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0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8" r:id="rId11"/>
    <p:sldId id="303" r:id="rId12"/>
    <p:sldId id="304" r:id="rId13"/>
    <p:sldId id="307" r:id="rId14"/>
  </p:sldIdLst>
  <p:sldSz cx="9144000" cy="6858000" type="screen4x3"/>
  <p:notesSz cx="6735763" cy="9866313"/>
  <p:defaultTextStyle>
    <a:defPPr>
      <a:defRPr lang="en-MY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FF"/>
    <a:srgbClr val="F5F4FE"/>
    <a:srgbClr val="DDDDDD"/>
    <a:srgbClr val="EEEDFD"/>
    <a:srgbClr val="E6E4F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1" autoAdjust="0"/>
    <p:restoredTop sz="94660" autoAdjust="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A39CA-D67F-4D9D-B85F-D1D40F191E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MY"/>
        </a:p>
      </dgm:t>
    </dgm:pt>
    <dgm:pt modelId="{7529A6BD-2A0C-4450-98D9-B113DC25E706}">
      <dgm:prSet phldrT="[Text]" custT="1"/>
      <dgm:spPr>
        <a:solidFill>
          <a:schemeClr val="accent3">
            <a:alpha val="50000"/>
          </a:schemeClr>
        </a:solidFill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ms-MY" sz="4400" b="0" dirty="0" smtClean="0">
              <a:solidFill>
                <a:schemeClr val="tx1"/>
              </a:solidFill>
              <a:latin typeface="Baskerville Old Face" pitchFamily="18" charset="0"/>
            </a:rPr>
            <a:t>CMMS di JKR</a:t>
          </a:r>
          <a:endParaRPr lang="en-MY" sz="4400" b="0" dirty="0">
            <a:solidFill>
              <a:schemeClr val="tx1"/>
            </a:solidFill>
            <a:latin typeface="Baskerville Old Face" pitchFamily="18" charset="0"/>
          </a:endParaRPr>
        </a:p>
      </dgm:t>
    </dgm:pt>
    <dgm:pt modelId="{836A0174-8D67-401D-BFF0-A2801E57D0AA}" type="parTrans" cxnId="{7CD3615E-5E32-4C58-9FB3-A71948F6288F}">
      <dgm:prSet/>
      <dgm:spPr/>
      <dgm:t>
        <a:bodyPr/>
        <a:lstStyle/>
        <a:p>
          <a:endParaRPr lang="en-MY" sz="1200"/>
        </a:p>
      </dgm:t>
    </dgm:pt>
    <dgm:pt modelId="{DE7C2C53-C611-4F1C-8EE2-07286602B059}" type="sibTrans" cxnId="{7CD3615E-5E32-4C58-9FB3-A71948F6288F}">
      <dgm:prSet/>
      <dgm:spPr/>
      <dgm:t>
        <a:bodyPr/>
        <a:lstStyle/>
        <a:p>
          <a:endParaRPr lang="en-MY" sz="1200" dirty="0"/>
        </a:p>
      </dgm:t>
    </dgm:pt>
    <dgm:pt modelId="{889175B3-307F-433B-98AB-37D9AB8BCB9E}">
      <dgm:prSet phldrT="[Text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ms-MY" sz="4400" b="0" dirty="0" smtClean="0">
              <a:solidFill>
                <a:schemeClr val="tx1"/>
              </a:solidFill>
              <a:latin typeface="Baskerville Old Face" pitchFamily="18" charset="0"/>
            </a:rPr>
            <a:t>Kronologi SPFB</a:t>
          </a:r>
          <a:endParaRPr lang="en-MY" sz="4400" dirty="0">
            <a:solidFill>
              <a:schemeClr val="tx1"/>
            </a:solidFill>
            <a:latin typeface="Baskerville Old Face" pitchFamily="18" charset="0"/>
          </a:endParaRPr>
        </a:p>
      </dgm:t>
    </dgm:pt>
    <dgm:pt modelId="{8101DC93-1D2F-4CAD-91FD-7DD9E4F3626D}" type="parTrans" cxnId="{DC6D4443-E843-4495-BC7E-9739368B1F9D}">
      <dgm:prSet/>
      <dgm:spPr/>
      <dgm:t>
        <a:bodyPr/>
        <a:lstStyle/>
        <a:p>
          <a:endParaRPr lang="en-MY" sz="1200"/>
        </a:p>
      </dgm:t>
    </dgm:pt>
    <dgm:pt modelId="{6DE0F876-37C5-4394-91E8-FDDEAB25C0AA}" type="sibTrans" cxnId="{DC6D4443-E843-4495-BC7E-9739368B1F9D}">
      <dgm:prSet/>
      <dgm:spPr/>
      <dgm:t>
        <a:bodyPr/>
        <a:lstStyle/>
        <a:p>
          <a:endParaRPr lang="en-MY" sz="1200"/>
        </a:p>
      </dgm:t>
    </dgm:pt>
    <dgm:pt modelId="{37289126-9B43-45EE-93CB-E2FE8BD2AA5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400" dirty="0" err="1" smtClean="0">
              <a:solidFill>
                <a:schemeClr val="tx1"/>
              </a:solidFill>
              <a:latin typeface="Baskerville Old Face" pitchFamily="18" charset="0"/>
            </a:rPr>
            <a:t>Halatuju</a:t>
          </a:r>
          <a:r>
            <a:rPr lang="en-US" sz="4400" dirty="0" smtClean="0">
              <a:solidFill>
                <a:schemeClr val="tx1"/>
              </a:solidFill>
              <a:latin typeface="Baskerville Old Face" pitchFamily="18" charset="0"/>
            </a:rPr>
            <a:t> SPFB</a:t>
          </a:r>
          <a:endParaRPr lang="en-MY" sz="4400" i="1" dirty="0">
            <a:solidFill>
              <a:schemeClr val="tx1"/>
            </a:solidFill>
            <a:latin typeface="Baskerville Old Face" pitchFamily="18" charset="0"/>
          </a:endParaRPr>
        </a:p>
      </dgm:t>
    </dgm:pt>
    <dgm:pt modelId="{72D2251B-E61C-46F4-80FA-BD6341586910}" type="sibTrans" cxnId="{0014B61E-9BC0-4E79-9227-616F91046798}">
      <dgm:prSet/>
      <dgm:spPr/>
      <dgm:t>
        <a:bodyPr/>
        <a:lstStyle/>
        <a:p>
          <a:endParaRPr lang="en-US" sz="1200"/>
        </a:p>
      </dgm:t>
    </dgm:pt>
    <dgm:pt modelId="{A87CE1DA-D64F-4D75-B8F3-ACDE35489BB0}" type="parTrans" cxnId="{0014B61E-9BC0-4E79-9227-616F91046798}">
      <dgm:prSet/>
      <dgm:spPr/>
      <dgm:t>
        <a:bodyPr/>
        <a:lstStyle/>
        <a:p>
          <a:endParaRPr lang="en-US" sz="1200"/>
        </a:p>
      </dgm:t>
    </dgm:pt>
    <dgm:pt modelId="{BE9E46D9-6433-492F-8A91-AB53723E91F6}" type="pres">
      <dgm:prSet presAssocID="{A87A39CA-D67F-4D9D-B85F-D1D40F191E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MY"/>
        </a:p>
      </dgm:t>
    </dgm:pt>
    <dgm:pt modelId="{F944CC95-00B9-49A3-BA7E-0F44DFB25E45}" type="pres">
      <dgm:prSet presAssocID="{A87A39CA-D67F-4D9D-B85F-D1D40F191E86}" presName="Name1" presStyleCnt="0"/>
      <dgm:spPr/>
      <dgm:t>
        <a:bodyPr/>
        <a:lstStyle/>
        <a:p>
          <a:endParaRPr lang="en-US"/>
        </a:p>
      </dgm:t>
    </dgm:pt>
    <dgm:pt modelId="{53083807-99C6-4541-9C40-649F8749A412}" type="pres">
      <dgm:prSet presAssocID="{A87A39CA-D67F-4D9D-B85F-D1D40F191E86}" presName="cycle" presStyleCnt="0"/>
      <dgm:spPr/>
      <dgm:t>
        <a:bodyPr/>
        <a:lstStyle/>
        <a:p>
          <a:endParaRPr lang="en-US"/>
        </a:p>
      </dgm:t>
    </dgm:pt>
    <dgm:pt modelId="{7A7DCB87-7CB0-45CC-864E-6F40C3938B18}" type="pres">
      <dgm:prSet presAssocID="{A87A39CA-D67F-4D9D-B85F-D1D40F191E86}" presName="srcNode" presStyleLbl="node1" presStyleIdx="0" presStyleCnt="3"/>
      <dgm:spPr/>
      <dgm:t>
        <a:bodyPr/>
        <a:lstStyle/>
        <a:p>
          <a:endParaRPr lang="en-US"/>
        </a:p>
      </dgm:t>
    </dgm:pt>
    <dgm:pt modelId="{AB5E2133-98F1-4579-83E6-03CD72C402F2}" type="pres">
      <dgm:prSet presAssocID="{A87A39CA-D67F-4D9D-B85F-D1D40F191E86}" presName="conn" presStyleLbl="parChTrans1D2" presStyleIdx="0" presStyleCnt="1"/>
      <dgm:spPr/>
      <dgm:t>
        <a:bodyPr/>
        <a:lstStyle/>
        <a:p>
          <a:endParaRPr lang="en-MY"/>
        </a:p>
      </dgm:t>
    </dgm:pt>
    <dgm:pt modelId="{F39BC63F-4D4F-4451-9F92-AF5B76157B48}" type="pres">
      <dgm:prSet presAssocID="{A87A39CA-D67F-4D9D-B85F-D1D40F191E86}" presName="extraNode" presStyleLbl="node1" presStyleIdx="0" presStyleCnt="3"/>
      <dgm:spPr/>
      <dgm:t>
        <a:bodyPr/>
        <a:lstStyle/>
        <a:p>
          <a:endParaRPr lang="en-US"/>
        </a:p>
      </dgm:t>
    </dgm:pt>
    <dgm:pt modelId="{26CE05DA-E559-4B4A-9356-4618BF4C2839}" type="pres">
      <dgm:prSet presAssocID="{A87A39CA-D67F-4D9D-B85F-D1D40F191E86}" presName="dstNode" presStyleLbl="node1" presStyleIdx="0" presStyleCnt="3"/>
      <dgm:spPr/>
      <dgm:t>
        <a:bodyPr/>
        <a:lstStyle/>
        <a:p>
          <a:endParaRPr lang="en-US"/>
        </a:p>
      </dgm:t>
    </dgm:pt>
    <dgm:pt modelId="{826B768E-9B4E-416A-B87E-74B78CC35817}" type="pres">
      <dgm:prSet presAssocID="{7529A6BD-2A0C-4450-98D9-B113DC25E70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39898D8-1CEE-497C-837A-AAD4DB4C7320}" type="pres">
      <dgm:prSet presAssocID="{7529A6BD-2A0C-4450-98D9-B113DC25E706}" presName="accent_1" presStyleCnt="0"/>
      <dgm:spPr/>
      <dgm:t>
        <a:bodyPr/>
        <a:lstStyle/>
        <a:p>
          <a:endParaRPr lang="en-US"/>
        </a:p>
      </dgm:t>
    </dgm:pt>
    <dgm:pt modelId="{4F10D17F-FF85-42B9-B1B7-824B25BCD23E}" type="pres">
      <dgm:prSet presAssocID="{7529A6BD-2A0C-4450-98D9-B113DC25E706}" presName="accentRepeatNode" presStyleLbl="solidFgAcc1" presStyleIdx="0" presStyleCnt="3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284EBAFF-AAEA-426A-B593-34DC0CE79073}" type="pres">
      <dgm:prSet presAssocID="{889175B3-307F-433B-98AB-37D9AB8BCB9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F39DF07-CDD3-461C-839E-FF26A793E4DE}" type="pres">
      <dgm:prSet presAssocID="{889175B3-307F-433B-98AB-37D9AB8BCB9E}" presName="accent_2" presStyleCnt="0"/>
      <dgm:spPr/>
      <dgm:t>
        <a:bodyPr/>
        <a:lstStyle/>
        <a:p>
          <a:endParaRPr lang="en-US"/>
        </a:p>
      </dgm:t>
    </dgm:pt>
    <dgm:pt modelId="{F3A5B9ED-38C7-4FCC-9D09-008B7C91E2C6}" type="pres">
      <dgm:prSet presAssocID="{889175B3-307F-433B-98AB-37D9AB8BCB9E}" presName="accentRepeatNode" presStyleLbl="solidFgAcc1" presStyleIdx="1" presStyleCnt="3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6800895-70FE-4BE4-9332-FE09633ED723}" type="pres">
      <dgm:prSet presAssocID="{37289126-9B43-45EE-93CB-E2FE8BD2AA5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5D075-AAAB-41CD-92D4-E0D17661BCC3}" type="pres">
      <dgm:prSet presAssocID="{37289126-9B43-45EE-93CB-E2FE8BD2AA5A}" presName="accent_3" presStyleCnt="0"/>
      <dgm:spPr/>
      <dgm:t>
        <a:bodyPr/>
        <a:lstStyle/>
        <a:p>
          <a:endParaRPr lang="en-US"/>
        </a:p>
      </dgm:t>
    </dgm:pt>
    <dgm:pt modelId="{6D749577-749F-4730-81BF-8F7D5EE5D710}" type="pres">
      <dgm:prSet presAssocID="{37289126-9B43-45EE-93CB-E2FE8BD2AA5A}" presName="accentRepeatNode" presStyleLbl="solidFgAcc1" presStyleIdx="2" presStyleCnt="3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53C29CC9-B31D-4220-A10A-462A0CEFACF6}" type="presOf" srcId="{7529A6BD-2A0C-4450-98D9-B113DC25E706}" destId="{826B768E-9B4E-416A-B87E-74B78CC35817}" srcOrd="0" destOrd="0" presId="urn:microsoft.com/office/officeart/2008/layout/VerticalCurvedList"/>
    <dgm:cxn modelId="{0014B61E-9BC0-4E79-9227-616F91046798}" srcId="{A87A39CA-D67F-4D9D-B85F-D1D40F191E86}" destId="{37289126-9B43-45EE-93CB-E2FE8BD2AA5A}" srcOrd="2" destOrd="0" parTransId="{A87CE1DA-D64F-4D75-B8F3-ACDE35489BB0}" sibTransId="{72D2251B-E61C-46F4-80FA-BD6341586910}"/>
    <dgm:cxn modelId="{7CD3615E-5E32-4C58-9FB3-A71948F6288F}" srcId="{A87A39CA-D67F-4D9D-B85F-D1D40F191E86}" destId="{7529A6BD-2A0C-4450-98D9-B113DC25E706}" srcOrd="0" destOrd="0" parTransId="{836A0174-8D67-401D-BFF0-A2801E57D0AA}" sibTransId="{DE7C2C53-C611-4F1C-8EE2-07286602B059}"/>
    <dgm:cxn modelId="{AEB6F4AF-BFC3-4977-B327-D840BDBFA13D}" type="presOf" srcId="{DE7C2C53-C611-4F1C-8EE2-07286602B059}" destId="{AB5E2133-98F1-4579-83E6-03CD72C402F2}" srcOrd="0" destOrd="0" presId="urn:microsoft.com/office/officeart/2008/layout/VerticalCurvedList"/>
    <dgm:cxn modelId="{58603208-58B8-4CA8-9E05-79D4A1B28FE9}" type="presOf" srcId="{A87A39CA-D67F-4D9D-B85F-D1D40F191E86}" destId="{BE9E46D9-6433-492F-8A91-AB53723E91F6}" srcOrd="0" destOrd="0" presId="urn:microsoft.com/office/officeart/2008/layout/VerticalCurvedList"/>
    <dgm:cxn modelId="{DC6D4443-E843-4495-BC7E-9739368B1F9D}" srcId="{A87A39CA-D67F-4D9D-B85F-D1D40F191E86}" destId="{889175B3-307F-433B-98AB-37D9AB8BCB9E}" srcOrd="1" destOrd="0" parTransId="{8101DC93-1D2F-4CAD-91FD-7DD9E4F3626D}" sibTransId="{6DE0F876-37C5-4394-91E8-FDDEAB25C0AA}"/>
    <dgm:cxn modelId="{BD0235B5-E622-4D69-8D42-BCF4939236F1}" type="presOf" srcId="{889175B3-307F-433B-98AB-37D9AB8BCB9E}" destId="{284EBAFF-AAEA-426A-B593-34DC0CE79073}" srcOrd="0" destOrd="0" presId="urn:microsoft.com/office/officeart/2008/layout/VerticalCurvedList"/>
    <dgm:cxn modelId="{07E00D56-F3E8-4D0A-B6EB-6F297D2B9C02}" type="presOf" srcId="{37289126-9B43-45EE-93CB-E2FE8BD2AA5A}" destId="{C6800895-70FE-4BE4-9332-FE09633ED723}" srcOrd="0" destOrd="0" presId="urn:microsoft.com/office/officeart/2008/layout/VerticalCurvedList"/>
    <dgm:cxn modelId="{4F30A7B3-1E91-47A2-985A-A80368FF8B1E}" type="presParOf" srcId="{BE9E46D9-6433-492F-8A91-AB53723E91F6}" destId="{F944CC95-00B9-49A3-BA7E-0F44DFB25E45}" srcOrd="0" destOrd="0" presId="urn:microsoft.com/office/officeart/2008/layout/VerticalCurvedList"/>
    <dgm:cxn modelId="{2CB2285E-2CDD-4C5E-A90F-1B0C5A69BCDE}" type="presParOf" srcId="{F944CC95-00B9-49A3-BA7E-0F44DFB25E45}" destId="{53083807-99C6-4541-9C40-649F8749A412}" srcOrd="0" destOrd="0" presId="urn:microsoft.com/office/officeart/2008/layout/VerticalCurvedList"/>
    <dgm:cxn modelId="{00C1D797-BDFB-4992-8AA4-B4EC6DB9855A}" type="presParOf" srcId="{53083807-99C6-4541-9C40-649F8749A412}" destId="{7A7DCB87-7CB0-45CC-864E-6F40C3938B18}" srcOrd="0" destOrd="0" presId="urn:microsoft.com/office/officeart/2008/layout/VerticalCurvedList"/>
    <dgm:cxn modelId="{4ED203E2-DACF-4221-A48E-8615C8A7EDC1}" type="presParOf" srcId="{53083807-99C6-4541-9C40-649F8749A412}" destId="{AB5E2133-98F1-4579-83E6-03CD72C402F2}" srcOrd="1" destOrd="0" presId="urn:microsoft.com/office/officeart/2008/layout/VerticalCurvedList"/>
    <dgm:cxn modelId="{63ED2A37-5C49-4D7C-AA01-2643358F67AC}" type="presParOf" srcId="{53083807-99C6-4541-9C40-649F8749A412}" destId="{F39BC63F-4D4F-4451-9F92-AF5B76157B48}" srcOrd="2" destOrd="0" presId="urn:microsoft.com/office/officeart/2008/layout/VerticalCurvedList"/>
    <dgm:cxn modelId="{F15B6BC2-578C-4B4E-8268-E7F10E730945}" type="presParOf" srcId="{53083807-99C6-4541-9C40-649F8749A412}" destId="{26CE05DA-E559-4B4A-9356-4618BF4C2839}" srcOrd="3" destOrd="0" presId="urn:microsoft.com/office/officeart/2008/layout/VerticalCurvedList"/>
    <dgm:cxn modelId="{8457C8E5-7226-4139-B6D6-BADC7709F117}" type="presParOf" srcId="{F944CC95-00B9-49A3-BA7E-0F44DFB25E45}" destId="{826B768E-9B4E-416A-B87E-74B78CC35817}" srcOrd="1" destOrd="0" presId="urn:microsoft.com/office/officeart/2008/layout/VerticalCurvedList"/>
    <dgm:cxn modelId="{D6470871-C236-4BBF-9007-9C91CC5F0885}" type="presParOf" srcId="{F944CC95-00B9-49A3-BA7E-0F44DFB25E45}" destId="{F39898D8-1CEE-497C-837A-AAD4DB4C7320}" srcOrd="2" destOrd="0" presId="urn:microsoft.com/office/officeart/2008/layout/VerticalCurvedList"/>
    <dgm:cxn modelId="{E920A628-A22D-46C8-AB7C-9DE90468C6DC}" type="presParOf" srcId="{F39898D8-1CEE-497C-837A-AAD4DB4C7320}" destId="{4F10D17F-FF85-42B9-B1B7-824B25BCD23E}" srcOrd="0" destOrd="0" presId="urn:microsoft.com/office/officeart/2008/layout/VerticalCurvedList"/>
    <dgm:cxn modelId="{9D6D1A9C-383D-48B1-9F1D-399D842FF611}" type="presParOf" srcId="{F944CC95-00B9-49A3-BA7E-0F44DFB25E45}" destId="{284EBAFF-AAEA-426A-B593-34DC0CE79073}" srcOrd="3" destOrd="0" presId="urn:microsoft.com/office/officeart/2008/layout/VerticalCurvedList"/>
    <dgm:cxn modelId="{92691158-3B2B-4DE1-A77B-1EAF8246335E}" type="presParOf" srcId="{F944CC95-00B9-49A3-BA7E-0F44DFB25E45}" destId="{FF39DF07-CDD3-461C-839E-FF26A793E4DE}" srcOrd="4" destOrd="0" presId="urn:microsoft.com/office/officeart/2008/layout/VerticalCurvedList"/>
    <dgm:cxn modelId="{A5C20E71-1F8B-43A3-88EA-E6ECD184FD54}" type="presParOf" srcId="{FF39DF07-CDD3-461C-839E-FF26A793E4DE}" destId="{F3A5B9ED-38C7-4FCC-9D09-008B7C91E2C6}" srcOrd="0" destOrd="0" presId="urn:microsoft.com/office/officeart/2008/layout/VerticalCurvedList"/>
    <dgm:cxn modelId="{BB5F2D81-5009-4B9A-9971-34AE28969951}" type="presParOf" srcId="{F944CC95-00B9-49A3-BA7E-0F44DFB25E45}" destId="{C6800895-70FE-4BE4-9332-FE09633ED723}" srcOrd="5" destOrd="0" presId="urn:microsoft.com/office/officeart/2008/layout/VerticalCurvedList"/>
    <dgm:cxn modelId="{59902C80-4AFC-4E83-B440-13F5815D6115}" type="presParOf" srcId="{F944CC95-00B9-49A3-BA7E-0F44DFB25E45}" destId="{0905D075-AAAB-41CD-92D4-E0D17661BCC3}" srcOrd="6" destOrd="0" presId="urn:microsoft.com/office/officeart/2008/layout/VerticalCurvedList"/>
    <dgm:cxn modelId="{5D3CE0B0-12D3-4BA5-ABDA-54051C9DAF9F}" type="presParOf" srcId="{0905D075-AAAB-41CD-92D4-E0D17661BCC3}" destId="{6D749577-749F-4730-81BF-8F7D5EE5D7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F071A8-7A10-4DCF-86EC-693F1D336080}" type="doc">
      <dgm:prSet loTypeId="urn:microsoft.com/office/officeart/2005/8/layout/cycle4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10B1295E-7289-46FF-80C9-E8B4B9D91861}">
      <dgm:prSet phldrT="[Text]"/>
      <dgm:spPr/>
      <dgm:t>
        <a:bodyPr/>
        <a:lstStyle/>
        <a:p>
          <a:r>
            <a:rPr lang="ms-MY" noProof="0" dirty="0" smtClean="0">
              <a:latin typeface="Andalus" pitchFamily="18" charset="-78"/>
              <a:cs typeface="Andalus" pitchFamily="18" charset="-78"/>
            </a:rPr>
            <a:t>EIS</a:t>
          </a:r>
          <a:endParaRPr lang="ms-MY" noProof="0" dirty="0">
            <a:latin typeface="Andalus" pitchFamily="18" charset="-78"/>
            <a:cs typeface="Andalus" pitchFamily="18" charset="-78"/>
          </a:endParaRPr>
        </a:p>
      </dgm:t>
    </dgm:pt>
    <dgm:pt modelId="{3CCE10B0-5D87-4642-BB85-0622D8380562}" type="parTrans" cxnId="{0CE10633-765A-488C-A460-C7CA8A7655BC}">
      <dgm:prSet/>
      <dgm:spPr/>
      <dgm:t>
        <a:bodyPr/>
        <a:lstStyle/>
        <a:p>
          <a:endParaRPr lang="en-MY"/>
        </a:p>
      </dgm:t>
    </dgm:pt>
    <dgm:pt modelId="{667CB0BC-BF46-4F0D-BE01-BAD04727D8D7}" type="sibTrans" cxnId="{0CE10633-765A-488C-A460-C7CA8A7655BC}">
      <dgm:prSet/>
      <dgm:spPr/>
      <dgm:t>
        <a:bodyPr/>
        <a:lstStyle/>
        <a:p>
          <a:endParaRPr lang="en-MY"/>
        </a:p>
      </dgm:t>
    </dgm:pt>
    <dgm:pt modelId="{D2379F9C-280D-4EB2-90C1-76222521D130}">
      <dgm:prSet phldrT="[Text]"/>
      <dgm:spPr/>
      <dgm:t>
        <a:bodyPr/>
        <a:lstStyle/>
        <a:p>
          <a:r>
            <a:rPr lang="ms-MY" noProof="0" smtClean="0">
              <a:latin typeface="Andalus" pitchFamily="18" charset="-78"/>
              <a:cs typeface="Andalus" pitchFamily="18" charset="-78"/>
            </a:rPr>
            <a:t>Pemantauan Berpusat dan Berperingkat</a:t>
          </a:r>
          <a:endParaRPr lang="ms-MY" noProof="0">
            <a:latin typeface="Andalus" pitchFamily="18" charset="-78"/>
            <a:cs typeface="Andalus" pitchFamily="18" charset="-78"/>
          </a:endParaRPr>
        </a:p>
      </dgm:t>
    </dgm:pt>
    <dgm:pt modelId="{AFA07AC2-54B0-473D-9600-4E74B43D8687}" type="parTrans" cxnId="{D7ACD81F-0E53-4351-A09E-41965A3E0D9C}">
      <dgm:prSet/>
      <dgm:spPr/>
      <dgm:t>
        <a:bodyPr/>
        <a:lstStyle/>
        <a:p>
          <a:endParaRPr lang="en-MY"/>
        </a:p>
      </dgm:t>
    </dgm:pt>
    <dgm:pt modelId="{54DFBAE3-C9F2-4724-95FE-D9E1FFD6FA55}" type="sibTrans" cxnId="{D7ACD81F-0E53-4351-A09E-41965A3E0D9C}">
      <dgm:prSet/>
      <dgm:spPr/>
      <dgm:t>
        <a:bodyPr/>
        <a:lstStyle/>
        <a:p>
          <a:endParaRPr lang="en-MY"/>
        </a:p>
      </dgm:t>
    </dgm:pt>
    <dgm:pt modelId="{358CCC46-7F4A-4D7B-8A9A-B31F662B3015}">
      <dgm:prSet phldrT="[Text]"/>
      <dgm:spPr/>
      <dgm:t>
        <a:bodyPr/>
        <a:lstStyle/>
        <a:p>
          <a:r>
            <a:rPr lang="ms-MY" noProof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Operasi</a:t>
          </a:r>
          <a:endParaRPr lang="ms-MY" noProof="0" dirty="0">
            <a:solidFill>
              <a:srgbClr val="002060"/>
            </a:solidFill>
            <a:latin typeface="Andalus" pitchFamily="18" charset="-78"/>
            <a:cs typeface="Andalus" pitchFamily="18" charset="-78"/>
          </a:endParaRPr>
        </a:p>
      </dgm:t>
    </dgm:pt>
    <dgm:pt modelId="{3594BD40-0617-4F10-93FC-4D214DF8A373}" type="parTrans" cxnId="{74860E4E-EB16-43A6-9F30-1CC431AE68C9}">
      <dgm:prSet/>
      <dgm:spPr/>
      <dgm:t>
        <a:bodyPr/>
        <a:lstStyle/>
        <a:p>
          <a:endParaRPr lang="en-MY"/>
        </a:p>
      </dgm:t>
    </dgm:pt>
    <dgm:pt modelId="{E6A8FD62-8C2F-4E73-BB62-AFDE5CD2E6A2}" type="sibTrans" cxnId="{74860E4E-EB16-43A6-9F30-1CC431AE68C9}">
      <dgm:prSet/>
      <dgm:spPr/>
      <dgm:t>
        <a:bodyPr/>
        <a:lstStyle/>
        <a:p>
          <a:endParaRPr lang="en-MY"/>
        </a:p>
      </dgm:t>
    </dgm:pt>
    <dgm:pt modelId="{73AA8E05-2C94-4A54-A27D-95D947E164B0}">
      <dgm:prSet phldrT="[Text]"/>
      <dgm:spPr/>
      <dgm:t>
        <a:bodyPr/>
        <a:lstStyle/>
        <a:p>
          <a:r>
            <a:rPr lang="ms-MY" noProof="0" smtClean="0">
              <a:latin typeface="Andalus" pitchFamily="18" charset="-78"/>
              <a:cs typeface="Andalus" pitchFamily="18" charset="-78"/>
            </a:rPr>
            <a:t>O &amp; M Harian Pengurusan Fasiliti</a:t>
          </a:r>
          <a:endParaRPr lang="ms-MY" noProof="0">
            <a:latin typeface="Andalus" pitchFamily="18" charset="-78"/>
            <a:cs typeface="Andalus" pitchFamily="18" charset="-78"/>
          </a:endParaRPr>
        </a:p>
      </dgm:t>
    </dgm:pt>
    <dgm:pt modelId="{0F620309-0A22-4EA4-8753-49506657B240}" type="parTrans" cxnId="{70D8191C-E5EC-4864-BB5A-0703AC43C196}">
      <dgm:prSet/>
      <dgm:spPr/>
      <dgm:t>
        <a:bodyPr/>
        <a:lstStyle/>
        <a:p>
          <a:endParaRPr lang="en-MY"/>
        </a:p>
      </dgm:t>
    </dgm:pt>
    <dgm:pt modelId="{087F81B1-371B-4EA5-92D7-5CF0B7C883A3}" type="sibTrans" cxnId="{70D8191C-E5EC-4864-BB5A-0703AC43C196}">
      <dgm:prSet/>
      <dgm:spPr/>
      <dgm:t>
        <a:bodyPr/>
        <a:lstStyle/>
        <a:p>
          <a:endParaRPr lang="en-MY"/>
        </a:p>
      </dgm:t>
    </dgm:pt>
    <dgm:pt modelId="{E6FE6FE8-548F-4395-8125-246DE19DFDC2}">
      <dgm:prSet phldrT="[Text]"/>
      <dgm:spPr/>
      <dgm:t>
        <a:bodyPr/>
        <a:lstStyle/>
        <a:p>
          <a:r>
            <a:rPr lang="ms-MY" noProof="0" smtClean="0">
              <a:latin typeface="Andalus" pitchFamily="18" charset="-78"/>
              <a:cs typeface="Andalus" pitchFamily="18" charset="-78"/>
            </a:rPr>
            <a:t>Aduan</a:t>
          </a:r>
          <a:endParaRPr lang="ms-MY" noProof="0">
            <a:latin typeface="Andalus" pitchFamily="18" charset="-78"/>
            <a:cs typeface="Andalus" pitchFamily="18" charset="-78"/>
          </a:endParaRPr>
        </a:p>
      </dgm:t>
    </dgm:pt>
    <dgm:pt modelId="{10B7A6A3-1DD9-4ADC-9ED4-9D0217F4402B}" type="parTrans" cxnId="{1A305B8A-BC5A-4A97-8231-AA1EA64FE681}">
      <dgm:prSet/>
      <dgm:spPr/>
      <dgm:t>
        <a:bodyPr/>
        <a:lstStyle/>
        <a:p>
          <a:endParaRPr lang="en-MY"/>
        </a:p>
      </dgm:t>
    </dgm:pt>
    <dgm:pt modelId="{4AD5995F-FF57-460E-9D7D-EDB312F812FA}" type="sibTrans" cxnId="{1A305B8A-BC5A-4A97-8231-AA1EA64FE681}">
      <dgm:prSet/>
      <dgm:spPr/>
      <dgm:t>
        <a:bodyPr/>
        <a:lstStyle/>
        <a:p>
          <a:endParaRPr lang="en-MY"/>
        </a:p>
      </dgm:t>
    </dgm:pt>
    <dgm:pt modelId="{331FF5E1-E11C-4708-B2E7-6C5F0D596A57}">
      <dgm:prSet phldrT="[Text]"/>
      <dgm:spPr/>
      <dgm:t>
        <a:bodyPr/>
        <a:lstStyle/>
        <a:p>
          <a:r>
            <a:rPr lang="ms-MY" noProof="0" smtClean="0">
              <a:latin typeface="Andalus" pitchFamily="18" charset="-78"/>
              <a:cs typeface="Andalus" pitchFamily="18" charset="-78"/>
            </a:rPr>
            <a:t>Pengurusan Aduan (luaran)</a:t>
          </a:r>
          <a:endParaRPr lang="ms-MY" noProof="0">
            <a:latin typeface="Andalus" pitchFamily="18" charset="-78"/>
            <a:cs typeface="Andalus" pitchFamily="18" charset="-78"/>
          </a:endParaRPr>
        </a:p>
      </dgm:t>
    </dgm:pt>
    <dgm:pt modelId="{A8AC6947-90AD-4EC5-AB06-D12561653FBE}" type="parTrans" cxnId="{8D7E834F-DE4C-406F-B424-8C57B8DE88D4}">
      <dgm:prSet/>
      <dgm:spPr/>
      <dgm:t>
        <a:bodyPr/>
        <a:lstStyle/>
        <a:p>
          <a:endParaRPr lang="en-MY"/>
        </a:p>
      </dgm:t>
    </dgm:pt>
    <dgm:pt modelId="{401DE912-9ACB-4A31-B415-B2BCC98F09EE}" type="sibTrans" cxnId="{8D7E834F-DE4C-406F-B424-8C57B8DE88D4}">
      <dgm:prSet/>
      <dgm:spPr/>
      <dgm:t>
        <a:bodyPr/>
        <a:lstStyle/>
        <a:p>
          <a:endParaRPr lang="en-MY"/>
        </a:p>
      </dgm:t>
    </dgm:pt>
    <dgm:pt modelId="{9FDAA540-DADA-458F-9091-53289B2C4DDD}">
      <dgm:prSet phldrT="[Text]"/>
      <dgm:spPr/>
      <dgm:t>
        <a:bodyPr/>
        <a:lstStyle/>
        <a:p>
          <a:r>
            <a:rPr lang="ms-MY" noProof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Analisis</a:t>
          </a:r>
          <a:endParaRPr lang="ms-MY" noProof="0" dirty="0">
            <a:solidFill>
              <a:srgbClr val="002060"/>
            </a:solidFill>
            <a:latin typeface="Andalus" pitchFamily="18" charset="-78"/>
            <a:cs typeface="Andalus" pitchFamily="18" charset="-78"/>
          </a:endParaRPr>
        </a:p>
      </dgm:t>
    </dgm:pt>
    <dgm:pt modelId="{C0DEAF65-7550-484C-A788-F8AAD8E739E5}" type="parTrans" cxnId="{C6C84599-2985-4E2D-AC4D-24A415067404}">
      <dgm:prSet/>
      <dgm:spPr/>
      <dgm:t>
        <a:bodyPr/>
        <a:lstStyle/>
        <a:p>
          <a:endParaRPr lang="en-MY"/>
        </a:p>
      </dgm:t>
    </dgm:pt>
    <dgm:pt modelId="{F948E607-E896-4307-AED0-BF8F5D59D787}" type="sibTrans" cxnId="{C6C84599-2985-4E2D-AC4D-24A415067404}">
      <dgm:prSet/>
      <dgm:spPr/>
      <dgm:t>
        <a:bodyPr/>
        <a:lstStyle/>
        <a:p>
          <a:endParaRPr lang="en-MY"/>
        </a:p>
      </dgm:t>
    </dgm:pt>
    <dgm:pt modelId="{1AF4C68F-CBCA-4DC1-9B45-6B09C4F512C6}">
      <dgm:prSet phldrT="[Text]"/>
      <dgm:spPr/>
      <dgm:t>
        <a:bodyPr/>
        <a:lstStyle/>
        <a:p>
          <a:r>
            <a:rPr lang="ms-MY" noProof="0" dirty="0" smtClean="0">
              <a:latin typeface="Andalus" pitchFamily="18" charset="-78"/>
              <a:cs typeface="Andalus" pitchFamily="18" charset="-78"/>
            </a:rPr>
            <a:t>Pelaporan dan Analisis </a:t>
          </a:r>
          <a:endParaRPr lang="ms-MY" noProof="0" dirty="0">
            <a:latin typeface="Andalus" pitchFamily="18" charset="-78"/>
            <a:cs typeface="Andalus" pitchFamily="18" charset="-78"/>
          </a:endParaRPr>
        </a:p>
      </dgm:t>
    </dgm:pt>
    <dgm:pt modelId="{4789DEAE-D4C8-49A4-A282-3AE81687F4BE}" type="parTrans" cxnId="{09658D07-D78B-40F3-9C0A-4105F20FA069}">
      <dgm:prSet/>
      <dgm:spPr/>
      <dgm:t>
        <a:bodyPr/>
        <a:lstStyle/>
        <a:p>
          <a:endParaRPr lang="en-MY"/>
        </a:p>
      </dgm:t>
    </dgm:pt>
    <dgm:pt modelId="{85F7AE02-912E-4B0E-B8A6-22E4A59D3BE0}" type="sibTrans" cxnId="{09658D07-D78B-40F3-9C0A-4105F20FA069}">
      <dgm:prSet/>
      <dgm:spPr/>
      <dgm:t>
        <a:bodyPr/>
        <a:lstStyle/>
        <a:p>
          <a:endParaRPr lang="en-MY"/>
        </a:p>
      </dgm:t>
    </dgm:pt>
    <dgm:pt modelId="{AC3845B1-5E8A-4659-98AA-4953FAB6AC55}" type="pres">
      <dgm:prSet presAssocID="{EAF071A8-7A10-4DCF-86EC-693F1D33608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D9A90C-BD7C-40FD-A472-F8D6E47A395A}" type="pres">
      <dgm:prSet presAssocID="{EAF071A8-7A10-4DCF-86EC-693F1D336080}" presName="children" presStyleCnt="0"/>
      <dgm:spPr/>
    </dgm:pt>
    <dgm:pt modelId="{185430C8-45B8-4C09-833C-F05C690C37E7}" type="pres">
      <dgm:prSet presAssocID="{EAF071A8-7A10-4DCF-86EC-693F1D336080}" presName="child1group" presStyleCnt="0"/>
      <dgm:spPr/>
    </dgm:pt>
    <dgm:pt modelId="{BA2E4D7F-A447-4F53-96CF-CCB34F2876BF}" type="pres">
      <dgm:prSet presAssocID="{EAF071A8-7A10-4DCF-86EC-693F1D336080}" presName="child1" presStyleLbl="bgAcc1" presStyleIdx="0" presStyleCnt="4"/>
      <dgm:spPr/>
      <dgm:t>
        <a:bodyPr/>
        <a:lstStyle/>
        <a:p>
          <a:endParaRPr lang="en-MY"/>
        </a:p>
      </dgm:t>
    </dgm:pt>
    <dgm:pt modelId="{F4ACBA79-872D-4BB4-89C7-5B11D9713DA1}" type="pres">
      <dgm:prSet presAssocID="{EAF071A8-7A10-4DCF-86EC-693F1D33608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450BB09-FB6A-4CCA-A33C-BF3C1A188966}" type="pres">
      <dgm:prSet presAssocID="{EAF071A8-7A10-4DCF-86EC-693F1D336080}" presName="child2group" presStyleCnt="0"/>
      <dgm:spPr/>
    </dgm:pt>
    <dgm:pt modelId="{E310DA20-D914-4886-87FB-6C62FDEE27E4}" type="pres">
      <dgm:prSet presAssocID="{EAF071A8-7A10-4DCF-86EC-693F1D336080}" presName="child2" presStyleLbl="bgAcc1" presStyleIdx="1" presStyleCnt="4"/>
      <dgm:spPr/>
      <dgm:t>
        <a:bodyPr/>
        <a:lstStyle/>
        <a:p>
          <a:endParaRPr lang="en-MY"/>
        </a:p>
      </dgm:t>
    </dgm:pt>
    <dgm:pt modelId="{C7A12A76-B4FF-4630-B06E-7D6990FB7860}" type="pres">
      <dgm:prSet presAssocID="{EAF071A8-7A10-4DCF-86EC-693F1D33608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75A27CA-F277-4DE9-94E5-BC8D97B9771D}" type="pres">
      <dgm:prSet presAssocID="{EAF071A8-7A10-4DCF-86EC-693F1D336080}" presName="child3group" presStyleCnt="0"/>
      <dgm:spPr/>
    </dgm:pt>
    <dgm:pt modelId="{83D4B89C-FC86-4F4C-9D80-23748E246F4B}" type="pres">
      <dgm:prSet presAssocID="{EAF071A8-7A10-4DCF-86EC-693F1D336080}" presName="child3" presStyleLbl="bgAcc1" presStyleIdx="2" presStyleCnt="4"/>
      <dgm:spPr/>
      <dgm:t>
        <a:bodyPr/>
        <a:lstStyle/>
        <a:p>
          <a:endParaRPr lang="en-MY"/>
        </a:p>
      </dgm:t>
    </dgm:pt>
    <dgm:pt modelId="{A375BDF0-30AA-4BCB-9D7B-838DE0CFEC0E}" type="pres">
      <dgm:prSet presAssocID="{EAF071A8-7A10-4DCF-86EC-693F1D33608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DC3950E-8B0B-44D9-BB98-A629C61AFA7E}" type="pres">
      <dgm:prSet presAssocID="{EAF071A8-7A10-4DCF-86EC-693F1D336080}" presName="child4group" presStyleCnt="0"/>
      <dgm:spPr/>
    </dgm:pt>
    <dgm:pt modelId="{12DDC027-7285-4737-A2EB-026CE3425C5D}" type="pres">
      <dgm:prSet presAssocID="{EAF071A8-7A10-4DCF-86EC-693F1D336080}" presName="child4" presStyleLbl="bgAcc1" presStyleIdx="3" presStyleCnt="4"/>
      <dgm:spPr/>
      <dgm:t>
        <a:bodyPr/>
        <a:lstStyle/>
        <a:p>
          <a:endParaRPr lang="en-US"/>
        </a:p>
      </dgm:t>
    </dgm:pt>
    <dgm:pt modelId="{3CBCA06C-8BAB-41B7-91F1-8D3FF515614B}" type="pres">
      <dgm:prSet presAssocID="{EAF071A8-7A10-4DCF-86EC-693F1D33608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CD552-E81D-43CE-98DF-E2C8E97DEBB0}" type="pres">
      <dgm:prSet presAssocID="{EAF071A8-7A10-4DCF-86EC-693F1D336080}" presName="childPlaceholder" presStyleCnt="0"/>
      <dgm:spPr/>
    </dgm:pt>
    <dgm:pt modelId="{C3827D98-6A2D-4D3B-8705-A3EDFBBD054C}" type="pres">
      <dgm:prSet presAssocID="{EAF071A8-7A10-4DCF-86EC-693F1D336080}" presName="circle" presStyleCnt="0"/>
      <dgm:spPr/>
    </dgm:pt>
    <dgm:pt modelId="{B9215DB7-72DD-4565-89E4-F284991609C8}" type="pres">
      <dgm:prSet presAssocID="{EAF071A8-7A10-4DCF-86EC-693F1D33608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E3CE973-B6CF-49E5-9E5D-9F487AA4E231}" type="pres">
      <dgm:prSet presAssocID="{EAF071A8-7A10-4DCF-86EC-693F1D33608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AE728-BC36-49A9-8A88-66541EC980E6}" type="pres">
      <dgm:prSet presAssocID="{EAF071A8-7A10-4DCF-86EC-693F1D33608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378FD71-3AE1-4F41-9A42-4FB0D378A7FC}" type="pres">
      <dgm:prSet presAssocID="{EAF071A8-7A10-4DCF-86EC-693F1D33608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3438116-F2B4-49D2-972E-FC166FD8EE1A}" type="pres">
      <dgm:prSet presAssocID="{EAF071A8-7A10-4DCF-86EC-693F1D336080}" presName="quadrantPlaceholder" presStyleCnt="0"/>
      <dgm:spPr/>
    </dgm:pt>
    <dgm:pt modelId="{B66428D8-4EA4-496A-890B-23723801DAED}" type="pres">
      <dgm:prSet presAssocID="{EAF071A8-7A10-4DCF-86EC-693F1D336080}" presName="center1" presStyleLbl="fgShp" presStyleIdx="0" presStyleCnt="2"/>
      <dgm:spPr/>
    </dgm:pt>
    <dgm:pt modelId="{8A00DD75-8A01-419C-8337-9EE654CB4BC4}" type="pres">
      <dgm:prSet presAssocID="{EAF071A8-7A10-4DCF-86EC-693F1D336080}" presName="center2" presStyleLbl="fgShp" presStyleIdx="1" presStyleCnt="2"/>
      <dgm:spPr/>
    </dgm:pt>
  </dgm:ptLst>
  <dgm:cxnLst>
    <dgm:cxn modelId="{74860E4E-EB16-43A6-9F30-1CC431AE68C9}" srcId="{EAF071A8-7A10-4DCF-86EC-693F1D336080}" destId="{358CCC46-7F4A-4D7B-8A9A-B31F662B3015}" srcOrd="1" destOrd="0" parTransId="{3594BD40-0617-4F10-93FC-4D214DF8A373}" sibTransId="{E6A8FD62-8C2F-4E73-BB62-AFDE5CD2E6A2}"/>
    <dgm:cxn modelId="{0A58E140-79DB-4C68-BBE8-B45CEA7D53BE}" type="presOf" srcId="{E6FE6FE8-548F-4395-8125-246DE19DFDC2}" destId="{CF4AE728-BC36-49A9-8A88-66541EC980E6}" srcOrd="0" destOrd="0" presId="urn:microsoft.com/office/officeart/2005/8/layout/cycle4"/>
    <dgm:cxn modelId="{758C4EA6-EB82-4447-9F25-344763E37BA0}" type="presOf" srcId="{73AA8E05-2C94-4A54-A27D-95D947E164B0}" destId="{C7A12A76-B4FF-4630-B06E-7D6990FB7860}" srcOrd="1" destOrd="0" presId="urn:microsoft.com/office/officeart/2005/8/layout/cycle4"/>
    <dgm:cxn modelId="{EA82DB80-6595-45C5-BD2F-87DF4C12FB28}" type="presOf" srcId="{358CCC46-7F4A-4D7B-8A9A-B31F662B3015}" destId="{5E3CE973-B6CF-49E5-9E5D-9F487AA4E231}" srcOrd="0" destOrd="0" presId="urn:microsoft.com/office/officeart/2005/8/layout/cycle4"/>
    <dgm:cxn modelId="{09658D07-D78B-40F3-9C0A-4105F20FA069}" srcId="{9FDAA540-DADA-458F-9091-53289B2C4DDD}" destId="{1AF4C68F-CBCA-4DC1-9B45-6B09C4F512C6}" srcOrd="0" destOrd="0" parTransId="{4789DEAE-D4C8-49A4-A282-3AE81687F4BE}" sibTransId="{85F7AE02-912E-4B0E-B8A6-22E4A59D3BE0}"/>
    <dgm:cxn modelId="{C6C84599-2985-4E2D-AC4D-24A415067404}" srcId="{EAF071A8-7A10-4DCF-86EC-693F1D336080}" destId="{9FDAA540-DADA-458F-9091-53289B2C4DDD}" srcOrd="3" destOrd="0" parTransId="{C0DEAF65-7550-484C-A788-F8AAD8E739E5}" sibTransId="{F948E607-E896-4307-AED0-BF8F5D59D787}"/>
    <dgm:cxn modelId="{D7ACD81F-0E53-4351-A09E-41965A3E0D9C}" srcId="{10B1295E-7289-46FF-80C9-E8B4B9D91861}" destId="{D2379F9C-280D-4EB2-90C1-76222521D130}" srcOrd="0" destOrd="0" parTransId="{AFA07AC2-54B0-473D-9600-4E74B43D8687}" sibTransId="{54DFBAE3-C9F2-4724-95FE-D9E1FFD6FA55}"/>
    <dgm:cxn modelId="{70D8191C-E5EC-4864-BB5A-0703AC43C196}" srcId="{358CCC46-7F4A-4D7B-8A9A-B31F662B3015}" destId="{73AA8E05-2C94-4A54-A27D-95D947E164B0}" srcOrd="0" destOrd="0" parTransId="{0F620309-0A22-4EA4-8753-49506657B240}" sibTransId="{087F81B1-371B-4EA5-92D7-5CF0B7C883A3}"/>
    <dgm:cxn modelId="{1A305B8A-BC5A-4A97-8231-AA1EA64FE681}" srcId="{EAF071A8-7A10-4DCF-86EC-693F1D336080}" destId="{E6FE6FE8-548F-4395-8125-246DE19DFDC2}" srcOrd="2" destOrd="0" parTransId="{10B7A6A3-1DD9-4ADC-9ED4-9D0217F4402B}" sibTransId="{4AD5995F-FF57-460E-9D7D-EDB312F812FA}"/>
    <dgm:cxn modelId="{29B15BED-C557-4170-9B59-E6ECF84B914D}" type="presOf" srcId="{9FDAA540-DADA-458F-9091-53289B2C4DDD}" destId="{8378FD71-3AE1-4F41-9A42-4FB0D378A7FC}" srcOrd="0" destOrd="0" presId="urn:microsoft.com/office/officeart/2005/8/layout/cycle4"/>
    <dgm:cxn modelId="{5462994C-3D7D-47DA-AC8C-9E005C8D9ABB}" type="presOf" srcId="{10B1295E-7289-46FF-80C9-E8B4B9D91861}" destId="{B9215DB7-72DD-4565-89E4-F284991609C8}" srcOrd="0" destOrd="0" presId="urn:microsoft.com/office/officeart/2005/8/layout/cycle4"/>
    <dgm:cxn modelId="{07E8CC22-77E0-41F7-BCF0-F2FD1FC34686}" type="presOf" srcId="{331FF5E1-E11C-4708-B2E7-6C5F0D596A57}" destId="{83D4B89C-FC86-4F4C-9D80-23748E246F4B}" srcOrd="0" destOrd="0" presId="urn:microsoft.com/office/officeart/2005/8/layout/cycle4"/>
    <dgm:cxn modelId="{C75E5C63-222D-4A4E-AEF5-66179F0D4592}" type="presOf" srcId="{D2379F9C-280D-4EB2-90C1-76222521D130}" destId="{F4ACBA79-872D-4BB4-89C7-5B11D9713DA1}" srcOrd="1" destOrd="0" presId="urn:microsoft.com/office/officeart/2005/8/layout/cycle4"/>
    <dgm:cxn modelId="{0CE10633-765A-488C-A460-C7CA8A7655BC}" srcId="{EAF071A8-7A10-4DCF-86EC-693F1D336080}" destId="{10B1295E-7289-46FF-80C9-E8B4B9D91861}" srcOrd="0" destOrd="0" parTransId="{3CCE10B0-5D87-4642-BB85-0622D8380562}" sibTransId="{667CB0BC-BF46-4F0D-BE01-BAD04727D8D7}"/>
    <dgm:cxn modelId="{B899660C-3FDD-4617-8BD9-3760CA10695B}" type="presOf" srcId="{331FF5E1-E11C-4708-B2E7-6C5F0D596A57}" destId="{A375BDF0-30AA-4BCB-9D7B-838DE0CFEC0E}" srcOrd="1" destOrd="0" presId="urn:microsoft.com/office/officeart/2005/8/layout/cycle4"/>
    <dgm:cxn modelId="{0F47EA7F-F42B-4551-90A5-3D93F901F98E}" type="presOf" srcId="{EAF071A8-7A10-4DCF-86EC-693F1D336080}" destId="{AC3845B1-5E8A-4659-98AA-4953FAB6AC55}" srcOrd="0" destOrd="0" presId="urn:microsoft.com/office/officeart/2005/8/layout/cycle4"/>
    <dgm:cxn modelId="{4ED827EC-5B1F-4C62-A265-CF026611FE16}" type="presOf" srcId="{73AA8E05-2C94-4A54-A27D-95D947E164B0}" destId="{E310DA20-D914-4886-87FB-6C62FDEE27E4}" srcOrd="0" destOrd="0" presId="urn:microsoft.com/office/officeart/2005/8/layout/cycle4"/>
    <dgm:cxn modelId="{EA8B5AE7-6B5D-4553-BDA0-1340A35235F8}" type="presOf" srcId="{1AF4C68F-CBCA-4DC1-9B45-6B09C4F512C6}" destId="{12DDC027-7285-4737-A2EB-026CE3425C5D}" srcOrd="0" destOrd="0" presId="urn:microsoft.com/office/officeart/2005/8/layout/cycle4"/>
    <dgm:cxn modelId="{0A1335C3-FA76-428F-8187-413B23DCC6D9}" type="presOf" srcId="{1AF4C68F-CBCA-4DC1-9B45-6B09C4F512C6}" destId="{3CBCA06C-8BAB-41B7-91F1-8D3FF515614B}" srcOrd="1" destOrd="0" presId="urn:microsoft.com/office/officeart/2005/8/layout/cycle4"/>
    <dgm:cxn modelId="{F2A4F304-6015-4BF1-922C-3D0480FAE2E3}" type="presOf" srcId="{D2379F9C-280D-4EB2-90C1-76222521D130}" destId="{BA2E4D7F-A447-4F53-96CF-CCB34F2876BF}" srcOrd="0" destOrd="0" presId="urn:microsoft.com/office/officeart/2005/8/layout/cycle4"/>
    <dgm:cxn modelId="{8D7E834F-DE4C-406F-B424-8C57B8DE88D4}" srcId="{E6FE6FE8-548F-4395-8125-246DE19DFDC2}" destId="{331FF5E1-E11C-4708-B2E7-6C5F0D596A57}" srcOrd="0" destOrd="0" parTransId="{A8AC6947-90AD-4EC5-AB06-D12561653FBE}" sibTransId="{401DE912-9ACB-4A31-B415-B2BCC98F09EE}"/>
    <dgm:cxn modelId="{0B832D4D-E596-47D8-A799-130306C945D1}" type="presParOf" srcId="{AC3845B1-5E8A-4659-98AA-4953FAB6AC55}" destId="{24D9A90C-BD7C-40FD-A472-F8D6E47A395A}" srcOrd="0" destOrd="0" presId="urn:microsoft.com/office/officeart/2005/8/layout/cycle4"/>
    <dgm:cxn modelId="{4500366B-55B2-4866-9E87-976641EB429C}" type="presParOf" srcId="{24D9A90C-BD7C-40FD-A472-F8D6E47A395A}" destId="{185430C8-45B8-4C09-833C-F05C690C37E7}" srcOrd="0" destOrd="0" presId="urn:microsoft.com/office/officeart/2005/8/layout/cycle4"/>
    <dgm:cxn modelId="{82F65E7D-0903-4B9E-AA8B-723AB82DC883}" type="presParOf" srcId="{185430C8-45B8-4C09-833C-F05C690C37E7}" destId="{BA2E4D7F-A447-4F53-96CF-CCB34F2876BF}" srcOrd="0" destOrd="0" presId="urn:microsoft.com/office/officeart/2005/8/layout/cycle4"/>
    <dgm:cxn modelId="{1D56005D-39F8-40CC-8D5F-B7962776A14E}" type="presParOf" srcId="{185430C8-45B8-4C09-833C-F05C690C37E7}" destId="{F4ACBA79-872D-4BB4-89C7-5B11D9713DA1}" srcOrd="1" destOrd="0" presId="urn:microsoft.com/office/officeart/2005/8/layout/cycle4"/>
    <dgm:cxn modelId="{24AB20EE-3F5A-4945-94E8-EDB5C2D87940}" type="presParOf" srcId="{24D9A90C-BD7C-40FD-A472-F8D6E47A395A}" destId="{8450BB09-FB6A-4CCA-A33C-BF3C1A188966}" srcOrd="1" destOrd="0" presId="urn:microsoft.com/office/officeart/2005/8/layout/cycle4"/>
    <dgm:cxn modelId="{D6C41AF3-1200-477B-A0B6-17836F875C26}" type="presParOf" srcId="{8450BB09-FB6A-4CCA-A33C-BF3C1A188966}" destId="{E310DA20-D914-4886-87FB-6C62FDEE27E4}" srcOrd="0" destOrd="0" presId="urn:microsoft.com/office/officeart/2005/8/layout/cycle4"/>
    <dgm:cxn modelId="{22B77D25-4F0E-4873-8AA7-5CC734690A46}" type="presParOf" srcId="{8450BB09-FB6A-4CCA-A33C-BF3C1A188966}" destId="{C7A12A76-B4FF-4630-B06E-7D6990FB7860}" srcOrd="1" destOrd="0" presId="urn:microsoft.com/office/officeart/2005/8/layout/cycle4"/>
    <dgm:cxn modelId="{98E06253-827F-487C-9742-D2AC171BDBA6}" type="presParOf" srcId="{24D9A90C-BD7C-40FD-A472-F8D6E47A395A}" destId="{975A27CA-F277-4DE9-94E5-BC8D97B9771D}" srcOrd="2" destOrd="0" presId="urn:microsoft.com/office/officeart/2005/8/layout/cycle4"/>
    <dgm:cxn modelId="{0463DAFA-87A7-4EED-A70D-FF7CF93E8885}" type="presParOf" srcId="{975A27CA-F277-4DE9-94E5-BC8D97B9771D}" destId="{83D4B89C-FC86-4F4C-9D80-23748E246F4B}" srcOrd="0" destOrd="0" presId="urn:microsoft.com/office/officeart/2005/8/layout/cycle4"/>
    <dgm:cxn modelId="{FA82AAD6-C61B-4636-B461-DCFF6FD4DA8B}" type="presParOf" srcId="{975A27CA-F277-4DE9-94E5-BC8D97B9771D}" destId="{A375BDF0-30AA-4BCB-9D7B-838DE0CFEC0E}" srcOrd="1" destOrd="0" presId="urn:microsoft.com/office/officeart/2005/8/layout/cycle4"/>
    <dgm:cxn modelId="{23FAEF37-410D-4C7D-89E0-FDE804386EB5}" type="presParOf" srcId="{24D9A90C-BD7C-40FD-A472-F8D6E47A395A}" destId="{7DC3950E-8B0B-44D9-BB98-A629C61AFA7E}" srcOrd="3" destOrd="0" presId="urn:microsoft.com/office/officeart/2005/8/layout/cycle4"/>
    <dgm:cxn modelId="{6E7A4802-5329-4E7C-B3DC-A77083309E3B}" type="presParOf" srcId="{7DC3950E-8B0B-44D9-BB98-A629C61AFA7E}" destId="{12DDC027-7285-4737-A2EB-026CE3425C5D}" srcOrd="0" destOrd="0" presId="urn:microsoft.com/office/officeart/2005/8/layout/cycle4"/>
    <dgm:cxn modelId="{DF474A95-A38B-4716-ACAD-65D3C0D9CB06}" type="presParOf" srcId="{7DC3950E-8B0B-44D9-BB98-A629C61AFA7E}" destId="{3CBCA06C-8BAB-41B7-91F1-8D3FF515614B}" srcOrd="1" destOrd="0" presId="urn:microsoft.com/office/officeart/2005/8/layout/cycle4"/>
    <dgm:cxn modelId="{AC8954B8-D457-4734-89C2-179E36D4EE98}" type="presParOf" srcId="{24D9A90C-BD7C-40FD-A472-F8D6E47A395A}" destId="{716CD552-E81D-43CE-98DF-E2C8E97DEBB0}" srcOrd="4" destOrd="0" presId="urn:microsoft.com/office/officeart/2005/8/layout/cycle4"/>
    <dgm:cxn modelId="{D31F3B1D-126E-44C7-AFC5-2755328583C9}" type="presParOf" srcId="{AC3845B1-5E8A-4659-98AA-4953FAB6AC55}" destId="{C3827D98-6A2D-4D3B-8705-A3EDFBBD054C}" srcOrd="1" destOrd="0" presId="urn:microsoft.com/office/officeart/2005/8/layout/cycle4"/>
    <dgm:cxn modelId="{393092A1-F703-4267-B4F8-9F5F836CC92B}" type="presParOf" srcId="{C3827D98-6A2D-4D3B-8705-A3EDFBBD054C}" destId="{B9215DB7-72DD-4565-89E4-F284991609C8}" srcOrd="0" destOrd="0" presId="urn:microsoft.com/office/officeart/2005/8/layout/cycle4"/>
    <dgm:cxn modelId="{2977B8C7-79DA-4F2C-A584-823F060EB958}" type="presParOf" srcId="{C3827D98-6A2D-4D3B-8705-A3EDFBBD054C}" destId="{5E3CE973-B6CF-49E5-9E5D-9F487AA4E231}" srcOrd="1" destOrd="0" presId="urn:microsoft.com/office/officeart/2005/8/layout/cycle4"/>
    <dgm:cxn modelId="{DB50A347-DC08-4C36-9472-1E4D1D9FC841}" type="presParOf" srcId="{C3827D98-6A2D-4D3B-8705-A3EDFBBD054C}" destId="{CF4AE728-BC36-49A9-8A88-66541EC980E6}" srcOrd="2" destOrd="0" presId="urn:microsoft.com/office/officeart/2005/8/layout/cycle4"/>
    <dgm:cxn modelId="{5D9C7360-3704-4366-8741-CE2A5AD6DCDE}" type="presParOf" srcId="{C3827D98-6A2D-4D3B-8705-A3EDFBBD054C}" destId="{8378FD71-3AE1-4F41-9A42-4FB0D378A7FC}" srcOrd="3" destOrd="0" presId="urn:microsoft.com/office/officeart/2005/8/layout/cycle4"/>
    <dgm:cxn modelId="{1DC25FA1-78D6-432E-AAF6-DE9DA82B2AED}" type="presParOf" srcId="{C3827D98-6A2D-4D3B-8705-A3EDFBBD054C}" destId="{F3438116-F2B4-49D2-972E-FC166FD8EE1A}" srcOrd="4" destOrd="0" presId="urn:microsoft.com/office/officeart/2005/8/layout/cycle4"/>
    <dgm:cxn modelId="{EDBF5202-9928-4C87-AE09-706F5BD6CC27}" type="presParOf" srcId="{AC3845B1-5E8A-4659-98AA-4953FAB6AC55}" destId="{B66428D8-4EA4-496A-890B-23723801DAED}" srcOrd="2" destOrd="0" presId="urn:microsoft.com/office/officeart/2005/8/layout/cycle4"/>
    <dgm:cxn modelId="{E71F4BA8-3164-440B-9A3B-734DE41BA0FB}" type="presParOf" srcId="{AC3845B1-5E8A-4659-98AA-4953FAB6AC55}" destId="{8A00DD75-8A01-419C-8337-9EE654CB4BC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A2F179-2D73-4E5C-A149-EFF1E2A9A3A4}" type="doc">
      <dgm:prSet loTypeId="urn:microsoft.com/office/officeart/2005/8/layout/chevronAccent+Icon" loCatId="process" qsTypeId="urn:microsoft.com/office/officeart/2005/8/quickstyle/simple5" qsCatId="simple" csTypeId="urn:microsoft.com/office/officeart/2005/8/colors/colorful1" csCatId="colorful" phldr="1"/>
      <dgm:spPr/>
    </dgm:pt>
    <dgm:pt modelId="{AB665FC0-876A-403E-A92C-227837AE5824}">
      <dgm:prSet phldrT="[Text]" custT="1"/>
      <dgm:spPr/>
      <dgm:t>
        <a:bodyPr/>
        <a:lstStyle/>
        <a:p>
          <a:r>
            <a:rPr lang="en-US" sz="2000" b="1" dirty="0" err="1" smtClean="0"/>
            <a:t>Sebelum</a:t>
          </a:r>
          <a:r>
            <a:rPr lang="en-US" sz="2000" b="1" dirty="0" smtClean="0"/>
            <a:t> 2014</a:t>
          </a:r>
          <a:endParaRPr lang="en-MY" sz="2000" b="1" dirty="0"/>
        </a:p>
      </dgm:t>
    </dgm:pt>
    <dgm:pt modelId="{E192DA01-9ED6-4782-8C66-CB9EA953C5D0}" type="parTrans" cxnId="{197E29F0-5720-4F16-9B24-A781CA3EEAE2}">
      <dgm:prSet/>
      <dgm:spPr/>
      <dgm:t>
        <a:bodyPr/>
        <a:lstStyle/>
        <a:p>
          <a:endParaRPr lang="en-MY"/>
        </a:p>
      </dgm:t>
    </dgm:pt>
    <dgm:pt modelId="{2F7C8C59-A0C6-4AA3-B97C-E8536CB3C6E6}" type="sibTrans" cxnId="{197E29F0-5720-4F16-9B24-A781CA3EEAE2}">
      <dgm:prSet/>
      <dgm:spPr/>
      <dgm:t>
        <a:bodyPr/>
        <a:lstStyle/>
        <a:p>
          <a:endParaRPr lang="en-MY"/>
        </a:p>
      </dgm:t>
    </dgm:pt>
    <dgm:pt modelId="{D2E9DD2F-DC76-4531-A4BE-C1D7D4817B09}">
      <dgm:prSet phldrT="[Text]" custT="1"/>
      <dgm:spPr/>
      <dgm:t>
        <a:bodyPr/>
        <a:lstStyle/>
        <a:p>
          <a:r>
            <a:rPr lang="en-US" sz="2000" b="1" dirty="0" smtClean="0"/>
            <a:t>2014</a:t>
          </a:r>
          <a:endParaRPr lang="en-MY" sz="2000" b="1" dirty="0"/>
        </a:p>
      </dgm:t>
    </dgm:pt>
    <dgm:pt modelId="{490617AA-CD2C-479D-8963-2160DA405AA0}" type="parTrans" cxnId="{9DFD9013-5027-4992-ADCC-E78882B528B9}">
      <dgm:prSet/>
      <dgm:spPr/>
      <dgm:t>
        <a:bodyPr/>
        <a:lstStyle/>
        <a:p>
          <a:endParaRPr lang="en-MY"/>
        </a:p>
      </dgm:t>
    </dgm:pt>
    <dgm:pt modelId="{A81260E0-A6F9-442E-8805-122381241F34}" type="sibTrans" cxnId="{9DFD9013-5027-4992-ADCC-E78882B528B9}">
      <dgm:prSet/>
      <dgm:spPr/>
      <dgm:t>
        <a:bodyPr/>
        <a:lstStyle/>
        <a:p>
          <a:endParaRPr lang="en-MY"/>
        </a:p>
      </dgm:t>
    </dgm:pt>
    <dgm:pt modelId="{9F4B4301-C1C2-4F2F-8820-F596259C7687}">
      <dgm:prSet phldrT="[Text]" custT="1"/>
      <dgm:spPr/>
      <dgm:t>
        <a:bodyPr/>
        <a:lstStyle/>
        <a:p>
          <a:r>
            <a:rPr lang="en-US" sz="2000" b="1" dirty="0" smtClean="0"/>
            <a:t>2015</a:t>
          </a:r>
        </a:p>
      </dgm:t>
    </dgm:pt>
    <dgm:pt modelId="{9DC10F91-5143-426C-815D-50FB9DE0C6CD}" type="parTrans" cxnId="{0B268F27-1261-4E2E-B037-94F4891BAC3F}">
      <dgm:prSet/>
      <dgm:spPr/>
      <dgm:t>
        <a:bodyPr/>
        <a:lstStyle/>
        <a:p>
          <a:endParaRPr lang="en-MY"/>
        </a:p>
      </dgm:t>
    </dgm:pt>
    <dgm:pt modelId="{CD4D4B9D-966C-4723-AC4D-03520234C7DB}" type="sibTrans" cxnId="{0B268F27-1261-4E2E-B037-94F4891BAC3F}">
      <dgm:prSet/>
      <dgm:spPr/>
      <dgm:t>
        <a:bodyPr/>
        <a:lstStyle/>
        <a:p>
          <a:endParaRPr lang="en-MY"/>
        </a:p>
      </dgm:t>
    </dgm:pt>
    <dgm:pt modelId="{5810896D-9D7A-4667-9C34-450E3D93409C}" type="pres">
      <dgm:prSet presAssocID="{A8A2F179-2D73-4E5C-A149-EFF1E2A9A3A4}" presName="Name0" presStyleCnt="0">
        <dgm:presLayoutVars>
          <dgm:dir/>
          <dgm:resizeHandles val="exact"/>
        </dgm:presLayoutVars>
      </dgm:prSet>
      <dgm:spPr/>
    </dgm:pt>
    <dgm:pt modelId="{5D8180A9-4689-4627-BBB0-CC4C67142751}" type="pres">
      <dgm:prSet presAssocID="{AB665FC0-876A-403E-A92C-227837AE5824}" presName="composite" presStyleCnt="0"/>
      <dgm:spPr/>
    </dgm:pt>
    <dgm:pt modelId="{EB167D94-48B8-45A0-A85A-A27DDE5DEBB1}" type="pres">
      <dgm:prSet presAssocID="{AB665FC0-876A-403E-A92C-227837AE5824}" presName="bgChev" presStyleLbl="node1" presStyleIdx="0" presStyleCnt="3"/>
      <dgm:spPr/>
    </dgm:pt>
    <dgm:pt modelId="{9318E8A6-8F42-4A07-9E6B-62E5ECC821AD}" type="pres">
      <dgm:prSet presAssocID="{AB665FC0-876A-403E-A92C-227837AE5824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F057FC5-F584-4E78-9F63-5104D159F53C}" type="pres">
      <dgm:prSet presAssocID="{2F7C8C59-A0C6-4AA3-B97C-E8536CB3C6E6}" presName="compositeSpace" presStyleCnt="0"/>
      <dgm:spPr/>
    </dgm:pt>
    <dgm:pt modelId="{77E14495-D205-4BF6-AFE5-7FCE7A92800A}" type="pres">
      <dgm:prSet presAssocID="{D2E9DD2F-DC76-4531-A4BE-C1D7D4817B09}" presName="composite" presStyleCnt="0"/>
      <dgm:spPr/>
    </dgm:pt>
    <dgm:pt modelId="{9614C55C-0BEC-4731-9C4D-BEEDECD6A34C}" type="pres">
      <dgm:prSet presAssocID="{D2E9DD2F-DC76-4531-A4BE-C1D7D4817B09}" presName="bgChev" presStyleLbl="node1" presStyleIdx="1" presStyleCnt="3"/>
      <dgm:spPr/>
    </dgm:pt>
    <dgm:pt modelId="{83D1238F-DF16-4D61-87EF-1300E7AEDCF4}" type="pres">
      <dgm:prSet presAssocID="{D2E9DD2F-DC76-4531-A4BE-C1D7D4817B09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BE6DAAA-49E6-4CDB-AC42-EACE30B61D74}" type="pres">
      <dgm:prSet presAssocID="{A81260E0-A6F9-442E-8805-122381241F34}" presName="compositeSpace" presStyleCnt="0"/>
      <dgm:spPr/>
    </dgm:pt>
    <dgm:pt modelId="{29DA06B4-28ED-4D21-ABDA-E75344F81B14}" type="pres">
      <dgm:prSet presAssocID="{9F4B4301-C1C2-4F2F-8820-F596259C7687}" presName="composite" presStyleCnt="0"/>
      <dgm:spPr/>
    </dgm:pt>
    <dgm:pt modelId="{00A4E0DC-DC47-43A6-B25F-858D1E40007C}" type="pres">
      <dgm:prSet presAssocID="{9F4B4301-C1C2-4F2F-8820-F596259C7687}" presName="bgChev" presStyleLbl="node1" presStyleIdx="2" presStyleCnt="3"/>
      <dgm:spPr/>
    </dgm:pt>
    <dgm:pt modelId="{A085E917-02F3-4996-B5A9-C503D31B42F0}" type="pres">
      <dgm:prSet presAssocID="{9F4B4301-C1C2-4F2F-8820-F596259C7687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DEFAE8B-ACEC-464F-A5B9-FF47D280C541}" type="presOf" srcId="{A8A2F179-2D73-4E5C-A149-EFF1E2A9A3A4}" destId="{5810896D-9D7A-4667-9C34-450E3D93409C}" srcOrd="0" destOrd="0" presId="urn:microsoft.com/office/officeart/2005/8/layout/chevronAccent+Icon"/>
    <dgm:cxn modelId="{0B268F27-1261-4E2E-B037-94F4891BAC3F}" srcId="{A8A2F179-2D73-4E5C-A149-EFF1E2A9A3A4}" destId="{9F4B4301-C1C2-4F2F-8820-F596259C7687}" srcOrd="2" destOrd="0" parTransId="{9DC10F91-5143-426C-815D-50FB9DE0C6CD}" sibTransId="{CD4D4B9D-966C-4723-AC4D-03520234C7DB}"/>
    <dgm:cxn modelId="{197E29F0-5720-4F16-9B24-A781CA3EEAE2}" srcId="{A8A2F179-2D73-4E5C-A149-EFF1E2A9A3A4}" destId="{AB665FC0-876A-403E-A92C-227837AE5824}" srcOrd="0" destOrd="0" parTransId="{E192DA01-9ED6-4782-8C66-CB9EA953C5D0}" sibTransId="{2F7C8C59-A0C6-4AA3-B97C-E8536CB3C6E6}"/>
    <dgm:cxn modelId="{9DFD9013-5027-4992-ADCC-E78882B528B9}" srcId="{A8A2F179-2D73-4E5C-A149-EFF1E2A9A3A4}" destId="{D2E9DD2F-DC76-4531-A4BE-C1D7D4817B09}" srcOrd="1" destOrd="0" parTransId="{490617AA-CD2C-479D-8963-2160DA405AA0}" sibTransId="{A81260E0-A6F9-442E-8805-122381241F34}"/>
    <dgm:cxn modelId="{504C7946-61EB-41B5-BC45-A117D54CF2F9}" type="presOf" srcId="{9F4B4301-C1C2-4F2F-8820-F596259C7687}" destId="{A085E917-02F3-4996-B5A9-C503D31B42F0}" srcOrd="0" destOrd="0" presId="urn:microsoft.com/office/officeart/2005/8/layout/chevronAccent+Icon"/>
    <dgm:cxn modelId="{8C946BA2-2809-4E04-8432-B9489FAC1ADE}" type="presOf" srcId="{D2E9DD2F-DC76-4531-A4BE-C1D7D4817B09}" destId="{83D1238F-DF16-4D61-87EF-1300E7AEDCF4}" srcOrd="0" destOrd="0" presId="urn:microsoft.com/office/officeart/2005/8/layout/chevronAccent+Icon"/>
    <dgm:cxn modelId="{B5018ECD-ACAE-4FF7-9528-1DB91AB72728}" type="presOf" srcId="{AB665FC0-876A-403E-A92C-227837AE5824}" destId="{9318E8A6-8F42-4A07-9E6B-62E5ECC821AD}" srcOrd="0" destOrd="0" presId="urn:microsoft.com/office/officeart/2005/8/layout/chevronAccent+Icon"/>
    <dgm:cxn modelId="{0760957D-F7E0-4A76-A997-5255BD439B9A}" type="presParOf" srcId="{5810896D-9D7A-4667-9C34-450E3D93409C}" destId="{5D8180A9-4689-4627-BBB0-CC4C67142751}" srcOrd="0" destOrd="0" presId="urn:microsoft.com/office/officeart/2005/8/layout/chevronAccent+Icon"/>
    <dgm:cxn modelId="{B0CCA915-A43C-48F9-8555-977C7774356D}" type="presParOf" srcId="{5D8180A9-4689-4627-BBB0-CC4C67142751}" destId="{EB167D94-48B8-45A0-A85A-A27DDE5DEBB1}" srcOrd="0" destOrd="0" presId="urn:microsoft.com/office/officeart/2005/8/layout/chevronAccent+Icon"/>
    <dgm:cxn modelId="{8D562C77-08A8-45F6-B452-026E28066DC7}" type="presParOf" srcId="{5D8180A9-4689-4627-BBB0-CC4C67142751}" destId="{9318E8A6-8F42-4A07-9E6B-62E5ECC821AD}" srcOrd="1" destOrd="0" presId="urn:microsoft.com/office/officeart/2005/8/layout/chevronAccent+Icon"/>
    <dgm:cxn modelId="{37548641-AEC7-4A3C-96D9-771094A44137}" type="presParOf" srcId="{5810896D-9D7A-4667-9C34-450E3D93409C}" destId="{1F057FC5-F584-4E78-9F63-5104D159F53C}" srcOrd="1" destOrd="0" presId="urn:microsoft.com/office/officeart/2005/8/layout/chevronAccent+Icon"/>
    <dgm:cxn modelId="{3A0A04A0-4FA9-4C57-B9F3-ABAB619A2ECA}" type="presParOf" srcId="{5810896D-9D7A-4667-9C34-450E3D93409C}" destId="{77E14495-D205-4BF6-AFE5-7FCE7A92800A}" srcOrd="2" destOrd="0" presId="urn:microsoft.com/office/officeart/2005/8/layout/chevronAccent+Icon"/>
    <dgm:cxn modelId="{2B719AFF-0C0B-43AD-8362-EE735060E3E3}" type="presParOf" srcId="{77E14495-D205-4BF6-AFE5-7FCE7A92800A}" destId="{9614C55C-0BEC-4731-9C4D-BEEDECD6A34C}" srcOrd="0" destOrd="0" presId="urn:microsoft.com/office/officeart/2005/8/layout/chevronAccent+Icon"/>
    <dgm:cxn modelId="{0611EDDB-6FF3-4C73-B8CE-6997CB8D48D5}" type="presParOf" srcId="{77E14495-D205-4BF6-AFE5-7FCE7A92800A}" destId="{83D1238F-DF16-4D61-87EF-1300E7AEDCF4}" srcOrd="1" destOrd="0" presId="urn:microsoft.com/office/officeart/2005/8/layout/chevronAccent+Icon"/>
    <dgm:cxn modelId="{82FC3530-3358-4198-9D68-BE8A7B70CD08}" type="presParOf" srcId="{5810896D-9D7A-4667-9C34-450E3D93409C}" destId="{DBE6DAAA-49E6-4CDB-AC42-EACE30B61D74}" srcOrd="3" destOrd="0" presId="urn:microsoft.com/office/officeart/2005/8/layout/chevronAccent+Icon"/>
    <dgm:cxn modelId="{101C58ED-4935-48B0-80A2-9A6E3EA8F622}" type="presParOf" srcId="{5810896D-9D7A-4667-9C34-450E3D93409C}" destId="{29DA06B4-28ED-4D21-ABDA-E75344F81B14}" srcOrd="4" destOrd="0" presId="urn:microsoft.com/office/officeart/2005/8/layout/chevronAccent+Icon"/>
    <dgm:cxn modelId="{3EC6C163-1A5F-4D52-B94F-E8DFC97DF4EB}" type="presParOf" srcId="{29DA06B4-28ED-4D21-ABDA-E75344F81B14}" destId="{00A4E0DC-DC47-43A6-B25F-858D1E40007C}" srcOrd="0" destOrd="0" presId="urn:microsoft.com/office/officeart/2005/8/layout/chevronAccent+Icon"/>
    <dgm:cxn modelId="{80A77A26-FF06-4955-8B0D-C4DCD3AFDB4F}" type="presParOf" srcId="{29DA06B4-28ED-4D21-ABDA-E75344F81B14}" destId="{A085E917-02F3-4996-B5A9-C503D31B42F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90D356-1EB9-48B2-98C4-516B11D048F1}" type="doc">
      <dgm:prSet loTypeId="urn:microsoft.com/office/officeart/2005/8/layout/equation2" loCatId="process" qsTypeId="urn:microsoft.com/office/officeart/2005/8/quickstyle/3d3" qsCatId="3D" csTypeId="urn:microsoft.com/office/officeart/2005/8/colors/colorful1" csCatId="colorful" phldr="1"/>
      <dgm:spPr/>
    </dgm:pt>
    <dgm:pt modelId="{A882CD5A-91D3-41A0-AF68-FD2B47CDD4E4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KEPUTUSAN MESYUARAT</a:t>
          </a:r>
          <a:endParaRPr lang="en-MY" b="1" dirty="0">
            <a:solidFill>
              <a:schemeClr val="tx1"/>
            </a:solidFill>
          </a:endParaRPr>
        </a:p>
      </dgm:t>
    </dgm:pt>
    <dgm:pt modelId="{3A1B01AE-5DC9-4758-8929-ACA98F7B79BA}" type="parTrans" cxnId="{4752D17A-3BAD-403D-88FE-BF710D79FDA9}">
      <dgm:prSet/>
      <dgm:spPr/>
      <dgm:t>
        <a:bodyPr/>
        <a:lstStyle/>
        <a:p>
          <a:endParaRPr lang="en-MY"/>
        </a:p>
      </dgm:t>
    </dgm:pt>
    <dgm:pt modelId="{B8531B54-EDB9-4564-98A2-DA7DF405CA13}" type="sibTrans" cxnId="{4752D17A-3BAD-403D-88FE-BF710D79FDA9}">
      <dgm:prSet/>
      <dgm:spPr>
        <a:solidFill>
          <a:srgbClr val="FF0000"/>
        </a:solidFill>
      </dgm:spPr>
      <dgm:t>
        <a:bodyPr/>
        <a:lstStyle/>
        <a:p>
          <a:endParaRPr lang="en-MY"/>
        </a:p>
      </dgm:t>
    </dgm:pt>
    <dgm:pt modelId="{12675F6B-06A5-4531-B391-44EF8098FC8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NAIKTARAF CMMS SEDIADA</a:t>
          </a:r>
          <a:endParaRPr lang="en-MY" b="1" dirty="0">
            <a:solidFill>
              <a:schemeClr val="tx1"/>
            </a:solidFill>
          </a:endParaRPr>
        </a:p>
      </dgm:t>
    </dgm:pt>
    <dgm:pt modelId="{4DCDC9EA-61C9-4E59-BB5D-01E052AA85DA}" type="parTrans" cxnId="{A418FBBA-0B4A-4CCA-B51E-A005DC6D49AB}">
      <dgm:prSet/>
      <dgm:spPr/>
      <dgm:t>
        <a:bodyPr/>
        <a:lstStyle/>
        <a:p>
          <a:endParaRPr lang="en-MY"/>
        </a:p>
      </dgm:t>
    </dgm:pt>
    <dgm:pt modelId="{4F5F2F85-38DC-4951-BA62-517BC46CF5F4}" type="sibTrans" cxnId="{A418FBBA-0B4A-4CCA-B51E-A005DC6D49AB}">
      <dgm:prSet/>
      <dgm:spPr/>
      <dgm:t>
        <a:bodyPr/>
        <a:lstStyle/>
        <a:p>
          <a:endParaRPr lang="en-MY"/>
        </a:p>
      </dgm:t>
    </dgm:pt>
    <dgm:pt modelId="{3630E034-5E8B-4790-BD15-29C102B3FD43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ADAPTASI SPKF/SPPF</a:t>
          </a:r>
          <a:endParaRPr lang="en-MY" b="1" dirty="0">
            <a:solidFill>
              <a:schemeClr val="bg1"/>
            </a:solidFill>
          </a:endParaRPr>
        </a:p>
      </dgm:t>
    </dgm:pt>
    <dgm:pt modelId="{D9F736FA-947F-467F-8166-010F0F28A8D7}" type="parTrans" cxnId="{D481C911-20C3-4025-AB7C-4896422C0159}">
      <dgm:prSet/>
      <dgm:spPr/>
      <dgm:t>
        <a:bodyPr/>
        <a:lstStyle/>
        <a:p>
          <a:endParaRPr lang="en-MY"/>
        </a:p>
      </dgm:t>
    </dgm:pt>
    <dgm:pt modelId="{20EADABC-C99C-4E63-9FA0-6EEF16FC705E}" type="sibTrans" cxnId="{D481C911-20C3-4025-AB7C-4896422C0159}">
      <dgm:prSet/>
      <dgm:spPr>
        <a:solidFill>
          <a:srgbClr val="FF0000"/>
        </a:solidFill>
      </dgm:spPr>
      <dgm:t>
        <a:bodyPr/>
        <a:lstStyle/>
        <a:p>
          <a:endParaRPr lang="en-MY"/>
        </a:p>
      </dgm:t>
    </dgm:pt>
    <dgm:pt modelId="{E2DD65AA-EEF0-4902-A7F5-5A58E514161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SPFB</a:t>
          </a:r>
          <a:endParaRPr lang="en-MY" b="1" dirty="0">
            <a:solidFill>
              <a:schemeClr val="tx1"/>
            </a:solidFill>
          </a:endParaRPr>
        </a:p>
      </dgm:t>
    </dgm:pt>
    <dgm:pt modelId="{C9311271-71DB-4A2F-AF5C-D6EC2B142984}" type="sibTrans" cxnId="{584A612A-D350-4875-8D8F-DFDF2FD1EE95}">
      <dgm:prSet/>
      <dgm:spPr/>
      <dgm:t>
        <a:bodyPr/>
        <a:lstStyle/>
        <a:p>
          <a:endParaRPr lang="en-MY"/>
        </a:p>
      </dgm:t>
    </dgm:pt>
    <dgm:pt modelId="{0C9C494E-C82C-45D6-AEE8-A4131B5A1813}" type="parTrans" cxnId="{584A612A-D350-4875-8D8F-DFDF2FD1EE95}">
      <dgm:prSet/>
      <dgm:spPr/>
      <dgm:t>
        <a:bodyPr/>
        <a:lstStyle/>
        <a:p>
          <a:endParaRPr lang="en-MY"/>
        </a:p>
      </dgm:t>
    </dgm:pt>
    <dgm:pt modelId="{042C7565-A31E-449E-9E26-FD4343B0F772}" type="pres">
      <dgm:prSet presAssocID="{4490D356-1EB9-48B2-98C4-516B11D048F1}" presName="Name0" presStyleCnt="0">
        <dgm:presLayoutVars>
          <dgm:dir/>
          <dgm:resizeHandles val="exact"/>
        </dgm:presLayoutVars>
      </dgm:prSet>
      <dgm:spPr/>
    </dgm:pt>
    <dgm:pt modelId="{9CFB76EE-01BA-4D9B-91E3-8E6E115D3324}" type="pres">
      <dgm:prSet presAssocID="{4490D356-1EB9-48B2-98C4-516B11D048F1}" presName="vNodes" presStyleCnt="0"/>
      <dgm:spPr/>
    </dgm:pt>
    <dgm:pt modelId="{38ACFE66-FA52-4B75-B219-E8CC4E4A28FB}" type="pres">
      <dgm:prSet presAssocID="{3630E034-5E8B-4790-BD15-29C102B3FD4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10DE3CA-2452-464F-B6D3-382506DEA5EF}" type="pres">
      <dgm:prSet presAssocID="{20EADABC-C99C-4E63-9FA0-6EEF16FC705E}" presName="spacerT" presStyleCnt="0"/>
      <dgm:spPr/>
    </dgm:pt>
    <dgm:pt modelId="{EA6AD49B-C26A-4B8E-9336-66F7033812F3}" type="pres">
      <dgm:prSet presAssocID="{20EADABC-C99C-4E63-9FA0-6EEF16FC705E}" presName="sibTrans" presStyleLbl="sibTrans2D1" presStyleIdx="0" presStyleCnt="3"/>
      <dgm:spPr/>
      <dgm:t>
        <a:bodyPr/>
        <a:lstStyle/>
        <a:p>
          <a:endParaRPr lang="en-MY"/>
        </a:p>
      </dgm:t>
    </dgm:pt>
    <dgm:pt modelId="{399A91F3-4AEA-4998-A710-0561874D52A2}" type="pres">
      <dgm:prSet presAssocID="{20EADABC-C99C-4E63-9FA0-6EEF16FC705E}" presName="spacerB" presStyleCnt="0"/>
      <dgm:spPr/>
    </dgm:pt>
    <dgm:pt modelId="{5A007B5B-D474-45CE-9882-CECCDBD0973C}" type="pres">
      <dgm:prSet presAssocID="{A882CD5A-91D3-41A0-AF68-FD2B47CDD4E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9607086-733F-4475-88BD-F25CC60247C2}" type="pres">
      <dgm:prSet presAssocID="{B8531B54-EDB9-4564-98A2-DA7DF405CA13}" presName="spacerT" presStyleCnt="0"/>
      <dgm:spPr/>
    </dgm:pt>
    <dgm:pt modelId="{56BB6CF4-AD89-4070-AF33-93DE2DBA013C}" type="pres">
      <dgm:prSet presAssocID="{B8531B54-EDB9-4564-98A2-DA7DF405CA13}" presName="sibTrans" presStyleLbl="sibTrans2D1" presStyleIdx="1" presStyleCnt="3"/>
      <dgm:spPr/>
      <dgm:t>
        <a:bodyPr/>
        <a:lstStyle/>
        <a:p>
          <a:endParaRPr lang="en-MY"/>
        </a:p>
      </dgm:t>
    </dgm:pt>
    <dgm:pt modelId="{A093DD0F-A1C6-477D-A680-ECAE3A1097D4}" type="pres">
      <dgm:prSet presAssocID="{B8531B54-EDB9-4564-98A2-DA7DF405CA13}" presName="spacerB" presStyleCnt="0"/>
      <dgm:spPr/>
    </dgm:pt>
    <dgm:pt modelId="{5C0F62C8-57A8-486E-9F26-828ABBB61A0F}" type="pres">
      <dgm:prSet presAssocID="{12675F6B-06A5-4531-B391-44EF8098FC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A37F21E-C03F-4507-B104-35627E57F959}" type="pres">
      <dgm:prSet presAssocID="{4490D356-1EB9-48B2-98C4-516B11D048F1}" presName="sibTransLast" presStyleLbl="sibTrans2D1" presStyleIdx="2" presStyleCnt="3"/>
      <dgm:spPr/>
      <dgm:t>
        <a:bodyPr/>
        <a:lstStyle/>
        <a:p>
          <a:endParaRPr lang="en-MY"/>
        </a:p>
      </dgm:t>
    </dgm:pt>
    <dgm:pt modelId="{251F7153-D938-48B6-B780-FCA4BBF39119}" type="pres">
      <dgm:prSet presAssocID="{4490D356-1EB9-48B2-98C4-516B11D048F1}" presName="connectorText" presStyleLbl="sibTrans2D1" presStyleIdx="2" presStyleCnt="3"/>
      <dgm:spPr/>
      <dgm:t>
        <a:bodyPr/>
        <a:lstStyle/>
        <a:p>
          <a:endParaRPr lang="en-MY"/>
        </a:p>
      </dgm:t>
    </dgm:pt>
    <dgm:pt modelId="{169ABB82-A9BE-4B69-A107-B30F2C62B60C}" type="pres">
      <dgm:prSet presAssocID="{4490D356-1EB9-48B2-98C4-516B11D048F1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C392A15E-15EB-4BFF-B687-679669FB87C2}" type="presOf" srcId="{E2DD65AA-EEF0-4902-A7F5-5A58E5141612}" destId="{169ABB82-A9BE-4B69-A107-B30F2C62B60C}" srcOrd="0" destOrd="0" presId="urn:microsoft.com/office/officeart/2005/8/layout/equation2"/>
    <dgm:cxn modelId="{676793C8-4378-499A-9E8F-465B7A65092A}" type="presOf" srcId="{3630E034-5E8B-4790-BD15-29C102B3FD43}" destId="{38ACFE66-FA52-4B75-B219-E8CC4E4A28FB}" srcOrd="0" destOrd="0" presId="urn:microsoft.com/office/officeart/2005/8/layout/equation2"/>
    <dgm:cxn modelId="{A418FBBA-0B4A-4CCA-B51E-A005DC6D49AB}" srcId="{4490D356-1EB9-48B2-98C4-516B11D048F1}" destId="{12675F6B-06A5-4531-B391-44EF8098FC8F}" srcOrd="2" destOrd="0" parTransId="{4DCDC9EA-61C9-4E59-BB5D-01E052AA85DA}" sibTransId="{4F5F2F85-38DC-4951-BA62-517BC46CF5F4}"/>
    <dgm:cxn modelId="{46FC1EE8-8974-4A7D-BA4C-9E20DFB9ED1F}" type="presOf" srcId="{12675F6B-06A5-4531-B391-44EF8098FC8F}" destId="{5C0F62C8-57A8-486E-9F26-828ABBB61A0F}" srcOrd="0" destOrd="0" presId="urn:microsoft.com/office/officeart/2005/8/layout/equation2"/>
    <dgm:cxn modelId="{A0E412D0-6435-40C7-882D-460DF5A1F0FB}" type="presOf" srcId="{4F5F2F85-38DC-4951-BA62-517BC46CF5F4}" destId="{251F7153-D938-48B6-B780-FCA4BBF39119}" srcOrd="1" destOrd="0" presId="urn:microsoft.com/office/officeart/2005/8/layout/equation2"/>
    <dgm:cxn modelId="{2A5EFFBD-3E2E-4971-B58D-F0B4F645F36B}" type="presOf" srcId="{B8531B54-EDB9-4564-98A2-DA7DF405CA13}" destId="{56BB6CF4-AD89-4070-AF33-93DE2DBA013C}" srcOrd="0" destOrd="0" presId="urn:microsoft.com/office/officeart/2005/8/layout/equation2"/>
    <dgm:cxn modelId="{4752D17A-3BAD-403D-88FE-BF710D79FDA9}" srcId="{4490D356-1EB9-48B2-98C4-516B11D048F1}" destId="{A882CD5A-91D3-41A0-AF68-FD2B47CDD4E4}" srcOrd="1" destOrd="0" parTransId="{3A1B01AE-5DC9-4758-8929-ACA98F7B79BA}" sibTransId="{B8531B54-EDB9-4564-98A2-DA7DF405CA13}"/>
    <dgm:cxn modelId="{D481C911-20C3-4025-AB7C-4896422C0159}" srcId="{4490D356-1EB9-48B2-98C4-516B11D048F1}" destId="{3630E034-5E8B-4790-BD15-29C102B3FD43}" srcOrd="0" destOrd="0" parTransId="{D9F736FA-947F-467F-8166-010F0F28A8D7}" sibTransId="{20EADABC-C99C-4E63-9FA0-6EEF16FC705E}"/>
    <dgm:cxn modelId="{74C1D4DC-4F7C-4001-82A0-F4B690397730}" type="presOf" srcId="{4F5F2F85-38DC-4951-BA62-517BC46CF5F4}" destId="{3A37F21E-C03F-4507-B104-35627E57F959}" srcOrd="0" destOrd="0" presId="urn:microsoft.com/office/officeart/2005/8/layout/equation2"/>
    <dgm:cxn modelId="{52D55607-483C-4461-8F2B-71D4BB218495}" type="presOf" srcId="{A882CD5A-91D3-41A0-AF68-FD2B47CDD4E4}" destId="{5A007B5B-D474-45CE-9882-CECCDBD0973C}" srcOrd="0" destOrd="0" presId="urn:microsoft.com/office/officeart/2005/8/layout/equation2"/>
    <dgm:cxn modelId="{690239CC-F385-470E-AD4C-1AF7A24C47B5}" type="presOf" srcId="{20EADABC-C99C-4E63-9FA0-6EEF16FC705E}" destId="{EA6AD49B-C26A-4B8E-9336-66F7033812F3}" srcOrd="0" destOrd="0" presId="urn:microsoft.com/office/officeart/2005/8/layout/equation2"/>
    <dgm:cxn modelId="{97137720-9167-4D5C-8D90-A5215FAA8018}" type="presOf" srcId="{4490D356-1EB9-48B2-98C4-516B11D048F1}" destId="{042C7565-A31E-449E-9E26-FD4343B0F772}" srcOrd="0" destOrd="0" presId="urn:microsoft.com/office/officeart/2005/8/layout/equation2"/>
    <dgm:cxn modelId="{584A612A-D350-4875-8D8F-DFDF2FD1EE95}" srcId="{4490D356-1EB9-48B2-98C4-516B11D048F1}" destId="{E2DD65AA-EEF0-4902-A7F5-5A58E5141612}" srcOrd="3" destOrd="0" parTransId="{0C9C494E-C82C-45D6-AEE8-A4131B5A1813}" sibTransId="{C9311271-71DB-4A2F-AF5C-D6EC2B142984}"/>
    <dgm:cxn modelId="{B62B41DC-D614-4A91-BA43-098A30D110E7}" type="presParOf" srcId="{042C7565-A31E-449E-9E26-FD4343B0F772}" destId="{9CFB76EE-01BA-4D9B-91E3-8E6E115D3324}" srcOrd="0" destOrd="0" presId="urn:microsoft.com/office/officeart/2005/8/layout/equation2"/>
    <dgm:cxn modelId="{ADAC1E66-43DD-4526-B6F3-C84EAB6F233C}" type="presParOf" srcId="{9CFB76EE-01BA-4D9B-91E3-8E6E115D3324}" destId="{38ACFE66-FA52-4B75-B219-E8CC4E4A28FB}" srcOrd="0" destOrd="0" presId="urn:microsoft.com/office/officeart/2005/8/layout/equation2"/>
    <dgm:cxn modelId="{B74E062E-C1AD-41B3-BC8F-CD195E8A52FB}" type="presParOf" srcId="{9CFB76EE-01BA-4D9B-91E3-8E6E115D3324}" destId="{610DE3CA-2452-464F-B6D3-382506DEA5EF}" srcOrd="1" destOrd="0" presId="urn:microsoft.com/office/officeart/2005/8/layout/equation2"/>
    <dgm:cxn modelId="{87B4D128-3EC1-42E6-B664-0E1F8B4AFEC0}" type="presParOf" srcId="{9CFB76EE-01BA-4D9B-91E3-8E6E115D3324}" destId="{EA6AD49B-C26A-4B8E-9336-66F7033812F3}" srcOrd="2" destOrd="0" presId="urn:microsoft.com/office/officeart/2005/8/layout/equation2"/>
    <dgm:cxn modelId="{55A1AB74-4CEF-4D0C-8A2F-69D4578B9F8F}" type="presParOf" srcId="{9CFB76EE-01BA-4D9B-91E3-8E6E115D3324}" destId="{399A91F3-4AEA-4998-A710-0561874D52A2}" srcOrd="3" destOrd="0" presId="urn:microsoft.com/office/officeart/2005/8/layout/equation2"/>
    <dgm:cxn modelId="{5FD92896-FA42-4720-9851-CE0501BC7A1F}" type="presParOf" srcId="{9CFB76EE-01BA-4D9B-91E3-8E6E115D3324}" destId="{5A007B5B-D474-45CE-9882-CECCDBD0973C}" srcOrd="4" destOrd="0" presId="urn:microsoft.com/office/officeart/2005/8/layout/equation2"/>
    <dgm:cxn modelId="{18D78946-0D13-46A4-B487-0E2DBE9C48DA}" type="presParOf" srcId="{9CFB76EE-01BA-4D9B-91E3-8E6E115D3324}" destId="{69607086-733F-4475-88BD-F25CC60247C2}" srcOrd="5" destOrd="0" presId="urn:microsoft.com/office/officeart/2005/8/layout/equation2"/>
    <dgm:cxn modelId="{9D5AAFCD-ADA3-4DA3-9C79-05C5854946A3}" type="presParOf" srcId="{9CFB76EE-01BA-4D9B-91E3-8E6E115D3324}" destId="{56BB6CF4-AD89-4070-AF33-93DE2DBA013C}" srcOrd="6" destOrd="0" presId="urn:microsoft.com/office/officeart/2005/8/layout/equation2"/>
    <dgm:cxn modelId="{22EC04C0-420E-4FD1-B1B0-37741DAC47D6}" type="presParOf" srcId="{9CFB76EE-01BA-4D9B-91E3-8E6E115D3324}" destId="{A093DD0F-A1C6-477D-A680-ECAE3A1097D4}" srcOrd="7" destOrd="0" presId="urn:microsoft.com/office/officeart/2005/8/layout/equation2"/>
    <dgm:cxn modelId="{DA9A8B96-9AB0-48D9-935B-8B1E8BC72995}" type="presParOf" srcId="{9CFB76EE-01BA-4D9B-91E3-8E6E115D3324}" destId="{5C0F62C8-57A8-486E-9F26-828ABBB61A0F}" srcOrd="8" destOrd="0" presId="urn:microsoft.com/office/officeart/2005/8/layout/equation2"/>
    <dgm:cxn modelId="{C3038888-08ED-4176-9E34-532BE14EEE82}" type="presParOf" srcId="{042C7565-A31E-449E-9E26-FD4343B0F772}" destId="{3A37F21E-C03F-4507-B104-35627E57F959}" srcOrd="1" destOrd="0" presId="urn:microsoft.com/office/officeart/2005/8/layout/equation2"/>
    <dgm:cxn modelId="{B07C83EF-40E4-4671-96A2-936A88B5C50C}" type="presParOf" srcId="{3A37F21E-C03F-4507-B104-35627E57F959}" destId="{251F7153-D938-48B6-B780-FCA4BBF39119}" srcOrd="0" destOrd="0" presId="urn:microsoft.com/office/officeart/2005/8/layout/equation2"/>
    <dgm:cxn modelId="{BFC0B532-F99E-454C-9620-DE43334977A1}" type="presParOf" srcId="{042C7565-A31E-449E-9E26-FD4343B0F772}" destId="{169ABB82-A9BE-4B69-A107-B30F2C62B60C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91930C-B0A6-44BC-A570-644EBFE2AE51}" type="doc">
      <dgm:prSet loTypeId="urn:microsoft.com/office/officeart/2008/layout/Square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37693F5D-3E4E-4DAB-9679-731764B1106C}">
      <dgm:prSet phldrT="[Text]"/>
      <dgm:spPr/>
      <dgm:t>
        <a:bodyPr/>
        <a:lstStyle/>
        <a:p>
          <a:r>
            <a:rPr lang="en-US" dirty="0" err="1" smtClean="0"/>
            <a:t>Tetapkan</a:t>
          </a:r>
          <a:r>
            <a:rPr lang="en-US" dirty="0" smtClean="0"/>
            <a:t> </a:t>
          </a:r>
          <a:r>
            <a:rPr lang="en-US" dirty="0" err="1" smtClean="0"/>
            <a:t>Polisi</a:t>
          </a:r>
          <a:endParaRPr lang="en-US" dirty="0" smtClean="0"/>
        </a:p>
      </dgm:t>
    </dgm:pt>
    <dgm:pt modelId="{4AF77F32-45F4-465A-87D3-B43485AA2312}" type="parTrans" cxnId="{6E969167-17CC-4752-9785-A7C3363C9B38}">
      <dgm:prSet/>
      <dgm:spPr/>
      <dgm:t>
        <a:bodyPr/>
        <a:lstStyle/>
        <a:p>
          <a:endParaRPr lang="en-MY"/>
        </a:p>
      </dgm:t>
    </dgm:pt>
    <dgm:pt modelId="{0C541C4F-5F1D-4469-BD9F-D6C59BFBB4CA}" type="sibTrans" cxnId="{6E969167-17CC-4752-9785-A7C3363C9B38}">
      <dgm:prSet/>
      <dgm:spPr/>
      <dgm:t>
        <a:bodyPr/>
        <a:lstStyle/>
        <a:p>
          <a:endParaRPr lang="en-MY"/>
        </a:p>
      </dgm:t>
    </dgm:pt>
    <dgm:pt modelId="{D13430EC-9DC4-4D98-8B8C-1940B4E5CEDC}">
      <dgm:prSet phldrT="[Text]"/>
      <dgm:spPr/>
      <dgm:t>
        <a:bodyPr/>
        <a:lstStyle/>
        <a:p>
          <a:r>
            <a:rPr lang="en-US" dirty="0" err="1" smtClean="0"/>
            <a:t>Seragam</a:t>
          </a:r>
          <a:r>
            <a:rPr lang="en-US" dirty="0" smtClean="0"/>
            <a:t> </a:t>
          </a:r>
          <a:r>
            <a:rPr lang="en-US" dirty="0" err="1" smtClean="0"/>
            <a:t>Spesifikasi</a:t>
          </a:r>
          <a:endParaRPr lang="en-MY" dirty="0"/>
        </a:p>
      </dgm:t>
    </dgm:pt>
    <dgm:pt modelId="{7E64E98B-3061-415F-8476-7293EDFB9837}" type="parTrans" cxnId="{A6A8E11C-A624-4B70-A8CC-5D9DF8D7C2FD}">
      <dgm:prSet/>
      <dgm:spPr/>
      <dgm:t>
        <a:bodyPr/>
        <a:lstStyle/>
        <a:p>
          <a:endParaRPr lang="en-MY"/>
        </a:p>
      </dgm:t>
    </dgm:pt>
    <dgm:pt modelId="{80E4F38F-85A4-42CB-8CB6-D87E5C2A4687}" type="sibTrans" cxnId="{A6A8E11C-A624-4B70-A8CC-5D9DF8D7C2FD}">
      <dgm:prSet/>
      <dgm:spPr/>
      <dgm:t>
        <a:bodyPr/>
        <a:lstStyle/>
        <a:p>
          <a:endParaRPr lang="en-MY"/>
        </a:p>
      </dgm:t>
    </dgm:pt>
    <dgm:pt modelId="{99B4C8AB-70B2-439A-ADA3-6A646CF398B8}">
      <dgm:prSet phldrT="[Text]"/>
      <dgm:spPr/>
      <dgm:t>
        <a:bodyPr/>
        <a:lstStyle/>
        <a:p>
          <a:r>
            <a:rPr lang="en-US" dirty="0" smtClean="0"/>
            <a:t>Server CMMS </a:t>
          </a:r>
          <a:r>
            <a:rPr lang="en-US" dirty="0" err="1" smtClean="0"/>
            <a:t>Berpusat</a:t>
          </a:r>
          <a:endParaRPr lang="en-MY" dirty="0"/>
        </a:p>
      </dgm:t>
    </dgm:pt>
    <dgm:pt modelId="{EB37F9D1-543D-412E-A1B6-D2B2C6B6D2C3}" type="parTrans" cxnId="{E98FD276-5B11-4D2A-8555-36C92CD34112}">
      <dgm:prSet/>
      <dgm:spPr/>
      <dgm:t>
        <a:bodyPr/>
        <a:lstStyle/>
        <a:p>
          <a:endParaRPr lang="en-MY"/>
        </a:p>
      </dgm:t>
    </dgm:pt>
    <dgm:pt modelId="{281CB1AA-4E77-43EB-B011-24A98B5B397F}" type="sibTrans" cxnId="{E98FD276-5B11-4D2A-8555-36C92CD34112}">
      <dgm:prSet/>
      <dgm:spPr/>
      <dgm:t>
        <a:bodyPr/>
        <a:lstStyle/>
        <a:p>
          <a:endParaRPr lang="en-MY"/>
        </a:p>
      </dgm:t>
    </dgm:pt>
    <dgm:pt modelId="{28CA0177-070B-4C65-A99D-0D6183CF1765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Aktiviti</a:t>
          </a:r>
          <a:endParaRPr lang="en-MY" sz="18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E96215AC-8C3A-4139-9642-9AD9F029F843}" type="parTrans" cxnId="{6B86E2AC-CD70-4327-8AAF-17C34DAFBE82}">
      <dgm:prSet/>
      <dgm:spPr/>
      <dgm:t>
        <a:bodyPr/>
        <a:lstStyle/>
        <a:p>
          <a:endParaRPr lang="en-MY"/>
        </a:p>
      </dgm:t>
    </dgm:pt>
    <dgm:pt modelId="{CC8BC13C-1A76-4B58-9A57-4ACFED4825AE}" type="sibTrans" cxnId="{6B86E2AC-CD70-4327-8AAF-17C34DAFBE82}">
      <dgm:prSet/>
      <dgm:spPr/>
      <dgm:t>
        <a:bodyPr/>
        <a:lstStyle/>
        <a:p>
          <a:endParaRPr lang="en-MY"/>
        </a:p>
      </dgm:t>
    </dgm:pt>
    <dgm:pt modelId="{C521A6A1-C96A-48DD-A2E6-BEBA25DF845C}">
      <dgm:prSet phldrT="[Text]"/>
      <dgm:spPr/>
      <dgm:t>
        <a:bodyPr/>
        <a:lstStyle/>
        <a:p>
          <a:r>
            <a:rPr lang="en-US" dirty="0" err="1" smtClean="0"/>
            <a:t>Naik</a:t>
          </a:r>
          <a:r>
            <a:rPr lang="en-US" dirty="0" smtClean="0"/>
            <a:t> </a:t>
          </a:r>
          <a:r>
            <a:rPr lang="en-US" dirty="0" err="1" smtClean="0"/>
            <a:t>taraf</a:t>
          </a:r>
          <a:r>
            <a:rPr lang="en-US" dirty="0" smtClean="0"/>
            <a:t> (</a:t>
          </a:r>
          <a:r>
            <a:rPr lang="en-US" dirty="0" err="1" smtClean="0"/>
            <a:t>mySPTA</a:t>
          </a:r>
          <a:r>
            <a:rPr lang="en-US" dirty="0" smtClean="0"/>
            <a:t>/TPATA </a:t>
          </a:r>
          <a:r>
            <a:rPr lang="en-US" i="1" dirty="0" smtClean="0"/>
            <a:t>compliance</a:t>
          </a:r>
          <a:r>
            <a:rPr lang="en-US" dirty="0" smtClean="0"/>
            <a:t>)</a:t>
          </a:r>
          <a:endParaRPr lang="en-MY" dirty="0"/>
        </a:p>
      </dgm:t>
    </dgm:pt>
    <dgm:pt modelId="{59B7426C-78AF-4DE9-AB1B-2151E2D83867}" type="parTrans" cxnId="{759F512A-92DB-4382-9906-6A668497EB9A}">
      <dgm:prSet/>
      <dgm:spPr/>
      <dgm:t>
        <a:bodyPr/>
        <a:lstStyle/>
        <a:p>
          <a:endParaRPr lang="en-MY"/>
        </a:p>
      </dgm:t>
    </dgm:pt>
    <dgm:pt modelId="{0B6CB64C-37E4-43B4-8ED1-66EDED55EFA6}" type="sibTrans" cxnId="{759F512A-92DB-4382-9906-6A668497EB9A}">
      <dgm:prSet/>
      <dgm:spPr/>
      <dgm:t>
        <a:bodyPr/>
        <a:lstStyle/>
        <a:p>
          <a:endParaRPr lang="en-MY"/>
        </a:p>
      </dgm:t>
    </dgm:pt>
    <dgm:pt modelId="{F043B674-628E-416F-AC93-7A3A476F0740}">
      <dgm:prSet phldrT="[Text]"/>
      <dgm:spPr/>
      <dgm:t>
        <a:bodyPr/>
        <a:lstStyle/>
        <a:p>
          <a:r>
            <a:rPr lang="en-US" dirty="0" smtClean="0"/>
            <a:t>SPFB </a:t>
          </a:r>
          <a:r>
            <a:rPr lang="en-US" dirty="0" err="1" smtClean="0"/>
            <a:t>adaptasi</a:t>
          </a:r>
          <a:r>
            <a:rPr lang="en-US" dirty="0" smtClean="0"/>
            <a:t> </a:t>
          </a:r>
          <a:r>
            <a:rPr lang="en-US" dirty="0" err="1" smtClean="0"/>
            <a:t>Pekeliling</a:t>
          </a:r>
          <a:r>
            <a:rPr lang="en-US" dirty="0" smtClean="0"/>
            <a:t> </a:t>
          </a:r>
          <a:r>
            <a:rPr lang="en-US" dirty="0" err="1" smtClean="0"/>
            <a:t>Semasa</a:t>
          </a:r>
          <a:r>
            <a:rPr lang="en-US" dirty="0" smtClean="0"/>
            <a:t> </a:t>
          </a:r>
          <a:endParaRPr lang="en-MY" dirty="0"/>
        </a:p>
      </dgm:t>
    </dgm:pt>
    <dgm:pt modelId="{D9B7E8A0-E7BA-493C-881E-3F54F8991629}" type="parTrans" cxnId="{52C915C2-FF75-4981-BEC7-B9A3F62611A3}">
      <dgm:prSet/>
      <dgm:spPr/>
      <dgm:t>
        <a:bodyPr/>
        <a:lstStyle/>
        <a:p>
          <a:endParaRPr lang="en-MY"/>
        </a:p>
      </dgm:t>
    </dgm:pt>
    <dgm:pt modelId="{FDE79E8F-717B-4B2A-B3E1-FBC08141B8C2}" type="sibTrans" cxnId="{52C915C2-FF75-4981-BEC7-B9A3F62611A3}">
      <dgm:prSet/>
      <dgm:spPr/>
      <dgm:t>
        <a:bodyPr/>
        <a:lstStyle/>
        <a:p>
          <a:endParaRPr lang="en-MY"/>
        </a:p>
      </dgm:t>
    </dgm:pt>
    <dgm:pt modelId="{59C008DB-F00F-46E5-B143-0D2D57074DAE}">
      <dgm:prSet phldrT="[Text]"/>
      <dgm:spPr/>
      <dgm:t>
        <a:bodyPr/>
        <a:lstStyle/>
        <a:p>
          <a:r>
            <a:rPr lang="en-US" dirty="0" err="1" smtClean="0"/>
            <a:t>Adaptasi</a:t>
          </a:r>
          <a:r>
            <a:rPr lang="en-US" dirty="0" smtClean="0"/>
            <a:t> SKATA</a:t>
          </a:r>
          <a:endParaRPr lang="en-MY" dirty="0"/>
        </a:p>
      </dgm:t>
    </dgm:pt>
    <dgm:pt modelId="{0319CE05-1EDE-45A0-A641-79ADC7AB31B8}" type="parTrans" cxnId="{8A317B6C-0592-452F-AA33-6D0A68CDCE1F}">
      <dgm:prSet/>
      <dgm:spPr/>
      <dgm:t>
        <a:bodyPr/>
        <a:lstStyle/>
        <a:p>
          <a:endParaRPr lang="en-MY"/>
        </a:p>
      </dgm:t>
    </dgm:pt>
    <dgm:pt modelId="{3FA97489-DD71-4EBC-B250-8C755F37681A}" type="sibTrans" cxnId="{8A317B6C-0592-452F-AA33-6D0A68CDCE1F}">
      <dgm:prSet/>
      <dgm:spPr/>
      <dgm:t>
        <a:bodyPr/>
        <a:lstStyle/>
        <a:p>
          <a:endParaRPr lang="en-MY"/>
        </a:p>
      </dgm:t>
    </dgm:pt>
    <dgm:pt modelId="{1D121F30-F418-47E4-9568-13B3F9FD7BA2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Aktiviti</a:t>
          </a:r>
          <a:endParaRPr lang="en-MY" sz="18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4F7902A7-AA3C-4F20-AFB2-EB487DF99861}" type="sibTrans" cxnId="{DB8B964B-CB60-4C47-B93C-0186F3D680A8}">
      <dgm:prSet/>
      <dgm:spPr/>
      <dgm:t>
        <a:bodyPr/>
        <a:lstStyle/>
        <a:p>
          <a:endParaRPr lang="en-MY"/>
        </a:p>
      </dgm:t>
    </dgm:pt>
    <dgm:pt modelId="{7BC90F3C-2987-4F1B-8B32-2ABBC22EAF8B}" type="parTrans" cxnId="{DB8B964B-CB60-4C47-B93C-0186F3D680A8}">
      <dgm:prSet/>
      <dgm:spPr/>
      <dgm:t>
        <a:bodyPr/>
        <a:lstStyle/>
        <a:p>
          <a:endParaRPr lang="en-MY"/>
        </a:p>
      </dgm:t>
    </dgm:pt>
    <dgm:pt modelId="{8AC1B521-4C6E-4B71-9B02-5ADF9B0DB30D}">
      <dgm:prSet phldrT="[Text]"/>
      <dgm:spPr/>
      <dgm:t>
        <a:bodyPr/>
        <a:lstStyle/>
        <a:p>
          <a:r>
            <a:rPr lang="en-US" dirty="0" err="1" smtClean="0"/>
            <a:t>Kuatkuasa</a:t>
          </a:r>
          <a:r>
            <a:rPr lang="en-US" dirty="0" smtClean="0"/>
            <a:t> SPFB</a:t>
          </a:r>
          <a:endParaRPr lang="en-MY" dirty="0"/>
        </a:p>
      </dgm:t>
    </dgm:pt>
    <dgm:pt modelId="{93C31C85-2273-4E31-B1A8-12E2C2F3DAE1}" type="parTrans" cxnId="{6CED511A-8A7C-482B-9A4D-7594703E797A}">
      <dgm:prSet/>
      <dgm:spPr/>
      <dgm:t>
        <a:bodyPr/>
        <a:lstStyle/>
        <a:p>
          <a:endParaRPr lang="en-MY"/>
        </a:p>
      </dgm:t>
    </dgm:pt>
    <dgm:pt modelId="{4E0D018A-EB7B-489D-A139-FD03281AFA6A}" type="sibTrans" cxnId="{6CED511A-8A7C-482B-9A4D-7594703E797A}">
      <dgm:prSet/>
      <dgm:spPr/>
      <dgm:t>
        <a:bodyPr/>
        <a:lstStyle/>
        <a:p>
          <a:endParaRPr lang="en-MY"/>
        </a:p>
      </dgm:t>
    </dgm:pt>
    <dgm:pt modelId="{DF4255C4-C730-4329-ADAA-09F1F64F06B7}">
      <dgm:prSet phldrT="[Text]"/>
      <dgm:spPr/>
      <dgm:t>
        <a:bodyPr/>
        <a:lstStyle/>
        <a:p>
          <a:r>
            <a:rPr lang="en-US" smtClean="0"/>
            <a:t>Migrasi Data SPPF ke SPFB</a:t>
          </a:r>
          <a:endParaRPr lang="en-MY" dirty="0"/>
        </a:p>
      </dgm:t>
    </dgm:pt>
    <dgm:pt modelId="{84795B9C-43BB-4BAF-B826-84E42BFA82F8}" type="parTrans" cxnId="{8D4B268B-5F91-40A1-9B85-F0B87C37EF86}">
      <dgm:prSet/>
      <dgm:spPr/>
      <dgm:t>
        <a:bodyPr/>
        <a:lstStyle/>
        <a:p>
          <a:endParaRPr lang="en-MY"/>
        </a:p>
      </dgm:t>
    </dgm:pt>
    <dgm:pt modelId="{81C0A1E4-17BF-4B20-B31B-8B8ABEBC568D}" type="sibTrans" cxnId="{8D4B268B-5F91-40A1-9B85-F0B87C37EF86}">
      <dgm:prSet/>
      <dgm:spPr/>
      <dgm:t>
        <a:bodyPr/>
        <a:lstStyle/>
        <a:p>
          <a:endParaRPr lang="en-MY"/>
        </a:p>
      </dgm:t>
    </dgm:pt>
    <dgm:pt modelId="{A6F8F9A8-1B08-47B2-842C-8D4AD466DF63}" type="pres">
      <dgm:prSet presAssocID="{3291930C-B0A6-44BC-A570-644EBFE2AE5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MY"/>
        </a:p>
      </dgm:t>
    </dgm:pt>
    <dgm:pt modelId="{93F38D4D-0558-4E85-AE88-A5518F926881}" type="pres">
      <dgm:prSet presAssocID="{1D121F30-F418-47E4-9568-13B3F9FD7BA2}" presName="root" presStyleCnt="0">
        <dgm:presLayoutVars>
          <dgm:chMax/>
          <dgm:chPref/>
        </dgm:presLayoutVars>
      </dgm:prSet>
      <dgm:spPr/>
    </dgm:pt>
    <dgm:pt modelId="{2753F5CE-F95F-4A30-874A-C690A5A9A6F3}" type="pres">
      <dgm:prSet presAssocID="{1D121F30-F418-47E4-9568-13B3F9FD7BA2}" presName="rootComposite" presStyleCnt="0">
        <dgm:presLayoutVars/>
      </dgm:prSet>
      <dgm:spPr/>
    </dgm:pt>
    <dgm:pt modelId="{2788F76F-6896-44D9-B410-2C0CF60BFB14}" type="pres">
      <dgm:prSet presAssocID="{1D121F30-F418-47E4-9568-13B3F9FD7BA2}" presName="ParentAccent" presStyleLbl="alignNode1" presStyleIdx="0" presStyleCnt="2"/>
      <dgm:spPr/>
    </dgm:pt>
    <dgm:pt modelId="{6270E421-8BC6-4A01-B6BF-D3D5C5C49FE3}" type="pres">
      <dgm:prSet presAssocID="{1D121F30-F418-47E4-9568-13B3F9FD7BA2}" presName="ParentSmallAccent" presStyleLbl="fgAcc1" presStyleIdx="0" presStyleCnt="2"/>
      <dgm:spPr/>
    </dgm:pt>
    <dgm:pt modelId="{A8206DEF-C911-4E2D-89D6-3A2DAF40E581}" type="pres">
      <dgm:prSet presAssocID="{1D121F30-F418-47E4-9568-13B3F9FD7BA2}" presName="Parent" presStyleLbl="revTx" presStyleIdx="0" presStyleCnt="10" custLinFactNeighborX="10195" custLinFactNeighborY="8394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86C0DF8-A018-49B8-BE1F-5150DE64B921}" type="pres">
      <dgm:prSet presAssocID="{1D121F30-F418-47E4-9568-13B3F9FD7BA2}" presName="childShape" presStyleCnt="0">
        <dgm:presLayoutVars>
          <dgm:chMax val="0"/>
          <dgm:chPref val="0"/>
        </dgm:presLayoutVars>
      </dgm:prSet>
      <dgm:spPr/>
    </dgm:pt>
    <dgm:pt modelId="{AF1A62AA-2C7A-4F4B-8D47-F5FA124268C9}" type="pres">
      <dgm:prSet presAssocID="{37693F5D-3E4E-4DAB-9679-731764B1106C}" presName="childComposite" presStyleCnt="0">
        <dgm:presLayoutVars>
          <dgm:chMax val="0"/>
          <dgm:chPref val="0"/>
        </dgm:presLayoutVars>
      </dgm:prSet>
      <dgm:spPr/>
    </dgm:pt>
    <dgm:pt modelId="{2E11ED4F-A767-4898-B948-F1511D8FD924}" type="pres">
      <dgm:prSet presAssocID="{37693F5D-3E4E-4DAB-9679-731764B1106C}" presName="ChildAccent" presStyleLbl="solidFgAcc1" presStyleIdx="0" presStyleCnt="8"/>
      <dgm:spPr/>
    </dgm:pt>
    <dgm:pt modelId="{855D7E6D-9AAE-4B3B-A8C3-EDDEE2696F4E}" type="pres">
      <dgm:prSet presAssocID="{37693F5D-3E4E-4DAB-9679-731764B1106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F98E1E6-334A-44C3-ADDB-E32482601013}" type="pres">
      <dgm:prSet presAssocID="{D13430EC-9DC4-4D98-8B8C-1940B4E5CEDC}" presName="childComposite" presStyleCnt="0">
        <dgm:presLayoutVars>
          <dgm:chMax val="0"/>
          <dgm:chPref val="0"/>
        </dgm:presLayoutVars>
      </dgm:prSet>
      <dgm:spPr/>
    </dgm:pt>
    <dgm:pt modelId="{184228FB-1200-45A4-92FC-FADD4F3CE885}" type="pres">
      <dgm:prSet presAssocID="{D13430EC-9DC4-4D98-8B8C-1940B4E5CEDC}" presName="ChildAccent" presStyleLbl="solidFgAcc1" presStyleIdx="1" presStyleCnt="8"/>
      <dgm:spPr/>
    </dgm:pt>
    <dgm:pt modelId="{490492C0-ACA6-472B-A0D0-DDDF52DC9680}" type="pres">
      <dgm:prSet presAssocID="{D13430EC-9DC4-4D98-8B8C-1940B4E5CEDC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110CEC6-6398-457B-AF67-0E5C1EAEFD8F}" type="pres">
      <dgm:prSet presAssocID="{99B4C8AB-70B2-439A-ADA3-6A646CF398B8}" presName="childComposite" presStyleCnt="0">
        <dgm:presLayoutVars>
          <dgm:chMax val="0"/>
          <dgm:chPref val="0"/>
        </dgm:presLayoutVars>
      </dgm:prSet>
      <dgm:spPr/>
    </dgm:pt>
    <dgm:pt modelId="{B94CCEF3-DF61-4324-9ED1-F4EEB15614F1}" type="pres">
      <dgm:prSet presAssocID="{99B4C8AB-70B2-439A-ADA3-6A646CF398B8}" presName="ChildAccent" presStyleLbl="solidFgAcc1" presStyleIdx="2" presStyleCnt="8"/>
      <dgm:spPr/>
    </dgm:pt>
    <dgm:pt modelId="{76021541-680C-4689-82D9-B7C638E4AE7F}" type="pres">
      <dgm:prSet presAssocID="{99B4C8AB-70B2-439A-ADA3-6A646CF398B8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3C8891C-08FF-49B8-BE4D-4A31E733331A}" type="pres">
      <dgm:prSet presAssocID="{59C008DB-F00F-46E5-B143-0D2D57074DAE}" presName="childComposite" presStyleCnt="0">
        <dgm:presLayoutVars>
          <dgm:chMax val="0"/>
          <dgm:chPref val="0"/>
        </dgm:presLayoutVars>
      </dgm:prSet>
      <dgm:spPr/>
    </dgm:pt>
    <dgm:pt modelId="{D84F89BF-C498-4AD4-AF5D-E86E09A303B1}" type="pres">
      <dgm:prSet presAssocID="{59C008DB-F00F-46E5-B143-0D2D57074DAE}" presName="ChildAccent" presStyleLbl="solidFgAcc1" presStyleIdx="3" presStyleCnt="8"/>
      <dgm:spPr/>
    </dgm:pt>
    <dgm:pt modelId="{628E47F7-33C1-4BC2-921A-EBBD2E611063}" type="pres">
      <dgm:prSet presAssocID="{59C008DB-F00F-46E5-B143-0D2D57074DAE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3F1A035-522F-4732-9476-E664EDF02901}" type="pres">
      <dgm:prSet presAssocID="{8AC1B521-4C6E-4B71-9B02-5ADF9B0DB30D}" presName="childComposite" presStyleCnt="0">
        <dgm:presLayoutVars>
          <dgm:chMax val="0"/>
          <dgm:chPref val="0"/>
        </dgm:presLayoutVars>
      </dgm:prSet>
      <dgm:spPr/>
    </dgm:pt>
    <dgm:pt modelId="{866899E3-2DEF-4B59-8738-2A5884A522E2}" type="pres">
      <dgm:prSet presAssocID="{8AC1B521-4C6E-4B71-9B02-5ADF9B0DB30D}" presName="ChildAccent" presStyleLbl="solidFgAcc1" presStyleIdx="4" presStyleCnt="8"/>
      <dgm:spPr/>
    </dgm:pt>
    <dgm:pt modelId="{2F456E1D-8F24-473A-8678-5326EBBFE48E}" type="pres">
      <dgm:prSet presAssocID="{8AC1B521-4C6E-4B71-9B02-5ADF9B0DB30D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285BB8E-9CA6-41AF-B2CF-01F9C4B24BCA}" type="pres">
      <dgm:prSet presAssocID="{DF4255C4-C730-4329-ADAA-09F1F64F06B7}" presName="childComposite" presStyleCnt="0">
        <dgm:presLayoutVars>
          <dgm:chMax val="0"/>
          <dgm:chPref val="0"/>
        </dgm:presLayoutVars>
      </dgm:prSet>
      <dgm:spPr/>
    </dgm:pt>
    <dgm:pt modelId="{030F13B1-E441-4E5A-8C0C-8EB227A08168}" type="pres">
      <dgm:prSet presAssocID="{DF4255C4-C730-4329-ADAA-09F1F64F06B7}" presName="ChildAccent" presStyleLbl="solidFgAcc1" presStyleIdx="5" presStyleCnt="8"/>
      <dgm:spPr/>
    </dgm:pt>
    <dgm:pt modelId="{D67573AA-AE65-41FC-A440-F416BB731FAA}" type="pres">
      <dgm:prSet presAssocID="{DF4255C4-C730-4329-ADAA-09F1F64F06B7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085134B-F192-46C3-8502-5E12D031B472}" type="pres">
      <dgm:prSet presAssocID="{28CA0177-070B-4C65-A99D-0D6183CF1765}" presName="root" presStyleCnt="0">
        <dgm:presLayoutVars>
          <dgm:chMax/>
          <dgm:chPref/>
        </dgm:presLayoutVars>
      </dgm:prSet>
      <dgm:spPr/>
    </dgm:pt>
    <dgm:pt modelId="{4E843C34-F40A-4937-99E7-326C21DB18E1}" type="pres">
      <dgm:prSet presAssocID="{28CA0177-070B-4C65-A99D-0D6183CF1765}" presName="rootComposite" presStyleCnt="0">
        <dgm:presLayoutVars/>
      </dgm:prSet>
      <dgm:spPr/>
    </dgm:pt>
    <dgm:pt modelId="{E1055512-CB40-4DCC-B44B-4FDE591F96EB}" type="pres">
      <dgm:prSet presAssocID="{28CA0177-070B-4C65-A99D-0D6183CF1765}" presName="ParentAccent" presStyleLbl="alignNode1" presStyleIdx="1" presStyleCnt="2"/>
      <dgm:spPr/>
    </dgm:pt>
    <dgm:pt modelId="{27F6A6D7-7156-42D7-BD51-EE48F2453B91}" type="pres">
      <dgm:prSet presAssocID="{28CA0177-070B-4C65-A99D-0D6183CF1765}" presName="ParentSmallAccent" presStyleLbl="fgAcc1" presStyleIdx="1" presStyleCnt="2"/>
      <dgm:spPr/>
    </dgm:pt>
    <dgm:pt modelId="{EB992FD1-C9E7-4AAE-A7CE-BAEFC38C6FAB}" type="pres">
      <dgm:prSet presAssocID="{28CA0177-070B-4C65-A99D-0D6183CF1765}" presName="Parent" presStyleLbl="revTx" presStyleIdx="7" presStyleCnt="10" custLinFactNeighborX="10195" custLinFactNeighborY="8394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820C792-B8CF-418E-9BA1-A0D68327E218}" type="pres">
      <dgm:prSet presAssocID="{28CA0177-070B-4C65-A99D-0D6183CF1765}" presName="childShape" presStyleCnt="0">
        <dgm:presLayoutVars>
          <dgm:chMax val="0"/>
          <dgm:chPref val="0"/>
        </dgm:presLayoutVars>
      </dgm:prSet>
      <dgm:spPr/>
    </dgm:pt>
    <dgm:pt modelId="{06248B9F-88E5-4A69-8C51-960FCD5C8890}" type="pres">
      <dgm:prSet presAssocID="{C521A6A1-C96A-48DD-A2E6-BEBA25DF845C}" presName="childComposite" presStyleCnt="0">
        <dgm:presLayoutVars>
          <dgm:chMax val="0"/>
          <dgm:chPref val="0"/>
        </dgm:presLayoutVars>
      </dgm:prSet>
      <dgm:spPr/>
    </dgm:pt>
    <dgm:pt modelId="{26F1B1DB-AC58-408E-B94B-7FD2F732383C}" type="pres">
      <dgm:prSet presAssocID="{C521A6A1-C96A-48DD-A2E6-BEBA25DF845C}" presName="ChildAccent" presStyleLbl="solidFgAcc1" presStyleIdx="6" presStyleCnt="8"/>
      <dgm:spPr/>
    </dgm:pt>
    <dgm:pt modelId="{51C85A50-EC57-4254-817D-056F9DC244A4}" type="pres">
      <dgm:prSet presAssocID="{C521A6A1-C96A-48DD-A2E6-BEBA25DF845C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7BE8E7D-19EA-49A8-B816-8BF7FF479D63}" type="pres">
      <dgm:prSet presAssocID="{F043B674-628E-416F-AC93-7A3A476F0740}" presName="childComposite" presStyleCnt="0">
        <dgm:presLayoutVars>
          <dgm:chMax val="0"/>
          <dgm:chPref val="0"/>
        </dgm:presLayoutVars>
      </dgm:prSet>
      <dgm:spPr/>
    </dgm:pt>
    <dgm:pt modelId="{0085CB62-D3B4-4AFA-890B-88A5442B6E72}" type="pres">
      <dgm:prSet presAssocID="{F043B674-628E-416F-AC93-7A3A476F0740}" presName="ChildAccent" presStyleLbl="solidFgAcc1" presStyleIdx="7" presStyleCnt="8"/>
      <dgm:spPr/>
    </dgm:pt>
    <dgm:pt modelId="{B4139021-D565-4780-A38C-A284ADD4894B}" type="pres">
      <dgm:prSet presAssocID="{F043B674-628E-416F-AC93-7A3A476F0740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4A1E0FEA-D740-4D1A-BBFD-879290DBA36E}" type="presOf" srcId="{28CA0177-070B-4C65-A99D-0D6183CF1765}" destId="{EB992FD1-C9E7-4AAE-A7CE-BAEFC38C6FAB}" srcOrd="0" destOrd="0" presId="urn:microsoft.com/office/officeart/2008/layout/SquareAccentList"/>
    <dgm:cxn modelId="{71527498-30C0-4DD9-8506-D9A15D57AD6D}" type="presOf" srcId="{F043B674-628E-416F-AC93-7A3A476F0740}" destId="{B4139021-D565-4780-A38C-A284ADD4894B}" srcOrd="0" destOrd="0" presId="urn:microsoft.com/office/officeart/2008/layout/SquareAccentList"/>
    <dgm:cxn modelId="{707F7CE4-6B5B-4716-A5DB-71388B83B962}" type="presOf" srcId="{37693F5D-3E4E-4DAB-9679-731764B1106C}" destId="{855D7E6D-9AAE-4B3B-A8C3-EDDEE2696F4E}" srcOrd="0" destOrd="0" presId="urn:microsoft.com/office/officeart/2008/layout/SquareAccentList"/>
    <dgm:cxn modelId="{A4EB7D28-C165-4C73-8D54-0DF529A902C9}" type="presOf" srcId="{C521A6A1-C96A-48DD-A2E6-BEBA25DF845C}" destId="{51C85A50-EC57-4254-817D-056F9DC244A4}" srcOrd="0" destOrd="0" presId="urn:microsoft.com/office/officeart/2008/layout/SquareAccentList"/>
    <dgm:cxn modelId="{2DFF84C1-2393-4642-8598-8D0AF9765221}" type="presOf" srcId="{3291930C-B0A6-44BC-A570-644EBFE2AE51}" destId="{A6F8F9A8-1B08-47B2-842C-8D4AD466DF63}" srcOrd="0" destOrd="0" presId="urn:microsoft.com/office/officeart/2008/layout/SquareAccentList"/>
    <dgm:cxn modelId="{E98FD276-5B11-4D2A-8555-36C92CD34112}" srcId="{1D121F30-F418-47E4-9568-13B3F9FD7BA2}" destId="{99B4C8AB-70B2-439A-ADA3-6A646CF398B8}" srcOrd="2" destOrd="0" parTransId="{EB37F9D1-543D-412E-A1B6-D2B2C6B6D2C3}" sibTransId="{281CB1AA-4E77-43EB-B011-24A98B5B397F}"/>
    <dgm:cxn modelId="{8D4B268B-5F91-40A1-9B85-F0B87C37EF86}" srcId="{1D121F30-F418-47E4-9568-13B3F9FD7BA2}" destId="{DF4255C4-C730-4329-ADAA-09F1F64F06B7}" srcOrd="5" destOrd="0" parTransId="{84795B9C-43BB-4BAF-B826-84E42BFA82F8}" sibTransId="{81C0A1E4-17BF-4B20-B31B-8B8ABEBC568D}"/>
    <dgm:cxn modelId="{6B86E2AC-CD70-4327-8AAF-17C34DAFBE82}" srcId="{3291930C-B0A6-44BC-A570-644EBFE2AE51}" destId="{28CA0177-070B-4C65-A99D-0D6183CF1765}" srcOrd="1" destOrd="0" parTransId="{E96215AC-8C3A-4139-9642-9AD9F029F843}" sibTransId="{CC8BC13C-1A76-4B58-9A57-4ACFED4825AE}"/>
    <dgm:cxn modelId="{A6A8E11C-A624-4B70-A8CC-5D9DF8D7C2FD}" srcId="{1D121F30-F418-47E4-9568-13B3F9FD7BA2}" destId="{D13430EC-9DC4-4D98-8B8C-1940B4E5CEDC}" srcOrd="1" destOrd="0" parTransId="{7E64E98B-3061-415F-8476-7293EDFB9837}" sibTransId="{80E4F38F-85A4-42CB-8CB6-D87E5C2A4687}"/>
    <dgm:cxn modelId="{D0FD9145-821F-4273-92B7-4782F19E2DB4}" type="presOf" srcId="{1D121F30-F418-47E4-9568-13B3F9FD7BA2}" destId="{A8206DEF-C911-4E2D-89D6-3A2DAF40E581}" srcOrd="0" destOrd="0" presId="urn:microsoft.com/office/officeart/2008/layout/SquareAccentList"/>
    <dgm:cxn modelId="{6E969167-17CC-4752-9785-A7C3363C9B38}" srcId="{1D121F30-F418-47E4-9568-13B3F9FD7BA2}" destId="{37693F5D-3E4E-4DAB-9679-731764B1106C}" srcOrd="0" destOrd="0" parTransId="{4AF77F32-45F4-465A-87D3-B43485AA2312}" sibTransId="{0C541C4F-5F1D-4469-BD9F-D6C59BFBB4CA}"/>
    <dgm:cxn modelId="{F7EC9951-6D0C-4E65-AF2D-5ABE2AF4E67E}" type="presOf" srcId="{99B4C8AB-70B2-439A-ADA3-6A646CF398B8}" destId="{76021541-680C-4689-82D9-B7C638E4AE7F}" srcOrd="0" destOrd="0" presId="urn:microsoft.com/office/officeart/2008/layout/SquareAccentList"/>
    <dgm:cxn modelId="{E2A9CAB6-A48C-4233-8B89-5DBF4258F4CE}" type="presOf" srcId="{DF4255C4-C730-4329-ADAA-09F1F64F06B7}" destId="{D67573AA-AE65-41FC-A440-F416BB731FAA}" srcOrd="0" destOrd="0" presId="urn:microsoft.com/office/officeart/2008/layout/SquareAccentList"/>
    <dgm:cxn modelId="{6CED511A-8A7C-482B-9A4D-7594703E797A}" srcId="{1D121F30-F418-47E4-9568-13B3F9FD7BA2}" destId="{8AC1B521-4C6E-4B71-9B02-5ADF9B0DB30D}" srcOrd="4" destOrd="0" parTransId="{93C31C85-2273-4E31-B1A8-12E2C2F3DAE1}" sibTransId="{4E0D018A-EB7B-489D-A139-FD03281AFA6A}"/>
    <dgm:cxn modelId="{B8AA269A-66F2-4A1D-9058-05C355F23F2A}" type="presOf" srcId="{D13430EC-9DC4-4D98-8B8C-1940B4E5CEDC}" destId="{490492C0-ACA6-472B-A0D0-DDDF52DC9680}" srcOrd="0" destOrd="0" presId="urn:microsoft.com/office/officeart/2008/layout/SquareAccentList"/>
    <dgm:cxn modelId="{DB8B964B-CB60-4C47-B93C-0186F3D680A8}" srcId="{3291930C-B0A6-44BC-A570-644EBFE2AE51}" destId="{1D121F30-F418-47E4-9568-13B3F9FD7BA2}" srcOrd="0" destOrd="0" parTransId="{7BC90F3C-2987-4F1B-8B32-2ABBC22EAF8B}" sibTransId="{4F7902A7-AA3C-4F20-AFB2-EB487DF99861}"/>
    <dgm:cxn modelId="{3ADA642A-59AA-4E72-9C9C-95931DB7061F}" type="presOf" srcId="{8AC1B521-4C6E-4B71-9B02-5ADF9B0DB30D}" destId="{2F456E1D-8F24-473A-8678-5326EBBFE48E}" srcOrd="0" destOrd="0" presId="urn:microsoft.com/office/officeart/2008/layout/SquareAccentList"/>
    <dgm:cxn modelId="{8A317B6C-0592-452F-AA33-6D0A68CDCE1F}" srcId="{1D121F30-F418-47E4-9568-13B3F9FD7BA2}" destId="{59C008DB-F00F-46E5-B143-0D2D57074DAE}" srcOrd="3" destOrd="0" parTransId="{0319CE05-1EDE-45A0-A641-79ADC7AB31B8}" sibTransId="{3FA97489-DD71-4EBC-B250-8C755F37681A}"/>
    <dgm:cxn modelId="{52C915C2-FF75-4981-BEC7-B9A3F62611A3}" srcId="{28CA0177-070B-4C65-A99D-0D6183CF1765}" destId="{F043B674-628E-416F-AC93-7A3A476F0740}" srcOrd="1" destOrd="0" parTransId="{D9B7E8A0-E7BA-493C-881E-3F54F8991629}" sibTransId="{FDE79E8F-717B-4B2A-B3E1-FBC08141B8C2}"/>
    <dgm:cxn modelId="{759F512A-92DB-4382-9906-6A668497EB9A}" srcId="{28CA0177-070B-4C65-A99D-0D6183CF1765}" destId="{C521A6A1-C96A-48DD-A2E6-BEBA25DF845C}" srcOrd="0" destOrd="0" parTransId="{59B7426C-78AF-4DE9-AB1B-2151E2D83867}" sibTransId="{0B6CB64C-37E4-43B4-8ED1-66EDED55EFA6}"/>
    <dgm:cxn modelId="{5B72AEAB-2218-4863-AF18-F573602CBA17}" type="presOf" srcId="{59C008DB-F00F-46E5-B143-0D2D57074DAE}" destId="{628E47F7-33C1-4BC2-921A-EBBD2E611063}" srcOrd="0" destOrd="0" presId="urn:microsoft.com/office/officeart/2008/layout/SquareAccentList"/>
    <dgm:cxn modelId="{0D76D93B-55EB-4A5F-AE89-093AB8BCE4F5}" type="presParOf" srcId="{A6F8F9A8-1B08-47B2-842C-8D4AD466DF63}" destId="{93F38D4D-0558-4E85-AE88-A5518F926881}" srcOrd="0" destOrd="0" presId="urn:microsoft.com/office/officeart/2008/layout/SquareAccentList"/>
    <dgm:cxn modelId="{AD5F302D-4A70-4FA5-A4B6-414645E7EE1D}" type="presParOf" srcId="{93F38D4D-0558-4E85-AE88-A5518F926881}" destId="{2753F5CE-F95F-4A30-874A-C690A5A9A6F3}" srcOrd="0" destOrd="0" presId="urn:microsoft.com/office/officeart/2008/layout/SquareAccentList"/>
    <dgm:cxn modelId="{309D35A8-5449-403B-9FC2-A2FEC7716438}" type="presParOf" srcId="{2753F5CE-F95F-4A30-874A-C690A5A9A6F3}" destId="{2788F76F-6896-44D9-B410-2C0CF60BFB14}" srcOrd="0" destOrd="0" presId="urn:microsoft.com/office/officeart/2008/layout/SquareAccentList"/>
    <dgm:cxn modelId="{4C5EBDD2-3AD0-4073-A046-F20B6BC2BC51}" type="presParOf" srcId="{2753F5CE-F95F-4A30-874A-C690A5A9A6F3}" destId="{6270E421-8BC6-4A01-B6BF-D3D5C5C49FE3}" srcOrd="1" destOrd="0" presId="urn:microsoft.com/office/officeart/2008/layout/SquareAccentList"/>
    <dgm:cxn modelId="{244B55BF-F80B-4D87-9094-B3DFB59D0961}" type="presParOf" srcId="{2753F5CE-F95F-4A30-874A-C690A5A9A6F3}" destId="{A8206DEF-C911-4E2D-89D6-3A2DAF40E581}" srcOrd="2" destOrd="0" presId="urn:microsoft.com/office/officeart/2008/layout/SquareAccentList"/>
    <dgm:cxn modelId="{5D0742EC-AD27-4167-A31E-0B2336AEED1E}" type="presParOf" srcId="{93F38D4D-0558-4E85-AE88-A5518F926881}" destId="{086C0DF8-A018-49B8-BE1F-5150DE64B921}" srcOrd="1" destOrd="0" presId="urn:microsoft.com/office/officeart/2008/layout/SquareAccentList"/>
    <dgm:cxn modelId="{B285636F-9E3A-4605-8095-F25FB052CAE2}" type="presParOf" srcId="{086C0DF8-A018-49B8-BE1F-5150DE64B921}" destId="{AF1A62AA-2C7A-4F4B-8D47-F5FA124268C9}" srcOrd="0" destOrd="0" presId="urn:microsoft.com/office/officeart/2008/layout/SquareAccentList"/>
    <dgm:cxn modelId="{68CE1560-0AA0-4BF1-96C4-107B439FBC93}" type="presParOf" srcId="{AF1A62AA-2C7A-4F4B-8D47-F5FA124268C9}" destId="{2E11ED4F-A767-4898-B948-F1511D8FD924}" srcOrd="0" destOrd="0" presId="urn:microsoft.com/office/officeart/2008/layout/SquareAccentList"/>
    <dgm:cxn modelId="{AC5524A1-5BE2-4264-A71C-B2959CBE1BB8}" type="presParOf" srcId="{AF1A62AA-2C7A-4F4B-8D47-F5FA124268C9}" destId="{855D7E6D-9AAE-4B3B-A8C3-EDDEE2696F4E}" srcOrd="1" destOrd="0" presId="urn:microsoft.com/office/officeart/2008/layout/SquareAccentList"/>
    <dgm:cxn modelId="{26DB1A8A-6A1D-4C2F-A025-D41507EA0E98}" type="presParOf" srcId="{086C0DF8-A018-49B8-BE1F-5150DE64B921}" destId="{5F98E1E6-334A-44C3-ADDB-E32482601013}" srcOrd="1" destOrd="0" presId="urn:microsoft.com/office/officeart/2008/layout/SquareAccentList"/>
    <dgm:cxn modelId="{C69FA653-CA05-4085-8C4C-E64F5DED2522}" type="presParOf" srcId="{5F98E1E6-334A-44C3-ADDB-E32482601013}" destId="{184228FB-1200-45A4-92FC-FADD4F3CE885}" srcOrd="0" destOrd="0" presId="urn:microsoft.com/office/officeart/2008/layout/SquareAccentList"/>
    <dgm:cxn modelId="{B1F60D50-B65A-4F3C-8B50-07CD265A4485}" type="presParOf" srcId="{5F98E1E6-334A-44C3-ADDB-E32482601013}" destId="{490492C0-ACA6-472B-A0D0-DDDF52DC9680}" srcOrd="1" destOrd="0" presId="urn:microsoft.com/office/officeart/2008/layout/SquareAccentList"/>
    <dgm:cxn modelId="{617DD79C-79DB-4B67-AF1C-DA12B984A484}" type="presParOf" srcId="{086C0DF8-A018-49B8-BE1F-5150DE64B921}" destId="{D110CEC6-6398-457B-AF67-0E5C1EAEFD8F}" srcOrd="2" destOrd="0" presId="urn:microsoft.com/office/officeart/2008/layout/SquareAccentList"/>
    <dgm:cxn modelId="{D9CB4EEB-9DAD-4214-B661-C21C0A29E45E}" type="presParOf" srcId="{D110CEC6-6398-457B-AF67-0E5C1EAEFD8F}" destId="{B94CCEF3-DF61-4324-9ED1-F4EEB15614F1}" srcOrd="0" destOrd="0" presId="urn:microsoft.com/office/officeart/2008/layout/SquareAccentList"/>
    <dgm:cxn modelId="{6F9F3E51-4844-4934-B378-EE3E4951D4A7}" type="presParOf" srcId="{D110CEC6-6398-457B-AF67-0E5C1EAEFD8F}" destId="{76021541-680C-4689-82D9-B7C638E4AE7F}" srcOrd="1" destOrd="0" presId="urn:microsoft.com/office/officeart/2008/layout/SquareAccentList"/>
    <dgm:cxn modelId="{0E45661C-55A1-4DDB-838F-175A01915D9B}" type="presParOf" srcId="{086C0DF8-A018-49B8-BE1F-5150DE64B921}" destId="{23C8891C-08FF-49B8-BE4D-4A31E733331A}" srcOrd="3" destOrd="0" presId="urn:microsoft.com/office/officeart/2008/layout/SquareAccentList"/>
    <dgm:cxn modelId="{E88EE4D7-6B12-4886-B133-D6B93F5E0710}" type="presParOf" srcId="{23C8891C-08FF-49B8-BE4D-4A31E733331A}" destId="{D84F89BF-C498-4AD4-AF5D-E86E09A303B1}" srcOrd="0" destOrd="0" presId="urn:microsoft.com/office/officeart/2008/layout/SquareAccentList"/>
    <dgm:cxn modelId="{5AD7F0E9-44C4-4582-9687-6565968442F6}" type="presParOf" srcId="{23C8891C-08FF-49B8-BE4D-4A31E733331A}" destId="{628E47F7-33C1-4BC2-921A-EBBD2E611063}" srcOrd="1" destOrd="0" presId="urn:microsoft.com/office/officeart/2008/layout/SquareAccentList"/>
    <dgm:cxn modelId="{68DB1A20-C451-4504-ADDB-04D9185158EB}" type="presParOf" srcId="{086C0DF8-A018-49B8-BE1F-5150DE64B921}" destId="{23F1A035-522F-4732-9476-E664EDF02901}" srcOrd="4" destOrd="0" presId="urn:microsoft.com/office/officeart/2008/layout/SquareAccentList"/>
    <dgm:cxn modelId="{167D3415-6A77-4ACA-9D34-A3EB1737839D}" type="presParOf" srcId="{23F1A035-522F-4732-9476-E664EDF02901}" destId="{866899E3-2DEF-4B59-8738-2A5884A522E2}" srcOrd="0" destOrd="0" presId="urn:microsoft.com/office/officeart/2008/layout/SquareAccentList"/>
    <dgm:cxn modelId="{4D637939-CF51-4BE4-A9CE-6B860FE81DFD}" type="presParOf" srcId="{23F1A035-522F-4732-9476-E664EDF02901}" destId="{2F456E1D-8F24-473A-8678-5326EBBFE48E}" srcOrd="1" destOrd="0" presId="urn:microsoft.com/office/officeart/2008/layout/SquareAccentList"/>
    <dgm:cxn modelId="{769A5A0F-860C-4F79-B062-9886AEFFA135}" type="presParOf" srcId="{086C0DF8-A018-49B8-BE1F-5150DE64B921}" destId="{A285BB8E-9CA6-41AF-B2CF-01F9C4B24BCA}" srcOrd="5" destOrd="0" presId="urn:microsoft.com/office/officeart/2008/layout/SquareAccentList"/>
    <dgm:cxn modelId="{5A35CEFF-1FA1-48E8-B035-1C3657D79DFE}" type="presParOf" srcId="{A285BB8E-9CA6-41AF-B2CF-01F9C4B24BCA}" destId="{030F13B1-E441-4E5A-8C0C-8EB227A08168}" srcOrd="0" destOrd="0" presId="urn:microsoft.com/office/officeart/2008/layout/SquareAccentList"/>
    <dgm:cxn modelId="{A3565D69-1C83-43B2-B162-339D0671D5BA}" type="presParOf" srcId="{A285BB8E-9CA6-41AF-B2CF-01F9C4B24BCA}" destId="{D67573AA-AE65-41FC-A440-F416BB731FAA}" srcOrd="1" destOrd="0" presId="urn:microsoft.com/office/officeart/2008/layout/SquareAccentList"/>
    <dgm:cxn modelId="{22DD08C7-DA2A-4695-B49F-F29FCB351065}" type="presParOf" srcId="{A6F8F9A8-1B08-47B2-842C-8D4AD466DF63}" destId="{C085134B-F192-46C3-8502-5E12D031B472}" srcOrd="1" destOrd="0" presId="urn:microsoft.com/office/officeart/2008/layout/SquareAccentList"/>
    <dgm:cxn modelId="{79D95285-6A0D-4657-86AB-D4E56363DEFC}" type="presParOf" srcId="{C085134B-F192-46C3-8502-5E12D031B472}" destId="{4E843C34-F40A-4937-99E7-326C21DB18E1}" srcOrd="0" destOrd="0" presId="urn:microsoft.com/office/officeart/2008/layout/SquareAccentList"/>
    <dgm:cxn modelId="{2ECB0D12-3B4F-4048-B6D2-9F23D1E67D6A}" type="presParOf" srcId="{4E843C34-F40A-4937-99E7-326C21DB18E1}" destId="{E1055512-CB40-4DCC-B44B-4FDE591F96EB}" srcOrd="0" destOrd="0" presId="urn:microsoft.com/office/officeart/2008/layout/SquareAccentList"/>
    <dgm:cxn modelId="{32B86E8E-6356-4AA3-BA0D-99828BA37997}" type="presParOf" srcId="{4E843C34-F40A-4937-99E7-326C21DB18E1}" destId="{27F6A6D7-7156-42D7-BD51-EE48F2453B91}" srcOrd="1" destOrd="0" presId="urn:microsoft.com/office/officeart/2008/layout/SquareAccentList"/>
    <dgm:cxn modelId="{734B493C-8C6E-44CC-8805-B4FDD26B3A25}" type="presParOf" srcId="{4E843C34-F40A-4937-99E7-326C21DB18E1}" destId="{EB992FD1-C9E7-4AAE-A7CE-BAEFC38C6FAB}" srcOrd="2" destOrd="0" presId="urn:microsoft.com/office/officeart/2008/layout/SquareAccentList"/>
    <dgm:cxn modelId="{68FD7E06-3825-4D42-8253-6BCFC87612B7}" type="presParOf" srcId="{C085134B-F192-46C3-8502-5E12D031B472}" destId="{5820C792-B8CF-418E-9BA1-A0D68327E218}" srcOrd="1" destOrd="0" presId="urn:microsoft.com/office/officeart/2008/layout/SquareAccentList"/>
    <dgm:cxn modelId="{C91C94B2-8CFC-4EC4-9FE4-4E0F5B1FFC78}" type="presParOf" srcId="{5820C792-B8CF-418E-9BA1-A0D68327E218}" destId="{06248B9F-88E5-4A69-8C51-960FCD5C8890}" srcOrd="0" destOrd="0" presId="urn:microsoft.com/office/officeart/2008/layout/SquareAccentList"/>
    <dgm:cxn modelId="{3F722B70-3E2D-4693-A61E-1D3AFFC75AF0}" type="presParOf" srcId="{06248B9F-88E5-4A69-8C51-960FCD5C8890}" destId="{26F1B1DB-AC58-408E-B94B-7FD2F732383C}" srcOrd="0" destOrd="0" presId="urn:microsoft.com/office/officeart/2008/layout/SquareAccentList"/>
    <dgm:cxn modelId="{FE485346-6DC1-4D0C-8407-227A928B6407}" type="presParOf" srcId="{06248B9F-88E5-4A69-8C51-960FCD5C8890}" destId="{51C85A50-EC57-4254-817D-056F9DC244A4}" srcOrd="1" destOrd="0" presId="urn:microsoft.com/office/officeart/2008/layout/SquareAccentList"/>
    <dgm:cxn modelId="{C5824AAF-6E4B-4CD1-A0A6-90BC91BB0A31}" type="presParOf" srcId="{5820C792-B8CF-418E-9BA1-A0D68327E218}" destId="{77BE8E7D-19EA-49A8-B816-8BF7FF479D63}" srcOrd="1" destOrd="0" presId="urn:microsoft.com/office/officeart/2008/layout/SquareAccentList"/>
    <dgm:cxn modelId="{0706F45B-D071-462D-8389-3F853E15464F}" type="presParOf" srcId="{77BE8E7D-19EA-49A8-B816-8BF7FF479D63}" destId="{0085CB62-D3B4-4AFA-890B-88A5442B6E72}" srcOrd="0" destOrd="0" presId="urn:microsoft.com/office/officeart/2008/layout/SquareAccentList"/>
    <dgm:cxn modelId="{B633EE50-71F5-4B3C-90BB-80549CD950B7}" type="presParOf" srcId="{77BE8E7D-19EA-49A8-B816-8BF7FF479D63}" destId="{B4139021-D565-4780-A38C-A284ADD4894B}" srcOrd="1" destOrd="0" presId="urn:microsoft.com/office/officeart/2008/layout/SquareAccent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E70854-5785-4E75-858E-4E172B39FE21}" type="doc">
      <dgm:prSet loTypeId="urn:microsoft.com/office/officeart/2005/8/layout/hProcess6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4F9F8861-1FCD-4076-8F0E-7866D7724182}">
      <dgm:prSet phldrT="[Text]"/>
      <dgm:spPr/>
      <dgm:t>
        <a:bodyPr/>
        <a:lstStyle/>
        <a:p>
          <a:r>
            <a:rPr lang="en-US" dirty="0" err="1" smtClean="0"/>
            <a:t>Fasa</a:t>
          </a:r>
          <a:r>
            <a:rPr lang="en-US" dirty="0" smtClean="0"/>
            <a:t> 1</a:t>
          </a:r>
          <a:endParaRPr lang="en-MY" dirty="0"/>
        </a:p>
      </dgm:t>
    </dgm:pt>
    <dgm:pt modelId="{172EC6BA-2F73-4316-AB06-12C5B3558192}" type="parTrans" cxnId="{17AAD970-D15F-47FC-8D41-859D43B34DCE}">
      <dgm:prSet/>
      <dgm:spPr/>
      <dgm:t>
        <a:bodyPr/>
        <a:lstStyle/>
        <a:p>
          <a:endParaRPr lang="en-MY"/>
        </a:p>
      </dgm:t>
    </dgm:pt>
    <dgm:pt modelId="{558DCA3D-05CC-4819-99AC-1C3BB3A1C440}" type="sibTrans" cxnId="{17AAD970-D15F-47FC-8D41-859D43B34DCE}">
      <dgm:prSet/>
      <dgm:spPr/>
      <dgm:t>
        <a:bodyPr/>
        <a:lstStyle/>
        <a:p>
          <a:endParaRPr lang="en-MY"/>
        </a:p>
      </dgm:t>
    </dgm:pt>
    <dgm:pt modelId="{36F763B8-6491-428D-8987-545442369BA3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</a:rPr>
            <a:t>Sebelum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/>
            <a:t>mySPATA</a:t>
          </a:r>
          <a:r>
            <a:rPr lang="en-US" dirty="0" smtClean="0"/>
            <a:t> </a:t>
          </a:r>
          <a:r>
            <a:rPr lang="en-US" dirty="0" err="1" smtClean="0"/>
            <a:t>Siap</a:t>
          </a:r>
          <a:endParaRPr lang="en-MY" dirty="0"/>
        </a:p>
      </dgm:t>
    </dgm:pt>
    <dgm:pt modelId="{3F234CFC-1298-43F9-B009-BAC6D5302A2F}" type="parTrans" cxnId="{4CF7789C-1628-405C-BC61-1776A89E851F}">
      <dgm:prSet/>
      <dgm:spPr/>
      <dgm:t>
        <a:bodyPr/>
        <a:lstStyle/>
        <a:p>
          <a:endParaRPr lang="en-MY"/>
        </a:p>
      </dgm:t>
    </dgm:pt>
    <dgm:pt modelId="{00F70970-8FFA-4F13-8231-2839A321FB4D}" type="sibTrans" cxnId="{4CF7789C-1628-405C-BC61-1776A89E851F}">
      <dgm:prSet/>
      <dgm:spPr/>
      <dgm:t>
        <a:bodyPr/>
        <a:lstStyle/>
        <a:p>
          <a:endParaRPr lang="en-MY"/>
        </a:p>
      </dgm:t>
    </dgm:pt>
    <dgm:pt modelId="{6C0CDFB0-8B45-4885-A54D-53DD5D0C1C86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Fasa</a:t>
          </a:r>
          <a:r>
            <a:rPr lang="en-US" dirty="0" smtClean="0"/>
            <a:t> 2</a:t>
          </a:r>
          <a:endParaRPr lang="en-MY" dirty="0"/>
        </a:p>
      </dgm:t>
    </dgm:pt>
    <dgm:pt modelId="{7AAAAAEE-E226-43E2-965D-D794E6A6FDCE}" type="parTrans" cxnId="{64292FB8-A2AF-41E4-89C2-8A773ED7C13F}">
      <dgm:prSet/>
      <dgm:spPr/>
      <dgm:t>
        <a:bodyPr/>
        <a:lstStyle/>
        <a:p>
          <a:endParaRPr lang="en-MY"/>
        </a:p>
      </dgm:t>
    </dgm:pt>
    <dgm:pt modelId="{BF1A041A-A7CC-4653-9E4F-90B54F0B7F73}" type="sibTrans" cxnId="{64292FB8-A2AF-41E4-89C2-8A773ED7C13F}">
      <dgm:prSet/>
      <dgm:spPr/>
      <dgm:t>
        <a:bodyPr/>
        <a:lstStyle/>
        <a:p>
          <a:endParaRPr lang="en-MY"/>
        </a:p>
      </dgm:t>
    </dgm:pt>
    <dgm:pt modelId="{35952280-2B86-4D3B-B43D-2897CA821043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Setelah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mySPATA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Siap</a:t>
          </a:r>
          <a:endParaRPr lang="en-MY" dirty="0">
            <a:solidFill>
              <a:schemeClr val="bg1"/>
            </a:solidFill>
          </a:endParaRPr>
        </a:p>
      </dgm:t>
    </dgm:pt>
    <dgm:pt modelId="{E0398DEF-7C7D-4FD7-93A0-205A7F8F08E5}" type="parTrans" cxnId="{A8563D16-376D-41FA-9AEA-A31F3E0B4A17}">
      <dgm:prSet/>
      <dgm:spPr/>
      <dgm:t>
        <a:bodyPr/>
        <a:lstStyle/>
        <a:p>
          <a:endParaRPr lang="en-MY"/>
        </a:p>
      </dgm:t>
    </dgm:pt>
    <dgm:pt modelId="{0AFF8142-22AE-48E9-9C69-ADA57DFC7E1E}" type="sibTrans" cxnId="{A8563D16-376D-41FA-9AEA-A31F3E0B4A17}">
      <dgm:prSet/>
      <dgm:spPr/>
      <dgm:t>
        <a:bodyPr/>
        <a:lstStyle/>
        <a:p>
          <a:endParaRPr lang="en-MY"/>
        </a:p>
      </dgm:t>
    </dgm:pt>
    <dgm:pt modelId="{820C7DFA-F879-4A58-BDA6-7C13C71081E5}" type="pres">
      <dgm:prSet presAssocID="{DBE70854-5785-4E75-858E-4E172B39FE2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ABE12903-2979-4550-8BB3-B8D8ED06007E}" type="pres">
      <dgm:prSet presAssocID="{4F9F8861-1FCD-4076-8F0E-7866D7724182}" presName="compNode" presStyleCnt="0"/>
      <dgm:spPr/>
    </dgm:pt>
    <dgm:pt modelId="{CB231407-4952-4298-84C3-A533655D3B24}" type="pres">
      <dgm:prSet presAssocID="{4F9F8861-1FCD-4076-8F0E-7866D7724182}" presName="noGeometry" presStyleCnt="0"/>
      <dgm:spPr/>
    </dgm:pt>
    <dgm:pt modelId="{9E6D6450-F24E-4880-9C0D-D08A1ADEE33A}" type="pres">
      <dgm:prSet presAssocID="{4F9F8861-1FCD-4076-8F0E-7866D7724182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29F066D-0E01-4712-A648-4B725AA398F0}" type="pres">
      <dgm:prSet presAssocID="{4F9F8861-1FCD-4076-8F0E-7866D7724182}" presName="childTextHidden" presStyleLbl="bgAccFollowNode1" presStyleIdx="0" presStyleCnt="2"/>
      <dgm:spPr/>
      <dgm:t>
        <a:bodyPr/>
        <a:lstStyle/>
        <a:p>
          <a:endParaRPr lang="en-MY"/>
        </a:p>
      </dgm:t>
    </dgm:pt>
    <dgm:pt modelId="{9A1B7539-69E7-480B-80E4-92929DFE7AD2}" type="pres">
      <dgm:prSet presAssocID="{4F9F8861-1FCD-4076-8F0E-7866D772418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FD8F798-FA73-4968-AA0E-07F430275125}" type="pres">
      <dgm:prSet presAssocID="{4F9F8861-1FCD-4076-8F0E-7866D7724182}" presName="aSpace" presStyleCnt="0"/>
      <dgm:spPr/>
    </dgm:pt>
    <dgm:pt modelId="{316947F9-BF7A-4BFE-B7D7-FF337A58069E}" type="pres">
      <dgm:prSet presAssocID="{6C0CDFB0-8B45-4885-A54D-53DD5D0C1C86}" presName="compNode" presStyleCnt="0"/>
      <dgm:spPr/>
    </dgm:pt>
    <dgm:pt modelId="{B44DD984-E584-4865-BC29-F8E848DE49B4}" type="pres">
      <dgm:prSet presAssocID="{6C0CDFB0-8B45-4885-A54D-53DD5D0C1C86}" presName="noGeometry" presStyleCnt="0"/>
      <dgm:spPr/>
    </dgm:pt>
    <dgm:pt modelId="{7D488C80-15A7-4A3E-9FE8-BCD2278306A1}" type="pres">
      <dgm:prSet presAssocID="{6C0CDFB0-8B45-4885-A54D-53DD5D0C1C86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F4D6BAC-E435-45F4-BC1C-E6B0816A5A7E}" type="pres">
      <dgm:prSet presAssocID="{6C0CDFB0-8B45-4885-A54D-53DD5D0C1C86}" presName="childTextHidden" presStyleLbl="bgAccFollowNode1" presStyleIdx="1" presStyleCnt="2"/>
      <dgm:spPr/>
      <dgm:t>
        <a:bodyPr/>
        <a:lstStyle/>
        <a:p>
          <a:endParaRPr lang="en-MY"/>
        </a:p>
      </dgm:t>
    </dgm:pt>
    <dgm:pt modelId="{338DC9E3-8019-4C31-9F2B-05D6FF1A7F2C}" type="pres">
      <dgm:prSet presAssocID="{6C0CDFB0-8B45-4885-A54D-53DD5D0C1C8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78DB7EB-C33D-4CE0-95B9-AE12415A60A8}" type="presOf" srcId="{35952280-2B86-4D3B-B43D-2897CA821043}" destId="{6F4D6BAC-E435-45F4-BC1C-E6B0816A5A7E}" srcOrd="1" destOrd="0" presId="urn:microsoft.com/office/officeart/2005/8/layout/hProcess6"/>
    <dgm:cxn modelId="{8E924834-24FD-4638-90E8-C31AD1E84523}" type="presOf" srcId="{4F9F8861-1FCD-4076-8F0E-7866D7724182}" destId="{9A1B7539-69E7-480B-80E4-92929DFE7AD2}" srcOrd="0" destOrd="0" presId="urn:microsoft.com/office/officeart/2005/8/layout/hProcess6"/>
    <dgm:cxn modelId="{51621325-6BFF-4EF2-83ED-E3236EFC8278}" type="presOf" srcId="{36F763B8-6491-428D-8987-545442369BA3}" destId="{829F066D-0E01-4712-A648-4B725AA398F0}" srcOrd="1" destOrd="0" presId="urn:microsoft.com/office/officeart/2005/8/layout/hProcess6"/>
    <dgm:cxn modelId="{17AAD970-D15F-47FC-8D41-859D43B34DCE}" srcId="{DBE70854-5785-4E75-858E-4E172B39FE21}" destId="{4F9F8861-1FCD-4076-8F0E-7866D7724182}" srcOrd="0" destOrd="0" parTransId="{172EC6BA-2F73-4316-AB06-12C5B3558192}" sibTransId="{558DCA3D-05CC-4819-99AC-1C3BB3A1C440}"/>
    <dgm:cxn modelId="{2F0CC707-764E-41E4-9ABD-F503D41FC4A2}" type="presOf" srcId="{6C0CDFB0-8B45-4885-A54D-53DD5D0C1C86}" destId="{338DC9E3-8019-4C31-9F2B-05D6FF1A7F2C}" srcOrd="0" destOrd="0" presId="urn:microsoft.com/office/officeart/2005/8/layout/hProcess6"/>
    <dgm:cxn modelId="{64292FB8-A2AF-41E4-89C2-8A773ED7C13F}" srcId="{DBE70854-5785-4E75-858E-4E172B39FE21}" destId="{6C0CDFB0-8B45-4885-A54D-53DD5D0C1C86}" srcOrd="1" destOrd="0" parTransId="{7AAAAAEE-E226-43E2-965D-D794E6A6FDCE}" sibTransId="{BF1A041A-A7CC-4653-9E4F-90B54F0B7F73}"/>
    <dgm:cxn modelId="{3BB088E2-0124-4551-B656-8D489A9BDB5F}" type="presOf" srcId="{36F763B8-6491-428D-8987-545442369BA3}" destId="{9E6D6450-F24E-4880-9C0D-D08A1ADEE33A}" srcOrd="0" destOrd="0" presId="urn:microsoft.com/office/officeart/2005/8/layout/hProcess6"/>
    <dgm:cxn modelId="{A8563D16-376D-41FA-9AEA-A31F3E0B4A17}" srcId="{6C0CDFB0-8B45-4885-A54D-53DD5D0C1C86}" destId="{35952280-2B86-4D3B-B43D-2897CA821043}" srcOrd="0" destOrd="0" parTransId="{E0398DEF-7C7D-4FD7-93A0-205A7F8F08E5}" sibTransId="{0AFF8142-22AE-48E9-9C69-ADA57DFC7E1E}"/>
    <dgm:cxn modelId="{EEFB2FC4-3646-4DE6-8B03-C092309FFD6B}" type="presOf" srcId="{35952280-2B86-4D3B-B43D-2897CA821043}" destId="{7D488C80-15A7-4A3E-9FE8-BCD2278306A1}" srcOrd="0" destOrd="0" presId="urn:microsoft.com/office/officeart/2005/8/layout/hProcess6"/>
    <dgm:cxn modelId="{E2053142-57D2-4F09-BCD8-AAC05CFF346B}" type="presOf" srcId="{DBE70854-5785-4E75-858E-4E172B39FE21}" destId="{820C7DFA-F879-4A58-BDA6-7C13C71081E5}" srcOrd="0" destOrd="0" presId="urn:microsoft.com/office/officeart/2005/8/layout/hProcess6"/>
    <dgm:cxn modelId="{4CF7789C-1628-405C-BC61-1776A89E851F}" srcId="{4F9F8861-1FCD-4076-8F0E-7866D7724182}" destId="{36F763B8-6491-428D-8987-545442369BA3}" srcOrd="0" destOrd="0" parTransId="{3F234CFC-1298-43F9-B009-BAC6D5302A2F}" sibTransId="{00F70970-8FFA-4F13-8231-2839A321FB4D}"/>
    <dgm:cxn modelId="{404A30AB-01D7-4AC0-849D-9CA6734020DE}" type="presParOf" srcId="{820C7DFA-F879-4A58-BDA6-7C13C71081E5}" destId="{ABE12903-2979-4550-8BB3-B8D8ED06007E}" srcOrd="0" destOrd="0" presId="urn:microsoft.com/office/officeart/2005/8/layout/hProcess6"/>
    <dgm:cxn modelId="{4D65A0CD-D50F-48FD-9DEA-30C318BE2E95}" type="presParOf" srcId="{ABE12903-2979-4550-8BB3-B8D8ED06007E}" destId="{CB231407-4952-4298-84C3-A533655D3B24}" srcOrd="0" destOrd="0" presId="urn:microsoft.com/office/officeart/2005/8/layout/hProcess6"/>
    <dgm:cxn modelId="{0FD64A51-6C7A-4D5F-8135-D53786EB068B}" type="presParOf" srcId="{ABE12903-2979-4550-8BB3-B8D8ED06007E}" destId="{9E6D6450-F24E-4880-9C0D-D08A1ADEE33A}" srcOrd="1" destOrd="0" presId="urn:microsoft.com/office/officeart/2005/8/layout/hProcess6"/>
    <dgm:cxn modelId="{D3AE2AAB-ECE0-4D54-B81C-352B8150E04D}" type="presParOf" srcId="{ABE12903-2979-4550-8BB3-B8D8ED06007E}" destId="{829F066D-0E01-4712-A648-4B725AA398F0}" srcOrd="2" destOrd="0" presId="urn:microsoft.com/office/officeart/2005/8/layout/hProcess6"/>
    <dgm:cxn modelId="{AFC353D2-6187-4832-821A-A2ACC00B23D3}" type="presParOf" srcId="{ABE12903-2979-4550-8BB3-B8D8ED06007E}" destId="{9A1B7539-69E7-480B-80E4-92929DFE7AD2}" srcOrd="3" destOrd="0" presId="urn:microsoft.com/office/officeart/2005/8/layout/hProcess6"/>
    <dgm:cxn modelId="{8D11E537-DEFC-472C-BF04-5938F53DC52D}" type="presParOf" srcId="{820C7DFA-F879-4A58-BDA6-7C13C71081E5}" destId="{6FD8F798-FA73-4968-AA0E-07F430275125}" srcOrd="1" destOrd="0" presId="urn:microsoft.com/office/officeart/2005/8/layout/hProcess6"/>
    <dgm:cxn modelId="{82BC7F46-E504-489F-BB09-C8EBD9368543}" type="presParOf" srcId="{820C7DFA-F879-4A58-BDA6-7C13C71081E5}" destId="{316947F9-BF7A-4BFE-B7D7-FF337A58069E}" srcOrd="2" destOrd="0" presId="urn:microsoft.com/office/officeart/2005/8/layout/hProcess6"/>
    <dgm:cxn modelId="{06F736B7-AFC7-4741-A50F-BDD68233EB06}" type="presParOf" srcId="{316947F9-BF7A-4BFE-B7D7-FF337A58069E}" destId="{B44DD984-E584-4865-BC29-F8E848DE49B4}" srcOrd="0" destOrd="0" presId="urn:microsoft.com/office/officeart/2005/8/layout/hProcess6"/>
    <dgm:cxn modelId="{BBA780CB-7E2F-41C1-9906-0DD8CC830362}" type="presParOf" srcId="{316947F9-BF7A-4BFE-B7D7-FF337A58069E}" destId="{7D488C80-15A7-4A3E-9FE8-BCD2278306A1}" srcOrd="1" destOrd="0" presId="urn:microsoft.com/office/officeart/2005/8/layout/hProcess6"/>
    <dgm:cxn modelId="{5EC4CC22-43AA-42EB-A540-C17C096E82B3}" type="presParOf" srcId="{316947F9-BF7A-4BFE-B7D7-FF337A58069E}" destId="{6F4D6BAC-E435-45F4-BC1C-E6B0816A5A7E}" srcOrd="2" destOrd="0" presId="urn:microsoft.com/office/officeart/2005/8/layout/hProcess6"/>
    <dgm:cxn modelId="{B3D6A281-0D28-4A18-837A-765AB347BD4B}" type="presParOf" srcId="{316947F9-BF7A-4BFE-B7D7-FF337A58069E}" destId="{338DC9E3-8019-4C31-9F2B-05D6FF1A7F2C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624CA2-6AB0-46DD-AC7F-A6401A410CF5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MY"/>
        </a:p>
      </dgm:t>
    </dgm:pt>
    <dgm:pt modelId="{07DA3E78-5B48-46C9-B0C5-5DD7B0356141}">
      <dgm:prSet phldrT="[Text]" custT="1"/>
      <dgm:spPr>
        <a:solidFill>
          <a:srgbClr val="006600"/>
        </a:solidFill>
      </dgm:spPr>
      <dgm:t>
        <a:bodyPr/>
        <a:lstStyle/>
        <a:p>
          <a:endParaRPr lang="en-MY" sz="4600" b="1" dirty="0"/>
        </a:p>
      </dgm:t>
    </dgm:pt>
    <dgm:pt modelId="{2417FC77-2B93-4BC4-A532-9DA8926B6FED}" type="parTrans" cxnId="{D312CED2-8DE1-4876-A59F-71079FC5D1CC}">
      <dgm:prSet/>
      <dgm:spPr/>
      <dgm:t>
        <a:bodyPr/>
        <a:lstStyle/>
        <a:p>
          <a:endParaRPr lang="en-MY"/>
        </a:p>
      </dgm:t>
    </dgm:pt>
    <dgm:pt modelId="{7DABAD06-0334-4D0B-AC84-E335531D515E}" type="sibTrans" cxnId="{D312CED2-8DE1-4876-A59F-71079FC5D1CC}">
      <dgm:prSet/>
      <dgm:spPr/>
      <dgm:t>
        <a:bodyPr/>
        <a:lstStyle/>
        <a:p>
          <a:endParaRPr lang="en-MY"/>
        </a:p>
      </dgm:t>
    </dgm:pt>
    <dgm:pt modelId="{11DF2735-CFA7-448E-ACC9-E9ED2B03E749}">
      <dgm:prSet phldrT="[Text]"/>
      <dgm:spPr/>
      <dgm:t>
        <a:bodyPr/>
        <a:lstStyle/>
        <a:p>
          <a:endParaRPr lang="en-MY"/>
        </a:p>
      </dgm:t>
    </dgm:pt>
    <dgm:pt modelId="{D64AF456-BB85-44C1-8D82-3521990BA261}" type="parTrans" cxnId="{B5A95AF1-FC20-4AF5-9B02-4C6B8BF89DCF}">
      <dgm:prSet/>
      <dgm:spPr/>
      <dgm:t>
        <a:bodyPr/>
        <a:lstStyle/>
        <a:p>
          <a:endParaRPr lang="en-MY"/>
        </a:p>
      </dgm:t>
    </dgm:pt>
    <dgm:pt modelId="{F1FF2C7A-84A1-4116-9A47-4FEC296F981C}" type="sibTrans" cxnId="{B5A95AF1-FC20-4AF5-9B02-4C6B8BF89DCF}">
      <dgm:prSet/>
      <dgm:spPr/>
      <dgm:t>
        <a:bodyPr/>
        <a:lstStyle/>
        <a:p>
          <a:endParaRPr lang="en-MY"/>
        </a:p>
      </dgm:t>
    </dgm:pt>
    <dgm:pt modelId="{3960E901-272D-43C0-8471-88785DCDB671}">
      <dgm:prSet phldrT="[Text]" custT="1"/>
      <dgm:spPr>
        <a:solidFill>
          <a:srgbClr val="00B050"/>
        </a:solidFill>
      </dgm:spPr>
      <dgm:t>
        <a:bodyPr/>
        <a:lstStyle/>
        <a:p>
          <a:endParaRPr lang="en-MY" sz="1800" dirty="0"/>
        </a:p>
      </dgm:t>
    </dgm:pt>
    <dgm:pt modelId="{F1BEDF9A-0D72-4016-A8FD-17632E7A8595}" type="sibTrans" cxnId="{784B5A94-2590-4E07-AAD0-2DA76EF2DBBF}">
      <dgm:prSet/>
      <dgm:spPr/>
      <dgm:t>
        <a:bodyPr/>
        <a:lstStyle/>
        <a:p>
          <a:endParaRPr lang="en-MY"/>
        </a:p>
      </dgm:t>
    </dgm:pt>
    <dgm:pt modelId="{57F8BA3C-760E-4D55-9B91-5DFD0E02B541}" type="parTrans" cxnId="{784B5A94-2590-4E07-AAD0-2DA76EF2DBBF}">
      <dgm:prSet/>
      <dgm:spPr/>
      <dgm:t>
        <a:bodyPr/>
        <a:lstStyle/>
        <a:p>
          <a:endParaRPr lang="en-MY"/>
        </a:p>
      </dgm:t>
    </dgm:pt>
    <dgm:pt modelId="{16F656BE-ED7E-4864-9457-E96F6B27A643}" type="pres">
      <dgm:prSet presAssocID="{30624CA2-6AB0-46DD-AC7F-A6401A410C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69A34BEF-AD25-4958-8A73-1FCA1239CB7D}" type="pres">
      <dgm:prSet presAssocID="{07DA3E78-5B48-46C9-B0C5-5DD7B0356141}" presName="Name8" presStyleCnt="0"/>
      <dgm:spPr/>
    </dgm:pt>
    <dgm:pt modelId="{FCD8E545-1865-4A2F-A032-498DFF447B72}" type="pres">
      <dgm:prSet presAssocID="{07DA3E78-5B48-46C9-B0C5-5DD7B035614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6E5DCDB-6116-47F3-A284-1AE8647A189B}" type="pres">
      <dgm:prSet presAssocID="{07DA3E78-5B48-46C9-B0C5-5DD7B03561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1BD194A-5794-4ADE-9BF9-6DF12365B478}" type="pres">
      <dgm:prSet presAssocID="{3960E901-272D-43C0-8471-88785DCDB671}" presName="Name8" presStyleCnt="0"/>
      <dgm:spPr/>
    </dgm:pt>
    <dgm:pt modelId="{8EA6000F-581A-4B3C-B714-FC792E308FD1}" type="pres">
      <dgm:prSet presAssocID="{3960E901-272D-43C0-8471-88785DCDB67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A08CF2F-9E72-4A99-B463-136FB91E620D}" type="pres">
      <dgm:prSet presAssocID="{3960E901-272D-43C0-8471-88785DCDB6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FDCBF0D-4B19-4764-B179-DBBAE84E693A}" type="pres">
      <dgm:prSet presAssocID="{11DF2735-CFA7-448E-ACC9-E9ED2B03E749}" presName="Name8" presStyleCnt="0"/>
      <dgm:spPr/>
    </dgm:pt>
    <dgm:pt modelId="{0E2D322E-536F-4C99-AD27-84C15DEC383D}" type="pres">
      <dgm:prSet presAssocID="{11DF2735-CFA7-448E-ACC9-E9ED2B03E74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422608E-8635-4268-AC72-0A7CAA2BB424}" type="pres">
      <dgm:prSet presAssocID="{11DF2735-CFA7-448E-ACC9-E9ED2B03E7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8BB9318A-5DCB-4FBC-85BD-37B767FC14E1}" type="presOf" srcId="{07DA3E78-5B48-46C9-B0C5-5DD7B0356141}" destId="{FCD8E545-1865-4A2F-A032-498DFF447B72}" srcOrd="0" destOrd="0" presId="urn:microsoft.com/office/officeart/2005/8/layout/pyramid1"/>
    <dgm:cxn modelId="{B5A95AF1-FC20-4AF5-9B02-4C6B8BF89DCF}" srcId="{30624CA2-6AB0-46DD-AC7F-A6401A410CF5}" destId="{11DF2735-CFA7-448E-ACC9-E9ED2B03E749}" srcOrd="2" destOrd="0" parTransId="{D64AF456-BB85-44C1-8D82-3521990BA261}" sibTransId="{F1FF2C7A-84A1-4116-9A47-4FEC296F981C}"/>
    <dgm:cxn modelId="{42E59DD7-53D4-4BD0-AE85-5784E65ACF13}" type="presOf" srcId="{3960E901-272D-43C0-8471-88785DCDB671}" destId="{8EA6000F-581A-4B3C-B714-FC792E308FD1}" srcOrd="0" destOrd="0" presId="urn:microsoft.com/office/officeart/2005/8/layout/pyramid1"/>
    <dgm:cxn modelId="{2CA1A7F5-736D-48FE-9818-CB66DA6EC386}" type="presOf" srcId="{11DF2735-CFA7-448E-ACC9-E9ED2B03E749}" destId="{2422608E-8635-4268-AC72-0A7CAA2BB424}" srcOrd="1" destOrd="0" presId="urn:microsoft.com/office/officeart/2005/8/layout/pyramid1"/>
    <dgm:cxn modelId="{D312CED2-8DE1-4876-A59F-71079FC5D1CC}" srcId="{30624CA2-6AB0-46DD-AC7F-A6401A410CF5}" destId="{07DA3E78-5B48-46C9-B0C5-5DD7B0356141}" srcOrd="0" destOrd="0" parTransId="{2417FC77-2B93-4BC4-A532-9DA8926B6FED}" sibTransId="{7DABAD06-0334-4D0B-AC84-E335531D515E}"/>
    <dgm:cxn modelId="{4DC7CA02-2875-4E65-BA91-506DCB0F0C07}" type="presOf" srcId="{30624CA2-6AB0-46DD-AC7F-A6401A410CF5}" destId="{16F656BE-ED7E-4864-9457-E96F6B27A643}" srcOrd="0" destOrd="0" presId="urn:microsoft.com/office/officeart/2005/8/layout/pyramid1"/>
    <dgm:cxn modelId="{A0074F1D-9365-47D8-9430-001E8EF46090}" type="presOf" srcId="{07DA3E78-5B48-46C9-B0C5-5DD7B0356141}" destId="{86E5DCDB-6116-47F3-A284-1AE8647A189B}" srcOrd="1" destOrd="0" presId="urn:microsoft.com/office/officeart/2005/8/layout/pyramid1"/>
    <dgm:cxn modelId="{784B5A94-2590-4E07-AAD0-2DA76EF2DBBF}" srcId="{30624CA2-6AB0-46DD-AC7F-A6401A410CF5}" destId="{3960E901-272D-43C0-8471-88785DCDB671}" srcOrd="1" destOrd="0" parTransId="{57F8BA3C-760E-4D55-9B91-5DFD0E02B541}" sibTransId="{F1BEDF9A-0D72-4016-A8FD-17632E7A8595}"/>
    <dgm:cxn modelId="{AB981AD1-E73B-4D96-AFA6-0FCFB95F02F5}" type="presOf" srcId="{11DF2735-CFA7-448E-ACC9-E9ED2B03E749}" destId="{0E2D322E-536F-4C99-AD27-84C15DEC383D}" srcOrd="0" destOrd="0" presId="urn:microsoft.com/office/officeart/2005/8/layout/pyramid1"/>
    <dgm:cxn modelId="{D45E21B5-A35C-41B5-AD70-D8C65A1465F1}" type="presOf" srcId="{3960E901-272D-43C0-8471-88785DCDB671}" destId="{FA08CF2F-9E72-4A99-B463-136FB91E620D}" srcOrd="1" destOrd="0" presId="urn:microsoft.com/office/officeart/2005/8/layout/pyramid1"/>
    <dgm:cxn modelId="{73855308-24BE-4E2B-A3C9-299915DD4C9B}" type="presParOf" srcId="{16F656BE-ED7E-4864-9457-E96F6B27A643}" destId="{69A34BEF-AD25-4958-8A73-1FCA1239CB7D}" srcOrd="0" destOrd="0" presId="urn:microsoft.com/office/officeart/2005/8/layout/pyramid1"/>
    <dgm:cxn modelId="{6C440E88-8E56-414A-A547-503F6151578C}" type="presParOf" srcId="{69A34BEF-AD25-4958-8A73-1FCA1239CB7D}" destId="{FCD8E545-1865-4A2F-A032-498DFF447B72}" srcOrd="0" destOrd="0" presId="urn:microsoft.com/office/officeart/2005/8/layout/pyramid1"/>
    <dgm:cxn modelId="{78032E34-5F85-4477-9585-C222715A5EA4}" type="presParOf" srcId="{69A34BEF-AD25-4958-8A73-1FCA1239CB7D}" destId="{86E5DCDB-6116-47F3-A284-1AE8647A189B}" srcOrd="1" destOrd="0" presId="urn:microsoft.com/office/officeart/2005/8/layout/pyramid1"/>
    <dgm:cxn modelId="{0439489C-EAAF-49CD-890A-99FB5351217B}" type="presParOf" srcId="{16F656BE-ED7E-4864-9457-E96F6B27A643}" destId="{01BD194A-5794-4ADE-9BF9-6DF12365B478}" srcOrd="1" destOrd="0" presId="urn:microsoft.com/office/officeart/2005/8/layout/pyramid1"/>
    <dgm:cxn modelId="{D31ABD55-FE22-4933-BD3B-BBBC92980F62}" type="presParOf" srcId="{01BD194A-5794-4ADE-9BF9-6DF12365B478}" destId="{8EA6000F-581A-4B3C-B714-FC792E308FD1}" srcOrd="0" destOrd="0" presId="urn:microsoft.com/office/officeart/2005/8/layout/pyramid1"/>
    <dgm:cxn modelId="{DEFC846C-A192-42C1-B169-2B689D557C2B}" type="presParOf" srcId="{01BD194A-5794-4ADE-9BF9-6DF12365B478}" destId="{FA08CF2F-9E72-4A99-B463-136FB91E620D}" srcOrd="1" destOrd="0" presId="urn:microsoft.com/office/officeart/2005/8/layout/pyramid1"/>
    <dgm:cxn modelId="{46380093-F65F-46F8-A9CC-E5E34CE2D63F}" type="presParOf" srcId="{16F656BE-ED7E-4864-9457-E96F6B27A643}" destId="{CFDCBF0D-4B19-4764-B179-DBBAE84E693A}" srcOrd="2" destOrd="0" presId="urn:microsoft.com/office/officeart/2005/8/layout/pyramid1"/>
    <dgm:cxn modelId="{EFBFB4F5-2A93-49BC-8C5C-623B8C23F399}" type="presParOf" srcId="{CFDCBF0D-4B19-4764-B179-DBBAE84E693A}" destId="{0E2D322E-536F-4C99-AD27-84C15DEC383D}" srcOrd="0" destOrd="0" presId="urn:microsoft.com/office/officeart/2005/8/layout/pyramid1"/>
    <dgm:cxn modelId="{296C5769-4794-473E-8D85-DF9D7530D852}" type="presParOf" srcId="{CFDCBF0D-4B19-4764-B179-DBBAE84E693A}" destId="{2422608E-8635-4268-AC72-0A7CAA2BB424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E2133-98F1-4579-83E6-03CD72C402F2}">
      <dsp:nvSpPr>
        <dsp:cNvPr id="0" name=""/>
        <dsp:cNvSpPr/>
      </dsp:nvSpPr>
      <dsp:spPr>
        <a:xfrm>
          <a:off x="-5932738" y="-908103"/>
          <a:ext cx="7064481" cy="7064481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B768E-9B4E-416A-B87E-74B78CC35817}">
      <dsp:nvSpPr>
        <dsp:cNvPr id="0" name=""/>
        <dsp:cNvSpPr/>
      </dsp:nvSpPr>
      <dsp:spPr>
        <a:xfrm>
          <a:off x="728460" y="524827"/>
          <a:ext cx="7428713" cy="1049655"/>
        </a:xfrm>
        <a:prstGeom prst="rect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164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4400" b="0" kern="1200" dirty="0" smtClean="0">
              <a:solidFill>
                <a:schemeClr val="tx1"/>
              </a:solidFill>
              <a:latin typeface="Baskerville Old Face" pitchFamily="18" charset="0"/>
            </a:rPr>
            <a:t>CMMS di JKR</a:t>
          </a:r>
          <a:endParaRPr lang="en-MY" sz="4400" b="0" kern="1200" dirty="0">
            <a:solidFill>
              <a:schemeClr val="tx1"/>
            </a:solidFill>
            <a:latin typeface="Baskerville Old Face" pitchFamily="18" charset="0"/>
          </a:endParaRPr>
        </a:p>
      </dsp:txBody>
      <dsp:txXfrm>
        <a:off x="728460" y="524827"/>
        <a:ext cx="7428713" cy="1049655"/>
      </dsp:txXfrm>
    </dsp:sp>
    <dsp:sp modelId="{4F10D17F-FF85-42B9-B1B7-824B25BCD23E}">
      <dsp:nvSpPr>
        <dsp:cNvPr id="0" name=""/>
        <dsp:cNvSpPr/>
      </dsp:nvSpPr>
      <dsp:spPr>
        <a:xfrm>
          <a:off x="72426" y="393620"/>
          <a:ext cx="1312068" cy="131206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EBAFF-AAEA-426A-B593-34DC0CE79073}">
      <dsp:nvSpPr>
        <dsp:cNvPr id="0" name=""/>
        <dsp:cNvSpPr/>
      </dsp:nvSpPr>
      <dsp:spPr>
        <a:xfrm>
          <a:off x="1110010" y="2099310"/>
          <a:ext cx="7047163" cy="1049655"/>
        </a:xfrm>
        <a:prstGeom prst="rect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164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4400" b="0" kern="1200" dirty="0" smtClean="0">
              <a:solidFill>
                <a:schemeClr val="tx1"/>
              </a:solidFill>
              <a:latin typeface="Baskerville Old Face" pitchFamily="18" charset="0"/>
            </a:rPr>
            <a:t>Kronologi SPFB</a:t>
          </a:r>
          <a:endParaRPr lang="en-MY" sz="4400" kern="1200" dirty="0">
            <a:solidFill>
              <a:schemeClr val="tx1"/>
            </a:solidFill>
            <a:latin typeface="Baskerville Old Face" pitchFamily="18" charset="0"/>
          </a:endParaRPr>
        </a:p>
      </dsp:txBody>
      <dsp:txXfrm>
        <a:off x="1110010" y="2099310"/>
        <a:ext cx="7047163" cy="1049655"/>
      </dsp:txXfrm>
    </dsp:sp>
    <dsp:sp modelId="{F3A5B9ED-38C7-4FCC-9D09-008B7C91E2C6}">
      <dsp:nvSpPr>
        <dsp:cNvPr id="0" name=""/>
        <dsp:cNvSpPr/>
      </dsp:nvSpPr>
      <dsp:spPr>
        <a:xfrm>
          <a:off x="453975" y="1968103"/>
          <a:ext cx="1312068" cy="131206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00895-70FE-4BE4-9332-FE09633ED723}">
      <dsp:nvSpPr>
        <dsp:cNvPr id="0" name=""/>
        <dsp:cNvSpPr/>
      </dsp:nvSpPr>
      <dsp:spPr>
        <a:xfrm>
          <a:off x="728460" y="3673792"/>
          <a:ext cx="7428713" cy="104965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164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chemeClr val="tx1"/>
              </a:solidFill>
              <a:latin typeface="Baskerville Old Face" pitchFamily="18" charset="0"/>
            </a:rPr>
            <a:t>Halatuju</a:t>
          </a:r>
          <a:r>
            <a:rPr lang="en-US" sz="4400" kern="1200" dirty="0" smtClean="0">
              <a:solidFill>
                <a:schemeClr val="tx1"/>
              </a:solidFill>
              <a:latin typeface="Baskerville Old Face" pitchFamily="18" charset="0"/>
            </a:rPr>
            <a:t> SPFB</a:t>
          </a:r>
          <a:endParaRPr lang="en-MY" sz="4400" i="1" kern="1200" dirty="0">
            <a:solidFill>
              <a:schemeClr val="tx1"/>
            </a:solidFill>
            <a:latin typeface="Baskerville Old Face" pitchFamily="18" charset="0"/>
          </a:endParaRPr>
        </a:p>
      </dsp:txBody>
      <dsp:txXfrm>
        <a:off x="728460" y="3673792"/>
        <a:ext cx="7428713" cy="1049655"/>
      </dsp:txXfrm>
    </dsp:sp>
    <dsp:sp modelId="{6D749577-749F-4730-81BF-8F7D5EE5D710}">
      <dsp:nvSpPr>
        <dsp:cNvPr id="0" name=""/>
        <dsp:cNvSpPr/>
      </dsp:nvSpPr>
      <dsp:spPr>
        <a:xfrm>
          <a:off x="72426" y="3542585"/>
          <a:ext cx="1312068" cy="131206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4B89C-FC86-4F4C-9D80-23748E246F4B}">
      <dsp:nvSpPr>
        <dsp:cNvPr id="0" name=""/>
        <dsp:cNvSpPr/>
      </dsp:nvSpPr>
      <dsp:spPr>
        <a:xfrm>
          <a:off x="3819460" y="2888960"/>
          <a:ext cx="2098745" cy="1359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1500" kern="1200" noProof="0" smtClean="0">
              <a:latin typeface="Andalus" pitchFamily="18" charset="-78"/>
              <a:cs typeface="Andalus" pitchFamily="18" charset="-78"/>
            </a:rPr>
            <a:t>Pengurusan Aduan (luaran)</a:t>
          </a:r>
          <a:endParaRPr lang="ms-MY" sz="1500" kern="1200" noProof="0">
            <a:latin typeface="Andalus" pitchFamily="18" charset="-78"/>
            <a:cs typeface="Andalus" pitchFamily="18" charset="-78"/>
          </a:endParaRPr>
        </a:p>
      </dsp:txBody>
      <dsp:txXfrm>
        <a:off x="4478947" y="3258702"/>
        <a:ext cx="1409393" cy="959905"/>
      </dsp:txXfrm>
    </dsp:sp>
    <dsp:sp modelId="{12DDC027-7285-4737-A2EB-026CE3425C5D}">
      <dsp:nvSpPr>
        <dsp:cNvPr id="0" name=""/>
        <dsp:cNvSpPr/>
      </dsp:nvSpPr>
      <dsp:spPr>
        <a:xfrm>
          <a:off x="395191" y="2888960"/>
          <a:ext cx="2098745" cy="1359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1500" kern="1200" noProof="0" dirty="0" smtClean="0">
              <a:latin typeface="Andalus" pitchFamily="18" charset="-78"/>
              <a:cs typeface="Andalus" pitchFamily="18" charset="-78"/>
            </a:rPr>
            <a:t>Pelaporan dan Analisis </a:t>
          </a:r>
          <a:endParaRPr lang="ms-MY" sz="1500" kern="1200" noProof="0" dirty="0">
            <a:latin typeface="Andalus" pitchFamily="18" charset="-78"/>
            <a:cs typeface="Andalus" pitchFamily="18" charset="-78"/>
          </a:endParaRPr>
        </a:p>
      </dsp:txBody>
      <dsp:txXfrm>
        <a:off x="425055" y="3258702"/>
        <a:ext cx="1409393" cy="959905"/>
      </dsp:txXfrm>
    </dsp:sp>
    <dsp:sp modelId="{E310DA20-D914-4886-87FB-6C62FDEE27E4}">
      <dsp:nvSpPr>
        <dsp:cNvPr id="0" name=""/>
        <dsp:cNvSpPr/>
      </dsp:nvSpPr>
      <dsp:spPr>
        <a:xfrm>
          <a:off x="3819460" y="0"/>
          <a:ext cx="2098745" cy="1359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1500" kern="1200" noProof="0" smtClean="0">
              <a:latin typeface="Andalus" pitchFamily="18" charset="-78"/>
              <a:cs typeface="Andalus" pitchFamily="18" charset="-78"/>
            </a:rPr>
            <a:t>O &amp; M Harian Pengurusan Fasiliti</a:t>
          </a:r>
          <a:endParaRPr lang="ms-MY" sz="1500" kern="1200" noProof="0">
            <a:latin typeface="Andalus" pitchFamily="18" charset="-78"/>
            <a:cs typeface="Andalus" pitchFamily="18" charset="-78"/>
          </a:endParaRPr>
        </a:p>
      </dsp:txBody>
      <dsp:txXfrm>
        <a:off x="4478947" y="29864"/>
        <a:ext cx="1409393" cy="959905"/>
      </dsp:txXfrm>
    </dsp:sp>
    <dsp:sp modelId="{BA2E4D7F-A447-4F53-96CF-CCB34F2876BF}">
      <dsp:nvSpPr>
        <dsp:cNvPr id="0" name=""/>
        <dsp:cNvSpPr/>
      </dsp:nvSpPr>
      <dsp:spPr>
        <a:xfrm>
          <a:off x="395191" y="0"/>
          <a:ext cx="2098745" cy="1359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1500" kern="1200" noProof="0" smtClean="0">
              <a:latin typeface="Andalus" pitchFamily="18" charset="-78"/>
              <a:cs typeface="Andalus" pitchFamily="18" charset="-78"/>
            </a:rPr>
            <a:t>Pemantauan Berpusat dan Berperingkat</a:t>
          </a:r>
          <a:endParaRPr lang="ms-MY" sz="1500" kern="1200" noProof="0">
            <a:latin typeface="Andalus" pitchFamily="18" charset="-78"/>
            <a:cs typeface="Andalus" pitchFamily="18" charset="-78"/>
          </a:endParaRPr>
        </a:p>
      </dsp:txBody>
      <dsp:txXfrm>
        <a:off x="425055" y="29864"/>
        <a:ext cx="1409393" cy="959905"/>
      </dsp:txXfrm>
    </dsp:sp>
    <dsp:sp modelId="{B9215DB7-72DD-4565-89E4-F284991609C8}">
      <dsp:nvSpPr>
        <dsp:cNvPr id="0" name=""/>
        <dsp:cNvSpPr/>
      </dsp:nvSpPr>
      <dsp:spPr>
        <a:xfrm>
          <a:off x="1274625" y="242162"/>
          <a:ext cx="1839588" cy="1839588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300" kern="1200" noProof="0" dirty="0" smtClean="0">
              <a:latin typeface="Andalus" pitchFamily="18" charset="-78"/>
              <a:cs typeface="Andalus" pitchFamily="18" charset="-78"/>
            </a:rPr>
            <a:t>EIS</a:t>
          </a:r>
          <a:endParaRPr lang="ms-MY" sz="2300" kern="1200" noProof="0" dirty="0">
            <a:latin typeface="Andalus" pitchFamily="18" charset="-78"/>
            <a:cs typeface="Andalus" pitchFamily="18" charset="-78"/>
          </a:endParaRPr>
        </a:p>
      </dsp:txBody>
      <dsp:txXfrm>
        <a:off x="1813428" y="780965"/>
        <a:ext cx="1300785" cy="1300785"/>
      </dsp:txXfrm>
    </dsp:sp>
    <dsp:sp modelId="{5E3CE973-B6CF-49E5-9E5D-9F487AA4E231}">
      <dsp:nvSpPr>
        <dsp:cNvPr id="0" name=""/>
        <dsp:cNvSpPr/>
      </dsp:nvSpPr>
      <dsp:spPr>
        <a:xfrm rot="5400000">
          <a:off x="3199183" y="242162"/>
          <a:ext cx="1839588" cy="1839588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300" kern="1200" noProof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Operasi</a:t>
          </a:r>
          <a:endParaRPr lang="ms-MY" sz="2300" kern="1200" noProof="0" dirty="0">
            <a:solidFill>
              <a:srgbClr val="002060"/>
            </a:solidFill>
            <a:latin typeface="Andalus" pitchFamily="18" charset="-78"/>
            <a:cs typeface="Andalus" pitchFamily="18" charset="-78"/>
          </a:endParaRPr>
        </a:p>
      </dsp:txBody>
      <dsp:txXfrm rot="-5400000">
        <a:off x="3199183" y="780965"/>
        <a:ext cx="1300785" cy="1300785"/>
      </dsp:txXfrm>
    </dsp:sp>
    <dsp:sp modelId="{CF4AE728-BC36-49A9-8A88-66541EC980E6}">
      <dsp:nvSpPr>
        <dsp:cNvPr id="0" name=""/>
        <dsp:cNvSpPr/>
      </dsp:nvSpPr>
      <dsp:spPr>
        <a:xfrm rot="10800000">
          <a:off x="3199183" y="2166720"/>
          <a:ext cx="1839588" cy="1839588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300" kern="1200" noProof="0" smtClean="0">
              <a:latin typeface="Andalus" pitchFamily="18" charset="-78"/>
              <a:cs typeface="Andalus" pitchFamily="18" charset="-78"/>
            </a:rPr>
            <a:t>Aduan</a:t>
          </a:r>
          <a:endParaRPr lang="ms-MY" sz="2300" kern="1200" noProof="0">
            <a:latin typeface="Andalus" pitchFamily="18" charset="-78"/>
            <a:cs typeface="Andalus" pitchFamily="18" charset="-78"/>
          </a:endParaRPr>
        </a:p>
      </dsp:txBody>
      <dsp:txXfrm rot="10800000">
        <a:off x="3199183" y="2166720"/>
        <a:ext cx="1300785" cy="1300785"/>
      </dsp:txXfrm>
    </dsp:sp>
    <dsp:sp modelId="{8378FD71-3AE1-4F41-9A42-4FB0D378A7FC}">
      <dsp:nvSpPr>
        <dsp:cNvPr id="0" name=""/>
        <dsp:cNvSpPr/>
      </dsp:nvSpPr>
      <dsp:spPr>
        <a:xfrm rot="16200000">
          <a:off x="1274625" y="2166720"/>
          <a:ext cx="1839588" cy="1839588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300" kern="1200" noProof="0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Analisis</a:t>
          </a:r>
          <a:endParaRPr lang="ms-MY" sz="2300" kern="1200" noProof="0" dirty="0">
            <a:solidFill>
              <a:srgbClr val="002060"/>
            </a:solidFill>
            <a:latin typeface="Andalus" pitchFamily="18" charset="-78"/>
            <a:cs typeface="Andalus" pitchFamily="18" charset="-78"/>
          </a:endParaRPr>
        </a:p>
      </dsp:txBody>
      <dsp:txXfrm rot="5400000">
        <a:off x="1813428" y="2166720"/>
        <a:ext cx="1300785" cy="1300785"/>
      </dsp:txXfrm>
    </dsp:sp>
    <dsp:sp modelId="{B66428D8-4EA4-496A-890B-23723801DAED}">
      <dsp:nvSpPr>
        <dsp:cNvPr id="0" name=""/>
        <dsp:cNvSpPr/>
      </dsp:nvSpPr>
      <dsp:spPr>
        <a:xfrm>
          <a:off x="2839125" y="1741873"/>
          <a:ext cx="635146" cy="55230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00DD75-8A01-419C-8337-9EE654CB4BC4}">
      <dsp:nvSpPr>
        <dsp:cNvPr id="0" name=""/>
        <dsp:cNvSpPr/>
      </dsp:nvSpPr>
      <dsp:spPr>
        <a:xfrm rot="10800000">
          <a:off x="2839125" y="1954297"/>
          <a:ext cx="635146" cy="55230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67D94-48B8-45A0-A85A-A27DDE5DEBB1}">
      <dsp:nvSpPr>
        <dsp:cNvPr id="0" name=""/>
        <dsp:cNvSpPr/>
      </dsp:nvSpPr>
      <dsp:spPr>
        <a:xfrm>
          <a:off x="903" y="64240"/>
          <a:ext cx="2269912" cy="876186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18E8A6-8F42-4A07-9E6B-62E5ECC821AD}">
      <dsp:nvSpPr>
        <dsp:cNvPr id="0" name=""/>
        <dsp:cNvSpPr/>
      </dsp:nvSpPr>
      <dsp:spPr>
        <a:xfrm>
          <a:off x="606213" y="283287"/>
          <a:ext cx="1916814" cy="876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Sebelum</a:t>
          </a:r>
          <a:r>
            <a:rPr lang="en-US" sz="2000" b="1" kern="1200" dirty="0" smtClean="0"/>
            <a:t> 2014</a:t>
          </a:r>
          <a:endParaRPr lang="en-MY" sz="2000" b="1" kern="1200" dirty="0"/>
        </a:p>
      </dsp:txBody>
      <dsp:txXfrm>
        <a:off x="631876" y="308950"/>
        <a:ext cx="1865488" cy="824860"/>
      </dsp:txXfrm>
    </dsp:sp>
    <dsp:sp modelId="{9614C55C-0BEC-4731-9C4D-BEEDECD6A34C}">
      <dsp:nvSpPr>
        <dsp:cNvPr id="0" name=""/>
        <dsp:cNvSpPr/>
      </dsp:nvSpPr>
      <dsp:spPr>
        <a:xfrm>
          <a:off x="2593647" y="64240"/>
          <a:ext cx="2269912" cy="876186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D1238F-DF16-4D61-87EF-1300E7AEDCF4}">
      <dsp:nvSpPr>
        <dsp:cNvPr id="0" name=""/>
        <dsp:cNvSpPr/>
      </dsp:nvSpPr>
      <dsp:spPr>
        <a:xfrm>
          <a:off x="3198957" y="283287"/>
          <a:ext cx="1916814" cy="876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2014</a:t>
          </a:r>
          <a:endParaRPr lang="en-MY" sz="2000" b="1" kern="1200" dirty="0"/>
        </a:p>
      </dsp:txBody>
      <dsp:txXfrm>
        <a:off x="3224620" y="308950"/>
        <a:ext cx="1865488" cy="824860"/>
      </dsp:txXfrm>
    </dsp:sp>
    <dsp:sp modelId="{00A4E0DC-DC47-43A6-B25F-858D1E40007C}">
      <dsp:nvSpPr>
        <dsp:cNvPr id="0" name=""/>
        <dsp:cNvSpPr/>
      </dsp:nvSpPr>
      <dsp:spPr>
        <a:xfrm>
          <a:off x="5186391" y="64240"/>
          <a:ext cx="2269912" cy="876186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85E917-02F3-4996-B5A9-C503D31B42F0}">
      <dsp:nvSpPr>
        <dsp:cNvPr id="0" name=""/>
        <dsp:cNvSpPr/>
      </dsp:nvSpPr>
      <dsp:spPr>
        <a:xfrm>
          <a:off x="5791701" y="283287"/>
          <a:ext cx="1916814" cy="876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2015</a:t>
          </a:r>
        </a:p>
      </dsp:txBody>
      <dsp:txXfrm>
        <a:off x="5817364" y="308950"/>
        <a:ext cx="1865488" cy="824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CFE66-FA52-4B75-B219-E8CC4E4A28FB}">
      <dsp:nvSpPr>
        <dsp:cNvPr id="0" name=""/>
        <dsp:cNvSpPr/>
      </dsp:nvSpPr>
      <dsp:spPr>
        <a:xfrm>
          <a:off x="2085290" y="1513"/>
          <a:ext cx="1042838" cy="1042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</a:rPr>
            <a:t>ADAPTASI SPKF/SPPF</a:t>
          </a:r>
          <a:endParaRPr lang="en-MY" sz="800" b="1" kern="1200" dirty="0">
            <a:solidFill>
              <a:schemeClr val="bg1"/>
            </a:solidFill>
          </a:endParaRPr>
        </a:p>
      </dsp:txBody>
      <dsp:txXfrm>
        <a:off x="2238010" y="154233"/>
        <a:ext cx="737398" cy="737398"/>
      </dsp:txXfrm>
    </dsp:sp>
    <dsp:sp modelId="{EA6AD49B-C26A-4B8E-9336-66F7033812F3}">
      <dsp:nvSpPr>
        <dsp:cNvPr id="0" name=""/>
        <dsp:cNvSpPr/>
      </dsp:nvSpPr>
      <dsp:spPr>
        <a:xfrm>
          <a:off x="2304286" y="1129030"/>
          <a:ext cx="604846" cy="604846"/>
        </a:xfrm>
        <a:prstGeom prst="mathPlus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700" kern="1200"/>
        </a:p>
      </dsp:txBody>
      <dsp:txXfrm>
        <a:off x="2384458" y="1360323"/>
        <a:ext cx="444502" cy="142260"/>
      </dsp:txXfrm>
    </dsp:sp>
    <dsp:sp modelId="{5A007B5B-D474-45CE-9882-CECCDBD0973C}">
      <dsp:nvSpPr>
        <dsp:cNvPr id="0" name=""/>
        <dsp:cNvSpPr/>
      </dsp:nvSpPr>
      <dsp:spPr>
        <a:xfrm>
          <a:off x="2085290" y="1818555"/>
          <a:ext cx="1042838" cy="10428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tx1"/>
              </a:solidFill>
            </a:rPr>
            <a:t>KEPUTUSAN MESYUARAT</a:t>
          </a:r>
          <a:endParaRPr lang="en-MY" sz="800" b="1" kern="1200" dirty="0">
            <a:solidFill>
              <a:schemeClr val="tx1"/>
            </a:solidFill>
          </a:endParaRPr>
        </a:p>
      </dsp:txBody>
      <dsp:txXfrm>
        <a:off x="2238010" y="1971275"/>
        <a:ext cx="737398" cy="737398"/>
      </dsp:txXfrm>
    </dsp:sp>
    <dsp:sp modelId="{56BB6CF4-AD89-4070-AF33-93DE2DBA013C}">
      <dsp:nvSpPr>
        <dsp:cNvPr id="0" name=""/>
        <dsp:cNvSpPr/>
      </dsp:nvSpPr>
      <dsp:spPr>
        <a:xfrm>
          <a:off x="2304286" y="2946072"/>
          <a:ext cx="604846" cy="604846"/>
        </a:xfrm>
        <a:prstGeom prst="mathPlus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700" kern="1200"/>
        </a:p>
      </dsp:txBody>
      <dsp:txXfrm>
        <a:off x="2384458" y="3177365"/>
        <a:ext cx="444502" cy="142260"/>
      </dsp:txXfrm>
    </dsp:sp>
    <dsp:sp modelId="{5C0F62C8-57A8-486E-9F26-828ABBB61A0F}">
      <dsp:nvSpPr>
        <dsp:cNvPr id="0" name=""/>
        <dsp:cNvSpPr/>
      </dsp:nvSpPr>
      <dsp:spPr>
        <a:xfrm>
          <a:off x="2085290" y="3635597"/>
          <a:ext cx="1042838" cy="10428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tx1"/>
              </a:solidFill>
            </a:rPr>
            <a:t>NAIKTARAF CMMS SEDIADA</a:t>
          </a:r>
          <a:endParaRPr lang="en-MY" sz="800" b="1" kern="1200" dirty="0">
            <a:solidFill>
              <a:schemeClr val="tx1"/>
            </a:solidFill>
          </a:endParaRPr>
        </a:p>
      </dsp:txBody>
      <dsp:txXfrm>
        <a:off x="2238010" y="3788317"/>
        <a:ext cx="737398" cy="737398"/>
      </dsp:txXfrm>
    </dsp:sp>
    <dsp:sp modelId="{3A37F21E-C03F-4507-B104-35627E57F959}">
      <dsp:nvSpPr>
        <dsp:cNvPr id="0" name=""/>
        <dsp:cNvSpPr/>
      </dsp:nvSpPr>
      <dsp:spPr>
        <a:xfrm>
          <a:off x="3284554" y="2146007"/>
          <a:ext cx="331622" cy="387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700" kern="1200"/>
        </a:p>
      </dsp:txBody>
      <dsp:txXfrm>
        <a:off x="3284554" y="2223594"/>
        <a:ext cx="232135" cy="232761"/>
      </dsp:txXfrm>
    </dsp:sp>
    <dsp:sp modelId="{169ABB82-A9BE-4B69-A107-B30F2C62B60C}">
      <dsp:nvSpPr>
        <dsp:cNvPr id="0" name=""/>
        <dsp:cNvSpPr/>
      </dsp:nvSpPr>
      <dsp:spPr>
        <a:xfrm>
          <a:off x="3753832" y="1297136"/>
          <a:ext cx="2085677" cy="20856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chemeClr val="tx1"/>
              </a:solidFill>
            </a:rPr>
            <a:t>SPFB</a:t>
          </a:r>
          <a:endParaRPr lang="en-MY" sz="3800" b="1" kern="1200" dirty="0">
            <a:solidFill>
              <a:schemeClr val="tx1"/>
            </a:solidFill>
          </a:endParaRPr>
        </a:p>
      </dsp:txBody>
      <dsp:txXfrm>
        <a:off x="4059272" y="1602576"/>
        <a:ext cx="1474797" cy="1474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8F76F-6896-44D9-B410-2C0CF60BFB14}">
      <dsp:nvSpPr>
        <dsp:cNvPr id="0" name=""/>
        <dsp:cNvSpPr/>
      </dsp:nvSpPr>
      <dsp:spPr>
        <a:xfrm>
          <a:off x="969962" y="601756"/>
          <a:ext cx="2847287" cy="334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70E421-8BC6-4A01-B6BF-D3D5C5C49FE3}">
      <dsp:nvSpPr>
        <dsp:cNvPr id="0" name=""/>
        <dsp:cNvSpPr/>
      </dsp:nvSpPr>
      <dsp:spPr>
        <a:xfrm>
          <a:off x="969962" y="727559"/>
          <a:ext cx="209172" cy="2091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06DEF-C911-4E2D-89D6-3A2DAF40E581}">
      <dsp:nvSpPr>
        <dsp:cNvPr id="0" name=""/>
        <dsp:cNvSpPr/>
      </dsp:nvSpPr>
      <dsp:spPr>
        <a:xfrm>
          <a:off x="1260243" y="505138"/>
          <a:ext cx="2847287" cy="6017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Aktiviti</a:t>
          </a:r>
          <a:endParaRPr lang="en-MY" sz="18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1260243" y="505138"/>
        <a:ext cx="2847287" cy="601756"/>
      </dsp:txXfrm>
    </dsp:sp>
    <dsp:sp modelId="{2E11ED4F-A767-4898-B948-F1511D8FD924}">
      <dsp:nvSpPr>
        <dsp:cNvPr id="0" name=""/>
        <dsp:cNvSpPr/>
      </dsp:nvSpPr>
      <dsp:spPr>
        <a:xfrm>
          <a:off x="969962" y="1215132"/>
          <a:ext cx="209166" cy="20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D7E6D-9AAE-4B3B-A8C3-EDDEE2696F4E}">
      <dsp:nvSpPr>
        <dsp:cNvPr id="0" name=""/>
        <dsp:cNvSpPr/>
      </dsp:nvSpPr>
      <dsp:spPr>
        <a:xfrm>
          <a:off x="1169272" y="1075931"/>
          <a:ext cx="2647977" cy="4875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Tetapkan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Polisi</a:t>
          </a:r>
          <a:endParaRPr lang="en-US" sz="1100" kern="1200" dirty="0" smtClean="0"/>
        </a:p>
      </dsp:txBody>
      <dsp:txXfrm>
        <a:off x="1169272" y="1075931"/>
        <a:ext cx="2647977" cy="487568"/>
      </dsp:txXfrm>
    </dsp:sp>
    <dsp:sp modelId="{184228FB-1200-45A4-92FC-FADD4F3CE885}">
      <dsp:nvSpPr>
        <dsp:cNvPr id="0" name=""/>
        <dsp:cNvSpPr/>
      </dsp:nvSpPr>
      <dsp:spPr>
        <a:xfrm>
          <a:off x="969962" y="1702701"/>
          <a:ext cx="209166" cy="20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492C0-ACA6-472B-A0D0-DDDF52DC9680}">
      <dsp:nvSpPr>
        <dsp:cNvPr id="0" name=""/>
        <dsp:cNvSpPr/>
      </dsp:nvSpPr>
      <dsp:spPr>
        <a:xfrm>
          <a:off x="1169272" y="1563500"/>
          <a:ext cx="2647977" cy="4875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Seragam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Spesifikasi</a:t>
          </a:r>
          <a:endParaRPr lang="en-MY" sz="1100" kern="1200" dirty="0"/>
        </a:p>
      </dsp:txBody>
      <dsp:txXfrm>
        <a:off x="1169272" y="1563500"/>
        <a:ext cx="2647977" cy="487568"/>
      </dsp:txXfrm>
    </dsp:sp>
    <dsp:sp modelId="{B94CCEF3-DF61-4324-9ED1-F4EEB15614F1}">
      <dsp:nvSpPr>
        <dsp:cNvPr id="0" name=""/>
        <dsp:cNvSpPr/>
      </dsp:nvSpPr>
      <dsp:spPr>
        <a:xfrm>
          <a:off x="969962" y="2190269"/>
          <a:ext cx="209166" cy="20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21541-680C-4689-82D9-B7C638E4AE7F}">
      <dsp:nvSpPr>
        <dsp:cNvPr id="0" name=""/>
        <dsp:cNvSpPr/>
      </dsp:nvSpPr>
      <dsp:spPr>
        <a:xfrm>
          <a:off x="1169272" y="2051068"/>
          <a:ext cx="2647977" cy="4875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Server CMMS </a:t>
          </a:r>
          <a:r>
            <a:rPr lang="en-US" sz="1100" kern="1200" dirty="0" err="1" smtClean="0"/>
            <a:t>Berpusat</a:t>
          </a:r>
          <a:endParaRPr lang="en-MY" sz="1100" kern="1200" dirty="0"/>
        </a:p>
      </dsp:txBody>
      <dsp:txXfrm>
        <a:off x="1169272" y="2051068"/>
        <a:ext cx="2647977" cy="487568"/>
      </dsp:txXfrm>
    </dsp:sp>
    <dsp:sp modelId="{D84F89BF-C498-4AD4-AF5D-E86E09A303B1}">
      <dsp:nvSpPr>
        <dsp:cNvPr id="0" name=""/>
        <dsp:cNvSpPr/>
      </dsp:nvSpPr>
      <dsp:spPr>
        <a:xfrm>
          <a:off x="969962" y="2677838"/>
          <a:ext cx="209166" cy="20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E47F7-33C1-4BC2-921A-EBBD2E611063}">
      <dsp:nvSpPr>
        <dsp:cNvPr id="0" name=""/>
        <dsp:cNvSpPr/>
      </dsp:nvSpPr>
      <dsp:spPr>
        <a:xfrm>
          <a:off x="1169272" y="2538637"/>
          <a:ext cx="2647977" cy="4875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Adaptasi</a:t>
          </a:r>
          <a:r>
            <a:rPr lang="en-US" sz="1100" kern="1200" dirty="0" smtClean="0"/>
            <a:t> SKATA</a:t>
          </a:r>
          <a:endParaRPr lang="en-MY" sz="1100" kern="1200" dirty="0"/>
        </a:p>
      </dsp:txBody>
      <dsp:txXfrm>
        <a:off x="1169272" y="2538637"/>
        <a:ext cx="2647977" cy="487568"/>
      </dsp:txXfrm>
    </dsp:sp>
    <dsp:sp modelId="{866899E3-2DEF-4B59-8738-2A5884A522E2}">
      <dsp:nvSpPr>
        <dsp:cNvPr id="0" name=""/>
        <dsp:cNvSpPr/>
      </dsp:nvSpPr>
      <dsp:spPr>
        <a:xfrm>
          <a:off x="969962" y="3165406"/>
          <a:ext cx="209166" cy="20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56E1D-8F24-473A-8678-5326EBBFE48E}">
      <dsp:nvSpPr>
        <dsp:cNvPr id="0" name=""/>
        <dsp:cNvSpPr/>
      </dsp:nvSpPr>
      <dsp:spPr>
        <a:xfrm>
          <a:off x="1169272" y="3026205"/>
          <a:ext cx="2647977" cy="4875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Kuatkuasa</a:t>
          </a:r>
          <a:r>
            <a:rPr lang="en-US" sz="1100" kern="1200" dirty="0" smtClean="0"/>
            <a:t> SPFB</a:t>
          </a:r>
          <a:endParaRPr lang="en-MY" sz="1100" kern="1200" dirty="0"/>
        </a:p>
      </dsp:txBody>
      <dsp:txXfrm>
        <a:off x="1169272" y="3026205"/>
        <a:ext cx="2647977" cy="487568"/>
      </dsp:txXfrm>
    </dsp:sp>
    <dsp:sp modelId="{030F13B1-E441-4E5A-8C0C-8EB227A08168}">
      <dsp:nvSpPr>
        <dsp:cNvPr id="0" name=""/>
        <dsp:cNvSpPr/>
      </dsp:nvSpPr>
      <dsp:spPr>
        <a:xfrm>
          <a:off x="969962" y="3652975"/>
          <a:ext cx="209166" cy="20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573AA-AE65-41FC-A440-F416BB731FAA}">
      <dsp:nvSpPr>
        <dsp:cNvPr id="0" name=""/>
        <dsp:cNvSpPr/>
      </dsp:nvSpPr>
      <dsp:spPr>
        <a:xfrm>
          <a:off x="1169272" y="3513774"/>
          <a:ext cx="2647977" cy="4875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Migrasi Data SPPF ke SPFB</a:t>
          </a:r>
          <a:endParaRPr lang="en-MY" sz="1100" kern="1200" dirty="0"/>
        </a:p>
      </dsp:txBody>
      <dsp:txXfrm>
        <a:off x="1169272" y="3513774"/>
        <a:ext cx="2647977" cy="487568"/>
      </dsp:txXfrm>
    </dsp:sp>
    <dsp:sp modelId="{E1055512-CB40-4DCC-B44B-4FDE591F96EB}">
      <dsp:nvSpPr>
        <dsp:cNvPr id="0" name=""/>
        <dsp:cNvSpPr/>
      </dsp:nvSpPr>
      <dsp:spPr>
        <a:xfrm>
          <a:off x="3959614" y="601756"/>
          <a:ext cx="2847287" cy="334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F6A6D7-7156-42D7-BD51-EE48F2453B91}">
      <dsp:nvSpPr>
        <dsp:cNvPr id="0" name=""/>
        <dsp:cNvSpPr/>
      </dsp:nvSpPr>
      <dsp:spPr>
        <a:xfrm>
          <a:off x="3959614" y="727559"/>
          <a:ext cx="209172" cy="2091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92FD1-C9E7-4AAE-A7CE-BAEFC38C6FAB}">
      <dsp:nvSpPr>
        <dsp:cNvPr id="0" name=""/>
        <dsp:cNvSpPr/>
      </dsp:nvSpPr>
      <dsp:spPr>
        <a:xfrm>
          <a:off x="4249895" y="505138"/>
          <a:ext cx="2847287" cy="6017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Aktiviti</a:t>
          </a:r>
          <a:endParaRPr lang="en-MY" sz="18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4249895" y="505138"/>
        <a:ext cx="2847287" cy="601756"/>
      </dsp:txXfrm>
    </dsp:sp>
    <dsp:sp modelId="{26F1B1DB-AC58-408E-B94B-7FD2F732383C}">
      <dsp:nvSpPr>
        <dsp:cNvPr id="0" name=""/>
        <dsp:cNvSpPr/>
      </dsp:nvSpPr>
      <dsp:spPr>
        <a:xfrm>
          <a:off x="3959614" y="1215132"/>
          <a:ext cx="209166" cy="20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85A50-EC57-4254-817D-056F9DC244A4}">
      <dsp:nvSpPr>
        <dsp:cNvPr id="0" name=""/>
        <dsp:cNvSpPr/>
      </dsp:nvSpPr>
      <dsp:spPr>
        <a:xfrm>
          <a:off x="4158924" y="1075931"/>
          <a:ext cx="2647977" cy="4875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Naik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taraf</a:t>
          </a:r>
          <a:r>
            <a:rPr lang="en-US" sz="1100" kern="1200" dirty="0" smtClean="0"/>
            <a:t> (</a:t>
          </a:r>
          <a:r>
            <a:rPr lang="en-US" sz="1100" kern="1200" dirty="0" err="1" smtClean="0"/>
            <a:t>mySPTA</a:t>
          </a:r>
          <a:r>
            <a:rPr lang="en-US" sz="1100" kern="1200" dirty="0" smtClean="0"/>
            <a:t>/TPATA </a:t>
          </a:r>
          <a:r>
            <a:rPr lang="en-US" sz="1100" i="1" kern="1200" dirty="0" smtClean="0"/>
            <a:t>compliance</a:t>
          </a:r>
          <a:r>
            <a:rPr lang="en-US" sz="1100" kern="1200" dirty="0" smtClean="0"/>
            <a:t>)</a:t>
          </a:r>
          <a:endParaRPr lang="en-MY" sz="1100" kern="1200" dirty="0"/>
        </a:p>
      </dsp:txBody>
      <dsp:txXfrm>
        <a:off x="4158924" y="1075931"/>
        <a:ext cx="2647977" cy="487568"/>
      </dsp:txXfrm>
    </dsp:sp>
    <dsp:sp modelId="{0085CB62-D3B4-4AFA-890B-88A5442B6E72}">
      <dsp:nvSpPr>
        <dsp:cNvPr id="0" name=""/>
        <dsp:cNvSpPr/>
      </dsp:nvSpPr>
      <dsp:spPr>
        <a:xfrm>
          <a:off x="3959614" y="1702701"/>
          <a:ext cx="209166" cy="20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39021-D565-4780-A38C-A284ADD4894B}">
      <dsp:nvSpPr>
        <dsp:cNvPr id="0" name=""/>
        <dsp:cNvSpPr/>
      </dsp:nvSpPr>
      <dsp:spPr>
        <a:xfrm>
          <a:off x="4158924" y="1563500"/>
          <a:ext cx="2647977" cy="4875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SPFB </a:t>
          </a:r>
          <a:r>
            <a:rPr lang="en-US" sz="1100" kern="1200" dirty="0" err="1" smtClean="0"/>
            <a:t>adaptasi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Pekeliling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Semasa</a:t>
          </a:r>
          <a:r>
            <a:rPr lang="en-US" sz="1100" kern="1200" dirty="0" smtClean="0"/>
            <a:t> </a:t>
          </a:r>
          <a:endParaRPr lang="en-MY" sz="1100" kern="1200" dirty="0"/>
        </a:p>
      </dsp:txBody>
      <dsp:txXfrm>
        <a:off x="4158924" y="1563500"/>
        <a:ext cx="2647977" cy="487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D6450-F24E-4880-9C0D-D08A1ADEE33A}">
      <dsp:nvSpPr>
        <dsp:cNvPr id="0" name=""/>
        <dsp:cNvSpPr/>
      </dsp:nvSpPr>
      <dsp:spPr>
        <a:xfrm>
          <a:off x="2004672" y="0"/>
          <a:ext cx="2009768" cy="175679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FF0000"/>
              </a:solidFill>
            </a:rPr>
            <a:t>Sebelum</a:t>
          </a:r>
          <a:r>
            <a:rPr lang="en-US" sz="1400" kern="1200" dirty="0" smtClean="0">
              <a:solidFill>
                <a:srgbClr val="FF0000"/>
              </a:solidFill>
            </a:rPr>
            <a:t> </a:t>
          </a:r>
          <a:r>
            <a:rPr lang="en-US" sz="1400" kern="1200" dirty="0" err="1" smtClean="0"/>
            <a:t>mySPATA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Siap</a:t>
          </a:r>
          <a:endParaRPr lang="en-MY" sz="1400" kern="1200" dirty="0"/>
        </a:p>
      </dsp:txBody>
      <dsp:txXfrm>
        <a:off x="2507114" y="263519"/>
        <a:ext cx="979762" cy="1229753"/>
      </dsp:txXfrm>
    </dsp:sp>
    <dsp:sp modelId="{9A1B7539-69E7-480B-80E4-92929DFE7AD2}">
      <dsp:nvSpPr>
        <dsp:cNvPr id="0" name=""/>
        <dsp:cNvSpPr/>
      </dsp:nvSpPr>
      <dsp:spPr>
        <a:xfrm>
          <a:off x="1502230" y="375953"/>
          <a:ext cx="1004884" cy="10048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Fasa</a:t>
          </a:r>
          <a:r>
            <a:rPr lang="en-US" sz="2300" kern="1200" dirty="0" smtClean="0"/>
            <a:t> 1</a:t>
          </a:r>
          <a:endParaRPr lang="en-MY" sz="2300" kern="1200" dirty="0"/>
        </a:p>
      </dsp:txBody>
      <dsp:txXfrm>
        <a:off x="1649392" y="523115"/>
        <a:ext cx="710560" cy="710560"/>
      </dsp:txXfrm>
    </dsp:sp>
    <dsp:sp modelId="{7D488C80-15A7-4A3E-9FE8-BCD2278306A1}">
      <dsp:nvSpPr>
        <dsp:cNvPr id="0" name=""/>
        <dsp:cNvSpPr/>
      </dsp:nvSpPr>
      <dsp:spPr>
        <a:xfrm>
          <a:off x="4717600" y="0"/>
          <a:ext cx="2009768" cy="1756791"/>
        </a:xfrm>
        <a:prstGeom prst="rightArrow">
          <a:avLst>
            <a:gd name="adj1" fmla="val 70000"/>
            <a:gd name="adj2" fmla="val 50000"/>
          </a:avLst>
        </a:prstGeom>
        <a:solidFill>
          <a:srgbClr val="00B0F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bg1"/>
              </a:solidFill>
            </a:rPr>
            <a:t>Setelah</a:t>
          </a:r>
          <a:r>
            <a:rPr lang="en-US" sz="1400" kern="1200" dirty="0" smtClean="0">
              <a:solidFill>
                <a:schemeClr val="bg1"/>
              </a:solidFill>
            </a:rPr>
            <a:t> </a:t>
          </a:r>
          <a:r>
            <a:rPr lang="en-US" sz="1400" kern="1200" dirty="0" err="1" smtClean="0">
              <a:solidFill>
                <a:schemeClr val="bg1"/>
              </a:solidFill>
            </a:rPr>
            <a:t>mySPATA</a:t>
          </a:r>
          <a:r>
            <a:rPr lang="en-US" sz="1400" kern="1200" dirty="0" smtClean="0">
              <a:solidFill>
                <a:schemeClr val="bg1"/>
              </a:solidFill>
            </a:rPr>
            <a:t> </a:t>
          </a:r>
          <a:r>
            <a:rPr lang="en-US" sz="1400" kern="1200" dirty="0" err="1" smtClean="0">
              <a:solidFill>
                <a:schemeClr val="bg1"/>
              </a:solidFill>
            </a:rPr>
            <a:t>Siap</a:t>
          </a:r>
          <a:endParaRPr lang="en-MY" sz="1400" kern="1200" dirty="0">
            <a:solidFill>
              <a:schemeClr val="bg1"/>
            </a:solidFill>
          </a:endParaRPr>
        </a:p>
      </dsp:txBody>
      <dsp:txXfrm>
        <a:off x="5220042" y="263519"/>
        <a:ext cx="979762" cy="1229753"/>
      </dsp:txXfrm>
    </dsp:sp>
    <dsp:sp modelId="{338DC9E3-8019-4C31-9F2B-05D6FF1A7F2C}">
      <dsp:nvSpPr>
        <dsp:cNvPr id="0" name=""/>
        <dsp:cNvSpPr/>
      </dsp:nvSpPr>
      <dsp:spPr>
        <a:xfrm>
          <a:off x="4215158" y="375953"/>
          <a:ext cx="1004884" cy="100488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Fasa</a:t>
          </a:r>
          <a:r>
            <a:rPr lang="en-US" sz="2300" kern="1200" dirty="0" smtClean="0"/>
            <a:t> 2</a:t>
          </a:r>
          <a:endParaRPr lang="en-MY" sz="2300" kern="1200" dirty="0"/>
        </a:p>
      </dsp:txBody>
      <dsp:txXfrm>
        <a:off x="4362320" y="523115"/>
        <a:ext cx="710560" cy="7105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8E545-1865-4A2F-A032-498DFF447B72}">
      <dsp:nvSpPr>
        <dsp:cNvPr id="0" name=""/>
        <dsp:cNvSpPr/>
      </dsp:nvSpPr>
      <dsp:spPr>
        <a:xfrm>
          <a:off x="2612076" y="0"/>
          <a:ext cx="2612076" cy="2077789"/>
        </a:xfrm>
        <a:prstGeom prst="trapezoid">
          <a:avLst>
            <a:gd name="adj" fmla="val 62857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4600" b="1" kern="1200" dirty="0"/>
        </a:p>
      </dsp:txBody>
      <dsp:txXfrm>
        <a:off x="2612076" y="0"/>
        <a:ext cx="2612076" cy="2077789"/>
      </dsp:txXfrm>
    </dsp:sp>
    <dsp:sp modelId="{8EA6000F-581A-4B3C-B714-FC792E308FD1}">
      <dsp:nvSpPr>
        <dsp:cNvPr id="0" name=""/>
        <dsp:cNvSpPr/>
      </dsp:nvSpPr>
      <dsp:spPr>
        <a:xfrm>
          <a:off x="1306037" y="2077789"/>
          <a:ext cx="5224152" cy="2077789"/>
        </a:xfrm>
        <a:prstGeom prst="trapezoid">
          <a:avLst>
            <a:gd name="adj" fmla="val 62857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800" kern="1200" dirty="0"/>
        </a:p>
      </dsp:txBody>
      <dsp:txXfrm>
        <a:off x="2220264" y="2077789"/>
        <a:ext cx="3395698" cy="2077789"/>
      </dsp:txXfrm>
    </dsp:sp>
    <dsp:sp modelId="{0E2D322E-536F-4C99-AD27-84C15DEC383D}">
      <dsp:nvSpPr>
        <dsp:cNvPr id="0" name=""/>
        <dsp:cNvSpPr/>
      </dsp:nvSpPr>
      <dsp:spPr>
        <a:xfrm>
          <a:off x="0" y="4155578"/>
          <a:ext cx="7836228" cy="2077789"/>
        </a:xfrm>
        <a:prstGeom prst="trapezoid">
          <a:avLst>
            <a:gd name="adj" fmla="val 62857"/>
          </a:avLst>
        </a:prstGeom>
        <a:solidFill>
          <a:schemeClr val="accent3">
            <a:hueOff val="14400000"/>
            <a:satOff val="100000"/>
            <a:lumOff val="-8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6500" kern="1200"/>
        </a:p>
      </dsp:txBody>
      <dsp:txXfrm>
        <a:off x="1371339" y="4155578"/>
        <a:ext cx="5093548" cy="2077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C7FA2-FCF6-4B1B-97F6-9FD8257E82E4}" type="datetimeFigureOut">
              <a:rPr lang="en-MY" smtClean="0"/>
              <a:t>14/9/2015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E0FC2-010A-4AB2-AF5B-20FD191CDE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9923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D3AFD-D767-4D30-BA7D-806CB9504233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9DED0-F442-4F9A-A9F9-CDAA5152B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1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9DED0-F442-4F9A-A9F9-CDAA5152B6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81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757CE-ADF8-44C8-8486-D2C8ED71F41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0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2494-C191-449F-B4EE-49A863B91A1B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1517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2494-C191-449F-B4EE-49A863B91A1B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590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2494-C191-449F-B4EE-49A863B91A1B}" type="slidenum">
              <a:rPr lang="en-MY" smtClean="0"/>
              <a:pPr/>
              <a:t>5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0746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2494-C191-449F-B4EE-49A863B91A1B}" type="slidenum">
              <a:rPr lang="en-MY" smtClean="0"/>
              <a:pPr/>
              <a:t>7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30858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2494-C191-449F-B4EE-49A863B91A1B}" type="slidenum">
              <a:rPr lang="en-MY" smtClean="0"/>
              <a:pPr/>
              <a:t>8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03722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2494-C191-449F-B4EE-49A863B91A1B}" type="slidenum">
              <a:rPr lang="en-MY" smtClean="0"/>
              <a:pPr/>
              <a:t>9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41225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2494-C191-449F-B4EE-49A863B91A1B}" type="slidenum">
              <a:rPr lang="en-MY" smtClean="0"/>
              <a:pPr/>
              <a:t>10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83667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2494-C191-449F-B4EE-49A863B91A1B}" type="slidenum">
              <a:rPr lang="en-MY" smtClean="0"/>
              <a:pPr/>
              <a:t>11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8415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gray">
          <a:xfrm>
            <a:off x="0" y="2708275"/>
            <a:ext cx="9144000" cy="874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MY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2176463"/>
            <a:ext cx="7086600" cy="4365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MY" noProof="0" smtClean="0"/>
          </a:p>
        </p:txBody>
      </p:sp>
      <p:grpSp>
        <p:nvGrpSpPr>
          <p:cNvPr id="3114" name="Group 42"/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3 w 403"/>
                <a:gd name="T1" fmla="*/ 395 h 395"/>
                <a:gd name="T2" fmla="*/ 74 w 403"/>
                <a:gd name="T3" fmla="*/ 216 h 395"/>
                <a:gd name="T4" fmla="*/ 231 w 403"/>
                <a:gd name="T5" fmla="*/ 50 h 395"/>
                <a:gd name="T6" fmla="*/ 403 w 403"/>
                <a:gd name="T7" fmla="*/ 0 h 395"/>
                <a:gd name="T8" fmla="*/ 0 w 403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391 w 391"/>
                <a:gd name="T1" fmla="*/ 473 h 473"/>
                <a:gd name="T2" fmla="*/ 151 w 391"/>
                <a:gd name="T3" fmla="*/ 353 h 473"/>
                <a:gd name="T4" fmla="*/ 42 w 391"/>
                <a:gd name="T5" fmla="*/ 201 h 473"/>
                <a:gd name="T6" fmla="*/ 0 w 391"/>
                <a:gd name="T7" fmla="*/ 0 h 473"/>
                <a:gd name="T8" fmla="*/ 1 w 391"/>
                <a:gd name="T9" fmla="*/ 47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221 w 403"/>
                <a:gd name="T3" fmla="*/ 96 h 403"/>
                <a:gd name="T4" fmla="*/ 353 w 403"/>
                <a:gd name="T5" fmla="*/ 231 h 403"/>
                <a:gd name="T6" fmla="*/ 403 w 403"/>
                <a:gd name="T7" fmla="*/ 403 h 403"/>
                <a:gd name="T8" fmla="*/ 403 w 403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pic>
        <p:nvPicPr>
          <p:cNvPr id="13" name="Picture 12" descr="jata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4808" y="786146"/>
            <a:ext cx="1207007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3" descr="logo jkr1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0" y="859236"/>
            <a:ext cx="1091168" cy="7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30D7FB-90AA-4859-A5A7-661443FA5D92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400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270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270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1E6B70-B618-478D-A95C-4C1EE177693D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0720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3975"/>
            <a:ext cx="7392988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84888" y="6450013"/>
            <a:ext cx="2897187" cy="320675"/>
          </a:xfrm>
        </p:spPr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7950" y="6454775"/>
            <a:ext cx="927100" cy="239713"/>
          </a:xfrm>
        </p:spPr>
        <p:txBody>
          <a:bodyPr/>
          <a:lstStyle>
            <a:lvl1pPr>
              <a:defRPr/>
            </a:lvl1pPr>
          </a:lstStyle>
          <a:p>
            <a:fld id="{091E30EB-9AF1-46A2-922E-014C1A5CEBFB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319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E558A0-5925-4C37-9D75-166BF44A4F73}" type="slidenum">
              <a:rPr lang="en-MY"/>
              <a:pPr/>
              <a:t>‹#›</a:t>
            </a:fld>
            <a:endParaRPr lang="en-MY"/>
          </a:p>
        </p:txBody>
      </p:sp>
      <p:pic>
        <p:nvPicPr>
          <p:cNvPr id="1054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2" y="6033467"/>
            <a:ext cx="5124450" cy="92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00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966994-0A63-4903-9EA1-18E438ECE765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067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906980-A11E-4E6A-A5A0-8D6CD403CBA5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752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D8A65D-7C71-4E91-9CF2-E0A5CA1FE231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1907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212D92-8094-4C79-AD99-44104600C688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245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BEE397-7AE1-463F-B2ED-BF890EADDE19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393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4C3071-1E12-44DF-929C-6EEA9027772A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191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A44A58-DB69-4682-A150-97BC84868A99}" type="slidenum">
              <a:rPr lang="en-MY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378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 descr="29641"/>
          <p:cNvSpPr>
            <a:spLocks/>
          </p:cNvSpPr>
          <p:nvPr/>
        </p:nvSpPr>
        <p:spPr bwMode="gray">
          <a:xfrm>
            <a:off x="36513" y="80963"/>
            <a:ext cx="9077325" cy="1595437"/>
          </a:xfrm>
          <a:custGeom>
            <a:avLst/>
            <a:gdLst>
              <a:gd name="T0" fmla="*/ 0 w 5718"/>
              <a:gd name="T1" fmla="*/ 756 h 1005"/>
              <a:gd name="T2" fmla="*/ 576 w 5718"/>
              <a:gd name="T3" fmla="*/ 560 h 1005"/>
              <a:gd name="T4" fmla="*/ 1403 w 5718"/>
              <a:gd name="T5" fmla="*/ 390 h 1005"/>
              <a:gd name="T6" fmla="*/ 2452 w 5718"/>
              <a:gd name="T7" fmla="*/ 314 h 1005"/>
              <a:gd name="T8" fmla="*/ 3102 w 5718"/>
              <a:gd name="T9" fmla="*/ 326 h 1005"/>
              <a:gd name="T10" fmla="*/ 4043 w 5718"/>
              <a:gd name="T11" fmla="*/ 434 h 1005"/>
              <a:gd name="T12" fmla="*/ 4944 w 5718"/>
              <a:gd name="T13" fmla="*/ 668 h 1005"/>
              <a:gd name="T14" fmla="*/ 5691 w 5718"/>
              <a:gd name="T15" fmla="*/ 971 h 1005"/>
              <a:gd name="T16" fmla="*/ 5718 w 5718"/>
              <a:gd name="T17" fmla="*/ 19 h 1005"/>
              <a:gd name="T18" fmla="*/ 9 w 5718"/>
              <a:gd name="T19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8" y="6450013"/>
            <a:ext cx="28971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54775"/>
            <a:ext cx="9271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300" b="1">
                <a:latin typeface="+mn-lt"/>
              </a:defRPr>
            </a:lvl1pPr>
          </a:lstStyle>
          <a:p>
            <a:fld id="{0CF61556-393C-4726-9AB0-12FACBB2B20A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53975"/>
            <a:ext cx="739298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MY" smtClean="0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MY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0" y="650081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/>
          <p:cNvSpPr txBox="1">
            <a:spLocks/>
          </p:cNvSpPr>
          <p:nvPr/>
        </p:nvSpPr>
        <p:spPr>
          <a:xfrm>
            <a:off x="179512" y="4797152"/>
            <a:ext cx="8784976" cy="1872208"/>
          </a:xfrm>
          <a:prstGeom prst="rect">
            <a:avLst/>
          </a:prstGeom>
          <a:solidFill>
            <a:schemeClr val="tx1">
              <a:lumMod val="40000"/>
              <a:lumOff val="60000"/>
              <a:alpha val="49804"/>
            </a:schemeClr>
          </a:solidFill>
        </p:spPr>
        <p:txBody>
          <a:bodyPr>
            <a:normAutofit fontScale="5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MY" sz="4500" b="1" dirty="0" smtClean="0">
                <a:solidFill>
                  <a:schemeClr val="bg1"/>
                </a:solidFill>
                <a:latin typeface="Candara" pitchFamily="34" charset="0"/>
                <a:cs typeface="Arial" panose="020B0604020202020204" pitchFamily="34" charset="0"/>
              </a:rPr>
              <a:t>SESI 1 : </a:t>
            </a:r>
            <a:r>
              <a:rPr lang="en-US" sz="45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KRONOLOGI DAN HALATUJU </a:t>
            </a:r>
          </a:p>
          <a:p>
            <a:pPr marL="0" indent="0" algn="ctr">
              <a:buNone/>
            </a:pPr>
            <a:r>
              <a:rPr lang="en-US" sz="45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PELAKSANAAN SPFB DI JKR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MY" b="1" dirty="0" smtClean="0">
              <a:solidFill>
                <a:srgbClr val="FFFF00"/>
              </a:solidFill>
              <a:latin typeface="Candara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rgbClr val="FFFF00"/>
                </a:solidFill>
                <a:latin typeface="Candara" panose="020E0502030303020204" pitchFamily="34" charset="0"/>
              </a:rPr>
              <a:t>Dibentangkan</a:t>
            </a:r>
            <a:r>
              <a:rPr lang="en-US" sz="32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Candara" panose="020E0502030303020204" pitchFamily="34" charset="0"/>
              </a:rPr>
              <a:t>oleh</a:t>
            </a:r>
            <a:r>
              <a:rPr lang="en-US" sz="3200" dirty="0">
                <a:solidFill>
                  <a:srgbClr val="FFFF00"/>
                </a:solidFill>
                <a:latin typeface="Candara" panose="020E0502030303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Tn. Hj. DZULHADI BIN SAPARI</a:t>
            </a:r>
            <a:endParaRPr lang="en-US" sz="3200" dirty="0"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KETUA PENOLONG PENGARAH, BPPA, CPAB</a:t>
            </a:r>
            <a:endParaRPr lang="en-US" sz="3200" dirty="0"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MY" b="1" dirty="0" smtClean="0">
              <a:solidFill>
                <a:srgbClr val="FFFF00"/>
              </a:solidFill>
              <a:latin typeface="Candara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MY" dirty="0" smtClean="0">
              <a:solidFill>
                <a:srgbClr val="FFFF00"/>
              </a:solidFill>
              <a:latin typeface="Candara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MY" dirty="0">
              <a:latin typeface="Candara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39429"/>
            <a:ext cx="9144000" cy="1249611"/>
          </a:xfrm>
        </p:spPr>
        <p:txBody>
          <a:bodyPr/>
          <a:lstStyle/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or Richard" pitchFamily="18" charset="0"/>
              </a:rPr>
              <a:t>SEMINAR</a:t>
            </a:r>
            <a:r>
              <a:rPr lang="en-US" sz="4000" b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or Richard" pitchFamily="18" charset="0"/>
              </a:rPr>
              <a:t>  </a:t>
            </a:r>
            <a:br>
              <a:rPr lang="en-US" sz="4000" b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or Richard" pitchFamily="18" charset="0"/>
              </a:rPr>
            </a:br>
            <a:r>
              <a:rPr lang="en-US" sz="36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or Richard" pitchFamily="18" charset="0"/>
              </a:rPr>
              <a:t>SISTEM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PENGURUSAN  FASILITI  BERPUSAT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</a:br>
            <a:r>
              <a:rPr lang="en-US" sz="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.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(SPFB)</a:t>
            </a:r>
            <a:r>
              <a:rPr lang="en-US" sz="10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JKR  MALAYSIA</a:t>
            </a:r>
            <a:endParaRPr lang="en-MY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ylium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524" y="4201343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MY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it-IT" sz="1400" dirty="0" smtClean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anose="03010101010101010101" pitchFamily="66" charset="0"/>
              </a:rPr>
              <a:t>‘</a:t>
            </a:r>
            <a:r>
              <a:rPr lang="it-IT" sz="1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anose="03010101010101010101" pitchFamily="66" charset="0"/>
              </a:rPr>
              <a:t>KINI, </a:t>
            </a:r>
            <a:r>
              <a:rPr lang="it-IT" sz="1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anose="03010101010101010101" pitchFamily="66" charset="0"/>
              </a:rPr>
              <a:t>PENGURUSAN FASILITI DI HUJUNG JARI </a:t>
            </a:r>
            <a:r>
              <a:rPr lang="it-IT" sz="1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anose="03010101010101010101" pitchFamily="66" charset="0"/>
              </a:rPr>
              <a:t>ANDA'</a:t>
            </a:r>
            <a:endParaRPr lang="it-IT" sz="1400" dirty="0">
              <a:ln w="18415" cmpd="sng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4377997"/>
              </p:ext>
            </p:extLst>
          </p:nvPr>
        </p:nvGraphicFramePr>
        <p:xfrm>
          <a:off x="534988" y="1412776"/>
          <a:ext cx="792480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 rot="16200000">
            <a:off x="5856721" y="2806015"/>
            <a:ext cx="6093298" cy="4812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 smtClean="0"/>
              <a:t>ringkasan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AF446-9680-2B42-A0C1-6E2E1FD560C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1" y="1412776"/>
            <a:ext cx="2015967" cy="162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56134"/>
            <a:ext cx="2374508" cy="72008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20" y="1844824"/>
            <a:ext cx="4424818" cy="3605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108520" y="620688"/>
            <a:ext cx="9252520" cy="59819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Pemerkasaan</a:t>
            </a:r>
            <a:r>
              <a:rPr lang="en-US" b="1" dirty="0"/>
              <a:t> CMMS di JKR</a:t>
            </a:r>
            <a:r>
              <a:rPr lang="en-US" b="1" i="1" dirty="0"/>
              <a:t>?</a:t>
            </a:r>
            <a:endParaRPr lang="en-MY" b="1" i="1" dirty="0"/>
          </a:p>
        </p:txBody>
      </p:sp>
      <p:sp>
        <p:nvSpPr>
          <p:cNvPr id="3" name="AutoShape 2" descr="Image result for cworks net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3599"/>
            <a:ext cx="2112169" cy="118281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white">
          <a:xfrm>
            <a:off x="107504" y="116632"/>
            <a:ext cx="223224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 smtClean="0">
                <a:latin typeface="Baskerville Old Face" pitchFamily="18" charset="0"/>
              </a:rPr>
              <a:t>KRONOLOGI SPFB</a:t>
            </a:r>
            <a:endParaRPr lang="en-MY" sz="1800" kern="0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7950" y="6454775"/>
            <a:ext cx="927100" cy="239713"/>
          </a:xfrm>
        </p:spPr>
        <p:txBody>
          <a:bodyPr/>
          <a:lstStyle/>
          <a:p>
            <a:r>
              <a:rPr lang="en-MY" dirty="0" smtClean="0"/>
              <a:t>10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19938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8794" y="1817689"/>
            <a:ext cx="7951638" cy="5040309"/>
          </a:xfrm>
          <a:prstGeom prst="rect">
            <a:avLst/>
          </a:prstGeom>
          <a:solidFill>
            <a:srgbClr val="FF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18359197"/>
              </p:ext>
            </p:extLst>
          </p:nvPr>
        </p:nvGraphicFramePr>
        <p:xfrm>
          <a:off x="683568" y="2852935"/>
          <a:ext cx="7776864" cy="400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 rot="16200000">
            <a:off x="5856721" y="2806015"/>
            <a:ext cx="6093298" cy="4812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Pelaksanaan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AF446-9680-2B42-A0C1-6E2E1FD560C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" y="620688"/>
            <a:ext cx="9144000" cy="59819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Pelan</a:t>
            </a:r>
            <a:r>
              <a:rPr lang="en-US" b="1" dirty="0"/>
              <a:t> </a:t>
            </a:r>
            <a:r>
              <a:rPr lang="en-US" b="1" dirty="0" err="1"/>
              <a:t>Tindakan</a:t>
            </a:r>
            <a:r>
              <a:rPr lang="en-US" b="1" dirty="0"/>
              <a:t> SPFB</a:t>
            </a:r>
            <a:endParaRPr lang="en-MY" sz="5400" b="1" i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44593" y="1628800"/>
            <a:ext cx="106878" cy="496855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151504"/>
              </p:ext>
            </p:extLst>
          </p:nvPr>
        </p:nvGraphicFramePr>
        <p:xfrm>
          <a:off x="323528" y="1628800"/>
          <a:ext cx="8229600" cy="1756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Rectangle 14"/>
          <p:cNvSpPr/>
          <p:nvPr/>
        </p:nvSpPr>
        <p:spPr>
          <a:xfrm>
            <a:off x="1611764" y="4806452"/>
            <a:ext cx="505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odern No. 20"/>
              </a:rPr>
              <a:t>√</a:t>
            </a:r>
            <a:endParaRPr lang="en-MY" sz="2800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64632"/>
            <a:ext cx="5921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611764" y="5313230"/>
            <a:ext cx="505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odern No. 20"/>
              </a:rPr>
              <a:t>√</a:t>
            </a:r>
            <a:endParaRPr lang="en-MY" sz="2800" b="1" i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02094" y="5786100"/>
            <a:ext cx="505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odern No. 20"/>
              </a:rPr>
              <a:t>√</a:t>
            </a:r>
            <a:endParaRPr lang="en-MY" sz="2800" b="1" i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18456" y="3841884"/>
            <a:ext cx="505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odern No. 20"/>
              </a:rPr>
              <a:t>√</a:t>
            </a:r>
            <a:endParaRPr lang="en-MY" sz="2800" b="1" i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1208" y="6290156"/>
            <a:ext cx="505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odern No. 20"/>
              </a:rPr>
              <a:t>√</a:t>
            </a:r>
            <a:endParaRPr lang="en-MY" sz="2800" b="1" i="1" dirty="0">
              <a:solidFill>
                <a:srgbClr val="FF00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white">
          <a:xfrm>
            <a:off x="107504" y="116632"/>
            <a:ext cx="223224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 smtClean="0">
                <a:latin typeface="Baskerville Old Face" pitchFamily="18" charset="0"/>
              </a:rPr>
              <a:t> HALATUJU SPFB</a:t>
            </a:r>
            <a:endParaRPr lang="en-MY" sz="1800" kern="0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7950" y="6454775"/>
            <a:ext cx="927100" cy="239713"/>
          </a:xfrm>
        </p:spPr>
        <p:txBody>
          <a:bodyPr/>
          <a:lstStyle/>
          <a:p>
            <a:r>
              <a:rPr lang="en-MY" dirty="0" smtClean="0"/>
              <a:t>11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11633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3472399586"/>
              </p:ext>
            </p:extLst>
          </p:nvPr>
        </p:nvGraphicFramePr>
        <p:xfrm>
          <a:off x="646144" y="548432"/>
          <a:ext cx="7836228" cy="623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6" name="Straight Arrow Connector 55"/>
          <p:cNvCxnSpPr>
            <a:stCxn id="134" idx="3"/>
            <a:endCxn id="22" idx="2"/>
          </p:cNvCxnSpPr>
          <p:nvPr/>
        </p:nvCxnSpPr>
        <p:spPr>
          <a:xfrm flipV="1">
            <a:off x="2234947" y="3596995"/>
            <a:ext cx="3407492" cy="3997"/>
          </a:xfrm>
          <a:prstGeom prst="straightConnector1">
            <a:avLst/>
          </a:prstGeom>
          <a:ln w="254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642439" y="3378648"/>
            <a:ext cx="539281" cy="43669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10</a:t>
            </a:r>
            <a:endParaRPr lang="en-MY" sz="1050" b="1" dirty="0"/>
          </a:p>
        </p:txBody>
      </p:sp>
      <p:sp>
        <p:nvSpPr>
          <p:cNvPr id="23" name="Oval 22"/>
          <p:cNvSpPr/>
          <p:nvPr/>
        </p:nvSpPr>
        <p:spPr>
          <a:xfrm>
            <a:off x="4941595" y="3378648"/>
            <a:ext cx="539281" cy="43669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9</a:t>
            </a:r>
            <a:endParaRPr lang="en-MY" sz="1600" b="1" dirty="0"/>
          </a:p>
        </p:txBody>
      </p:sp>
      <p:sp>
        <p:nvSpPr>
          <p:cNvPr id="24" name="Oval 23"/>
          <p:cNvSpPr/>
          <p:nvPr/>
        </p:nvSpPr>
        <p:spPr>
          <a:xfrm>
            <a:off x="4289455" y="3378648"/>
            <a:ext cx="539281" cy="43669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8</a:t>
            </a:r>
            <a:endParaRPr lang="en-MY" sz="1600" b="1" dirty="0"/>
          </a:p>
        </p:txBody>
      </p:sp>
      <p:sp>
        <p:nvSpPr>
          <p:cNvPr id="25" name="Oval 24"/>
          <p:cNvSpPr/>
          <p:nvPr/>
        </p:nvSpPr>
        <p:spPr>
          <a:xfrm>
            <a:off x="3660619" y="3378648"/>
            <a:ext cx="539281" cy="43669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7</a:t>
            </a:r>
            <a:endParaRPr lang="en-MY" sz="1600" b="1" dirty="0"/>
          </a:p>
        </p:txBody>
      </p:sp>
      <p:sp>
        <p:nvSpPr>
          <p:cNvPr id="26" name="Oval 25"/>
          <p:cNvSpPr/>
          <p:nvPr/>
        </p:nvSpPr>
        <p:spPr>
          <a:xfrm>
            <a:off x="2970379" y="3378648"/>
            <a:ext cx="539281" cy="43669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6</a:t>
            </a:r>
            <a:endParaRPr lang="en-MY" sz="1600" b="1" dirty="0"/>
          </a:p>
        </p:txBody>
      </p:sp>
      <p:sp>
        <p:nvSpPr>
          <p:cNvPr id="112" name="Rectangle 111"/>
          <p:cNvSpPr/>
          <p:nvPr/>
        </p:nvSpPr>
        <p:spPr>
          <a:xfrm>
            <a:off x="61468" y="4716992"/>
            <a:ext cx="583628" cy="20394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ASSET </a:t>
            </a:r>
            <a:br>
              <a:rPr lang="en-US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OPERATOR</a:t>
            </a:r>
            <a:endParaRPr lang="en-MY" sz="2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Up Arrow 121"/>
          <p:cNvSpPr/>
          <p:nvPr/>
        </p:nvSpPr>
        <p:spPr>
          <a:xfrm>
            <a:off x="4449198" y="2918644"/>
            <a:ext cx="212874" cy="37693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/>
          </a:p>
        </p:txBody>
      </p:sp>
      <p:sp>
        <p:nvSpPr>
          <p:cNvPr id="134" name="TextBox 133"/>
          <p:cNvSpPr txBox="1"/>
          <p:nvPr/>
        </p:nvSpPr>
        <p:spPr>
          <a:xfrm>
            <a:off x="1071345" y="3200400"/>
            <a:ext cx="1163602" cy="8011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TPATA</a:t>
            </a:r>
            <a:endParaRPr lang="en-MY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484172" y="4716992"/>
            <a:ext cx="583628" cy="20394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OPERATIONAL</a:t>
            </a:r>
            <a:br>
              <a:rPr lang="en-US" sz="14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(DASHBORD/REPORTS)</a:t>
            </a:r>
            <a:endParaRPr lang="en-MY" sz="14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1468" y="2618531"/>
            <a:ext cx="583628" cy="20701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ASSET OWNER / MANAGER</a:t>
            </a:r>
            <a:endParaRPr lang="en-MY" sz="2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484171" y="2618531"/>
            <a:ext cx="583628" cy="20701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TACTICAL / STRATEGIC (DASHBORD/REPORTS)</a:t>
            </a:r>
            <a:endParaRPr lang="en-MY" sz="14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484171" y="561132"/>
            <a:ext cx="583628" cy="2032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i="1" dirty="0" smtClean="0">
                <a:solidFill>
                  <a:srgbClr val="66FFCC"/>
                </a:solidFill>
                <a:latin typeface="Calibri" pitchFamily="34" charset="0"/>
                <a:cs typeface="Calibri" pitchFamily="34" charset="0"/>
              </a:rPr>
              <a:t>STRATEGIC – NATIONAL</a:t>
            </a:r>
            <a:br>
              <a:rPr lang="en-US" sz="1400" b="1" i="1" dirty="0" smtClean="0">
                <a:solidFill>
                  <a:srgbClr val="66FFCC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b="1" i="1" dirty="0" smtClean="0">
                <a:solidFill>
                  <a:srgbClr val="66FFCC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b="1" i="1" dirty="0">
                <a:solidFill>
                  <a:srgbClr val="66FFCC"/>
                </a:solidFill>
                <a:latin typeface="Calibri" pitchFamily="34" charset="0"/>
                <a:cs typeface="Calibri" pitchFamily="34" charset="0"/>
              </a:rPr>
              <a:t>DASHBORD/REPORTS)</a:t>
            </a:r>
            <a:endParaRPr lang="en-MY" sz="1400" b="1" i="1" dirty="0">
              <a:solidFill>
                <a:srgbClr val="66FF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1468" y="548432"/>
            <a:ext cx="583628" cy="2044698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 b="1" i="1" dirty="0" smtClean="0">
                <a:solidFill>
                  <a:srgbClr val="66FFCC"/>
                </a:solidFill>
                <a:latin typeface="Calibri" pitchFamily="34" charset="0"/>
                <a:cs typeface="Calibri" pitchFamily="34" charset="0"/>
              </a:rPr>
              <a:t>JPAK</a:t>
            </a:r>
            <a:endParaRPr lang="en-MY" sz="2000" b="1" i="1" dirty="0">
              <a:solidFill>
                <a:srgbClr val="66FF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025476" y="1269157"/>
            <a:ext cx="553998" cy="41052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BUSINESS INTELLIGENT</a:t>
            </a:r>
            <a:endParaRPr lang="en-MY" sz="2400" b="1" i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2509" y="2166604"/>
            <a:ext cx="553998" cy="282682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STAKEHOLDERS</a:t>
            </a:r>
            <a:endParaRPr lang="en-MY" sz="3200" b="1" i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Flowchart: Magnetic Disk 94"/>
          <p:cNvSpPr/>
          <p:nvPr/>
        </p:nvSpPr>
        <p:spPr>
          <a:xfrm>
            <a:off x="1429051" y="5452908"/>
            <a:ext cx="865545" cy="835924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J-</a:t>
            </a:r>
            <a:r>
              <a:rPr lang="en-US" sz="1200" b="1" dirty="0" err="1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Senggara</a:t>
            </a:r>
            <a:r>
              <a:rPr lang="en-US" sz="12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2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Flowchart: Magnetic Disk 95"/>
          <p:cNvSpPr/>
          <p:nvPr/>
        </p:nvSpPr>
        <p:spPr>
          <a:xfrm>
            <a:off x="2339753" y="5452908"/>
            <a:ext cx="864096" cy="835924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J-</a:t>
            </a:r>
            <a:r>
              <a:rPr lang="en-US" sz="1200" b="1" dirty="0" err="1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Penilaian</a:t>
            </a:r>
            <a:endParaRPr lang="en-US" sz="12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Flowchart: Magnetic Disk 96"/>
          <p:cNvSpPr/>
          <p:nvPr/>
        </p:nvSpPr>
        <p:spPr>
          <a:xfrm>
            <a:off x="3251364" y="5452908"/>
            <a:ext cx="710705" cy="835924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J-</a:t>
            </a:r>
            <a:r>
              <a:rPr lang="en-US" sz="1200" b="1" dirty="0" err="1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Ruang</a:t>
            </a:r>
            <a:endParaRPr lang="en-US" sz="12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Flowchart: Magnetic Disk 116"/>
          <p:cNvSpPr/>
          <p:nvPr/>
        </p:nvSpPr>
        <p:spPr>
          <a:xfrm>
            <a:off x="5325925" y="5452908"/>
            <a:ext cx="636726" cy="835924"/>
          </a:xfrm>
          <a:prstGeom prst="flowChartMagneticDisk">
            <a:avLst/>
          </a:prstGeom>
          <a:solidFill>
            <a:srgbClr val="66CCFF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JPS OPR.</a:t>
            </a:r>
          </a:p>
          <a:p>
            <a:pPr algn="ctr"/>
            <a:r>
              <a:rPr lang="en-US" sz="1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TOOLS</a:t>
            </a:r>
            <a:endParaRPr lang="en-US" sz="1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Flowchart: Magnetic Disk 118"/>
          <p:cNvSpPr/>
          <p:nvPr/>
        </p:nvSpPr>
        <p:spPr>
          <a:xfrm>
            <a:off x="4020788" y="5452908"/>
            <a:ext cx="641284" cy="835924"/>
          </a:xfrm>
          <a:prstGeom prst="flowChartMagneticDisk">
            <a:avLst/>
          </a:prstGeom>
          <a:solidFill>
            <a:srgbClr val="66CCFF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JKR OPR. TOOLS</a:t>
            </a:r>
            <a:endParaRPr lang="en-US" sz="1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Flowchart: Magnetic Disk 120"/>
          <p:cNvSpPr/>
          <p:nvPr/>
        </p:nvSpPr>
        <p:spPr>
          <a:xfrm>
            <a:off x="5991497" y="5452908"/>
            <a:ext cx="631554" cy="835924"/>
          </a:xfrm>
          <a:prstGeom prst="flowChartMagneticDisk">
            <a:avLst/>
          </a:prstGeom>
          <a:solidFill>
            <a:srgbClr val="66CCFF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JPP </a:t>
            </a:r>
            <a:r>
              <a:rPr lang="en-US" sz="105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OPR.</a:t>
            </a:r>
          </a:p>
          <a:p>
            <a:pPr algn="ctr"/>
            <a:r>
              <a:rPr lang="en-US" sz="105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TOOLS</a:t>
            </a:r>
          </a:p>
        </p:txBody>
      </p:sp>
      <p:sp>
        <p:nvSpPr>
          <p:cNvPr id="132" name="Up Arrow Callout 131"/>
          <p:cNvSpPr/>
          <p:nvPr/>
        </p:nvSpPr>
        <p:spPr>
          <a:xfrm>
            <a:off x="1843161" y="4517734"/>
            <a:ext cx="2104126" cy="730570"/>
          </a:xfrm>
          <a:prstGeom prst="upArrow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BLDG. FACILITIES MGMT. SYS (BFMS)</a:t>
            </a:r>
            <a:endParaRPr lang="en-MY" sz="1600" b="1" i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56198" y="4269532"/>
            <a:ext cx="3439822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2667000" y="3801528"/>
            <a:ext cx="329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Fasa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Penerimaan</a:t>
            </a:r>
            <a:r>
              <a:rPr lang="en-US" sz="2000" b="1" dirty="0" smtClean="0">
                <a:solidFill>
                  <a:srgbClr val="FFFF00"/>
                </a:solidFill>
              </a:rPr>
              <a:t> - </a:t>
            </a:r>
            <a:r>
              <a:rPr lang="en-US" sz="2000" b="1" dirty="0" err="1" smtClean="0">
                <a:solidFill>
                  <a:srgbClr val="FFFF00"/>
                </a:solidFill>
              </a:rPr>
              <a:t>Pelupusan</a:t>
            </a:r>
            <a:endParaRPr lang="en-MY" sz="2000" b="1" dirty="0">
              <a:solidFill>
                <a:srgbClr val="FFFF00"/>
              </a:solidFill>
            </a:endParaRPr>
          </a:p>
        </p:txBody>
      </p:sp>
      <p:sp>
        <p:nvSpPr>
          <p:cNvPr id="146" name="Up Arrow 145"/>
          <p:cNvSpPr/>
          <p:nvPr/>
        </p:nvSpPr>
        <p:spPr>
          <a:xfrm>
            <a:off x="5096898" y="2931344"/>
            <a:ext cx="212874" cy="37693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/>
          </a:p>
        </p:txBody>
      </p:sp>
      <p:sp>
        <p:nvSpPr>
          <p:cNvPr id="150" name="Up Arrow 149"/>
          <p:cNvSpPr/>
          <p:nvPr/>
        </p:nvSpPr>
        <p:spPr>
          <a:xfrm>
            <a:off x="3153798" y="2918644"/>
            <a:ext cx="212874" cy="37693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/>
          </a:p>
        </p:txBody>
      </p:sp>
      <p:sp>
        <p:nvSpPr>
          <p:cNvPr id="151" name="Up Arrow 150"/>
          <p:cNvSpPr/>
          <p:nvPr/>
        </p:nvSpPr>
        <p:spPr>
          <a:xfrm>
            <a:off x="3839598" y="2931344"/>
            <a:ext cx="212874" cy="37693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/>
          </a:p>
        </p:txBody>
      </p:sp>
      <p:sp>
        <p:nvSpPr>
          <p:cNvPr id="152" name="Up Arrow 151"/>
          <p:cNvSpPr/>
          <p:nvPr/>
        </p:nvSpPr>
        <p:spPr>
          <a:xfrm>
            <a:off x="5795398" y="2918644"/>
            <a:ext cx="212874" cy="37693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/>
          </a:p>
        </p:txBody>
      </p:sp>
      <p:sp>
        <p:nvSpPr>
          <p:cNvPr id="153" name="TextBox 152"/>
          <p:cNvSpPr txBox="1"/>
          <p:nvPr/>
        </p:nvSpPr>
        <p:spPr>
          <a:xfrm>
            <a:off x="1458441" y="6355402"/>
            <a:ext cx="6263730" cy="276999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1"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Operational Tools Across  All Government Agencies</a:t>
            </a:r>
            <a:endParaRPr lang="en-MY" sz="2000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http://facilitiesmanagementadvisors.files.wordpress.com/2012/09/dashboard-image.jpg?w=510&amp;h=300&amp;crop=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878632"/>
            <a:ext cx="2088457" cy="122850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9850"/>
            <a:ext cx="585787" cy="2444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r">
              <a:defRPr/>
            </a:pPr>
            <a:fld id="{1E797B90-5BFF-46FA-9F43-1A7F69C62839}" type="slidenum">
              <a:rPr lang="en-MY" sz="1400" smtClean="0"/>
              <a:pPr algn="r">
                <a:defRPr/>
              </a:pPr>
              <a:t>12</a:t>
            </a:fld>
            <a:endParaRPr lang="en-MY" sz="1400" dirty="0"/>
          </a:p>
        </p:txBody>
      </p:sp>
      <p:sp>
        <p:nvSpPr>
          <p:cNvPr id="44" name="Up Arrow Callout 43"/>
          <p:cNvSpPr/>
          <p:nvPr/>
        </p:nvSpPr>
        <p:spPr>
          <a:xfrm>
            <a:off x="4052472" y="4506774"/>
            <a:ext cx="3212499" cy="739403"/>
          </a:xfrm>
          <a:prstGeom prst="upArrow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INTEGRATION GATEWAY</a:t>
            </a:r>
            <a:endParaRPr lang="en-MY" sz="1600" b="1" i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Flowchart: Magnetic Disk 44"/>
          <p:cNvSpPr/>
          <p:nvPr/>
        </p:nvSpPr>
        <p:spPr>
          <a:xfrm>
            <a:off x="7279028" y="4221591"/>
            <a:ext cx="804035" cy="422270"/>
          </a:xfrm>
          <a:prstGeom prst="flowChartMagneticDisk">
            <a:avLst/>
          </a:prstGeom>
          <a:solidFill>
            <a:srgbClr val="66CCFF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OTHERS</a:t>
            </a:r>
          </a:p>
        </p:txBody>
      </p:sp>
      <p:sp>
        <p:nvSpPr>
          <p:cNvPr id="46" name="Flowchart: Magnetic Disk 45"/>
          <p:cNvSpPr/>
          <p:nvPr/>
        </p:nvSpPr>
        <p:spPr>
          <a:xfrm>
            <a:off x="7279028" y="3869166"/>
            <a:ext cx="804035" cy="422270"/>
          </a:xfrm>
          <a:prstGeom prst="flowChartMagneticDisk">
            <a:avLst/>
          </a:prstGeom>
          <a:solidFill>
            <a:srgbClr val="66CCFF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1GFMAS</a:t>
            </a:r>
          </a:p>
        </p:txBody>
      </p:sp>
      <p:sp>
        <p:nvSpPr>
          <p:cNvPr id="47" name="Flowchart: Magnetic Disk 46"/>
          <p:cNvSpPr/>
          <p:nvPr/>
        </p:nvSpPr>
        <p:spPr>
          <a:xfrm>
            <a:off x="7279028" y="3507216"/>
            <a:ext cx="804035" cy="422270"/>
          </a:xfrm>
          <a:prstGeom prst="flowChartMagneticDisk">
            <a:avLst/>
          </a:prstGeom>
          <a:solidFill>
            <a:srgbClr val="66CCFF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SPA</a:t>
            </a:r>
          </a:p>
        </p:txBody>
      </p:sp>
      <p:sp>
        <p:nvSpPr>
          <p:cNvPr id="48" name="Flowchart: Magnetic Disk 47"/>
          <p:cNvSpPr/>
          <p:nvPr/>
        </p:nvSpPr>
        <p:spPr>
          <a:xfrm>
            <a:off x="7281300" y="3140992"/>
            <a:ext cx="804035" cy="422270"/>
          </a:xfrm>
          <a:prstGeom prst="flowChartMagneticDisk">
            <a:avLst/>
          </a:prstGeom>
          <a:solidFill>
            <a:srgbClr val="66CCFF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eTAPP</a:t>
            </a:r>
            <a:endParaRPr lang="en-US" sz="12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eft-Up Arrow 9"/>
          <p:cNvSpPr/>
          <p:nvPr/>
        </p:nvSpPr>
        <p:spPr>
          <a:xfrm>
            <a:off x="7344364" y="4711732"/>
            <a:ext cx="554160" cy="615402"/>
          </a:xfrm>
          <a:prstGeom prst="leftUpArrow">
            <a:avLst/>
          </a:prstGeom>
          <a:solidFill>
            <a:srgbClr val="66CC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00" b="1" i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Flowchart: Magnetic Disk 48"/>
          <p:cNvSpPr/>
          <p:nvPr/>
        </p:nvSpPr>
        <p:spPr>
          <a:xfrm>
            <a:off x="4673796" y="5454239"/>
            <a:ext cx="607914" cy="835924"/>
          </a:xfrm>
          <a:prstGeom prst="flowChartMagneticDisk">
            <a:avLst/>
          </a:prstGeom>
          <a:solidFill>
            <a:srgbClr val="66CCFF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CMMS JKR </a:t>
            </a:r>
            <a:endParaRPr lang="en-US" sz="105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Flowchart: Magnetic Disk 49"/>
          <p:cNvSpPr/>
          <p:nvPr/>
        </p:nvSpPr>
        <p:spPr>
          <a:xfrm>
            <a:off x="6642101" y="5452264"/>
            <a:ext cx="990600" cy="835924"/>
          </a:xfrm>
          <a:prstGeom prst="flowChartMagneticDisk">
            <a:avLst/>
          </a:prstGeom>
          <a:solidFill>
            <a:srgbClr val="66CCFF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OTHER AGCY’s OPR. TOOLS</a:t>
            </a:r>
            <a:endParaRPr lang="en-US" sz="105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61468" y="116632"/>
            <a:ext cx="9006332" cy="5436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ctr" defTabSz="914400">
              <a:defRPr sz="2800" b="1" kern="0">
                <a:solidFill>
                  <a:srgbClr val="FFFF00"/>
                </a:solidFill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SPFB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Kerangka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mySPATA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lowchart: Magnetic Disk 51"/>
          <p:cNvSpPr/>
          <p:nvPr/>
        </p:nvSpPr>
        <p:spPr>
          <a:xfrm>
            <a:off x="7280853" y="2792878"/>
            <a:ext cx="804035" cy="422270"/>
          </a:xfrm>
          <a:prstGeom prst="flowChartMagneticDisk">
            <a:avLst/>
          </a:prstGeom>
          <a:solidFill>
            <a:srgbClr val="66CCFF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MacGDI</a:t>
            </a:r>
            <a:endParaRPr lang="en-US" sz="12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Line Callout 1 52"/>
          <p:cNvSpPr/>
          <p:nvPr/>
        </p:nvSpPr>
        <p:spPr>
          <a:xfrm>
            <a:off x="6427543" y="1877722"/>
            <a:ext cx="1419716" cy="577764"/>
          </a:xfrm>
          <a:prstGeom prst="borderCallout1">
            <a:avLst>
              <a:gd name="adj1" fmla="val 103535"/>
              <a:gd name="adj2" fmla="val 49173"/>
              <a:gd name="adj3" fmla="val 687154"/>
              <a:gd name="adj4" fmla="val -86638"/>
            </a:avLst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</a:rPr>
              <a:t>SPFB</a:t>
            </a:r>
            <a:endParaRPr lang="en-MY" sz="2800" b="1" dirty="0">
              <a:ln>
                <a:solidFill>
                  <a:srgbClr val="FFC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462629" y="5327134"/>
            <a:ext cx="1030248" cy="1028268"/>
          </a:xfrm>
          <a:prstGeom prst="ellipse">
            <a:avLst/>
          </a:prstGeom>
          <a:noFill/>
          <a:ln w="57150">
            <a:solidFill>
              <a:schemeClr val="tx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7950" y="6454775"/>
            <a:ext cx="927100" cy="239713"/>
          </a:xfrm>
        </p:spPr>
        <p:txBody>
          <a:bodyPr/>
          <a:lstStyle/>
          <a:p>
            <a:r>
              <a:rPr lang="en-MY" dirty="0" smtClean="0">
                <a:solidFill>
                  <a:schemeClr val="bg1"/>
                </a:solidFill>
              </a:rPr>
              <a:t>1</a:t>
            </a:r>
            <a:fld id="{C9E558A0-5925-4C37-9D75-166BF44A4F73}" type="slidenum">
              <a:rPr lang="en-MY" smtClean="0">
                <a:solidFill>
                  <a:schemeClr val="bg1"/>
                </a:solidFill>
              </a:rPr>
              <a:pPr/>
              <a:t>12</a:t>
            </a:fld>
            <a:endParaRPr lang="en-M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4474395"/>
            <a:ext cx="8928993" cy="1584176"/>
          </a:xfrm>
          <a:prstGeom prst="rect">
            <a:avLst/>
          </a:prstGeom>
          <a:solidFill>
            <a:srgbClr val="0070C0">
              <a:alpha val="50000"/>
            </a:srgbClr>
          </a:solidFill>
          <a:ln w="38100">
            <a:noFill/>
          </a:ln>
          <a:effectLst/>
          <a:ex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algn="ctr" defTabSz="957263">
              <a:spcBef>
                <a:spcPct val="20000"/>
              </a:spcBef>
            </a:pPr>
            <a:endParaRPr lang="en-US" sz="1800" b="1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ctr" defTabSz="957263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0000"/>
                </a:solidFill>
                <a:latin typeface="Candara" panose="020E0502030303020204" pitchFamily="34" charset="0"/>
              </a:rPr>
              <a:t>Meja</a:t>
            </a:r>
            <a:r>
              <a:rPr lang="en-US" sz="24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ndara" panose="020E0502030303020204" pitchFamily="34" charset="0"/>
              </a:rPr>
              <a:t>Bantuan</a:t>
            </a:r>
            <a:r>
              <a:rPr lang="en-US" sz="2400" b="1" dirty="0">
                <a:solidFill>
                  <a:srgbClr val="000000"/>
                </a:solidFill>
                <a:latin typeface="Candara" panose="020E0502030303020204" pitchFamily="34" charset="0"/>
              </a:rPr>
              <a:t> SPFB</a:t>
            </a:r>
          </a:p>
          <a:p>
            <a:pPr algn="ctr" defTabSz="957263">
              <a:spcBef>
                <a:spcPct val="20000"/>
              </a:spcBef>
            </a:pPr>
            <a:r>
              <a:rPr lang="en-US" sz="1800" b="1" dirty="0">
                <a:solidFill>
                  <a:srgbClr val="000000"/>
                </a:solidFill>
                <a:latin typeface="Candara" panose="020E0502030303020204" pitchFamily="34" charset="0"/>
              </a:rPr>
              <a:t>Tel : 03 2610 7562</a:t>
            </a:r>
          </a:p>
          <a:p>
            <a:pPr algn="ctr" defTabSz="957263">
              <a:spcBef>
                <a:spcPct val="20000"/>
              </a:spcBef>
            </a:pPr>
            <a:r>
              <a:rPr lang="en-US" sz="1800" b="1" dirty="0" err="1">
                <a:solidFill>
                  <a:srgbClr val="000000"/>
                </a:solidFill>
                <a:latin typeface="Candara" panose="020E0502030303020204" pitchFamily="34" charset="0"/>
              </a:rPr>
              <a:t>Emel</a:t>
            </a:r>
            <a:r>
              <a:rPr lang="en-US" sz="1800" b="1" dirty="0">
                <a:solidFill>
                  <a:srgbClr val="000000"/>
                </a:solidFill>
                <a:latin typeface="Candara" panose="020E0502030303020204" pitchFamily="34" charset="0"/>
              </a:rPr>
              <a:t> : myspata@jkr.gov.my</a:t>
            </a:r>
            <a:endParaRPr lang="en-MY" sz="18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AF446-9680-2B42-A0C1-6E2E1FD560C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044070"/>
            <a:ext cx="9144000" cy="4812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latin typeface="Poor Richard" pitchFamily="18" charset="0"/>
              </a:rPr>
              <a:t/>
            </a:r>
            <a:br>
              <a:rPr lang="en-US" dirty="0" smtClean="0">
                <a:latin typeface="Poor Richard" pitchFamily="18" charset="0"/>
              </a:rPr>
            </a:br>
            <a:r>
              <a:rPr lang="en-US" dirty="0" smtClean="0">
                <a:latin typeface="Poor Richard" pitchFamily="18" charset="0"/>
              </a:rPr>
              <a:t/>
            </a:r>
            <a:br>
              <a:rPr lang="en-US" dirty="0" smtClean="0">
                <a:latin typeface="Poor Richard" pitchFamily="18" charset="0"/>
              </a:rPr>
            </a:br>
            <a:r>
              <a:rPr lang="en-US" sz="3600" dirty="0" smtClean="0">
                <a:latin typeface="Poor Richard" pitchFamily="18" charset="0"/>
              </a:rPr>
              <a:t>SEKIAN,  </a:t>
            </a:r>
            <a:r>
              <a:rPr lang="en-US" sz="3600" dirty="0" err="1" smtClean="0">
                <a:latin typeface="Poor Richard" pitchFamily="18" charset="0"/>
              </a:rPr>
              <a:t>terima</a:t>
            </a:r>
            <a:r>
              <a:rPr lang="en-US" sz="3600" dirty="0" smtClean="0">
                <a:latin typeface="Poor Richard" pitchFamily="18" charset="0"/>
              </a:rPr>
              <a:t>   </a:t>
            </a:r>
            <a:r>
              <a:rPr lang="en-US" sz="3600" dirty="0" err="1" smtClean="0">
                <a:latin typeface="Poor Richard" pitchFamily="18" charset="0"/>
              </a:rPr>
              <a:t>kasih</a:t>
            </a:r>
            <a:endParaRPr lang="en-US" i="1" dirty="0">
              <a:latin typeface="Poor Richard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12" y="1700808"/>
            <a:ext cx="3312369" cy="26063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6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843257"/>
              </p:ext>
            </p:extLst>
          </p:nvPr>
        </p:nvGraphicFramePr>
        <p:xfrm>
          <a:off x="457200" y="1076325"/>
          <a:ext cx="8229600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620688"/>
            <a:ext cx="9144002" cy="598198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Kandungan</a:t>
            </a:r>
            <a:endParaRPr lang="en-MY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E558A0-5925-4C37-9D75-166BF44A4F73}" type="slidenum">
              <a:rPr lang="en-MY" smtClean="0"/>
              <a:pPr/>
              <a:t>2</a:t>
            </a:fld>
            <a:endParaRPr lang="en-MY"/>
          </a:p>
        </p:txBody>
      </p:sp>
      <p:sp>
        <p:nvSpPr>
          <p:cNvPr id="3" name="TextBox 2"/>
          <p:cNvSpPr txBox="1"/>
          <p:nvPr/>
        </p:nvSpPr>
        <p:spPr>
          <a:xfrm>
            <a:off x="899592" y="177281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335699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494116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44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773971"/>
            <a:ext cx="7917567" cy="44781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MY" i="1" dirty="0" smtClean="0">
                <a:latin typeface="Candara" panose="020E0502030303020204" pitchFamily="34" charset="0"/>
              </a:rPr>
              <a:t>“A </a:t>
            </a:r>
            <a:r>
              <a:rPr lang="en-MY" i="1" dirty="0">
                <a:latin typeface="Candara" panose="020E0502030303020204" pitchFamily="34" charset="0"/>
              </a:rPr>
              <a:t>computerized maintenance management system (CMMS) is a software package designed to maintain a computer database for an organization’s </a:t>
            </a:r>
            <a:r>
              <a:rPr lang="en-MY" b="1" i="1" dirty="0">
                <a:solidFill>
                  <a:srgbClr val="FF0000"/>
                </a:solidFill>
                <a:latin typeface="Candara" panose="020E0502030303020204" pitchFamily="34" charset="0"/>
              </a:rPr>
              <a:t>maintenance operations and human resources functions</a:t>
            </a:r>
            <a:r>
              <a:rPr lang="en-MY" i="1" dirty="0">
                <a:latin typeface="Candara" panose="020E0502030303020204" pitchFamily="34" charset="0"/>
              </a:rPr>
              <a:t>.</a:t>
            </a:r>
          </a:p>
          <a:p>
            <a:endParaRPr lang="en-MY" i="1" dirty="0">
              <a:latin typeface="Candara" panose="020E0502030303020204" pitchFamily="34" charset="0"/>
            </a:endParaRPr>
          </a:p>
          <a:p>
            <a:r>
              <a:rPr lang="en-MY" i="1" dirty="0" smtClean="0">
                <a:latin typeface="Candara" panose="020E0502030303020204" pitchFamily="34" charset="0"/>
              </a:rPr>
              <a:t>CMMS </a:t>
            </a:r>
            <a:r>
              <a:rPr lang="en-MY" i="1" dirty="0">
                <a:latin typeface="Candara" panose="020E0502030303020204" pitchFamily="34" charset="0"/>
              </a:rPr>
              <a:t>software packages are </a:t>
            </a:r>
            <a:r>
              <a:rPr lang="en-MY" b="1" i="1" dirty="0">
                <a:solidFill>
                  <a:srgbClr val="FF0000"/>
                </a:solidFill>
                <a:latin typeface="Candara" panose="020E0502030303020204" pitchFamily="34" charset="0"/>
              </a:rPr>
              <a:t>nearly the same </a:t>
            </a:r>
            <a:r>
              <a:rPr lang="en-MY" i="1" dirty="0">
                <a:latin typeface="Candara" panose="020E0502030303020204" pitchFamily="34" charset="0"/>
              </a:rPr>
              <a:t>as computer aided facility management packages, which are also called </a:t>
            </a:r>
            <a:r>
              <a:rPr lang="en-MY" b="1" i="1" dirty="0">
                <a:solidFill>
                  <a:srgbClr val="FF0000"/>
                </a:solidFill>
                <a:latin typeface="Candara" panose="020E0502030303020204" pitchFamily="34" charset="0"/>
              </a:rPr>
              <a:t>facility management software</a:t>
            </a:r>
            <a:r>
              <a:rPr lang="en-MY" i="1" dirty="0">
                <a:solidFill>
                  <a:srgbClr val="FF0000"/>
                </a:solidFill>
                <a:latin typeface="Candara" panose="020E0502030303020204" pitchFamily="34" charset="0"/>
              </a:rPr>
              <a:t>.</a:t>
            </a:r>
            <a:r>
              <a:rPr lang="en-MY" i="1" dirty="0">
                <a:latin typeface="Candara" panose="020E0502030303020204" pitchFamily="34" charset="0"/>
              </a:rPr>
              <a:t>”</a:t>
            </a: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MY" i="1" dirty="0" smtClean="0">
                <a:latin typeface="Candara" panose="020E0502030303020204" pitchFamily="34" charset="0"/>
              </a:rPr>
              <a:t>“A </a:t>
            </a:r>
            <a:r>
              <a:rPr lang="en-MY" i="1" dirty="0">
                <a:latin typeface="Candara" panose="020E0502030303020204" pitchFamily="34" charset="0"/>
              </a:rPr>
              <a:t>computerized maintenance management system (CMMS) is a type of management software that performs functions in </a:t>
            </a:r>
            <a:r>
              <a:rPr lang="en-MY" b="1" i="1" dirty="0">
                <a:solidFill>
                  <a:srgbClr val="FF0000"/>
                </a:solidFill>
                <a:latin typeface="Candara" panose="020E0502030303020204" pitchFamily="34" charset="0"/>
              </a:rPr>
              <a:t>support of management and tracking of O&amp;M activities</a:t>
            </a:r>
            <a:r>
              <a:rPr lang="en-MY" i="1" dirty="0" smtClean="0">
                <a:latin typeface="Candara" panose="020E0502030303020204" pitchFamily="34" charset="0"/>
              </a:rPr>
              <a:t>.”</a:t>
            </a:r>
          </a:p>
          <a:p>
            <a:endParaRPr lang="en-US" dirty="0" smtClean="0"/>
          </a:p>
          <a:p>
            <a:endParaRPr lang="en-MY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94458" y="3789040"/>
            <a:ext cx="32547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600" b="1" i="1" dirty="0" smtClean="0">
                <a:latin typeface="Goudy Old Style" pitchFamily="18" charset="0"/>
              </a:rPr>
              <a:t>(</a:t>
            </a:r>
            <a:r>
              <a:rPr lang="en-US" sz="1600" b="1" i="1" dirty="0" err="1" smtClean="0">
                <a:latin typeface="Goudy Old Style" pitchFamily="18" charset="0"/>
              </a:rPr>
              <a:t>Sumber</a:t>
            </a:r>
            <a:r>
              <a:rPr lang="en-US" sz="1600" b="1" i="1" dirty="0" smtClean="0">
                <a:latin typeface="Goudy Old Style" pitchFamily="18" charset="0"/>
              </a:rPr>
              <a:t> : Technopedia)</a:t>
            </a:r>
            <a:endParaRPr lang="en-MY" sz="1600" i="1" dirty="0">
              <a:latin typeface="Goudy Old Style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59832" y="5754742"/>
            <a:ext cx="52893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600" b="1" i="1" dirty="0">
                <a:latin typeface="Goudy Old Style" pitchFamily="18" charset="0"/>
              </a:rPr>
              <a:t>(</a:t>
            </a:r>
            <a:r>
              <a:rPr lang="en-US" sz="1600" b="1" i="1" dirty="0" err="1">
                <a:latin typeface="Goudy Old Style" pitchFamily="18" charset="0"/>
              </a:rPr>
              <a:t>Sumber</a:t>
            </a:r>
            <a:r>
              <a:rPr lang="en-US" sz="1600" b="1" i="1" dirty="0">
                <a:latin typeface="Goudy Old Style" pitchFamily="18" charset="0"/>
              </a:rPr>
              <a:t> : </a:t>
            </a:r>
            <a:r>
              <a:rPr lang="en-US" sz="1600" b="1" i="1" dirty="0" smtClean="0">
                <a:latin typeface="Goudy Old Style" pitchFamily="18" charset="0"/>
              </a:rPr>
              <a:t>Chapter 4, CMMS, Ministry of Energy (US) </a:t>
            </a:r>
            <a:endParaRPr lang="en-MY" sz="1600" i="1" dirty="0">
              <a:latin typeface="Goudy Old Style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5892725" y="2770011"/>
            <a:ext cx="6021290" cy="4812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TEORI CMMS</a:t>
            </a:r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white">
          <a:xfrm>
            <a:off x="107504" y="116632"/>
            <a:ext cx="1656184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Baskerville Old Face" pitchFamily="18" charset="0"/>
              </a:rPr>
              <a:t>CMMS di JKR</a:t>
            </a:r>
            <a:endParaRPr lang="en-MY" sz="1800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20688"/>
            <a:ext cx="9144002" cy="598198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CMMS</a:t>
            </a:r>
            <a:r>
              <a:rPr lang="en-US" b="1" i="1" dirty="0"/>
              <a:t>?</a:t>
            </a:r>
            <a:endParaRPr lang="en-MY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E558A0-5925-4C37-9D75-166BF44A4F73}" type="slidenum">
              <a:rPr lang="en-MY" smtClean="0"/>
              <a:pPr/>
              <a:t>3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35647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046" y="1779488"/>
            <a:ext cx="7798260" cy="45858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MY" b="1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Work order </a:t>
            </a:r>
            <a:r>
              <a:rPr lang="en-MY" i="1" dirty="0" smtClean="0">
                <a:latin typeface="Candara" panose="020E0502030303020204" pitchFamily="34" charset="0"/>
              </a:rPr>
              <a:t>generation, prioritization, and tracking by equipment/component ;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MY" b="1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Historical tracking </a:t>
            </a:r>
            <a:r>
              <a:rPr lang="en-MY" i="1" dirty="0" smtClean="0">
                <a:latin typeface="Candara" panose="020E0502030303020204" pitchFamily="34" charset="0"/>
              </a:rPr>
              <a:t>of all work orders ;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MY" b="1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Tracking</a:t>
            </a:r>
            <a:r>
              <a:rPr lang="en-MY" i="1" dirty="0" smtClean="0">
                <a:latin typeface="Candara" panose="020E0502030303020204" pitchFamily="34" charset="0"/>
              </a:rPr>
              <a:t> of scheduled and unscheduled maintenance activities.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MY" b="1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Storing</a:t>
            </a:r>
            <a:r>
              <a:rPr lang="en-MY" i="1" dirty="0" smtClean="0">
                <a:latin typeface="Candara" panose="020E0502030303020204" pitchFamily="34" charset="0"/>
              </a:rPr>
              <a:t> of maintenance procedures ;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MY" b="1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Storing of </a:t>
            </a:r>
            <a:r>
              <a:rPr lang="en-MY" i="1" dirty="0" smtClean="0">
                <a:latin typeface="Candara" panose="020E0502030303020204" pitchFamily="34" charset="0"/>
              </a:rPr>
              <a:t>all technical documentation or procedures ;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MY" b="1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Real-time reports </a:t>
            </a:r>
            <a:r>
              <a:rPr lang="en-MY" i="1" dirty="0" smtClean="0">
                <a:latin typeface="Candara" panose="020E0502030303020204" pitchFamily="34" charset="0"/>
              </a:rPr>
              <a:t>of on-going work activity. Calendar- or run-time-based preventive maintenance work order generation ;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MY" i="1" dirty="0" smtClean="0">
                <a:latin typeface="Candara" panose="020E0502030303020204" pitchFamily="34" charset="0"/>
              </a:rPr>
              <a:t>Material and labour </a:t>
            </a:r>
            <a:r>
              <a:rPr lang="en-MY" b="1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cost tracking</a:t>
            </a:r>
            <a:r>
              <a:rPr lang="en-MY" i="1" dirty="0" smtClean="0">
                <a:latin typeface="Candara" panose="020E0502030303020204" pitchFamily="34" charset="0"/>
              </a:rPr>
              <a:t>;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MY" i="1" dirty="0" smtClean="0">
                <a:latin typeface="Candara" panose="020E0502030303020204" pitchFamily="34" charset="0"/>
              </a:rPr>
              <a:t>Complete parts and materials inventory control with </a:t>
            </a:r>
            <a:r>
              <a:rPr lang="en-MY" b="1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automated</a:t>
            </a:r>
            <a:r>
              <a:rPr lang="en-MY" i="1" dirty="0" smtClean="0">
                <a:latin typeface="Candara" panose="020E0502030303020204" pitchFamily="34" charset="0"/>
              </a:rPr>
              <a:t> reorder capability.</a:t>
            </a:r>
          </a:p>
          <a:p>
            <a:pPr>
              <a:spcAft>
                <a:spcPts val="600"/>
              </a:spcAft>
            </a:pPr>
            <a:endParaRPr lang="en-MY" dirty="0" smtClean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08520" y="620688"/>
            <a:ext cx="9252522" cy="598198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/>
              <a:t>CMMS Capabilities</a:t>
            </a:r>
            <a:endParaRPr lang="en-MY" b="1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6200000">
            <a:off x="5820717" y="2842019"/>
            <a:ext cx="6165306" cy="4812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TEORI CMMS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white">
          <a:xfrm>
            <a:off x="107504" y="116632"/>
            <a:ext cx="1656184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Baskerville Old Face" pitchFamily="18" charset="0"/>
              </a:rPr>
              <a:t>CMMS di JKR</a:t>
            </a:r>
            <a:endParaRPr lang="en-MY" sz="180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E558A0-5925-4C37-9D75-166BF44A4F73}" type="slidenum">
              <a:rPr lang="en-MY" smtClean="0"/>
              <a:pPr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27596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5632" y="1484784"/>
            <a:ext cx="7924800" cy="5112568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marL="0" indent="0" algn="just" defTabSz="4572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600" dirty="0" smtClean="0">
                <a:latin typeface="Candara" pitchFamily="34" charset="0"/>
              </a:rPr>
              <a:t>1.	</a:t>
            </a:r>
            <a:r>
              <a:rPr lang="ms-MY" sz="2600" dirty="0" smtClean="0">
                <a:latin typeface="Candara" pitchFamily="34" charset="0"/>
              </a:rPr>
              <a:t>Kepelbagaian aplikasi CMMS yang digunakan;</a:t>
            </a:r>
          </a:p>
          <a:p>
            <a:pPr marL="0" indent="-514350" algn="just" defTabSz="4572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ms-MY" sz="2600" dirty="0" smtClean="0">
                <a:latin typeface="Candara" pitchFamily="34" charset="0"/>
              </a:rPr>
              <a:t>		</a:t>
            </a:r>
          </a:p>
          <a:p>
            <a:pPr marL="0" indent="-514350" algn="just" defTabSz="4572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ms-MY" sz="2600" dirty="0" smtClean="0">
                <a:latin typeface="Candara" pitchFamily="34" charset="0"/>
              </a:rPr>
              <a:t>2.	Senarai &amp; Komponen/ Modul dalam  CMMS yang tidak standard;</a:t>
            </a:r>
          </a:p>
          <a:p>
            <a:pPr marL="342900" lvl="1" indent="-342900" algn="just" defTabSz="4572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ms-MY" sz="2600" dirty="0" smtClean="0">
                <a:latin typeface="Candara" pitchFamily="34" charset="0"/>
              </a:rPr>
              <a:t>			</a:t>
            </a:r>
          </a:p>
          <a:p>
            <a:pPr marL="0" indent="0" algn="just" defTabSz="457200">
              <a:spcBef>
                <a:spcPts val="0"/>
              </a:spcBef>
              <a:buNone/>
            </a:pPr>
            <a:r>
              <a:rPr lang="ms-MY" sz="2600" dirty="0" smtClean="0">
                <a:latin typeface="Candara" pitchFamily="34" charset="0"/>
              </a:rPr>
              <a:t>3.	Kos CMMS yang tidak konsisten;</a:t>
            </a:r>
          </a:p>
          <a:p>
            <a:pPr marL="0" indent="0" algn="just" defTabSz="457200">
              <a:spcBef>
                <a:spcPts val="0"/>
              </a:spcBef>
              <a:buNone/>
            </a:pPr>
            <a:endParaRPr lang="ms-MY" sz="2600" dirty="0" smtClean="0">
              <a:latin typeface="Candara" pitchFamily="34" charset="0"/>
            </a:endParaRPr>
          </a:p>
          <a:p>
            <a:pPr marL="0" indent="0" algn="just" defTabSz="457200">
              <a:spcBef>
                <a:spcPts val="0"/>
              </a:spcBef>
              <a:buNone/>
            </a:pPr>
            <a:r>
              <a:rPr lang="ms-MY" sz="2600" dirty="0" smtClean="0">
                <a:latin typeface="Candara" pitchFamily="34" charset="0"/>
              </a:rPr>
              <a:t>4.	Pelaksanaan SPKF/ SPPF di Putrajaya;</a:t>
            </a:r>
          </a:p>
          <a:p>
            <a:pPr marL="0" indent="0" algn="just" defTabSz="457200">
              <a:spcBef>
                <a:spcPts val="0"/>
              </a:spcBef>
              <a:buNone/>
            </a:pPr>
            <a:endParaRPr lang="ms-MY" sz="2600" dirty="0" smtClean="0">
              <a:latin typeface="Candara" pitchFamily="34" charset="0"/>
            </a:endParaRPr>
          </a:p>
          <a:p>
            <a:pPr marL="0" indent="0" algn="just" defTabSz="457200">
              <a:spcBef>
                <a:spcPts val="0"/>
              </a:spcBef>
              <a:buNone/>
            </a:pPr>
            <a:r>
              <a:rPr lang="ms-MY" sz="2600" dirty="0" smtClean="0">
                <a:latin typeface="Candara" pitchFamily="34" charset="0"/>
              </a:rPr>
              <a:t>5.	Surat </a:t>
            </a:r>
            <a:r>
              <a:rPr lang="ms-MY" sz="2600" dirty="0">
                <a:latin typeface="Candara" pitchFamily="34" charset="0"/>
              </a:rPr>
              <a:t>arahan </a:t>
            </a:r>
            <a:r>
              <a:rPr lang="ms-MY" sz="2600" dirty="0" smtClean="0">
                <a:latin typeface="Candara" pitchFamily="34" charset="0"/>
              </a:rPr>
              <a:t>TKPKR Pengurusan </a:t>
            </a:r>
            <a:r>
              <a:rPr lang="ms-MY" sz="2600" dirty="0">
                <a:latin typeface="Candara" pitchFamily="34" charset="0"/>
              </a:rPr>
              <a:t>(22/3/13) ke </a:t>
            </a:r>
            <a:r>
              <a:rPr lang="ms-MY" sz="2600" dirty="0" smtClean="0">
                <a:latin typeface="Candara" pitchFamily="34" charset="0"/>
              </a:rPr>
              <a:t>Putrajaya </a:t>
            </a:r>
          </a:p>
          <a:p>
            <a:pPr marL="0" indent="0" algn="just" defTabSz="457200">
              <a:spcBef>
                <a:spcPts val="0"/>
              </a:spcBef>
              <a:buNone/>
            </a:pPr>
            <a:r>
              <a:rPr lang="ms-MY" sz="2600" dirty="0">
                <a:latin typeface="Candara" pitchFamily="34" charset="0"/>
              </a:rPr>
              <a:t>	</a:t>
            </a:r>
            <a:r>
              <a:rPr lang="ms-MY" sz="2600" dirty="0" smtClean="0">
                <a:latin typeface="Candara" pitchFamily="34" charset="0"/>
              </a:rPr>
              <a:t>– </a:t>
            </a:r>
            <a:r>
              <a:rPr lang="ms-MY" sz="2600" dirty="0">
                <a:latin typeface="Candara" pitchFamily="34" charset="0"/>
              </a:rPr>
              <a:t>Penyelarasan </a:t>
            </a:r>
            <a:r>
              <a:rPr lang="ms-MY" sz="2600" dirty="0" smtClean="0">
                <a:latin typeface="Candara" pitchFamily="34" charset="0"/>
              </a:rPr>
              <a:t>Perolehan </a:t>
            </a:r>
            <a:r>
              <a:rPr lang="ms-MY" sz="2600" dirty="0">
                <a:latin typeface="Candara" pitchFamily="34" charset="0"/>
              </a:rPr>
              <a:t>Aplikasi </a:t>
            </a:r>
            <a:r>
              <a:rPr lang="ms-MY" sz="2600" dirty="0" smtClean="0">
                <a:latin typeface="Candara" pitchFamily="34" charset="0"/>
              </a:rPr>
              <a:t>Pengurusan Operasi </a:t>
            </a:r>
            <a:r>
              <a:rPr lang="ms-MY" sz="2600" dirty="0">
                <a:latin typeface="Candara" pitchFamily="34" charset="0"/>
              </a:rPr>
              <a:t>&amp; Senggara JKR</a:t>
            </a:r>
          </a:p>
          <a:p>
            <a:pPr marL="457200" lvl="1" indent="0" algn="just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ms-MY" sz="2600" dirty="0">
                <a:latin typeface="Candara" pitchFamily="34" charset="0"/>
              </a:rPr>
              <a:t>	- mengambilkira keberkesanan kos</a:t>
            </a:r>
          </a:p>
          <a:p>
            <a:pPr marL="457200" lvl="1" indent="0" algn="just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ms-MY" sz="2600" dirty="0">
                <a:latin typeface="Candara" pitchFamily="34" charset="0"/>
              </a:rPr>
              <a:t>	- selaras keseragaman penggunaan aplikasi PATA</a:t>
            </a:r>
          </a:p>
          <a:p>
            <a:pPr marL="457200" lvl="1" indent="0" algn="just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ms-MY" sz="2600" dirty="0">
                <a:latin typeface="Candara" pitchFamily="34" charset="0"/>
              </a:rPr>
              <a:t>	- selaras dengan halatuju pelaksanaan ICT </a:t>
            </a:r>
            <a:r>
              <a:rPr lang="ms-MY" sz="2600" i="1" dirty="0">
                <a:latin typeface="Candara" pitchFamily="34" charset="0"/>
              </a:rPr>
              <a:t>Strategic Planning </a:t>
            </a:r>
            <a:r>
              <a:rPr lang="ms-MY" sz="2600" dirty="0">
                <a:latin typeface="Candara" pitchFamily="34" charset="0"/>
              </a:rPr>
              <a:t>Jabatan</a:t>
            </a:r>
          </a:p>
          <a:p>
            <a:pPr marL="0" lvl="1" indent="0" algn="just" defTabSz="457200">
              <a:spcBef>
                <a:spcPts val="0"/>
              </a:spcBef>
              <a:buNone/>
            </a:pPr>
            <a:endParaRPr lang="en-US" sz="2600" dirty="0">
              <a:latin typeface="Candara" pitchFamily="34" charset="0"/>
            </a:endParaRPr>
          </a:p>
          <a:p>
            <a:pPr marL="0" indent="0" algn="just" defTabSz="457200">
              <a:spcBef>
                <a:spcPts val="0"/>
              </a:spcBef>
              <a:buNone/>
            </a:pPr>
            <a:r>
              <a:rPr lang="ms-MY" sz="2600" dirty="0" smtClean="0">
                <a:latin typeface="Candara" pitchFamily="34" charset="0"/>
              </a:rPr>
              <a:t>6.</a:t>
            </a:r>
            <a:r>
              <a:rPr lang="ms-MY" sz="2600" dirty="0">
                <a:latin typeface="Candara" pitchFamily="34" charset="0"/>
              </a:rPr>
              <a:t>	Pemilikan data dan aplikasi yang tidak jelas</a:t>
            </a:r>
          </a:p>
          <a:p>
            <a:pPr marL="0" lvl="2" indent="0" algn="just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ms-MY" sz="2600" dirty="0">
                <a:latin typeface="Candara" pitchFamily="34" charset="0"/>
              </a:rPr>
              <a:t>		- </a:t>
            </a:r>
            <a:r>
              <a:rPr lang="ms-MY" sz="2600" dirty="0" smtClean="0">
                <a:latin typeface="Candara" pitchFamily="34" charset="0"/>
              </a:rPr>
              <a:t>terma kontrak FM </a:t>
            </a:r>
            <a:r>
              <a:rPr lang="ms-MY" sz="2600" dirty="0">
                <a:latin typeface="Candara" pitchFamily="34" charset="0"/>
              </a:rPr>
              <a:t>yang tidak jelas</a:t>
            </a:r>
          </a:p>
          <a:p>
            <a:pPr marL="0" lvl="2" indent="0" algn="just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ms-MY" sz="2600" dirty="0">
                <a:latin typeface="Candara" pitchFamily="34" charset="0"/>
              </a:rPr>
              <a:t>		- keselamatan data? </a:t>
            </a:r>
          </a:p>
          <a:p>
            <a:pPr marL="0" lvl="1" indent="0" algn="just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ms-MY" sz="2600" dirty="0">
                <a:latin typeface="Candara" pitchFamily="34" charset="0"/>
              </a:rPr>
              <a:t>		- di mana data disimpan</a:t>
            </a:r>
            <a:r>
              <a:rPr lang="ms-MY" sz="2600" dirty="0" smtClean="0">
                <a:latin typeface="Candara" pitchFamily="34" charset="0"/>
              </a:rPr>
              <a:t>?</a:t>
            </a:r>
            <a:endParaRPr lang="ms-MY" sz="1800" dirty="0" smtClean="0">
              <a:latin typeface="Candara" pitchFamily="34" charset="0"/>
            </a:endParaRPr>
          </a:p>
          <a:p>
            <a:pPr marL="342900" lvl="1" indent="-342900" algn="r" defTabSz="4572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ms-MY" sz="1600" i="1" dirty="0" smtClean="0">
                <a:latin typeface="Candara" pitchFamily="34" charset="0"/>
              </a:rPr>
              <a:t>Rujukan : Kajian Analisis Kos Perolehan CMMS, Julai 2014</a:t>
            </a:r>
            <a:endParaRPr lang="ms-MY" sz="1600" i="1" dirty="0">
              <a:latin typeface="Candara" pitchFamily="34" charset="0"/>
            </a:endParaRPr>
          </a:p>
          <a:p>
            <a:pPr marL="582930" indent="-514350">
              <a:buClrTx/>
              <a:buFont typeface="+mj-lt"/>
              <a:buAutoNum type="arabicPeriod"/>
            </a:pPr>
            <a:endParaRPr lang="ms-MY" sz="2000" dirty="0" smtClean="0">
              <a:latin typeface="Maiandra G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5856721" y="2806015"/>
            <a:ext cx="6093298" cy="4812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isu semasa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AF446-9680-2B42-A0C1-6E2E1FD560C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20688"/>
            <a:ext cx="9144002" cy="598198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CMMS </a:t>
            </a:r>
            <a:r>
              <a:rPr lang="en-US" b="1" dirty="0"/>
              <a:t>di JKR</a:t>
            </a:r>
            <a:r>
              <a:rPr lang="en-US" b="1" i="1" dirty="0"/>
              <a:t>?</a:t>
            </a:r>
            <a:endParaRPr lang="en-MY" b="1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white">
          <a:xfrm>
            <a:off x="107504" y="116632"/>
            <a:ext cx="1656184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Baskerville Old Face" pitchFamily="18" charset="0"/>
              </a:rPr>
              <a:t>CMMS di JKR</a:t>
            </a:r>
            <a:endParaRPr lang="en-MY" sz="1800" kern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7950" y="6454775"/>
            <a:ext cx="927100" cy="239713"/>
          </a:xfrm>
        </p:spPr>
        <p:txBody>
          <a:bodyPr/>
          <a:lstStyle/>
          <a:p>
            <a:r>
              <a:rPr lang="en-MY" dirty="0" smtClean="0"/>
              <a:t>5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33457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6446" y="511176"/>
            <a:ext cx="6881589" cy="442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0829" y="2035730"/>
            <a:ext cx="8542128" cy="38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146331" y="2874816"/>
            <a:ext cx="6881589" cy="540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6331" y="3477491"/>
            <a:ext cx="6881589" cy="540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16200000">
            <a:off x="5856721" y="2806015"/>
            <a:ext cx="6093298" cy="4812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penyelesaian</a:t>
            </a: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AF446-9680-2B42-A0C1-6E2E1FD560C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white">
          <a:xfrm>
            <a:off x="107504" y="116632"/>
            <a:ext cx="1656184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Baskerville Old Face" pitchFamily="18" charset="0"/>
              </a:rPr>
              <a:t>CMMS di JKR</a:t>
            </a:r>
            <a:endParaRPr lang="en-MY" sz="1800" kern="0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7950" y="6454775"/>
            <a:ext cx="927100" cy="239713"/>
          </a:xfrm>
        </p:spPr>
        <p:txBody>
          <a:bodyPr/>
          <a:lstStyle/>
          <a:p>
            <a:r>
              <a:rPr lang="en-MY" dirty="0" smtClean="0"/>
              <a:t>6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1516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5632" y="4437112"/>
            <a:ext cx="7924800" cy="2088232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</p:spPr>
        <p:txBody>
          <a:bodyPr>
            <a:normAutofit/>
          </a:bodyPr>
          <a:lstStyle/>
          <a:p>
            <a:pPr marL="457200" lvl="1" indent="-457200">
              <a:buFont typeface="+mj-lt"/>
              <a:buAutoNum type="arabicPeriod"/>
            </a:pPr>
            <a:r>
              <a:rPr lang="ms-MY" sz="1800" dirty="0" smtClean="0">
                <a:latin typeface="Candara" pitchFamily="34" charset="0"/>
              </a:rPr>
              <a:t>Mengandungi 17 modul asas (Seragam);</a:t>
            </a:r>
          </a:p>
          <a:p>
            <a:pPr marL="457200" lvl="1" indent="-457200">
              <a:buFont typeface="+mj-lt"/>
              <a:buAutoNum type="arabicPeriod"/>
            </a:pPr>
            <a:r>
              <a:rPr lang="ms-MY" sz="1800" dirty="0" smtClean="0">
                <a:latin typeface="Candara" pitchFamily="34" charset="0"/>
              </a:rPr>
              <a:t>Capaian Berpusat &amp; Terletak di BTM, IPJKR Malaysia (SPFB);</a:t>
            </a:r>
          </a:p>
          <a:p>
            <a:pPr marL="457200" lvl="1" indent="-457200">
              <a:buFont typeface="+mj-lt"/>
              <a:buAutoNum type="arabicPeriod"/>
            </a:pPr>
            <a:r>
              <a:rPr lang="ms-MY" sz="1800" dirty="0" smtClean="0">
                <a:latin typeface="Candara" pitchFamily="34" charset="0"/>
              </a:rPr>
              <a:t>Menyelesaikan isu pemilikan data &amp; aplikasi;</a:t>
            </a:r>
          </a:p>
          <a:p>
            <a:pPr marL="457200" lvl="1" indent="-457200">
              <a:buFont typeface="+mj-lt"/>
              <a:buAutoNum type="arabicPeriod"/>
            </a:pPr>
            <a:r>
              <a:rPr lang="ms-MY" sz="1800" dirty="0" smtClean="0">
                <a:latin typeface="Candara" pitchFamily="34" charset="0"/>
              </a:rPr>
              <a:t>Menyelesaikan isu data </a:t>
            </a:r>
            <a:r>
              <a:rPr lang="ms-MY" sz="1800" i="1" dirty="0" smtClean="0">
                <a:latin typeface="Candara" pitchFamily="34" charset="0"/>
              </a:rPr>
              <a:t>integrity &amp; security</a:t>
            </a:r>
            <a:r>
              <a:rPr lang="ms-MY" sz="1800" dirty="0" smtClean="0">
                <a:latin typeface="Candara" pitchFamily="34" charset="0"/>
              </a:rPr>
              <a:t>;</a:t>
            </a:r>
          </a:p>
          <a:p>
            <a:pPr marL="457200" lvl="1" indent="-457200">
              <a:buFont typeface="+mj-lt"/>
              <a:buAutoNum type="arabicPeriod"/>
            </a:pPr>
            <a:r>
              <a:rPr lang="ms-MY" sz="1800" dirty="0" smtClean="0">
                <a:latin typeface="Candara" pitchFamily="34" charset="0"/>
              </a:rPr>
              <a:t>Penstabilan harga CMMS setiap kontrak Senggaraan; dan</a:t>
            </a:r>
          </a:p>
          <a:p>
            <a:pPr marL="457200" lvl="1" indent="-457200">
              <a:buFont typeface="+mj-lt"/>
              <a:buAutoNum type="arabicPeriod"/>
            </a:pPr>
            <a:r>
              <a:rPr lang="ms-MY" sz="1800" dirty="0" smtClean="0">
                <a:latin typeface="Candara" pitchFamily="34" charset="0"/>
              </a:rPr>
              <a:t>Pemantauan Prestasi Kontrak seluruh Negara.</a:t>
            </a:r>
            <a:endParaRPr lang="ms-MY" sz="1800" dirty="0">
              <a:latin typeface="Candar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5856721" y="2806015"/>
            <a:ext cx="6093298" cy="4812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outcome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AF446-9680-2B42-A0C1-6E2E1FD560C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5632" y="3975447"/>
            <a:ext cx="5575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Kelebihan</a:t>
            </a:r>
            <a:r>
              <a:rPr lang="en-US" sz="2400" b="1" dirty="0" smtClean="0"/>
              <a:t> SPFB</a:t>
            </a:r>
            <a:endParaRPr lang="en-MY" sz="2400" b="1" i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79066"/>
            <a:ext cx="3790464" cy="298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688"/>
            <a:ext cx="9144002" cy="598198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Terhasilnya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……….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white">
          <a:xfrm>
            <a:off x="107504" y="116632"/>
            <a:ext cx="1656184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Baskerville Old Face" pitchFamily="18" charset="0"/>
              </a:rPr>
              <a:t>CMMS di JKR</a:t>
            </a:r>
            <a:endParaRPr lang="en-MY" sz="1800" kern="0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7950" y="6454775"/>
            <a:ext cx="927100" cy="239713"/>
          </a:xfrm>
        </p:spPr>
        <p:txBody>
          <a:bodyPr/>
          <a:lstStyle/>
          <a:p>
            <a:r>
              <a:rPr lang="en-MY" dirty="0" smtClean="0"/>
              <a:t>7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351990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2" y="1390485"/>
            <a:ext cx="8075240" cy="4829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 rot="16200000">
            <a:off x="5856721" y="2806015"/>
            <a:ext cx="6093298" cy="4812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ms-MY" sz="2400" dirty="0" smtClean="0"/>
              <a:t>fokus Spfb</a:t>
            </a:r>
            <a:endParaRPr lang="ms-MY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AF446-9680-2B42-A0C1-6E2E1FD560C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620688"/>
            <a:ext cx="9144000" cy="598198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Komponen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endParaRPr lang="en-MY" b="1" i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42912974"/>
              </p:ext>
            </p:extLst>
          </p:nvPr>
        </p:nvGraphicFramePr>
        <p:xfrm>
          <a:off x="1475656" y="1844824"/>
          <a:ext cx="6313397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1512168" cy="14086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white">
          <a:xfrm>
            <a:off x="107504" y="116632"/>
            <a:ext cx="1656184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latin typeface="Baskerville Old Face" pitchFamily="18" charset="0"/>
              </a:rPr>
              <a:t>CMMS di JKR</a:t>
            </a:r>
            <a:endParaRPr lang="en-MY" sz="1800" kern="0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7950" y="6454775"/>
            <a:ext cx="927100" cy="239713"/>
          </a:xfrm>
        </p:spPr>
        <p:txBody>
          <a:bodyPr/>
          <a:lstStyle/>
          <a:p>
            <a:r>
              <a:rPr lang="en-MY" dirty="0" smtClean="0"/>
              <a:t>8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07891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72389772"/>
              </p:ext>
            </p:extLst>
          </p:nvPr>
        </p:nvGraphicFramePr>
        <p:xfrm>
          <a:off x="534988" y="1463293"/>
          <a:ext cx="7709420" cy="1223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 rot="16200000">
            <a:off x="5856721" y="2806015"/>
            <a:ext cx="6093298" cy="4812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kRONOLOGI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AF446-9680-2B42-A0C1-6E2E1FD560C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5632" y="620688"/>
            <a:ext cx="7924800" cy="598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Perjalanan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 SPFB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632" y="2759437"/>
            <a:ext cx="2380184" cy="34778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err="1" smtClean="0">
                <a:latin typeface="Candara" pitchFamily="34" charset="0"/>
              </a:rPr>
              <a:t>Peroleh</a:t>
            </a:r>
            <a:r>
              <a:rPr lang="en-US" sz="1500" dirty="0" smtClean="0">
                <a:latin typeface="Candara" pitchFamily="34" charset="0"/>
              </a:rPr>
              <a:t> CMMS </a:t>
            </a:r>
            <a:r>
              <a:rPr lang="en-US" sz="1500" dirty="0" err="1" smtClean="0">
                <a:latin typeface="Candara" pitchFamily="34" charset="0"/>
              </a:rPr>
              <a:t>bagi</a:t>
            </a:r>
            <a:r>
              <a:rPr lang="en-US" sz="1500" dirty="0" smtClean="0">
                <a:latin typeface="Candara" pitchFamily="34" charset="0"/>
              </a:rPr>
              <a:t> </a:t>
            </a:r>
            <a:r>
              <a:rPr lang="en-US" sz="1500" dirty="0" err="1" smtClean="0">
                <a:latin typeface="Candara" pitchFamily="34" charset="0"/>
              </a:rPr>
              <a:t>tujuan</a:t>
            </a:r>
            <a:r>
              <a:rPr lang="en-US" sz="1500" dirty="0" smtClean="0">
                <a:latin typeface="Candara" pitchFamily="34" charset="0"/>
              </a:rPr>
              <a:t> R &amp; D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err="1" smtClean="0">
                <a:latin typeface="Candara" pitchFamily="34" charset="0"/>
              </a:rPr>
              <a:t>Kajian</a:t>
            </a:r>
            <a:r>
              <a:rPr lang="en-US" sz="1500" dirty="0" smtClean="0">
                <a:latin typeface="Candara" pitchFamily="34" charset="0"/>
              </a:rPr>
              <a:t> </a:t>
            </a:r>
            <a:r>
              <a:rPr lang="en-US" sz="1500" dirty="0" err="1" smtClean="0">
                <a:latin typeface="Candara" pitchFamily="34" charset="0"/>
              </a:rPr>
              <a:t>kesesuaian</a:t>
            </a:r>
            <a:r>
              <a:rPr lang="en-US" sz="1500" dirty="0" smtClean="0">
                <a:latin typeface="Candara" pitchFamily="34" charset="0"/>
              </a:rPr>
              <a:t> </a:t>
            </a:r>
            <a:r>
              <a:rPr lang="en-US" sz="1500" dirty="0" err="1" smtClean="0">
                <a:latin typeface="Candara" pitchFamily="34" charset="0"/>
              </a:rPr>
              <a:t>Sistem</a:t>
            </a:r>
            <a:r>
              <a:rPr lang="en-US" sz="1500" dirty="0" smtClean="0">
                <a:latin typeface="Candara" pitchFamily="34" charset="0"/>
              </a:rPr>
              <a:t> </a:t>
            </a:r>
            <a:r>
              <a:rPr lang="en-US" sz="1500" dirty="0" err="1" smtClean="0">
                <a:latin typeface="Candara" pitchFamily="34" charset="0"/>
              </a:rPr>
              <a:t>Kod</a:t>
            </a:r>
            <a:r>
              <a:rPr lang="en-US" sz="1500" dirty="0" smtClean="0">
                <a:latin typeface="Candara" pitchFamily="34" charset="0"/>
              </a:rPr>
              <a:t> ATA </a:t>
            </a:r>
            <a:r>
              <a:rPr lang="en-US" sz="1500" dirty="0" err="1" smtClean="0">
                <a:latin typeface="Candara" pitchFamily="34" charset="0"/>
              </a:rPr>
              <a:t>dalam</a:t>
            </a:r>
            <a:r>
              <a:rPr lang="en-US" sz="1500" dirty="0" smtClean="0">
                <a:latin typeface="Candara" pitchFamily="34" charset="0"/>
              </a:rPr>
              <a:t> CMMS</a:t>
            </a:r>
            <a:endParaRPr lang="en-US" sz="1500" dirty="0">
              <a:latin typeface="Candara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err="1" smtClean="0">
                <a:latin typeface="Candara" pitchFamily="34" charset="0"/>
              </a:rPr>
              <a:t>Kajian</a:t>
            </a:r>
            <a:r>
              <a:rPr lang="en-US" sz="1500" dirty="0" smtClean="0">
                <a:latin typeface="Candara" pitchFamily="34" charset="0"/>
              </a:rPr>
              <a:t> </a:t>
            </a:r>
            <a:r>
              <a:rPr lang="en-US" sz="1500" dirty="0" err="1" smtClean="0">
                <a:latin typeface="Candara" pitchFamily="34" charset="0"/>
              </a:rPr>
              <a:t>Kes</a:t>
            </a:r>
            <a:r>
              <a:rPr lang="en-US" sz="1500" dirty="0" smtClean="0">
                <a:latin typeface="Candara" pitchFamily="34" charset="0"/>
              </a:rPr>
              <a:t> </a:t>
            </a:r>
            <a:r>
              <a:rPr lang="en-US" sz="1500" dirty="0" err="1" smtClean="0">
                <a:latin typeface="Candara" pitchFamily="34" charset="0"/>
              </a:rPr>
              <a:t>Penggunaan</a:t>
            </a:r>
            <a:r>
              <a:rPr lang="en-US" sz="1500" dirty="0" smtClean="0">
                <a:latin typeface="Candara" pitchFamily="34" charset="0"/>
              </a:rPr>
              <a:t> CMMS </a:t>
            </a:r>
            <a:r>
              <a:rPr lang="en-US" sz="1500" dirty="0" err="1" smtClean="0">
                <a:latin typeface="Candara" pitchFamily="34" charset="0"/>
              </a:rPr>
              <a:t>jalan</a:t>
            </a:r>
            <a:endParaRPr lang="en-US" sz="1500" dirty="0">
              <a:latin typeface="Candara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err="1" smtClean="0">
                <a:latin typeface="Candara" pitchFamily="34" charset="0"/>
              </a:rPr>
              <a:t>Perolehan</a:t>
            </a:r>
            <a:r>
              <a:rPr lang="en-US" sz="1500" dirty="0" smtClean="0">
                <a:latin typeface="Candara" pitchFamily="34" charset="0"/>
              </a:rPr>
              <a:t> CMMS </a:t>
            </a:r>
            <a:r>
              <a:rPr lang="en-US" sz="1500" dirty="0" err="1" smtClean="0">
                <a:latin typeface="Candara" pitchFamily="34" charset="0"/>
              </a:rPr>
              <a:t>dalam</a:t>
            </a:r>
            <a:r>
              <a:rPr lang="en-US" sz="1500" dirty="0" smtClean="0">
                <a:latin typeface="Candara" pitchFamily="34" charset="0"/>
              </a:rPr>
              <a:t> </a:t>
            </a:r>
            <a:r>
              <a:rPr lang="en-US" sz="1500" dirty="0" err="1" smtClean="0">
                <a:latin typeface="Candara" pitchFamily="34" charset="0"/>
              </a:rPr>
              <a:t>Kontrak</a:t>
            </a:r>
            <a:r>
              <a:rPr lang="en-US" sz="1500" dirty="0" smtClean="0">
                <a:latin typeface="Candara" pitchFamily="34" charset="0"/>
              </a:rPr>
              <a:t> FM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err="1" smtClean="0">
                <a:latin typeface="Candara" pitchFamily="34" charset="0"/>
              </a:rPr>
              <a:t>Pelaksanaan</a:t>
            </a:r>
            <a:r>
              <a:rPr lang="en-US" sz="1500" dirty="0" smtClean="0">
                <a:latin typeface="Candara" pitchFamily="34" charset="0"/>
              </a:rPr>
              <a:t> SPKF/SPPF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ms-MY" sz="1500" dirty="0" smtClean="0">
                <a:latin typeface="Candara" pitchFamily="34" charset="0"/>
              </a:rPr>
              <a:t>Arahan Penyelarasan Perolehan Aplikasi CMMS di JKR Putrajaya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2759437"/>
            <a:ext cx="2448272" cy="3477875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err="1" smtClean="0">
                <a:latin typeface="Candara" pitchFamily="34" charset="0"/>
              </a:rPr>
              <a:t>Kajian</a:t>
            </a:r>
            <a:r>
              <a:rPr lang="en-US" sz="1500" dirty="0" smtClean="0">
                <a:latin typeface="Candara" pitchFamily="34" charset="0"/>
              </a:rPr>
              <a:t> </a:t>
            </a:r>
            <a:r>
              <a:rPr lang="en-US" sz="1500" dirty="0" err="1" smtClean="0">
                <a:latin typeface="Candara" pitchFamily="34" charset="0"/>
              </a:rPr>
              <a:t>analisis</a:t>
            </a:r>
            <a:r>
              <a:rPr lang="en-US" sz="1500" dirty="0" smtClean="0">
                <a:latin typeface="Candara" pitchFamily="34" charset="0"/>
              </a:rPr>
              <a:t> </a:t>
            </a:r>
            <a:r>
              <a:rPr lang="en-US" sz="1500" dirty="0" err="1" smtClean="0">
                <a:latin typeface="Candara" pitchFamily="34" charset="0"/>
              </a:rPr>
              <a:t>kos</a:t>
            </a:r>
            <a:r>
              <a:rPr lang="en-US" sz="1500" dirty="0" smtClean="0">
                <a:latin typeface="Candara" pitchFamily="34" charset="0"/>
              </a:rPr>
              <a:t> CMMS di JKR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err="1" smtClean="0">
                <a:latin typeface="Candara" pitchFamily="34" charset="0"/>
              </a:rPr>
              <a:t>Mesy</a:t>
            </a:r>
            <a:r>
              <a:rPr lang="en-US" sz="1500" dirty="0" smtClean="0">
                <a:latin typeface="Candara" pitchFamily="34" charset="0"/>
              </a:rPr>
              <a:t> </a:t>
            </a:r>
            <a:r>
              <a:rPr lang="en-US" sz="1500" dirty="0" err="1" smtClean="0">
                <a:latin typeface="Candara" pitchFamily="34" charset="0"/>
              </a:rPr>
              <a:t>Halatuju</a:t>
            </a:r>
            <a:r>
              <a:rPr lang="en-US" sz="1500" dirty="0" smtClean="0">
                <a:latin typeface="Candara" pitchFamily="34" charset="0"/>
              </a:rPr>
              <a:t> CMMS di JKR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err="1" smtClean="0">
                <a:latin typeface="Candara" pitchFamily="34" charset="0"/>
              </a:rPr>
              <a:t>Arahan</a:t>
            </a:r>
            <a:r>
              <a:rPr lang="en-US" sz="1500" dirty="0" smtClean="0">
                <a:latin typeface="Candara" pitchFamily="34" charset="0"/>
              </a:rPr>
              <a:t> CMMS </a:t>
            </a:r>
            <a:r>
              <a:rPr lang="en-US" sz="1500" dirty="0" err="1" smtClean="0">
                <a:latin typeface="Candara" pitchFamily="34" charset="0"/>
              </a:rPr>
              <a:t>berpusat</a:t>
            </a:r>
            <a:r>
              <a:rPr lang="en-US" sz="1500" dirty="0" smtClean="0">
                <a:latin typeface="Candara" pitchFamily="34" charset="0"/>
              </a:rPr>
              <a:t> (SPFB)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err="1" smtClean="0">
                <a:latin typeface="Candara" pitchFamily="34" charset="0"/>
              </a:rPr>
              <a:t>Arahan</a:t>
            </a:r>
            <a:r>
              <a:rPr lang="en-US" sz="1500" dirty="0" smtClean="0">
                <a:latin typeface="Candara" pitchFamily="34" charset="0"/>
              </a:rPr>
              <a:t> </a:t>
            </a:r>
            <a:r>
              <a:rPr lang="en-US" sz="1500" dirty="0" err="1" smtClean="0">
                <a:latin typeface="Candara" pitchFamily="34" charset="0"/>
              </a:rPr>
              <a:t>keseragaman</a:t>
            </a:r>
            <a:r>
              <a:rPr lang="en-US" sz="1500" dirty="0" smtClean="0">
                <a:latin typeface="Candara" pitchFamily="34" charset="0"/>
              </a:rPr>
              <a:t> </a:t>
            </a:r>
            <a:r>
              <a:rPr lang="en-US" sz="1500" dirty="0" err="1" smtClean="0">
                <a:latin typeface="Candara" pitchFamily="34" charset="0"/>
              </a:rPr>
              <a:t>spesifikasi</a:t>
            </a:r>
            <a:r>
              <a:rPr lang="en-US" sz="1500" dirty="0" smtClean="0">
                <a:latin typeface="Candara" pitchFamily="34" charset="0"/>
              </a:rPr>
              <a:t> CMMS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err="1" smtClean="0">
                <a:latin typeface="Candara" pitchFamily="34" charset="0"/>
              </a:rPr>
              <a:t>Pembentangan</a:t>
            </a:r>
            <a:r>
              <a:rPr lang="en-US" sz="1500" dirty="0" smtClean="0">
                <a:latin typeface="Candara" pitchFamily="34" charset="0"/>
              </a:rPr>
              <a:t> SPFB </a:t>
            </a:r>
            <a:r>
              <a:rPr lang="en-US" sz="1500" dirty="0" err="1" smtClean="0">
                <a:latin typeface="Candara" pitchFamily="34" charset="0"/>
              </a:rPr>
              <a:t>ke</a:t>
            </a:r>
            <a:r>
              <a:rPr lang="en-US" sz="1500" dirty="0" smtClean="0">
                <a:latin typeface="Candara" pitchFamily="34" charset="0"/>
              </a:rPr>
              <a:t> JTICT JKR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>
                <a:latin typeface="Candara" pitchFamily="34" charset="0"/>
              </a:rPr>
              <a:t>Pembangunan </a:t>
            </a:r>
            <a:r>
              <a:rPr lang="en-US" sz="1500" dirty="0" err="1" smtClean="0">
                <a:latin typeface="Candara" pitchFamily="34" charset="0"/>
              </a:rPr>
              <a:t>Spesifikasi</a:t>
            </a:r>
            <a:r>
              <a:rPr lang="en-US" sz="1500" dirty="0" smtClean="0">
                <a:latin typeface="Candara" pitchFamily="34" charset="0"/>
              </a:rPr>
              <a:t> CMMS JKR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4128" y="2759437"/>
            <a:ext cx="2520280" cy="3477875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>
                <a:latin typeface="Candara" pitchFamily="34" charset="0"/>
              </a:rPr>
              <a:t>CMMS (SPFB) </a:t>
            </a:r>
            <a:r>
              <a:rPr lang="en-US" sz="1500" dirty="0" err="1" smtClean="0">
                <a:latin typeface="Candara" pitchFamily="34" charset="0"/>
              </a:rPr>
              <a:t>Berpusat</a:t>
            </a:r>
            <a:r>
              <a:rPr lang="en-US" sz="1500" dirty="0" smtClean="0">
                <a:latin typeface="Candara" pitchFamily="34" charset="0"/>
              </a:rPr>
              <a:t> di BTM, JKR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err="1" smtClean="0">
                <a:latin typeface="Candara" pitchFamily="34" charset="0"/>
              </a:rPr>
              <a:t>Migrasi</a:t>
            </a:r>
            <a:r>
              <a:rPr lang="en-US" sz="1500" dirty="0" smtClean="0">
                <a:latin typeface="Candara" pitchFamily="34" charset="0"/>
              </a:rPr>
              <a:t> Data SPPF </a:t>
            </a:r>
            <a:r>
              <a:rPr lang="en-US" sz="1500" dirty="0" err="1" smtClean="0">
                <a:latin typeface="Candara" pitchFamily="34" charset="0"/>
              </a:rPr>
              <a:t>ke</a:t>
            </a:r>
            <a:r>
              <a:rPr lang="en-US" sz="1500" dirty="0" smtClean="0">
                <a:latin typeface="Candara" pitchFamily="34" charset="0"/>
              </a:rPr>
              <a:t> SPFB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>
                <a:latin typeface="Candara" pitchFamily="34" charset="0"/>
              </a:rPr>
              <a:t>Domain SPFB (spfb.jkr.gov.my)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err="1">
                <a:latin typeface="Candara" pitchFamily="34" charset="0"/>
              </a:rPr>
              <a:t>Penubuhan</a:t>
            </a:r>
            <a:r>
              <a:rPr lang="en-US" sz="1500" dirty="0">
                <a:latin typeface="Candara" pitchFamily="34" charset="0"/>
              </a:rPr>
              <a:t> JK </a:t>
            </a:r>
            <a:r>
              <a:rPr lang="en-US" sz="1500" dirty="0" err="1" smtClean="0">
                <a:latin typeface="Candara" pitchFamily="34" charset="0"/>
              </a:rPr>
              <a:t>Spesifikasi</a:t>
            </a:r>
            <a:endParaRPr lang="en-US" sz="1500" dirty="0">
              <a:latin typeface="Candara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err="1" smtClean="0">
                <a:latin typeface="Candara" pitchFamily="34" charset="0"/>
              </a:rPr>
              <a:t>Arahan</a:t>
            </a:r>
            <a:r>
              <a:rPr lang="en-US" sz="1500" dirty="0" smtClean="0">
                <a:latin typeface="Candara" pitchFamily="34" charset="0"/>
              </a:rPr>
              <a:t> </a:t>
            </a:r>
            <a:r>
              <a:rPr lang="en-US" sz="1500" dirty="0" err="1" smtClean="0">
                <a:latin typeface="Candara" pitchFamily="34" charset="0"/>
              </a:rPr>
              <a:t>penggunaan</a:t>
            </a:r>
            <a:r>
              <a:rPr lang="en-US" sz="1500" dirty="0" smtClean="0">
                <a:latin typeface="Candara" pitchFamily="34" charset="0"/>
              </a:rPr>
              <a:t> </a:t>
            </a:r>
            <a:r>
              <a:rPr lang="en-US" sz="1500" dirty="0" err="1" smtClean="0">
                <a:latin typeface="Candara" pitchFamily="34" charset="0"/>
              </a:rPr>
              <a:t>Spesifikasi</a:t>
            </a:r>
            <a:r>
              <a:rPr lang="en-US" sz="1500" dirty="0" smtClean="0">
                <a:latin typeface="Candara" pitchFamily="34" charset="0"/>
              </a:rPr>
              <a:t> CMMS JKR </a:t>
            </a:r>
            <a:r>
              <a:rPr lang="en-US" sz="1500" dirty="0" err="1" smtClean="0">
                <a:latin typeface="Candara" pitchFamily="34" charset="0"/>
              </a:rPr>
              <a:t>versi</a:t>
            </a:r>
            <a:r>
              <a:rPr lang="en-US" sz="1500" dirty="0" smtClean="0">
                <a:latin typeface="Candara" pitchFamily="34" charset="0"/>
              </a:rPr>
              <a:t> 1.0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err="1" smtClean="0">
                <a:latin typeface="Candara" pitchFamily="34" charset="0"/>
              </a:rPr>
              <a:t>Pemakluman</a:t>
            </a:r>
            <a:r>
              <a:rPr lang="en-US" sz="1500" dirty="0" smtClean="0">
                <a:latin typeface="Candara" pitchFamily="34" charset="0"/>
              </a:rPr>
              <a:t> Status SPFB </a:t>
            </a:r>
            <a:r>
              <a:rPr lang="en-US" sz="1500" dirty="0" err="1" smtClean="0">
                <a:latin typeface="Candara" pitchFamily="34" charset="0"/>
              </a:rPr>
              <a:t>dalam</a:t>
            </a:r>
            <a:r>
              <a:rPr lang="en-US" sz="1500" dirty="0" smtClean="0">
                <a:latin typeface="Candara" pitchFamily="34" charset="0"/>
              </a:rPr>
              <a:t> JPICT JKR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err="1" smtClean="0">
                <a:latin typeface="Candara" pitchFamily="34" charset="0"/>
              </a:rPr>
              <a:t>Penguatkuasan</a:t>
            </a:r>
            <a:r>
              <a:rPr lang="en-US" sz="1500" dirty="0" smtClean="0">
                <a:latin typeface="Candara" pitchFamily="34" charset="0"/>
              </a:rPr>
              <a:t> SPFB</a:t>
            </a:r>
            <a:endParaRPr lang="en-US" sz="1500" dirty="0">
              <a:latin typeface="Candara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white">
          <a:xfrm>
            <a:off x="107504" y="116632"/>
            <a:ext cx="223224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 smtClean="0">
                <a:latin typeface="Baskerville Old Face" pitchFamily="18" charset="0"/>
              </a:rPr>
              <a:t>KRONOLOGI SPFB</a:t>
            </a:r>
            <a:endParaRPr lang="en-MY" sz="1800" kern="0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7950" y="6454775"/>
            <a:ext cx="927100" cy="239713"/>
          </a:xfrm>
        </p:spPr>
        <p:txBody>
          <a:bodyPr/>
          <a:lstStyle/>
          <a:p>
            <a:r>
              <a:rPr lang="en-MY" dirty="0" smtClean="0"/>
              <a:t>9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83700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9l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344</TotalTime>
  <Words>617</Words>
  <Application>Microsoft Office PowerPoint</Application>
  <PresentationFormat>On-screen Show (4:3)</PresentationFormat>
  <Paragraphs>209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cdb2004c019l</vt:lpstr>
      <vt:lpstr>SEMINAR   SISTEM  PENGURUSAN  FASILITI  BERPUSAT .   (SPFB)  JKR  MALAYSIA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 SISTEM    PENGURUSAN FASILITI  BERPUSAT  (SPFB)   JKR  MALAYSIA</dc:title>
  <dc:creator>bpks_128</dc:creator>
  <cp:lastModifiedBy>Qahar</cp:lastModifiedBy>
  <cp:revision>28</cp:revision>
  <cp:lastPrinted>2015-09-14T07:54:51Z</cp:lastPrinted>
  <dcterms:created xsi:type="dcterms:W3CDTF">2015-09-11T11:28:52Z</dcterms:created>
  <dcterms:modified xsi:type="dcterms:W3CDTF">2015-09-14T08:09:28Z</dcterms:modified>
</cp:coreProperties>
</file>