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57" r:id="rId4"/>
    <p:sldId id="259" r:id="rId5"/>
    <p:sldId id="258" r:id="rId6"/>
    <p:sldId id="261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0CC565B0-A206-47DA-BCB7-39161E437465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92B7F631-65EC-4549-98B7-1CCA56277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4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C68291D4-E1B7-4A42-BEFF-421DC95563E8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50F28009-674B-4AB3-928E-AD7BF7F0E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4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67F55A-C718-469B-A855-394F46F6233A}" type="datetimeFigureOut">
              <a:rPr lang="en-US" smtClean="0"/>
              <a:pPr/>
              <a:t>29-Nov-17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8DFF7B-F612-4BCD-8D59-56701D9BB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534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Laporan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Status CoP &amp; JCoP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sehingga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30 November 2017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71687"/>
            <a:ext cx="3638550" cy="2728913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10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JCoP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83" t="11111" r="32500" b="6667"/>
          <a:stretch>
            <a:fillRect/>
          </a:stretch>
        </p:blipFill>
        <p:spPr bwMode="auto">
          <a:xfrm>
            <a:off x="609600" y="1143000"/>
            <a:ext cx="7696200" cy="544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94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010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JCoP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# postings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4648200"/>
            <a:ext cx="6858000" cy="13716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4,318 </a:t>
            </a:r>
            <a:r>
              <a:rPr lang="en-US" sz="6600" dirty="0" smtClean="0"/>
              <a:t>posts</a:t>
            </a:r>
            <a:endParaRPr lang="en-MY" sz="6600" dirty="0"/>
          </a:p>
        </p:txBody>
      </p:sp>
    </p:spTree>
    <p:extLst>
      <p:ext uri="{BB962C8B-B14F-4D97-AF65-F5344CB8AC3E}">
        <p14:creationId xmlns:p14="http://schemas.microsoft.com/office/powerpoint/2010/main" val="11216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0010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JCoP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page views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648200"/>
            <a:ext cx="6934200" cy="1524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136,767 </a:t>
            </a:r>
            <a:r>
              <a:rPr lang="en-US" sz="6600" dirty="0" smtClean="0"/>
              <a:t>views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431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919" y="1967299"/>
            <a:ext cx="4747961" cy="317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Statistik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JCoP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# postings and Users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1381173"/>
            <a:ext cx="7086600" cy="47819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Unanswered Questions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5100" y="4648200"/>
            <a:ext cx="6489700" cy="1524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103</a:t>
            </a:r>
            <a:r>
              <a:rPr lang="en-US" sz="6600" dirty="0" smtClean="0"/>
              <a:t> </a:t>
            </a:r>
            <a:r>
              <a:rPr lang="en-US" sz="6600" dirty="0" err="1" smtClean="0"/>
              <a:t>soalan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770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Aktivit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CoP JKR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572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163" y="4843790"/>
            <a:ext cx="428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Seminar Pengurusan </a:t>
            </a:r>
            <a:r>
              <a:rPr lang="en-US" sz="1400" dirty="0" err="1"/>
              <a:t>Fasiliti</a:t>
            </a:r>
            <a:r>
              <a:rPr lang="en-US" sz="1400" dirty="0"/>
              <a:t> </a:t>
            </a:r>
            <a:r>
              <a:rPr lang="en-US" sz="1400" dirty="0" err="1"/>
              <a:t>Sektor</a:t>
            </a:r>
            <a:r>
              <a:rPr lang="en-US" sz="1400" dirty="0"/>
              <a:t> </a:t>
            </a:r>
            <a:r>
              <a:rPr lang="en-US" sz="1400" dirty="0" err="1"/>
              <a:t>Awam</a:t>
            </a:r>
            <a:r>
              <a:rPr lang="en-US" sz="1400" dirty="0"/>
              <a:t> </a:t>
            </a:r>
            <a:r>
              <a:rPr lang="en-US" sz="1400" dirty="0" smtClean="0"/>
              <a:t>2017</a:t>
            </a:r>
          </a:p>
          <a:p>
            <a:r>
              <a:rPr lang="en-US" sz="1400" dirty="0" smtClean="0"/>
              <a:t>12 – 13 September 2017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2478" y="1295400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 </a:t>
            </a:r>
            <a:r>
              <a:rPr lang="en-US" dirty="0"/>
              <a:t>Asset And Facilities </a:t>
            </a:r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163" y="4843790"/>
            <a:ext cx="428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Seminar Pengurusan </a:t>
            </a:r>
            <a:r>
              <a:rPr lang="en-US" sz="1400" dirty="0" err="1"/>
              <a:t>Fasiliti</a:t>
            </a:r>
            <a:r>
              <a:rPr lang="en-US" sz="1400" dirty="0"/>
              <a:t> </a:t>
            </a:r>
            <a:r>
              <a:rPr lang="en-US" sz="1400" dirty="0" err="1"/>
              <a:t>Sektor</a:t>
            </a:r>
            <a:r>
              <a:rPr lang="en-US" sz="1400" dirty="0"/>
              <a:t> </a:t>
            </a:r>
            <a:r>
              <a:rPr lang="en-US" sz="1400" dirty="0" err="1"/>
              <a:t>Awam</a:t>
            </a:r>
            <a:r>
              <a:rPr lang="en-US" sz="1400" dirty="0"/>
              <a:t> </a:t>
            </a:r>
            <a:r>
              <a:rPr lang="en-US" sz="1400" dirty="0" smtClean="0"/>
              <a:t>2017</a:t>
            </a:r>
          </a:p>
          <a:p>
            <a:r>
              <a:rPr lang="en-US" sz="1400" dirty="0" smtClean="0"/>
              <a:t>12 – 13 September 2017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2478" y="1295400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 </a:t>
            </a:r>
            <a:r>
              <a:rPr lang="en-US" dirty="0"/>
              <a:t>Asset And Facilities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572000" cy="304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4444"/>
          <a:stretch/>
        </p:blipFill>
        <p:spPr>
          <a:xfrm>
            <a:off x="2362200" y="2133600"/>
            <a:ext cx="4572000" cy="30834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Aktivit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CoP JKR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164" y="5300990"/>
            <a:ext cx="307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Seminar Pengurusan </a:t>
            </a:r>
            <a:r>
              <a:rPr lang="en-US" sz="1400" dirty="0" err="1" smtClean="0">
                <a:solidFill>
                  <a:schemeClr val="bg1"/>
                </a:solidFill>
              </a:rPr>
              <a:t>Projek</a:t>
            </a:r>
            <a:r>
              <a:rPr lang="en-US" sz="1400" dirty="0" smtClean="0">
                <a:solidFill>
                  <a:schemeClr val="bg1"/>
                </a:solidFill>
              </a:rPr>
              <a:t> 2017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10 – 11 </a:t>
            </a:r>
            <a:r>
              <a:rPr lang="en-US" sz="1400" dirty="0" err="1" smtClean="0">
                <a:solidFill>
                  <a:schemeClr val="bg1"/>
                </a:solidFill>
              </a:rPr>
              <a:t>Oktober</a:t>
            </a:r>
            <a:r>
              <a:rPr lang="en-US" sz="1400" dirty="0" smtClean="0">
                <a:solidFill>
                  <a:schemeClr val="bg1"/>
                </a:solidFill>
              </a:rPr>
              <a:t> 2017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4479" y="1752600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 Project Management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163" y="4843790"/>
            <a:ext cx="428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Seminar Pengurusan </a:t>
            </a:r>
            <a:r>
              <a:rPr lang="en-US" sz="1400" dirty="0" err="1"/>
              <a:t>Fasiliti</a:t>
            </a:r>
            <a:r>
              <a:rPr lang="en-US" sz="1400" dirty="0"/>
              <a:t> </a:t>
            </a:r>
            <a:r>
              <a:rPr lang="en-US" sz="1400" dirty="0" err="1"/>
              <a:t>Sektor</a:t>
            </a:r>
            <a:r>
              <a:rPr lang="en-US" sz="1400" dirty="0"/>
              <a:t> </a:t>
            </a:r>
            <a:r>
              <a:rPr lang="en-US" sz="1400" dirty="0" err="1"/>
              <a:t>Awam</a:t>
            </a:r>
            <a:r>
              <a:rPr lang="en-US" sz="1400" dirty="0"/>
              <a:t> </a:t>
            </a:r>
            <a:r>
              <a:rPr lang="en-US" sz="1400" dirty="0" smtClean="0"/>
              <a:t>2017</a:t>
            </a:r>
          </a:p>
          <a:p>
            <a:r>
              <a:rPr lang="en-US" sz="1400" dirty="0" smtClean="0"/>
              <a:t>12 – 13 September 2017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2478" y="1295400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 </a:t>
            </a:r>
            <a:r>
              <a:rPr lang="en-US" dirty="0"/>
              <a:t>Asset And Facilities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572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4444"/>
          <a:stretch/>
        </p:blipFill>
        <p:spPr>
          <a:xfrm>
            <a:off x="2362200" y="2133600"/>
            <a:ext cx="4572000" cy="30834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56164" y="5300990"/>
            <a:ext cx="307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Seminar Pengurusan </a:t>
            </a:r>
            <a:r>
              <a:rPr lang="en-US" sz="1400" dirty="0" err="1" smtClean="0"/>
              <a:t>Projek</a:t>
            </a:r>
            <a:r>
              <a:rPr lang="en-US" sz="1400" dirty="0" smtClean="0"/>
              <a:t> 2017</a:t>
            </a:r>
          </a:p>
          <a:p>
            <a:r>
              <a:rPr lang="en-US" sz="1400" dirty="0" smtClean="0"/>
              <a:t>10 – 11 </a:t>
            </a:r>
            <a:r>
              <a:rPr lang="en-US" sz="1400" dirty="0" err="1" smtClean="0"/>
              <a:t>Oktober</a:t>
            </a:r>
            <a:r>
              <a:rPr lang="en-US" sz="1400" dirty="0" smtClean="0"/>
              <a:t> 2017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344479" y="1752600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 Project Management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28" y="2824716"/>
            <a:ext cx="4339821" cy="304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41102" y="5992106"/>
            <a:ext cx="4464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Pengemaskinian</a:t>
            </a:r>
            <a:r>
              <a:rPr lang="en-US" sz="1400" dirty="0" smtClean="0">
                <a:solidFill>
                  <a:schemeClr val="bg1"/>
                </a:solidFill>
              </a:rPr>
              <a:t> JPedia Wiki Green </a:t>
            </a:r>
            <a:r>
              <a:rPr lang="en-US" sz="1400" dirty="0" err="1" smtClean="0">
                <a:solidFill>
                  <a:schemeClr val="bg1"/>
                </a:solidFill>
              </a:rPr>
              <a:t>secara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berkala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9417" y="2443716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 Green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Aktivit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CoP JKR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845</TotalTime>
  <Words>122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Laporan Status CoP &amp; JCoP  (sehingga 30 November 2017)</vt:lpstr>
      <vt:lpstr>Statistik JCoP</vt:lpstr>
      <vt:lpstr>Statistik JCoP (# postings) </vt:lpstr>
      <vt:lpstr>Statistik JCoP (page views) </vt:lpstr>
      <vt:lpstr>Statistik JCoP (# postings and Users) </vt:lpstr>
      <vt:lpstr>Unanswered Questions</vt:lpstr>
      <vt:lpstr>Aktiviti CoP JKR </vt:lpstr>
      <vt:lpstr>Aktiviti CoP JKR </vt:lpstr>
      <vt:lpstr>Aktiviti CoP JKR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JCoP</dc:title>
  <dc:creator>hp</dc:creator>
  <cp:lastModifiedBy>Khairil Hizar</cp:lastModifiedBy>
  <cp:revision>76</cp:revision>
  <cp:lastPrinted>2016-06-08T03:40:02Z</cp:lastPrinted>
  <dcterms:created xsi:type="dcterms:W3CDTF">2015-06-05T00:40:39Z</dcterms:created>
  <dcterms:modified xsi:type="dcterms:W3CDTF">2017-11-29T01:04:34Z</dcterms:modified>
</cp:coreProperties>
</file>