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3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4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  <p:sldMasterId id="2147483723" r:id="rId2"/>
  </p:sldMasterIdLst>
  <p:notesMasterIdLst>
    <p:notesMasterId r:id="rId27"/>
  </p:notesMasterIdLst>
  <p:sldIdLst>
    <p:sldId id="256" r:id="rId3"/>
    <p:sldId id="318" r:id="rId4"/>
    <p:sldId id="340" r:id="rId5"/>
    <p:sldId id="321" r:id="rId6"/>
    <p:sldId id="307" r:id="rId7"/>
    <p:sldId id="339" r:id="rId8"/>
    <p:sldId id="343" r:id="rId9"/>
    <p:sldId id="344" r:id="rId10"/>
    <p:sldId id="337" r:id="rId11"/>
    <p:sldId id="310" r:id="rId12"/>
    <p:sldId id="332" r:id="rId13"/>
    <p:sldId id="341" r:id="rId14"/>
    <p:sldId id="314" r:id="rId15"/>
    <p:sldId id="330" r:id="rId16"/>
    <p:sldId id="333" r:id="rId17"/>
    <p:sldId id="317" r:id="rId18"/>
    <p:sldId id="338" r:id="rId19"/>
    <p:sldId id="334" r:id="rId20"/>
    <p:sldId id="335" r:id="rId21"/>
    <p:sldId id="336" r:id="rId22"/>
    <p:sldId id="342" r:id="rId23"/>
    <p:sldId id="312" r:id="rId24"/>
    <p:sldId id="309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99FF"/>
    <a:srgbClr val="CCECFF"/>
    <a:srgbClr val="FFCCCC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42D69-B7C3-4FD7-AFD0-4CACF0C7FB44}" type="doc">
      <dgm:prSet loTypeId="urn:microsoft.com/office/officeart/2008/layout/LinedList" loCatId="list" qsTypeId="urn:microsoft.com/office/officeart/2005/8/quickstyle/3d4" qsCatId="3D" csTypeId="urn:microsoft.com/office/officeart/2005/8/colors/accent1_1" csCatId="accent1" phldr="1"/>
      <dgm:spPr/>
    </dgm:pt>
    <dgm:pt modelId="{337E2D0D-5094-4C07-B90A-0436AC9418A5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algn="ctr"/>
          <a:r>
            <a:rPr lang="en-MY" sz="1800" dirty="0" err="1" smtClean="0">
              <a:latin typeface="Copperplate Gothic Bold" panose="020E0705020206020404" pitchFamily="34" charset="0"/>
            </a:rPr>
            <a:t>Setiap</a:t>
          </a:r>
          <a:r>
            <a:rPr lang="en-MY" sz="1800" dirty="0" smtClean="0">
              <a:latin typeface="Copperplate Gothic Bold" panose="020E0705020206020404" pitchFamily="34" charset="0"/>
            </a:rPr>
            <a:t> </a:t>
          </a:r>
          <a:r>
            <a:rPr lang="en-MY" sz="1800" dirty="0" err="1" smtClean="0">
              <a:latin typeface="Copperplate Gothic Bold" panose="020E0705020206020404" pitchFamily="34" charset="0"/>
            </a:rPr>
            <a:t>Agensi</a:t>
          </a:r>
          <a:r>
            <a:rPr lang="en-MY" sz="1800" dirty="0" smtClean="0">
              <a:latin typeface="Copperplate Gothic Bold" panose="020E0705020206020404" pitchFamily="34" charset="0"/>
            </a:rPr>
            <a:t> </a:t>
          </a:r>
          <a:r>
            <a:rPr lang="en-MY" sz="1800" dirty="0" err="1" smtClean="0">
              <a:latin typeface="Copperplate Gothic Bold" panose="020E0705020206020404" pitchFamily="34" charset="0"/>
            </a:rPr>
            <a:t>bertanggungjawab</a:t>
          </a:r>
          <a:r>
            <a:rPr lang="en-MY" sz="1800" dirty="0" smtClean="0">
              <a:latin typeface="Copperplate Gothic Bold" panose="020E0705020206020404" pitchFamily="34" charset="0"/>
            </a:rPr>
            <a:t> </a:t>
          </a:r>
          <a:r>
            <a:rPr lang="en-MY" sz="1800" dirty="0" err="1" smtClean="0">
              <a:latin typeface="Copperplate Gothic Bold" panose="020E0705020206020404" pitchFamily="34" charset="0"/>
            </a:rPr>
            <a:t>terhadap</a:t>
          </a:r>
          <a:r>
            <a:rPr lang="en-MY" sz="1800" dirty="0" smtClean="0">
              <a:latin typeface="Copperplate Gothic Bold" panose="020E0705020206020404" pitchFamily="34" charset="0"/>
            </a:rPr>
            <a:t> </a:t>
          </a:r>
        </a:p>
        <a:p>
          <a:pPr algn="ctr"/>
          <a:r>
            <a:rPr lang="en-MY" sz="1800" dirty="0" err="1" smtClean="0">
              <a:latin typeface="Copperplate Gothic Bold" panose="020E0705020206020404" pitchFamily="34" charset="0"/>
            </a:rPr>
            <a:t>aset</a:t>
          </a:r>
          <a:r>
            <a:rPr lang="en-MY" sz="1800" dirty="0" smtClean="0">
              <a:latin typeface="Copperplate Gothic Bold" panose="020E0705020206020404" pitchFamily="34" charset="0"/>
            </a:rPr>
            <a:t> </a:t>
          </a:r>
          <a:r>
            <a:rPr lang="en-MY" sz="1800" dirty="0" err="1" smtClean="0">
              <a:latin typeface="Copperplate Gothic Bold" panose="020E0705020206020404" pitchFamily="34" charset="0"/>
            </a:rPr>
            <a:t>milikan</a:t>
          </a:r>
          <a:r>
            <a:rPr lang="en-MY" sz="1800" dirty="0" smtClean="0">
              <a:latin typeface="Copperplate Gothic Bold" panose="020E0705020206020404" pitchFamily="34" charset="0"/>
            </a:rPr>
            <a:t> </a:t>
          </a:r>
          <a:r>
            <a:rPr lang="en-MY" sz="1800" dirty="0" err="1" smtClean="0">
              <a:latin typeface="Copperplate Gothic Bold" panose="020E0705020206020404" pitchFamily="34" charset="0"/>
            </a:rPr>
            <a:t>masing-masing</a:t>
          </a:r>
          <a:r>
            <a:rPr lang="en-MY" sz="1800" dirty="0" smtClean="0">
              <a:latin typeface="Copperplate Gothic Bold" panose="020E0705020206020404" pitchFamily="34" charset="0"/>
            </a:rPr>
            <a:t> </a:t>
          </a:r>
          <a:r>
            <a:rPr lang="en-MY" sz="1800" dirty="0" err="1" smtClean="0">
              <a:latin typeface="Copperplate Gothic Bold" panose="020E0705020206020404" pitchFamily="34" charset="0"/>
            </a:rPr>
            <a:t>dimana</a:t>
          </a:r>
          <a:r>
            <a:rPr lang="en-MY" sz="1800" dirty="0" smtClean="0">
              <a:latin typeface="Copperplate Gothic Bold" panose="020E0705020206020404" pitchFamily="34" charset="0"/>
            </a:rPr>
            <a:t>:</a:t>
          </a:r>
        </a:p>
        <a:p>
          <a:pPr algn="ctr"/>
          <a:endParaRPr lang="en-MY" sz="1800" dirty="0" smtClean="0">
            <a:latin typeface="Copperplate Gothic Bold" panose="020E0705020206020404" pitchFamily="34" charset="0"/>
          </a:endParaRPr>
        </a:p>
        <a:p>
          <a:pPr algn="ctr"/>
          <a:r>
            <a:rPr lang="en-MY" sz="1800" dirty="0" err="1" smtClean="0">
              <a:latin typeface="Copperplate Gothic Bold" panose="020E0705020206020404" pitchFamily="34" charset="0"/>
            </a:rPr>
            <a:t>Pastikan</a:t>
          </a:r>
          <a:r>
            <a:rPr lang="en-MY" sz="1800" dirty="0" smtClean="0">
              <a:latin typeface="Copperplate Gothic Bold" panose="020E0705020206020404" pitchFamily="34" charset="0"/>
            </a:rPr>
            <a:t> </a:t>
          </a:r>
          <a:r>
            <a:rPr lang="en-MY" sz="1800" dirty="0" err="1" smtClean="0">
              <a:latin typeface="Copperplate Gothic Bold" panose="020E0705020206020404" pitchFamily="34" charset="0"/>
            </a:rPr>
            <a:t>aset</a:t>
          </a:r>
          <a:r>
            <a:rPr lang="en-MY" sz="1800" dirty="0" smtClean="0">
              <a:latin typeface="Copperplate Gothic Bold" panose="020E0705020206020404" pitchFamily="34" charset="0"/>
            </a:rPr>
            <a:t> </a:t>
          </a:r>
          <a:r>
            <a:rPr lang="en-MY" sz="1800" dirty="0" err="1" smtClean="0">
              <a:latin typeface="Copperplate Gothic Bold" panose="020E0705020206020404" pitchFamily="34" charset="0"/>
            </a:rPr>
            <a:t>awam</a:t>
          </a:r>
          <a:r>
            <a:rPr lang="en-MY" sz="1800" dirty="0" smtClean="0">
              <a:latin typeface="Copperplate Gothic Bold" panose="020E0705020206020404" pitchFamily="34" charset="0"/>
            </a:rPr>
            <a:t> </a:t>
          </a:r>
        </a:p>
        <a:p>
          <a:pPr algn="ctr"/>
          <a:r>
            <a:rPr lang="en-MY" sz="1800" dirty="0" err="1" smtClean="0">
              <a:solidFill>
                <a:srgbClr val="C00000"/>
              </a:solidFill>
              <a:latin typeface="Copperplate Gothic Bold" panose="020E0705020206020404" pitchFamily="34" charset="0"/>
            </a:rPr>
            <a:t>diperoleh</a:t>
          </a:r>
          <a:r>
            <a:rPr lang="en-MY" sz="1800" dirty="0" smtClean="0">
              <a:solidFill>
                <a:srgbClr val="C00000"/>
              </a:solidFill>
              <a:latin typeface="Copperplate Gothic Bold" panose="020E0705020206020404" pitchFamily="34" charset="0"/>
            </a:rPr>
            <a:t>, </a:t>
          </a:r>
          <a:r>
            <a:rPr lang="en-MY" sz="1800" dirty="0" err="1" smtClean="0">
              <a:solidFill>
                <a:srgbClr val="C00000"/>
              </a:solidFill>
              <a:latin typeface="Copperplate Gothic Bold" panose="020E0705020206020404" pitchFamily="34" charset="0"/>
            </a:rPr>
            <a:t>diurus</a:t>
          </a:r>
          <a:r>
            <a:rPr lang="en-MY" sz="1800" dirty="0" smtClean="0">
              <a:solidFill>
                <a:srgbClr val="C00000"/>
              </a:solidFill>
              <a:latin typeface="Copperplate Gothic Bold" panose="020E0705020206020404" pitchFamily="34" charset="0"/>
            </a:rPr>
            <a:t>, </a:t>
          </a:r>
          <a:r>
            <a:rPr lang="en-MY" sz="1800" dirty="0" err="1" smtClean="0">
              <a:solidFill>
                <a:srgbClr val="C00000"/>
              </a:solidFill>
              <a:latin typeface="Copperplate Gothic Bold" panose="020E0705020206020404" pitchFamily="34" charset="0"/>
            </a:rPr>
            <a:t>diguna</a:t>
          </a:r>
          <a:r>
            <a:rPr lang="en-MY" sz="1800" dirty="0" smtClean="0">
              <a:solidFill>
                <a:srgbClr val="C00000"/>
              </a:solidFill>
              <a:latin typeface="Copperplate Gothic Bold" panose="020E0705020206020404" pitchFamily="34" charset="0"/>
            </a:rPr>
            <a:t> &amp; </a:t>
          </a:r>
          <a:r>
            <a:rPr lang="en-MY" sz="1800" dirty="0" err="1" smtClean="0">
              <a:solidFill>
                <a:srgbClr val="C00000"/>
              </a:solidFill>
              <a:latin typeface="Copperplate Gothic Bold" panose="020E0705020206020404" pitchFamily="34" charset="0"/>
            </a:rPr>
            <a:t>disenggara</a:t>
          </a:r>
          <a:r>
            <a:rPr lang="en-MY" sz="1800" dirty="0" smtClean="0">
              <a:solidFill>
                <a:srgbClr val="C00000"/>
              </a:solidFill>
              <a:latin typeface="Copperplate Gothic Bold" panose="020E0705020206020404" pitchFamily="34" charset="0"/>
            </a:rPr>
            <a:t> </a:t>
          </a:r>
        </a:p>
        <a:p>
          <a:pPr algn="ctr"/>
          <a:r>
            <a:rPr lang="en-MY" sz="1800" dirty="0" err="1" smtClean="0">
              <a:latin typeface="Copperplate Gothic Bold" panose="020E0705020206020404" pitchFamily="34" charset="0"/>
            </a:rPr>
            <a:t>dengan</a:t>
          </a:r>
          <a:r>
            <a:rPr lang="en-MY" sz="1800" dirty="0" smtClean="0">
              <a:latin typeface="Copperplate Gothic Bold" panose="020E0705020206020404" pitchFamily="34" charset="0"/>
            </a:rPr>
            <a:t>  </a:t>
          </a:r>
        </a:p>
        <a:p>
          <a:pPr algn="ctr"/>
          <a:r>
            <a:rPr lang="en-MY" sz="1800" dirty="0" smtClean="0">
              <a:solidFill>
                <a:srgbClr val="0000FF"/>
              </a:solidFill>
              <a:latin typeface="Copperplate Gothic Bold" panose="020E0705020206020404" pitchFamily="34" charset="0"/>
            </a:rPr>
            <a:t>"</a:t>
          </a:r>
          <a:r>
            <a:rPr lang="en-MY" sz="1800" dirty="0" err="1" smtClean="0">
              <a:solidFill>
                <a:srgbClr val="0000FF"/>
              </a:solidFill>
              <a:latin typeface="Copperplate Gothic Bold" panose="020E0705020206020404" pitchFamily="34" charset="0"/>
            </a:rPr>
            <a:t>sistematik</a:t>
          </a:r>
          <a:r>
            <a:rPr lang="en-MY" sz="1800" dirty="0" smtClean="0">
              <a:solidFill>
                <a:srgbClr val="0000FF"/>
              </a:solidFill>
              <a:latin typeface="Copperplate Gothic Bold" panose="020E0705020206020404" pitchFamily="34" charset="0"/>
            </a:rPr>
            <a:t>" &amp;  "</a:t>
          </a:r>
          <a:r>
            <a:rPr lang="en-MY" sz="1800" dirty="0" err="1" smtClean="0">
              <a:solidFill>
                <a:srgbClr val="0000FF"/>
              </a:solidFill>
              <a:latin typeface="Copperplate Gothic Bold" panose="020E0705020206020404" pitchFamily="34" charset="0"/>
            </a:rPr>
            <a:t>strategik</a:t>
          </a:r>
          <a:r>
            <a:rPr lang="en-MY" sz="1800" dirty="0" smtClean="0">
              <a:solidFill>
                <a:srgbClr val="0000FF"/>
              </a:solidFill>
              <a:latin typeface="Copperplate Gothic Bold" panose="020E0705020206020404" pitchFamily="34" charset="0"/>
            </a:rPr>
            <a:t>"</a:t>
          </a:r>
        </a:p>
        <a:p>
          <a:pPr algn="ctr"/>
          <a:r>
            <a:rPr lang="en-MY" sz="1800" dirty="0" err="1" smtClean="0">
              <a:latin typeface="Copperplate Gothic Bold" panose="020E0705020206020404" pitchFamily="34" charset="0"/>
            </a:rPr>
            <a:t>supaya</a:t>
          </a:r>
          <a:r>
            <a:rPr lang="en-MY" sz="1800" dirty="0" smtClean="0">
              <a:latin typeface="Copperplate Gothic Bold" panose="020E0705020206020404" pitchFamily="34" charset="0"/>
            </a:rPr>
            <a:t> </a:t>
          </a:r>
          <a:r>
            <a:rPr lang="en-MY" sz="1800" dirty="0" err="1" smtClean="0">
              <a:latin typeface="Copperplate Gothic Bold" panose="020E0705020206020404" pitchFamily="34" charset="0"/>
            </a:rPr>
            <a:t>mencapai</a:t>
          </a:r>
          <a:r>
            <a:rPr lang="en-MY" sz="1800" dirty="0" smtClean="0">
              <a:latin typeface="Copperplate Gothic Bold" panose="020E0705020206020404" pitchFamily="34" charset="0"/>
            </a:rPr>
            <a:t>  </a:t>
          </a:r>
        </a:p>
        <a:p>
          <a:pPr algn="ctr"/>
          <a:r>
            <a:rPr lang="en-MY" sz="1800" dirty="0" smtClean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rPr>
            <a:t>“</a:t>
          </a:r>
          <a:r>
            <a:rPr lang="en-MY" sz="1800" dirty="0" err="1" smtClean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rPr>
            <a:t>faedah</a:t>
          </a:r>
          <a:r>
            <a:rPr lang="en-MY" sz="1800" dirty="0" smtClean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rPr>
            <a:t> </a:t>
          </a:r>
          <a:r>
            <a:rPr lang="en-MY" sz="1800" dirty="0" err="1" smtClean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rPr>
            <a:t>aset</a:t>
          </a:r>
          <a:r>
            <a:rPr lang="en-MY" sz="1800" dirty="0" smtClean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rPr>
            <a:t> yang optimum” </a:t>
          </a:r>
        </a:p>
        <a:p>
          <a:pPr algn="ctr"/>
          <a:endParaRPr lang="en-MY" sz="1800" dirty="0" smtClean="0">
            <a:latin typeface="Copperplate Gothic Bold" panose="020E0705020206020404" pitchFamily="34" charset="0"/>
          </a:endParaRPr>
        </a:p>
        <a:p>
          <a:pPr algn="ctr"/>
          <a:r>
            <a:rPr lang="en-MY" sz="1800" dirty="0" err="1" smtClean="0">
              <a:solidFill>
                <a:srgbClr val="FF0000"/>
              </a:solidFill>
              <a:latin typeface="Copperplate Gothic Bold" panose="020E0705020206020404" pitchFamily="34" charset="0"/>
            </a:rPr>
            <a:t>tanpa</a:t>
          </a:r>
          <a:r>
            <a:rPr lang="en-MY" sz="1800" dirty="0" smtClean="0">
              <a:solidFill>
                <a:srgbClr val="FF0000"/>
              </a:solidFill>
              <a:latin typeface="Copperplate Gothic Bold" panose="020E0705020206020404" pitchFamily="34" charset="0"/>
            </a:rPr>
            <a:t> </a:t>
          </a:r>
          <a:r>
            <a:rPr lang="en-MY" sz="1800" dirty="0" err="1" smtClean="0">
              <a:solidFill>
                <a:srgbClr val="FF0000"/>
              </a:solidFill>
              <a:latin typeface="Copperplate Gothic Bold" panose="020E0705020206020404" pitchFamily="34" charset="0"/>
            </a:rPr>
            <a:t>pembaziran</a:t>
          </a:r>
          <a:r>
            <a:rPr lang="en-MY" sz="1800" dirty="0" smtClean="0">
              <a:solidFill>
                <a:srgbClr val="FF0000"/>
              </a:solidFill>
              <a:latin typeface="Copperplate Gothic Bold" panose="020E0705020206020404" pitchFamily="34" charset="0"/>
            </a:rPr>
            <a:t>, </a:t>
          </a:r>
          <a:r>
            <a:rPr lang="en-MY" sz="1800" dirty="0" err="1" smtClean="0">
              <a:solidFill>
                <a:srgbClr val="00B050"/>
              </a:solidFill>
              <a:latin typeface="Copperplate Gothic Bold" panose="020E0705020206020404" pitchFamily="34" charset="0"/>
            </a:rPr>
            <a:t>bercirikan</a:t>
          </a:r>
          <a:r>
            <a:rPr lang="en-MY" sz="1800" dirty="0" smtClean="0">
              <a:solidFill>
                <a:srgbClr val="00B050"/>
              </a:solidFill>
              <a:latin typeface="Copperplate Gothic Bold" panose="020E0705020206020404" pitchFamily="34" charset="0"/>
            </a:rPr>
            <a:t> </a:t>
          </a:r>
          <a:r>
            <a:rPr lang="en-MY" sz="1800" dirty="0" err="1" smtClean="0">
              <a:solidFill>
                <a:srgbClr val="00B050"/>
              </a:solidFill>
              <a:latin typeface="Copperplate Gothic Bold" panose="020E0705020206020404" pitchFamily="34" charset="0"/>
            </a:rPr>
            <a:t>kelestarian</a:t>
          </a:r>
          <a:r>
            <a:rPr lang="en-MY" sz="1800" dirty="0" smtClean="0">
              <a:solidFill>
                <a:srgbClr val="00B050"/>
              </a:solidFill>
              <a:latin typeface="Copperplate Gothic Bold" panose="020E0705020206020404" pitchFamily="34" charset="0"/>
            </a:rPr>
            <a:t> </a:t>
          </a:r>
        </a:p>
        <a:p>
          <a:pPr algn="ctr"/>
          <a:r>
            <a:rPr lang="en-MY" sz="1800" dirty="0" smtClean="0">
              <a:latin typeface="Copperplate Gothic Bold" panose="020E0705020206020404" pitchFamily="34" charset="0"/>
            </a:rPr>
            <a:t>&amp; </a:t>
          </a:r>
          <a:r>
            <a:rPr lang="en-MY" sz="1800" dirty="0" err="1" smtClean="0">
              <a:latin typeface="Copperplate Gothic Bold" panose="020E0705020206020404" pitchFamily="34" charset="0"/>
            </a:rPr>
            <a:t>tadbir</a:t>
          </a:r>
          <a:r>
            <a:rPr lang="en-MY" sz="1800" dirty="0" smtClean="0">
              <a:latin typeface="Copperplate Gothic Bold" panose="020E0705020206020404" pitchFamily="34" charset="0"/>
            </a:rPr>
            <a:t> </a:t>
          </a:r>
          <a:r>
            <a:rPr lang="en-MY" sz="1800" dirty="0" err="1" smtClean="0">
              <a:latin typeface="Copperplate Gothic Bold" panose="020E0705020206020404" pitchFamily="34" charset="0"/>
            </a:rPr>
            <a:t>urus</a:t>
          </a:r>
          <a:r>
            <a:rPr lang="en-MY" sz="1800" dirty="0" smtClean="0">
              <a:latin typeface="Copperplate Gothic Bold" panose="020E0705020206020404" pitchFamily="34" charset="0"/>
            </a:rPr>
            <a:t> yang </a:t>
          </a:r>
          <a:r>
            <a:rPr lang="en-MY" sz="1800" dirty="0" err="1" smtClean="0">
              <a:latin typeface="Copperplate Gothic Bold" panose="020E0705020206020404" pitchFamily="34" charset="0"/>
            </a:rPr>
            <a:t>baik</a:t>
          </a:r>
          <a:r>
            <a:rPr lang="en-MY" sz="1800" dirty="0" smtClean="0">
              <a:latin typeface="Copperplate Gothic Bold" panose="020E0705020206020404" pitchFamily="34" charset="0"/>
            </a:rPr>
            <a:t>.</a:t>
          </a:r>
          <a:endParaRPr lang="en-MY" sz="1800" dirty="0">
            <a:latin typeface="Copperplate Gothic Bold" panose="020E0705020206020404" pitchFamily="34" charset="0"/>
          </a:endParaRPr>
        </a:p>
      </dgm:t>
    </dgm:pt>
    <dgm:pt modelId="{8300B9A8-AE3E-4209-A707-FFF1E716071C}" type="parTrans" cxnId="{91D0E495-66BE-45AD-BC00-0FC68FC7CEB2}">
      <dgm:prSet/>
      <dgm:spPr/>
      <dgm:t>
        <a:bodyPr/>
        <a:lstStyle/>
        <a:p>
          <a:pPr algn="ctr"/>
          <a:endParaRPr lang="en-MY" sz="1800"/>
        </a:p>
      </dgm:t>
    </dgm:pt>
    <dgm:pt modelId="{A6904F86-D2D4-44E4-A3EE-06329D93C4F2}" type="sibTrans" cxnId="{91D0E495-66BE-45AD-BC00-0FC68FC7CEB2}">
      <dgm:prSet/>
      <dgm:spPr/>
      <dgm:t>
        <a:bodyPr/>
        <a:lstStyle/>
        <a:p>
          <a:pPr algn="ctr"/>
          <a:endParaRPr lang="en-MY" sz="1800"/>
        </a:p>
      </dgm:t>
    </dgm:pt>
    <dgm:pt modelId="{96108889-5418-4F06-999E-31A0FAC54122}" type="pres">
      <dgm:prSet presAssocID="{8AD42D69-B7C3-4FD7-AFD0-4CACF0C7FB44}" presName="vert0" presStyleCnt="0">
        <dgm:presLayoutVars>
          <dgm:dir/>
          <dgm:animOne val="branch"/>
          <dgm:animLvl val="lvl"/>
        </dgm:presLayoutVars>
      </dgm:prSet>
      <dgm:spPr/>
    </dgm:pt>
    <dgm:pt modelId="{8D3AED3D-79F4-4005-A8D7-04C799D5016D}" type="pres">
      <dgm:prSet presAssocID="{337E2D0D-5094-4C07-B90A-0436AC9418A5}" presName="thickLine" presStyleLbl="alignNode1" presStyleIdx="0" presStyleCnt="1"/>
      <dgm:spPr/>
    </dgm:pt>
    <dgm:pt modelId="{363A7C88-5FA7-413D-B245-8A51A3123D85}" type="pres">
      <dgm:prSet presAssocID="{337E2D0D-5094-4C07-B90A-0436AC9418A5}" presName="horz1" presStyleCnt="0"/>
      <dgm:spPr/>
    </dgm:pt>
    <dgm:pt modelId="{51A19DAB-5ED8-45C6-A253-3313F296BA33}" type="pres">
      <dgm:prSet presAssocID="{337E2D0D-5094-4C07-B90A-0436AC9418A5}" presName="tx1" presStyleLbl="revTx" presStyleIdx="0" presStyleCnt="1"/>
      <dgm:spPr/>
      <dgm:t>
        <a:bodyPr/>
        <a:lstStyle/>
        <a:p>
          <a:endParaRPr lang="en-US"/>
        </a:p>
      </dgm:t>
    </dgm:pt>
    <dgm:pt modelId="{E2945509-6810-4F61-8134-2F489EB6928B}" type="pres">
      <dgm:prSet presAssocID="{337E2D0D-5094-4C07-B90A-0436AC9418A5}" presName="vert1" presStyleCnt="0"/>
      <dgm:spPr/>
    </dgm:pt>
  </dgm:ptLst>
  <dgm:cxnLst>
    <dgm:cxn modelId="{73018CB2-F165-4A1F-A5BC-F16B4ED92D16}" type="presOf" srcId="{8AD42D69-B7C3-4FD7-AFD0-4CACF0C7FB44}" destId="{96108889-5418-4F06-999E-31A0FAC54122}" srcOrd="0" destOrd="0" presId="urn:microsoft.com/office/officeart/2008/layout/LinedList"/>
    <dgm:cxn modelId="{C77EEE5A-6494-4E82-8ED4-1956A9BBD98F}" type="presOf" srcId="{337E2D0D-5094-4C07-B90A-0436AC9418A5}" destId="{51A19DAB-5ED8-45C6-A253-3313F296BA33}" srcOrd="0" destOrd="0" presId="urn:microsoft.com/office/officeart/2008/layout/LinedList"/>
    <dgm:cxn modelId="{91D0E495-66BE-45AD-BC00-0FC68FC7CEB2}" srcId="{8AD42D69-B7C3-4FD7-AFD0-4CACF0C7FB44}" destId="{337E2D0D-5094-4C07-B90A-0436AC9418A5}" srcOrd="0" destOrd="0" parTransId="{8300B9A8-AE3E-4209-A707-FFF1E716071C}" sibTransId="{A6904F86-D2D4-44E4-A3EE-06329D93C4F2}"/>
    <dgm:cxn modelId="{37F0A718-7B8D-4904-9104-D0C9416FEDE7}" type="presParOf" srcId="{96108889-5418-4F06-999E-31A0FAC54122}" destId="{8D3AED3D-79F4-4005-A8D7-04C799D5016D}" srcOrd="0" destOrd="0" presId="urn:microsoft.com/office/officeart/2008/layout/LinedList"/>
    <dgm:cxn modelId="{26803777-656D-4EB5-88CC-4AEF64ADAA6E}" type="presParOf" srcId="{96108889-5418-4F06-999E-31A0FAC54122}" destId="{363A7C88-5FA7-413D-B245-8A51A3123D85}" srcOrd="1" destOrd="0" presId="urn:microsoft.com/office/officeart/2008/layout/LinedList"/>
    <dgm:cxn modelId="{BDCBA54C-6B9A-4C18-A073-78F808476418}" type="presParOf" srcId="{363A7C88-5FA7-413D-B245-8A51A3123D85}" destId="{51A19DAB-5ED8-45C6-A253-3313F296BA33}" srcOrd="0" destOrd="0" presId="urn:microsoft.com/office/officeart/2008/layout/LinedList"/>
    <dgm:cxn modelId="{C717F06E-C7CD-4D9D-8AC7-BF46E2EADF95}" type="presParOf" srcId="{363A7C88-5FA7-413D-B245-8A51A3123D85}" destId="{E2945509-6810-4F61-8134-2F489EB6928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3C137F5-FA61-47FF-9C2B-C5ACF9B54F44}" type="doc">
      <dgm:prSet loTypeId="urn:microsoft.com/office/officeart/2005/8/layout/radial3" loCatId="cycle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MY"/>
        </a:p>
      </dgm:t>
    </dgm:pt>
    <dgm:pt modelId="{8B517E61-BE52-4285-AE44-DFD67D175359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MY" sz="4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People</a:t>
          </a:r>
        </a:p>
      </dgm:t>
    </dgm:pt>
    <dgm:pt modelId="{620715B7-93A2-409A-9F78-6EFF997FB94F}" type="parTrans" cxnId="{72E595E1-5A58-412A-898E-0314A2B9B2C5}">
      <dgm:prSet/>
      <dgm:spPr/>
      <dgm:t>
        <a:bodyPr/>
        <a:lstStyle/>
        <a:p>
          <a:endParaRPr lang="en-MY"/>
        </a:p>
      </dgm:t>
    </dgm:pt>
    <dgm:pt modelId="{FB7BD807-F18A-45D8-9561-FF3E3DE464AB}" type="sibTrans" cxnId="{72E595E1-5A58-412A-898E-0314A2B9B2C5}">
      <dgm:prSet/>
      <dgm:spPr/>
      <dgm:t>
        <a:bodyPr/>
        <a:lstStyle/>
        <a:p>
          <a:endParaRPr lang="en-MY"/>
        </a:p>
      </dgm:t>
    </dgm:pt>
    <dgm:pt modelId="{91FE621D-69DA-47EC-9077-8E61A5C3D0AF}">
      <dgm:prSet phldrT="[Text]" custT="1"/>
      <dgm:spPr/>
      <dgm:t>
        <a:bodyPr/>
        <a:lstStyle/>
        <a:p>
          <a:r>
            <a:rPr lang="en-MY" sz="2000" dirty="0" smtClean="0"/>
            <a:t>Technology &amp; Innovation</a:t>
          </a:r>
          <a:endParaRPr lang="en-MY" sz="2000" dirty="0"/>
        </a:p>
      </dgm:t>
    </dgm:pt>
    <dgm:pt modelId="{699972CA-C4DF-4BFC-8AAA-B976A4E4A987}" type="parTrans" cxnId="{ADCC3455-68CE-41DB-8EA7-8D2F9ABF1130}">
      <dgm:prSet/>
      <dgm:spPr/>
      <dgm:t>
        <a:bodyPr/>
        <a:lstStyle/>
        <a:p>
          <a:endParaRPr lang="en-MY"/>
        </a:p>
      </dgm:t>
    </dgm:pt>
    <dgm:pt modelId="{AA45A028-9417-46EE-8B4C-725763A31C87}" type="sibTrans" cxnId="{ADCC3455-68CE-41DB-8EA7-8D2F9ABF1130}">
      <dgm:prSet/>
      <dgm:spPr/>
      <dgm:t>
        <a:bodyPr/>
        <a:lstStyle/>
        <a:p>
          <a:endParaRPr lang="en-MY"/>
        </a:p>
      </dgm:t>
    </dgm:pt>
    <dgm:pt modelId="{3A98913A-6D31-4270-93E1-CD76CCADC24E}">
      <dgm:prSet phldrT="[Text]"/>
      <dgm:spPr/>
      <dgm:t>
        <a:bodyPr/>
        <a:lstStyle/>
        <a:p>
          <a:r>
            <a:rPr lang="en-MY" dirty="0" smtClean="0"/>
            <a:t>Risks, Safety &amp; Security</a:t>
          </a:r>
          <a:endParaRPr lang="en-MY" dirty="0"/>
        </a:p>
      </dgm:t>
    </dgm:pt>
    <dgm:pt modelId="{619CBAB7-36C5-48A5-A178-497F18767C1B}" type="parTrans" cxnId="{8EC41C18-946D-4914-B69A-D7E123541A32}">
      <dgm:prSet/>
      <dgm:spPr/>
      <dgm:t>
        <a:bodyPr/>
        <a:lstStyle/>
        <a:p>
          <a:endParaRPr lang="en-MY"/>
        </a:p>
      </dgm:t>
    </dgm:pt>
    <dgm:pt modelId="{3DC8AB15-621A-4994-BBFA-E73813502F79}" type="sibTrans" cxnId="{8EC41C18-946D-4914-B69A-D7E123541A32}">
      <dgm:prSet/>
      <dgm:spPr/>
      <dgm:t>
        <a:bodyPr/>
        <a:lstStyle/>
        <a:p>
          <a:endParaRPr lang="en-MY"/>
        </a:p>
      </dgm:t>
    </dgm:pt>
    <dgm:pt modelId="{BE5EB39B-928E-4F86-AF6F-07337B1C6610}">
      <dgm:prSet/>
      <dgm:spPr/>
      <dgm:t>
        <a:bodyPr/>
        <a:lstStyle/>
        <a:p>
          <a:r>
            <a:rPr lang="en-US" b="0" dirty="0" smtClean="0"/>
            <a:t>Landscape &amp; Amenities</a:t>
          </a:r>
          <a:endParaRPr lang="en-MY" b="0" dirty="0"/>
        </a:p>
      </dgm:t>
    </dgm:pt>
    <dgm:pt modelId="{9F562EBB-1CAD-468B-846D-47F8EE1F9678}" type="parTrans" cxnId="{32033612-0824-4FAB-9F8F-8830E48BACAA}">
      <dgm:prSet/>
      <dgm:spPr/>
      <dgm:t>
        <a:bodyPr/>
        <a:lstStyle/>
        <a:p>
          <a:endParaRPr lang="en-MY"/>
        </a:p>
      </dgm:t>
    </dgm:pt>
    <dgm:pt modelId="{5FBDE060-7AD6-4620-A9B7-B4C6E3BC5F5D}" type="sibTrans" cxnId="{32033612-0824-4FAB-9F8F-8830E48BACAA}">
      <dgm:prSet/>
      <dgm:spPr/>
      <dgm:t>
        <a:bodyPr/>
        <a:lstStyle/>
        <a:p>
          <a:endParaRPr lang="en-MY"/>
        </a:p>
      </dgm:t>
    </dgm:pt>
    <dgm:pt modelId="{02CC974A-125B-4691-AC6C-7D8CCDFB6EA9}">
      <dgm:prSet custT="1"/>
      <dgm:spPr/>
      <dgm:t>
        <a:bodyPr/>
        <a:lstStyle/>
        <a:p>
          <a:r>
            <a:rPr lang="en-US" sz="2000" b="0" dirty="0" smtClean="0"/>
            <a:t>Sustainability programs</a:t>
          </a:r>
        </a:p>
      </dgm:t>
    </dgm:pt>
    <dgm:pt modelId="{D5F0ADE0-6477-4706-896E-884327CC2C18}" type="parTrans" cxnId="{78A882C5-FBFF-4233-98BA-3B7EB11EC2B7}">
      <dgm:prSet/>
      <dgm:spPr/>
      <dgm:t>
        <a:bodyPr/>
        <a:lstStyle/>
        <a:p>
          <a:endParaRPr lang="en-US"/>
        </a:p>
      </dgm:t>
    </dgm:pt>
    <dgm:pt modelId="{69D5AECA-946B-4F04-A23D-2628E4E2331C}" type="sibTrans" cxnId="{78A882C5-FBFF-4233-98BA-3B7EB11EC2B7}">
      <dgm:prSet/>
      <dgm:spPr/>
      <dgm:t>
        <a:bodyPr/>
        <a:lstStyle/>
        <a:p>
          <a:endParaRPr lang="en-US"/>
        </a:p>
      </dgm:t>
    </dgm:pt>
    <dgm:pt modelId="{88DD8A2C-79E5-4843-BCA5-59F73D5DFE4D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Space &amp; workplace</a:t>
          </a:r>
          <a:endParaRPr lang="en-MY" b="0" dirty="0"/>
        </a:p>
      </dgm:t>
    </dgm:pt>
    <dgm:pt modelId="{382FCFA6-0979-4B84-9229-1A07C3CA4D06}" type="parTrans" cxnId="{BFF3CD76-ECC4-4794-BD0E-718660025B3A}">
      <dgm:prSet/>
      <dgm:spPr/>
      <dgm:t>
        <a:bodyPr/>
        <a:lstStyle/>
        <a:p>
          <a:endParaRPr lang="en-US"/>
        </a:p>
      </dgm:t>
    </dgm:pt>
    <dgm:pt modelId="{5F2D60E7-5E87-4ACE-A225-158A75537B74}" type="sibTrans" cxnId="{BFF3CD76-ECC4-4794-BD0E-718660025B3A}">
      <dgm:prSet/>
      <dgm:spPr/>
      <dgm:t>
        <a:bodyPr/>
        <a:lstStyle/>
        <a:p>
          <a:endParaRPr lang="en-US"/>
        </a:p>
      </dgm:t>
    </dgm:pt>
    <dgm:pt modelId="{0D3252ED-4CAC-4ECF-B5DB-6F0991A905B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dirty="0" smtClean="0"/>
            <a:t>Business Process</a:t>
          </a:r>
          <a:endParaRPr lang="en-MY" sz="2000" b="0" dirty="0"/>
        </a:p>
      </dgm:t>
    </dgm:pt>
    <dgm:pt modelId="{2741ED98-468D-457D-928A-5000E9ABBE4C}" type="parTrans" cxnId="{4BDC0C79-E8A4-42E1-A535-33372C5BA279}">
      <dgm:prSet/>
      <dgm:spPr/>
      <dgm:t>
        <a:bodyPr/>
        <a:lstStyle/>
        <a:p>
          <a:endParaRPr lang="en-US"/>
        </a:p>
      </dgm:t>
    </dgm:pt>
    <dgm:pt modelId="{28D824B2-ADB1-46FC-97AD-62E09FE79F1B}" type="sibTrans" cxnId="{4BDC0C79-E8A4-42E1-A535-33372C5BA279}">
      <dgm:prSet/>
      <dgm:spPr/>
      <dgm:t>
        <a:bodyPr/>
        <a:lstStyle/>
        <a:p>
          <a:endParaRPr lang="en-US"/>
        </a:p>
      </dgm:t>
    </dgm:pt>
    <dgm:pt modelId="{14756982-E584-47A9-A443-8BCC81F34FBE}">
      <dgm:prSet custT="1"/>
      <dgm:spPr/>
      <dgm:t>
        <a:bodyPr/>
        <a:lstStyle/>
        <a:p>
          <a:r>
            <a:rPr lang="en-US" sz="2000" dirty="0" smtClean="0"/>
            <a:t>Asset &amp; Engineering</a:t>
          </a:r>
          <a:endParaRPr lang="en-US" sz="2000" b="0" dirty="0"/>
        </a:p>
      </dgm:t>
    </dgm:pt>
    <dgm:pt modelId="{2CF75845-D9AE-4E85-A96E-0C269FB2DBF3}" type="parTrans" cxnId="{04078F04-A5AE-4DED-9B4A-29DE242E4E29}">
      <dgm:prSet/>
      <dgm:spPr/>
      <dgm:t>
        <a:bodyPr/>
        <a:lstStyle/>
        <a:p>
          <a:endParaRPr lang="en-US"/>
        </a:p>
      </dgm:t>
    </dgm:pt>
    <dgm:pt modelId="{568B32B8-1D14-4B7C-8A37-B2F1F5F5E2C9}" type="sibTrans" cxnId="{04078F04-A5AE-4DED-9B4A-29DE242E4E29}">
      <dgm:prSet/>
      <dgm:spPr/>
      <dgm:t>
        <a:bodyPr/>
        <a:lstStyle/>
        <a:p>
          <a:endParaRPr lang="en-US"/>
        </a:p>
      </dgm:t>
    </dgm:pt>
    <dgm:pt modelId="{12978C6C-CD04-45D9-A02E-D05F1C06D8FE}" type="pres">
      <dgm:prSet presAssocID="{F3C137F5-FA61-47FF-9C2B-C5ACF9B54F4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033797-F39B-4B79-B228-E99A9C871592}" type="pres">
      <dgm:prSet presAssocID="{F3C137F5-FA61-47FF-9C2B-C5ACF9B54F44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B7E1E9AF-80E7-4513-A298-195852D9A5EF}" type="pres">
      <dgm:prSet presAssocID="{8B517E61-BE52-4285-AE44-DFD67D175359}" presName="centerShape" presStyleLbl="vennNode1" presStyleIdx="0" presStyleCnt="8" custScaleX="136780" custScaleY="124451" custLinFactNeighborX="-1232" custLinFactNeighborY="3001"/>
      <dgm:spPr/>
      <dgm:t>
        <a:bodyPr/>
        <a:lstStyle/>
        <a:p>
          <a:endParaRPr lang="en-US"/>
        </a:p>
      </dgm:t>
    </dgm:pt>
    <dgm:pt modelId="{28306168-2E13-45EB-8BCB-F957CBFFEC8E}" type="pres">
      <dgm:prSet presAssocID="{0D3252ED-4CAC-4ECF-B5DB-6F0991A905BC}" presName="node" presStyleLbl="vennNode1" presStyleIdx="1" presStyleCnt="8" custScaleX="139476" custRadScaleRad="106268" custRadScaleInc="-38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5F8180-379D-45C2-AA82-BAA3D1996DD9}" type="pres">
      <dgm:prSet presAssocID="{14756982-E584-47A9-A443-8BCC81F34FBE}" presName="node" presStyleLbl="vennNode1" presStyleIdx="2" presStyleCnt="8" custScaleX="126083" custRadScaleRad="119914" custRadScaleInc="61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4CF1EB-EF97-42A2-A776-969F5A6B866E}" type="pres">
      <dgm:prSet presAssocID="{88DD8A2C-79E5-4843-BCA5-59F73D5DFE4D}" presName="node" presStyleLbl="vennNode1" presStyleIdx="3" presStyleCnt="8" custScaleX="122153" custRadScaleRad="133485" custRadScaleInc="-154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58044B-5B25-4DFF-BDCA-A99DDC1FE09E}" type="pres">
      <dgm:prSet presAssocID="{BE5EB39B-928E-4F86-AF6F-07337B1C6610}" presName="node" presStyleLbl="vennNode1" presStyleIdx="4" presStyleCnt="8" custScaleX="186213" custScaleY="71264" custRadScaleRad="135118" custRadScaleInc="-5123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E1AB812-F192-4381-9E97-CBB3A020DBD3}" type="pres">
      <dgm:prSet presAssocID="{02CC974A-125B-4691-AC6C-7D8CCDFB6EA9}" presName="node" presStyleLbl="vennNode1" presStyleIdx="5" presStyleCnt="8" custScaleX="170111" custScaleY="82002" custRadScaleRad="139514" custRadScaleInc="459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59DDC9-D9D3-46AB-90E5-791A518B1516}" type="pres">
      <dgm:prSet presAssocID="{91FE621D-69DA-47EC-9077-8E61A5C3D0AF}" presName="node" presStyleLbl="vennNode1" presStyleIdx="6" presStyleCnt="8" custScaleX="133561" custRadScaleRad="135074" custRadScaleInc="1558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A8ACF27-AF3E-4B40-B316-5FFE8A7C11D0}" type="pres">
      <dgm:prSet presAssocID="{3A98913A-6D31-4270-93E1-CD76CCADC24E}" presName="node" presStyleLbl="vennNode1" presStyleIdx="7" presStyleCnt="8" custScaleX="127318" custRadScaleRad="131158" custRadScaleInc="-12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88B9CA-A60E-4548-9B58-E7090F5192BD}" type="presOf" srcId="{F3C137F5-FA61-47FF-9C2B-C5ACF9B54F44}" destId="{12978C6C-CD04-45D9-A02E-D05F1C06D8FE}" srcOrd="0" destOrd="0" presId="urn:microsoft.com/office/officeart/2005/8/layout/radial3"/>
    <dgm:cxn modelId="{8EC41C18-946D-4914-B69A-D7E123541A32}" srcId="{8B517E61-BE52-4285-AE44-DFD67D175359}" destId="{3A98913A-6D31-4270-93E1-CD76CCADC24E}" srcOrd="6" destOrd="0" parTransId="{619CBAB7-36C5-48A5-A178-497F18767C1B}" sibTransId="{3DC8AB15-621A-4994-BBFA-E73813502F79}"/>
    <dgm:cxn modelId="{0AD94351-86F9-40DF-9C38-F772351BA4BF}" type="presOf" srcId="{0D3252ED-4CAC-4ECF-B5DB-6F0991A905BC}" destId="{28306168-2E13-45EB-8BCB-F957CBFFEC8E}" srcOrd="0" destOrd="0" presId="urn:microsoft.com/office/officeart/2005/8/layout/radial3"/>
    <dgm:cxn modelId="{2812FC9C-B07C-4327-9DCB-51672E88D891}" type="presOf" srcId="{3A98913A-6D31-4270-93E1-CD76CCADC24E}" destId="{BA8ACF27-AF3E-4B40-B316-5FFE8A7C11D0}" srcOrd="0" destOrd="0" presId="urn:microsoft.com/office/officeart/2005/8/layout/radial3"/>
    <dgm:cxn modelId="{BFF3CD76-ECC4-4794-BD0E-718660025B3A}" srcId="{8B517E61-BE52-4285-AE44-DFD67D175359}" destId="{88DD8A2C-79E5-4843-BCA5-59F73D5DFE4D}" srcOrd="2" destOrd="0" parTransId="{382FCFA6-0979-4B84-9229-1A07C3CA4D06}" sibTransId="{5F2D60E7-5E87-4ACE-A225-158A75537B74}"/>
    <dgm:cxn modelId="{9472295D-E5A6-42B7-B708-16B7FA275CAF}" type="presOf" srcId="{8B517E61-BE52-4285-AE44-DFD67D175359}" destId="{B7E1E9AF-80E7-4513-A298-195852D9A5EF}" srcOrd="0" destOrd="0" presId="urn:microsoft.com/office/officeart/2005/8/layout/radial3"/>
    <dgm:cxn modelId="{ADCC3455-68CE-41DB-8EA7-8D2F9ABF1130}" srcId="{8B517E61-BE52-4285-AE44-DFD67D175359}" destId="{91FE621D-69DA-47EC-9077-8E61A5C3D0AF}" srcOrd="5" destOrd="0" parTransId="{699972CA-C4DF-4BFC-8AAA-B976A4E4A987}" sibTransId="{AA45A028-9417-46EE-8B4C-725763A31C87}"/>
    <dgm:cxn modelId="{04078F04-A5AE-4DED-9B4A-29DE242E4E29}" srcId="{8B517E61-BE52-4285-AE44-DFD67D175359}" destId="{14756982-E584-47A9-A443-8BCC81F34FBE}" srcOrd="1" destOrd="0" parTransId="{2CF75845-D9AE-4E85-A96E-0C269FB2DBF3}" sibTransId="{568B32B8-1D14-4B7C-8A37-B2F1F5F5E2C9}"/>
    <dgm:cxn modelId="{72E595E1-5A58-412A-898E-0314A2B9B2C5}" srcId="{F3C137F5-FA61-47FF-9C2B-C5ACF9B54F44}" destId="{8B517E61-BE52-4285-AE44-DFD67D175359}" srcOrd="0" destOrd="0" parTransId="{620715B7-93A2-409A-9F78-6EFF997FB94F}" sibTransId="{FB7BD807-F18A-45D8-9561-FF3E3DE464AB}"/>
    <dgm:cxn modelId="{76F8B197-CC09-4097-9116-F498F6233CBF}" type="presOf" srcId="{02CC974A-125B-4691-AC6C-7D8CCDFB6EA9}" destId="{9E1AB812-F192-4381-9E97-CBB3A020DBD3}" srcOrd="0" destOrd="0" presId="urn:microsoft.com/office/officeart/2005/8/layout/radial3"/>
    <dgm:cxn modelId="{FE9AD611-A777-4303-9F3D-A6E5A0A22EF0}" type="presOf" srcId="{BE5EB39B-928E-4F86-AF6F-07337B1C6610}" destId="{0458044B-5B25-4DFF-BDCA-A99DDC1FE09E}" srcOrd="0" destOrd="0" presId="urn:microsoft.com/office/officeart/2005/8/layout/radial3"/>
    <dgm:cxn modelId="{4BDC0C79-E8A4-42E1-A535-33372C5BA279}" srcId="{8B517E61-BE52-4285-AE44-DFD67D175359}" destId="{0D3252ED-4CAC-4ECF-B5DB-6F0991A905BC}" srcOrd="0" destOrd="0" parTransId="{2741ED98-468D-457D-928A-5000E9ABBE4C}" sibTransId="{28D824B2-ADB1-46FC-97AD-62E09FE79F1B}"/>
    <dgm:cxn modelId="{82408001-0408-49E6-A24A-434E83AD5DC2}" type="presOf" srcId="{88DD8A2C-79E5-4843-BCA5-59F73D5DFE4D}" destId="{674CF1EB-EF97-42A2-A776-969F5A6B866E}" srcOrd="0" destOrd="0" presId="urn:microsoft.com/office/officeart/2005/8/layout/radial3"/>
    <dgm:cxn modelId="{78A882C5-FBFF-4233-98BA-3B7EB11EC2B7}" srcId="{8B517E61-BE52-4285-AE44-DFD67D175359}" destId="{02CC974A-125B-4691-AC6C-7D8CCDFB6EA9}" srcOrd="4" destOrd="0" parTransId="{D5F0ADE0-6477-4706-896E-884327CC2C18}" sibTransId="{69D5AECA-946B-4F04-A23D-2628E4E2331C}"/>
    <dgm:cxn modelId="{E6199F1E-8492-4AE6-B4C2-1C9DC65A2AF4}" type="presOf" srcId="{91FE621D-69DA-47EC-9077-8E61A5C3D0AF}" destId="{BE59DDC9-D9D3-46AB-90E5-791A518B1516}" srcOrd="0" destOrd="0" presId="urn:microsoft.com/office/officeart/2005/8/layout/radial3"/>
    <dgm:cxn modelId="{32033612-0824-4FAB-9F8F-8830E48BACAA}" srcId="{8B517E61-BE52-4285-AE44-DFD67D175359}" destId="{BE5EB39B-928E-4F86-AF6F-07337B1C6610}" srcOrd="3" destOrd="0" parTransId="{9F562EBB-1CAD-468B-846D-47F8EE1F9678}" sibTransId="{5FBDE060-7AD6-4620-A9B7-B4C6E3BC5F5D}"/>
    <dgm:cxn modelId="{506EA2DE-C6EB-4F81-8670-911BF072C597}" type="presOf" srcId="{14756982-E584-47A9-A443-8BCC81F34FBE}" destId="{3A5F8180-379D-45C2-AA82-BAA3D1996DD9}" srcOrd="0" destOrd="0" presId="urn:microsoft.com/office/officeart/2005/8/layout/radial3"/>
    <dgm:cxn modelId="{0A389DB1-1C3B-4F1C-8991-1C74C5CAA1FB}" type="presParOf" srcId="{12978C6C-CD04-45D9-A02E-D05F1C06D8FE}" destId="{2D033797-F39B-4B79-B228-E99A9C871592}" srcOrd="0" destOrd="0" presId="urn:microsoft.com/office/officeart/2005/8/layout/radial3"/>
    <dgm:cxn modelId="{296AA0B5-B2F9-4E93-B10F-B5FE618B7170}" type="presParOf" srcId="{2D033797-F39B-4B79-B228-E99A9C871592}" destId="{B7E1E9AF-80E7-4513-A298-195852D9A5EF}" srcOrd="0" destOrd="0" presId="urn:microsoft.com/office/officeart/2005/8/layout/radial3"/>
    <dgm:cxn modelId="{F612446F-D7D0-463A-A8E4-5B4CD3674628}" type="presParOf" srcId="{2D033797-F39B-4B79-B228-E99A9C871592}" destId="{28306168-2E13-45EB-8BCB-F957CBFFEC8E}" srcOrd="1" destOrd="0" presId="urn:microsoft.com/office/officeart/2005/8/layout/radial3"/>
    <dgm:cxn modelId="{3FC18C3C-6EC5-4918-8B22-D31AC54E33D1}" type="presParOf" srcId="{2D033797-F39B-4B79-B228-E99A9C871592}" destId="{3A5F8180-379D-45C2-AA82-BAA3D1996DD9}" srcOrd="2" destOrd="0" presId="urn:microsoft.com/office/officeart/2005/8/layout/radial3"/>
    <dgm:cxn modelId="{4EC6D683-DD29-4A3C-BD4C-8F650763CBD6}" type="presParOf" srcId="{2D033797-F39B-4B79-B228-E99A9C871592}" destId="{674CF1EB-EF97-42A2-A776-969F5A6B866E}" srcOrd="3" destOrd="0" presId="urn:microsoft.com/office/officeart/2005/8/layout/radial3"/>
    <dgm:cxn modelId="{09ED7D6B-A244-4593-A500-E889E691F509}" type="presParOf" srcId="{2D033797-F39B-4B79-B228-E99A9C871592}" destId="{0458044B-5B25-4DFF-BDCA-A99DDC1FE09E}" srcOrd="4" destOrd="0" presId="urn:microsoft.com/office/officeart/2005/8/layout/radial3"/>
    <dgm:cxn modelId="{324E1748-E3F6-45C5-90DC-59D67161046E}" type="presParOf" srcId="{2D033797-F39B-4B79-B228-E99A9C871592}" destId="{9E1AB812-F192-4381-9E97-CBB3A020DBD3}" srcOrd="5" destOrd="0" presId="urn:microsoft.com/office/officeart/2005/8/layout/radial3"/>
    <dgm:cxn modelId="{6D11A225-5CCD-4A3E-A523-8C16690D0E18}" type="presParOf" srcId="{2D033797-F39B-4B79-B228-E99A9C871592}" destId="{BE59DDC9-D9D3-46AB-90E5-791A518B1516}" srcOrd="6" destOrd="0" presId="urn:microsoft.com/office/officeart/2005/8/layout/radial3"/>
    <dgm:cxn modelId="{2BDB207F-3856-43A7-9E0D-42057D8EBD30}" type="presParOf" srcId="{2D033797-F39B-4B79-B228-E99A9C871592}" destId="{BA8ACF27-AF3E-4B40-B316-5FFE8A7C11D0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620A254-8178-4597-B040-99952870F990}" type="doc">
      <dgm:prSet loTypeId="urn:microsoft.com/office/officeart/2005/8/layout/hierarchy4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BDC5734-9E36-4506-A602-CC6CC98123E6}">
      <dgm:prSet phldrT="[Text]" custT="1"/>
      <dgm:spPr/>
      <dgm:t>
        <a:bodyPr/>
        <a:lstStyle/>
        <a:p>
          <a:r>
            <a:rPr lang="en-US" sz="2800" dirty="0" smtClean="0"/>
            <a:t>IFM Services</a:t>
          </a:r>
          <a:endParaRPr lang="en-US" sz="2800" dirty="0"/>
        </a:p>
      </dgm:t>
    </dgm:pt>
    <dgm:pt modelId="{27F0A88F-F6F2-4811-AFF8-2088349A9697}" type="parTrans" cxnId="{727EF4D8-D731-4CF9-B3AE-A7F0D38D3DA8}">
      <dgm:prSet/>
      <dgm:spPr/>
      <dgm:t>
        <a:bodyPr/>
        <a:lstStyle/>
        <a:p>
          <a:endParaRPr lang="en-US"/>
        </a:p>
      </dgm:t>
    </dgm:pt>
    <dgm:pt modelId="{43E9D76F-13A5-422A-9C5C-2DA77D7CF5CC}" type="sibTrans" cxnId="{727EF4D8-D731-4CF9-B3AE-A7F0D38D3DA8}">
      <dgm:prSet/>
      <dgm:spPr/>
      <dgm:t>
        <a:bodyPr/>
        <a:lstStyle/>
        <a:p>
          <a:endParaRPr lang="en-US"/>
        </a:p>
      </dgm:t>
    </dgm:pt>
    <dgm:pt modelId="{BAAF99F9-9E8D-4B67-BC77-C0BAEEA27BFC}">
      <dgm:prSet phldrT="[Text]" custT="1"/>
      <dgm:spPr/>
      <dgm:t>
        <a:bodyPr/>
        <a:lstStyle/>
        <a:p>
          <a:r>
            <a:rPr lang="en-US" sz="1600" dirty="0" smtClean="0"/>
            <a:t>Asset</a:t>
          </a:r>
        </a:p>
        <a:p>
          <a:r>
            <a:rPr lang="en-US" sz="1600" dirty="0" smtClean="0"/>
            <a:t>(Facilities Operation Services)</a:t>
          </a:r>
          <a:endParaRPr lang="en-US" sz="1600" dirty="0"/>
        </a:p>
      </dgm:t>
    </dgm:pt>
    <dgm:pt modelId="{D256DD19-5EAA-45B6-8363-BE0FD5B3B9AD}" type="parTrans" cxnId="{52EA8DA2-2AED-45E6-A36E-0C9C85C10E5A}">
      <dgm:prSet/>
      <dgm:spPr/>
      <dgm:t>
        <a:bodyPr/>
        <a:lstStyle/>
        <a:p>
          <a:endParaRPr lang="en-US"/>
        </a:p>
      </dgm:t>
    </dgm:pt>
    <dgm:pt modelId="{CE1D5278-A8C0-4764-93DF-AF134787D5DC}" type="sibTrans" cxnId="{52EA8DA2-2AED-45E6-A36E-0C9C85C10E5A}">
      <dgm:prSet/>
      <dgm:spPr/>
      <dgm:t>
        <a:bodyPr/>
        <a:lstStyle/>
        <a:p>
          <a:endParaRPr lang="en-US"/>
        </a:p>
      </dgm:t>
    </dgm:pt>
    <dgm:pt modelId="{8684F454-FC3F-4149-B6F8-235C51F9552C}">
      <dgm:prSet phldrT="[Text]" custT="1"/>
      <dgm:spPr/>
      <dgm:t>
        <a:bodyPr/>
        <a:lstStyle/>
        <a:p>
          <a:r>
            <a:rPr lang="en-US" sz="1600" dirty="0" smtClean="0"/>
            <a:t>Technical</a:t>
          </a:r>
          <a:endParaRPr lang="en-US" sz="1600" dirty="0"/>
        </a:p>
      </dgm:t>
    </dgm:pt>
    <dgm:pt modelId="{52C9F1B6-1AA7-4581-89A9-0613C953C10F}" type="parTrans" cxnId="{9485035D-5577-4B10-8DEB-387BC66DCE72}">
      <dgm:prSet/>
      <dgm:spPr/>
      <dgm:t>
        <a:bodyPr/>
        <a:lstStyle/>
        <a:p>
          <a:endParaRPr lang="en-US"/>
        </a:p>
      </dgm:t>
    </dgm:pt>
    <dgm:pt modelId="{DD747098-63D9-42FE-89E4-E4ED7514F647}" type="sibTrans" cxnId="{9485035D-5577-4B10-8DEB-387BC66DCE72}">
      <dgm:prSet/>
      <dgm:spPr/>
      <dgm:t>
        <a:bodyPr/>
        <a:lstStyle/>
        <a:p>
          <a:endParaRPr lang="en-US"/>
        </a:p>
      </dgm:t>
    </dgm:pt>
    <dgm:pt modelId="{032136F2-8EFC-45EC-9924-4A75F3832055}">
      <dgm:prSet phldrT="[Text]" custT="1"/>
      <dgm:spPr/>
      <dgm:t>
        <a:bodyPr/>
        <a:lstStyle/>
        <a:p>
          <a:r>
            <a:rPr lang="en-US" sz="1600" dirty="0" smtClean="0"/>
            <a:t>Non Technical</a:t>
          </a:r>
          <a:endParaRPr lang="en-US" sz="1600" dirty="0"/>
        </a:p>
      </dgm:t>
    </dgm:pt>
    <dgm:pt modelId="{02E4122E-55BE-4BDB-8650-47B928F822A9}" type="parTrans" cxnId="{7A59156E-EEAC-40D5-A778-375BDEA5DF19}">
      <dgm:prSet/>
      <dgm:spPr/>
      <dgm:t>
        <a:bodyPr/>
        <a:lstStyle/>
        <a:p>
          <a:endParaRPr lang="en-US"/>
        </a:p>
      </dgm:t>
    </dgm:pt>
    <dgm:pt modelId="{305FB99C-7924-4A82-ADA8-273FCCC3F555}" type="sibTrans" cxnId="{7A59156E-EEAC-40D5-A778-375BDEA5DF19}">
      <dgm:prSet/>
      <dgm:spPr/>
      <dgm:t>
        <a:bodyPr/>
        <a:lstStyle/>
        <a:p>
          <a:endParaRPr lang="en-US"/>
        </a:p>
      </dgm:t>
    </dgm:pt>
    <dgm:pt modelId="{018991A3-EE84-48E4-AB08-7C837F69988D}">
      <dgm:prSet custT="1"/>
      <dgm:spPr/>
      <dgm:t>
        <a:bodyPr vert="vert270"/>
        <a:lstStyle/>
        <a:p>
          <a:pPr algn="l"/>
          <a:r>
            <a:rPr lang="en-US" sz="1200" dirty="0" smtClean="0"/>
            <a:t>Civil &amp; Structure</a:t>
          </a:r>
        </a:p>
      </dgm:t>
    </dgm:pt>
    <dgm:pt modelId="{7A2C6C1B-C2F0-4644-AE28-AF222A8E9465}" type="parTrans" cxnId="{58F2172E-A3CE-46BC-8E99-41F2A378AC06}">
      <dgm:prSet/>
      <dgm:spPr/>
      <dgm:t>
        <a:bodyPr/>
        <a:lstStyle/>
        <a:p>
          <a:endParaRPr lang="en-US"/>
        </a:p>
      </dgm:t>
    </dgm:pt>
    <dgm:pt modelId="{B9EB870E-A40C-4938-AEBE-DFF857C11C79}" type="sibTrans" cxnId="{58F2172E-A3CE-46BC-8E99-41F2A378AC06}">
      <dgm:prSet/>
      <dgm:spPr/>
      <dgm:t>
        <a:bodyPr/>
        <a:lstStyle/>
        <a:p>
          <a:endParaRPr lang="en-US"/>
        </a:p>
      </dgm:t>
    </dgm:pt>
    <dgm:pt modelId="{8C24DEB6-0B3A-4897-B85C-769540D385FA}">
      <dgm:prSet custT="1"/>
      <dgm:spPr/>
      <dgm:t>
        <a:bodyPr vert="vert270"/>
        <a:lstStyle/>
        <a:p>
          <a:pPr algn="l"/>
          <a:r>
            <a:rPr lang="en-US" sz="1200" dirty="0" smtClean="0"/>
            <a:t>Housekeeping</a:t>
          </a:r>
        </a:p>
      </dgm:t>
    </dgm:pt>
    <dgm:pt modelId="{0ABF4792-B867-4E03-BD40-BA30830C7C3E}" type="parTrans" cxnId="{B1B4A2B9-0E65-45E3-BFFF-FE735F60B6ED}">
      <dgm:prSet/>
      <dgm:spPr/>
      <dgm:t>
        <a:bodyPr/>
        <a:lstStyle/>
        <a:p>
          <a:endParaRPr lang="en-US"/>
        </a:p>
      </dgm:t>
    </dgm:pt>
    <dgm:pt modelId="{07D96359-F5D1-4F56-84A3-E34A3B10D8CD}" type="sibTrans" cxnId="{B1B4A2B9-0E65-45E3-BFFF-FE735F60B6ED}">
      <dgm:prSet/>
      <dgm:spPr/>
      <dgm:t>
        <a:bodyPr/>
        <a:lstStyle/>
        <a:p>
          <a:endParaRPr lang="en-US"/>
        </a:p>
      </dgm:t>
    </dgm:pt>
    <dgm:pt modelId="{BFA8C88E-64A7-4F1F-A16A-72A6801CD72F}">
      <dgm:prSet custT="1"/>
      <dgm:spPr/>
      <dgm:t>
        <a:bodyPr vert="vert270"/>
        <a:lstStyle/>
        <a:p>
          <a:pPr algn="l"/>
          <a:r>
            <a:rPr lang="en-US" sz="1200" dirty="0" smtClean="0"/>
            <a:t>ICT Infra</a:t>
          </a:r>
          <a:endParaRPr lang="en-MY" sz="1200" dirty="0"/>
        </a:p>
      </dgm:t>
    </dgm:pt>
    <dgm:pt modelId="{46CF8E2F-B41C-4FE6-92B5-9605DFCAEE78}" type="parTrans" cxnId="{A313BFD4-2089-4960-A08A-CF96AD22D9B8}">
      <dgm:prSet/>
      <dgm:spPr/>
      <dgm:t>
        <a:bodyPr/>
        <a:lstStyle/>
        <a:p>
          <a:endParaRPr lang="en-MY"/>
        </a:p>
      </dgm:t>
    </dgm:pt>
    <dgm:pt modelId="{C1E98DD6-5DCC-46B3-AD7B-CE0224F74B8B}" type="sibTrans" cxnId="{A313BFD4-2089-4960-A08A-CF96AD22D9B8}">
      <dgm:prSet/>
      <dgm:spPr/>
      <dgm:t>
        <a:bodyPr/>
        <a:lstStyle/>
        <a:p>
          <a:endParaRPr lang="en-MY"/>
        </a:p>
      </dgm:t>
    </dgm:pt>
    <dgm:pt modelId="{0CDCEA78-5464-4393-9A36-E73A4500C555}">
      <dgm:prSet custT="1"/>
      <dgm:spPr/>
      <dgm:t>
        <a:bodyPr vert="vert270"/>
        <a:lstStyle/>
        <a:p>
          <a:pPr algn="l"/>
          <a:r>
            <a:rPr lang="en-US" sz="1200" dirty="0" smtClean="0"/>
            <a:t>Landscaping</a:t>
          </a:r>
        </a:p>
      </dgm:t>
    </dgm:pt>
    <dgm:pt modelId="{10ABA4A0-05FF-48F9-82E9-C5FE86454F07}" type="parTrans" cxnId="{F92B9A07-35F4-4931-BD79-72289A8C35BD}">
      <dgm:prSet/>
      <dgm:spPr/>
      <dgm:t>
        <a:bodyPr/>
        <a:lstStyle/>
        <a:p>
          <a:endParaRPr lang="en-MY"/>
        </a:p>
      </dgm:t>
    </dgm:pt>
    <dgm:pt modelId="{52F4A173-BF57-44F3-9E6A-24B4C10187C9}" type="sibTrans" cxnId="{F92B9A07-35F4-4931-BD79-72289A8C35BD}">
      <dgm:prSet/>
      <dgm:spPr/>
      <dgm:t>
        <a:bodyPr/>
        <a:lstStyle/>
        <a:p>
          <a:endParaRPr lang="en-MY"/>
        </a:p>
      </dgm:t>
    </dgm:pt>
    <dgm:pt modelId="{7F02A9D5-8066-465B-AD53-57D970CF9BEE}">
      <dgm:prSet custT="1"/>
      <dgm:spPr/>
      <dgm:t>
        <a:bodyPr vert="vert270"/>
        <a:lstStyle/>
        <a:p>
          <a:pPr algn="l"/>
          <a:r>
            <a:rPr lang="en-US" sz="1200" dirty="0" smtClean="0"/>
            <a:t>Waste disposal</a:t>
          </a:r>
        </a:p>
      </dgm:t>
    </dgm:pt>
    <dgm:pt modelId="{9787CF31-748C-4E4A-BF3E-A106A43A6EC4}" type="parTrans" cxnId="{1B06E9D5-BA82-4A9D-8267-5957FAAFB4D3}">
      <dgm:prSet/>
      <dgm:spPr/>
      <dgm:t>
        <a:bodyPr/>
        <a:lstStyle/>
        <a:p>
          <a:endParaRPr lang="en-MY"/>
        </a:p>
      </dgm:t>
    </dgm:pt>
    <dgm:pt modelId="{C3148D27-1B82-43F4-8814-BE1E6E6AA835}" type="sibTrans" cxnId="{1B06E9D5-BA82-4A9D-8267-5957FAAFB4D3}">
      <dgm:prSet/>
      <dgm:spPr/>
      <dgm:t>
        <a:bodyPr/>
        <a:lstStyle/>
        <a:p>
          <a:endParaRPr lang="en-MY"/>
        </a:p>
      </dgm:t>
    </dgm:pt>
    <dgm:pt modelId="{7D333D48-709B-4129-B7C2-91DE26E09D1E}">
      <dgm:prSet custT="1"/>
      <dgm:spPr/>
      <dgm:t>
        <a:bodyPr vert="vert270"/>
        <a:lstStyle/>
        <a:p>
          <a:pPr algn="l"/>
          <a:r>
            <a:rPr lang="en-US" sz="1200" dirty="0" smtClean="0"/>
            <a:t>Parking</a:t>
          </a:r>
        </a:p>
      </dgm:t>
    </dgm:pt>
    <dgm:pt modelId="{1B5FDC1C-58B7-4DA9-B4AF-1297859BD6CC}" type="parTrans" cxnId="{348C9A79-42C4-41AA-994A-C1CADAABAD5E}">
      <dgm:prSet/>
      <dgm:spPr/>
      <dgm:t>
        <a:bodyPr/>
        <a:lstStyle/>
        <a:p>
          <a:endParaRPr lang="en-MY"/>
        </a:p>
      </dgm:t>
    </dgm:pt>
    <dgm:pt modelId="{134BA45D-4904-438C-9DD9-96FBFF2E9B36}" type="sibTrans" cxnId="{348C9A79-42C4-41AA-994A-C1CADAABAD5E}">
      <dgm:prSet/>
      <dgm:spPr/>
      <dgm:t>
        <a:bodyPr/>
        <a:lstStyle/>
        <a:p>
          <a:endParaRPr lang="en-MY"/>
        </a:p>
      </dgm:t>
    </dgm:pt>
    <dgm:pt modelId="{4928C3BC-ECBE-4E4C-BCF2-1140CDBFA2C1}">
      <dgm:prSet custT="1"/>
      <dgm:spPr/>
      <dgm:t>
        <a:bodyPr vert="vert270"/>
        <a:lstStyle/>
        <a:p>
          <a:pPr algn="l" eaLnBrk="1" latinLnBrk="0"/>
          <a:r>
            <a:rPr lang="en-US" sz="1200" dirty="0" smtClean="0"/>
            <a:t>Pest Control</a:t>
          </a:r>
        </a:p>
      </dgm:t>
    </dgm:pt>
    <dgm:pt modelId="{7A855660-34A4-47CA-924D-1056B4A2E5F6}" type="parTrans" cxnId="{16E6C155-11B9-4B7A-843B-AF7B3D5E02CA}">
      <dgm:prSet/>
      <dgm:spPr/>
      <dgm:t>
        <a:bodyPr/>
        <a:lstStyle/>
        <a:p>
          <a:endParaRPr lang="en-MY"/>
        </a:p>
      </dgm:t>
    </dgm:pt>
    <dgm:pt modelId="{1A56B8AE-CC1D-462F-9F67-2762CC5C28D4}" type="sibTrans" cxnId="{16E6C155-11B9-4B7A-843B-AF7B3D5E02CA}">
      <dgm:prSet/>
      <dgm:spPr/>
      <dgm:t>
        <a:bodyPr/>
        <a:lstStyle/>
        <a:p>
          <a:endParaRPr lang="en-MY"/>
        </a:p>
      </dgm:t>
    </dgm:pt>
    <dgm:pt modelId="{6F5BCB8F-B89D-4501-85A0-35F7C7AC9193}">
      <dgm:prSet custT="1"/>
      <dgm:spPr/>
      <dgm:t>
        <a:bodyPr vert="vert270"/>
        <a:lstStyle/>
        <a:p>
          <a:pPr algn="l" eaLnBrk="1" latinLnBrk="0"/>
          <a:r>
            <a:rPr lang="en-US" sz="1200" smtClean="0"/>
            <a:t>Utilities </a:t>
          </a:r>
          <a:endParaRPr lang="en-US" sz="1200" dirty="0" smtClean="0"/>
        </a:p>
      </dgm:t>
    </dgm:pt>
    <dgm:pt modelId="{5E3A1140-D9CD-45B4-89BB-493A5F036C37}" type="parTrans" cxnId="{D471C828-1659-475A-8473-972944BEFF7F}">
      <dgm:prSet/>
      <dgm:spPr/>
      <dgm:t>
        <a:bodyPr/>
        <a:lstStyle/>
        <a:p>
          <a:endParaRPr lang="en-MY"/>
        </a:p>
      </dgm:t>
    </dgm:pt>
    <dgm:pt modelId="{67D96361-6999-41A6-ABEF-E2A8150FA849}" type="sibTrans" cxnId="{D471C828-1659-475A-8473-972944BEFF7F}">
      <dgm:prSet/>
      <dgm:spPr/>
      <dgm:t>
        <a:bodyPr/>
        <a:lstStyle/>
        <a:p>
          <a:endParaRPr lang="en-MY"/>
        </a:p>
      </dgm:t>
    </dgm:pt>
    <dgm:pt modelId="{C5E0119F-B787-4206-AEA5-0C66A1E31DAE}">
      <dgm:prSet custT="1"/>
      <dgm:spPr/>
      <dgm:t>
        <a:bodyPr vert="vert270"/>
        <a:lstStyle/>
        <a:p>
          <a:pPr algn="l"/>
          <a:r>
            <a:rPr lang="en-US" sz="1200" dirty="0" smtClean="0"/>
            <a:t>Mechanical Services</a:t>
          </a:r>
        </a:p>
      </dgm:t>
    </dgm:pt>
    <dgm:pt modelId="{248F3DFE-90B2-42FC-8B4E-4E204498B248}" type="parTrans" cxnId="{8F118CB9-E291-4AC4-A62F-77255772F1F8}">
      <dgm:prSet/>
      <dgm:spPr/>
      <dgm:t>
        <a:bodyPr/>
        <a:lstStyle/>
        <a:p>
          <a:endParaRPr lang="en-MY"/>
        </a:p>
      </dgm:t>
    </dgm:pt>
    <dgm:pt modelId="{12533B34-3B4A-4A61-9260-3B983B788B62}" type="sibTrans" cxnId="{8F118CB9-E291-4AC4-A62F-77255772F1F8}">
      <dgm:prSet/>
      <dgm:spPr/>
      <dgm:t>
        <a:bodyPr/>
        <a:lstStyle/>
        <a:p>
          <a:endParaRPr lang="en-MY"/>
        </a:p>
      </dgm:t>
    </dgm:pt>
    <dgm:pt modelId="{E45109C7-97AE-4EFA-BA7B-77228239D37D}">
      <dgm:prSet custT="1"/>
      <dgm:spPr/>
      <dgm:t>
        <a:bodyPr vert="vert270"/>
        <a:lstStyle/>
        <a:p>
          <a:pPr algn="l"/>
          <a:r>
            <a:rPr lang="en-US" sz="1200" smtClean="0"/>
            <a:t>Architectural</a:t>
          </a:r>
          <a:endParaRPr lang="en-US" sz="1200" dirty="0"/>
        </a:p>
      </dgm:t>
    </dgm:pt>
    <dgm:pt modelId="{B403ED49-117A-4136-BDDF-C847CCEAA166}" type="parTrans" cxnId="{6C81998F-C6C7-4502-AE80-B9B81D2A8094}">
      <dgm:prSet/>
      <dgm:spPr/>
      <dgm:t>
        <a:bodyPr/>
        <a:lstStyle/>
        <a:p>
          <a:endParaRPr lang="en-MY"/>
        </a:p>
      </dgm:t>
    </dgm:pt>
    <dgm:pt modelId="{6BE32DFD-0339-436B-B1AE-8C44AD32A05D}" type="sibTrans" cxnId="{6C81998F-C6C7-4502-AE80-B9B81D2A8094}">
      <dgm:prSet/>
      <dgm:spPr/>
      <dgm:t>
        <a:bodyPr/>
        <a:lstStyle/>
        <a:p>
          <a:endParaRPr lang="en-MY"/>
        </a:p>
      </dgm:t>
    </dgm:pt>
    <dgm:pt modelId="{5B5A828E-2746-4DCE-B564-B87170129385}">
      <dgm:prSet custT="1"/>
      <dgm:spPr/>
      <dgm:t>
        <a:bodyPr vert="vert270"/>
        <a:lstStyle/>
        <a:p>
          <a:pPr algn="l"/>
          <a:r>
            <a:rPr lang="en-US" sz="1200" dirty="0" smtClean="0"/>
            <a:t>Electrical Services</a:t>
          </a:r>
        </a:p>
      </dgm:t>
    </dgm:pt>
    <dgm:pt modelId="{A48D2B50-7812-4F5D-BA29-FFD19E5C73F3}" type="parTrans" cxnId="{CC3005E0-4AFD-41D0-ACD7-DE8305A1706E}">
      <dgm:prSet/>
      <dgm:spPr/>
      <dgm:t>
        <a:bodyPr/>
        <a:lstStyle/>
        <a:p>
          <a:endParaRPr lang="en-MY"/>
        </a:p>
      </dgm:t>
    </dgm:pt>
    <dgm:pt modelId="{239B8DEE-33D6-4034-A870-93B36E345E58}" type="sibTrans" cxnId="{CC3005E0-4AFD-41D0-ACD7-DE8305A1706E}">
      <dgm:prSet/>
      <dgm:spPr/>
      <dgm:t>
        <a:bodyPr/>
        <a:lstStyle/>
        <a:p>
          <a:endParaRPr lang="en-MY"/>
        </a:p>
      </dgm:t>
    </dgm:pt>
    <dgm:pt modelId="{56B548D8-6A82-429D-B940-6B2A3086528A}">
      <dgm:prSet custT="1"/>
      <dgm:spPr/>
      <dgm:t>
        <a:bodyPr vert="vert270"/>
        <a:lstStyle/>
        <a:p>
          <a:pPr algn="l"/>
          <a:r>
            <a:rPr lang="en-US" sz="1200" dirty="0" smtClean="0"/>
            <a:t>etc. </a:t>
          </a:r>
          <a:endParaRPr lang="en-MY" sz="1200" dirty="0"/>
        </a:p>
      </dgm:t>
    </dgm:pt>
    <dgm:pt modelId="{E26632A6-9DD1-41D9-B2D6-C6E8A4F061AC}" type="parTrans" cxnId="{EAD27954-D58D-44AD-88A3-47FFFA1E1C83}">
      <dgm:prSet/>
      <dgm:spPr/>
      <dgm:t>
        <a:bodyPr/>
        <a:lstStyle/>
        <a:p>
          <a:endParaRPr lang="en-MY"/>
        </a:p>
      </dgm:t>
    </dgm:pt>
    <dgm:pt modelId="{3C8B50E1-28B5-47BE-A022-BA09950DC490}" type="sibTrans" cxnId="{EAD27954-D58D-44AD-88A3-47FFFA1E1C83}">
      <dgm:prSet/>
      <dgm:spPr/>
      <dgm:t>
        <a:bodyPr/>
        <a:lstStyle/>
        <a:p>
          <a:endParaRPr lang="en-MY"/>
        </a:p>
      </dgm:t>
    </dgm:pt>
    <dgm:pt modelId="{F7436374-90DB-44A3-B808-D64F56020A93}">
      <dgm:prSet custT="1"/>
      <dgm:spPr/>
      <dgm:t>
        <a:bodyPr/>
        <a:lstStyle/>
        <a:p>
          <a:r>
            <a:rPr lang="en-US" sz="1600" dirty="0" smtClean="0"/>
            <a:t>Non Asset</a:t>
          </a:r>
        </a:p>
        <a:p>
          <a:r>
            <a:rPr lang="en-US" sz="1600" dirty="0" smtClean="0"/>
            <a:t>(Facilities Management Services)</a:t>
          </a:r>
          <a:endParaRPr lang="en-US" sz="1600" dirty="0"/>
        </a:p>
      </dgm:t>
    </dgm:pt>
    <dgm:pt modelId="{10E10727-50A2-41F9-86A1-368CA00D2664}" type="parTrans" cxnId="{6F9E01F8-8037-4746-88F9-32B7575DCD93}">
      <dgm:prSet/>
      <dgm:spPr/>
      <dgm:t>
        <a:bodyPr/>
        <a:lstStyle/>
        <a:p>
          <a:endParaRPr lang="en-US"/>
        </a:p>
      </dgm:t>
    </dgm:pt>
    <dgm:pt modelId="{8D982F42-673B-43B5-8DA4-EE6C44C7F353}" type="sibTrans" cxnId="{6F9E01F8-8037-4746-88F9-32B7575DCD93}">
      <dgm:prSet/>
      <dgm:spPr/>
      <dgm:t>
        <a:bodyPr/>
        <a:lstStyle/>
        <a:p>
          <a:endParaRPr lang="en-US"/>
        </a:p>
      </dgm:t>
    </dgm:pt>
    <dgm:pt modelId="{0FBC835D-EC3A-422D-BB15-1875B0300427}">
      <dgm:prSet phldrT="[Text]" custT="1"/>
      <dgm:spPr/>
      <dgm:t>
        <a:bodyPr/>
        <a:lstStyle/>
        <a:p>
          <a:r>
            <a:rPr lang="en-US" sz="1600" dirty="0" smtClean="0"/>
            <a:t>Management Services</a:t>
          </a:r>
          <a:endParaRPr lang="en-US" sz="1600" dirty="0"/>
        </a:p>
      </dgm:t>
    </dgm:pt>
    <dgm:pt modelId="{C775742E-370D-4C92-8004-EA68277EA182}" type="parTrans" cxnId="{16887C8B-A823-4E93-BFDC-C9291D38442B}">
      <dgm:prSet/>
      <dgm:spPr/>
      <dgm:t>
        <a:bodyPr/>
        <a:lstStyle/>
        <a:p>
          <a:endParaRPr lang="en-US"/>
        </a:p>
      </dgm:t>
    </dgm:pt>
    <dgm:pt modelId="{75A01B16-1E60-4770-B028-0DB2EC58B411}" type="sibTrans" cxnId="{16887C8B-A823-4E93-BFDC-C9291D38442B}">
      <dgm:prSet/>
      <dgm:spPr/>
      <dgm:t>
        <a:bodyPr/>
        <a:lstStyle/>
        <a:p>
          <a:endParaRPr lang="en-US"/>
        </a:p>
      </dgm:t>
    </dgm:pt>
    <dgm:pt modelId="{12083CBA-DCF3-4178-979E-1770C273CF55}">
      <dgm:prSet custT="1"/>
      <dgm:spPr/>
      <dgm:t>
        <a:bodyPr vert="vert270"/>
        <a:lstStyle/>
        <a:p>
          <a:r>
            <a:rPr lang="en-US" sz="1200" dirty="0" smtClean="0"/>
            <a:t>Security </a:t>
          </a:r>
          <a:r>
            <a:rPr lang="en-US" sz="1200" dirty="0" err="1" smtClean="0"/>
            <a:t>Mgmt</a:t>
          </a:r>
          <a:endParaRPr lang="en-MY" sz="1200" dirty="0"/>
        </a:p>
      </dgm:t>
    </dgm:pt>
    <dgm:pt modelId="{A163B4D6-EBD0-4850-83DB-3D0F70420DA1}" type="parTrans" cxnId="{AD2137DE-EB53-4903-9392-F9A7352CC78A}">
      <dgm:prSet/>
      <dgm:spPr/>
      <dgm:t>
        <a:bodyPr/>
        <a:lstStyle/>
        <a:p>
          <a:endParaRPr lang="en-US"/>
        </a:p>
      </dgm:t>
    </dgm:pt>
    <dgm:pt modelId="{74469F28-C06D-4485-947F-B859F4C2EA84}" type="sibTrans" cxnId="{AD2137DE-EB53-4903-9392-F9A7352CC78A}">
      <dgm:prSet/>
      <dgm:spPr/>
      <dgm:t>
        <a:bodyPr/>
        <a:lstStyle/>
        <a:p>
          <a:endParaRPr lang="en-US"/>
        </a:p>
      </dgm:t>
    </dgm:pt>
    <dgm:pt modelId="{76561B9C-5ABA-4713-8A63-F26BF46495ED}">
      <dgm:prSet custT="1"/>
      <dgm:spPr/>
      <dgm:t>
        <a:bodyPr vert="vert270"/>
        <a:lstStyle/>
        <a:p>
          <a:r>
            <a:rPr lang="en-US" sz="1200" dirty="0" smtClean="0"/>
            <a:t>Space </a:t>
          </a:r>
          <a:r>
            <a:rPr lang="en-US" sz="1200" dirty="0" err="1" smtClean="0"/>
            <a:t>Mgmt</a:t>
          </a:r>
          <a:endParaRPr lang="en-MY" sz="1200" dirty="0"/>
        </a:p>
      </dgm:t>
    </dgm:pt>
    <dgm:pt modelId="{B8C8DC22-D769-4E41-B9A3-368F57A40F84}" type="parTrans" cxnId="{B1453D31-ED9D-4265-AFA1-7BAA14097DD5}">
      <dgm:prSet/>
      <dgm:spPr/>
      <dgm:t>
        <a:bodyPr/>
        <a:lstStyle/>
        <a:p>
          <a:endParaRPr lang="en-US"/>
        </a:p>
      </dgm:t>
    </dgm:pt>
    <dgm:pt modelId="{37291525-B858-4151-8E70-998571B59E83}" type="sibTrans" cxnId="{B1453D31-ED9D-4265-AFA1-7BAA14097DD5}">
      <dgm:prSet/>
      <dgm:spPr/>
      <dgm:t>
        <a:bodyPr/>
        <a:lstStyle/>
        <a:p>
          <a:endParaRPr lang="en-US"/>
        </a:p>
      </dgm:t>
    </dgm:pt>
    <dgm:pt modelId="{56EFCEDC-5345-4CA4-AB55-FCA94CFC8E20}">
      <dgm:prSet custT="1"/>
      <dgm:spPr/>
      <dgm:t>
        <a:bodyPr vert="vert270"/>
        <a:lstStyle/>
        <a:p>
          <a:r>
            <a:rPr lang="en-US" sz="1200" dirty="0" smtClean="0"/>
            <a:t>Event </a:t>
          </a:r>
          <a:r>
            <a:rPr lang="en-US" sz="1200" dirty="0" err="1" smtClean="0"/>
            <a:t>Mgmt</a:t>
          </a:r>
          <a:endParaRPr lang="en-MY" sz="1200" dirty="0"/>
        </a:p>
      </dgm:t>
    </dgm:pt>
    <dgm:pt modelId="{5B5B1783-44DF-4E81-9686-F5802EC24AE5}" type="parTrans" cxnId="{FDF7909D-543D-4229-B10B-2A8F2C9C8D4F}">
      <dgm:prSet/>
      <dgm:spPr/>
      <dgm:t>
        <a:bodyPr/>
        <a:lstStyle/>
        <a:p>
          <a:endParaRPr lang="en-US"/>
        </a:p>
      </dgm:t>
    </dgm:pt>
    <dgm:pt modelId="{7CE77336-C17A-4D18-936C-7EE4D98A313F}" type="sibTrans" cxnId="{FDF7909D-543D-4229-B10B-2A8F2C9C8D4F}">
      <dgm:prSet/>
      <dgm:spPr/>
      <dgm:t>
        <a:bodyPr/>
        <a:lstStyle/>
        <a:p>
          <a:endParaRPr lang="en-US"/>
        </a:p>
      </dgm:t>
    </dgm:pt>
    <dgm:pt modelId="{059AC4F8-A18F-4E84-9EE3-07B4DE16C422}">
      <dgm:prSet custT="1"/>
      <dgm:spPr/>
      <dgm:t>
        <a:bodyPr vert="vert270"/>
        <a:lstStyle/>
        <a:p>
          <a:r>
            <a:rPr lang="en-US" sz="1200" dirty="0" smtClean="0"/>
            <a:t>Amenities </a:t>
          </a:r>
          <a:r>
            <a:rPr lang="en-US" sz="1200" dirty="0" err="1" smtClean="0"/>
            <a:t>Mgmt</a:t>
          </a:r>
          <a:endParaRPr lang="en-MY" sz="1200" dirty="0"/>
        </a:p>
      </dgm:t>
    </dgm:pt>
    <dgm:pt modelId="{54AC282A-0C1E-465E-81C9-969C5B44F8FD}" type="parTrans" cxnId="{EC4ABB4C-8F26-4258-98AA-EC48F7A723D2}">
      <dgm:prSet/>
      <dgm:spPr/>
      <dgm:t>
        <a:bodyPr/>
        <a:lstStyle/>
        <a:p>
          <a:endParaRPr lang="en-US"/>
        </a:p>
      </dgm:t>
    </dgm:pt>
    <dgm:pt modelId="{893D6819-7758-4AEF-850F-9E2917DA8E54}" type="sibTrans" cxnId="{EC4ABB4C-8F26-4258-98AA-EC48F7A723D2}">
      <dgm:prSet/>
      <dgm:spPr/>
      <dgm:t>
        <a:bodyPr/>
        <a:lstStyle/>
        <a:p>
          <a:endParaRPr lang="en-US"/>
        </a:p>
      </dgm:t>
    </dgm:pt>
    <dgm:pt modelId="{9CEC5B94-685D-4D08-A2A9-40E3E9B67B9A}">
      <dgm:prSet custT="1"/>
      <dgm:spPr/>
      <dgm:t>
        <a:bodyPr vert="vert270"/>
        <a:lstStyle/>
        <a:p>
          <a:r>
            <a:rPr lang="en-US" sz="1200" dirty="0" smtClean="0"/>
            <a:t>Crisis &amp; Disaster </a:t>
          </a:r>
          <a:r>
            <a:rPr lang="en-US" sz="1200" dirty="0" err="1" smtClean="0"/>
            <a:t>Mgmt</a:t>
          </a:r>
          <a:endParaRPr lang="en-MY" sz="1200" dirty="0"/>
        </a:p>
      </dgm:t>
    </dgm:pt>
    <dgm:pt modelId="{170076D0-0F6F-4B2F-B712-6CC89F324991}" type="parTrans" cxnId="{333AA306-C3B5-48CA-9109-888ECC3E5A17}">
      <dgm:prSet/>
      <dgm:spPr/>
      <dgm:t>
        <a:bodyPr/>
        <a:lstStyle/>
        <a:p>
          <a:endParaRPr lang="en-US"/>
        </a:p>
      </dgm:t>
    </dgm:pt>
    <dgm:pt modelId="{9341FF2A-DD28-4740-B96D-C42A413F30A7}" type="sibTrans" cxnId="{333AA306-C3B5-48CA-9109-888ECC3E5A17}">
      <dgm:prSet/>
      <dgm:spPr/>
      <dgm:t>
        <a:bodyPr/>
        <a:lstStyle/>
        <a:p>
          <a:endParaRPr lang="en-US"/>
        </a:p>
      </dgm:t>
    </dgm:pt>
    <dgm:pt modelId="{ECB64E52-BFCF-4788-8801-1F6071269D5D}">
      <dgm:prSet custT="1"/>
      <dgm:spPr/>
      <dgm:t>
        <a:bodyPr vert="vert270"/>
        <a:lstStyle/>
        <a:p>
          <a:r>
            <a:rPr lang="en-US" sz="1200" dirty="0" smtClean="0"/>
            <a:t>MIS</a:t>
          </a:r>
          <a:endParaRPr lang="en-MY" sz="1200" dirty="0"/>
        </a:p>
      </dgm:t>
    </dgm:pt>
    <dgm:pt modelId="{4E125220-08D6-4641-82AA-775575D2841D}" type="parTrans" cxnId="{50FE4B1C-76D2-40DD-8E58-B574A2E5C409}">
      <dgm:prSet/>
      <dgm:spPr/>
      <dgm:t>
        <a:bodyPr/>
        <a:lstStyle/>
        <a:p>
          <a:endParaRPr lang="en-US"/>
        </a:p>
      </dgm:t>
    </dgm:pt>
    <dgm:pt modelId="{38C20C8C-9806-49DB-8FF3-050E6C488736}" type="sibTrans" cxnId="{50FE4B1C-76D2-40DD-8E58-B574A2E5C409}">
      <dgm:prSet/>
      <dgm:spPr/>
      <dgm:t>
        <a:bodyPr/>
        <a:lstStyle/>
        <a:p>
          <a:endParaRPr lang="en-US"/>
        </a:p>
      </dgm:t>
    </dgm:pt>
    <dgm:pt modelId="{1EDAD7CC-AB38-4BA8-A170-7B229E00A574}">
      <dgm:prSet custT="1"/>
      <dgm:spPr/>
      <dgm:t>
        <a:bodyPr/>
        <a:lstStyle/>
        <a:p>
          <a:r>
            <a:rPr lang="en-US" sz="1600" dirty="0" smtClean="0"/>
            <a:t>Management Practices</a:t>
          </a:r>
          <a:endParaRPr lang="en-US" sz="1600" dirty="0"/>
        </a:p>
      </dgm:t>
    </dgm:pt>
    <dgm:pt modelId="{46E7C642-E99B-4E0C-BABD-39572FBDB2A3}" type="parTrans" cxnId="{F4CD96FA-66BB-44E6-925D-04339BFF12BF}">
      <dgm:prSet/>
      <dgm:spPr/>
      <dgm:t>
        <a:bodyPr/>
        <a:lstStyle/>
        <a:p>
          <a:endParaRPr lang="en-US"/>
        </a:p>
      </dgm:t>
    </dgm:pt>
    <dgm:pt modelId="{9FA2D800-E564-4FB9-8982-AB91636E3871}" type="sibTrans" cxnId="{F4CD96FA-66BB-44E6-925D-04339BFF12BF}">
      <dgm:prSet/>
      <dgm:spPr/>
      <dgm:t>
        <a:bodyPr/>
        <a:lstStyle/>
        <a:p>
          <a:endParaRPr lang="en-US"/>
        </a:p>
      </dgm:t>
    </dgm:pt>
    <dgm:pt modelId="{5CC9D435-456B-4166-9C88-E1C2C78F0F1B}">
      <dgm:prSet custT="1"/>
      <dgm:spPr/>
      <dgm:t>
        <a:bodyPr vert="vert270"/>
        <a:lstStyle/>
        <a:p>
          <a:r>
            <a:rPr lang="en-US" sz="1200" dirty="0" smtClean="0"/>
            <a:t>Quality </a:t>
          </a:r>
          <a:r>
            <a:rPr lang="en-US" sz="1200" dirty="0" err="1" smtClean="0"/>
            <a:t>Mgmt</a:t>
          </a:r>
          <a:r>
            <a:rPr lang="en-US" sz="1200" dirty="0" smtClean="0"/>
            <a:t>  System</a:t>
          </a:r>
          <a:endParaRPr lang="en-US" sz="1200" dirty="0"/>
        </a:p>
      </dgm:t>
    </dgm:pt>
    <dgm:pt modelId="{95D47536-46C4-4F68-928C-7C19D34A7E6B}" type="parTrans" cxnId="{E5FFBE09-74B6-4FE5-9A1B-3CED88729B10}">
      <dgm:prSet/>
      <dgm:spPr/>
      <dgm:t>
        <a:bodyPr/>
        <a:lstStyle/>
        <a:p>
          <a:endParaRPr lang="en-US"/>
        </a:p>
      </dgm:t>
    </dgm:pt>
    <dgm:pt modelId="{76832D20-2462-410F-BA63-3E4105691204}" type="sibTrans" cxnId="{E5FFBE09-74B6-4FE5-9A1B-3CED88729B10}">
      <dgm:prSet/>
      <dgm:spPr/>
      <dgm:t>
        <a:bodyPr/>
        <a:lstStyle/>
        <a:p>
          <a:endParaRPr lang="en-US"/>
        </a:p>
      </dgm:t>
    </dgm:pt>
    <dgm:pt modelId="{0606333E-3CFE-4C15-BC15-E80C4752EBA9}">
      <dgm:prSet custT="1"/>
      <dgm:spPr/>
      <dgm:t>
        <a:bodyPr vert="vert270"/>
        <a:lstStyle/>
        <a:p>
          <a:r>
            <a:rPr lang="en-US" sz="1200" dirty="0" smtClean="0"/>
            <a:t>Environmental </a:t>
          </a:r>
          <a:r>
            <a:rPr lang="en-US" sz="1200" dirty="0" err="1" smtClean="0"/>
            <a:t>Mgmt</a:t>
          </a:r>
          <a:r>
            <a:rPr lang="en-US" sz="1200" dirty="0" smtClean="0"/>
            <a:t> System</a:t>
          </a:r>
          <a:endParaRPr lang="en-US" sz="1200" dirty="0"/>
        </a:p>
      </dgm:t>
    </dgm:pt>
    <dgm:pt modelId="{9EBEC97C-90E0-493F-93A4-0B281CEDE276}" type="parTrans" cxnId="{DB8D5C4C-D36A-44C2-A2EC-DD982CF9D2FF}">
      <dgm:prSet/>
      <dgm:spPr/>
      <dgm:t>
        <a:bodyPr/>
        <a:lstStyle/>
        <a:p>
          <a:endParaRPr lang="en-US"/>
        </a:p>
      </dgm:t>
    </dgm:pt>
    <dgm:pt modelId="{601CC2A0-F053-4AD0-BD99-24E669233466}" type="sibTrans" cxnId="{DB8D5C4C-D36A-44C2-A2EC-DD982CF9D2FF}">
      <dgm:prSet/>
      <dgm:spPr/>
      <dgm:t>
        <a:bodyPr/>
        <a:lstStyle/>
        <a:p>
          <a:endParaRPr lang="en-US"/>
        </a:p>
      </dgm:t>
    </dgm:pt>
    <dgm:pt modelId="{85284732-2EA7-47A6-B0B2-FA74BAEB7339}">
      <dgm:prSet custT="1"/>
      <dgm:spPr/>
      <dgm:t>
        <a:bodyPr vert="vert270"/>
        <a:lstStyle/>
        <a:p>
          <a:r>
            <a:rPr lang="en-US" sz="1200" dirty="0" smtClean="0"/>
            <a:t>Energy </a:t>
          </a:r>
          <a:r>
            <a:rPr lang="en-US" sz="1200" dirty="0" err="1" smtClean="0"/>
            <a:t>Mgmt</a:t>
          </a:r>
          <a:r>
            <a:rPr lang="en-US" sz="1200" dirty="0" smtClean="0"/>
            <a:t> System</a:t>
          </a:r>
          <a:endParaRPr lang="en-US" sz="1200" dirty="0"/>
        </a:p>
      </dgm:t>
    </dgm:pt>
    <dgm:pt modelId="{58220247-7ED7-4C6B-9AF8-7DFBADDE79FF}" type="parTrans" cxnId="{99BB29D1-FA56-4772-B4B1-B528B78A689F}">
      <dgm:prSet/>
      <dgm:spPr/>
      <dgm:t>
        <a:bodyPr/>
        <a:lstStyle/>
        <a:p>
          <a:endParaRPr lang="en-US"/>
        </a:p>
      </dgm:t>
    </dgm:pt>
    <dgm:pt modelId="{E613F218-9510-4255-9598-6D6B89ECD96E}" type="sibTrans" cxnId="{99BB29D1-FA56-4772-B4B1-B528B78A689F}">
      <dgm:prSet/>
      <dgm:spPr/>
      <dgm:t>
        <a:bodyPr/>
        <a:lstStyle/>
        <a:p>
          <a:endParaRPr lang="en-US"/>
        </a:p>
      </dgm:t>
    </dgm:pt>
    <dgm:pt modelId="{B9EFF747-E3D2-4402-A97B-E5014D22AFB2}">
      <dgm:prSet custT="1"/>
      <dgm:spPr/>
      <dgm:t>
        <a:bodyPr vert="vert270"/>
        <a:lstStyle/>
        <a:p>
          <a:r>
            <a:rPr lang="en-US" sz="1200" dirty="0" smtClean="0"/>
            <a:t>OSHAS</a:t>
          </a:r>
          <a:endParaRPr lang="en-US" sz="1200" dirty="0"/>
        </a:p>
      </dgm:t>
    </dgm:pt>
    <dgm:pt modelId="{DC5F9523-F29A-41A4-890D-FDFD5B173BC9}" type="parTrans" cxnId="{A1E7A42F-F720-4A16-AAFA-D249D822F0F5}">
      <dgm:prSet/>
      <dgm:spPr/>
      <dgm:t>
        <a:bodyPr/>
        <a:lstStyle/>
        <a:p>
          <a:endParaRPr lang="en-US"/>
        </a:p>
      </dgm:t>
    </dgm:pt>
    <dgm:pt modelId="{26423C25-BAB4-4D67-AE63-AD3AEFBE5241}" type="sibTrans" cxnId="{A1E7A42F-F720-4A16-AAFA-D249D822F0F5}">
      <dgm:prSet/>
      <dgm:spPr/>
      <dgm:t>
        <a:bodyPr/>
        <a:lstStyle/>
        <a:p>
          <a:endParaRPr lang="en-US"/>
        </a:p>
      </dgm:t>
    </dgm:pt>
    <dgm:pt modelId="{BB974008-8B5D-40C1-8CBD-1774CB917AAA}">
      <dgm:prSet custT="1"/>
      <dgm:spPr/>
      <dgm:t>
        <a:bodyPr vert="vert270"/>
        <a:lstStyle/>
        <a:p>
          <a:r>
            <a:rPr lang="en-US" sz="1200" dirty="0" smtClean="0"/>
            <a:t>Risk </a:t>
          </a:r>
          <a:r>
            <a:rPr lang="en-US" sz="1200" dirty="0" err="1" smtClean="0"/>
            <a:t>Mgmt</a:t>
          </a:r>
          <a:r>
            <a:rPr lang="en-US" sz="1200" dirty="0" smtClean="0"/>
            <a:t> System</a:t>
          </a:r>
          <a:endParaRPr lang="en-US" sz="1200" dirty="0"/>
        </a:p>
      </dgm:t>
    </dgm:pt>
    <dgm:pt modelId="{0C639682-F460-4BA2-8D20-3F69F83988AF}" type="parTrans" cxnId="{18F713C5-5D47-4190-8F2A-10B5E055AE05}">
      <dgm:prSet/>
      <dgm:spPr/>
      <dgm:t>
        <a:bodyPr/>
        <a:lstStyle/>
        <a:p>
          <a:endParaRPr lang="en-US"/>
        </a:p>
      </dgm:t>
    </dgm:pt>
    <dgm:pt modelId="{712832C5-16A5-4E0F-A066-EB7AB13B8FE4}" type="sibTrans" cxnId="{18F713C5-5D47-4190-8F2A-10B5E055AE05}">
      <dgm:prSet/>
      <dgm:spPr/>
      <dgm:t>
        <a:bodyPr/>
        <a:lstStyle/>
        <a:p>
          <a:endParaRPr lang="en-US"/>
        </a:p>
      </dgm:t>
    </dgm:pt>
    <dgm:pt modelId="{550804C9-F616-4169-9345-260C406DF9C1}">
      <dgm:prSet custT="1"/>
      <dgm:spPr/>
      <dgm:t>
        <a:bodyPr vert="vert270"/>
        <a:lstStyle/>
        <a:p>
          <a:r>
            <a:rPr lang="en-US" sz="1200" dirty="0" smtClean="0"/>
            <a:t>etc.</a:t>
          </a:r>
          <a:endParaRPr lang="en-US" sz="1200" dirty="0"/>
        </a:p>
      </dgm:t>
    </dgm:pt>
    <dgm:pt modelId="{00394DA8-1B48-4133-8C76-81B2CEFA86FA}" type="parTrans" cxnId="{BABA3285-4DC9-4120-97A8-AB23795C2E7E}">
      <dgm:prSet/>
      <dgm:spPr/>
      <dgm:t>
        <a:bodyPr/>
        <a:lstStyle/>
        <a:p>
          <a:endParaRPr lang="en-US"/>
        </a:p>
      </dgm:t>
    </dgm:pt>
    <dgm:pt modelId="{B9612D38-9B96-4FD1-B397-78F752FB9DD0}" type="sibTrans" cxnId="{BABA3285-4DC9-4120-97A8-AB23795C2E7E}">
      <dgm:prSet/>
      <dgm:spPr/>
      <dgm:t>
        <a:bodyPr/>
        <a:lstStyle/>
        <a:p>
          <a:endParaRPr lang="en-US"/>
        </a:p>
      </dgm:t>
    </dgm:pt>
    <dgm:pt modelId="{4B95D696-DB45-476D-9367-ACC9546DE42A}" type="pres">
      <dgm:prSet presAssocID="{1620A254-8178-4597-B040-99952870F99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78A06E5-C8EF-439E-B7DF-B59E6969008D}" type="pres">
      <dgm:prSet presAssocID="{ABDC5734-9E36-4506-A602-CC6CC98123E6}" presName="vertOne" presStyleCnt="0"/>
      <dgm:spPr/>
      <dgm:t>
        <a:bodyPr/>
        <a:lstStyle/>
        <a:p>
          <a:endParaRPr lang="en-US"/>
        </a:p>
      </dgm:t>
    </dgm:pt>
    <dgm:pt modelId="{4421ACCF-5ADD-44C2-8FC6-868C732F2288}" type="pres">
      <dgm:prSet presAssocID="{ABDC5734-9E36-4506-A602-CC6CC98123E6}" presName="txOne" presStyleLbl="node0" presStyleIdx="0" presStyleCnt="1" custScaleY="303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9A74216-544C-4056-BBCA-7C276FB67782}" type="pres">
      <dgm:prSet presAssocID="{ABDC5734-9E36-4506-A602-CC6CC98123E6}" presName="parTransOne" presStyleCnt="0"/>
      <dgm:spPr/>
      <dgm:t>
        <a:bodyPr/>
        <a:lstStyle/>
        <a:p>
          <a:endParaRPr lang="en-US"/>
        </a:p>
      </dgm:t>
    </dgm:pt>
    <dgm:pt modelId="{8A646D0B-CFD9-4F35-9281-C1E95FDDBD2E}" type="pres">
      <dgm:prSet presAssocID="{ABDC5734-9E36-4506-A602-CC6CC98123E6}" presName="horzOne" presStyleCnt="0"/>
      <dgm:spPr/>
      <dgm:t>
        <a:bodyPr/>
        <a:lstStyle/>
        <a:p>
          <a:endParaRPr lang="en-US"/>
        </a:p>
      </dgm:t>
    </dgm:pt>
    <dgm:pt modelId="{BC727FEE-A272-45F1-BA39-25D0FCC3630B}" type="pres">
      <dgm:prSet presAssocID="{F7436374-90DB-44A3-B808-D64F56020A93}" presName="vertTwo" presStyleCnt="0"/>
      <dgm:spPr/>
      <dgm:t>
        <a:bodyPr/>
        <a:lstStyle/>
        <a:p>
          <a:endParaRPr lang="en-US"/>
        </a:p>
      </dgm:t>
    </dgm:pt>
    <dgm:pt modelId="{610C4DD6-2314-4F62-88C8-D44BADAD1534}" type="pres">
      <dgm:prSet presAssocID="{F7436374-90DB-44A3-B808-D64F56020A93}" presName="txTwo" presStyleLbl="node2" presStyleIdx="0" presStyleCnt="2" custScaleY="458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ED9FE6-AC5E-47B4-88E7-C5418E04A3FF}" type="pres">
      <dgm:prSet presAssocID="{F7436374-90DB-44A3-B808-D64F56020A93}" presName="parTransTwo" presStyleCnt="0"/>
      <dgm:spPr/>
      <dgm:t>
        <a:bodyPr/>
        <a:lstStyle/>
        <a:p>
          <a:endParaRPr lang="en-US"/>
        </a:p>
      </dgm:t>
    </dgm:pt>
    <dgm:pt modelId="{D2141F28-CA82-4372-B341-3CB5EF132639}" type="pres">
      <dgm:prSet presAssocID="{F7436374-90DB-44A3-B808-D64F56020A93}" presName="horzTwo" presStyleCnt="0"/>
      <dgm:spPr/>
      <dgm:t>
        <a:bodyPr/>
        <a:lstStyle/>
        <a:p>
          <a:endParaRPr lang="en-US"/>
        </a:p>
      </dgm:t>
    </dgm:pt>
    <dgm:pt modelId="{1EC37081-7677-4533-92D0-2EE5381B2F1D}" type="pres">
      <dgm:prSet presAssocID="{0FBC835D-EC3A-422D-BB15-1875B0300427}" presName="vertThree" presStyleCnt="0"/>
      <dgm:spPr/>
      <dgm:t>
        <a:bodyPr/>
        <a:lstStyle/>
        <a:p>
          <a:endParaRPr lang="en-US"/>
        </a:p>
      </dgm:t>
    </dgm:pt>
    <dgm:pt modelId="{76651811-3F0B-4449-A69E-D4AAF8C0FCCA}" type="pres">
      <dgm:prSet presAssocID="{0FBC835D-EC3A-422D-BB15-1875B0300427}" presName="txThree" presStyleLbl="node3" presStyleIdx="0" presStyleCnt="4" custScaleX="104981" custScaleY="486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FA4318-5E49-43C7-AAB5-EF4F4172BEF8}" type="pres">
      <dgm:prSet presAssocID="{0FBC835D-EC3A-422D-BB15-1875B0300427}" presName="parTransThree" presStyleCnt="0"/>
      <dgm:spPr/>
      <dgm:t>
        <a:bodyPr/>
        <a:lstStyle/>
        <a:p>
          <a:endParaRPr lang="en-US"/>
        </a:p>
      </dgm:t>
    </dgm:pt>
    <dgm:pt modelId="{26765526-AC1B-4E2A-8DBA-801F8F889096}" type="pres">
      <dgm:prSet presAssocID="{0FBC835D-EC3A-422D-BB15-1875B0300427}" presName="horzThree" presStyleCnt="0"/>
      <dgm:spPr/>
      <dgm:t>
        <a:bodyPr/>
        <a:lstStyle/>
        <a:p>
          <a:endParaRPr lang="en-US"/>
        </a:p>
      </dgm:t>
    </dgm:pt>
    <dgm:pt modelId="{82C477FB-05E6-4F58-ACB5-EF593F1C25C7}" type="pres">
      <dgm:prSet presAssocID="{12083CBA-DCF3-4178-979E-1770C273CF55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B5F85B-2CFB-4520-B7B6-DF7DFBEAB824}" type="pres">
      <dgm:prSet presAssocID="{12083CBA-DCF3-4178-979E-1770C273CF55}" presName="txFour" presStyleLbl="node4" presStyleIdx="0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513513-59FA-4361-A897-E5F552A626AF}" type="pres">
      <dgm:prSet presAssocID="{12083CBA-DCF3-4178-979E-1770C273CF55}" presName="horzFour" presStyleCnt="0"/>
      <dgm:spPr/>
      <dgm:t>
        <a:bodyPr/>
        <a:lstStyle/>
        <a:p>
          <a:endParaRPr lang="en-US"/>
        </a:p>
      </dgm:t>
    </dgm:pt>
    <dgm:pt modelId="{39E5CAEE-B369-4317-828E-FEAC976B2404}" type="pres">
      <dgm:prSet presAssocID="{74469F28-C06D-4485-947F-B859F4C2EA84}" presName="sibSpaceFour" presStyleCnt="0"/>
      <dgm:spPr/>
      <dgm:t>
        <a:bodyPr/>
        <a:lstStyle/>
        <a:p>
          <a:endParaRPr lang="en-US"/>
        </a:p>
      </dgm:t>
    </dgm:pt>
    <dgm:pt modelId="{F7096C85-3EDD-4E82-8161-370E34E377B1}" type="pres">
      <dgm:prSet presAssocID="{76561B9C-5ABA-4713-8A63-F26BF46495ED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BBBD9BD-3252-40C9-BCD9-F730431E46D9}" type="pres">
      <dgm:prSet presAssocID="{76561B9C-5ABA-4713-8A63-F26BF46495ED}" presName="txFour" presStyleLbl="node4" presStyleIdx="1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CBD96D-3BCB-4CF5-AC0D-448977694C0E}" type="pres">
      <dgm:prSet presAssocID="{76561B9C-5ABA-4713-8A63-F26BF46495ED}" presName="horzFour" presStyleCnt="0"/>
      <dgm:spPr/>
      <dgm:t>
        <a:bodyPr/>
        <a:lstStyle/>
        <a:p>
          <a:endParaRPr lang="en-US"/>
        </a:p>
      </dgm:t>
    </dgm:pt>
    <dgm:pt modelId="{9985D6AD-055F-487A-B9B4-90B53D563AC6}" type="pres">
      <dgm:prSet presAssocID="{37291525-B858-4151-8E70-998571B59E83}" presName="sibSpaceFour" presStyleCnt="0"/>
      <dgm:spPr/>
      <dgm:t>
        <a:bodyPr/>
        <a:lstStyle/>
        <a:p>
          <a:endParaRPr lang="en-US"/>
        </a:p>
      </dgm:t>
    </dgm:pt>
    <dgm:pt modelId="{A393E58D-D1D3-4752-B794-66A5D155BAC8}" type="pres">
      <dgm:prSet presAssocID="{56EFCEDC-5345-4CA4-AB55-FCA94CFC8E20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645EE3-437E-48BB-A84B-8C78582DA13B}" type="pres">
      <dgm:prSet presAssocID="{56EFCEDC-5345-4CA4-AB55-FCA94CFC8E20}" presName="txFour" presStyleLbl="node4" presStyleIdx="2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D8E12F-9928-42CF-BF62-931316C2BF00}" type="pres">
      <dgm:prSet presAssocID="{56EFCEDC-5345-4CA4-AB55-FCA94CFC8E20}" presName="horzFour" presStyleCnt="0"/>
      <dgm:spPr/>
      <dgm:t>
        <a:bodyPr/>
        <a:lstStyle/>
        <a:p>
          <a:endParaRPr lang="en-US"/>
        </a:p>
      </dgm:t>
    </dgm:pt>
    <dgm:pt modelId="{CD7AF06C-E8F4-456A-865E-9A2FCC362A1B}" type="pres">
      <dgm:prSet presAssocID="{7CE77336-C17A-4D18-936C-7EE4D98A313F}" presName="sibSpaceFour" presStyleCnt="0"/>
      <dgm:spPr/>
      <dgm:t>
        <a:bodyPr/>
        <a:lstStyle/>
        <a:p>
          <a:endParaRPr lang="en-US"/>
        </a:p>
      </dgm:t>
    </dgm:pt>
    <dgm:pt modelId="{0FF9E7E8-8159-4909-93E9-FE5D0DBC9A22}" type="pres">
      <dgm:prSet presAssocID="{059AC4F8-A18F-4E84-9EE3-07B4DE16C422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6CC71B-9CAE-483B-A7B2-52B6FAFC74AA}" type="pres">
      <dgm:prSet presAssocID="{059AC4F8-A18F-4E84-9EE3-07B4DE16C422}" presName="txFour" presStyleLbl="node4" presStyleIdx="3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0E19A4-CBF3-4BA2-963E-8CAB89B44AB4}" type="pres">
      <dgm:prSet presAssocID="{059AC4F8-A18F-4E84-9EE3-07B4DE16C422}" presName="horzFour" presStyleCnt="0"/>
      <dgm:spPr/>
      <dgm:t>
        <a:bodyPr/>
        <a:lstStyle/>
        <a:p>
          <a:endParaRPr lang="en-US"/>
        </a:p>
      </dgm:t>
    </dgm:pt>
    <dgm:pt modelId="{E83FA4D1-057A-4E04-BA40-A7B8C8CA21E2}" type="pres">
      <dgm:prSet presAssocID="{893D6819-7758-4AEF-850F-9E2917DA8E54}" presName="sibSpaceFour" presStyleCnt="0"/>
      <dgm:spPr/>
      <dgm:t>
        <a:bodyPr/>
        <a:lstStyle/>
        <a:p>
          <a:endParaRPr lang="en-US"/>
        </a:p>
      </dgm:t>
    </dgm:pt>
    <dgm:pt modelId="{9A416A99-8727-4687-861D-EDB872D17DAD}" type="pres">
      <dgm:prSet presAssocID="{9CEC5B94-685D-4D08-A2A9-40E3E9B67B9A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39753D-40F8-4EC0-A093-6C2BC4D54FCE}" type="pres">
      <dgm:prSet presAssocID="{9CEC5B94-685D-4D08-A2A9-40E3E9B67B9A}" presName="txFour" presStyleLbl="node4" presStyleIdx="4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34CD08-FF8C-4449-AFFA-ED98D6CBBAE0}" type="pres">
      <dgm:prSet presAssocID="{9CEC5B94-685D-4D08-A2A9-40E3E9B67B9A}" presName="horzFour" presStyleCnt="0"/>
      <dgm:spPr/>
      <dgm:t>
        <a:bodyPr/>
        <a:lstStyle/>
        <a:p>
          <a:endParaRPr lang="en-US"/>
        </a:p>
      </dgm:t>
    </dgm:pt>
    <dgm:pt modelId="{CAA068ED-118A-4C61-AC62-1107BF07C56A}" type="pres">
      <dgm:prSet presAssocID="{9341FF2A-DD28-4740-B96D-C42A413F30A7}" presName="sibSpaceFour" presStyleCnt="0"/>
      <dgm:spPr/>
      <dgm:t>
        <a:bodyPr/>
        <a:lstStyle/>
        <a:p>
          <a:endParaRPr lang="en-US"/>
        </a:p>
      </dgm:t>
    </dgm:pt>
    <dgm:pt modelId="{C642268F-7E9C-41ED-B948-5356F8860CD5}" type="pres">
      <dgm:prSet presAssocID="{ECB64E52-BFCF-4788-8801-1F6071269D5D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CC516E-7BB4-47F3-96CC-50058816C602}" type="pres">
      <dgm:prSet presAssocID="{ECB64E52-BFCF-4788-8801-1F6071269D5D}" presName="txFour" presStyleLbl="node4" presStyleIdx="5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3D9FBC-3A72-4AE9-A428-E16D517D6831}" type="pres">
      <dgm:prSet presAssocID="{ECB64E52-BFCF-4788-8801-1F6071269D5D}" presName="horzFour" presStyleCnt="0"/>
      <dgm:spPr/>
      <dgm:t>
        <a:bodyPr/>
        <a:lstStyle/>
        <a:p>
          <a:endParaRPr lang="en-US"/>
        </a:p>
      </dgm:t>
    </dgm:pt>
    <dgm:pt modelId="{F8D6FC85-792D-4CA2-B7CA-90D30545BDC2}" type="pres">
      <dgm:prSet presAssocID="{75A01B16-1E60-4770-B028-0DB2EC58B411}" presName="sibSpaceThree" presStyleCnt="0"/>
      <dgm:spPr/>
      <dgm:t>
        <a:bodyPr/>
        <a:lstStyle/>
        <a:p>
          <a:endParaRPr lang="en-US"/>
        </a:p>
      </dgm:t>
    </dgm:pt>
    <dgm:pt modelId="{CADA9248-BAD3-40AD-96DC-626A1A7DC345}" type="pres">
      <dgm:prSet presAssocID="{1EDAD7CC-AB38-4BA8-A170-7B229E00A574}" presName="vertThree" presStyleCnt="0"/>
      <dgm:spPr/>
      <dgm:t>
        <a:bodyPr/>
        <a:lstStyle/>
        <a:p>
          <a:endParaRPr lang="en-US"/>
        </a:p>
      </dgm:t>
    </dgm:pt>
    <dgm:pt modelId="{505079F4-28DB-4BF4-9509-3C73E492CD54}" type="pres">
      <dgm:prSet presAssocID="{1EDAD7CC-AB38-4BA8-A170-7B229E00A574}" presName="txThree" presStyleLbl="node3" presStyleIdx="1" presStyleCnt="4" custScaleX="106235" custScaleY="486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BC7032-9F44-49FD-B62A-3717FD955780}" type="pres">
      <dgm:prSet presAssocID="{1EDAD7CC-AB38-4BA8-A170-7B229E00A574}" presName="parTransThree" presStyleCnt="0"/>
      <dgm:spPr/>
      <dgm:t>
        <a:bodyPr/>
        <a:lstStyle/>
        <a:p>
          <a:endParaRPr lang="en-US"/>
        </a:p>
      </dgm:t>
    </dgm:pt>
    <dgm:pt modelId="{D5D29AFB-734C-4491-9FC6-D9C6889ACE46}" type="pres">
      <dgm:prSet presAssocID="{1EDAD7CC-AB38-4BA8-A170-7B229E00A574}" presName="horzThree" presStyleCnt="0"/>
      <dgm:spPr/>
      <dgm:t>
        <a:bodyPr/>
        <a:lstStyle/>
        <a:p>
          <a:endParaRPr lang="en-US"/>
        </a:p>
      </dgm:t>
    </dgm:pt>
    <dgm:pt modelId="{D3BF5DC8-2EBC-4DB9-A9D4-2F2490675D2A}" type="pres">
      <dgm:prSet presAssocID="{5CC9D435-456B-4166-9C88-E1C2C78F0F1B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318E15-440C-4363-94AB-8D4583E20F17}" type="pres">
      <dgm:prSet presAssocID="{5CC9D435-456B-4166-9C88-E1C2C78F0F1B}" presName="txFour" presStyleLbl="node4" presStyleIdx="6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68B2FDB-24DB-4FA4-B25D-D0DC6B4F89F6}" type="pres">
      <dgm:prSet presAssocID="{5CC9D435-456B-4166-9C88-E1C2C78F0F1B}" presName="horzFour" presStyleCnt="0"/>
      <dgm:spPr/>
      <dgm:t>
        <a:bodyPr/>
        <a:lstStyle/>
        <a:p>
          <a:endParaRPr lang="en-US"/>
        </a:p>
      </dgm:t>
    </dgm:pt>
    <dgm:pt modelId="{BCC9C422-3073-4C53-8AE2-8508EF899B43}" type="pres">
      <dgm:prSet presAssocID="{76832D20-2462-410F-BA63-3E4105691204}" presName="sibSpaceFour" presStyleCnt="0"/>
      <dgm:spPr/>
      <dgm:t>
        <a:bodyPr/>
        <a:lstStyle/>
        <a:p>
          <a:endParaRPr lang="en-US"/>
        </a:p>
      </dgm:t>
    </dgm:pt>
    <dgm:pt modelId="{688D47FE-3A98-4278-8095-62AEEC38344C}" type="pres">
      <dgm:prSet presAssocID="{0606333E-3CFE-4C15-BC15-E80C4752EBA9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8AC9931-17D8-41B7-877C-D9173D67806C}" type="pres">
      <dgm:prSet presAssocID="{0606333E-3CFE-4C15-BC15-E80C4752EBA9}" presName="txFour" presStyleLbl="node4" presStyleIdx="7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7B8EB66-9BAC-4B90-8E37-455E45C1A539}" type="pres">
      <dgm:prSet presAssocID="{0606333E-3CFE-4C15-BC15-E80C4752EBA9}" presName="horzFour" presStyleCnt="0"/>
      <dgm:spPr/>
      <dgm:t>
        <a:bodyPr/>
        <a:lstStyle/>
        <a:p>
          <a:endParaRPr lang="en-US"/>
        </a:p>
      </dgm:t>
    </dgm:pt>
    <dgm:pt modelId="{CBC90A22-B2D1-4AA1-84D0-94C68329C414}" type="pres">
      <dgm:prSet presAssocID="{601CC2A0-F053-4AD0-BD99-24E669233466}" presName="sibSpaceFour" presStyleCnt="0"/>
      <dgm:spPr/>
      <dgm:t>
        <a:bodyPr/>
        <a:lstStyle/>
        <a:p>
          <a:endParaRPr lang="en-US"/>
        </a:p>
      </dgm:t>
    </dgm:pt>
    <dgm:pt modelId="{7A7DDA0B-7246-4762-AF02-2CF27567DAD8}" type="pres">
      <dgm:prSet presAssocID="{85284732-2EA7-47A6-B0B2-FA74BAEB7339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F6F8D0-0626-4EA8-8129-F950CD1399DC}" type="pres">
      <dgm:prSet presAssocID="{85284732-2EA7-47A6-B0B2-FA74BAEB7339}" presName="txFour" presStyleLbl="node4" presStyleIdx="8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E6CE1A-C7C0-434D-9B40-DCF7E51FA915}" type="pres">
      <dgm:prSet presAssocID="{85284732-2EA7-47A6-B0B2-FA74BAEB7339}" presName="horzFour" presStyleCnt="0"/>
      <dgm:spPr/>
      <dgm:t>
        <a:bodyPr/>
        <a:lstStyle/>
        <a:p>
          <a:endParaRPr lang="en-US"/>
        </a:p>
      </dgm:t>
    </dgm:pt>
    <dgm:pt modelId="{6D30F4FB-81EC-407E-BCEC-631441B39353}" type="pres">
      <dgm:prSet presAssocID="{E613F218-9510-4255-9598-6D6B89ECD96E}" presName="sibSpaceFour" presStyleCnt="0"/>
      <dgm:spPr/>
      <dgm:t>
        <a:bodyPr/>
        <a:lstStyle/>
        <a:p>
          <a:endParaRPr lang="en-US"/>
        </a:p>
      </dgm:t>
    </dgm:pt>
    <dgm:pt modelId="{ABDC094F-53D1-4C44-B2DF-E1AF89318DAF}" type="pres">
      <dgm:prSet presAssocID="{B9EFF747-E3D2-4402-A97B-E5014D22AFB2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5D1577-6972-4EB3-9E15-1313569BA8CB}" type="pres">
      <dgm:prSet presAssocID="{B9EFF747-E3D2-4402-A97B-E5014D22AFB2}" presName="txFour" presStyleLbl="node4" presStyleIdx="9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C46E549-FD84-4C65-89D0-B32C333DFB5B}" type="pres">
      <dgm:prSet presAssocID="{B9EFF747-E3D2-4402-A97B-E5014D22AFB2}" presName="horzFour" presStyleCnt="0"/>
      <dgm:spPr/>
      <dgm:t>
        <a:bodyPr/>
        <a:lstStyle/>
        <a:p>
          <a:endParaRPr lang="en-US"/>
        </a:p>
      </dgm:t>
    </dgm:pt>
    <dgm:pt modelId="{C5823E63-6166-4DDB-95DF-39E18345B8BB}" type="pres">
      <dgm:prSet presAssocID="{26423C25-BAB4-4D67-AE63-AD3AEFBE5241}" presName="sibSpaceFour" presStyleCnt="0"/>
      <dgm:spPr/>
      <dgm:t>
        <a:bodyPr/>
        <a:lstStyle/>
        <a:p>
          <a:endParaRPr lang="en-US"/>
        </a:p>
      </dgm:t>
    </dgm:pt>
    <dgm:pt modelId="{AF2E4161-529D-49AF-95F9-154B903758AB}" type="pres">
      <dgm:prSet presAssocID="{BB974008-8B5D-40C1-8CBD-1774CB917AAA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B5F806-D551-4F12-82AC-672F064A85C7}" type="pres">
      <dgm:prSet presAssocID="{BB974008-8B5D-40C1-8CBD-1774CB917AAA}" presName="txFour" presStyleLbl="node4" presStyleIdx="10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A74EB6-26F0-49B3-8686-14EF2C61D32A}" type="pres">
      <dgm:prSet presAssocID="{BB974008-8B5D-40C1-8CBD-1774CB917AAA}" presName="horzFour" presStyleCnt="0"/>
      <dgm:spPr/>
      <dgm:t>
        <a:bodyPr/>
        <a:lstStyle/>
        <a:p>
          <a:endParaRPr lang="en-US"/>
        </a:p>
      </dgm:t>
    </dgm:pt>
    <dgm:pt modelId="{8DAF68E5-7C3D-402A-9830-1E642A0F9959}" type="pres">
      <dgm:prSet presAssocID="{712832C5-16A5-4E0F-A066-EB7AB13B8FE4}" presName="sibSpaceFour" presStyleCnt="0"/>
      <dgm:spPr/>
      <dgm:t>
        <a:bodyPr/>
        <a:lstStyle/>
        <a:p>
          <a:endParaRPr lang="en-US"/>
        </a:p>
      </dgm:t>
    </dgm:pt>
    <dgm:pt modelId="{2D538621-5E31-4E0F-971B-5A84E2CD7976}" type="pres">
      <dgm:prSet presAssocID="{550804C9-F616-4169-9345-260C406DF9C1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5DCDE8-AA50-40B5-AF58-BBD629DFCC99}" type="pres">
      <dgm:prSet presAssocID="{550804C9-F616-4169-9345-260C406DF9C1}" presName="txFour" presStyleLbl="node4" presStyleIdx="11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588816-3BBE-45AA-BD6D-37DD2A3F945A}" type="pres">
      <dgm:prSet presAssocID="{550804C9-F616-4169-9345-260C406DF9C1}" presName="horzFour" presStyleCnt="0"/>
      <dgm:spPr/>
      <dgm:t>
        <a:bodyPr/>
        <a:lstStyle/>
        <a:p>
          <a:endParaRPr lang="en-US"/>
        </a:p>
      </dgm:t>
    </dgm:pt>
    <dgm:pt modelId="{637B3F0A-24B1-4F7A-935F-E5B857B62053}" type="pres">
      <dgm:prSet presAssocID="{8D982F42-673B-43B5-8DA4-EE6C44C7F353}" presName="sibSpaceTwo" presStyleCnt="0"/>
      <dgm:spPr/>
      <dgm:t>
        <a:bodyPr/>
        <a:lstStyle/>
        <a:p>
          <a:endParaRPr lang="en-US"/>
        </a:p>
      </dgm:t>
    </dgm:pt>
    <dgm:pt modelId="{E90DCAD9-F41C-4DC2-BBB8-8F9442B81DB7}" type="pres">
      <dgm:prSet presAssocID="{BAAF99F9-9E8D-4B67-BC77-C0BAEEA27BFC}" presName="vertTwo" presStyleCnt="0"/>
      <dgm:spPr/>
      <dgm:t>
        <a:bodyPr/>
        <a:lstStyle/>
        <a:p>
          <a:endParaRPr lang="en-US"/>
        </a:p>
      </dgm:t>
    </dgm:pt>
    <dgm:pt modelId="{CDFDCA07-BAD9-4E32-A674-79D2CA47D9EE}" type="pres">
      <dgm:prSet presAssocID="{BAAF99F9-9E8D-4B67-BC77-C0BAEEA27BFC}" presName="txTwo" presStyleLbl="node2" presStyleIdx="1" presStyleCnt="2" custScaleY="4768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DD2CB7-F09C-4549-ADE7-D3B4B654392B}" type="pres">
      <dgm:prSet presAssocID="{BAAF99F9-9E8D-4B67-BC77-C0BAEEA27BFC}" presName="parTransTwo" presStyleCnt="0"/>
      <dgm:spPr/>
      <dgm:t>
        <a:bodyPr/>
        <a:lstStyle/>
        <a:p>
          <a:endParaRPr lang="en-US"/>
        </a:p>
      </dgm:t>
    </dgm:pt>
    <dgm:pt modelId="{04463697-026C-4A73-99CA-CE0C6AAD48B7}" type="pres">
      <dgm:prSet presAssocID="{BAAF99F9-9E8D-4B67-BC77-C0BAEEA27BFC}" presName="horzTwo" presStyleCnt="0"/>
      <dgm:spPr/>
      <dgm:t>
        <a:bodyPr/>
        <a:lstStyle/>
        <a:p>
          <a:endParaRPr lang="en-US"/>
        </a:p>
      </dgm:t>
    </dgm:pt>
    <dgm:pt modelId="{0EA4FF89-0A4D-4974-B079-CF9D6D8CE649}" type="pres">
      <dgm:prSet presAssocID="{8684F454-FC3F-4149-B6F8-235C51F9552C}" presName="vertThree" presStyleCnt="0"/>
      <dgm:spPr/>
      <dgm:t>
        <a:bodyPr/>
        <a:lstStyle/>
        <a:p>
          <a:endParaRPr lang="en-US"/>
        </a:p>
      </dgm:t>
    </dgm:pt>
    <dgm:pt modelId="{00EA5129-768A-4B82-938D-FD81AE083413}" type="pres">
      <dgm:prSet presAssocID="{8684F454-FC3F-4149-B6F8-235C51F9552C}" presName="txThree" presStyleLbl="node3" presStyleIdx="2" presStyleCnt="4" custScaleY="486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E0D887-EE51-4B1B-87A3-8087B014B293}" type="pres">
      <dgm:prSet presAssocID="{8684F454-FC3F-4149-B6F8-235C51F9552C}" presName="parTransThree" presStyleCnt="0"/>
      <dgm:spPr/>
      <dgm:t>
        <a:bodyPr/>
        <a:lstStyle/>
        <a:p>
          <a:endParaRPr lang="en-US"/>
        </a:p>
      </dgm:t>
    </dgm:pt>
    <dgm:pt modelId="{1B3F2D4A-426A-4B71-A4DA-7FB81D11377C}" type="pres">
      <dgm:prSet presAssocID="{8684F454-FC3F-4149-B6F8-235C51F9552C}" presName="horzThree" presStyleCnt="0"/>
      <dgm:spPr/>
      <dgm:t>
        <a:bodyPr/>
        <a:lstStyle/>
        <a:p>
          <a:endParaRPr lang="en-US"/>
        </a:p>
      </dgm:t>
    </dgm:pt>
    <dgm:pt modelId="{B3B5BA7F-A685-4B08-8BFB-5FADA809F053}" type="pres">
      <dgm:prSet presAssocID="{018991A3-EE84-48E4-AB08-7C837F69988D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F578C6-B6BD-46BB-945A-F60D07C3F364}" type="pres">
      <dgm:prSet presAssocID="{018991A3-EE84-48E4-AB08-7C837F69988D}" presName="txFour" presStyleLbl="node4" presStyleIdx="12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9F11A2-402F-464B-A295-8210ED770C0A}" type="pres">
      <dgm:prSet presAssocID="{018991A3-EE84-48E4-AB08-7C837F69988D}" presName="horzFour" presStyleCnt="0"/>
      <dgm:spPr/>
      <dgm:t>
        <a:bodyPr/>
        <a:lstStyle/>
        <a:p>
          <a:endParaRPr lang="en-US"/>
        </a:p>
      </dgm:t>
    </dgm:pt>
    <dgm:pt modelId="{7809B96F-2FB0-45E9-837B-1B764CE3A7AF}" type="pres">
      <dgm:prSet presAssocID="{B9EB870E-A40C-4938-AEBE-DFF857C11C79}" presName="sibSpaceFour" presStyleCnt="0"/>
      <dgm:spPr/>
      <dgm:t>
        <a:bodyPr/>
        <a:lstStyle/>
        <a:p>
          <a:endParaRPr lang="en-US"/>
        </a:p>
      </dgm:t>
    </dgm:pt>
    <dgm:pt modelId="{E7D337CD-E03A-47F2-9015-4AEB2364DED8}" type="pres">
      <dgm:prSet presAssocID="{C5E0119F-B787-4206-AEA5-0C66A1E31DAE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F1E0E3-2EC5-4DD9-9F6C-65CDB351BA21}" type="pres">
      <dgm:prSet presAssocID="{C5E0119F-B787-4206-AEA5-0C66A1E31DAE}" presName="txFour" presStyleLbl="node4" presStyleIdx="13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E90FD62-8B30-4DCD-BEB9-F064C0F03832}" type="pres">
      <dgm:prSet presAssocID="{C5E0119F-B787-4206-AEA5-0C66A1E31DAE}" presName="horzFour" presStyleCnt="0"/>
      <dgm:spPr/>
      <dgm:t>
        <a:bodyPr/>
        <a:lstStyle/>
        <a:p>
          <a:endParaRPr lang="en-US"/>
        </a:p>
      </dgm:t>
    </dgm:pt>
    <dgm:pt modelId="{034F7D94-E9FD-41C0-90C6-DE0AD264BBE2}" type="pres">
      <dgm:prSet presAssocID="{12533B34-3B4A-4A61-9260-3B983B788B62}" presName="sibSpaceFour" presStyleCnt="0"/>
      <dgm:spPr/>
      <dgm:t>
        <a:bodyPr/>
        <a:lstStyle/>
        <a:p>
          <a:endParaRPr lang="en-US"/>
        </a:p>
      </dgm:t>
    </dgm:pt>
    <dgm:pt modelId="{49821493-7501-4765-A87D-3EA59D2A1661}" type="pres">
      <dgm:prSet presAssocID="{5B5A828E-2746-4DCE-B564-B87170129385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9BD3BE-63E9-4CE6-98E1-DF402DA5C1F1}" type="pres">
      <dgm:prSet presAssocID="{5B5A828E-2746-4DCE-B564-B87170129385}" presName="txFour" presStyleLbl="node4" presStyleIdx="14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C57CB3-E906-4192-A35F-FBC245741565}" type="pres">
      <dgm:prSet presAssocID="{5B5A828E-2746-4DCE-B564-B87170129385}" presName="horzFour" presStyleCnt="0"/>
      <dgm:spPr/>
      <dgm:t>
        <a:bodyPr/>
        <a:lstStyle/>
        <a:p>
          <a:endParaRPr lang="en-US"/>
        </a:p>
      </dgm:t>
    </dgm:pt>
    <dgm:pt modelId="{C84B25A7-2938-4171-98E0-CBB3CE14ED38}" type="pres">
      <dgm:prSet presAssocID="{239B8DEE-33D6-4034-A870-93B36E345E58}" presName="sibSpaceFour" presStyleCnt="0"/>
      <dgm:spPr/>
      <dgm:t>
        <a:bodyPr/>
        <a:lstStyle/>
        <a:p>
          <a:endParaRPr lang="en-US"/>
        </a:p>
      </dgm:t>
    </dgm:pt>
    <dgm:pt modelId="{B9030091-85FA-4480-8354-F3874396EA3A}" type="pres">
      <dgm:prSet presAssocID="{E45109C7-97AE-4EFA-BA7B-77228239D37D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953131-D3A5-454A-A12E-53CBC20E4406}" type="pres">
      <dgm:prSet presAssocID="{E45109C7-97AE-4EFA-BA7B-77228239D37D}" presName="txFour" presStyleLbl="node4" presStyleIdx="15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41B4FE-F6DA-4E26-A008-8C3EAFC4B1B5}" type="pres">
      <dgm:prSet presAssocID="{E45109C7-97AE-4EFA-BA7B-77228239D37D}" presName="horzFour" presStyleCnt="0"/>
      <dgm:spPr/>
      <dgm:t>
        <a:bodyPr/>
        <a:lstStyle/>
        <a:p>
          <a:endParaRPr lang="en-US"/>
        </a:p>
      </dgm:t>
    </dgm:pt>
    <dgm:pt modelId="{2561A173-6AD8-49C7-B435-7AB9320FF0C2}" type="pres">
      <dgm:prSet presAssocID="{6BE32DFD-0339-436B-B1AE-8C44AD32A05D}" presName="sibSpaceFour" presStyleCnt="0"/>
      <dgm:spPr/>
      <dgm:t>
        <a:bodyPr/>
        <a:lstStyle/>
        <a:p>
          <a:endParaRPr lang="en-US"/>
        </a:p>
      </dgm:t>
    </dgm:pt>
    <dgm:pt modelId="{5A678A01-0436-4264-BF2B-7A7438D76D75}" type="pres">
      <dgm:prSet presAssocID="{BFA8C88E-64A7-4F1F-A16A-72A6801CD72F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19E139-78DB-4091-8443-6CDC099B7ED6}" type="pres">
      <dgm:prSet presAssocID="{BFA8C88E-64A7-4F1F-A16A-72A6801CD72F}" presName="txFour" presStyleLbl="node4" presStyleIdx="16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0DED380-AABC-4E7A-A7B3-67DC6F201FD7}" type="pres">
      <dgm:prSet presAssocID="{BFA8C88E-64A7-4F1F-A16A-72A6801CD72F}" presName="horzFour" presStyleCnt="0"/>
      <dgm:spPr/>
      <dgm:t>
        <a:bodyPr/>
        <a:lstStyle/>
        <a:p>
          <a:endParaRPr lang="en-US"/>
        </a:p>
      </dgm:t>
    </dgm:pt>
    <dgm:pt modelId="{F11DA477-8BEF-4F1E-A6C2-6FA2D18CF66C}" type="pres">
      <dgm:prSet presAssocID="{C1E98DD6-5DCC-46B3-AD7B-CE0224F74B8B}" presName="sibSpaceFour" presStyleCnt="0"/>
      <dgm:spPr/>
      <dgm:t>
        <a:bodyPr/>
        <a:lstStyle/>
        <a:p>
          <a:endParaRPr lang="en-US"/>
        </a:p>
      </dgm:t>
    </dgm:pt>
    <dgm:pt modelId="{A0BA7AF5-7130-4984-8227-89E1355FA055}" type="pres">
      <dgm:prSet presAssocID="{56B548D8-6A82-429D-B940-6B2A3086528A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79B5528-3E0E-4744-90F2-2ABA925FF9A9}" type="pres">
      <dgm:prSet presAssocID="{56B548D8-6A82-429D-B940-6B2A3086528A}" presName="txFour" presStyleLbl="node4" presStyleIdx="17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8D1EB7-4B82-465F-8DD9-F54FC8DDB1AC}" type="pres">
      <dgm:prSet presAssocID="{56B548D8-6A82-429D-B940-6B2A3086528A}" presName="horzFour" presStyleCnt="0"/>
      <dgm:spPr/>
      <dgm:t>
        <a:bodyPr/>
        <a:lstStyle/>
        <a:p>
          <a:endParaRPr lang="en-US"/>
        </a:p>
      </dgm:t>
    </dgm:pt>
    <dgm:pt modelId="{12CC2E62-D2A5-4C1C-AB27-9F79F20EC17C}" type="pres">
      <dgm:prSet presAssocID="{DD747098-63D9-42FE-89E4-E4ED7514F647}" presName="sibSpaceThree" presStyleCnt="0"/>
      <dgm:spPr/>
      <dgm:t>
        <a:bodyPr/>
        <a:lstStyle/>
        <a:p>
          <a:endParaRPr lang="en-US"/>
        </a:p>
      </dgm:t>
    </dgm:pt>
    <dgm:pt modelId="{16E52947-DE14-44BC-8B79-9322EE3FE68F}" type="pres">
      <dgm:prSet presAssocID="{032136F2-8EFC-45EC-9924-4A75F3832055}" presName="vertThree" presStyleCnt="0"/>
      <dgm:spPr/>
      <dgm:t>
        <a:bodyPr/>
        <a:lstStyle/>
        <a:p>
          <a:endParaRPr lang="en-US"/>
        </a:p>
      </dgm:t>
    </dgm:pt>
    <dgm:pt modelId="{10422030-C602-45E0-A460-DE4A08DF8440}" type="pres">
      <dgm:prSet presAssocID="{032136F2-8EFC-45EC-9924-4A75F3832055}" presName="txThree" presStyleLbl="node3" presStyleIdx="3" presStyleCnt="4" custScaleY="4758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70CC501-BA69-4E7E-BCD6-F7050DA48C6E}" type="pres">
      <dgm:prSet presAssocID="{032136F2-8EFC-45EC-9924-4A75F3832055}" presName="parTransThree" presStyleCnt="0"/>
      <dgm:spPr/>
      <dgm:t>
        <a:bodyPr/>
        <a:lstStyle/>
        <a:p>
          <a:endParaRPr lang="en-US"/>
        </a:p>
      </dgm:t>
    </dgm:pt>
    <dgm:pt modelId="{35CF0CFC-AB34-4EE8-B92B-0E9BF1071A19}" type="pres">
      <dgm:prSet presAssocID="{032136F2-8EFC-45EC-9924-4A75F3832055}" presName="horzThree" presStyleCnt="0"/>
      <dgm:spPr/>
      <dgm:t>
        <a:bodyPr/>
        <a:lstStyle/>
        <a:p>
          <a:endParaRPr lang="en-US"/>
        </a:p>
      </dgm:t>
    </dgm:pt>
    <dgm:pt modelId="{51DB0353-F56B-4EB0-8A2C-14913FCC425C}" type="pres">
      <dgm:prSet presAssocID="{8C24DEB6-0B3A-4897-B85C-769540D385FA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AD66509-406C-47D3-B25A-900E7A203BD8}" type="pres">
      <dgm:prSet presAssocID="{8C24DEB6-0B3A-4897-B85C-769540D385FA}" presName="txFour" presStyleLbl="node4" presStyleIdx="18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B2685F-F240-4918-9097-E021A676C0FC}" type="pres">
      <dgm:prSet presAssocID="{8C24DEB6-0B3A-4897-B85C-769540D385FA}" presName="horzFour" presStyleCnt="0"/>
      <dgm:spPr/>
      <dgm:t>
        <a:bodyPr/>
        <a:lstStyle/>
        <a:p>
          <a:endParaRPr lang="en-US"/>
        </a:p>
      </dgm:t>
    </dgm:pt>
    <dgm:pt modelId="{F5A8DD5E-0762-4AD2-968E-B971973C8C9E}" type="pres">
      <dgm:prSet presAssocID="{07D96359-F5D1-4F56-84A3-E34A3B10D8CD}" presName="sibSpaceFour" presStyleCnt="0"/>
      <dgm:spPr/>
      <dgm:t>
        <a:bodyPr/>
        <a:lstStyle/>
        <a:p>
          <a:endParaRPr lang="en-US"/>
        </a:p>
      </dgm:t>
    </dgm:pt>
    <dgm:pt modelId="{39DAE780-7703-4F90-B98F-C95BDB00611C}" type="pres">
      <dgm:prSet presAssocID="{0CDCEA78-5464-4393-9A36-E73A4500C555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53F915-B560-481A-8864-E47F6E76AB04}" type="pres">
      <dgm:prSet presAssocID="{0CDCEA78-5464-4393-9A36-E73A4500C555}" presName="txFour" presStyleLbl="node4" presStyleIdx="19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28E78F8-EDDD-42D8-AC86-268A436DF754}" type="pres">
      <dgm:prSet presAssocID="{0CDCEA78-5464-4393-9A36-E73A4500C555}" presName="horzFour" presStyleCnt="0"/>
      <dgm:spPr/>
      <dgm:t>
        <a:bodyPr/>
        <a:lstStyle/>
        <a:p>
          <a:endParaRPr lang="en-US"/>
        </a:p>
      </dgm:t>
    </dgm:pt>
    <dgm:pt modelId="{15649693-C53A-431F-969E-D0ADC9B6863A}" type="pres">
      <dgm:prSet presAssocID="{52F4A173-BF57-44F3-9E6A-24B4C10187C9}" presName="sibSpaceFour" presStyleCnt="0"/>
      <dgm:spPr/>
      <dgm:t>
        <a:bodyPr/>
        <a:lstStyle/>
        <a:p>
          <a:endParaRPr lang="en-US"/>
        </a:p>
      </dgm:t>
    </dgm:pt>
    <dgm:pt modelId="{FD1B500F-F3FD-4D1F-B987-601ED1EB1969}" type="pres">
      <dgm:prSet presAssocID="{7F02A9D5-8066-465B-AD53-57D970CF9BEE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F533F1-33DF-4413-9362-DA512B6F2CE1}" type="pres">
      <dgm:prSet presAssocID="{7F02A9D5-8066-465B-AD53-57D970CF9BEE}" presName="txFour" presStyleLbl="node4" presStyleIdx="20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B092C97-7448-47D6-B758-0FB20EE436A2}" type="pres">
      <dgm:prSet presAssocID="{7F02A9D5-8066-465B-AD53-57D970CF9BEE}" presName="horzFour" presStyleCnt="0"/>
      <dgm:spPr/>
      <dgm:t>
        <a:bodyPr/>
        <a:lstStyle/>
        <a:p>
          <a:endParaRPr lang="en-US"/>
        </a:p>
      </dgm:t>
    </dgm:pt>
    <dgm:pt modelId="{CD96F046-6D31-4646-B0C8-4487BFEC487B}" type="pres">
      <dgm:prSet presAssocID="{C3148D27-1B82-43F4-8814-BE1E6E6AA835}" presName="sibSpaceFour" presStyleCnt="0"/>
      <dgm:spPr/>
      <dgm:t>
        <a:bodyPr/>
        <a:lstStyle/>
        <a:p>
          <a:endParaRPr lang="en-US"/>
        </a:p>
      </dgm:t>
    </dgm:pt>
    <dgm:pt modelId="{CF855F41-DB63-4786-B9ED-FCE9433083A5}" type="pres">
      <dgm:prSet presAssocID="{7D333D48-709B-4129-B7C2-91DE26E09D1E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1BFE16-2A70-4A1A-A2AC-2129FC895C3B}" type="pres">
      <dgm:prSet presAssocID="{7D333D48-709B-4129-B7C2-91DE26E09D1E}" presName="txFour" presStyleLbl="node4" presStyleIdx="21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27B0799-5BF5-4FE2-9BCE-3E833D0580A4}" type="pres">
      <dgm:prSet presAssocID="{7D333D48-709B-4129-B7C2-91DE26E09D1E}" presName="horzFour" presStyleCnt="0"/>
      <dgm:spPr/>
      <dgm:t>
        <a:bodyPr/>
        <a:lstStyle/>
        <a:p>
          <a:endParaRPr lang="en-US"/>
        </a:p>
      </dgm:t>
    </dgm:pt>
    <dgm:pt modelId="{4AAEE072-0703-4F9D-A6B2-BC0C2BAD320E}" type="pres">
      <dgm:prSet presAssocID="{134BA45D-4904-438C-9DD9-96FBFF2E9B36}" presName="sibSpaceFour" presStyleCnt="0"/>
      <dgm:spPr/>
      <dgm:t>
        <a:bodyPr/>
        <a:lstStyle/>
        <a:p>
          <a:endParaRPr lang="en-US"/>
        </a:p>
      </dgm:t>
    </dgm:pt>
    <dgm:pt modelId="{E5A8CD5B-1ADF-4A55-898F-EE1B0F100BD1}" type="pres">
      <dgm:prSet presAssocID="{4928C3BC-ECBE-4E4C-BCF2-1140CDBFA2C1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097903-4BE0-4A35-9C02-D8C4664BB162}" type="pres">
      <dgm:prSet presAssocID="{4928C3BC-ECBE-4E4C-BCF2-1140CDBFA2C1}" presName="txFour" presStyleLbl="node4" presStyleIdx="22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7502D9-42EB-4409-985F-3DEACE7FB464}" type="pres">
      <dgm:prSet presAssocID="{4928C3BC-ECBE-4E4C-BCF2-1140CDBFA2C1}" presName="horzFour" presStyleCnt="0"/>
      <dgm:spPr/>
      <dgm:t>
        <a:bodyPr/>
        <a:lstStyle/>
        <a:p>
          <a:endParaRPr lang="en-US"/>
        </a:p>
      </dgm:t>
    </dgm:pt>
    <dgm:pt modelId="{59561006-1C37-43FB-9426-5766265BAAC1}" type="pres">
      <dgm:prSet presAssocID="{1A56B8AE-CC1D-462F-9F67-2762CC5C28D4}" presName="sibSpaceFour" presStyleCnt="0"/>
      <dgm:spPr/>
      <dgm:t>
        <a:bodyPr/>
        <a:lstStyle/>
        <a:p>
          <a:endParaRPr lang="en-US"/>
        </a:p>
      </dgm:t>
    </dgm:pt>
    <dgm:pt modelId="{7CD20E55-4484-43D9-8C7F-FD0136B71E99}" type="pres">
      <dgm:prSet presAssocID="{6F5BCB8F-B89D-4501-85A0-35F7C7AC9193}" presName="vertFour" presStyleCnt="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A256E27-5052-444F-B392-D791142DFF6D}" type="pres">
      <dgm:prSet presAssocID="{6F5BCB8F-B89D-4501-85A0-35F7C7AC9193}" presName="txFour" presStyleLbl="node4" presStyleIdx="23" presStyleCnt="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1A566-730E-4D31-BF29-F0A8CD8ADDE0}" type="pres">
      <dgm:prSet presAssocID="{6F5BCB8F-B89D-4501-85A0-35F7C7AC9193}" presName="horzFour" presStyleCnt="0"/>
      <dgm:spPr/>
      <dgm:t>
        <a:bodyPr/>
        <a:lstStyle/>
        <a:p>
          <a:endParaRPr lang="en-US"/>
        </a:p>
      </dgm:t>
    </dgm:pt>
  </dgm:ptLst>
  <dgm:cxnLst>
    <dgm:cxn modelId="{FDF7909D-543D-4229-B10B-2A8F2C9C8D4F}" srcId="{0FBC835D-EC3A-422D-BB15-1875B0300427}" destId="{56EFCEDC-5345-4CA4-AB55-FCA94CFC8E20}" srcOrd="2" destOrd="0" parTransId="{5B5B1783-44DF-4E81-9686-F5802EC24AE5}" sibTransId="{7CE77336-C17A-4D18-936C-7EE4D98A313F}"/>
    <dgm:cxn modelId="{9165EB25-7A83-465F-BE16-381CE194A6C2}" type="presOf" srcId="{4928C3BC-ECBE-4E4C-BCF2-1140CDBFA2C1}" destId="{B6097903-4BE0-4A35-9C02-D8C4664BB162}" srcOrd="0" destOrd="0" presId="urn:microsoft.com/office/officeart/2005/8/layout/hierarchy4"/>
    <dgm:cxn modelId="{18F713C5-5D47-4190-8F2A-10B5E055AE05}" srcId="{1EDAD7CC-AB38-4BA8-A170-7B229E00A574}" destId="{BB974008-8B5D-40C1-8CBD-1774CB917AAA}" srcOrd="4" destOrd="0" parTransId="{0C639682-F460-4BA2-8D20-3F69F83988AF}" sibTransId="{712832C5-16A5-4E0F-A066-EB7AB13B8FE4}"/>
    <dgm:cxn modelId="{B1453D31-ED9D-4265-AFA1-7BAA14097DD5}" srcId="{0FBC835D-EC3A-422D-BB15-1875B0300427}" destId="{76561B9C-5ABA-4713-8A63-F26BF46495ED}" srcOrd="1" destOrd="0" parTransId="{B8C8DC22-D769-4E41-B9A3-368F57A40F84}" sibTransId="{37291525-B858-4151-8E70-998571B59E83}"/>
    <dgm:cxn modelId="{480A2F91-E91C-40EE-ABFF-FA53A8E96CA2}" type="presOf" srcId="{8684F454-FC3F-4149-B6F8-235C51F9552C}" destId="{00EA5129-768A-4B82-938D-FD81AE083413}" srcOrd="0" destOrd="0" presId="urn:microsoft.com/office/officeart/2005/8/layout/hierarchy4"/>
    <dgm:cxn modelId="{91A7CCFD-2054-4401-817B-6384F39858E2}" type="presOf" srcId="{56B548D8-6A82-429D-B940-6B2A3086528A}" destId="{A79B5528-3E0E-4744-90F2-2ABA925FF9A9}" srcOrd="0" destOrd="0" presId="urn:microsoft.com/office/officeart/2005/8/layout/hierarchy4"/>
    <dgm:cxn modelId="{D9379298-1C74-436C-9D6C-845B9910716E}" type="presOf" srcId="{1620A254-8178-4597-B040-99952870F990}" destId="{4B95D696-DB45-476D-9367-ACC9546DE42A}" srcOrd="0" destOrd="0" presId="urn:microsoft.com/office/officeart/2005/8/layout/hierarchy4"/>
    <dgm:cxn modelId="{B061A1A8-3222-421F-9149-349E94618F11}" type="presOf" srcId="{7F02A9D5-8066-465B-AD53-57D970CF9BEE}" destId="{F2F533F1-33DF-4413-9362-DA512B6F2CE1}" srcOrd="0" destOrd="0" presId="urn:microsoft.com/office/officeart/2005/8/layout/hierarchy4"/>
    <dgm:cxn modelId="{B1B4A2B9-0E65-45E3-BFFF-FE735F60B6ED}" srcId="{032136F2-8EFC-45EC-9924-4A75F3832055}" destId="{8C24DEB6-0B3A-4897-B85C-769540D385FA}" srcOrd="0" destOrd="0" parTransId="{0ABF4792-B867-4E03-BD40-BA30830C7C3E}" sibTransId="{07D96359-F5D1-4F56-84A3-E34A3B10D8CD}"/>
    <dgm:cxn modelId="{20EFF723-B69B-41D3-BC14-9F6828D1BB2D}" type="presOf" srcId="{5CC9D435-456B-4166-9C88-E1C2C78F0F1B}" destId="{F9318E15-440C-4363-94AB-8D4583E20F17}" srcOrd="0" destOrd="0" presId="urn:microsoft.com/office/officeart/2005/8/layout/hierarchy4"/>
    <dgm:cxn modelId="{16887C8B-A823-4E93-BFDC-C9291D38442B}" srcId="{F7436374-90DB-44A3-B808-D64F56020A93}" destId="{0FBC835D-EC3A-422D-BB15-1875B0300427}" srcOrd="0" destOrd="0" parTransId="{C775742E-370D-4C92-8004-EA68277EA182}" sibTransId="{75A01B16-1E60-4770-B028-0DB2EC58B411}"/>
    <dgm:cxn modelId="{04CB7C4A-CA11-4ECA-9972-7FFD578F9BED}" type="presOf" srcId="{BB974008-8B5D-40C1-8CBD-1774CB917AAA}" destId="{01B5F806-D551-4F12-82AC-672F064A85C7}" srcOrd="0" destOrd="0" presId="urn:microsoft.com/office/officeart/2005/8/layout/hierarchy4"/>
    <dgm:cxn modelId="{7A59156E-EEAC-40D5-A778-375BDEA5DF19}" srcId="{BAAF99F9-9E8D-4B67-BC77-C0BAEEA27BFC}" destId="{032136F2-8EFC-45EC-9924-4A75F3832055}" srcOrd="1" destOrd="0" parTransId="{02E4122E-55BE-4BDB-8650-47B928F822A9}" sibTransId="{305FB99C-7924-4A82-ADA8-273FCCC3F555}"/>
    <dgm:cxn modelId="{B2746AC8-1470-4FA4-AFC8-A69474E176D1}" type="presOf" srcId="{C5E0119F-B787-4206-AEA5-0C66A1E31DAE}" destId="{2FF1E0E3-2EC5-4DD9-9F6C-65CDB351BA21}" srcOrd="0" destOrd="0" presId="urn:microsoft.com/office/officeart/2005/8/layout/hierarchy4"/>
    <dgm:cxn modelId="{6CAC07C2-BD2B-48EE-AC20-B1024FD4DB8B}" type="presOf" srcId="{1EDAD7CC-AB38-4BA8-A170-7B229E00A574}" destId="{505079F4-28DB-4BF4-9509-3C73E492CD54}" srcOrd="0" destOrd="0" presId="urn:microsoft.com/office/officeart/2005/8/layout/hierarchy4"/>
    <dgm:cxn modelId="{4FC3EC53-6E2F-4AF9-B55E-BD82C24C48B0}" type="presOf" srcId="{5B5A828E-2746-4DCE-B564-B87170129385}" destId="{2D9BD3BE-63E9-4CE6-98E1-DF402DA5C1F1}" srcOrd="0" destOrd="0" presId="urn:microsoft.com/office/officeart/2005/8/layout/hierarchy4"/>
    <dgm:cxn modelId="{C2995B2C-442A-497D-88CB-1D0E82964BA7}" type="presOf" srcId="{0CDCEA78-5464-4393-9A36-E73A4500C555}" destId="{2953F915-B560-481A-8864-E47F6E76AB04}" srcOrd="0" destOrd="0" presId="urn:microsoft.com/office/officeart/2005/8/layout/hierarchy4"/>
    <dgm:cxn modelId="{7202618C-DD2E-4103-9471-A4E7C401AF86}" type="presOf" srcId="{7D333D48-709B-4129-B7C2-91DE26E09D1E}" destId="{031BFE16-2A70-4A1A-A2AC-2129FC895C3B}" srcOrd="0" destOrd="0" presId="urn:microsoft.com/office/officeart/2005/8/layout/hierarchy4"/>
    <dgm:cxn modelId="{F4CD96FA-66BB-44E6-925D-04339BFF12BF}" srcId="{F7436374-90DB-44A3-B808-D64F56020A93}" destId="{1EDAD7CC-AB38-4BA8-A170-7B229E00A574}" srcOrd="1" destOrd="0" parTransId="{46E7C642-E99B-4E0C-BABD-39572FBDB2A3}" sibTransId="{9FA2D800-E564-4FB9-8982-AB91636E3871}"/>
    <dgm:cxn modelId="{2A677AB2-E8F0-41DE-BABF-041357CE9EA7}" type="presOf" srcId="{8C24DEB6-0B3A-4897-B85C-769540D385FA}" destId="{5AD66509-406C-47D3-B25A-900E7A203BD8}" srcOrd="0" destOrd="0" presId="urn:microsoft.com/office/officeart/2005/8/layout/hierarchy4"/>
    <dgm:cxn modelId="{A8931FED-5A50-4652-AD79-017E2D3439C6}" type="presOf" srcId="{BFA8C88E-64A7-4F1F-A16A-72A6801CD72F}" destId="{9819E139-78DB-4091-8443-6CDC099B7ED6}" srcOrd="0" destOrd="0" presId="urn:microsoft.com/office/officeart/2005/8/layout/hierarchy4"/>
    <dgm:cxn modelId="{DB8D5C4C-D36A-44C2-A2EC-DD982CF9D2FF}" srcId="{1EDAD7CC-AB38-4BA8-A170-7B229E00A574}" destId="{0606333E-3CFE-4C15-BC15-E80C4752EBA9}" srcOrd="1" destOrd="0" parTransId="{9EBEC97C-90E0-493F-93A4-0B281CEDE276}" sibTransId="{601CC2A0-F053-4AD0-BD99-24E669233466}"/>
    <dgm:cxn modelId="{8D3DC965-C846-4C87-84D5-C05E08BBD9F5}" type="presOf" srcId="{018991A3-EE84-48E4-AB08-7C837F69988D}" destId="{1EF578C6-B6BD-46BB-945A-F60D07C3F364}" srcOrd="0" destOrd="0" presId="urn:microsoft.com/office/officeart/2005/8/layout/hierarchy4"/>
    <dgm:cxn modelId="{348C9A79-42C4-41AA-994A-C1CADAABAD5E}" srcId="{032136F2-8EFC-45EC-9924-4A75F3832055}" destId="{7D333D48-709B-4129-B7C2-91DE26E09D1E}" srcOrd="3" destOrd="0" parTransId="{1B5FDC1C-58B7-4DA9-B4AF-1297859BD6CC}" sibTransId="{134BA45D-4904-438C-9DD9-96FBFF2E9B36}"/>
    <dgm:cxn modelId="{EC4ABB4C-8F26-4258-98AA-EC48F7A723D2}" srcId="{0FBC835D-EC3A-422D-BB15-1875B0300427}" destId="{059AC4F8-A18F-4E84-9EE3-07B4DE16C422}" srcOrd="3" destOrd="0" parTransId="{54AC282A-0C1E-465E-81C9-969C5B44F8FD}" sibTransId="{893D6819-7758-4AEF-850F-9E2917DA8E54}"/>
    <dgm:cxn modelId="{52EA8DA2-2AED-45E6-A36E-0C9C85C10E5A}" srcId="{ABDC5734-9E36-4506-A602-CC6CC98123E6}" destId="{BAAF99F9-9E8D-4B67-BC77-C0BAEEA27BFC}" srcOrd="1" destOrd="0" parTransId="{D256DD19-5EAA-45B6-8363-BE0FD5B3B9AD}" sibTransId="{CE1D5278-A8C0-4764-93DF-AF134787D5DC}"/>
    <dgm:cxn modelId="{1B06E9D5-BA82-4A9D-8267-5957FAAFB4D3}" srcId="{032136F2-8EFC-45EC-9924-4A75F3832055}" destId="{7F02A9D5-8066-465B-AD53-57D970CF9BEE}" srcOrd="2" destOrd="0" parTransId="{9787CF31-748C-4E4A-BF3E-A106A43A6EC4}" sibTransId="{C3148D27-1B82-43F4-8814-BE1E6E6AA835}"/>
    <dgm:cxn modelId="{6C81998F-C6C7-4502-AE80-B9B81D2A8094}" srcId="{8684F454-FC3F-4149-B6F8-235C51F9552C}" destId="{E45109C7-97AE-4EFA-BA7B-77228239D37D}" srcOrd="3" destOrd="0" parTransId="{B403ED49-117A-4136-BDDF-C847CCEAA166}" sibTransId="{6BE32DFD-0339-436B-B1AE-8C44AD32A05D}"/>
    <dgm:cxn modelId="{18AD0AA8-ED72-4342-8569-4555EFF11512}" type="presOf" srcId="{12083CBA-DCF3-4178-979E-1770C273CF55}" destId="{B1B5F85B-2CFB-4520-B7B6-DF7DFBEAB824}" srcOrd="0" destOrd="0" presId="urn:microsoft.com/office/officeart/2005/8/layout/hierarchy4"/>
    <dgm:cxn modelId="{BFEA0821-EF6C-4137-B6D5-2C9C153C3ACC}" type="presOf" srcId="{56EFCEDC-5345-4CA4-AB55-FCA94CFC8E20}" destId="{09645EE3-437E-48BB-A84B-8C78582DA13B}" srcOrd="0" destOrd="0" presId="urn:microsoft.com/office/officeart/2005/8/layout/hierarchy4"/>
    <dgm:cxn modelId="{6F9E01F8-8037-4746-88F9-32B7575DCD93}" srcId="{ABDC5734-9E36-4506-A602-CC6CC98123E6}" destId="{F7436374-90DB-44A3-B808-D64F56020A93}" srcOrd="0" destOrd="0" parTransId="{10E10727-50A2-41F9-86A1-368CA00D2664}" sibTransId="{8D982F42-673B-43B5-8DA4-EE6C44C7F353}"/>
    <dgm:cxn modelId="{81D53C53-83B6-4CFE-ACB7-6FE6A572120A}" type="presOf" srcId="{B9EFF747-E3D2-4402-A97B-E5014D22AFB2}" destId="{D75D1577-6972-4EB3-9E15-1313569BA8CB}" srcOrd="0" destOrd="0" presId="urn:microsoft.com/office/officeart/2005/8/layout/hierarchy4"/>
    <dgm:cxn modelId="{50FE4B1C-76D2-40DD-8E58-B574A2E5C409}" srcId="{0FBC835D-EC3A-422D-BB15-1875B0300427}" destId="{ECB64E52-BFCF-4788-8801-1F6071269D5D}" srcOrd="5" destOrd="0" parTransId="{4E125220-08D6-4641-82AA-775575D2841D}" sibTransId="{38C20C8C-9806-49DB-8FF3-050E6C488736}"/>
    <dgm:cxn modelId="{5522FBD3-436D-4ACD-BAB4-8D593E7E98F3}" type="presOf" srcId="{76561B9C-5ABA-4713-8A63-F26BF46495ED}" destId="{0BBBD9BD-3252-40C9-BCD9-F730431E46D9}" srcOrd="0" destOrd="0" presId="urn:microsoft.com/office/officeart/2005/8/layout/hierarchy4"/>
    <dgm:cxn modelId="{A313BFD4-2089-4960-A08A-CF96AD22D9B8}" srcId="{8684F454-FC3F-4149-B6F8-235C51F9552C}" destId="{BFA8C88E-64A7-4F1F-A16A-72A6801CD72F}" srcOrd="4" destOrd="0" parTransId="{46CF8E2F-B41C-4FE6-92B5-9605DFCAEE78}" sibTransId="{C1E98DD6-5DCC-46B3-AD7B-CE0224F74B8B}"/>
    <dgm:cxn modelId="{9485035D-5577-4B10-8DEB-387BC66DCE72}" srcId="{BAAF99F9-9E8D-4B67-BC77-C0BAEEA27BFC}" destId="{8684F454-FC3F-4149-B6F8-235C51F9552C}" srcOrd="0" destOrd="0" parTransId="{52C9F1B6-1AA7-4581-89A9-0613C953C10F}" sibTransId="{DD747098-63D9-42FE-89E4-E4ED7514F647}"/>
    <dgm:cxn modelId="{92DF507F-AEF1-4665-AC71-EC3837B2832D}" type="presOf" srcId="{0606333E-3CFE-4C15-BC15-E80C4752EBA9}" destId="{D8AC9931-17D8-41B7-877C-D9173D67806C}" srcOrd="0" destOrd="0" presId="urn:microsoft.com/office/officeart/2005/8/layout/hierarchy4"/>
    <dgm:cxn modelId="{BABA3285-4DC9-4120-97A8-AB23795C2E7E}" srcId="{1EDAD7CC-AB38-4BA8-A170-7B229E00A574}" destId="{550804C9-F616-4169-9345-260C406DF9C1}" srcOrd="5" destOrd="0" parTransId="{00394DA8-1B48-4133-8C76-81B2CEFA86FA}" sibTransId="{B9612D38-9B96-4FD1-B397-78F752FB9DD0}"/>
    <dgm:cxn modelId="{CC3005E0-4AFD-41D0-ACD7-DE8305A1706E}" srcId="{8684F454-FC3F-4149-B6F8-235C51F9552C}" destId="{5B5A828E-2746-4DCE-B564-B87170129385}" srcOrd="2" destOrd="0" parTransId="{A48D2B50-7812-4F5D-BA29-FFD19E5C73F3}" sibTransId="{239B8DEE-33D6-4034-A870-93B36E345E58}"/>
    <dgm:cxn modelId="{D471C828-1659-475A-8473-972944BEFF7F}" srcId="{032136F2-8EFC-45EC-9924-4A75F3832055}" destId="{6F5BCB8F-B89D-4501-85A0-35F7C7AC9193}" srcOrd="5" destOrd="0" parTransId="{5E3A1140-D9CD-45B4-89BB-493A5F036C37}" sibTransId="{67D96361-6999-41A6-ABEF-E2A8150FA849}"/>
    <dgm:cxn modelId="{727EF4D8-D731-4CF9-B3AE-A7F0D38D3DA8}" srcId="{1620A254-8178-4597-B040-99952870F990}" destId="{ABDC5734-9E36-4506-A602-CC6CC98123E6}" srcOrd="0" destOrd="0" parTransId="{27F0A88F-F6F2-4811-AFF8-2088349A9697}" sibTransId="{43E9D76F-13A5-422A-9C5C-2DA77D7CF5CC}"/>
    <dgm:cxn modelId="{7EC6D822-3B1B-4310-89FF-839167B13989}" type="presOf" srcId="{85284732-2EA7-47A6-B0B2-FA74BAEB7339}" destId="{B2F6F8D0-0626-4EA8-8129-F950CD1399DC}" srcOrd="0" destOrd="0" presId="urn:microsoft.com/office/officeart/2005/8/layout/hierarchy4"/>
    <dgm:cxn modelId="{64D0CC22-A447-457F-9B34-0698A38C9CE6}" type="presOf" srcId="{059AC4F8-A18F-4E84-9EE3-07B4DE16C422}" destId="{1D6CC71B-9CAE-483B-A7B2-52B6FAFC74AA}" srcOrd="0" destOrd="0" presId="urn:microsoft.com/office/officeart/2005/8/layout/hierarchy4"/>
    <dgm:cxn modelId="{956285BE-1D71-4B42-B4C3-3346D4F876C7}" type="presOf" srcId="{6F5BCB8F-B89D-4501-85A0-35F7C7AC9193}" destId="{3A256E27-5052-444F-B392-D791142DFF6D}" srcOrd="0" destOrd="0" presId="urn:microsoft.com/office/officeart/2005/8/layout/hierarchy4"/>
    <dgm:cxn modelId="{99BB29D1-FA56-4772-B4B1-B528B78A689F}" srcId="{1EDAD7CC-AB38-4BA8-A170-7B229E00A574}" destId="{85284732-2EA7-47A6-B0B2-FA74BAEB7339}" srcOrd="2" destOrd="0" parTransId="{58220247-7ED7-4C6B-9AF8-7DFBADDE79FF}" sibTransId="{E613F218-9510-4255-9598-6D6B89ECD96E}"/>
    <dgm:cxn modelId="{AFBD5B01-BCAF-4645-83CC-D0A909154585}" type="presOf" srcId="{0FBC835D-EC3A-422D-BB15-1875B0300427}" destId="{76651811-3F0B-4449-A69E-D4AAF8C0FCCA}" srcOrd="0" destOrd="0" presId="urn:microsoft.com/office/officeart/2005/8/layout/hierarchy4"/>
    <dgm:cxn modelId="{E5FFBE09-74B6-4FE5-9A1B-3CED88729B10}" srcId="{1EDAD7CC-AB38-4BA8-A170-7B229E00A574}" destId="{5CC9D435-456B-4166-9C88-E1C2C78F0F1B}" srcOrd="0" destOrd="0" parTransId="{95D47536-46C4-4F68-928C-7C19D34A7E6B}" sibTransId="{76832D20-2462-410F-BA63-3E4105691204}"/>
    <dgm:cxn modelId="{EAD27954-D58D-44AD-88A3-47FFFA1E1C83}" srcId="{8684F454-FC3F-4149-B6F8-235C51F9552C}" destId="{56B548D8-6A82-429D-B940-6B2A3086528A}" srcOrd="5" destOrd="0" parTransId="{E26632A6-9DD1-41D9-B2D6-C6E8A4F061AC}" sibTransId="{3C8B50E1-28B5-47BE-A022-BA09950DC490}"/>
    <dgm:cxn modelId="{E3C1C430-7B43-4B85-9EDE-413C276C3D9A}" type="presOf" srcId="{9CEC5B94-685D-4D08-A2A9-40E3E9B67B9A}" destId="{3A39753D-40F8-4EC0-A093-6C2BC4D54FCE}" srcOrd="0" destOrd="0" presId="urn:microsoft.com/office/officeart/2005/8/layout/hierarchy4"/>
    <dgm:cxn modelId="{8F118CB9-E291-4AC4-A62F-77255772F1F8}" srcId="{8684F454-FC3F-4149-B6F8-235C51F9552C}" destId="{C5E0119F-B787-4206-AEA5-0C66A1E31DAE}" srcOrd="1" destOrd="0" parTransId="{248F3DFE-90B2-42FC-8B4E-4E204498B248}" sibTransId="{12533B34-3B4A-4A61-9260-3B983B788B62}"/>
    <dgm:cxn modelId="{086299CB-4A2F-460E-B77D-8A06BDC61113}" type="presOf" srcId="{032136F2-8EFC-45EC-9924-4A75F3832055}" destId="{10422030-C602-45E0-A460-DE4A08DF8440}" srcOrd="0" destOrd="0" presId="urn:microsoft.com/office/officeart/2005/8/layout/hierarchy4"/>
    <dgm:cxn modelId="{333AA306-C3B5-48CA-9109-888ECC3E5A17}" srcId="{0FBC835D-EC3A-422D-BB15-1875B0300427}" destId="{9CEC5B94-685D-4D08-A2A9-40E3E9B67B9A}" srcOrd="4" destOrd="0" parTransId="{170076D0-0F6F-4B2F-B712-6CC89F324991}" sibTransId="{9341FF2A-DD28-4740-B96D-C42A413F30A7}"/>
    <dgm:cxn modelId="{F92B9A07-35F4-4931-BD79-72289A8C35BD}" srcId="{032136F2-8EFC-45EC-9924-4A75F3832055}" destId="{0CDCEA78-5464-4393-9A36-E73A4500C555}" srcOrd="1" destOrd="0" parTransId="{10ABA4A0-05FF-48F9-82E9-C5FE86454F07}" sibTransId="{52F4A173-BF57-44F3-9E6A-24B4C10187C9}"/>
    <dgm:cxn modelId="{A1E7A42F-F720-4A16-AAFA-D249D822F0F5}" srcId="{1EDAD7CC-AB38-4BA8-A170-7B229E00A574}" destId="{B9EFF747-E3D2-4402-A97B-E5014D22AFB2}" srcOrd="3" destOrd="0" parTransId="{DC5F9523-F29A-41A4-890D-FDFD5B173BC9}" sibTransId="{26423C25-BAB4-4D67-AE63-AD3AEFBE5241}"/>
    <dgm:cxn modelId="{58F2172E-A3CE-46BC-8E99-41F2A378AC06}" srcId="{8684F454-FC3F-4149-B6F8-235C51F9552C}" destId="{018991A3-EE84-48E4-AB08-7C837F69988D}" srcOrd="0" destOrd="0" parTransId="{7A2C6C1B-C2F0-4644-AE28-AF222A8E9465}" sibTransId="{B9EB870E-A40C-4938-AEBE-DFF857C11C79}"/>
    <dgm:cxn modelId="{301048A4-CEFE-44B3-AF1D-39E41F39E6DD}" type="presOf" srcId="{E45109C7-97AE-4EFA-BA7B-77228239D37D}" destId="{14953131-D3A5-454A-A12E-53CBC20E4406}" srcOrd="0" destOrd="0" presId="urn:microsoft.com/office/officeart/2005/8/layout/hierarchy4"/>
    <dgm:cxn modelId="{D25025E4-611E-4211-B472-F20FF882FC4C}" type="presOf" srcId="{ECB64E52-BFCF-4788-8801-1F6071269D5D}" destId="{A5CC516E-7BB4-47F3-96CC-50058816C602}" srcOrd="0" destOrd="0" presId="urn:microsoft.com/office/officeart/2005/8/layout/hierarchy4"/>
    <dgm:cxn modelId="{16E6C155-11B9-4B7A-843B-AF7B3D5E02CA}" srcId="{032136F2-8EFC-45EC-9924-4A75F3832055}" destId="{4928C3BC-ECBE-4E4C-BCF2-1140CDBFA2C1}" srcOrd="4" destOrd="0" parTransId="{7A855660-34A4-47CA-924D-1056B4A2E5F6}" sibTransId="{1A56B8AE-CC1D-462F-9F67-2762CC5C28D4}"/>
    <dgm:cxn modelId="{38116823-3B32-4090-AE8B-8E816EE74C07}" type="presOf" srcId="{550804C9-F616-4169-9345-260C406DF9C1}" destId="{945DCDE8-AA50-40B5-AF58-BBD629DFCC99}" srcOrd="0" destOrd="0" presId="urn:microsoft.com/office/officeart/2005/8/layout/hierarchy4"/>
    <dgm:cxn modelId="{331EF626-4884-404B-BA6B-BC223E876640}" type="presOf" srcId="{ABDC5734-9E36-4506-A602-CC6CC98123E6}" destId="{4421ACCF-5ADD-44C2-8FC6-868C732F2288}" srcOrd="0" destOrd="0" presId="urn:microsoft.com/office/officeart/2005/8/layout/hierarchy4"/>
    <dgm:cxn modelId="{AD2137DE-EB53-4903-9392-F9A7352CC78A}" srcId="{0FBC835D-EC3A-422D-BB15-1875B0300427}" destId="{12083CBA-DCF3-4178-979E-1770C273CF55}" srcOrd="0" destOrd="0" parTransId="{A163B4D6-EBD0-4850-83DB-3D0F70420DA1}" sibTransId="{74469F28-C06D-4485-947F-B859F4C2EA84}"/>
    <dgm:cxn modelId="{AD28C2A0-6766-46A1-82E2-222C6FA2689B}" type="presOf" srcId="{F7436374-90DB-44A3-B808-D64F56020A93}" destId="{610C4DD6-2314-4F62-88C8-D44BADAD1534}" srcOrd="0" destOrd="0" presId="urn:microsoft.com/office/officeart/2005/8/layout/hierarchy4"/>
    <dgm:cxn modelId="{35E33A15-E790-4B27-A1D4-10C517D6CCC8}" type="presOf" srcId="{BAAF99F9-9E8D-4B67-BC77-C0BAEEA27BFC}" destId="{CDFDCA07-BAD9-4E32-A674-79D2CA47D9EE}" srcOrd="0" destOrd="0" presId="urn:microsoft.com/office/officeart/2005/8/layout/hierarchy4"/>
    <dgm:cxn modelId="{7830B298-AA43-4C2D-A78F-9555D0922A7E}" type="presParOf" srcId="{4B95D696-DB45-476D-9367-ACC9546DE42A}" destId="{378A06E5-C8EF-439E-B7DF-B59E6969008D}" srcOrd="0" destOrd="0" presId="urn:microsoft.com/office/officeart/2005/8/layout/hierarchy4"/>
    <dgm:cxn modelId="{1E4735DA-49E5-4A5A-B1C8-7803191B5F29}" type="presParOf" srcId="{378A06E5-C8EF-439E-B7DF-B59E6969008D}" destId="{4421ACCF-5ADD-44C2-8FC6-868C732F2288}" srcOrd="0" destOrd="0" presId="urn:microsoft.com/office/officeart/2005/8/layout/hierarchy4"/>
    <dgm:cxn modelId="{DEAB51AB-53C1-4E16-8C94-9085B1D97F88}" type="presParOf" srcId="{378A06E5-C8EF-439E-B7DF-B59E6969008D}" destId="{59A74216-544C-4056-BBCA-7C276FB67782}" srcOrd="1" destOrd="0" presId="urn:microsoft.com/office/officeart/2005/8/layout/hierarchy4"/>
    <dgm:cxn modelId="{D06DA6F5-4006-407D-A1E8-B0166235D620}" type="presParOf" srcId="{378A06E5-C8EF-439E-B7DF-B59E6969008D}" destId="{8A646D0B-CFD9-4F35-9281-C1E95FDDBD2E}" srcOrd="2" destOrd="0" presId="urn:microsoft.com/office/officeart/2005/8/layout/hierarchy4"/>
    <dgm:cxn modelId="{D84CCFAF-C183-4669-8580-534F83F62E53}" type="presParOf" srcId="{8A646D0B-CFD9-4F35-9281-C1E95FDDBD2E}" destId="{BC727FEE-A272-45F1-BA39-25D0FCC3630B}" srcOrd="0" destOrd="0" presId="urn:microsoft.com/office/officeart/2005/8/layout/hierarchy4"/>
    <dgm:cxn modelId="{14E81EDA-E97E-458B-AC40-A33F1B99EA95}" type="presParOf" srcId="{BC727FEE-A272-45F1-BA39-25D0FCC3630B}" destId="{610C4DD6-2314-4F62-88C8-D44BADAD1534}" srcOrd="0" destOrd="0" presId="urn:microsoft.com/office/officeart/2005/8/layout/hierarchy4"/>
    <dgm:cxn modelId="{3C0129C0-50C5-4AC3-83CE-D22615E4486D}" type="presParOf" srcId="{BC727FEE-A272-45F1-BA39-25D0FCC3630B}" destId="{12ED9FE6-AC5E-47B4-88E7-C5418E04A3FF}" srcOrd="1" destOrd="0" presId="urn:microsoft.com/office/officeart/2005/8/layout/hierarchy4"/>
    <dgm:cxn modelId="{4EA5E0A1-8371-4196-81DE-A738BB4CB6DC}" type="presParOf" srcId="{BC727FEE-A272-45F1-BA39-25D0FCC3630B}" destId="{D2141F28-CA82-4372-B341-3CB5EF132639}" srcOrd="2" destOrd="0" presId="urn:microsoft.com/office/officeart/2005/8/layout/hierarchy4"/>
    <dgm:cxn modelId="{6CA608ED-F1AB-4821-93EB-69B67720E3D1}" type="presParOf" srcId="{D2141F28-CA82-4372-B341-3CB5EF132639}" destId="{1EC37081-7677-4533-92D0-2EE5381B2F1D}" srcOrd="0" destOrd="0" presId="urn:microsoft.com/office/officeart/2005/8/layout/hierarchy4"/>
    <dgm:cxn modelId="{AFD8E828-EF02-4773-A15F-8005431E6F45}" type="presParOf" srcId="{1EC37081-7677-4533-92D0-2EE5381B2F1D}" destId="{76651811-3F0B-4449-A69E-D4AAF8C0FCCA}" srcOrd="0" destOrd="0" presId="urn:microsoft.com/office/officeart/2005/8/layout/hierarchy4"/>
    <dgm:cxn modelId="{3474167A-5676-493B-854E-FE10CC2B1371}" type="presParOf" srcId="{1EC37081-7677-4533-92D0-2EE5381B2F1D}" destId="{94FA4318-5E49-43C7-AAB5-EF4F4172BEF8}" srcOrd="1" destOrd="0" presId="urn:microsoft.com/office/officeart/2005/8/layout/hierarchy4"/>
    <dgm:cxn modelId="{A57AB5B3-E699-454B-A510-0C1EA49FA4EF}" type="presParOf" srcId="{1EC37081-7677-4533-92D0-2EE5381B2F1D}" destId="{26765526-AC1B-4E2A-8DBA-801F8F889096}" srcOrd="2" destOrd="0" presId="urn:microsoft.com/office/officeart/2005/8/layout/hierarchy4"/>
    <dgm:cxn modelId="{27EB48E5-7E66-4095-85AD-1AC5558ED3A2}" type="presParOf" srcId="{26765526-AC1B-4E2A-8DBA-801F8F889096}" destId="{82C477FB-05E6-4F58-ACB5-EF593F1C25C7}" srcOrd="0" destOrd="0" presId="urn:microsoft.com/office/officeart/2005/8/layout/hierarchy4"/>
    <dgm:cxn modelId="{3746ED61-DC43-4B3C-8440-17D6E5A8FBB8}" type="presParOf" srcId="{82C477FB-05E6-4F58-ACB5-EF593F1C25C7}" destId="{B1B5F85B-2CFB-4520-B7B6-DF7DFBEAB824}" srcOrd="0" destOrd="0" presId="urn:microsoft.com/office/officeart/2005/8/layout/hierarchy4"/>
    <dgm:cxn modelId="{B7A84B61-80C1-43EE-BD3E-8D600E4B5429}" type="presParOf" srcId="{82C477FB-05E6-4F58-ACB5-EF593F1C25C7}" destId="{8F513513-59FA-4361-A897-E5F552A626AF}" srcOrd="1" destOrd="0" presId="urn:microsoft.com/office/officeart/2005/8/layout/hierarchy4"/>
    <dgm:cxn modelId="{14477051-85B8-4CF1-BFD7-C87FFEFFAF5C}" type="presParOf" srcId="{26765526-AC1B-4E2A-8DBA-801F8F889096}" destId="{39E5CAEE-B369-4317-828E-FEAC976B2404}" srcOrd="1" destOrd="0" presId="urn:microsoft.com/office/officeart/2005/8/layout/hierarchy4"/>
    <dgm:cxn modelId="{AF3E7C7A-2852-4297-A632-A7ECA4941E28}" type="presParOf" srcId="{26765526-AC1B-4E2A-8DBA-801F8F889096}" destId="{F7096C85-3EDD-4E82-8161-370E34E377B1}" srcOrd="2" destOrd="0" presId="urn:microsoft.com/office/officeart/2005/8/layout/hierarchy4"/>
    <dgm:cxn modelId="{BB4A5AB6-1E12-455E-B707-EAF26776EEAC}" type="presParOf" srcId="{F7096C85-3EDD-4E82-8161-370E34E377B1}" destId="{0BBBD9BD-3252-40C9-BCD9-F730431E46D9}" srcOrd="0" destOrd="0" presId="urn:microsoft.com/office/officeart/2005/8/layout/hierarchy4"/>
    <dgm:cxn modelId="{420321CB-376C-43E6-BFEA-61ACE3A8DDD4}" type="presParOf" srcId="{F7096C85-3EDD-4E82-8161-370E34E377B1}" destId="{77CBD96D-3BCB-4CF5-AC0D-448977694C0E}" srcOrd="1" destOrd="0" presId="urn:microsoft.com/office/officeart/2005/8/layout/hierarchy4"/>
    <dgm:cxn modelId="{1C3122F8-B5CC-4EFE-B6D1-8C5AD0852B2D}" type="presParOf" srcId="{26765526-AC1B-4E2A-8DBA-801F8F889096}" destId="{9985D6AD-055F-487A-B9B4-90B53D563AC6}" srcOrd="3" destOrd="0" presId="urn:microsoft.com/office/officeart/2005/8/layout/hierarchy4"/>
    <dgm:cxn modelId="{D9AEBC5B-5C69-4E72-A3CC-44740372040D}" type="presParOf" srcId="{26765526-AC1B-4E2A-8DBA-801F8F889096}" destId="{A393E58D-D1D3-4752-B794-66A5D155BAC8}" srcOrd="4" destOrd="0" presId="urn:microsoft.com/office/officeart/2005/8/layout/hierarchy4"/>
    <dgm:cxn modelId="{C15030F5-443B-4EE7-A10F-A404083603FE}" type="presParOf" srcId="{A393E58D-D1D3-4752-B794-66A5D155BAC8}" destId="{09645EE3-437E-48BB-A84B-8C78582DA13B}" srcOrd="0" destOrd="0" presId="urn:microsoft.com/office/officeart/2005/8/layout/hierarchy4"/>
    <dgm:cxn modelId="{1EA1A400-9D7A-4AE9-A1EB-2969386D2F01}" type="presParOf" srcId="{A393E58D-D1D3-4752-B794-66A5D155BAC8}" destId="{8FD8E12F-9928-42CF-BF62-931316C2BF00}" srcOrd="1" destOrd="0" presId="urn:microsoft.com/office/officeart/2005/8/layout/hierarchy4"/>
    <dgm:cxn modelId="{2358CF31-D90D-447A-8B01-560F86EEDF37}" type="presParOf" srcId="{26765526-AC1B-4E2A-8DBA-801F8F889096}" destId="{CD7AF06C-E8F4-456A-865E-9A2FCC362A1B}" srcOrd="5" destOrd="0" presId="urn:microsoft.com/office/officeart/2005/8/layout/hierarchy4"/>
    <dgm:cxn modelId="{BE69B03D-80C3-40AF-B6AC-4FA92997E707}" type="presParOf" srcId="{26765526-AC1B-4E2A-8DBA-801F8F889096}" destId="{0FF9E7E8-8159-4909-93E9-FE5D0DBC9A22}" srcOrd="6" destOrd="0" presId="urn:microsoft.com/office/officeart/2005/8/layout/hierarchy4"/>
    <dgm:cxn modelId="{8C4D05F0-B2D8-4AC0-804A-5A6657B17FBC}" type="presParOf" srcId="{0FF9E7E8-8159-4909-93E9-FE5D0DBC9A22}" destId="{1D6CC71B-9CAE-483B-A7B2-52B6FAFC74AA}" srcOrd="0" destOrd="0" presId="urn:microsoft.com/office/officeart/2005/8/layout/hierarchy4"/>
    <dgm:cxn modelId="{79534EEF-C185-4E91-BCDF-8F44D2BCC204}" type="presParOf" srcId="{0FF9E7E8-8159-4909-93E9-FE5D0DBC9A22}" destId="{CA0E19A4-CBF3-4BA2-963E-8CAB89B44AB4}" srcOrd="1" destOrd="0" presId="urn:microsoft.com/office/officeart/2005/8/layout/hierarchy4"/>
    <dgm:cxn modelId="{097FEF64-433C-4997-8844-AFC5D4082D50}" type="presParOf" srcId="{26765526-AC1B-4E2A-8DBA-801F8F889096}" destId="{E83FA4D1-057A-4E04-BA40-A7B8C8CA21E2}" srcOrd="7" destOrd="0" presId="urn:microsoft.com/office/officeart/2005/8/layout/hierarchy4"/>
    <dgm:cxn modelId="{8287366B-537B-4988-8C2D-682D552D7397}" type="presParOf" srcId="{26765526-AC1B-4E2A-8DBA-801F8F889096}" destId="{9A416A99-8727-4687-861D-EDB872D17DAD}" srcOrd="8" destOrd="0" presId="urn:microsoft.com/office/officeart/2005/8/layout/hierarchy4"/>
    <dgm:cxn modelId="{0EE9B1D6-BC59-4E77-BB0A-40763B736BD4}" type="presParOf" srcId="{9A416A99-8727-4687-861D-EDB872D17DAD}" destId="{3A39753D-40F8-4EC0-A093-6C2BC4D54FCE}" srcOrd="0" destOrd="0" presId="urn:microsoft.com/office/officeart/2005/8/layout/hierarchy4"/>
    <dgm:cxn modelId="{6D8B0001-100E-4803-9D4B-1A32A79B58DC}" type="presParOf" srcId="{9A416A99-8727-4687-861D-EDB872D17DAD}" destId="{1134CD08-FF8C-4449-AFFA-ED98D6CBBAE0}" srcOrd="1" destOrd="0" presId="urn:microsoft.com/office/officeart/2005/8/layout/hierarchy4"/>
    <dgm:cxn modelId="{6FAD2CA5-8DA7-4082-8432-892F1598C2AE}" type="presParOf" srcId="{26765526-AC1B-4E2A-8DBA-801F8F889096}" destId="{CAA068ED-118A-4C61-AC62-1107BF07C56A}" srcOrd="9" destOrd="0" presId="urn:microsoft.com/office/officeart/2005/8/layout/hierarchy4"/>
    <dgm:cxn modelId="{18DA32FD-2D50-42C2-9080-D4CC5B310CED}" type="presParOf" srcId="{26765526-AC1B-4E2A-8DBA-801F8F889096}" destId="{C642268F-7E9C-41ED-B948-5356F8860CD5}" srcOrd="10" destOrd="0" presId="urn:microsoft.com/office/officeart/2005/8/layout/hierarchy4"/>
    <dgm:cxn modelId="{09E8C4C4-7535-4A93-A280-F837ED3C36EB}" type="presParOf" srcId="{C642268F-7E9C-41ED-B948-5356F8860CD5}" destId="{A5CC516E-7BB4-47F3-96CC-50058816C602}" srcOrd="0" destOrd="0" presId="urn:microsoft.com/office/officeart/2005/8/layout/hierarchy4"/>
    <dgm:cxn modelId="{CF8826B0-DAA1-4FB7-A58F-D7AC4DF7454B}" type="presParOf" srcId="{C642268F-7E9C-41ED-B948-5356F8860CD5}" destId="{B23D9FBC-3A72-4AE9-A428-E16D517D6831}" srcOrd="1" destOrd="0" presId="urn:microsoft.com/office/officeart/2005/8/layout/hierarchy4"/>
    <dgm:cxn modelId="{55C3C5AE-0C71-4874-9105-41B9B7033EA1}" type="presParOf" srcId="{D2141F28-CA82-4372-B341-3CB5EF132639}" destId="{F8D6FC85-792D-4CA2-B7CA-90D30545BDC2}" srcOrd="1" destOrd="0" presId="urn:microsoft.com/office/officeart/2005/8/layout/hierarchy4"/>
    <dgm:cxn modelId="{95789298-41BE-47BC-B69A-226886D77B3A}" type="presParOf" srcId="{D2141F28-CA82-4372-B341-3CB5EF132639}" destId="{CADA9248-BAD3-40AD-96DC-626A1A7DC345}" srcOrd="2" destOrd="0" presId="urn:microsoft.com/office/officeart/2005/8/layout/hierarchy4"/>
    <dgm:cxn modelId="{E7147B6E-21F1-4EA8-BECB-5503DBE01A91}" type="presParOf" srcId="{CADA9248-BAD3-40AD-96DC-626A1A7DC345}" destId="{505079F4-28DB-4BF4-9509-3C73E492CD54}" srcOrd="0" destOrd="0" presId="urn:microsoft.com/office/officeart/2005/8/layout/hierarchy4"/>
    <dgm:cxn modelId="{4940114E-50BC-45E4-9CD9-0635D8779175}" type="presParOf" srcId="{CADA9248-BAD3-40AD-96DC-626A1A7DC345}" destId="{85BC7032-9F44-49FD-B62A-3717FD955780}" srcOrd="1" destOrd="0" presId="urn:microsoft.com/office/officeart/2005/8/layout/hierarchy4"/>
    <dgm:cxn modelId="{BDDD4EA3-D3A1-4BF2-8A3F-B0E666A9F98A}" type="presParOf" srcId="{CADA9248-BAD3-40AD-96DC-626A1A7DC345}" destId="{D5D29AFB-734C-4491-9FC6-D9C6889ACE46}" srcOrd="2" destOrd="0" presId="urn:microsoft.com/office/officeart/2005/8/layout/hierarchy4"/>
    <dgm:cxn modelId="{AF35DBB3-F48B-4ED8-9C2B-A1997F56AF40}" type="presParOf" srcId="{D5D29AFB-734C-4491-9FC6-D9C6889ACE46}" destId="{D3BF5DC8-2EBC-4DB9-A9D4-2F2490675D2A}" srcOrd="0" destOrd="0" presId="urn:microsoft.com/office/officeart/2005/8/layout/hierarchy4"/>
    <dgm:cxn modelId="{E8957972-13F5-42A0-B28A-98EBEDC4B620}" type="presParOf" srcId="{D3BF5DC8-2EBC-4DB9-A9D4-2F2490675D2A}" destId="{F9318E15-440C-4363-94AB-8D4583E20F17}" srcOrd="0" destOrd="0" presId="urn:microsoft.com/office/officeart/2005/8/layout/hierarchy4"/>
    <dgm:cxn modelId="{5D67C719-44AC-4E49-8A09-669ECBB8C1A2}" type="presParOf" srcId="{D3BF5DC8-2EBC-4DB9-A9D4-2F2490675D2A}" destId="{668B2FDB-24DB-4FA4-B25D-D0DC6B4F89F6}" srcOrd="1" destOrd="0" presId="urn:microsoft.com/office/officeart/2005/8/layout/hierarchy4"/>
    <dgm:cxn modelId="{124B7EA0-8C9E-40B5-BA7F-78D52444BDFE}" type="presParOf" srcId="{D5D29AFB-734C-4491-9FC6-D9C6889ACE46}" destId="{BCC9C422-3073-4C53-8AE2-8508EF899B43}" srcOrd="1" destOrd="0" presId="urn:microsoft.com/office/officeart/2005/8/layout/hierarchy4"/>
    <dgm:cxn modelId="{3A07FF32-6EE4-4D1C-8BF2-6A57F632569D}" type="presParOf" srcId="{D5D29AFB-734C-4491-9FC6-D9C6889ACE46}" destId="{688D47FE-3A98-4278-8095-62AEEC38344C}" srcOrd="2" destOrd="0" presId="urn:microsoft.com/office/officeart/2005/8/layout/hierarchy4"/>
    <dgm:cxn modelId="{3D0DA617-A6E4-44F9-9C1A-CB91000BBEB0}" type="presParOf" srcId="{688D47FE-3A98-4278-8095-62AEEC38344C}" destId="{D8AC9931-17D8-41B7-877C-D9173D67806C}" srcOrd="0" destOrd="0" presId="urn:microsoft.com/office/officeart/2005/8/layout/hierarchy4"/>
    <dgm:cxn modelId="{2AF679CF-DD05-4C96-A752-ADFF3D66BC9A}" type="presParOf" srcId="{688D47FE-3A98-4278-8095-62AEEC38344C}" destId="{E7B8EB66-9BAC-4B90-8E37-455E45C1A539}" srcOrd="1" destOrd="0" presId="urn:microsoft.com/office/officeart/2005/8/layout/hierarchy4"/>
    <dgm:cxn modelId="{8FD5839A-7F5C-4D99-8073-54652FA162FC}" type="presParOf" srcId="{D5D29AFB-734C-4491-9FC6-D9C6889ACE46}" destId="{CBC90A22-B2D1-4AA1-84D0-94C68329C414}" srcOrd="3" destOrd="0" presId="urn:microsoft.com/office/officeart/2005/8/layout/hierarchy4"/>
    <dgm:cxn modelId="{0EFE038A-96EB-40E1-A6DB-A481ADCF8237}" type="presParOf" srcId="{D5D29AFB-734C-4491-9FC6-D9C6889ACE46}" destId="{7A7DDA0B-7246-4762-AF02-2CF27567DAD8}" srcOrd="4" destOrd="0" presId="urn:microsoft.com/office/officeart/2005/8/layout/hierarchy4"/>
    <dgm:cxn modelId="{25B9B03B-AF1F-4B30-B21B-5C83F4FD1DBB}" type="presParOf" srcId="{7A7DDA0B-7246-4762-AF02-2CF27567DAD8}" destId="{B2F6F8D0-0626-4EA8-8129-F950CD1399DC}" srcOrd="0" destOrd="0" presId="urn:microsoft.com/office/officeart/2005/8/layout/hierarchy4"/>
    <dgm:cxn modelId="{1ADD388D-3594-4D34-8E7C-A5F715B8EFD8}" type="presParOf" srcId="{7A7DDA0B-7246-4762-AF02-2CF27567DAD8}" destId="{FDE6CE1A-C7C0-434D-9B40-DCF7E51FA915}" srcOrd="1" destOrd="0" presId="urn:microsoft.com/office/officeart/2005/8/layout/hierarchy4"/>
    <dgm:cxn modelId="{C163B8D1-22C9-4F84-AF95-2478FD6EBFFB}" type="presParOf" srcId="{D5D29AFB-734C-4491-9FC6-D9C6889ACE46}" destId="{6D30F4FB-81EC-407E-BCEC-631441B39353}" srcOrd="5" destOrd="0" presId="urn:microsoft.com/office/officeart/2005/8/layout/hierarchy4"/>
    <dgm:cxn modelId="{F130E986-61F7-4F10-9754-0A3F85B6163E}" type="presParOf" srcId="{D5D29AFB-734C-4491-9FC6-D9C6889ACE46}" destId="{ABDC094F-53D1-4C44-B2DF-E1AF89318DAF}" srcOrd="6" destOrd="0" presId="urn:microsoft.com/office/officeart/2005/8/layout/hierarchy4"/>
    <dgm:cxn modelId="{779E5E22-021A-4682-9BB6-1DA93709E7A5}" type="presParOf" srcId="{ABDC094F-53D1-4C44-B2DF-E1AF89318DAF}" destId="{D75D1577-6972-4EB3-9E15-1313569BA8CB}" srcOrd="0" destOrd="0" presId="urn:microsoft.com/office/officeart/2005/8/layout/hierarchy4"/>
    <dgm:cxn modelId="{189CB061-DD50-4E69-83E5-BDBDDB08C358}" type="presParOf" srcId="{ABDC094F-53D1-4C44-B2DF-E1AF89318DAF}" destId="{7C46E549-FD84-4C65-89D0-B32C333DFB5B}" srcOrd="1" destOrd="0" presId="urn:microsoft.com/office/officeart/2005/8/layout/hierarchy4"/>
    <dgm:cxn modelId="{B287592E-009B-49F7-9951-AE08B4269D26}" type="presParOf" srcId="{D5D29AFB-734C-4491-9FC6-D9C6889ACE46}" destId="{C5823E63-6166-4DDB-95DF-39E18345B8BB}" srcOrd="7" destOrd="0" presId="urn:microsoft.com/office/officeart/2005/8/layout/hierarchy4"/>
    <dgm:cxn modelId="{B8157AAC-5AE9-45C7-B50C-551E4A0ECD25}" type="presParOf" srcId="{D5D29AFB-734C-4491-9FC6-D9C6889ACE46}" destId="{AF2E4161-529D-49AF-95F9-154B903758AB}" srcOrd="8" destOrd="0" presId="urn:microsoft.com/office/officeart/2005/8/layout/hierarchy4"/>
    <dgm:cxn modelId="{EE831CAA-59EB-431C-B8BC-2755ECDF029F}" type="presParOf" srcId="{AF2E4161-529D-49AF-95F9-154B903758AB}" destId="{01B5F806-D551-4F12-82AC-672F064A85C7}" srcOrd="0" destOrd="0" presId="urn:microsoft.com/office/officeart/2005/8/layout/hierarchy4"/>
    <dgm:cxn modelId="{29720651-0633-4BA0-9376-DB5916D05317}" type="presParOf" srcId="{AF2E4161-529D-49AF-95F9-154B903758AB}" destId="{63A74EB6-26F0-49B3-8686-14EF2C61D32A}" srcOrd="1" destOrd="0" presId="urn:microsoft.com/office/officeart/2005/8/layout/hierarchy4"/>
    <dgm:cxn modelId="{37C4046A-F3B8-495A-AA7B-A209EF3CAFF5}" type="presParOf" srcId="{D5D29AFB-734C-4491-9FC6-D9C6889ACE46}" destId="{8DAF68E5-7C3D-402A-9830-1E642A0F9959}" srcOrd="9" destOrd="0" presId="urn:microsoft.com/office/officeart/2005/8/layout/hierarchy4"/>
    <dgm:cxn modelId="{6A3D3B08-0461-4966-B53B-7065F8FC790A}" type="presParOf" srcId="{D5D29AFB-734C-4491-9FC6-D9C6889ACE46}" destId="{2D538621-5E31-4E0F-971B-5A84E2CD7976}" srcOrd="10" destOrd="0" presId="urn:microsoft.com/office/officeart/2005/8/layout/hierarchy4"/>
    <dgm:cxn modelId="{52D2C0B2-FAA1-47C6-9273-9356783A006D}" type="presParOf" srcId="{2D538621-5E31-4E0F-971B-5A84E2CD7976}" destId="{945DCDE8-AA50-40B5-AF58-BBD629DFCC99}" srcOrd="0" destOrd="0" presId="urn:microsoft.com/office/officeart/2005/8/layout/hierarchy4"/>
    <dgm:cxn modelId="{ECCA3C30-5BE1-4292-8A35-D0C46054FC81}" type="presParOf" srcId="{2D538621-5E31-4E0F-971B-5A84E2CD7976}" destId="{4A588816-3BBE-45AA-BD6D-37DD2A3F945A}" srcOrd="1" destOrd="0" presId="urn:microsoft.com/office/officeart/2005/8/layout/hierarchy4"/>
    <dgm:cxn modelId="{E8C13B5C-8DD7-4505-9F5D-45B6ECAE8F9F}" type="presParOf" srcId="{8A646D0B-CFD9-4F35-9281-C1E95FDDBD2E}" destId="{637B3F0A-24B1-4F7A-935F-E5B857B62053}" srcOrd="1" destOrd="0" presId="urn:microsoft.com/office/officeart/2005/8/layout/hierarchy4"/>
    <dgm:cxn modelId="{FEDBC2EF-D82F-4A1E-B915-9A154669354C}" type="presParOf" srcId="{8A646D0B-CFD9-4F35-9281-C1E95FDDBD2E}" destId="{E90DCAD9-F41C-4DC2-BBB8-8F9442B81DB7}" srcOrd="2" destOrd="0" presId="urn:microsoft.com/office/officeart/2005/8/layout/hierarchy4"/>
    <dgm:cxn modelId="{408CA9F2-8F8E-4D2D-8852-06C5C2AC6337}" type="presParOf" srcId="{E90DCAD9-F41C-4DC2-BBB8-8F9442B81DB7}" destId="{CDFDCA07-BAD9-4E32-A674-79D2CA47D9EE}" srcOrd="0" destOrd="0" presId="urn:microsoft.com/office/officeart/2005/8/layout/hierarchy4"/>
    <dgm:cxn modelId="{F2C99DDD-9C00-45B0-92B9-4A1122D4E8B3}" type="presParOf" srcId="{E90DCAD9-F41C-4DC2-BBB8-8F9442B81DB7}" destId="{71DD2CB7-F09C-4549-ADE7-D3B4B654392B}" srcOrd="1" destOrd="0" presId="urn:microsoft.com/office/officeart/2005/8/layout/hierarchy4"/>
    <dgm:cxn modelId="{0D164A96-8F20-43E6-ACE6-9188AC5229DD}" type="presParOf" srcId="{E90DCAD9-F41C-4DC2-BBB8-8F9442B81DB7}" destId="{04463697-026C-4A73-99CA-CE0C6AAD48B7}" srcOrd="2" destOrd="0" presId="urn:microsoft.com/office/officeart/2005/8/layout/hierarchy4"/>
    <dgm:cxn modelId="{9471A412-5F96-4CAD-8F61-3BF00321F071}" type="presParOf" srcId="{04463697-026C-4A73-99CA-CE0C6AAD48B7}" destId="{0EA4FF89-0A4D-4974-B079-CF9D6D8CE649}" srcOrd="0" destOrd="0" presId="urn:microsoft.com/office/officeart/2005/8/layout/hierarchy4"/>
    <dgm:cxn modelId="{68FD6F61-E1FE-4CF5-893A-F1943B8FAA46}" type="presParOf" srcId="{0EA4FF89-0A4D-4974-B079-CF9D6D8CE649}" destId="{00EA5129-768A-4B82-938D-FD81AE083413}" srcOrd="0" destOrd="0" presId="urn:microsoft.com/office/officeart/2005/8/layout/hierarchy4"/>
    <dgm:cxn modelId="{E6555D60-9DDB-4D1A-9B93-8510F5617602}" type="presParOf" srcId="{0EA4FF89-0A4D-4974-B079-CF9D6D8CE649}" destId="{14E0D887-EE51-4B1B-87A3-8087B014B293}" srcOrd="1" destOrd="0" presId="urn:microsoft.com/office/officeart/2005/8/layout/hierarchy4"/>
    <dgm:cxn modelId="{787E0D05-3722-482F-91C6-9EAF6403988C}" type="presParOf" srcId="{0EA4FF89-0A4D-4974-B079-CF9D6D8CE649}" destId="{1B3F2D4A-426A-4B71-A4DA-7FB81D11377C}" srcOrd="2" destOrd="0" presId="urn:microsoft.com/office/officeart/2005/8/layout/hierarchy4"/>
    <dgm:cxn modelId="{A078C65B-C1EF-4C16-928F-D61C128D3101}" type="presParOf" srcId="{1B3F2D4A-426A-4B71-A4DA-7FB81D11377C}" destId="{B3B5BA7F-A685-4B08-8BFB-5FADA809F053}" srcOrd="0" destOrd="0" presId="urn:microsoft.com/office/officeart/2005/8/layout/hierarchy4"/>
    <dgm:cxn modelId="{F09F8599-4B57-4BFC-98D7-E03C7C947843}" type="presParOf" srcId="{B3B5BA7F-A685-4B08-8BFB-5FADA809F053}" destId="{1EF578C6-B6BD-46BB-945A-F60D07C3F364}" srcOrd="0" destOrd="0" presId="urn:microsoft.com/office/officeart/2005/8/layout/hierarchy4"/>
    <dgm:cxn modelId="{2DEF48FB-8F1B-4E97-9F3E-ECA4C777FEF8}" type="presParOf" srcId="{B3B5BA7F-A685-4B08-8BFB-5FADA809F053}" destId="{979F11A2-402F-464B-A295-8210ED770C0A}" srcOrd="1" destOrd="0" presId="urn:microsoft.com/office/officeart/2005/8/layout/hierarchy4"/>
    <dgm:cxn modelId="{E42968C4-3D4F-4942-9CDC-FE5D7E0C62D6}" type="presParOf" srcId="{1B3F2D4A-426A-4B71-A4DA-7FB81D11377C}" destId="{7809B96F-2FB0-45E9-837B-1B764CE3A7AF}" srcOrd="1" destOrd="0" presId="urn:microsoft.com/office/officeart/2005/8/layout/hierarchy4"/>
    <dgm:cxn modelId="{6300D02B-F986-4A0E-9E86-270A869D9ED9}" type="presParOf" srcId="{1B3F2D4A-426A-4B71-A4DA-7FB81D11377C}" destId="{E7D337CD-E03A-47F2-9015-4AEB2364DED8}" srcOrd="2" destOrd="0" presId="urn:microsoft.com/office/officeart/2005/8/layout/hierarchy4"/>
    <dgm:cxn modelId="{E4AAAB3F-EA77-4D55-B7C7-BE72F4BBFA47}" type="presParOf" srcId="{E7D337CD-E03A-47F2-9015-4AEB2364DED8}" destId="{2FF1E0E3-2EC5-4DD9-9F6C-65CDB351BA21}" srcOrd="0" destOrd="0" presId="urn:microsoft.com/office/officeart/2005/8/layout/hierarchy4"/>
    <dgm:cxn modelId="{4FC6541B-E97C-4654-9EDF-BD82853BD8FF}" type="presParOf" srcId="{E7D337CD-E03A-47F2-9015-4AEB2364DED8}" destId="{3E90FD62-8B30-4DCD-BEB9-F064C0F03832}" srcOrd="1" destOrd="0" presId="urn:microsoft.com/office/officeart/2005/8/layout/hierarchy4"/>
    <dgm:cxn modelId="{35F97F38-E334-4DF7-81EA-D07845C6A0F9}" type="presParOf" srcId="{1B3F2D4A-426A-4B71-A4DA-7FB81D11377C}" destId="{034F7D94-E9FD-41C0-90C6-DE0AD264BBE2}" srcOrd="3" destOrd="0" presId="urn:microsoft.com/office/officeart/2005/8/layout/hierarchy4"/>
    <dgm:cxn modelId="{7B45D2B2-A10C-45FF-9D66-C5A39C5F1FE2}" type="presParOf" srcId="{1B3F2D4A-426A-4B71-A4DA-7FB81D11377C}" destId="{49821493-7501-4765-A87D-3EA59D2A1661}" srcOrd="4" destOrd="0" presId="urn:microsoft.com/office/officeart/2005/8/layout/hierarchy4"/>
    <dgm:cxn modelId="{A4420404-368E-491E-AD8E-3ACD35984A22}" type="presParOf" srcId="{49821493-7501-4765-A87D-3EA59D2A1661}" destId="{2D9BD3BE-63E9-4CE6-98E1-DF402DA5C1F1}" srcOrd="0" destOrd="0" presId="urn:microsoft.com/office/officeart/2005/8/layout/hierarchy4"/>
    <dgm:cxn modelId="{D4C74B6B-8D95-4C33-95CD-986BF17569A7}" type="presParOf" srcId="{49821493-7501-4765-A87D-3EA59D2A1661}" destId="{E5C57CB3-E906-4192-A35F-FBC245741565}" srcOrd="1" destOrd="0" presId="urn:microsoft.com/office/officeart/2005/8/layout/hierarchy4"/>
    <dgm:cxn modelId="{23276DAF-D441-4903-9774-B292B2BAF438}" type="presParOf" srcId="{1B3F2D4A-426A-4B71-A4DA-7FB81D11377C}" destId="{C84B25A7-2938-4171-98E0-CBB3CE14ED38}" srcOrd="5" destOrd="0" presId="urn:microsoft.com/office/officeart/2005/8/layout/hierarchy4"/>
    <dgm:cxn modelId="{9F553F29-80F9-42BB-AAB6-AA36015D4F50}" type="presParOf" srcId="{1B3F2D4A-426A-4B71-A4DA-7FB81D11377C}" destId="{B9030091-85FA-4480-8354-F3874396EA3A}" srcOrd="6" destOrd="0" presId="urn:microsoft.com/office/officeart/2005/8/layout/hierarchy4"/>
    <dgm:cxn modelId="{7485643F-BEFC-4BC3-8B19-B5401BD5A257}" type="presParOf" srcId="{B9030091-85FA-4480-8354-F3874396EA3A}" destId="{14953131-D3A5-454A-A12E-53CBC20E4406}" srcOrd="0" destOrd="0" presId="urn:microsoft.com/office/officeart/2005/8/layout/hierarchy4"/>
    <dgm:cxn modelId="{2DB38A2E-6CB4-41DA-B18B-4475CEAA3EBA}" type="presParOf" srcId="{B9030091-85FA-4480-8354-F3874396EA3A}" destId="{3041B4FE-F6DA-4E26-A008-8C3EAFC4B1B5}" srcOrd="1" destOrd="0" presId="urn:microsoft.com/office/officeart/2005/8/layout/hierarchy4"/>
    <dgm:cxn modelId="{A24D90DE-8351-4CE0-9793-025D5A74C45B}" type="presParOf" srcId="{1B3F2D4A-426A-4B71-A4DA-7FB81D11377C}" destId="{2561A173-6AD8-49C7-B435-7AB9320FF0C2}" srcOrd="7" destOrd="0" presId="urn:microsoft.com/office/officeart/2005/8/layout/hierarchy4"/>
    <dgm:cxn modelId="{A77ACEFC-4F89-4A23-BA44-7D58592B855C}" type="presParOf" srcId="{1B3F2D4A-426A-4B71-A4DA-7FB81D11377C}" destId="{5A678A01-0436-4264-BF2B-7A7438D76D75}" srcOrd="8" destOrd="0" presId="urn:microsoft.com/office/officeart/2005/8/layout/hierarchy4"/>
    <dgm:cxn modelId="{7C3BF2BD-E55A-4CC6-946B-01084AC7BBB2}" type="presParOf" srcId="{5A678A01-0436-4264-BF2B-7A7438D76D75}" destId="{9819E139-78DB-4091-8443-6CDC099B7ED6}" srcOrd="0" destOrd="0" presId="urn:microsoft.com/office/officeart/2005/8/layout/hierarchy4"/>
    <dgm:cxn modelId="{1A8933BD-EFED-41AD-A3C0-D378F5CF49E7}" type="presParOf" srcId="{5A678A01-0436-4264-BF2B-7A7438D76D75}" destId="{C0DED380-AABC-4E7A-A7B3-67DC6F201FD7}" srcOrd="1" destOrd="0" presId="urn:microsoft.com/office/officeart/2005/8/layout/hierarchy4"/>
    <dgm:cxn modelId="{F7DCA4D3-AD96-4550-97B2-DE1559F884D6}" type="presParOf" srcId="{1B3F2D4A-426A-4B71-A4DA-7FB81D11377C}" destId="{F11DA477-8BEF-4F1E-A6C2-6FA2D18CF66C}" srcOrd="9" destOrd="0" presId="urn:microsoft.com/office/officeart/2005/8/layout/hierarchy4"/>
    <dgm:cxn modelId="{560F0F4D-DA34-42FD-BE6A-E038530C3B3B}" type="presParOf" srcId="{1B3F2D4A-426A-4B71-A4DA-7FB81D11377C}" destId="{A0BA7AF5-7130-4984-8227-89E1355FA055}" srcOrd="10" destOrd="0" presId="urn:microsoft.com/office/officeart/2005/8/layout/hierarchy4"/>
    <dgm:cxn modelId="{7CAB7DD2-7F23-4ED8-ACC7-961E6878587B}" type="presParOf" srcId="{A0BA7AF5-7130-4984-8227-89E1355FA055}" destId="{A79B5528-3E0E-4744-90F2-2ABA925FF9A9}" srcOrd="0" destOrd="0" presId="urn:microsoft.com/office/officeart/2005/8/layout/hierarchy4"/>
    <dgm:cxn modelId="{2C80BAB2-0808-40CB-B4AA-BE454D07C41E}" type="presParOf" srcId="{A0BA7AF5-7130-4984-8227-89E1355FA055}" destId="{2B8D1EB7-4B82-465F-8DD9-F54FC8DDB1AC}" srcOrd="1" destOrd="0" presId="urn:microsoft.com/office/officeart/2005/8/layout/hierarchy4"/>
    <dgm:cxn modelId="{7CE61B1B-07D7-491C-9D42-62C06EE47443}" type="presParOf" srcId="{04463697-026C-4A73-99CA-CE0C6AAD48B7}" destId="{12CC2E62-D2A5-4C1C-AB27-9F79F20EC17C}" srcOrd="1" destOrd="0" presId="urn:microsoft.com/office/officeart/2005/8/layout/hierarchy4"/>
    <dgm:cxn modelId="{3313F5E2-6789-4596-9297-ECFFD9659ADA}" type="presParOf" srcId="{04463697-026C-4A73-99CA-CE0C6AAD48B7}" destId="{16E52947-DE14-44BC-8B79-9322EE3FE68F}" srcOrd="2" destOrd="0" presId="urn:microsoft.com/office/officeart/2005/8/layout/hierarchy4"/>
    <dgm:cxn modelId="{F2876D90-AF33-4EE9-A02C-43A80BA4BA04}" type="presParOf" srcId="{16E52947-DE14-44BC-8B79-9322EE3FE68F}" destId="{10422030-C602-45E0-A460-DE4A08DF8440}" srcOrd="0" destOrd="0" presId="urn:microsoft.com/office/officeart/2005/8/layout/hierarchy4"/>
    <dgm:cxn modelId="{2F264747-BFF3-467A-8461-FE120695D26E}" type="presParOf" srcId="{16E52947-DE14-44BC-8B79-9322EE3FE68F}" destId="{170CC501-BA69-4E7E-BCD6-F7050DA48C6E}" srcOrd="1" destOrd="0" presId="urn:microsoft.com/office/officeart/2005/8/layout/hierarchy4"/>
    <dgm:cxn modelId="{F7E43CC7-96E9-498D-B06E-E061F05E5E3C}" type="presParOf" srcId="{16E52947-DE14-44BC-8B79-9322EE3FE68F}" destId="{35CF0CFC-AB34-4EE8-B92B-0E9BF1071A19}" srcOrd="2" destOrd="0" presId="urn:microsoft.com/office/officeart/2005/8/layout/hierarchy4"/>
    <dgm:cxn modelId="{30999236-60CF-4975-BEAE-F99392115BFA}" type="presParOf" srcId="{35CF0CFC-AB34-4EE8-B92B-0E9BF1071A19}" destId="{51DB0353-F56B-4EB0-8A2C-14913FCC425C}" srcOrd="0" destOrd="0" presId="urn:microsoft.com/office/officeart/2005/8/layout/hierarchy4"/>
    <dgm:cxn modelId="{7B057FC7-CB90-4F29-9E86-7E73243431FD}" type="presParOf" srcId="{51DB0353-F56B-4EB0-8A2C-14913FCC425C}" destId="{5AD66509-406C-47D3-B25A-900E7A203BD8}" srcOrd="0" destOrd="0" presId="urn:microsoft.com/office/officeart/2005/8/layout/hierarchy4"/>
    <dgm:cxn modelId="{757B53D8-8438-44F0-A1D4-EE3C4917EF2F}" type="presParOf" srcId="{51DB0353-F56B-4EB0-8A2C-14913FCC425C}" destId="{1EB2685F-F240-4918-9097-E021A676C0FC}" srcOrd="1" destOrd="0" presId="urn:microsoft.com/office/officeart/2005/8/layout/hierarchy4"/>
    <dgm:cxn modelId="{5591D356-D2AD-4734-A44F-23A9665CFEF0}" type="presParOf" srcId="{35CF0CFC-AB34-4EE8-B92B-0E9BF1071A19}" destId="{F5A8DD5E-0762-4AD2-968E-B971973C8C9E}" srcOrd="1" destOrd="0" presId="urn:microsoft.com/office/officeart/2005/8/layout/hierarchy4"/>
    <dgm:cxn modelId="{7EBB6FED-69CF-4FC8-8079-FEA297C325F4}" type="presParOf" srcId="{35CF0CFC-AB34-4EE8-B92B-0E9BF1071A19}" destId="{39DAE780-7703-4F90-B98F-C95BDB00611C}" srcOrd="2" destOrd="0" presId="urn:microsoft.com/office/officeart/2005/8/layout/hierarchy4"/>
    <dgm:cxn modelId="{472EE6BC-637F-4982-A79E-34F2AB9E58EB}" type="presParOf" srcId="{39DAE780-7703-4F90-B98F-C95BDB00611C}" destId="{2953F915-B560-481A-8864-E47F6E76AB04}" srcOrd="0" destOrd="0" presId="urn:microsoft.com/office/officeart/2005/8/layout/hierarchy4"/>
    <dgm:cxn modelId="{0D6E9151-A366-4A9B-990A-6DA67CE38BDD}" type="presParOf" srcId="{39DAE780-7703-4F90-B98F-C95BDB00611C}" destId="{428E78F8-EDDD-42D8-AC86-268A436DF754}" srcOrd="1" destOrd="0" presId="urn:microsoft.com/office/officeart/2005/8/layout/hierarchy4"/>
    <dgm:cxn modelId="{1B2C2653-AD9F-412B-BC75-6DD629EC91FD}" type="presParOf" srcId="{35CF0CFC-AB34-4EE8-B92B-0E9BF1071A19}" destId="{15649693-C53A-431F-969E-D0ADC9B6863A}" srcOrd="3" destOrd="0" presId="urn:microsoft.com/office/officeart/2005/8/layout/hierarchy4"/>
    <dgm:cxn modelId="{5D3D8F54-DA7B-4CBC-9FB8-7D0FF270782E}" type="presParOf" srcId="{35CF0CFC-AB34-4EE8-B92B-0E9BF1071A19}" destId="{FD1B500F-F3FD-4D1F-B987-601ED1EB1969}" srcOrd="4" destOrd="0" presId="urn:microsoft.com/office/officeart/2005/8/layout/hierarchy4"/>
    <dgm:cxn modelId="{7F17A49E-9D90-4261-86BF-057CF565356D}" type="presParOf" srcId="{FD1B500F-F3FD-4D1F-B987-601ED1EB1969}" destId="{F2F533F1-33DF-4413-9362-DA512B6F2CE1}" srcOrd="0" destOrd="0" presId="urn:microsoft.com/office/officeart/2005/8/layout/hierarchy4"/>
    <dgm:cxn modelId="{EB7190CE-9F0E-46C5-8EAE-16481A422AF5}" type="presParOf" srcId="{FD1B500F-F3FD-4D1F-B987-601ED1EB1969}" destId="{6B092C97-7448-47D6-B758-0FB20EE436A2}" srcOrd="1" destOrd="0" presId="urn:microsoft.com/office/officeart/2005/8/layout/hierarchy4"/>
    <dgm:cxn modelId="{29FF3DD5-4A18-4273-A08E-73187CBDC21B}" type="presParOf" srcId="{35CF0CFC-AB34-4EE8-B92B-0E9BF1071A19}" destId="{CD96F046-6D31-4646-B0C8-4487BFEC487B}" srcOrd="5" destOrd="0" presId="urn:microsoft.com/office/officeart/2005/8/layout/hierarchy4"/>
    <dgm:cxn modelId="{CAA6E16A-5B94-4D07-9564-DFE3213113E7}" type="presParOf" srcId="{35CF0CFC-AB34-4EE8-B92B-0E9BF1071A19}" destId="{CF855F41-DB63-4786-B9ED-FCE9433083A5}" srcOrd="6" destOrd="0" presId="urn:microsoft.com/office/officeart/2005/8/layout/hierarchy4"/>
    <dgm:cxn modelId="{8F7445B4-A306-4D0A-8AA0-7CC01C8402B0}" type="presParOf" srcId="{CF855F41-DB63-4786-B9ED-FCE9433083A5}" destId="{031BFE16-2A70-4A1A-A2AC-2129FC895C3B}" srcOrd="0" destOrd="0" presId="urn:microsoft.com/office/officeart/2005/8/layout/hierarchy4"/>
    <dgm:cxn modelId="{C0A769F9-BFFA-4E38-8177-D056576FFCA4}" type="presParOf" srcId="{CF855F41-DB63-4786-B9ED-FCE9433083A5}" destId="{E27B0799-5BF5-4FE2-9BCE-3E833D0580A4}" srcOrd="1" destOrd="0" presId="urn:microsoft.com/office/officeart/2005/8/layout/hierarchy4"/>
    <dgm:cxn modelId="{2CA5C0B9-16C2-483A-84C8-A0037015DA71}" type="presParOf" srcId="{35CF0CFC-AB34-4EE8-B92B-0E9BF1071A19}" destId="{4AAEE072-0703-4F9D-A6B2-BC0C2BAD320E}" srcOrd="7" destOrd="0" presId="urn:microsoft.com/office/officeart/2005/8/layout/hierarchy4"/>
    <dgm:cxn modelId="{9D5F7D53-4532-4C78-B40E-858C4B51FD8B}" type="presParOf" srcId="{35CF0CFC-AB34-4EE8-B92B-0E9BF1071A19}" destId="{E5A8CD5B-1ADF-4A55-898F-EE1B0F100BD1}" srcOrd="8" destOrd="0" presId="urn:microsoft.com/office/officeart/2005/8/layout/hierarchy4"/>
    <dgm:cxn modelId="{1D1F6C71-3CA1-43AE-923B-023E9A83A0F4}" type="presParOf" srcId="{E5A8CD5B-1ADF-4A55-898F-EE1B0F100BD1}" destId="{B6097903-4BE0-4A35-9C02-D8C4664BB162}" srcOrd="0" destOrd="0" presId="urn:microsoft.com/office/officeart/2005/8/layout/hierarchy4"/>
    <dgm:cxn modelId="{B50F1698-DC1E-4E32-BFE1-838A8A3A568D}" type="presParOf" srcId="{E5A8CD5B-1ADF-4A55-898F-EE1B0F100BD1}" destId="{F27502D9-42EB-4409-985F-3DEACE7FB464}" srcOrd="1" destOrd="0" presId="urn:microsoft.com/office/officeart/2005/8/layout/hierarchy4"/>
    <dgm:cxn modelId="{1CE9504B-A1BB-431A-AEC9-D61341CBAB0E}" type="presParOf" srcId="{35CF0CFC-AB34-4EE8-B92B-0E9BF1071A19}" destId="{59561006-1C37-43FB-9426-5766265BAAC1}" srcOrd="9" destOrd="0" presId="urn:microsoft.com/office/officeart/2005/8/layout/hierarchy4"/>
    <dgm:cxn modelId="{6AF06B17-1220-42EC-B091-D6539BB84483}" type="presParOf" srcId="{35CF0CFC-AB34-4EE8-B92B-0E9BF1071A19}" destId="{7CD20E55-4484-43D9-8C7F-FD0136B71E99}" srcOrd="10" destOrd="0" presId="urn:microsoft.com/office/officeart/2005/8/layout/hierarchy4"/>
    <dgm:cxn modelId="{F17AFC44-481E-4D7C-8D15-269FD8EACDD1}" type="presParOf" srcId="{7CD20E55-4484-43D9-8C7F-FD0136B71E99}" destId="{3A256E27-5052-444F-B392-D791142DFF6D}" srcOrd="0" destOrd="0" presId="urn:microsoft.com/office/officeart/2005/8/layout/hierarchy4"/>
    <dgm:cxn modelId="{B110A1AA-E7D5-4263-B31A-1393E0EFC422}" type="presParOf" srcId="{7CD20E55-4484-43D9-8C7F-FD0136B71E99}" destId="{1CF1A566-730E-4D31-BF29-F0A8CD8ADDE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295E88-2968-4250-991E-34A002FB2F0F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B0B046CE-8FF6-45FA-973F-7F20EAF3A15C}">
      <dgm:prSet phldrT="[Text]" custT="1"/>
      <dgm:spPr/>
      <dgm:t>
        <a:bodyPr/>
        <a:lstStyle/>
        <a:p>
          <a:pPr algn="l"/>
          <a:r>
            <a:rPr lang="en-US" sz="1200" b="1" dirty="0" err="1" smtClean="0">
              <a:latin typeface="Arial Narrow" pitchFamily="34" charset="0"/>
              <a:ea typeface="Cambria Math" pitchFamily="18" charset="0"/>
            </a:rPr>
            <a:t>Kesinambungan</a:t>
          </a:r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b="1" dirty="0" err="1" smtClean="0">
              <a:latin typeface="Arial Narrow" pitchFamily="34" charset="0"/>
              <a:ea typeface="Cambria Math" pitchFamily="18" charset="0"/>
            </a:rPr>
            <a:t>Bisnes</a:t>
          </a:r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 </a:t>
          </a:r>
        </a:p>
        <a:p>
          <a:pPr algn="l"/>
          <a:r>
            <a:rPr lang="en-US" sz="1200" dirty="0" smtClean="0">
              <a:latin typeface="Arial Narrow" pitchFamily="34" charset="0"/>
              <a:ea typeface="Cambria Math" pitchFamily="18" charset="0"/>
            </a:rPr>
            <a:t>FM yang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baik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akan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memastikan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bisnes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berjalan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seperti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biasa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walau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apa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pun yang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berlaku</a:t>
          </a:r>
          <a:endParaRPr lang="en-MY" sz="1200" dirty="0">
            <a:latin typeface="Arial Narrow" pitchFamily="34" charset="0"/>
          </a:endParaRPr>
        </a:p>
      </dgm:t>
    </dgm:pt>
    <dgm:pt modelId="{B4D55A4C-32E6-4036-AB0A-73CFA70B85BD}" type="parTrans" cxnId="{73CA76CA-3D4A-4FBF-B143-25E57F3C3505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C5F402B7-DE7E-406F-90D7-1B863A5764E5}" type="sibTrans" cxnId="{73CA76CA-3D4A-4FBF-B143-25E57F3C3505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283C5517-057C-4F02-9FEA-88ABAF8CF2CA}">
      <dgm:prSet custT="1"/>
      <dgm:spPr/>
      <dgm:t>
        <a:bodyPr/>
        <a:lstStyle/>
        <a:p>
          <a:pPr algn="l"/>
          <a:r>
            <a:rPr lang="en-US" sz="1200" b="1" dirty="0" err="1" smtClean="0">
              <a:latin typeface="Arial Narrow" pitchFamily="34" charset="0"/>
              <a:ea typeface="Cambria Math" pitchFamily="18" charset="0"/>
            </a:rPr>
            <a:t>Penanda</a:t>
          </a:r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 Aras </a:t>
          </a:r>
        </a:p>
        <a:p>
          <a:pPr algn="l"/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satu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kemestian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kerana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FM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adalah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satu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bidang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berkaitan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perkhidmatan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dan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prestasi</a:t>
          </a:r>
          <a:endParaRPr lang="en-US" sz="1200" dirty="0" smtClean="0">
            <a:latin typeface="Arial Narrow" pitchFamily="34" charset="0"/>
            <a:ea typeface="Cambria Math" pitchFamily="18" charset="0"/>
          </a:endParaRPr>
        </a:p>
      </dgm:t>
    </dgm:pt>
    <dgm:pt modelId="{8476355A-54E1-4F10-B2CD-37B3305BE34E}" type="parTrans" cxnId="{75A4D6F5-3EAD-47BB-A5FD-57D257261341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B4FE798E-B57D-4994-B107-6C78366EDCA4}" type="sibTrans" cxnId="{75A4D6F5-3EAD-47BB-A5FD-57D257261341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B6339639-9528-447C-B87A-17FD0027CBEA}">
      <dgm:prSet custT="1"/>
      <dgm:spPr/>
      <dgm:t>
        <a:bodyPr/>
        <a:lstStyle/>
        <a:p>
          <a:pPr algn="l"/>
          <a:r>
            <a:rPr lang="en-US" sz="1200" b="1" dirty="0" err="1" smtClean="0">
              <a:latin typeface="Arial Narrow" pitchFamily="34" charset="0"/>
              <a:ea typeface="Cambria Math" pitchFamily="18" charset="0"/>
            </a:rPr>
            <a:t>Perolehan</a:t>
          </a:r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 Pengurusan </a:t>
          </a:r>
          <a:r>
            <a:rPr lang="en-US" sz="1200" b="1" dirty="0" err="1" smtClean="0">
              <a:latin typeface="Arial Narrow" pitchFamily="34" charset="0"/>
              <a:ea typeface="Cambria Math" pitchFamily="18" charset="0"/>
            </a:rPr>
            <a:t>Fasiliti</a:t>
          </a:r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 </a:t>
          </a:r>
        </a:p>
        <a:p>
          <a:pPr algn="l"/>
          <a:r>
            <a:rPr lang="en-US" sz="1200" dirty="0" smtClean="0">
              <a:latin typeface="Arial Narrow" pitchFamily="34" charset="0"/>
              <a:ea typeface="Cambria Math" pitchFamily="18" charset="0"/>
            </a:rPr>
            <a:t> proses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perolehan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yang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telus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akan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memastikan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perjalanan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kontrak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yang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lancar</a:t>
          </a:r>
          <a:endParaRPr lang="en-US" sz="1200" dirty="0" smtClean="0">
            <a:latin typeface="Arial Narrow" pitchFamily="34" charset="0"/>
            <a:ea typeface="Cambria Math" pitchFamily="18" charset="0"/>
          </a:endParaRPr>
        </a:p>
      </dgm:t>
    </dgm:pt>
    <dgm:pt modelId="{45EC0B23-6F66-4FAE-984C-0CC51C9675EB}" type="parTrans" cxnId="{AE829DB7-BC2C-4838-A77C-FBDA285D49F3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B63F9729-96B6-496C-94DD-A40A31106ACA}" type="sibTrans" cxnId="{AE829DB7-BC2C-4838-A77C-FBDA285D49F3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4AC018EE-220D-4E7D-ACCB-8B6B06CD9105}">
      <dgm:prSet custT="1"/>
      <dgm:spPr/>
      <dgm:t>
        <a:bodyPr/>
        <a:lstStyle/>
        <a:p>
          <a:pPr algn="l"/>
          <a:r>
            <a:rPr lang="en-US" sz="1200" b="1" dirty="0" err="1" smtClean="0">
              <a:latin typeface="Arial Narrow" pitchFamily="34" charset="0"/>
              <a:ea typeface="Cambria Math" pitchFamily="18" charset="0"/>
            </a:rPr>
            <a:t>Penggunaan</a:t>
          </a:r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b="1" dirty="0" err="1" smtClean="0">
              <a:latin typeface="Arial Narrow" pitchFamily="34" charset="0"/>
              <a:ea typeface="Cambria Math" pitchFamily="18" charset="0"/>
            </a:rPr>
            <a:t>Perisian</a:t>
          </a:r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 FM</a:t>
          </a:r>
        </a:p>
        <a:p>
          <a:pPr algn="l"/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akan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melancarkan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pengunpulan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dan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penggunaan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data FM;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untuk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projek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yang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telah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siap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,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semasa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mahupun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akan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datang</a:t>
          </a:r>
          <a:endParaRPr lang="en-US" sz="1200" dirty="0" smtClean="0">
            <a:latin typeface="Arial Narrow" pitchFamily="34" charset="0"/>
            <a:ea typeface="Cambria Math" pitchFamily="18" charset="0"/>
          </a:endParaRPr>
        </a:p>
      </dgm:t>
    </dgm:pt>
    <dgm:pt modelId="{24569562-EDE2-4988-BAB7-A116FFDB619A}" type="parTrans" cxnId="{2F385CFF-78D4-4EA6-80B4-020405A343B8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9664AD14-09F6-4509-B899-5FDCA1E9AA66}" type="sibTrans" cxnId="{2F385CFF-78D4-4EA6-80B4-020405A343B8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2FFAA435-4182-4234-BD2F-722D164D0B7F}">
      <dgm:prSet custT="1"/>
      <dgm:spPr/>
      <dgm:t>
        <a:bodyPr/>
        <a:lstStyle/>
        <a:p>
          <a:pPr algn="l"/>
          <a:r>
            <a:rPr lang="en-US" sz="1200" b="1" dirty="0" err="1" smtClean="0">
              <a:latin typeface="Arial Narrow" pitchFamily="34" charset="0"/>
              <a:ea typeface="Cambria Math" pitchFamily="18" charset="0"/>
            </a:rPr>
            <a:t>Perkhidmatan</a:t>
          </a:r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b="1" dirty="0" err="1" smtClean="0">
              <a:latin typeface="Arial Narrow" pitchFamily="34" charset="0"/>
              <a:ea typeface="Cambria Math" pitchFamily="18" charset="0"/>
            </a:rPr>
            <a:t>Pelanggan</a:t>
          </a:r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 </a:t>
          </a:r>
        </a:p>
        <a:p>
          <a:pPr algn="l"/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perlu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menjadi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fokus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utama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di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dalam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FM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kerana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pelanggan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adalah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penilai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utama</a:t>
          </a:r>
          <a:endParaRPr lang="en-US" sz="1200" dirty="0" smtClean="0">
            <a:latin typeface="Arial Narrow" pitchFamily="34" charset="0"/>
            <a:ea typeface="Cambria Math" pitchFamily="18" charset="0"/>
          </a:endParaRPr>
        </a:p>
      </dgm:t>
    </dgm:pt>
    <dgm:pt modelId="{54A1E720-7998-4242-91E1-DEE1172C24CA}" type="parTrans" cxnId="{F6E3AEA3-70F4-417C-A3DD-1304CBD3EE13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B861A938-3020-4164-A6C2-8B1A43E859D8}" type="sibTrans" cxnId="{F6E3AEA3-70F4-417C-A3DD-1304CBD3EE13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4517F657-0AE3-4A1C-BD66-366445E1D363}">
      <dgm:prSet phldrT="[Text]" custT="1"/>
      <dgm:spPr/>
      <dgm:t>
        <a:bodyPr/>
        <a:lstStyle/>
        <a:p>
          <a:pPr algn="l"/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Pengurusan </a:t>
          </a:r>
          <a:r>
            <a:rPr lang="en-US" sz="1200" b="1" dirty="0" err="1" smtClean="0">
              <a:latin typeface="Arial Narrow" pitchFamily="34" charset="0"/>
              <a:ea typeface="Cambria Math" pitchFamily="18" charset="0"/>
            </a:rPr>
            <a:t>Ruang</a:t>
          </a:r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 </a:t>
          </a:r>
        </a:p>
        <a:p>
          <a:pPr algn="l"/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berkait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rapat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dengan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penggunaan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wang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negara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.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Ruang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yang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diguna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secara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optimum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akan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menjimatkan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kos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operasi</a:t>
          </a:r>
          <a:endParaRPr lang="en-US" sz="1200" dirty="0" smtClean="0">
            <a:latin typeface="Arial Narrow" pitchFamily="34" charset="0"/>
            <a:ea typeface="Cambria Math" pitchFamily="18" charset="0"/>
          </a:endParaRPr>
        </a:p>
      </dgm:t>
    </dgm:pt>
    <dgm:pt modelId="{F9FCE381-248E-4D12-B60F-A687046150DF}" type="parTrans" cxnId="{0F1EC9FB-8304-47AF-98C5-75688890B96F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66A9BC23-E818-4258-B470-8E2DE26AC4F5}" type="sibTrans" cxnId="{0F1EC9FB-8304-47AF-98C5-75688890B96F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68EEA5BA-7887-4ADB-B77C-BAFE84740152}">
      <dgm:prSet custT="1"/>
      <dgm:spPr/>
      <dgm:t>
        <a:bodyPr/>
        <a:lstStyle/>
        <a:p>
          <a:pPr algn="l"/>
          <a:r>
            <a:rPr lang="en-US" sz="1200" b="1" dirty="0" err="1" smtClean="0">
              <a:latin typeface="Arial Narrow" pitchFamily="34" charset="0"/>
              <a:ea typeface="Cambria Math" pitchFamily="18" charset="0"/>
            </a:rPr>
            <a:t>Melaksanakan</a:t>
          </a:r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b="1" dirty="0" err="1" smtClean="0">
              <a:latin typeface="Arial Narrow" pitchFamily="34" charset="0"/>
              <a:ea typeface="Cambria Math" pitchFamily="18" charset="0"/>
            </a:rPr>
            <a:t>Polisi</a:t>
          </a:r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b="1" dirty="0" err="1" smtClean="0">
              <a:latin typeface="Arial Narrow" pitchFamily="34" charset="0"/>
              <a:ea typeface="Cambria Math" pitchFamily="18" charset="0"/>
            </a:rPr>
            <a:t>Kelestarian</a:t>
          </a:r>
          <a:endParaRPr lang="en-US" sz="1200" b="1" dirty="0" smtClean="0">
            <a:latin typeface="Arial Narrow" pitchFamily="34" charset="0"/>
            <a:ea typeface="Cambria Math" pitchFamily="18" charset="0"/>
          </a:endParaRPr>
        </a:p>
        <a:p>
          <a:pPr algn="l"/>
          <a:r>
            <a:rPr lang="en-US" sz="1200" dirty="0" smtClean="0">
              <a:latin typeface="Arial Narrow" pitchFamily="34" charset="0"/>
              <a:ea typeface="Cambria Math" pitchFamily="18" charset="0"/>
            </a:rPr>
            <a:t>FM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adalah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memastikan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generasi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akan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datang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akan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dapat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menggunakan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sumber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kini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sama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seperti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kita</a:t>
          </a:r>
          <a:endParaRPr lang="en-US" sz="1200" dirty="0">
            <a:latin typeface="Arial Narrow" pitchFamily="34" charset="0"/>
            <a:ea typeface="Cambria Math" pitchFamily="18" charset="0"/>
          </a:endParaRPr>
        </a:p>
      </dgm:t>
    </dgm:pt>
    <dgm:pt modelId="{8C97490C-C6CF-4EAA-8DDC-FA42883141CE}" type="parTrans" cxnId="{5B4CD8C3-A20B-40F4-BD92-4509B82AE2DC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4A99FAA0-8D8F-4F48-9663-D027767A2605}" type="sibTrans" cxnId="{5B4CD8C3-A20B-40F4-BD92-4509B82AE2DC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76CC0F0C-492F-4A6B-AD5E-88B8BBD26C15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algn="l"/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Audit </a:t>
          </a:r>
          <a:r>
            <a:rPr lang="en-US" sz="1200" b="1" dirty="0" err="1" smtClean="0">
              <a:latin typeface="Arial Narrow" pitchFamily="34" charset="0"/>
              <a:ea typeface="Cambria Math" pitchFamily="18" charset="0"/>
            </a:rPr>
            <a:t>Tenaga</a:t>
          </a:r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 </a:t>
          </a:r>
          <a:endParaRPr lang="en-US" sz="1200" dirty="0" smtClean="0">
            <a:latin typeface="Arial Narrow" pitchFamily="34" charset="0"/>
            <a:ea typeface="Cambria Math" pitchFamily="18" charset="0"/>
          </a:endParaRPr>
        </a:p>
        <a:p>
          <a:pPr algn="l"/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perlu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dilakukan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secara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konsisten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untuk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mengukur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dan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merekod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penggunaan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dan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penjimatan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tenaga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</a:p>
      </dgm:t>
    </dgm:pt>
    <dgm:pt modelId="{B1ADB2D1-36D8-4D48-97EE-57922E77CEAF}" type="parTrans" cxnId="{0CEB9A95-A874-47E6-93CF-B02AF7E84FE1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6736CAC4-42B1-44CE-9755-D8723421EB2A}" type="sibTrans" cxnId="{0CEB9A95-A874-47E6-93CF-B02AF7E84FE1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B8AF1745-7177-4BB7-84AB-0F301EFF4D4C}">
      <dgm:prSet custT="1"/>
      <dgm:spPr/>
      <dgm:t>
        <a:bodyPr/>
        <a:lstStyle/>
        <a:p>
          <a:pPr algn="l"/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Pengurusan </a:t>
          </a:r>
          <a:r>
            <a:rPr lang="en-US" sz="1200" b="1" dirty="0" err="1" smtClean="0">
              <a:latin typeface="Arial Narrow" pitchFamily="34" charset="0"/>
              <a:ea typeface="Cambria Math" pitchFamily="18" charset="0"/>
            </a:rPr>
            <a:t>Risiko</a:t>
          </a:r>
          <a:r>
            <a:rPr lang="en-US" sz="1200" b="1" dirty="0" smtClean="0">
              <a:latin typeface="Arial Narrow" pitchFamily="34" charset="0"/>
              <a:ea typeface="Cambria Math" pitchFamily="18" charset="0"/>
            </a:rPr>
            <a:t> </a:t>
          </a:r>
        </a:p>
        <a:p>
          <a:pPr algn="l"/>
          <a:r>
            <a:rPr lang="en-US" sz="1200" dirty="0" smtClean="0">
              <a:latin typeface="Arial Narrow" pitchFamily="34" charset="0"/>
              <a:ea typeface="Cambria Math" pitchFamily="18" charset="0"/>
            </a:rPr>
            <a:t>FM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perlu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mengintegrasikan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risiko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bisnes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di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dalam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pelan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pelaksanaan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 FM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bagi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mengelakkan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bisnes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menjadi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tidak</a:t>
          </a:r>
          <a:r>
            <a:rPr lang="en-US" sz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dirty="0" err="1" smtClean="0">
              <a:latin typeface="Arial Narrow" pitchFamily="34" charset="0"/>
              <a:ea typeface="Cambria Math" pitchFamily="18" charset="0"/>
            </a:rPr>
            <a:t>relevan</a:t>
          </a:r>
          <a:endParaRPr lang="en-US" sz="1200" dirty="0" smtClean="0">
            <a:latin typeface="Arial Narrow" pitchFamily="34" charset="0"/>
            <a:ea typeface="Cambria Math" pitchFamily="18" charset="0"/>
          </a:endParaRPr>
        </a:p>
      </dgm:t>
    </dgm:pt>
    <dgm:pt modelId="{BAA17512-4D67-46EC-9825-8AF4BBD3B7CD}" type="parTrans" cxnId="{97503599-C066-4A3B-BDF9-B3057C8620E3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D9053479-B268-4043-8ADF-6E07B72B0D8A}" type="sibTrans" cxnId="{97503599-C066-4A3B-BDF9-B3057C8620E3}">
      <dgm:prSet/>
      <dgm:spPr/>
      <dgm:t>
        <a:bodyPr/>
        <a:lstStyle/>
        <a:p>
          <a:endParaRPr lang="en-MY" sz="1200">
            <a:latin typeface="Arial Narrow" pitchFamily="34" charset="0"/>
          </a:endParaRPr>
        </a:p>
      </dgm:t>
    </dgm:pt>
    <dgm:pt modelId="{68351631-1A18-44DB-A950-FF4298682B29}" type="pres">
      <dgm:prSet presAssocID="{09295E88-2968-4250-991E-34A002FB2F0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93E10CB0-C3CC-4951-B2A7-0EFD8A98F43D}" type="pres">
      <dgm:prSet presAssocID="{B0B046CE-8FF6-45FA-973F-7F20EAF3A15C}" presName="composite" presStyleCnt="0"/>
      <dgm:spPr/>
      <dgm:t>
        <a:bodyPr/>
        <a:lstStyle/>
        <a:p>
          <a:endParaRPr lang="en-MY"/>
        </a:p>
      </dgm:t>
    </dgm:pt>
    <dgm:pt modelId="{11E1A0F6-9984-435F-9637-E0F8422BB8BD}" type="pres">
      <dgm:prSet presAssocID="{B0B046CE-8FF6-45FA-973F-7F20EAF3A15C}" presName="rect1" presStyleLbl="trAlignAcc1" presStyleIdx="0" presStyleCnt="9" custLinFactNeighborX="-5549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095CD04-D23C-4F48-99AC-5A26D86F1717}" type="pres">
      <dgm:prSet presAssocID="{B0B046CE-8FF6-45FA-973F-7F20EAF3A15C}" presName="rect2" presStyleLbl="fgImgPlace1" presStyleIdx="0" presStyleCnt="9" custLinFactX="-100000" custLinFactNeighborX="-153669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B5CB9D45-2CB9-4F9E-A45A-642B6CB69FDA}" type="pres">
      <dgm:prSet presAssocID="{C5F402B7-DE7E-406F-90D7-1B863A5764E5}" presName="sibTrans" presStyleCnt="0"/>
      <dgm:spPr/>
      <dgm:t>
        <a:bodyPr/>
        <a:lstStyle/>
        <a:p>
          <a:endParaRPr lang="en-MY"/>
        </a:p>
      </dgm:t>
    </dgm:pt>
    <dgm:pt modelId="{D837D8D5-B2D4-43C0-A517-C020CFCB81CD}" type="pres">
      <dgm:prSet presAssocID="{283C5517-057C-4F02-9FEA-88ABAF8CF2CA}" presName="composite" presStyleCnt="0"/>
      <dgm:spPr/>
      <dgm:t>
        <a:bodyPr/>
        <a:lstStyle/>
        <a:p>
          <a:endParaRPr lang="en-MY"/>
        </a:p>
      </dgm:t>
    </dgm:pt>
    <dgm:pt modelId="{B3930A8A-FA87-45B2-9BC8-F7A603EE7BF8}" type="pres">
      <dgm:prSet presAssocID="{283C5517-057C-4F02-9FEA-88ABAF8CF2CA}" presName="rect1" presStyleLbl="trAlignAcc1" presStyleIdx="1" presStyleCnt="9" custLinFactNeighborX="50399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DD0EE57-4212-49F7-ABE8-201C606BDA08}" type="pres">
      <dgm:prSet presAssocID="{283C5517-057C-4F02-9FEA-88ABAF8CF2CA}" presName="rect2" presStyleLbl="fgImgPlace1" presStyleIdx="1" presStyleCnt="9" custLinFactX="100000" custLinFactNeighborX="130148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8ACBC147-AE43-45AF-8ED9-E2520AAD88C4}" type="pres">
      <dgm:prSet presAssocID="{B4FE798E-B57D-4994-B107-6C78366EDCA4}" presName="sibTrans" presStyleCnt="0"/>
      <dgm:spPr/>
      <dgm:t>
        <a:bodyPr/>
        <a:lstStyle/>
        <a:p>
          <a:endParaRPr lang="en-MY"/>
        </a:p>
      </dgm:t>
    </dgm:pt>
    <dgm:pt modelId="{5C6FFD69-7F02-4836-BF38-8BB717F4BB92}" type="pres">
      <dgm:prSet presAssocID="{B6339639-9528-447C-B87A-17FD0027CBEA}" presName="composite" presStyleCnt="0"/>
      <dgm:spPr/>
      <dgm:t>
        <a:bodyPr/>
        <a:lstStyle/>
        <a:p>
          <a:endParaRPr lang="en-MY"/>
        </a:p>
      </dgm:t>
    </dgm:pt>
    <dgm:pt modelId="{5EF2E42D-1623-4338-AFB8-BE09726361B4}" type="pres">
      <dgm:prSet presAssocID="{B6339639-9528-447C-B87A-17FD0027CBEA}" presName="rect1" presStyleLbl="trAlignAcc1" presStyleIdx="2" presStyleCnt="9" custLinFactNeighborX="-5549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76ED5E8-48B7-41D5-9510-BE840489A687}" type="pres">
      <dgm:prSet presAssocID="{B6339639-9528-447C-B87A-17FD0027CBEA}" presName="rect2" presStyleLbl="fgImgPlace1" presStyleIdx="2" presStyleCnt="9" custLinFactX="-100000" custLinFactNeighborX="-153669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3B740E11-5E40-4BDB-8129-04293AC54C20}" type="pres">
      <dgm:prSet presAssocID="{B63F9729-96B6-496C-94DD-A40A31106ACA}" presName="sibTrans" presStyleCnt="0"/>
      <dgm:spPr/>
      <dgm:t>
        <a:bodyPr/>
        <a:lstStyle/>
        <a:p>
          <a:endParaRPr lang="en-MY"/>
        </a:p>
      </dgm:t>
    </dgm:pt>
    <dgm:pt modelId="{CCCF4A8B-B302-4DA5-978E-5CA269952CA7}" type="pres">
      <dgm:prSet presAssocID="{4AC018EE-220D-4E7D-ACCB-8B6B06CD9105}" presName="composite" presStyleCnt="0"/>
      <dgm:spPr/>
      <dgm:t>
        <a:bodyPr/>
        <a:lstStyle/>
        <a:p>
          <a:endParaRPr lang="en-MY"/>
        </a:p>
      </dgm:t>
    </dgm:pt>
    <dgm:pt modelId="{392B8B41-B8B3-40BB-967B-8B40ED8C6323}" type="pres">
      <dgm:prSet presAssocID="{4AC018EE-220D-4E7D-ACCB-8B6B06CD9105}" presName="rect1" presStyleLbl="trAlignAcc1" presStyleIdx="3" presStyleCnt="9" custLinFactNeighborX="5034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4D2BF18-2AC3-448D-9C7E-CFFB38492BAB}" type="pres">
      <dgm:prSet presAssocID="{4AC018EE-220D-4E7D-ACCB-8B6B06CD9105}" presName="rect2" presStyleLbl="fgImgPlace1" presStyleIdx="3" presStyleCnt="9" custLinFactX="100000" custLinFactNeighborX="130145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8C63AAA0-B211-461F-B878-28D822C70C48}" type="pres">
      <dgm:prSet presAssocID="{9664AD14-09F6-4509-B899-5FDCA1E9AA66}" presName="sibTrans" presStyleCnt="0"/>
      <dgm:spPr/>
      <dgm:t>
        <a:bodyPr/>
        <a:lstStyle/>
        <a:p>
          <a:endParaRPr lang="en-MY"/>
        </a:p>
      </dgm:t>
    </dgm:pt>
    <dgm:pt modelId="{B6C9996B-5800-418C-8FDB-1882ED7EFCE9}" type="pres">
      <dgm:prSet presAssocID="{2FFAA435-4182-4234-BD2F-722D164D0B7F}" presName="composite" presStyleCnt="0"/>
      <dgm:spPr/>
      <dgm:t>
        <a:bodyPr/>
        <a:lstStyle/>
        <a:p>
          <a:endParaRPr lang="en-MY"/>
        </a:p>
      </dgm:t>
    </dgm:pt>
    <dgm:pt modelId="{6E3DB51F-5A85-4958-B87D-3AEF77C72157}" type="pres">
      <dgm:prSet presAssocID="{2FFAA435-4182-4234-BD2F-722D164D0B7F}" presName="rect1" presStyleLbl="trAlignAcc1" presStyleIdx="4" presStyleCnt="9" custLinFactNeighborX="-5549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B96C242-424E-42CB-9376-8289CCE676BA}" type="pres">
      <dgm:prSet presAssocID="{2FFAA435-4182-4234-BD2F-722D164D0B7F}" presName="rect2" presStyleLbl="fgImgPlace1" presStyleIdx="4" presStyleCnt="9" custLinFactX="-100000" custLinFactNeighborX="-15366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C8E0B6DE-C26E-46FF-9D76-7AFF3645ACA4}" type="pres">
      <dgm:prSet presAssocID="{B861A938-3020-4164-A6C2-8B1A43E859D8}" presName="sibTrans" presStyleCnt="0"/>
      <dgm:spPr/>
      <dgm:t>
        <a:bodyPr/>
        <a:lstStyle/>
        <a:p>
          <a:endParaRPr lang="en-MY"/>
        </a:p>
      </dgm:t>
    </dgm:pt>
    <dgm:pt modelId="{769A4CD4-8205-4260-B1DA-F0B40CF695D4}" type="pres">
      <dgm:prSet presAssocID="{4517F657-0AE3-4A1C-BD66-366445E1D363}" presName="composite" presStyleCnt="0"/>
      <dgm:spPr/>
      <dgm:t>
        <a:bodyPr/>
        <a:lstStyle/>
        <a:p>
          <a:endParaRPr lang="en-MY"/>
        </a:p>
      </dgm:t>
    </dgm:pt>
    <dgm:pt modelId="{D7750C50-7C5A-4852-8A58-EBCADA9F8C61}" type="pres">
      <dgm:prSet presAssocID="{4517F657-0AE3-4A1C-BD66-366445E1D363}" presName="rect1" presStyleLbl="trAlignAcc1" presStyleIdx="5" presStyleCnt="9" custLinFactNeighborX="5034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4F842A2-78E0-4DF9-B28A-147AB96F3056}" type="pres">
      <dgm:prSet presAssocID="{4517F657-0AE3-4A1C-BD66-366445E1D363}" presName="rect2" presStyleLbl="fgImgPlace1" presStyleIdx="5" presStyleCnt="9" custLinFactX="100000" custLinFactNeighborX="130145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0E8BD399-CD70-4673-A924-EDBC667312D1}" type="pres">
      <dgm:prSet presAssocID="{66A9BC23-E818-4258-B470-8E2DE26AC4F5}" presName="sibTrans" presStyleCnt="0"/>
      <dgm:spPr/>
      <dgm:t>
        <a:bodyPr/>
        <a:lstStyle/>
        <a:p>
          <a:endParaRPr lang="en-MY"/>
        </a:p>
      </dgm:t>
    </dgm:pt>
    <dgm:pt modelId="{979606A2-0AFF-49F6-B3EE-E300256EF0E2}" type="pres">
      <dgm:prSet presAssocID="{68EEA5BA-7887-4ADB-B77C-BAFE84740152}" presName="composite" presStyleCnt="0"/>
      <dgm:spPr/>
      <dgm:t>
        <a:bodyPr/>
        <a:lstStyle/>
        <a:p>
          <a:endParaRPr lang="en-MY"/>
        </a:p>
      </dgm:t>
    </dgm:pt>
    <dgm:pt modelId="{700638DF-CCA6-4A77-8B68-9989843CB715}" type="pres">
      <dgm:prSet presAssocID="{68EEA5BA-7887-4ADB-B77C-BAFE84740152}" presName="rect1" presStyleLbl="trAlignAcc1" presStyleIdx="6" presStyleCnt="9" custLinFactNeighborX="-5549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428E442-25BE-40A6-90DD-B57914E5B3F8}" type="pres">
      <dgm:prSet presAssocID="{68EEA5BA-7887-4ADB-B77C-BAFE84740152}" presName="rect2" presStyleLbl="fgImgPlace1" presStyleIdx="6" presStyleCnt="9" custLinFactX="-100000" custLinFactNeighborX="-153669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65FAB2EC-70F3-439A-B14A-1F4D6A044B64}" type="pres">
      <dgm:prSet presAssocID="{4A99FAA0-8D8F-4F48-9663-D027767A2605}" presName="sibTrans" presStyleCnt="0"/>
      <dgm:spPr/>
      <dgm:t>
        <a:bodyPr/>
        <a:lstStyle/>
        <a:p>
          <a:endParaRPr lang="en-MY"/>
        </a:p>
      </dgm:t>
    </dgm:pt>
    <dgm:pt modelId="{88701C19-B752-4A50-BB0F-5C35FD7C3C33}" type="pres">
      <dgm:prSet presAssocID="{76CC0F0C-492F-4A6B-AD5E-88B8BBD26C15}" presName="composite" presStyleCnt="0"/>
      <dgm:spPr/>
      <dgm:t>
        <a:bodyPr/>
        <a:lstStyle/>
        <a:p>
          <a:endParaRPr lang="en-MY"/>
        </a:p>
      </dgm:t>
    </dgm:pt>
    <dgm:pt modelId="{340FAB63-F782-4D29-90B0-B2886C95B939}" type="pres">
      <dgm:prSet presAssocID="{76CC0F0C-492F-4A6B-AD5E-88B8BBD26C15}" presName="rect1" presStyleLbl="trAlignAcc1" presStyleIdx="7" presStyleCnt="9" custLinFactNeighborX="5034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CEE423C-4120-4995-981D-BDD508182A4E}" type="pres">
      <dgm:prSet presAssocID="{76CC0F0C-492F-4A6B-AD5E-88B8BBD26C15}" presName="rect2" presStyleLbl="fgImgPlace1" presStyleIdx="7" presStyleCnt="9" custLinFactX="100000" custLinFactNeighborX="130145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  <dgm:t>
        <a:bodyPr/>
        <a:lstStyle/>
        <a:p>
          <a:endParaRPr lang="en-MY"/>
        </a:p>
      </dgm:t>
    </dgm:pt>
    <dgm:pt modelId="{74095497-80B5-4ED0-9A45-49DB2DE7B3A9}" type="pres">
      <dgm:prSet presAssocID="{6736CAC4-42B1-44CE-9755-D8723421EB2A}" presName="sibTrans" presStyleCnt="0"/>
      <dgm:spPr/>
      <dgm:t>
        <a:bodyPr/>
        <a:lstStyle/>
        <a:p>
          <a:endParaRPr lang="en-MY"/>
        </a:p>
      </dgm:t>
    </dgm:pt>
    <dgm:pt modelId="{C5F1A10E-F3F6-4581-AE5B-ED2244FF7CE7}" type="pres">
      <dgm:prSet presAssocID="{B8AF1745-7177-4BB7-84AB-0F301EFF4D4C}" presName="composite" presStyleCnt="0"/>
      <dgm:spPr/>
      <dgm:t>
        <a:bodyPr/>
        <a:lstStyle/>
        <a:p>
          <a:endParaRPr lang="en-MY"/>
        </a:p>
      </dgm:t>
    </dgm:pt>
    <dgm:pt modelId="{6A2E4442-ACD5-4AC1-BE5E-9E2E13783CE8}" type="pres">
      <dgm:prSet presAssocID="{B8AF1745-7177-4BB7-84AB-0F301EFF4D4C}" presName="rect1" presStyleLbl="trAlignAcc1" presStyleIdx="8" presStyleCnt="9" custLinFactNeighborY="-2341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6254D0F-5818-47AA-A056-A88B8F0B595D}" type="pres">
      <dgm:prSet presAssocID="{B8AF1745-7177-4BB7-84AB-0F301EFF4D4C}" presName="rect2" presStyleLbl="fgImgPlace1" presStyleIdx="8" presStyleCnt="9" custLinFactNeighborY="-22299"/>
      <dgm:spPr>
        <a:blipFill rotWithShape="1">
          <a:blip xmlns:r="http://schemas.openxmlformats.org/officeDocument/2006/relationships" r:embed="rId10"/>
          <a:stretch>
            <a:fillRect/>
          </a:stretch>
        </a:blipFill>
      </dgm:spPr>
      <dgm:t>
        <a:bodyPr/>
        <a:lstStyle/>
        <a:p>
          <a:endParaRPr lang="en-MY"/>
        </a:p>
      </dgm:t>
    </dgm:pt>
  </dgm:ptLst>
  <dgm:cxnLst>
    <dgm:cxn modelId="{2F385CFF-78D4-4EA6-80B4-020405A343B8}" srcId="{09295E88-2968-4250-991E-34A002FB2F0F}" destId="{4AC018EE-220D-4E7D-ACCB-8B6B06CD9105}" srcOrd="3" destOrd="0" parTransId="{24569562-EDE2-4988-BAB7-A116FFDB619A}" sibTransId="{9664AD14-09F6-4509-B899-5FDCA1E9AA66}"/>
    <dgm:cxn modelId="{0CEB9A95-A874-47E6-93CF-B02AF7E84FE1}" srcId="{09295E88-2968-4250-991E-34A002FB2F0F}" destId="{76CC0F0C-492F-4A6B-AD5E-88B8BBD26C15}" srcOrd="7" destOrd="0" parTransId="{B1ADB2D1-36D8-4D48-97EE-57922E77CEAF}" sibTransId="{6736CAC4-42B1-44CE-9755-D8723421EB2A}"/>
    <dgm:cxn modelId="{5B4CD8C3-A20B-40F4-BD92-4509B82AE2DC}" srcId="{09295E88-2968-4250-991E-34A002FB2F0F}" destId="{68EEA5BA-7887-4ADB-B77C-BAFE84740152}" srcOrd="6" destOrd="0" parTransId="{8C97490C-C6CF-4EAA-8DDC-FA42883141CE}" sibTransId="{4A99FAA0-8D8F-4F48-9663-D027767A2605}"/>
    <dgm:cxn modelId="{6EACB9D3-1039-4F53-B87F-A060EE319DD2}" type="presOf" srcId="{B0B046CE-8FF6-45FA-973F-7F20EAF3A15C}" destId="{11E1A0F6-9984-435F-9637-E0F8422BB8BD}" srcOrd="0" destOrd="0" presId="urn:microsoft.com/office/officeart/2008/layout/PictureStrips"/>
    <dgm:cxn modelId="{2AACE807-E8B2-4E6F-8B71-7E4C7BC0B37F}" type="presOf" srcId="{09295E88-2968-4250-991E-34A002FB2F0F}" destId="{68351631-1A18-44DB-A950-FF4298682B29}" srcOrd="0" destOrd="0" presId="urn:microsoft.com/office/officeart/2008/layout/PictureStrips"/>
    <dgm:cxn modelId="{764ECB6F-11AE-41F6-8874-673079828519}" type="presOf" srcId="{B6339639-9528-447C-B87A-17FD0027CBEA}" destId="{5EF2E42D-1623-4338-AFB8-BE09726361B4}" srcOrd="0" destOrd="0" presId="urn:microsoft.com/office/officeart/2008/layout/PictureStrips"/>
    <dgm:cxn modelId="{F6E3AEA3-70F4-417C-A3DD-1304CBD3EE13}" srcId="{09295E88-2968-4250-991E-34A002FB2F0F}" destId="{2FFAA435-4182-4234-BD2F-722D164D0B7F}" srcOrd="4" destOrd="0" parTransId="{54A1E720-7998-4242-91E1-DEE1172C24CA}" sibTransId="{B861A938-3020-4164-A6C2-8B1A43E859D8}"/>
    <dgm:cxn modelId="{2B2EEB87-164F-4963-B22B-B8192717D80F}" type="presOf" srcId="{2FFAA435-4182-4234-BD2F-722D164D0B7F}" destId="{6E3DB51F-5A85-4958-B87D-3AEF77C72157}" srcOrd="0" destOrd="0" presId="urn:microsoft.com/office/officeart/2008/layout/PictureStrips"/>
    <dgm:cxn modelId="{AE829DB7-BC2C-4838-A77C-FBDA285D49F3}" srcId="{09295E88-2968-4250-991E-34A002FB2F0F}" destId="{B6339639-9528-447C-B87A-17FD0027CBEA}" srcOrd="2" destOrd="0" parTransId="{45EC0B23-6F66-4FAE-984C-0CC51C9675EB}" sibTransId="{B63F9729-96B6-496C-94DD-A40A31106ACA}"/>
    <dgm:cxn modelId="{E80E1D84-89F0-439A-B9C9-E8FB51537045}" type="presOf" srcId="{4517F657-0AE3-4A1C-BD66-366445E1D363}" destId="{D7750C50-7C5A-4852-8A58-EBCADA9F8C61}" srcOrd="0" destOrd="0" presId="urn:microsoft.com/office/officeart/2008/layout/PictureStrips"/>
    <dgm:cxn modelId="{75A4D6F5-3EAD-47BB-A5FD-57D257261341}" srcId="{09295E88-2968-4250-991E-34A002FB2F0F}" destId="{283C5517-057C-4F02-9FEA-88ABAF8CF2CA}" srcOrd="1" destOrd="0" parTransId="{8476355A-54E1-4F10-B2CD-37B3305BE34E}" sibTransId="{B4FE798E-B57D-4994-B107-6C78366EDCA4}"/>
    <dgm:cxn modelId="{CA635EB2-B1D5-42E8-8F1F-C4B434A8969D}" type="presOf" srcId="{4AC018EE-220D-4E7D-ACCB-8B6B06CD9105}" destId="{392B8B41-B8B3-40BB-967B-8B40ED8C6323}" srcOrd="0" destOrd="0" presId="urn:microsoft.com/office/officeart/2008/layout/PictureStrips"/>
    <dgm:cxn modelId="{0F1EC9FB-8304-47AF-98C5-75688890B96F}" srcId="{09295E88-2968-4250-991E-34A002FB2F0F}" destId="{4517F657-0AE3-4A1C-BD66-366445E1D363}" srcOrd="5" destOrd="0" parTransId="{F9FCE381-248E-4D12-B60F-A687046150DF}" sibTransId="{66A9BC23-E818-4258-B470-8E2DE26AC4F5}"/>
    <dgm:cxn modelId="{73CA76CA-3D4A-4FBF-B143-25E57F3C3505}" srcId="{09295E88-2968-4250-991E-34A002FB2F0F}" destId="{B0B046CE-8FF6-45FA-973F-7F20EAF3A15C}" srcOrd="0" destOrd="0" parTransId="{B4D55A4C-32E6-4036-AB0A-73CFA70B85BD}" sibTransId="{C5F402B7-DE7E-406F-90D7-1B863A5764E5}"/>
    <dgm:cxn modelId="{A5406F95-D77A-4ADB-BC88-F2E421C96A14}" type="presOf" srcId="{76CC0F0C-492F-4A6B-AD5E-88B8BBD26C15}" destId="{340FAB63-F782-4D29-90B0-B2886C95B939}" srcOrd="0" destOrd="0" presId="urn:microsoft.com/office/officeart/2008/layout/PictureStrips"/>
    <dgm:cxn modelId="{DF87A89C-F83A-41F9-AA42-28E13E2AD0E6}" type="presOf" srcId="{B8AF1745-7177-4BB7-84AB-0F301EFF4D4C}" destId="{6A2E4442-ACD5-4AC1-BE5E-9E2E13783CE8}" srcOrd="0" destOrd="0" presId="urn:microsoft.com/office/officeart/2008/layout/PictureStrips"/>
    <dgm:cxn modelId="{5CC8BEE2-D37E-4D4E-8FE3-8DDD9B669935}" type="presOf" srcId="{68EEA5BA-7887-4ADB-B77C-BAFE84740152}" destId="{700638DF-CCA6-4A77-8B68-9989843CB715}" srcOrd="0" destOrd="0" presId="urn:microsoft.com/office/officeart/2008/layout/PictureStrips"/>
    <dgm:cxn modelId="{E8996152-4C6E-4D1D-A7E2-94D7CF323BDD}" type="presOf" srcId="{283C5517-057C-4F02-9FEA-88ABAF8CF2CA}" destId="{B3930A8A-FA87-45B2-9BC8-F7A603EE7BF8}" srcOrd="0" destOrd="0" presId="urn:microsoft.com/office/officeart/2008/layout/PictureStrips"/>
    <dgm:cxn modelId="{97503599-C066-4A3B-BDF9-B3057C8620E3}" srcId="{09295E88-2968-4250-991E-34A002FB2F0F}" destId="{B8AF1745-7177-4BB7-84AB-0F301EFF4D4C}" srcOrd="8" destOrd="0" parTransId="{BAA17512-4D67-46EC-9825-8AF4BBD3B7CD}" sibTransId="{D9053479-B268-4043-8ADF-6E07B72B0D8A}"/>
    <dgm:cxn modelId="{4094A9C4-E642-4814-A2F6-2FCC5C48DE14}" type="presParOf" srcId="{68351631-1A18-44DB-A950-FF4298682B29}" destId="{93E10CB0-C3CC-4951-B2A7-0EFD8A98F43D}" srcOrd="0" destOrd="0" presId="urn:microsoft.com/office/officeart/2008/layout/PictureStrips"/>
    <dgm:cxn modelId="{16B53580-5296-448C-BAFE-D3BDEC4B63A3}" type="presParOf" srcId="{93E10CB0-C3CC-4951-B2A7-0EFD8A98F43D}" destId="{11E1A0F6-9984-435F-9637-E0F8422BB8BD}" srcOrd="0" destOrd="0" presId="urn:microsoft.com/office/officeart/2008/layout/PictureStrips"/>
    <dgm:cxn modelId="{3D05EA68-EE32-47A3-BD5E-ECB76F24F145}" type="presParOf" srcId="{93E10CB0-C3CC-4951-B2A7-0EFD8A98F43D}" destId="{5095CD04-D23C-4F48-99AC-5A26D86F1717}" srcOrd="1" destOrd="0" presId="urn:microsoft.com/office/officeart/2008/layout/PictureStrips"/>
    <dgm:cxn modelId="{F644EAB8-0FEF-442E-98D7-6A757041978F}" type="presParOf" srcId="{68351631-1A18-44DB-A950-FF4298682B29}" destId="{B5CB9D45-2CB9-4F9E-A45A-642B6CB69FDA}" srcOrd="1" destOrd="0" presId="urn:microsoft.com/office/officeart/2008/layout/PictureStrips"/>
    <dgm:cxn modelId="{4F5CD7FA-CF31-4511-9E10-D1402C24BD01}" type="presParOf" srcId="{68351631-1A18-44DB-A950-FF4298682B29}" destId="{D837D8D5-B2D4-43C0-A517-C020CFCB81CD}" srcOrd="2" destOrd="0" presId="urn:microsoft.com/office/officeart/2008/layout/PictureStrips"/>
    <dgm:cxn modelId="{1F1D6768-CDEE-41E0-A6E7-80702229F9EF}" type="presParOf" srcId="{D837D8D5-B2D4-43C0-A517-C020CFCB81CD}" destId="{B3930A8A-FA87-45B2-9BC8-F7A603EE7BF8}" srcOrd="0" destOrd="0" presId="urn:microsoft.com/office/officeart/2008/layout/PictureStrips"/>
    <dgm:cxn modelId="{4B92182C-D4A7-45F7-9DE2-42A068C24F0D}" type="presParOf" srcId="{D837D8D5-B2D4-43C0-A517-C020CFCB81CD}" destId="{BDD0EE57-4212-49F7-ABE8-201C606BDA08}" srcOrd="1" destOrd="0" presId="urn:microsoft.com/office/officeart/2008/layout/PictureStrips"/>
    <dgm:cxn modelId="{74FBAC73-4B19-4A4B-BD04-989FF6A1DA9F}" type="presParOf" srcId="{68351631-1A18-44DB-A950-FF4298682B29}" destId="{8ACBC147-AE43-45AF-8ED9-E2520AAD88C4}" srcOrd="3" destOrd="0" presId="urn:microsoft.com/office/officeart/2008/layout/PictureStrips"/>
    <dgm:cxn modelId="{2CADB5BB-5E72-42CD-AE09-14731BF33E80}" type="presParOf" srcId="{68351631-1A18-44DB-A950-FF4298682B29}" destId="{5C6FFD69-7F02-4836-BF38-8BB717F4BB92}" srcOrd="4" destOrd="0" presId="urn:microsoft.com/office/officeart/2008/layout/PictureStrips"/>
    <dgm:cxn modelId="{BE45CBD6-B629-41AE-9D8E-12F6679A0879}" type="presParOf" srcId="{5C6FFD69-7F02-4836-BF38-8BB717F4BB92}" destId="{5EF2E42D-1623-4338-AFB8-BE09726361B4}" srcOrd="0" destOrd="0" presId="urn:microsoft.com/office/officeart/2008/layout/PictureStrips"/>
    <dgm:cxn modelId="{FE2FE54A-A7DA-4F91-8034-10EC874A643A}" type="presParOf" srcId="{5C6FFD69-7F02-4836-BF38-8BB717F4BB92}" destId="{676ED5E8-48B7-41D5-9510-BE840489A687}" srcOrd="1" destOrd="0" presId="urn:microsoft.com/office/officeart/2008/layout/PictureStrips"/>
    <dgm:cxn modelId="{03A4DF52-D219-4379-97CE-73415C0455D2}" type="presParOf" srcId="{68351631-1A18-44DB-A950-FF4298682B29}" destId="{3B740E11-5E40-4BDB-8129-04293AC54C20}" srcOrd="5" destOrd="0" presId="urn:microsoft.com/office/officeart/2008/layout/PictureStrips"/>
    <dgm:cxn modelId="{A33ECB63-F359-4D1A-A063-1399FACB9821}" type="presParOf" srcId="{68351631-1A18-44DB-A950-FF4298682B29}" destId="{CCCF4A8B-B302-4DA5-978E-5CA269952CA7}" srcOrd="6" destOrd="0" presId="urn:microsoft.com/office/officeart/2008/layout/PictureStrips"/>
    <dgm:cxn modelId="{DFFC3067-E0DC-4C17-97C2-E1E974C9B867}" type="presParOf" srcId="{CCCF4A8B-B302-4DA5-978E-5CA269952CA7}" destId="{392B8B41-B8B3-40BB-967B-8B40ED8C6323}" srcOrd="0" destOrd="0" presId="urn:microsoft.com/office/officeart/2008/layout/PictureStrips"/>
    <dgm:cxn modelId="{55EA80B4-A9FF-483A-A172-56B4A3C869F3}" type="presParOf" srcId="{CCCF4A8B-B302-4DA5-978E-5CA269952CA7}" destId="{D4D2BF18-2AC3-448D-9C7E-CFFB38492BAB}" srcOrd="1" destOrd="0" presId="urn:microsoft.com/office/officeart/2008/layout/PictureStrips"/>
    <dgm:cxn modelId="{2CA3DC8A-0633-4667-91C9-45CAD45D5030}" type="presParOf" srcId="{68351631-1A18-44DB-A950-FF4298682B29}" destId="{8C63AAA0-B211-461F-B878-28D822C70C48}" srcOrd="7" destOrd="0" presId="urn:microsoft.com/office/officeart/2008/layout/PictureStrips"/>
    <dgm:cxn modelId="{764A302F-ED58-4C19-93C5-3630C8EFDA15}" type="presParOf" srcId="{68351631-1A18-44DB-A950-FF4298682B29}" destId="{B6C9996B-5800-418C-8FDB-1882ED7EFCE9}" srcOrd="8" destOrd="0" presId="urn:microsoft.com/office/officeart/2008/layout/PictureStrips"/>
    <dgm:cxn modelId="{C02694ED-CEA8-4226-A875-C9D4622FF6AD}" type="presParOf" srcId="{B6C9996B-5800-418C-8FDB-1882ED7EFCE9}" destId="{6E3DB51F-5A85-4958-B87D-3AEF77C72157}" srcOrd="0" destOrd="0" presId="urn:microsoft.com/office/officeart/2008/layout/PictureStrips"/>
    <dgm:cxn modelId="{821996CE-0F42-4B26-9B6F-518FCD80620E}" type="presParOf" srcId="{B6C9996B-5800-418C-8FDB-1882ED7EFCE9}" destId="{8B96C242-424E-42CB-9376-8289CCE676BA}" srcOrd="1" destOrd="0" presId="urn:microsoft.com/office/officeart/2008/layout/PictureStrips"/>
    <dgm:cxn modelId="{91DEF7DC-BFBE-47C5-B1F3-3C7F3118B515}" type="presParOf" srcId="{68351631-1A18-44DB-A950-FF4298682B29}" destId="{C8E0B6DE-C26E-46FF-9D76-7AFF3645ACA4}" srcOrd="9" destOrd="0" presId="urn:microsoft.com/office/officeart/2008/layout/PictureStrips"/>
    <dgm:cxn modelId="{14F4AAA5-ED65-449F-9BD0-E1CC8791F8FD}" type="presParOf" srcId="{68351631-1A18-44DB-A950-FF4298682B29}" destId="{769A4CD4-8205-4260-B1DA-F0B40CF695D4}" srcOrd="10" destOrd="0" presId="urn:microsoft.com/office/officeart/2008/layout/PictureStrips"/>
    <dgm:cxn modelId="{471C6181-E8BE-4B51-B46F-15A0C716887A}" type="presParOf" srcId="{769A4CD4-8205-4260-B1DA-F0B40CF695D4}" destId="{D7750C50-7C5A-4852-8A58-EBCADA9F8C61}" srcOrd="0" destOrd="0" presId="urn:microsoft.com/office/officeart/2008/layout/PictureStrips"/>
    <dgm:cxn modelId="{038237D4-74FB-4BFE-886E-2A5222B50D27}" type="presParOf" srcId="{769A4CD4-8205-4260-B1DA-F0B40CF695D4}" destId="{D4F842A2-78E0-4DF9-B28A-147AB96F3056}" srcOrd="1" destOrd="0" presId="urn:microsoft.com/office/officeart/2008/layout/PictureStrips"/>
    <dgm:cxn modelId="{75AE0E6C-32DC-4113-9372-787DD5C44472}" type="presParOf" srcId="{68351631-1A18-44DB-A950-FF4298682B29}" destId="{0E8BD399-CD70-4673-A924-EDBC667312D1}" srcOrd="11" destOrd="0" presId="urn:microsoft.com/office/officeart/2008/layout/PictureStrips"/>
    <dgm:cxn modelId="{0D4C5CAD-C4E1-4EDA-9DFD-2A2F1312C218}" type="presParOf" srcId="{68351631-1A18-44DB-A950-FF4298682B29}" destId="{979606A2-0AFF-49F6-B3EE-E300256EF0E2}" srcOrd="12" destOrd="0" presId="urn:microsoft.com/office/officeart/2008/layout/PictureStrips"/>
    <dgm:cxn modelId="{17D15838-F0A8-4F63-A956-66EA56DDD47D}" type="presParOf" srcId="{979606A2-0AFF-49F6-B3EE-E300256EF0E2}" destId="{700638DF-CCA6-4A77-8B68-9989843CB715}" srcOrd="0" destOrd="0" presId="urn:microsoft.com/office/officeart/2008/layout/PictureStrips"/>
    <dgm:cxn modelId="{3981DAEC-60CF-45F2-91EA-4B07A3781DB8}" type="presParOf" srcId="{979606A2-0AFF-49F6-B3EE-E300256EF0E2}" destId="{E428E442-25BE-40A6-90DD-B57914E5B3F8}" srcOrd="1" destOrd="0" presId="urn:microsoft.com/office/officeart/2008/layout/PictureStrips"/>
    <dgm:cxn modelId="{67D5D11D-90DC-4FC9-A57A-70EA0976845F}" type="presParOf" srcId="{68351631-1A18-44DB-A950-FF4298682B29}" destId="{65FAB2EC-70F3-439A-B14A-1F4D6A044B64}" srcOrd="13" destOrd="0" presId="urn:microsoft.com/office/officeart/2008/layout/PictureStrips"/>
    <dgm:cxn modelId="{DDF8F7BF-538A-4D49-8F9C-028C148B18F8}" type="presParOf" srcId="{68351631-1A18-44DB-A950-FF4298682B29}" destId="{88701C19-B752-4A50-BB0F-5C35FD7C3C33}" srcOrd="14" destOrd="0" presId="urn:microsoft.com/office/officeart/2008/layout/PictureStrips"/>
    <dgm:cxn modelId="{1D4A656E-1BC9-4C2E-BFA2-65E956032B12}" type="presParOf" srcId="{88701C19-B752-4A50-BB0F-5C35FD7C3C33}" destId="{340FAB63-F782-4D29-90B0-B2886C95B939}" srcOrd="0" destOrd="0" presId="urn:microsoft.com/office/officeart/2008/layout/PictureStrips"/>
    <dgm:cxn modelId="{748B84B4-223F-42E5-9194-A22FFAA9E5F8}" type="presParOf" srcId="{88701C19-B752-4A50-BB0F-5C35FD7C3C33}" destId="{8CEE423C-4120-4995-981D-BDD508182A4E}" srcOrd="1" destOrd="0" presId="urn:microsoft.com/office/officeart/2008/layout/PictureStrips"/>
    <dgm:cxn modelId="{8747B49B-D63C-4257-ADA6-C2BA6DFDF08B}" type="presParOf" srcId="{68351631-1A18-44DB-A950-FF4298682B29}" destId="{74095497-80B5-4ED0-9A45-49DB2DE7B3A9}" srcOrd="15" destOrd="0" presId="urn:microsoft.com/office/officeart/2008/layout/PictureStrips"/>
    <dgm:cxn modelId="{A543E449-4945-4F0B-9D8F-5D023995899B}" type="presParOf" srcId="{68351631-1A18-44DB-A950-FF4298682B29}" destId="{C5F1A10E-F3F6-4581-AE5B-ED2244FF7CE7}" srcOrd="16" destOrd="0" presId="urn:microsoft.com/office/officeart/2008/layout/PictureStrips"/>
    <dgm:cxn modelId="{96541A14-0AAC-481D-AA12-6BCECC6CFBE3}" type="presParOf" srcId="{C5F1A10E-F3F6-4581-AE5B-ED2244FF7CE7}" destId="{6A2E4442-ACD5-4AC1-BE5E-9E2E13783CE8}" srcOrd="0" destOrd="0" presId="urn:microsoft.com/office/officeart/2008/layout/PictureStrips"/>
    <dgm:cxn modelId="{CF6A9AA8-0635-47E2-BBD4-3F31D2CB5B6C}" type="presParOf" srcId="{C5F1A10E-F3F6-4581-AE5B-ED2244FF7CE7}" destId="{76254D0F-5818-47AA-A056-A88B8F0B595D}" srcOrd="1" destOrd="0" presId="urn:microsoft.com/office/officeart/2008/layout/PictureStrip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B2CB5D3-9513-4596-9B73-406F767E9384}" type="doc">
      <dgm:prSet loTypeId="urn:microsoft.com/office/officeart/2005/8/layout/radial3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MY"/>
        </a:p>
      </dgm:t>
    </dgm:pt>
    <dgm:pt modelId="{11AD0290-71B1-434F-87AD-D163BF941AD1}">
      <dgm:prSet phldrT="[Text]" custT="1"/>
      <dgm:spPr/>
      <dgm:t>
        <a:bodyPr/>
        <a:lstStyle/>
        <a:p>
          <a:r>
            <a:rPr lang="en-US" sz="2000" dirty="0" smtClean="0"/>
            <a:t>FM </a:t>
          </a:r>
        </a:p>
        <a:p>
          <a:r>
            <a:rPr lang="en-US" sz="2000" dirty="0" smtClean="0"/>
            <a:t>Best Practices</a:t>
          </a:r>
          <a:endParaRPr lang="en-MY" sz="2000" dirty="0"/>
        </a:p>
      </dgm:t>
    </dgm:pt>
    <dgm:pt modelId="{7A6C9924-83D2-4797-9C8C-BCED1EA673F3}" type="parTrans" cxnId="{598D9D2F-200D-4087-B0C4-9D56E66A6B4E}">
      <dgm:prSet/>
      <dgm:spPr/>
      <dgm:t>
        <a:bodyPr/>
        <a:lstStyle/>
        <a:p>
          <a:endParaRPr lang="en-MY"/>
        </a:p>
      </dgm:t>
    </dgm:pt>
    <dgm:pt modelId="{7C30F238-0EC8-4E6A-A104-F387EB0265BD}" type="sibTrans" cxnId="{598D9D2F-200D-4087-B0C4-9D56E66A6B4E}">
      <dgm:prSet/>
      <dgm:spPr/>
      <dgm:t>
        <a:bodyPr/>
        <a:lstStyle/>
        <a:p>
          <a:endParaRPr lang="en-MY"/>
        </a:p>
      </dgm:t>
    </dgm:pt>
    <dgm:pt modelId="{226BD24C-47C8-4ADE-86B6-8BA50E60580A}">
      <dgm:prSet phldrT="[Text]"/>
      <dgm:spPr/>
      <dgm:t>
        <a:bodyPr/>
        <a:lstStyle/>
        <a:p>
          <a:r>
            <a:rPr lang="en-MY" dirty="0" smtClean="0"/>
            <a:t>Business continuity</a:t>
          </a:r>
          <a:endParaRPr lang="en-MY" dirty="0"/>
        </a:p>
      </dgm:t>
    </dgm:pt>
    <dgm:pt modelId="{5F2D047E-C217-4F8B-95F0-8CD6AB460AA5}" type="parTrans" cxnId="{6E276B7A-A5E2-46F4-9832-AAB4F02EAA79}">
      <dgm:prSet/>
      <dgm:spPr/>
      <dgm:t>
        <a:bodyPr/>
        <a:lstStyle/>
        <a:p>
          <a:endParaRPr lang="en-MY"/>
        </a:p>
      </dgm:t>
    </dgm:pt>
    <dgm:pt modelId="{37F2BE7A-98FC-4269-9E04-0BA3556D27E8}" type="sibTrans" cxnId="{6E276B7A-A5E2-46F4-9832-AAB4F02EAA79}">
      <dgm:prSet/>
      <dgm:spPr/>
      <dgm:t>
        <a:bodyPr/>
        <a:lstStyle/>
        <a:p>
          <a:endParaRPr lang="en-MY"/>
        </a:p>
      </dgm:t>
    </dgm:pt>
    <dgm:pt modelId="{EED6CA07-9B62-43BD-8862-5AE182612A04}">
      <dgm:prSet/>
      <dgm:spPr/>
      <dgm:t>
        <a:bodyPr/>
        <a:lstStyle/>
        <a:p>
          <a:r>
            <a:rPr lang="en-MY" dirty="0" smtClean="0"/>
            <a:t>Benchmarking</a:t>
          </a:r>
          <a:endParaRPr lang="en-MY" dirty="0"/>
        </a:p>
      </dgm:t>
    </dgm:pt>
    <dgm:pt modelId="{15ADEC80-D50E-44C0-9751-60B8FBBBC37F}" type="parTrans" cxnId="{4597F3C5-C719-45B1-B32A-422644F7B079}">
      <dgm:prSet/>
      <dgm:spPr/>
      <dgm:t>
        <a:bodyPr/>
        <a:lstStyle/>
        <a:p>
          <a:endParaRPr lang="en-MY"/>
        </a:p>
      </dgm:t>
    </dgm:pt>
    <dgm:pt modelId="{9CACFF8A-4273-4AB8-A522-504AF8D42AAF}" type="sibTrans" cxnId="{4597F3C5-C719-45B1-B32A-422644F7B079}">
      <dgm:prSet/>
      <dgm:spPr/>
      <dgm:t>
        <a:bodyPr/>
        <a:lstStyle/>
        <a:p>
          <a:endParaRPr lang="en-MY"/>
        </a:p>
      </dgm:t>
    </dgm:pt>
    <dgm:pt modelId="{688E40A2-331B-41EE-8790-8D06A7B49245}">
      <dgm:prSet/>
      <dgm:spPr/>
      <dgm:t>
        <a:bodyPr/>
        <a:lstStyle/>
        <a:p>
          <a:r>
            <a:rPr lang="en-MY" dirty="0" smtClean="0"/>
            <a:t>FM procurement</a:t>
          </a:r>
          <a:endParaRPr lang="en-MY" dirty="0"/>
        </a:p>
      </dgm:t>
    </dgm:pt>
    <dgm:pt modelId="{6ADBC521-02BA-48BC-A754-CEA4E6615C9A}" type="parTrans" cxnId="{98572343-2E1D-4A25-B39B-D8E2C8417A9B}">
      <dgm:prSet/>
      <dgm:spPr/>
      <dgm:t>
        <a:bodyPr/>
        <a:lstStyle/>
        <a:p>
          <a:endParaRPr lang="en-MY"/>
        </a:p>
      </dgm:t>
    </dgm:pt>
    <dgm:pt modelId="{D0D94D66-2E05-4CB0-AAD1-2C43D1A83C9C}" type="sibTrans" cxnId="{98572343-2E1D-4A25-B39B-D8E2C8417A9B}">
      <dgm:prSet/>
      <dgm:spPr/>
      <dgm:t>
        <a:bodyPr/>
        <a:lstStyle/>
        <a:p>
          <a:endParaRPr lang="en-MY"/>
        </a:p>
      </dgm:t>
    </dgm:pt>
    <dgm:pt modelId="{B96DA124-855E-4FE8-ABAF-C5531209D1C8}">
      <dgm:prSet/>
      <dgm:spPr/>
      <dgm:t>
        <a:bodyPr/>
        <a:lstStyle/>
        <a:p>
          <a:r>
            <a:rPr lang="en-MY" dirty="0" smtClean="0"/>
            <a:t>Application of suitable FM software</a:t>
          </a:r>
          <a:endParaRPr lang="en-MY" dirty="0"/>
        </a:p>
      </dgm:t>
    </dgm:pt>
    <dgm:pt modelId="{0801B771-D503-478C-8DF3-02514270711B}" type="parTrans" cxnId="{74350EFB-7EE6-4496-8487-C1B99E790EA9}">
      <dgm:prSet/>
      <dgm:spPr/>
      <dgm:t>
        <a:bodyPr/>
        <a:lstStyle/>
        <a:p>
          <a:endParaRPr lang="en-MY"/>
        </a:p>
      </dgm:t>
    </dgm:pt>
    <dgm:pt modelId="{5C53B6E5-7E9E-4E51-B6E9-36985FDC5C98}" type="sibTrans" cxnId="{74350EFB-7EE6-4496-8487-C1B99E790EA9}">
      <dgm:prSet/>
      <dgm:spPr/>
      <dgm:t>
        <a:bodyPr/>
        <a:lstStyle/>
        <a:p>
          <a:endParaRPr lang="en-MY"/>
        </a:p>
      </dgm:t>
    </dgm:pt>
    <dgm:pt modelId="{FB3F0720-BFE7-4685-ADCF-17AEAE20CE4D}">
      <dgm:prSet/>
      <dgm:spPr/>
      <dgm:t>
        <a:bodyPr/>
        <a:lstStyle/>
        <a:p>
          <a:r>
            <a:rPr lang="en-MY" dirty="0" smtClean="0"/>
            <a:t>Customer care</a:t>
          </a:r>
          <a:endParaRPr lang="en-MY" dirty="0"/>
        </a:p>
      </dgm:t>
    </dgm:pt>
    <dgm:pt modelId="{5A9BF44E-8BB1-4D0F-8626-E937A2C0955C}" type="parTrans" cxnId="{3A83CBE8-AB67-46D9-8C74-DB0CF4A5EA26}">
      <dgm:prSet/>
      <dgm:spPr/>
      <dgm:t>
        <a:bodyPr/>
        <a:lstStyle/>
        <a:p>
          <a:endParaRPr lang="en-MY"/>
        </a:p>
      </dgm:t>
    </dgm:pt>
    <dgm:pt modelId="{C118853F-DE53-4113-8B4A-0FA2C6C5B49D}" type="sibTrans" cxnId="{3A83CBE8-AB67-46D9-8C74-DB0CF4A5EA26}">
      <dgm:prSet/>
      <dgm:spPr/>
      <dgm:t>
        <a:bodyPr/>
        <a:lstStyle/>
        <a:p>
          <a:endParaRPr lang="en-MY"/>
        </a:p>
      </dgm:t>
    </dgm:pt>
    <dgm:pt modelId="{99B746EB-686A-4C80-BD72-6042CAA6E61A}">
      <dgm:prSet/>
      <dgm:spPr/>
      <dgm:t>
        <a:bodyPr/>
        <a:lstStyle/>
        <a:p>
          <a:r>
            <a:rPr lang="en-MY" dirty="0" smtClean="0"/>
            <a:t>Space planning &amp; management</a:t>
          </a:r>
          <a:endParaRPr lang="en-MY" dirty="0"/>
        </a:p>
      </dgm:t>
    </dgm:pt>
    <dgm:pt modelId="{480175AA-8EB0-471D-B076-0C0604F87F5E}" type="parTrans" cxnId="{4C339E58-36E4-4C52-AACB-C051318CB25B}">
      <dgm:prSet/>
      <dgm:spPr/>
      <dgm:t>
        <a:bodyPr/>
        <a:lstStyle/>
        <a:p>
          <a:endParaRPr lang="en-MY"/>
        </a:p>
      </dgm:t>
    </dgm:pt>
    <dgm:pt modelId="{CF9E478C-6F27-40DD-BE68-708E33B15557}" type="sibTrans" cxnId="{4C339E58-36E4-4C52-AACB-C051318CB25B}">
      <dgm:prSet/>
      <dgm:spPr/>
      <dgm:t>
        <a:bodyPr/>
        <a:lstStyle/>
        <a:p>
          <a:endParaRPr lang="en-MY"/>
        </a:p>
      </dgm:t>
    </dgm:pt>
    <dgm:pt modelId="{54B63AE3-FD45-47DF-95DC-8BE8729B1CC0}">
      <dgm:prSet/>
      <dgm:spPr/>
      <dgm:t>
        <a:bodyPr/>
        <a:lstStyle/>
        <a:p>
          <a:r>
            <a:rPr lang="en-MY" dirty="0" smtClean="0"/>
            <a:t>Implementing sustainability policies</a:t>
          </a:r>
          <a:endParaRPr lang="en-MY" dirty="0"/>
        </a:p>
      </dgm:t>
    </dgm:pt>
    <dgm:pt modelId="{1398B953-07AB-4F0F-A787-FDB9415B6512}" type="parTrans" cxnId="{7E8EE7F3-6089-4DF8-9420-D50EAA54D2FE}">
      <dgm:prSet/>
      <dgm:spPr/>
      <dgm:t>
        <a:bodyPr/>
        <a:lstStyle/>
        <a:p>
          <a:endParaRPr lang="en-MY"/>
        </a:p>
      </dgm:t>
    </dgm:pt>
    <dgm:pt modelId="{51A7505F-B1FB-4519-9F20-BF7763AFBACA}" type="sibTrans" cxnId="{7E8EE7F3-6089-4DF8-9420-D50EAA54D2FE}">
      <dgm:prSet/>
      <dgm:spPr/>
      <dgm:t>
        <a:bodyPr/>
        <a:lstStyle/>
        <a:p>
          <a:endParaRPr lang="en-MY"/>
        </a:p>
      </dgm:t>
    </dgm:pt>
    <dgm:pt modelId="{2F904851-A3EC-4FED-BC36-1BCEF93F3919}">
      <dgm:prSet/>
      <dgm:spPr/>
      <dgm:t>
        <a:bodyPr/>
        <a:lstStyle/>
        <a:p>
          <a:r>
            <a:rPr lang="en-MY" dirty="0" smtClean="0"/>
            <a:t>Energy audits</a:t>
          </a:r>
          <a:endParaRPr lang="en-MY" dirty="0"/>
        </a:p>
      </dgm:t>
    </dgm:pt>
    <dgm:pt modelId="{A8ECEBE3-AC1C-465E-94CB-04A5BAC8AAF9}" type="parTrans" cxnId="{936527FE-F50F-4845-9CD5-F7D14B2FC224}">
      <dgm:prSet/>
      <dgm:spPr/>
      <dgm:t>
        <a:bodyPr/>
        <a:lstStyle/>
        <a:p>
          <a:endParaRPr lang="en-MY"/>
        </a:p>
      </dgm:t>
    </dgm:pt>
    <dgm:pt modelId="{58E5A556-F648-4304-8B79-BAFFD905DD35}" type="sibTrans" cxnId="{936527FE-F50F-4845-9CD5-F7D14B2FC224}">
      <dgm:prSet/>
      <dgm:spPr/>
      <dgm:t>
        <a:bodyPr/>
        <a:lstStyle/>
        <a:p>
          <a:endParaRPr lang="en-MY"/>
        </a:p>
      </dgm:t>
    </dgm:pt>
    <dgm:pt modelId="{61EB4230-6971-4DFA-B1FE-6DA742044818}">
      <dgm:prSet/>
      <dgm:spPr/>
      <dgm:t>
        <a:bodyPr/>
        <a:lstStyle/>
        <a:p>
          <a:r>
            <a:rPr lang="en-MY" dirty="0" smtClean="0"/>
            <a:t>Risk management</a:t>
          </a:r>
          <a:endParaRPr lang="en-MY" dirty="0"/>
        </a:p>
      </dgm:t>
    </dgm:pt>
    <dgm:pt modelId="{F0AFBEB5-6A9E-4F7E-A645-8EF73020AA76}" type="parTrans" cxnId="{ED091807-1E38-4D8F-85E9-D9FF82A8A7C9}">
      <dgm:prSet/>
      <dgm:spPr/>
      <dgm:t>
        <a:bodyPr/>
        <a:lstStyle/>
        <a:p>
          <a:endParaRPr lang="en-MY"/>
        </a:p>
      </dgm:t>
    </dgm:pt>
    <dgm:pt modelId="{4BA3131B-D886-47DE-AB9A-CAB2ABEE1E01}" type="sibTrans" cxnId="{ED091807-1E38-4D8F-85E9-D9FF82A8A7C9}">
      <dgm:prSet/>
      <dgm:spPr/>
      <dgm:t>
        <a:bodyPr/>
        <a:lstStyle/>
        <a:p>
          <a:endParaRPr lang="en-MY"/>
        </a:p>
      </dgm:t>
    </dgm:pt>
    <dgm:pt modelId="{952E7A07-966F-4EFD-BF30-6184DA387DC0}">
      <dgm:prSet/>
      <dgm:spPr/>
      <dgm:t>
        <a:bodyPr/>
        <a:lstStyle/>
        <a:p>
          <a:endParaRPr lang="en-MY" dirty="0"/>
        </a:p>
      </dgm:t>
    </dgm:pt>
    <dgm:pt modelId="{52FFED4D-C1D1-44D5-84D6-6767E83ACBE3}" type="parTrans" cxnId="{0146F523-685A-409C-84D3-F7538B80B7EB}">
      <dgm:prSet/>
      <dgm:spPr/>
      <dgm:t>
        <a:bodyPr/>
        <a:lstStyle/>
        <a:p>
          <a:endParaRPr lang="en-MY"/>
        </a:p>
      </dgm:t>
    </dgm:pt>
    <dgm:pt modelId="{8799BEDC-572A-41F7-A3DF-ACC346601389}" type="sibTrans" cxnId="{0146F523-685A-409C-84D3-F7538B80B7EB}">
      <dgm:prSet/>
      <dgm:spPr/>
      <dgm:t>
        <a:bodyPr/>
        <a:lstStyle/>
        <a:p>
          <a:endParaRPr lang="en-MY"/>
        </a:p>
      </dgm:t>
    </dgm:pt>
    <dgm:pt modelId="{9DCFD7A5-DB2D-45F8-9B2F-E6507238A6D6}" type="pres">
      <dgm:prSet presAssocID="{1B2CB5D3-9513-4596-9B73-406F767E938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D6DCAAD2-3628-4FC3-B566-CDBC64371570}" type="pres">
      <dgm:prSet presAssocID="{1B2CB5D3-9513-4596-9B73-406F767E9384}" presName="radial" presStyleCnt="0">
        <dgm:presLayoutVars>
          <dgm:animLvl val="ctr"/>
        </dgm:presLayoutVars>
      </dgm:prSet>
      <dgm:spPr/>
      <dgm:t>
        <a:bodyPr/>
        <a:lstStyle/>
        <a:p>
          <a:endParaRPr lang="en-MY"/>
        </a:p>
      </dgm:t>
    </dgm:pt>
    <dgm:pt modelId="{A150D04A-69EB-4DF1-A0CB-5FE243064308}" type="pres">
      <dgm:prSet presAssocID="{11AD0290-71B1-434F-87AD-D163BF941AD1}" presName="centerShape" presStyleLbl="vennNode1" presStyleIdx="0" presStyleCnt="10"/>
      <dgm:spPr/>
      <dgm:t>
        <a:bodyPr/>
        <a:lstStyle/>
        <a:p>
          <a:endParaRPr lang="en-MY"/>
        </a:p>
      </dgm:t>
    </dgm:pt>
    <dgm:pt modelId="{93A5C732-6080-4EDB-9A57-6349D16CDA7C}" type="pres">
      <dgm:prSet presAssocID="{226BD24C-47C8-4ADE-86B6-8BA50E60580A}" presName="node" presStyleLbl="venn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9A0CFFE-68AA-4D46-874C-F43C0734D523}" type="pres">
      <dgm:prSet presAssocID="{EED6CA07-9B62-43BD-8862-5AE182612A04}" presName="node" presStyleLbl="venn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C9BB446-D990-422B-9FD2-47859D8C6C29}" type="pres">
      <dgm:prSet presAssocID="{688E40A2-331B-41EE-8790-8D06A7B49245}" presName="node" presStyleLbl="venn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855DD7B-34B6-46F4-9D99-55F6C16A046F}" type="pres">
      <dgm:prSet presAssocID="{B96DA124-855E-4FE8-ABAF-C5531209D1C8}" presName="node" presStyleLbl="venn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46A0038-EF49-4DB0-8FFD-6C9459A3B352}" type="pres">
      <dgm:prSet presAssocID="{FB3F0720-BFE7-4685-ADCF-17AEAE20CE4D}" presName="node" presStyleLbl="venn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A3D00E2-40C8-4252-9F3C-BCBADA82DB93}" type="pres">
      <dgm:prSet presAssocID="{99B746EB-686A-4C80-BD72-6042CAA6E61A}" presName="node" presStyleLbl="venn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3EF151A-0A6F-43D8-AA3A-5EDC2E497D23}" type="pres">
      <dgm:prSet presAssocID="{54B63AE3-FD45-47DF-95DC-8BE8729B1CC0}" presName="node" presStyleLbl="venn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A84D259-F201-4509-B756-4A0E21947C07}" type="pres">
      <dgm:prSet presAssocID="{2F904851-A3EC-4FED-BC36-1BCEF93F3919}" presName="node" presStyleLbl="venn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CB27974-70D4-47AE-9C91-5EB8ADAD76C4}" type="pres">
      <dgm:prSet presAssocID="{61EB4230-6971-4DFA-B1FE-6DA742044818}" presName="node" presStyleLbl="venn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EB5F72F0-813D-4167-B39B-98453FAAAE94}" type="presOf" srcId="{EED6CA07-9B62-43BD-8862-5AE182612A04}" destId="{59A0CFFE-68AA-4D46-874C-F43C0734D523}" srcOrd="0" destOrd="0" presId="urn:microsoft.com/office/officeart/2005/8/layout/radial3"/>
    <dgm:cxn modelId="{4597F3C5-C719-45B1-B32A-422644F7B079}" srcId="{11AD0290-71B1-434F-87AD-D163BF941AD1}" destId="{EED6CA07-9B62-43BD-8862-5AE182612A04}" srcOrd="1" destOrd="0" parTransId="{15ADEC80-D50E-44C0-9751-60B8FBBBC37F}" sibTransId="{9CACFF8A-4273-4AB8-A522-504AF8D42AAF}"/>
    <dgm:cxn modelId="{8D9CD4E1-4873-4174-AF8C-B32CECE0EA68}" type="presOf" srcId="{61EB4230-6971-4DFA-B1FE-6DA742044818}" destId="{2CB27974-70D4-47AE-9C91-5EB8ADAD76C4}" srcOrd="0" destOrd="0" presId="urn:microsoft.com/office/officeart/2005/8/layout/radial3"/>
    <dgm:cxn modelId="{0146F523-685A-409C-84D3-F7538B80B7EB}" srcId="{1B2CB5D3-9513-4596-9B73-406F767E9384}" destId="{952E7A07-966F-4EFD-BF30-6184DA387DC0}" srcOrd="1" destOrd="0" parTransId="{52FFED4D-C1D1-44D5-84D6-6767E83ACBE3}" sibTransId="{8799BEDC-572A-41F7-A3DF-ACC346601389}"/>
    <dgm:cxn modelId="{7E8EE7F3-6089-4DF8-9420-D50EAA54D2FE}" srcId="{11AD0290-71B1-434F-87AD-D163BF941AD1}" destId="{54B63AE3-FD45-47DF-95DC-8BE8729B1CC0}" srcOrd="6" destOrd="0" parTransId="{1398B953-07AB-4F0F-A787-FDB9415B6512}" sibTransId="{51A7505F-B1FB-4519-9F20-BF7763AFBACA}"/>
    <dgm:cxn modelId="{3D984A8A-AF5D-484C-A869-46A15280491B}" type="presOf" srcId="{54B63AE3-FD45-47DF-95DC-8BE8729B1CC0}" destId="{D3EF151A-0A6F-43D8-AA3A-5EDC2E497D23}" srcOrd="0" destOrd="0" presId="urn:microsoft.com/office/officeart/2005/8/layout/radial3"/>
    <dgm:cxn modelId="{28C13CC5-9EF7-461B-8467-7757DDCBD94D}" type="presOf" srcId="{1B2CB5D3-9513-4596-9B73-406F767E9384}" destId="{9DCFD7A5-DB2D-45F8-9B2F-E6507238A6D6}" srcOrd="0" destOrd="0" presId="urn:microsoft.com/office/officeart/2005/8/layout/radial3"/>
    <dgm:cxn modelId="{3A83CBE8-AB67-46D9-8C74-DB0CF4A5EA26}" srcId="{11AD0290-71B1-434F-87AD-D163BF941AD1}" destId="{FB3F0720-BFE7-4685-ADCF-17AEAE20CE4D}" srcOrd="4" destOrd="0" parTransId="{5A9BF44E-8BB1-4D0F-8626-E937A2C0955C}" sibTransId="{C118853F-DE53-4113-8B4A-0FA2C6C5B49D}"/>
    <dgm:cxn modelId="{4F3C01B8-AA5D-4432-816B-4827ADF39C52}" type="presOf" srcId="{688E40A2-331B-41EE-8790-8D06A7B49245}" destId="{AC9BB446-D990-422B-9FD2-47859D8C6C29}" srcOrd="0" destOrd="0" presId="urn:microsoft.com/office/officeart/2005/8/layout/radial3"/>
    <dgm:cxn modelId="{4C339E58-36E4-4C52-AACB-C051318CB25B}" srcId="{11AD0290-71B1-434F-87AD-D163BF941AD1}" destId="{99B746EB-686A-4C80-BD72-6042CAA6E61A}" srcOrd="5" destOrd="0" parTransId="{480175AA-8EB0-471D-B076-0C0604F87F5E}" sibTransId="{CF9E478C-6F27-40DD-BE68-708E33B15557}"/>
    <dgm:cxn modelId="{2FE68ACB-ECE7-4A56-A4F6-B86CA988470F}" type="presOf" srcId="{11AD0290-71B1-434F-87AD-D163BF941AD1}" destId="{A150D04A-69EB-4DF1-A0CB-5FE243064308}" srcOrd="0" destOrd="0" presId="urn:microsoft.com/office/officeart/2005/8/layout/radial3"/>
    <dgm:cxn modelId="{01FEE0A5-5AC3-469D-82B6-1AC67ED546DE}" type="presOf" srcId="{2F904851-A3EC-4FED-BC36-1BCEF93F3919}" destId="{CA84D259-F201-4509-B756-4A0E21947C07}" srcOrd="0" destOrd="0" presId="urn:microsoft.com/office/officeart/2005/8/layout/radial3"/>
    <dgm:cxn modelId="{598D9D2F-200D-4087-B0C4-9D56E66A6B4E}" srcId="{1B2CB5D3-9513-4596-9B73-406F767E9384}" destId="{11AD0290-71B1-434F-87AD-D163BF941AD1}" srcOrd="0" destOrd="0" parTransId="{7A6C9924-83D2-4797-9C8C-BCED1EA673F3}" sibTransId="{7C30F238-0EC8-4E6A-A104-F387EB0265BD}"/>
    <dgm:cxn modelId="{222B2243-5DAB-447C-9DC5-5E31E1DA5DA8}" type="presOf" srcId="{99B746EB-686A-4C80-BD72-6042CAA6E61A}" destId="{CA3D00E2-40C8-4252-9F3C-BCBADA82DB93}" srcOrd="0" destOrd="0" presId="urn:microsoft.com/office/officeart/2005/8/layout/radial3"/>
    <dgm:cxn modelId="{98572343-2E1D-4A25-B39B-D8E2C8417A9B}" srcId="{11AD0290-71B1-434F-87AD-D163BF941AD1}" destId="{688E40A2-331B-41EE-8790-8D06A7B49245}" srcOrd="2" destOrd="0" parTransId="{6ADBC521-02BA-48BC-A754-CEA4E6615C9A}" sibTransId="{D0D94D66-2E05-4CB0-AAD1-2C43D1A83C9C}"/>
    <dgm:cxn modelId="{936527FE-F50F-4845-9CD5-F7D14B2FC224}" srcId="{11AD0290-71B1-434F-87AD-D163BF941AD1}" destId="{2F904851-A3EC-4FED-BC36-1BCEF93F3919}" srcOrd="7" destOrd="0" parTransId="{A8ECEBE3-AC1C-465E-94CB-04A5BAC8AAF9}" sibTransId="{58E5A556-F648-4304-8B79-BAFFD905DD35}"/>
    <dgm:cxn modelId="{0DF0D989-BC70-4FBD-B183-54C33F205AB7}" type="presOf" srcId="{B96DA124-855E-4FE8-ABAF-C5531209D1C8}" destId="{F855DD7B-34B6-46F4-9D99-55F6C16A046F}" srcOrd="0" destOrd="0" presId="urn:microsoft.com/office/officeart/2005/8/layout/radial3"/>
    <dgm:cxn modelId="{6E276B7A-A5E2-46F4-9832-AAB4F02EAA79}" srcId="{11AD0290-71B1-434F-87AD-D163BF941AD1}" destId="{226BD24C-47C8-4ADE-86B6-8BA50E60580A}" srcOrd="0" destOrd="0" parTransId="{5F2D047E-C217-4F8B-95F0-8CD6AB460AA5}" sibTransId="{37F2BE7A-98FC-4269-9E04-0BA3556D27E8}"/>
    <dgm:cxn modelId="{3AA6BCC9-FE16-4325-B5EB-8C4A4E1D1713}" type="presOf" srcId="{FB3F0720-BFE7-4685-ADCF-17AEAE20CE4D}" destId="{646A0038-EF49-4DB0-8FFD-6C9459A3B352}" srcOrd="0" destOrd="0" presId="urn:microsoft.com/office/officeart/2005/8/layout/radial3"/>
    <dgm:cxn modelId="{74350EFB-7EE6-4496-8487-C1B99E790EA9}" srcId="{11AD0290-71B1-434F-87AD-D163BF941AD1}" destId="{B96DA124-855E-4FE8-ABAF-C5531209D1C8}" srcOrd="3" destOrd="0" parTransId="{0801B771-D503-478C-8DF3-02514270711B}" sibTransId="{5C53B6E5-7E9E-4E51-B6E9-36985FDC5C98}"/>
    <dgm:cxn modelId="{93EF6BFC-D693-4E5E-B2CC-87B6AF24C5D7}" type="presOf" srcId="{226BD24C-47C8-4ADE-86B6-8BA50E60580A}" destId="{93A5C732-6080-4EDB-9A57-6349D16CDA7C}" srcOrd="0" destOrd="0" presId="urn:microsoft.com/office/officeart/2005/8/layout/radial3"/>
    <dgm:cxn modelId="{ED091807-1E38-4D8F-85E9-D9FF82A8A7C9}" srcId="{11AD0290-71B1-434F-87AD-D163BF941AD1}" destId="{61EB4230-6971-4DFA-B1FE-6DA742044818}" srcOrd="8" destOrd="0" parTransId="{F0AFBEB5-6A9E-4F7E-A645-8EF73020AA76}" sibTransId="{4BA3131B-D886-47DE-AB9A-CAB2ABEE1E01}"/>
    <dgm:cxn modelId="{0E77CD19-4BC0-40A2-8351-6D8C71E15C91}" type="presParOf" srcId="{9DCFD7A5-DB2D-45F8-9B2F-E6507238A6D6}" destId="{D6DCAAD2-3628-4FC3-B566-CDBC64371570}" srcOrd="0" destOrd="0" presId="urn:microsoft.com/office/officeart/2005/8/layout/radial3"/>
    <dgm:cxn modelId="{84D657D1-DBBD-4899-B523-2537CC64587D}" type="presParOf" srcId="{D6DCAAD2-3628-4FC3-B566-CDBC64371570}" destId="{A150D04A-69EB-4DF1-A0CB-5FE243064308}" srcOrd="0" destOrd="0" presId="urn:microsoft.com/office/officeart/2005/8/layout/radial3"/>
    <dgm:cxn modelId="{ABCEDAD1-E1AF-41AC-B0A7-DE840A328532}" type="presParOf" srcId="{D6DCAAD2-3628-4FC3-B566-CDBC64371570}" destId="{93A5C732-6080-4EDB-9A57-6349D16CDA7C}" srcOrd="1" destOrd="0" presId="urn:microsoft.com/office/officeart/2005/8/layout/radial3"/>
    <dgm:cxn modelId="{218C9B43-3D23-477D-801B-3179CF05648B}" type="presParOf" srcId="{D6DCAAD2-3628-4FC3-B566-CDBC64371570}" destId="{59A0CFFE-68AA-4D46-874C-F43C0734D523}" srcOrd="2" destOrd="0" presId="urn:microsoft.com/office/officeart/2005/8/layout/radial3"/>
    <dgm:cxn modelId="{347C2C6A-101F-45E6-9234-D92E95CC2DF7}" type="presParOf" srcId="{D6DCAAD2-3628-4FC3-B566-CDBC64371570}" destId="{AC9BB446-D990-422B-9FD2-47859D8C6C29}" srcOrd="3" destOrd="0" presId="urn:microsoft.com/office/officeart/2005/8/layout/radial3"/>
    <dgm:cxn modelId="{E40EF24B-25F2-4119-ACED-F4335CF46C0B}" type="presParOf" srcId="{D6DCAAD2-3628-4FC3-B566-CDBC64371570}" destId="{F855DD7B-34B6-46F4-9D99-55F6C16A046F}" srcOrd="4" destOrd="0" presId="urn:microsoft.com/office/officeart/2005/8/layout/radial3"/>
    <dgm:cxn modelId="{8EB7BA45-4865-4BE5-9F3D-ABDEA0F755A8}" type="presParOf" srcId="{D6DCAAD2-3628-4FC3-B566-CDBC64371570}" destId="{646A0038-EF49-4DB0-8FFD-6C9459A3B352}" srcOrd="5" destOrd="0" presId="urn:microsoft.com/office/officeart/2005/8/layout/radial3"/>
    <dgm:cxn modelId="{22FB9391-8FFD-4E77-B0EE-5EDE1EC5C542}" type="presParOf" srcId="{D6DCAAD2-3628-4FC3-B566-CDBC64371570}" destId="{CA3D00E2-40C8-4252-9F3C-BCBADA82DB93}" srcOrd="6" destOrd="0" presId="urn:microsoft.com/office/officeart/2005/8/layout/radial3"/>
    <dgm:cxn modelId="{530EF37B-3B7C-4FBB-8901-F12896713A30}" type="presParOf" srcId="{D6DCAAD2-3628-4FC3-B566-CDBC64371570}" destId="{D3EF151A-0A6F-43D8-AA3A-5EDC2E497D23}" srcOrd="7" destOrd="0" presId="urn:microsoft.com/office/officeart/2005/8/layout/radial3"/>
    <dgm:cxn modelId="{BA7D6A36-CE49-4562-AF71-58B529F3509F}" type="presParOf" srcId="{D6DCAAD2-3628-4FC3-B566-CDBC64371570}" destId="{CA84D259-F201-4509-B756-4A0E21947C07}" srcOrd="8" destOrd="0" presId="urn:microsoft.com/office/officeart/2005/8/layout/radial3"/>
    <dgm:cxn modelId="{AEC08CCC-6A20-4805-B8D2-13F1B5BF0491}" type="presParOf" srcId="{D6DCAAD2-3628-4FC3-B566-CDBC64371570}" destId="{2CB27974-70D4-47AE-9C91-5EB8ADAD76C4}" srcOrd="9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F06797F2-98AF-4EE8-A8DA-031F81BDA3FE}" type="doc">
      <dgm:prSet loTypeId="urn:microsoft.com/office/officeart/2005/8/layout/orgChart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42A8AE99-BB91-4C84-91F7-04792C601507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Pegawai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Pengawal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</a:p>
        <a:p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Agensi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38CFB0AC-9978-458D-B65D-2E404E35F497}" type="parTrans" cxnId="{972E54A8-F5B0-4293-ACD0-0EF517D04B30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6CE45D74-94F9-414F-A7D9-390EFCE4D60E}" type="sibTrans" cxnId="{972E54A8-F5B0-4293-ACD0-0EF517D04B30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33C95531-A872-484D-89FE-FBCC950F5017}" type="asst">
      <dgm:prSet phldrT="[Text]" custT="1"/>
      <dgm:spPr>
        <a:solidFill>
          <a:srgbClr val="00B050"/>
        </a:solidFill>
      </dgm:spPr>
      <dgm:t>
        <a:bodyPr/>
        <a:lstStyle/>
        <a:p>
          <a:pPr algn="l"/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Pengerusi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JKPAK (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Fasiliti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) - (TKSU/ TKP)</a:t>
          </a:r>
        </a:p>
        <a:p>
          <a:pPr algn="l"/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@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Lembaga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Pemeriksa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Pelupusan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ATA</a:t>
          </a:r>
        </a:p>
        <a:p>
          <a:pPr algn="l"/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@ Panel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Penyiasat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Kehilangan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/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Hapuskira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ATA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ABF9DE05-1377-4306-B444-1E2BDF44CE92}" type="parTrans" cxnId="{AFD84272-D5DA-4C3D-8F13-BC18B28D9FE1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383BEEDD-B554-46A7-9590-0486205D1DA7}" type="sibTrans" cxnId="{AFD84272-D5DA-4C3D-8F13-BC18B28D9FE1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BAB67C25-BAC3-489C-B710-B9C5454355E7}">
      <dgm:prSet phldrT="[Text]" custT="1"/>
      <dgm:spPr>
        <a:solidFill>
          <a:srgbClr val="FFC000"/>
        </a:solidFill>
      </dgm:spPr>
      <dgm:t>
        <a:bodyPr/>
        <a:lstStyle/>
        <a:p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Pegawai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Teknikal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Fasiliti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(PTF)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C1613571-00EC-46CE-AB52-6FF3026AF1B5}" type="parTrans" cxnId="{2F5C92B4-5420-43A5-94CD-4ADEED905959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2B4B7A4C-FE2B-4891-8232-269DBE39A066}" type="sibTrans" cxnId="{2F5C92B4-5420-43A5-94CD-4ADEED905959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F7B50DF7-DFF4-4243-BD82-BCDCCA1F61A4}">
      <dgm:prSet custT="1"/>
      <dgm:spPr>
        <a:solidFill>
          <a:srgbClr val="FFC000"/>
        </a:solidFill>
      </dgm:spPr>
      <dgm:t>
        <a:bodyPr/>
        <a:lstStyle/>
        <a:p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Pegawai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Daftar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&amp; Data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Fasiliti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(PDF)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62D7B367-462F-4336-B302-6D592CC17C8A}" type="parTrans" cxnId="{E37DF4E3-3F65-459C-B3D1-8995375FA3BE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C7281BD8-BCFA-49E0-8D86-8AEAB615A749}" type="sibTrans" cxnId="{E37DF4E3-3F65-459C-B3D1-8995375FA3BE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7B111376-75FA-44AD-B758-DD4732DC8F35}">
      <dgm:prSet custT="1"/>
      <dgm:spPr>
        <a:solidFill>
          <a:srgbClr val="FFC000"/>
        </a:solidFill>
      </dgm:spPr>
      <dgm:t>
        <a:bodyPr/>
        <a:lstStyle/>
        <a:p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Pegawai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Operasi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Fasiliti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(POF)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27CDA760-1BBC-4AE3-8270-B63BC6440601}" type="parTrans" cxnId="{F4261955-1093-43A3-9169-F778E1FC9AB6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7D07A0C1-CAFF-4C28-8CB3-0AFDEA2E3BE1}" type="sibTrans" cxnId="{F4261955-1093-43A3-9169-F778E1FC9AB6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60419FCE-2F12-4165-BC44-B8C30FEB56BD}">
      <dgm:prSet custT="1"/>
      <dgm:spPr>
        <a:solidFill>
          <a:srgbClr val="FFC000"/>
        </a:solidFill>
      </dgm:spPr>
      <dgm:t>
        <a:bodyPr/>
        <a:lstStyle/>
        <a:p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Pegawai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Inspektorat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Fasiliti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(PIF)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D92F6688-04FF-4405-AA8D-521ACCE59ED3}" type="parTrans" cxnId="{C0782347-D031-497C-BBEA-F95905F77EC6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4CE22AEF-6450-4F99-8FF8-5894393FB6BA}" type="sibTrans" cxnId="{C0782347-D031-497C-BBEA-F95905F77EC6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753C41A0-8738-4415-9B62-5D4A092D92C8}">
      <dgm:prSet custT="1"/>
      <dgm:spPr>
        <a:solidFill>
          <a:srgbClr val="FFC000"/>
        </a:solidFill>
      </dgm:spPr>
      <dgm:t>
        <a:bodyPr/>
        <a:lstStyle/>
        <a:p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Staf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PDF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71C5E75B-3614-452B-923C-669388F2CEDD}" type="parTrans" cxnId="{988AC1C9-DB4F-471B-A13D-FD3D1A64032E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7C7B1E0F-3CDE-4F53-9C0A-F8287B5C6419}" type="sibTrans" cxnId="{988AC1C9-DB4F-471B-A13D-FD3D1A64032E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6299D348-424C-4AA1-9A63-C72C04F8B30C}">
      <dgm:prSet custT="1"/>
      <dgm:spPr>
        <a:solidFill>
          <a:srgbClr val="FFC000"/>
        </a:solidFill>
      </dgm:spPr>
      <dgm:t>
        <a:bodyPr/>
        <a:lstStyle/>
        <a:p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Staf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POF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9D36D90C-4D60-4F20-94C7-0F15DC1CBDCA}" type="parTrans" cxnId="{3AAF2407-6AA6-4249-8C5B-CE4EAEE5FD0C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96C5A960-FDED-41C1-BEBE-A3EA5BAC3F10}" type="sibTrans" cxnId="{3AAF2407-6AA6-4249-8C5B-CE4EAEE5FD0C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F5A897B5-0AE7-400E-875F-4E01A02DA623}">
      <dgm:prSet custT="1"/>
      <dgm:spPr>
        <a:solidFill>
          <a:srgbClr val="FFC000"/>
        </a:solidFill>
      </dgm:spPr>
      <dgm:t>
        <a:bodyPr/>
        <a:lstStyle/>
        <a:p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Staf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PIF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5F0697EC-DBB4-4DA0-80F7-613335692923}" type="parTrans" cxnId="{3C069744-61BC-4116-AB69-F03D40DB5DFC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EEAB6DF7-C13C-4D3D-AB63-A31E3A5296AF}" type="sibTrans" cxnId="{3C069744-61BC-4116-AB69-F03D40DB5DFC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2681EBE1-C765-453D-BC86-152EFEC821E9}">
      <dgm:prSet custT="1"/>
      <dgm:spPr/>
      <dgm:t>
        <a:bodyPr/>
        <a:lstStyle/>
        <a:p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Panel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Perunding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Teknikal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 (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Penilaian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Aset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)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C9F84805-F7BD-4786-9193-6EBE1610F311}" type="parTrans" cxnId="{254DCDBC-398E-4F87-B996-494D68D21426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FF1B5C03-A828-4C42-B370-219DA8879FD9}" type="sibTrans" cxnId="{254DCDBC-398E-4F87-B996-494D68D21426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A387E06E-97D6-443D-A77D-86A567DF5960}">
      <dgm:prSet custT="1"/>
      <dgm:spPr/>
      <dgm:t>
        <a:bodyPr/>
        <a:lstStyle/>
        <a:p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Panel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Perunding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Teknikal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(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Penerimaan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Aset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)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312BC879-1E07-4A33-A8C8-A1556595D1A1}" type="parTrans" cxnId="{219E65F9-6940-4EAF-9A28-CC58F342BFA0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255BBF6E-3F91-4BB6-858C-ECC36ED30332}" type="sibTrans" cxnId="{219E65F9-6940-4EAF-9A28-CC58F342BFA0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A8E392E9-87C7-4859-B375-F012CA96DAB9}">
      <dgm:prSet custT="1"/>
      <dgm:spPr/>
      <dgm:t>
        <a:bodyPr/>
        <a:lstStyle/>
        <a:p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Panel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Perunding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Teknikal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(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Pelupusan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Aset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)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495A9154-63E7-4115-BCAA-B2774691E114}" type="parTrans" cxnId="{4417730A-BAA4-4232-8C9B-2BD94523BCEA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39EE5C8D-5571-49FC-998D-DA88DCBD432C}" type="sibTrans" cxnId="{4417730A-BAA4-4232-8C9B-2BD94523BCEA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9FF1A4F0-4CA4-404E-8095-C514CCAF0C33}">
      <dgm:prSet custT="1"/>
      <dgm:spPr/>
      <dgm:t>
        <a:bodyPr/>
        <a:lstStyle/>
        <a:p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FM/ MM Contractors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96A7B79C-9F8C-4F00-92A2-A84C104D5DC6}" type="parTrans" cxnId="{2A93BDC5-1B27-4F0C-A24B-939262D5598C}">
      <dgm:prSet/>
      <dgm:spPr>
        <a:ln>
          <a:solidFill>
            <a:schemeClr val="accent1"/>
          </a:solidFill>
          <a:headEnd type="none" w="med" len="med"/>
          <a:tailEnd type="arrow" w="med" len="med"/>
        </a:ln>
      </dgm:spPr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169B1369-D9D5-40CA-9D67-E81A820E377E}" type="sibTrans" cxnId="{2A93BDC5-1B27-4F0C-A24B-939262D5598C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60AE9E22-184B-41FE-B476-7BC15908D7C1}">
      <dgm:prSet custT="1"/>
      <dgm:spPr/>
      <dgm:t>
        <a:bodyPr/>
        <a:lstStyle/>
        <a:p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Maintenance’s Sub Contractors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BB1787D9-EB8E-4DA9-BCDC-C75B496B73CF}" type="parTrans" cxnId="{D08CA152-0672-4214-86C1-228702B3B946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148A8E03-1CBD-466C-9481-1F1FCC976235}" type="sibTrans" cxnId="{D08CA152-0672-4214-86C1-228702B3B946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1912D21A-23EC-4998-9DC3-C3F5C085CCD3}">
      <dgm:prSet custT="1"/>
      <dgm:spPr/>
      <dgm:t>
        <a:bodyPr/>
        <a:lstStyle/>
        <a:p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Service’s Sub Contractors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9EFE15C0-AC29-41A7-92F8-B972F406CAE8}" type="parTrans" cxnId="{69B15A1F-ED55-42DE-83CE-D100B58A36F0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1C43BB7A-F759-4B2F-9FDF-5BA264ED5286}" type="sibTrans" cxnId="{69B15A1F-ED55-42DE-83CE-D100B58A36F0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91A44778-8BF5-4E6C-A2A0-97B9026B5841}">
      <dgm:prSet custT="1"/>
      <dgm:spPr/>
      <dgm:t>
        <a:bodyPr/>
        <a:lstStyle/>
        <a:p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Specialist’s Sub Contractors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F27CBDCB-1C1D-41E0-AA11-2453E801F8CC}" type="parTrans" cxnId="{7DC8843B-9E83-4D62-8A00-D4A9DA12E787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C534CF57-9CEB-4DCC-8B59-2E9D07BB85A4}" type="sibTrans" cxnId="{7DC8843B-9E83-4D62-8A00-D4A9DA12E787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32244982-1771-4C89-BC46-F8751E324112}">
      <dgm:prSet custT="1"/>
      <dgm:spPr/>
      <dgm:t>
        <a:bodyPr/>
        <a:lstStyle/>
        <a:p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Minor </a:t>
          </a:r>
          <a:r>
            <a:rPr lang="en-GB" sz="11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Works’s</a:t>
          </a:r>
          <a:r>
            <a:rPr lang="en-GB" sz="11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Sub Contractors</a:t>
          </a:r>
          <a:endParaRPr lang="en-GB" sz="11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80A83C85-77D5-4B86-943F-B0CFD956F3D9}" type="parTrans" cxnId="{B1DFE03B-AB1E-4B56-AF41-C93CE93C1C17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83D4C464-2774-4D9A-9E6C-3BC0FBF3DB23}" type="sibTrans" cxnId="{B1DFE03B-AB1E-4B56-AF41-C93CE93C1C17}">
      <dgm:prSet/>
      <dgm:spPr/>
      <dgm:t>
        <a:bodyPr/>
        <a:lstStyle/>
        <a:p>
          <a:endParaRPr lang="en-GB" sz="110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gm:t>
    </dgm:pt>
    <dgm:pt modelId="{BB8B42C0-7CC6-4865-8C88-0C411551A065}" type="pres">
      <dgm:prSet presAssocID="{F06797F2-98AF-4EE8-A8DA-031F81BDA3F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491193AF-8B6C-4B05-93CB-7B87D76BB3C5}" type="pres">
      <dgm:prSet presAssocID="{42A8AE99-BB91-4C84-91F7-04792C601507}" presName="hierRoot1" presStyleCnt="0">
        <dgm:presLayoutVars>
          <dgm:hierBranch val="init"/>
        </dgm:presLayoutVars>
      </dgm:prSet>
      <dgm:spPr/>
    </dgm:pt>
    <dgm:pt modelId="{A71F8697-9F4D-4CCA-B1DF-FCE910B363DA}" type="pres">
      <dgm:prSet presAssocID="{42A8AE99-BB91-4C84-91F7-04792C601507}" presName="rootComposite1" presStyleCnt="0"/>
      <dgm:spPr/>
    </dgm:pt>
    <dgm:pt modelId="{10097175-3E75-496B-AAF4-9165BE4D30CF}" type="pres">
      <dgm:prSet presAssocID="{42A8AE99-BB91-4C84-91F7-04792C601507}" presName="rootText1" presStyleLbl="node0" presStyleIdx="0" presStyleCnt="1" custScaleX="235814" custLinFactNeighborX="3983" custLinFactNeighborY="351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8983FD4-1794-4AAB-84FA-F5782C079E23}" type="pres">
      <dgm:prSet presAssocID="{42A8AE99-BB91-4C84-91F7-04792C601507}" presName="rootConnector1" presStyleLbl="node1" presStyleIdx="0" presStyleCnt="0"/>
      <dgm:spPr/>
      <dgm:t>
        <a:bodyPr/>
        <a:lstStyle/>
        <a:p>
          <a:endParaRPr lang="en-GB"/>
        </a:p>
      </dgm:t>
    </dgm:pt>
    <dgm:pt modelId="{25CF1003-1F4D-4683-8A1A-1E2C1F1A98EE}" type="pres">
      <dgm:prSet presAssocID="{42A8AE99-BB91-4C84-91F7-04792C601507}" presName="hierChild2" presStyleCnt="0"/>
      <dgm:spPr/>
    </dgm:pt>
    <dgm:pt modelId="{A56D2B2B-F12B-409A-ABC7-AA69CE5A5570}" type="pres">
      <dgm:prSet presAssocID="{C1613571-00EC-46CE-AB52-6FF3026AF1B5}" presName="Name37" presStyleLbl="parChTrans1D2" presStyleIdx="0" presStyleCnt="2"/>
      <dgm:spPr/>
      <dgm:t>
        <a:bodyPr/>
        <a:lstStyle/>
        <a:p>
          <a:endParaRPr lang="en-GB"/>
        </a:p>
      </dgm:t>
    </dgm:pt>
    <dgm:pt modelId="{AA692686-5103-4ED4-B724-DFAF5ACD59B1}" type="pres">
      <dgm:prSet presAssocID="{BAB67C25-BAC3-489C-B710-B9C5454355E7}" presName="hierRoot2" presStyleCnt="0">
        <dgm:presLayoutVars>
          <dgm:hierBranch/>
        </dgm:presLayoutVars>
      </dgm:prSet>
      <dgm:spPr/>
    </dgm:pt>
    <dgm:pt modelId="{8485C85C-8218-4A31-90EF-C2886D86E1E7}" type="pres">
      <dgm:prSet presAssocID="{BAB67C25-BAC3-489C-B710-B9C5454355E7}" presName="rootComposite" presStyleCnt="0"/>
      <dgm:spPr/>
    </dgm:pt>
    <dgm:pt modelId="{1FEA3FFF-F0EB-4D58-A758-77A24CCC9ECB}" type="pres">
      <dgm:prSet presAssocID="{BAB67C25-BAC3-489C-B710-B9C5454355E7}" presName="rootText" presStyleLbl="node2" presStyleIdx="0" presStyleCnt="1" custScaleX="190190" custLinFactNeighborX="398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D9FAAB7-E78F-4EA3-9962-C58CFEA80DED}" type="pres">
      <dgm:prSet presAssocID="{BAB67C25-BAC3-489C-B710-B9C5454355E7}" presName="rootConnector" presStyleLbl="node2" presStyleIdx="0" presStyleCnt="1"/>
      <dgm:spPr/>
      <dgm:t>
        <a:bodyPr/>
        <a:lstStyle/>
        <a:p>
          <a:endParaRPr lang="en-GB"/>
        </a:p>
      </dgm:t>
    </dgm:pt>
    <dgm:pt modelId="{AB27895D-8BD5-412D-8AA4-4A099EAC12AE}" type="pres">
      <dgm:prSet presAssocID="{BAB67C25-BAC3-489C-B710-B9C5454355E7}" presName="hierChild4" presStyleCnt="0"/>
      <dgm:spPr/>
    </dgm:pt>
    <dgm:pt modelId="{828779F8-2F45-49DB-9420-B6A4A77AF259}" type="pres">
      <dgm:prSet presAssocID="{62D7B367-462F-4336-B302-6D592CC17C8A}" presName="Name35" presStyleLbl="parChTrans1D3" presStyleIdx="0" presStyleCnt="3"/>
      <dgm:spPr/>
      <dgm:t>
        <a:bodyPr/>
        <a:lstStyle/>
        <a:p>
          <a:endParaRPr lang="en-GB"/>
        </a:p>
      </dgm:t>
    </dgm:pt>
    <dgm:pt modelId="{1B070A24-389A-4F28-9442-A5413BCF2CE3}" type="pres">
      <dgm:prSet presAssocID="{F7B50DF7-DFF4-4243-BD82-BCDCCA1F61A4}" presName="hierRoot2" presStyleCnt="0">
        <dgm:presLayoutVars>
          <dgm:hierBranch/>
        </dgm:presLayoutVars>
      </dgm:prSet>
      <dgm:spPr/>
    </dgm:pt>
    <dgm:pt modelId="{DAAA076F-178B-4208-A69C-7D8C81817FF7}" type="pres">
      <dgm:prSet presAssocID="{F7B50DF7-DFF4-4243-BD82-BCDCCA1F61A4}" presName="rootComposite" presStyleCnt="0"/>
      <dgm:spPr/>
    </dgm:pt>
    <dgm:pt modelId="{FF7C3D00-2F0C-4454-B16C-DAF971F7E3A5}" type="pres">
      <dgm:prSet presAssocID="{F7B50DF7-DFF4-4243-BD82-BCDCCA1F61A4}" presName="rootText" presStyleLbl="node3" presStyleIdx="0" presStyleCnt="3" custScaleX="19791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22BB5C5-8B58-4C09-83A8-D67D1C59015C}" type="pres">
      <dgm:prSet presAssocID="{F7B50DF7-DFF4-4243-BD82-BCDCCA1F61A4}" presName="rootConnector" presStyleLbl="node3" presStyleIdx="0" presStyleCnt="3"/>
      <dgm:spPr/>
      <dgm:t>
        <a:bodyPr/>
        <a:lstStyle/>
        <a:p>
          <a:endParaRPr lang="en-GB"/>
        </a:p>
      </dgm:t>
    </dgm:pt>
    <dgm:pt modelId="{2A79154D-5C14-4C7A-A86D-2FD7826EE1D6}" type="pres">
      <dgm:prSet presAssocID="{F7B50DF7-DFF4-4243-BD82-BCDCCA1F61A4}" presName="hierChild4" presStyleCnt="0"/>
      <dgm:spPr/>
    </dgm:pt>
    <dgm:pt modelId="{394808AE-6ADC-455F-9AB6-6753C2F31A07}" type="pres">
      <dgm:prSet presAssocID="{312BC879-1E07-4A33-A8C8-A1556595D1A1}" presName="Name35" presStyleLbl="parChTrans1D4" presStyleIdx="0" presStyleCnt="11"/>
      <dgm:spPr/>
      <dgm:t>
        <a:bodyPr/>
        <a:lstStyle/>
        <a:p>
          <a:endParaRPr lang="en-GB"/>
        </a:p>
      </dgm:t>
    </dgm:pt>
    <dgm:pt modelId="{20559E99-01D1-450A-A502-515F7DA37E2B}" type="pres">
      <dgm:prSet presAssocID="{A387E06E-97D6-443D-A77D-86A567DF5960}" presName="hierRoot2" presStyleCnt="0">
        <dgm:presLayoutVars>
          <dgm:hierBranch val="init"/>
        </dgm:presLayoutVars>
      </dgm:prSet>
      <dgm:spPr/>
    </dgm:pt>
    <dgm:pt modelId="{4D88AA3B-C9AD-43AA-B39F-F7B20AD9499C}" type="pres">
      <dgm:prSet presAssocID="{A387E06E-97D6-443D-A77D-86A567DF5960}" presName="rootComposite" presStyleCnt="0"/>
      <dgm:spPr/>
    </dgm:pt>
    <dgm:pt modelId="{3D8356FB-B2E8-4D4F-A88F-38E916726496}" type="pres">
      <dgm:prSet presAssocID="{A387E06E-97D6-443D-A77D-86A567DF5960}" presName="rootText" presStyleLbl="node4" presStyleIdx="0" presStyleCnt="11" custScaleX="11718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F664E0E-3A82-4FFA-9676-0C6657608518}" type="pres">
      <dgm:prSet presAssocID="{A387E06E-97D6-443D-A77D-86A567DF5960}" presName="rootConnector" presStyleLbl="node4" presStyleIdx="0" presStyleCnt="11"/>
      <dgm:spPr/>
      <dgm:t>
        <a:bodyPr/>
        <a:lstStyle/>
        <a:p>
          <a:endParaRPr lang="en-GB"/>
        </a:p>
      </dgm:t>
    </dgm:pt>
    <dgm:pt modelId="{A76F5F98-1AB3-4B46-A86D-37A331649FD9}" type="pres">
      <dgm:prSet presAssocID="{A387E06E-97D6-443D-A77D-86A567DF5960}" presName="hierChild4" presStyleCnt="0"/>
      <dgm:spPr/>
    </dgm:pt>
    <dgm:pt modelId="{F755993D-0321-408D-AA15-A2772AE834C9}" type="pres">
      <dgm:prSet presAssocID="{A387E06E-97D6-443D-A77D-86A567DF5960}" presName="hierChild5" presStyleCnt="0"/>
      <dgm:spPr/>
    </dgm:pt>
    <dgm:pt modelId="{3CFFAD2D-9208-4CFC-BCA9-AAA313558652}" type="pres">
      <dgm:prSet presAssocID="{71C5E75B-3614-452B-923C-669388F2CEDD}" presName="Name35" presStyleLbl="parChTrans1D4" presStyleIdx="1" presStyleCnt="11"/>
      <dgm:spPr/>
      <dgm:t>
        <a:bodyPr/>
        <a:lstStyle/>
        <a:p>
          <a:endParaRPr lang="en-GB"/>
        </a:p>
      </dgm:t>
    </dgm:pt>
    <dgm:pt modelId="{7EFFF912-CF7B-4500-947A-D084141B2EF2}" type="pres">
      <dgm:prSet presAssocID="{753C41A0-8738-4415-9B62-5D4A092D92C8}" presName="hierRoot2" presStyleCnt="0">
        <dgm:presLayoutVars>
          <dgm:hierBranch val="init"/>
        </dgm:presLayoutVars>
      </dgm:prSet>
      <dgm:spPr/>
    </dgm:pt>
    <dgm:pt modelId="{7BEB75C1-FCA7-430A-83B3-1634C543E1FF}" type="pres">
      <dgm:prSet presAssocID="{753C41A0-8738-4415-9B62-5D4A092D92C8}" presName="rootComposite" presStyleCnt="0"/>
      <dgm:spPr/>
    </dgm:pt>
    <dgm:pt modelId="{2CD29A19-44FD-4C43-9962-73A89DB8CA4F}" type="pres">
      <dgm:prSet presAssocID="{753C41A0-8738-4415-9B62-5D4A092D92C8}" presName="rootText" presStyleLbl="node4" presStyleIdx="1" presStyleCnt="11" custLinFactNeighborX="-33" custLinFactNeighborY="116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275CE14-62D7-4B78-84B4-6CA2796EE81B}" type="pres">
      <dgm:prSet presAssocID="{753C41A0-8738-4415-9B62-5D4A092D92C8}" presName="rootConnector" presStyleLbl="node4" presStyleIdx="1" presStyleCnt="11"/>
      <dgm:spPr/>
      <dgm:t>
        <a:bodyPr/>
        <a:lstStyle/>
        <a:p>
          <a:endParaRPr lang="en-GB"/>
        </a:p>
      </dgm:t>
    </dgm:pt>
    <dgm:pt modelId="{6C84E716-5265-4DE8-AA22-AEAC2374372E}" type="pres">
      <dgm:prSet presAssocID="{753C41A0-8738-4415-9B62-5D4A092D92C8}" presName="hierChild4" presStyleCnt="0"/>
      <dgm:spPr/>
    </dgm:pt>
    <dgm:pt modelId="{CAC6423D-E3EF-4F9A-A83F-AD325456ECCC}" type="pres">
      <dgm:prSet presAssocID="{753C41A0-8738-4415-9B62-5D4A092D92C8}" presName="hierChild5" presStyleCnt="0"/>
      <dgm:spPr/>
    </dgm:pt>
    <dgm:pt modelId="{1C11C2DC-59D4-4BCD-B8EC-C00FD9068EF4}" type="pres">
      <dgm:prSet presAssocID="{F7B50DF7-DFF4-4243-BD82-BCDCCA1F61A4}" presName="hierChild5" presStyleCnt="0"/>
      <dgm:spPr/>
    </dgm:pt>
    <dgm:pt modelId="{067568A6-A29A-4F25-A817-22558C5C60B6}" type="pres">
      <dgm:prSet presAssocID="{27CDA760-1BBC-4AE3-8270-B63BC6440601}" presName="Name35" presStyleLbl="parChTrans1D3" presStyleIdx="1" presStyleCnt="3"/>
      <dgm:spPr/>
      <dgm:t>
        <a:bodyPr/>
        <a:lstStyle/>
        <a:p>
          <a:endParaRPr lang="en-GB"/>
        </a:p>
      </dgm:t>
    </dgm:pt>
    <dgm:pt modelId="{2FCE1910-9D6F-4523-AE13-250CE4664BEF}" type="pres">
      <dgm:prSet presAssocID="{7B111376-75FA-44AD-B758-DD4732DC8F35}" presName="hierRoot2" presStyleCnt="0">
        <dgm:presLayoutVars>
          <dgm:hierBranch/>
        </dgm:presLayoutVars>
      </dgm:prSet>
      <dgm:spPr/>
    </dgm:pt>
    <dgm:pt modelId="{F7778A5A-F952-4112-8D47-A9D67AA21CBD}" type="pres">
      <dgm:prSet presAssocID="{7B111376-75FA-44AD-B758-DD4732DC8F35}" presName="rootComposite" presStyleCnt="0"/>
      <dgm:spPr/>
    </dgm:pt>
    <dgm:pt modelId="{7C14D534-FA88-4128-A9FB-9BA46C02A519}" type="pres">
      <dgm:prSet presAssocID="{7B111376-75FA-44AD-B758-DD4732DC8F35}" presName="rootText" presStyleLbl="node3" presStyleIdx="1" presStyleCnt="3" custScaleX="157434" custLinFactNeighborX="6952" custLinFactNeighborY="360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E519BA5-B1CE-4A5C-A3CE-B15917635D01}" type="pres">
      <dgm:prSet presAssocID="{7B111376-75FA-44AD-B758-DD4732DC8F35}" presName="rootConnector" presStyleLbl="node3" presStyleIdx="1" presStyleCnt="3"/>
      <dgm:spPr/>
      <dgm:t>
        <a:bodyPr/>
        <a:lstStyle/>
        <a:p>
          <a:endParaRPr lang="en-GB"/>
        </a:p>
      </dgm:t>
    </dgm:pt>
    <dgm:pt modelId="{AA360D50-86F4-42E4-88D8-FC531C93E633}" type="pres">
      <dgm:prSet presAssocID="{7B111376-75FA-44AD-B758-DD4732DC8F35}" presName="hierChild4" presStyleCnt="0"/>
      <dgm:spPr/>
    </dgm:pt>
    <dgm:pt modelId="{3FFBB013-C469-4333-9F62-B830B07A00BA}" type="pres">
      <dgm:prSet presAssocID="{9D36D90C-4D60-4F20-94C7-0F15DC1CBDCA}" presName="Name35" presStyleLbl="parChTrans1D4" presStyleIdx="2" presStyleCnt="11"/>
      <dgm:spPr/>
      <dgm:t>
        <a:bodyPr/>
        <a:lstStyle/>
        <a:p>
          <a:endParaRPr lang="en-GB"/>
        </a:p>
      </dgm:t>
    </dgm:pt>
    <dgm:pt modelId="{91A4093F-0D94-4C02-9794-EA4AAAECDF86}" type="pres">
      <dgm:prSet presAssocID="{6299D348-424C-4AA1-9A63-C72C04F8B30C}" presName="hierRoot2" presStyleCnt="0">
        <dgm:presLayoutVars>
          <dgm:hierBranch/>
        </dgm:presLayoutVars>
      </dgm:prSet>
      <dgm:spPr/>
    </dgm:pt>
    <dgm:pt modelId="{AFBF232D-7D85-4597-9C40-15189D4D5B6E}" type="pres">
      <dgm:prSet presAssocID="{6299D348-424C-4AA1-9A63-C72C04F8B30C}" presName="rootComposite" presStyleCnt="0"/>
      <dgm:spPr/>
    </dgm:pt>
    <dgm:pt modelId="{C7EC8B02-FF7F-469E-B321-E6EB422F7270}" type="pres">
      <dgm:prSet presAssocID="{6299D348-424C-4AA1-9A63-C72C04F8B30C}" presName="rootText" presStyleLbl="node4" presStyleIdx="2" presStyleCnt="11" custLinFactNeighborX="6952" custLinFactNeighborY="116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4350B8-4D64-40C1-906B-19504551074C}" type="pres">
      <dgm:prSet presAssocID="{6299D348-424C-4AA1-9A63-C72C04F8B30C}" presName="rootConnector" presStyleLbl="node4" presStyleIdx="2" presStyleCnt="11"/>
      <dgm:spPr/>
      <dgm:t>
        <a:bodyPr/>
        <a:lstStyle/>
        <a:p>
          <a:endParaRPr lang="en-GB"/>
        </a:p>
      </dgm:t>
    </dgm:pt>
    <dgm:pt modelId="{5336FE0C-A5F5-4301-8C81-F34472BD1A3D}" type="pres">
      <dgm:prSet presAssocID="{6299D348-424C-4AA1-9A63-C72C04F8B30C}" presName="hierChild4" presStyleCnt="0"/>
      <dgm:spPr/>
    </dgm:pt>
    <dgm:pt modelId="{CCC91CDE-CA38-4174-BF07-B4EC4633ADCC}" type="pres">
      <dgm:prSet presAssocID="{96A7B79C-9F8C-4F00-92A2-A84C104D5DC6}" presName="Name35" presStyleLbl="parChTrans1D4" presStyleIdx="3" presStyleCnt="11"/>
      <dgm:spPr/>
      <dgm:t>
        <a:bodyPr/>
        <a:lstStyle/>
        <a:p>
          <a:endParaRPr lang="en-GB"/>
        </a:p>
      </dgm:t>
    </dgm:pt>
    <dgm:pt modelId="{007ABEC8-9FB3-4BC7-98B2-DB09A5FD83DF}" type="pres">
      <dgm:prSet presAssocID="{9FF1A4F0-4CA4-404E-8095-C514CCAF0C33}" presName="hierRoot2" presStyleCnt="0">
        <dgm:presLayoutVars>
          <dgm:hierBranch/>
        </dgm:presLayoutVars>
      </dgm:prSet>
      <dgm:spPr/>
    </dgm:pt>
    <dgm:pt modelId="{D7120996-E54D-4832-9E2C-9EACEF29A6E1}" type="pres">
      <dgm:prSet presAssocID="{9FF1A4F0-4CA4-404E-8095-C514CCAF0C33}" presName="rootComposite" presStyleCnt="0"/>
      <dgm:spPr/>
    </dgm:pt>
    <dgm:pt modelId="{702BB47B-E5C6-4D98-A944-86B90CA764C1}" type="pres">
      <dgm:prSet presAssocID="{9FF1A4F0-4CA4-404E-8095-C514CCAF0C33}" presName="rootText" presStyleLbl="node4" presStyleIdx="3" presStyleCnt="11" custLinFactNeighborX="6088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EC99F58-454D-4035-882D-5FAC992E13A4}" type="pres">
      <dgm:prSet presAssocID="{9FF1A4F0-4CA4-404E-8095-C514CCAF0C33}" presName="rootConnector" presStyleLbl="node4" presStyleIdx="3" presStyleCnt="11"/>
      <dgm:spPr/>
      <dgm:t>
        <a:bodyPr/>
        <a:lstStyle/>
        <a:p>
          <a:endParaRPr lang="en-GB"/>
        </a:p>
      </dgm:t>
    </dgm:pt>
    <dgm:pt modelId="{F3D12D97-4FFF-4BF1-B1EB-392F4AB3D45D}" type="pres">
      <dgm:prSet presAssocID="{9FF1A4F0-4CA4-404E-8095-C514CCAF0C33}" presName="hierChild4" presStyleCnt="0"/>
      <dgm:spPr/>
    </dgm:pt>
    <dgm:pt modelId="{24F5425F-C134-45D4-BA26-40E484166AEA}" type="pres">
      <dgm:prSet presAssocID="{BB1787D9-EB8E-4DA9-BCDC-C75B496B73CF}" presName="Name35" presStyleLbl="parChTrans1D4" presStyleIdx="4" presStyleCnt="11"/>
      <dgm:spPr/>
      <dgm:t>
        <a:bodyPr/>
        <a:lstStyle/>
        <a:p>
          <a:endParaRPr lang="en-GB"/>
        </a:p>
      </dgm:t>
    </dgm:pt>
    <dgm:pt modelId="{1BD3F3B5-7B18-4DE3-ABEE-3ADC08F32D6C}" type="pres">
      <dgm:prSet presAssocID="{60AE9E22-184B-41FE-B476-7BC15908D7C1}" presName="hierRoot2" presStyleCnt="0">
        <dgm:presLayoutVars>
          <dgm:hierBranch val="init"/>
        </dgm:presLayoutVars>
      </dgm:prSet>
      <dgm:spPr/>
    </dgm:pt>
    <dgm:pt modelId="{18E6DCB5-7370-40DC-A240-57A69856D270}" type="pres">
      <dgm:prSet presAssocID="{60AE9E22-184B-41FE-B476-7BC15908D7C1}" presName="rootComposite" presStyleCnt="0"/>
      <dgm:spPr/>
    </dgm:pt>
    <dgm:pt modelId="{9F422B6F-C0FA-4777-BF5C-8093BBEB5037}" type="pres">
      <dgm:prSet presAssocID="{60AE9E22-184B-41FE-B476-7BC15908D7C1}" presName="rootText" presStyleLbl="node4" presStyleIdx="4" presStyleCnt="11" custLinFactNeighborX="6088" custLinFactNeighborY="-754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9BA656B-BA92-4D7D-BB5D-C8BACB3030C1}" type="pres">
      <dgm:prSet presAssocID="{60AE9E22-184B-41FE-B476-7BC15908D7C1}" presName="rootConnector" presStyleLbl="node4" presStyleIdx="4" presStyleCnt="11"/>
      <dgm:spPr/>
      <dgm:t>
        <a:bodyPr/>
        <a:lstStyle/>
        <a:p>
          <a:endParaRPr lang="en-GB"/>
        </a:p>
      </dgm:t>
    </dgm:pt>
    <dgm:pt modelId="{43A1B2CB-3047-495C-B24D-19906F26D29D}" type="pres">
      <dgm:prSet presAssocID="{60AE9E22-184B-41FE-B476-7BC15908D7C1}" presName="hierChild4" presStyleCnt="0"/>
      <dgm:spPr/>
    </dgm:pt>
    <dgm:pt modelId="{A31CBBFC-DE3B-4DC3-98E6-7815F66949E8}" type="pres">
      <dgm:prSet presAssocID="{60AE9E22-184B-41FE-B476-7BC15908D7C1}" presName="hierChild5" presStyleCnt="0"/>
      <dgm:spPr/>
    </dgm:pt>
    <dgm:pt modelId="{8155C523-91C5-4492-B5FB-2EBE8A992D6E}" type="pres">
      <dgm:prSet presAssocID="{F27CBDCB-1C1D-41E0-AA11-2453E801F8CC}" presName="Name35" presStyleLbl="parChTrans1D4" presStyleIdx="5" presStyleCnt="11"/>
      <dgm:spPr/>
      <dgm:t>
        <a:bodyPr/>
        <a:lstStyle/>
        <a:p>
          <a:endParaRPr lang="en-GB"/>
        </a:p>
      </dgm:t>
    </dgm:pt>
    <dgm:pt modelId="{C5D2AC62-D27F-4F66-94D3-A3B85CD28A90}" type="pres">
      <dgm:prSet presAssocID="{91A44778-8BF5-4E6C-A2A0-97B9026B5841}" presName="hierRoot2" presStyleCnt="0">
        <dgm:presLayoutVars>
          <dgm:hierBranch val="init"/>
        </dgm:presLayoutVars>
      </dgm:prSet>
      <dgm:spPr/>
    </dgm:pt>
    <dgm:pt modelId="{597DA95F-CD98-4532-B2CE-82571B18E111}" type="pres">
      <dgm:prSet presAssocID="{91A44778-8BF5-4E6C-A2A0-97B9026B5841}" presName="rootComposite" presStyleCnt="0"/>
      <dgm:spPr/>
    </dgm:pt>
    <dgm:pt modelId="{BAF981F1-63EA-44F7-A8AF-0A8C7CE5B551}" type="pres">
      <dgm:prSet presAssocID="{91A44778-8BF5-4E6C-A2A0-97B9026B5841}" presName="rootText" presStyleLbl="node4" presStyleIdx="5" presStyleCnt="11" custLinFactNeighborY="-754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9E563AD7-5A0E-4A0C-AEAF-A90FEA1DA145}" type="pres">
      <dgm:prSet presAssocID="{91A44778-8BF5-4E6C-A2A0-97B9026B5841}" presName="rootConnector" presStyleLbl="node4" presStyleIdx="5" presStyleCnt="11"/>
      <dgm:spPr/>
      <dgm:t>
        <a:bodyPr/>
        <a:lstStyle/>
        <a:p>
          <a:endParaRPr lang="en-GB"/>
        </a:p>
      </dgm:t>
    </dgm:pt>
    <dgm:pt modelId="{D60B85DC-A5A7-46F1-A50D-0C26807A4EBC}" type="pres">
      <dgm:prSet presAssocID="{91A44778-8BF5-4E6C-A2A0-97B9026B5841}" presName="hierChild4" presStyleCnt="0"/>
      <dgm:spPr/>
    </dgm:pt>
    <dgm:pt modelId="{EC5B14A8-78BC-40FB-BB13-6C881AEEEBC2}" type="pres">
      <dgm:prSet presAssocID="{91A44778-8BF5-4E6C-A2A0-97B9026B5841}" presName="hierChild5" presStyleCnt="0"/>
      <dgm:spPr/>
    </dgm:pt>
    <dgm:pt modelId="{05E20D0D-E9E6-4D4D-BE7A-133F8B9AA850}" type="pres">
      <dgm:prSet presAssocID="{9EFE15C0-AC29-41A7-92F8-B972F406CAE8}" presName="Name35" presStyleLbl="parChTrans1D4" presStyleIdx="6" presStyleCnt="11"/>
      <dgm:spPr/>
      <dgm:t>
        <a:bodyPr/>
        <a:lstStyle/>
        <a:p>
          <a:endParaRPr lang="en-GB"/>
        </a:p>
      </dgm:t>
    </dgm:pt>
    <dgm:pt modelId="{A49E055F-CBCA-4039-BBE5-A04F8269E8D3}" type="pres">
      <dgm:prSet presAssocID="{1912D21A-23EC-4998-9DC3-C3F5C085CCD3}" presName="hierRoot2" presStyleCnt="0">
        <dgm:presLayoutVars>
          <dgm:hierBranch val="init"/>
        </dgm:presLayoutVars>
      </dgm:prSet>
      <dgm:spPr/>
    </dgm:pt>
    <dgm:pt modelId="{8E44B848-B138-40E2-9229-6884244E9580}" type="pres">
      <dgm:prSet presAssocID="{1912D21A-23EC-4998-9DC3-C3F5C085CCD3}" presName="rootComposite" presStyleCnt="0"/>
      <dgm:spPr/>
    </dgm:pt>
    <dgm:pt modelId="{918A1706-8C12-4844-89CD-A81FEDAAF138}" type="pres">
      <dgm:prSet presAssocID="{1912D21A-23EC-4998-9DC3-C3F5C085CCD3}" presName="rootText" presStyleLbl="node4" presStyleIdx="6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4D2B4C2-111F-4B17-9836-554744D29BF6}" type="pres">
      <dgm:prSet presAssocID="{1912D21A-23EC-4998-9DC3-C3F5C085CCD3}" presName="rootConnector" presStyleLbl="node4" presStyleIdx="6" presStyleCnt="11"/>
      <dgm:spPr/>
      <dgm:t>
        <a:bodyPr/>
        <a:lstStyle/>
        <a:p>
          <a:endParaRPr lang="en-GB"/>
        </a:p>
      </dgm:t>
    </dgm:pt>
    <dgm:pt modelId="{808B2719-AE70-43D1-850F-D51B968829DD}" type="pres">
      <dgm:prSet presAssocID="{1912D21A-23EC-4998-9DC3-C3F5C085CCD3}" presName="hierChild4" presStyleCnt="0"/>
      <dgm:spPr/>
    </dgm:pt>
    <dgm:pt modelId="{27D26EDE-7136-427E-B6DE-56907640974E}" type="pres">
      <dgm:prSet presAssocID="{1912D21A-23EC-4998-9DC3-C3F5C085CCD3}" presName="hierChild5" presStyleCnt="0"/>
      <dgm:spPr/>
    </dgm:pt>
    <dgm:pt modelId="{5717148D-E554-4CEE-BE13-01488306CA38}" type="pres">
      <dgm:prSet presAssocID="{80A83C85-77D5-4B86-943F-B0CFD956F3D9}" presName="Name35" presStyleLbl="parChTrans1D4" presStyleIdx="7" presStyleCnt="11"/>
      <dgm:spPr/>
      <dgm:t>
        <a:bodyPr/>
        <a:lstStyle/>
        <a:p>
          <a:endParaRPr lang="en-GB"/>
        </a:p>
      </dgm:t>
    </dgm:pt>
    <dgm:pt modelId="{2B1CBDEE-A74E-4A69-BA97-4CF823B93264}" type="pres">
      <dgm:prSet presAssocID="{32244982-1771-4C89-BC46-F8751E324112}" presName="hierRoot2" presStyleCnt="0">
        <dgm:presLayoutVars>
          <dgm:hierBranch val="init"/>
        </dgm:presLayoutVars>
      </dgm:prSet>
      <dgm:spPr/>
    </dgm:pt>
    <dgm:pt modelId="{08EA7DA5-8638-4C03-B3AD-BB3E98D14C1E}" type="pres">
      <dgm:prSet presAssocID="{32244982-1771-4C89-BC46-F8751E324112}" presName="rootComposite" presStyleCnt="0"/>
      <dgm:spPr/>
    </dgm:pt>
    <dgm:pt modelId="{A939E9B7-E11B-4AA3-A9E9-2E9D60177638}" type="pres">
      <dgm:prSet presAssocID="{32244982-1771-4C89-BC46-F8751E324112}" presName="rootText" presStyleLbl="node4" presStyleIdx="7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412E406-61EC-41D2-A714-A8841A64D71F}" type="pres">
      <dgm:prSet presAssocID="{32244982-1771-4C89-BC46-F8751E324112}" presName="rootConnector" presStyleLbl="node4" presStyleIdx="7" presStyleCnt="11"/>
      <dgm:spPr/>
      <dgm:t>
        <a:bodyPr/>
        <a:lstStyle/>
        <a:p>
          <a:endParaRPr lang="en-GB"/>
        </a:p>
      </dgm:t>
    </dgm:pt>
    <dgm:pt modelId="{0EDECBC8-88A1-4ECB-848B-2F5F849BE59F}" type="pres">
      <dgm:prSet presAssocID="{32244982-1771-4C89-BC46-F8751E324112}" presName="hierChild4" presStyleCnt="0"/>
      <dgm:spPr/>
    </dgm:pt>
    <dgm:pt modelId="{84429819-ED44-4101-BA9C-CB92BB06C338}" type="pres">
      <dgm:prSet presAssocID="{32244982-1771-4C89-BC46-F8751E324112}" presName="hierChild5" presStyleCnt="0"/>
      <dgm:spPr/>
    </dgm:pt>
    <dgm:pt modelId="{1E0AB320-EB68-4742-886A-DA9174935E11}" type="pres">
      <dgm:prSet presAssocID="{9FF1A4F0-4CA4-404E-8095-C514CCAF0C33}" presName="hierChild5" presStyleCnt="0"/>
      <dgm:spPr/>
    </dgm:pt>
    <dgm:pt modelId="{1E231657-B8AA-4902-AC6D-468D2B1FE8B4}" type="pres">
      <dgm:prSet presAssocID="{6299D348-424C-4AA1-9A63-C72C04F8B30C}" presName="hierChild5" presStyleCnt="0"/>
      <dgm:spPr/>
    </dgm:pt>
    <dgm:pt modelId="{585CE0BE-8BE9-4574-8F76-BF71E7DA109B}" type="pres">
      <dgm:prSet presAssocID="{7B111376-75FA-44AD-B758-DD4732DC8F35}" presName="hierChild5" presStyleCnt="0"/>
      <dgm:spPr/>
    </dgm:pt>
    <dgm:pt modelId="{A0DD16D6-39FE-4D96-9AD3-900FC686EC9D}" type="pres">
      <dgm:prSet presAssocID="{D92F6688-04FF-4405-AA8D-521ACCE59ED3}" presName="Name35" presStyleLbl="parChTrans1D3" presStyleIdx="2" presStyleCnt="3"/>
      <dgm:spPr/>
      <dgm:t>
        <a:bodyPr/>
        <a:lstStyle/>
        <a:p>
          <a:endParaRPr lang="en-GB"/>
        </a:p>
      </dgm:t>
    </dgm:pt>
    <dgm:pt modelId="{A0590904-3DBA-40A8-BE6C-5A1ACF3744CC}" type="pres">
      <dgm:prSet presAssocID="{60419FCE-2F12-4165-BC44-B8C30FEB56BD}" presName="hierRoot2" presStyleCnt="0">
        <dgm:presLayoutVars>
          <dgm:hierBranch/>
        </dgm:presLayoutVars>
      </dgm:prSet>
      <dgm:spPr/>
    </dgm:pt>
    <dgm:pt modelId="{C6B19F76-607F-4AC9-9A8F-A9918A3F6E7B}" type="pres">
      <dgm:prSet presAssocID="{60419FCE-2F12-4165-BC44-B8C30FEB56BD}" presName="rootComposite" presStyleCnt="0"/>
      <dgm:spPr/>
    </dgm:pt>
    <dgm:pt modelId="{FB4F3C16-7226-4EE6-A3C8-1A9D99170477}" type="pres">
      <dgm:prSet presAssocID="{60419FCE-2F12-4165-BC44-B8C30FEB56BD}" presName="rootText" presStyleLbl="node3" presStyleIdx="2" presStyleCnt="3" custScaleX="17684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B23F460-42B9-4967-BA1F-57F193F58542}" type="pres">
      <dgm:prSet presAssocID="{60419FCE-2F12-4165-BC44-B8C30FEB56BD}" presName="rootConnector" presStyleLbl="node3" presStyleIdx="2" presStyleCnt="3"/>
      <dgm:spPr/>
      <dgm:t>
        <a:bodyPr/>
        <a:lstStyle/>
        <a:p>
          <a:endParaRPr lang="en-GB"/>
        </a:p>
      </dgm:t>
    </dgm:pt>
    <dgm:pt modelId="{D5D317DE-1E41-409C-9AE3-3F15FA06094D}" type="pres">
      <dgm:prSet presAssocID="{60419FCE-2F12-4165-BC44-B8C30FEB56BD}" presName="hierChild4" presStyleCnt="0"/>
      <dgm:spPr/>
    </dgm:pt>
    <dgm:pt modelId="{83FCD056-B4C9-43DA-A5A6-639C75432DD4}" type="pres">
      <dgm:prSet presAssocID="{C9F84805-F7BD-4786-9193-6EBE1610F311}" presName="Name35" presStyleLbl="parChTrans1D4" presStyleIdx="8" presStyleCnt="11"/>
      <dgm:spPr/>
      <dgm:t>
        <a:bodyPr/>
        <a:lstStyle/>
        <a:p>
          <a:endParaRPr lang="en-GB"/>
        </a:p>
      </dgm:t>
    </dgm:pt>
    <dgm:pt modelId="{9E982121-3101-4B52-B534-951F57E2D197}" type="pres">
      <dgm:prSet presAssocID="{2681EBE1-C765-453D-BC86-152EFEC821E9}" presName="hierRoot2" presStyleCnt="0">
        <dgm:presLayoutVars>
          <dgm:hierBranch val="init"/>
        </dgm:presLayoutVars>
      </dgm:prSet>
      <dgm:spPr/>
    </dgm:pt>
    <dgm:pt modelId="{BAB49CD4-34BB-400C-A753-7AA6B535A882}" type="pres">
      <dgm:prSet presAssocID="{2681EBE1-C765-453D-BC86-152EFEC821E9}" presName="rootComposite" presStyleCnt="0"/>
      <dgm:spPr/>
    </dgm:pt>
    <dgm:pt modelId="{43CA7D9B-EEAF-42C2-BCA7-68E227B81994}" type="pres">
      <dgm:prSet presAssocID="{2681EBE1-C765-453D-BC86-152EFEC821E9}" presName="rootText" presStyleLbl="node4" presStyleIdx="8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0830A53-48A1-4445-864D-2142C69AF41F}" type="pres">
      <dgm:prSet presAssocID="{2681EBE1-C765-453D-BC86-152EFEC821E9}" presName="rootConnector" presStyleLbl="node4" presStyleIdx="8" presStyleCnt="11"/>
      <dgm:spPr/>
      <dgm:t>
        <a:bodyPr/>
        <a:lstStyle/>
        <a:p>
          <a:endParaRPr lang="en-GB"/>
        </a:p>
      </dgm:t>
    </dgm:pt>
    <dgm:pt modelId="{FB5D6272-0942-450E-9405-24333F74E4B4}" type="pres">
      <dgm:prSet presAssocID="{2681EBE1-C765-453D-BC86-152EFEC821E9}" presName="hierChild4" presStyleCnt="0"/>
      <dgm:spPr/>
    </dgm:pt>
    <dgm:pt modelId="{D63753ED-1828-45EF-B142-DE6EDD554FC7}" type="pres">
      <dgm:prSet presAssocID="{2681EBE1-C765-453D-BC86-152EFEC821E9}" presName="hierChild5" presStyleCnt="0"/>
      <dgm:spPr/>
    </dgm:pt>
    <dgm:pt modelId="{4026635F-B104-4817-B537-30EF4B2923C8}" type="pres">
      <dgm:prSet presAssocID="{5F0697EC-DBB4-4DA0-80F7-613335692923}" presName="Name35" presStyleLbl="parChTrans1D4" presStyleIdx="9" presStyleCnt="11"/>
      <dgm:spPr/>
      <dgm:t>
        <a:bodyPr/>
        <a:lstStyle/>
        <a:p>
          <a:endParaRPr lang="en-GB"/>
        </a:p>
      </dgm:t>
    </dgm:pt>
    <dgm:pt modelId="{5DF1C8F1-9DFA-48F8-A4CB-501707D042E6}" type="pres">
      <dgm:prSet presAssocID="{F5A897B5-0AE7-400E-875F-4E01A02DA623}" presName="hierRoot2" presStyleCnt="0">
        <dgm:presLayoutVars>
          <dgm:hierBranch val="init"/>
        </dgm:presLayoutVars>
      </dgm:prSet>
      <dgm:spPr/>
    </dgm:pt>
    <dgm:pt modelId="{38525B68-B0CF-4516-9BE8-F601D7A4A730}" type="pres">
      <dgm:prSet presAssocID="{F5A897B5-0AE7-400E-875F-4E01A02DA623}" presName="rootComposite" presStyleCnt="0"/>
      <dgm:spPr/>
    </dgm:pt>
    <dgm:pt modelId="{635BA3C5-C609-45B0-9A11-9D9B4EBE791D}" type="pres">
      <dgm:prSet presAssocID="{F5A897B5-0AE7-400E-875F-4E01A02DA623}" presName="rootText" presStyleLbl="node4" presStyleIdx="9" presStyleCnt="1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EAF2675D-0297-468A-8227-532B4739A895}" type="pres">
      <dgm:prSet presAssocID="{F5A897B5-0AE7-400E-875F-4E01A02DA623}" presName="rootConnector" presStyleLbl="node4" presStyleIdx="9" presStyleCnt="11"/>
      <dgm:spPr/>
      <dgm:t>
        <a:bodyPr/>
        <a:lstStyle/>
        <a:p>
          <a:endParaRPr lang="en-GB"/>
        </a:p>
      </dgm:t>
    </dgm:pt>
    <dgm:pt modelId="{9EB92FD1-55F9-4D4B-8DEE-51D4B999BE94}" type="pres">
      <dgm:prSet presAssocID="{F5A897B5-0AE7-400E-875F-4E01A02DA623}" presName="hierChild4" presStyleCnt="0"/>
      <dgm:spPr/>
    </dgm:pt>
    <dgm:pt modelId="{4487FA67-7156-4FA3-95B1-97389A65796E}" type="pres">
      <dgm:prSet presAssocID="{F5A897B5-0AE7-400E-875F-4E01A02DA623}" presName="hierChild5" presStyleCnt="0"/>
      <dgm:spPr/>
    </dgm:pt>
    <dgm:pt modelId="{CEE99161-A615-45A1-95DA-EAEB26FE7265}" type="pres">
      <dgm:prSet presAssocID="{495A9154-63E7-4115-BCAA-B2774691E114}" presName="Name35" presStyleLbl="parChTrans1D4" presStyleIdx="10" presStyleCnt="11"/>
      <dgm:spPr/>
      <dgm:t>
        <a:bodyPr/>
        <a:lstStyle/>
        <a:p>
          <a:endParaRPr lang="en-GB"/>
        </a:p>
      </dgm:t>
    </dgm:pt>
    <dgm:pt modelId="{45491DF4-0749-44D1-BF80-ABA8D7D01C89}" type="pres">
      <dgm:prSet presAssocID="{A8E392E9-87C7-4859-B375-F012CA96DAB9}" presName="hierRoot2" presStyleCnt="0">
        <dgm:presLayoutVars>
          <dgm:hierBranch val="init"/>
        </dgm:presLayoutVars>
      </dgm:prSet>
      <dgm:spPr/>
    </dgm:pt>
    <dgm:pt modelId="{9E24316E-39A9-461D-A7FE-A3D49B7CD669}" type="pres">
      <dgm:prSet presAssocID="{A8E392E9-87C7-4859-B375-F012CA96DAB9}" presName="rootComposite" presStyleCnt="0"/>
      <dgm:spPr/>
    </dgm:pt>
    <dgm:pt modelId="{0430D62F-F010-4B4D-AB64-3BC0F066D425}" type="pres">
      <dgm:prSet presAssocID="{A8E392E9-87C7-4859-B375-F012CA96DAB9}" presName="rootText" presStyleLbl="node4" presStyleIdx="10" presStyleCnt="11" custScaleX="11330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C71EAF7E-DD96-4655-8B6B-B77A5B6B3517}" type="pres">
      <dgm:prSet presAssocID="{A8E392E9-87C7-4859-B375-F012CA96DAB9}" presName="rootConnector" presStyleLbl="node4" presStyleIdx="10" presStyleCnt="11"/>
      <dgm:spPr/>
      <dgm:t>
        <a:bodyPr/>
        <a:lstStyle/>
        <a:p>
          <a:endParaRPr lang="en-GB"/>
        </a:p>
      </dgm:t>
    </dgm:pt>
    <dgm:pt modelId="{78B3CBEB-719F-400A-A85C-FB8232575C74}" type="pres">
      <dgm:prSet presAssocID="{A8E392E9-87C7-4859-B375-F012CA96DAB9}" presName="hierChild4" presStyleCnt="0"/>
      <dgm:spPr/>
    </dgm:pt>
    <dgm:pt modelId="{BF88B88A-5D73-4207-85A0-EF9E4E2842D6}" type="pres">
      <dgm:prSet presAssocID="{A8E392E9-87C7-4859-B375-F012CA96DAB9}" presName="hierChild5" presStyleCnt="0"/>
      <dgm:spPr/>
    </dgm:pt>
    <dgm:pt modelId="{0E91417A-021E-4C26-BC6F-E8903C2FB82A}" type="pres">
      <dgm:prSet presAssocID="{60419FCE-2F12-4165-BC44-B8C30FEB56BD}" presName="hierChild5" presStyleCnt="0"/>
      <dgm:spPr/>
    </dgm:pt>
    <dgm:pt modelId="{A9552673-B0C0-478A-A074-AFE67C47349F}" type="pres">
      <dgm:prSet presAssocID="{BAB67C25-BAC3-489C-B710-B9C5454355E7}" presName="hierChild5" presStyleCnt="0"/>
      <dgm:spPr/>
    </dgm:pt>
    <dgm:pt modelId="{2CF8B68A-06F2-4D1E-BB04-7D02900D9CAD}" type="pres">
      <dgm:prSet presAssocID="{42A8AE99-BB91-4C84-91F7-04792C601507}" presName="hierChild3" presStyleCnt="0"/>
      <dgm:spPr/>
    </dgm:pt>
    <dgm:pt modelId="{BF55CF90-095D-4DFC-9BB3-58C70A0F1BBC}" type="pres">
      <dgm:prSet presAssocID="{ABF9DE05-1377-4306-B444-1E2BDF44CE92}" presName="Name111" presStyleLbl="parChTrans1D2" presStyleIdx="1" presStyleCnt="2"/>
      <dgm:spPr/>
      <dgm:t>
        <a:bodyPr/>
        <a:lstStyle/>
        <a:p>
          <a:endParaRPr lang="en-GB"/>
        </a:p>
      </dgm:t>
    </dgm:pt>
    <dgm:pt modelId="{39C44198-38C1-4D4F-A55C-DA3208DD56CC}" type="pres">
      <dgm:prSet presAssocID="{33C95531-A872-484D-89FE-FBCC950F5017}" presName="hierRoot3" presStyleCnt="0">
        <dgm:presLayoutVars>
          <dgm:hierBranch val="init"/>
        </dgm:presLayoutVars>
      </dgm:prSet>
      <dgm:spPr/>
    </dgm:pt>
    <dgm:pt modelId="{70C56C86-0896-4784-A5D3-A88013834481}" type="pres">
      <dgm:prSet presAssocID="{33C95531-A872-484D-89FE-FBCC950F5017}" presName="rootComposite3" presStyleCnt="0"/>
      <dgm:spPr/>
    </dgm:pt>
    <dgm:pt modelId="{1E355BF5-0DE8-4ECD-B476-ECA1682905C9}" type="pres">
      <dgm:prSet presAssocID="{33C95531-A872-484D-89FE-FBCC950F5017}" presName="rootText3" presStyleLbl="asst1" presStyleIdx="0" presStyleCnt="1" custScaleX="334833" custScaleY="13658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F069D900-2285-421C-8CAB-887C950D13AF}" type="pres">
      <dgm:prSet presAssocID="{33C95531-A872-484D-89FE-FBCC950F5017}" presName="rootConnector3" presStyleLbl="asst1" presStyleIdx="0" presStyleCnt="1"/>
      <dgm:spPr/>
      <dgm:t>
        <a:bodyPr/>
        <a:lstStyle/>
        <a:p>
          <a:endParaRPr lang="en-GB"/>
        </a:p>
      </dgm:t>
    </dgm:pt>
    <dgm:pt modelId="{DC3B34EB-9A2C-4DA2-BF41-2C674AECFDE0}" type="pres">
      <dgm:prSet presAssocID="{33C95531-A872-484D-89FE-FBCC950F5017}" presName="hierChild6" presStyleCnt="0"/>
      <dgm:spPr/>
    </dgm:pt>
    <dgm:pt modelId="{45B78307-E22A-473D-BE71-FBFCC5A180DE}" type="pres">
      <dgm:prSet presAssocID="{33C95531-A872-484D-89FE-FBCC950F5017}" presName="hierChild7" presStyleCnt="0"/>
      <dgm:spPr/>
    </dgm:pt>
  </dgm:ptLst>
  <dgm:cxnLst>
    <dgm:cxn modelId="{12FD207E-4C65-41D7-BB0E-8E594F6F476C}" type="presOf" srcId="{F7B50DF7-DFF4-4243-BD82-BCDCCA1F61A4}" destId="{FF7C3D00-2F0C-4454-B16C-DAF971F7E3A5}" srcOrd="0" destOrd="0" presId="urn:microsoft.com/office/officeart/2005/8/layout/orgChart1"/>
    <dgm:cxn modelId="{AFD84272-D5DA-4C3D-8F13-BC18B28D9FE1}" srcId="{42A8AE99-BB91-4C84-91F7-04792C601507}" destId="{33C95531-A872-484D-89FE-FBCC950F5017}" srcOrd="0" destOrd="0" parTransId="{ABF9DE05-1377-4306-B444-1E2BDF44CE92}" sibTransId="{383BEEDD-B554-46A7-9590-0486205D1DA7}"/>
    <dgm:cxn modelId="{972E54A8-F5B0-4293-ACD0-0EF517D04B30}" srcId="{F06797F2-98AF-4EE8-A8DA-031F81BDA3FE}" destId="{42A8AE99-BB91-4C84-91F7-04792C601507}" srcOrd="0" destOrd="0" parTransId="{38CFB0AC-9978-458D-B65D-2E404E35F497}" sibTransId="{6CE45D74-94F9-414F-A7D9-390EFCE4D60E}"/>
    <dgm:cxn modelId="{C5F3D4FA-38A8-4EB0-B469-E3D662927261}" type="presOf" srcId="{71C5E75B-3614-452B-923C-669388F2CEDD}" destId="{3CFFAD2D-9208-4CFC-BCA9-AAA313558652}" srcOrd="0" destOrd="0" presId="urn:microsoft.com/office/officeart/2005/8/layout/orgChart1"/>
    <dgm:cxn modelId="{F546FB4B-7987-44E5-8080-8895BC33710F}" type="presOf" srcId="{42A8AE99-BB91-4C84-91F7-04792C601507}" destId="{38983FD4-1794-4AAB-84FA-F5782C079E23}" srcOrd="1" destOrd="0" presId="urn:microsoft.com/office/officeart/2005/8/layout/orgChart1"/>
    <dgm:cxn modelId="{FC832A67-BC21-4645-B43A-B07F0BFF4383}" type="presOf" srcId="{60419FCE-2F12-4165-BC44-B8C30FEB56BD}" destId="{0B23F460-42B9-4967-BA1F-57F193F58542}" srcOrd="1" destOrd="0" presId="urn:microsoft.com/office/officeart/2005/8/layout/orgChart1"/>
    <dgm:cxn modelId="{2C3B0AE5-3A47-449D-AB3A-B50AA302768D}" type="presOf" srcId="{32244982-1771-4C89-BC46-F8751E324112}" destId="{A939E9B7-E11B-4AA3-A9E9-2E9D60177638}" srcOrd="0" destOrd="0" presId="urn:microsoft.com/office/officeart/2005/8/layout/orgChart1"/>
    <dgm:cxn modelId="{A2AF3E09-D146-49BE-97ED-985715F90C77}" type="presOf" srcId="{495A9154-63E7-4115-BCAA-B2774691E114}" destId="{CEE99161-A615-45A1-95DA-EAEB26FE7265}" srcOrd="0" destOrd="0" presId="urn:microsoft.com/office/officeart/2005/8/layout/orgChart1"/>
    <dgm:cxn modelId="{DC8439C4-BFE5-4657-9830-9F07F4418D8D}" type="presOf" srcId="{ABF9DE05-1377-4306-B444-1E2BDF44CE92}" destId="{BF55CF90-095D-4DFC-9BB3-58C70A0F1BBC}" srcOrd="0" destOrd="0" presId="urn:microsoft.com/office/officeart/2005/8/layout/orgChart1"/>
    <dgm:cxn modelId="{7FD74B53-4445-4F2A-AA69-4428838C1338}" type="presOf" srcId="{6299D348-424C-4AA1-9A63-C72C04F8B30C}" destId="{A94350B8-4D64-40C1-906B-19504551074C}" srcOrd="1" destOrd="0" presId="urn:microsoft.com/office/officeart/2005/8/layout/orgChart1"/>
    <dgm:cxn modelId="{B6913F38-187F-4740-9D62-D51917821DC1}" type="presOf" srcId="{60AE9E22-184B-41FE-B476-7BC15908D7C1}" destId="{9F422B6F-C0FA-4777-BF5C-8093BBEB5037}" srcOrd="0" destOrd="0" presId="urn:microsoft.com/office/officeart/2005/8/layout/orgChart1"/>
    <dgm:cxn modelId="{00BBB754-9913-4EF1-9649-DB580BDF94A5}" type="presOf" srcId="{F06797F2-98AF-4EE8-A8DA-031F81BDA3FE}" destId="{BB8B42C0-7CC6-4865-8C88-0C411551A065}" srcOrd="0" destOrd="0" presId="urn:microsoft.com/office/officeart/2005/8/layout/orgChart1"/>
    <dgm:cxn modelId="{6F3189B1-135A-4F27-A547-EC4622C2381B}" type="presOf" srcId="{91A44778-8BF5-4E6C-A2A0-97B9026B5841}" destId="{9E563AD7-5A0E-4A0C-AEAF-A90FEA1DA145}" srcOrd="1" destOrd="0" presId="urn:microsoft.com/office/officeart/2005/8/layout/orgChart1"/>
    <dgm:cxn modelId="{51EEE3C0-837D-4302-981F-3D5FEC9AB30F}" type="presOf" srcId="{A387E06E-97D6-443D-A77D-86A567DF5960}" destId="{8F664E0E-3A82-4FFA-9676-0C6657608518}" srcOrd="1" destOrd="0" presId="urn:microsoft.com/office/officeart/2005/8/layout/orgChart1"/>
    <dgm:cxn modelId="{C0782347-D031-497C-BBEA-F95905F77EC6}" srcId="{BAB67C25-BAC3-489C-B710-B9C5454355E7}" destId="{60419FCE-2F12-4165-BC44-B8C30FEB56BD}" srcOrd="2" destOrd="0" parTransId="{D92F6688-04FF-4405-AA8D-521ACCE59ED3}" sibTransId="{4CE22AEF-6450-4F99-8FF8-5894393FB6BA}"/>
    <dgm:cxn modelId="{298CD2B3-7EA8-418F-B20F-2872CECA79C6}" type="presOf" srcId="{60AE9E22-184B-41FE-B476-7BC15908D7C1}" destId="{19BA656B-BA92-4D7D-BB5D-C8BACB3030C1}" srcOrd="1" destOrd="0" presId="urn:microsoft.com/office/officeart/2005/8/layout/orgChart1"/>
    <dgm:cxn modelId="{919634EC-36D7-4BA4-B8C5-4269B74C7B48}" type="presOf" srcId="{BAB67C25-BAC3-489C-B710-B9C5454355E7}" destId="{8D9FAAB7-E78F-4EA3-9962-C58CFEA80DED}" srcOrd="1" destOrd="0" presId="urn:microsoft.com/office/officeart/2005/8/layout/orgChart1"/>
    <dgm:cxn modelId="{7A8A05C2-088E-48E2-ADD8-4F976A396269}" type="presOf" srcId="{33C95531-A872-484D-89FE-FBCC950F5017}" destId="{F069D900-2285-421C-8CAB-887C950D13AF}" srcOrd="1" destOrd="0" presId="urn:microsoft.com/office/officeart/2005/8/layout/orgChart1"/>
    <dgm:cxn modelId="{E37DF4E3-3F65-459C-B3D1-8995375FA3BE}" srcId="{BAB67C25-BAC3-489C-B710-B9C5454355E7}" destId="{F7B50DF7-DFF4-4243-BD82-BCDCCA1F61A4}" srcOrd="0" destOrd="0" parTransId="{62D7B367-462F-4336-B302-6D592CC17C8A}" sibTransId="{C7281BD8-BCFA-49E0-8D86-8AEAB615A749}"/>
    <dgm:cxn modelId="{1948A748-453B-43B9-BB46-5A6FACA31796}" type="presOf" srcId="{F27CBDCB-1C1D-41E0-AA11-2453E801F8CC}" destId="{8155C523-91C5-4492-B5FB-2EBE8A992D6E}" srcOrd="0" destOrd="0" presId="urn:microsoft.com/office/officeart/2005/8/layout/orgChart1"/>
    <dgm:cxn modelId="{143A4EC5-66FB-4162-90ED-F6CFC06C69E1}" type="presOf" srcId="{9FF1A4F0-4CA4-404E-8095-C514CCAF0C33}" destId="{2EC99F58-454D-4035-882D-5FAC992E13A4}" srcOrd="1" destOrd="0" presId="urn:microsoft.com/office/officeart/2005/8/layout/orgChart1"/>
    <dgm:cxn modelId="{79BD825E-EC8E-4CB5-80CC-ABB1DC23EA72}" type="presOf" srcId="{33C95531-A872-484D-89FE-FBCC950F5017}" destId="{1E355BF5-0DE8-4ECD-B476-ECA1682905C9}" srcOrd="0" destOrd="0" presId="urn:microsoft.com/office/officeart/2005/8/layout/orgChart1"/>
    <dgm:cxn modelId="{D08CA152-0672-4214-86C1-228702B3B946}" srcId="{9FF1A4F0-4CA4-404E-8095-C514CCAF0C33}" destId="{60AE9E22-184B-41FE-B476-7BC15908D7C1}" srcOrd="0" destOrd="0" parTransId="{BB1787D9-EB8E-4DA9-BCDC-C75B496B73CF}" sibTransId="{148A8E03-1CBD-466C-9481-1F1FCC976235}"/>
    <dgm:cxn modelId="{9A5DC112-CE6F-42C7-AF41-14B0F7146597}" type="presOf" srcId="{F5A897B5-0AE7-400E-875F-4E01A02DA623}" destId="{EAF2675D-0297-468A-8227-532B4739A895}" srcOrd="1" destOrd="0" presId="urn:microsoft.com/office/officeart/2005/8/layout/orgChart1"/>
    <dgm:cxn modelId="{988AC1C9-DB4F-471B-A13D-FD3D1A64032E}" srcId="{F7B50DF7-DFF4-4243-BD82-BCDCCA1F61A4}" destId="{753C41A0-8738-4415-9B62-5D4A092D92C8}" srcOrd="1" destOrd="0" parTransId="{71C5E75B-3614-452B-923C-669388F2CEDD}" sibTransId="{7C7B1E0F-3CDE-4F53-9C0A-F8287B5C6419}"/>
    <dgm:cxn modelId="{8B014A8D-AC6D-4595-AF50-3260C907F9CC}" type="presOf" srcId="{80A83C85-77D5-4B86-943F-B0CFD956F3D9}" destId="{5717148D-E554-4CEE-BE13-01488306CA38}" srcOrd="0" destOrd="0" presId="urn:microsoft.com/office/officeart/2005/8/layout/orgChart1"/>
    <dgm:cxn modelId="{96A004EE-CB19-401F-BC6B-B0E00D6C2CC7}" type="presOf" srcId="{1912D21A-23EC-4998-9DC3-C3F5C085CCD3}" destId="{D4D2B4C2-111F-4B17-9836-554744D29BF6}" srcOrd="1" destOrd="0" presId="urn:microsoft.com/office/officeart/2005/8/layout/orgChart1"/>
    <dgm:cxn modelId="{4A0EAAC3-0D81-403C-8E1F-EE1C722B254D}" type="presOf" srcId="{C1613571-00EC-46CE-AB52-6FF3026AF1B5}" destId="{A56D2B2B-F12B-409A-ABC7-AA69CE5A5570}" srcOrd="0" destOrd="0" presId="urn:microsoft.com/office/officeart/2005/8/layout/orgChart1"/>
    <dgm:cxn modelId="{4CCFF9F3-D36C-454D-A661-F95AB2A05E32}" type="presOf" srcId="{60419FCE-2F12-4165-BC44-B8C30FEB56BD}" destId="{FB4F3C16-7226-4EE6-A3C8-1A9D99170477}" srcOrd="0" destOrd="0" presId="urn:microsoft.com/office/officeart/2005/8/layout/orgChart1"/>
    <dgm:cxn modelId="{69B15A1F-ED55-42DE-83CE-D100B58A36F0}" srcId="{9FF1A4F0-4CA4-404E-8095-C514CCAF0C33}" destId="{1912D21A-23EC-4998-9DC3-C3F5C085CCD3}" srcOrd="2" destOrd="0" parTransId="{9EFE15C0-AC29-41A7-92F8-B972F406CAE8}" sibTransId="{1C43BB7A-F759-4B2F-9FDF-5BA264ED5286}"/>
    <dgm:cxn modelId="{D9FF6029-81C7-43A0-A381-1C8C8803A697}" type="presOf" srcId="{9FF1A4F0-4CA4-404E-8095-C514CCAF0C33}" destId="{702BB47B-E5C6-4D98-A944-86B90CA764C1}" srcOrd="0" destOrd="0" presId="urn:microsoft.com/office/officeart/2005/8/layout/orgChart1"/>
    <dgm:cxn modelId="{3EE26042-836D-4E88-8032-84EBEC103C5B}" type="presOf" srcId="{312BC879-1E07-4A33-A8C8-A1556595D1A1}" destId="{394808AE-6ADC-455F-9AB6-6753C2F31A07}" srcOrd="0" destOrd="0" presId="urn:microsoft.com/office/officeart/2005/8/layout/orgChart1"/>
    <dgm:cxn modelId="{E1E9D707-DCAD-4F65-89D6-8690D924DD74}" type="presOf" srcId="{96A7B79C-9F8C-4F00-92A2-A84C104D5DC6}" destId="{CCC91CDE-CA38-4174-BF07-B4EC4633ADCC}" srcOrd="0" destOrd="0" presId="urn:microsoft.com/office/officeart/2005/8/layout/orgChart1"/>
    <dgm:cxn modelId="{F957D854-3262-492D-8CA1-1084B26B7397}" type="presOf" srcId="{1912D21A-23EC-4998-9DC3-C3F5C085CCD3}" destId="{918A1706-8C12-4844-89CD-A81FEDAAF138}" srcOrd="0" destOrd="0" presId="urn:microsoft.com/office/officeart/2005/8/layout/orgChart1"/>
    <dgm:cxn modelId="{B3364C8B-8DBB-43CD-AE1E-EF2357E38190}" type="presOf" srcId="{753C41A0-8738-4415-9B62-5D4A092D92C8}" destId="{2CD29A19-44FD-4C43-9962-73A89DB8CA4F}" srcOrd="0" destOrd="0" presId="urn:microsoft.com/office/officeart/2005/8/layout/orgChart1"/>
    <dgm:cxn modelId="{3AAF2407-6AA6-4249-8C5B-CE4EAEE5FD0C}" srcId="{7B111376-75FA-44AD-B758-DD4732DC8F35}" destId="{6299D348-424C-4AA1-9A63-C72C04F8B30C}" srcOrd="0" destOrd="0" parTransId="{9D36D90C-4D60-4F20-94C7-0F15DC1CBDCA}" sibTransId="{96C5A960-FDED-41C1-BEBE-A3EA5BAC3F10}"/>
    <dgm:cxn modelId="{39CBEABA-9CAC-45B7-9D55-87421244904F}" type="presOf" srcId="{A8E392E9-87C7-4859-B375-F012CA96DAB9}" destId="{C71EAF7E-DD96-4655-8B6B-B77A5B6B3517}" srcOrd="1" destOrd="0" presId="urn:microsoft.com/office/officeart/2005/8/layout/orgChart1"/>
    <dgm:cxn modelId="{F4261955-1093-43A3-9169-F778E1FC9AB6}" srcId="{BAB67C25-BAC3-489C-B710-B9C5454355E7}" destId="{7B111376-75FA-44AD-B758-DD4732DC8F35}" srcOrd="1" destOrd="0" parTransId="{27CDA760-1BBC-4AE3-8270-B63BC6440601}" sibTransId="{7D07A0C1-CAFF-4C28-8CB3-0AFDEA2E3BE1}"/>
    <dgm:cxn modelId="{37BE5737-B361-42E5-B907-ACF759139716}" type="presOf" srcId="{32244982-1771-4C89-BC46-F8751E324112}" destId="{A412E406-61EC-41D2-A714-A8841A64D71F}" srcOrd="1" destOrd="0" presId="urn:microsoft.com/office/officeart/2005/8/layout/orgChart1"/>
    <dgm:cxn modelId="{A99297BF-E7D9-434A-BC47-6EDD15BBA932}" type="presOf" srcId="{D92F6688-04FF-4405-AA8D-521ACCE59ED3}" destId="{A0DD16D6-39FE-4D96-9AD3-900FC686EC9D}" srcOrd="0" destOrd="0" presId="urn:microsoft.com/office/officeart/2005/8/layout/orgChart1"/>
    <dgm:cxn modelId="{01168583-9A76-4ABA-9E9E-329DE5C2AAB4}" type="presOf" srcId="{2681EBE1-C765-453D-BC86-152EFEC821E9}" destId="{43CA7D9B-EEAF-42C2-BCA7-68E227B81994}" srcOrd="0" destOrd="0" presId="urn:microsoft.com/office/officeart/2005/8/layout/orgChart1"/>
    <dgm:cxn modelId="{2F5C92B4-5420-43A5-94CD-4ADEED905959}" srcId="{42A8AE99-BB91-4C84-91F7-04792C601507}" destId="{BAB67C25-BAC3-489C-B710-B9C5454355E7}" srcOrd="1" destOrd="0" parTransId="{C1613571-00EC-46CE-AB52-6FF3026AF1B5}" sibTransId="{2B4B7A4C-FE2B-4891-8232-269DBE39A066}"/>
    <dgm:cxn modelId="{A24EA32A-B99B-46EA-8F7C-3AC75D96E398}" type="presOf" srcId="{7B111376-75FA-44AD-B758-DD4732DC8F35}" destId="{AE519BA5-B1CE-4A5C-A3CE-B15917635D01}" srcOrd="1" destOrd="0" presId="urn:microsoft.com/office/officeart/2005/8/layout/orgChart1"/>
    <dgm:cxn modelId="{254DCDBC-398E-4F87-B996-494D68D21426}" srcId="{60419FCE-2F12-4165-BC44-B8C30FEB56BD}" destId="{2681EBE1-C765-453D-BC86-152EFEC821E9}" srcOrd="0" destOrd="0" parTransId="{C9F84805-F7BD-4786-9193-6EBE1610F311}" sibTransId="{FF1B5C03-A828-4C42-B370-219DA8879FD9}"/>
    <dgm:cxn modelId="{32970A80-C4D7-4F6D-B96A-1D920BD8EF84}" type="presOf" srcId="{BB1787D9-EB8E-4DA9-BCDC-C75B496B73CF}" destId="{24F5425F-C134-45D4-BA26-40E484166AEA}" srcOrd="0" destOrd="0" presId="urn:microsoft.com/office/officeart/2005/8/layout/orgChart1"/>
    <dgm:cxn modelId="{3F7CDFD6-89FB-43C3-BFCE-A73221537FA9}" type="presOf" srcId="{7B111376-75FA-44AD-B758-DD4732DC8F35}" destId="{7C14D534-FA88-4128-A9FB-9BA46C02A519}" srcOrd="0" destOrd="0" presId="urn:microsoft.com/office/officeart/2005/8/layout/orgChart1"/>
    <dgm:cxn modelId="{3C069744-61BC-4116-AB69-F03D40DB5DFC}" srcId="{60419FCE-2F12-4165-BC44-B8C30FEB56BD}" destId="{F5A897B5-0AE7-400E-875F-4E01A02DA623}" srcOrd="1" destOrd="0" parTransId="{5F0697EC-DBB4-4DA0-80F7-613335692923}" sibTransId="{EEAB6DF7-C13C-4D3D-AB63-A31E3A5296AF}"/>
    <dgm:cxn modelId="{CFE15BE6-B602-4DC6-AFD8-51A77C58CB93}" type="presOf" srcId="{753C41A0-8738-4415-9B62-5D4A092D92C8}" destId="{8275CE14-62D7-4B78-84B4-6CA2796EE81B}" srcOrd="1" destOrd="0" presId="urn:microsoft.com/office/officeart/2005/8/layout/orgChart1"/>
    <dgm:cxn modelId="{BE9055A6-2E1A-4C61-B27D-276F7254FCF3}" type="presOf" srcId="{9D36D90C-4D60-4F20-94C7-0F15DC1CBDCA}" destId="{3FFBB013-C469-4333-9F62-B830B07A00BA}" srcOrd="0" destOrd="0" presId="urn:microsoft.com/office/officeart/2005/8/layout/orgChart1"/>
    <dgm:cxn modelId="{C30D393F-DED7-47B9-83C1-82ED7B641C3B}" type="presOf" srcId="{C9F84805-F7BD-4786-9193-6EBE1610F311}" destId="{83FCD056-B4C9-43DA-A5A6-639C75432DD4}" srcOrd="0" destOrd="0" presId="urn:microsoft.com/office/officeart/2005/8/layout/orgChart1"/>
    <dgm:cxn modelId="{7FC1D3F5-CC50-4710-BEAD-D0EB6B0174B2}" type="presOf" srcId="{A387E06E-97D6-443D-A77D-86A567DF5960}" destId="{3D8356FB-B2E8-4D4F-A88F-38E916726496}" srcOrd="0" destOrd="0" presId="urn:microsoft.com/office/officeart/2005/8/layout/orgChart1"/>
    <dgm:cxn modelId="{7DC8843B-9E83-4D62-8A00-D4A9DA12E787}" srcId="{9FF1A4F0-4CA4-404E-8095-C514CCAF0C33}" destId="{91A44778-8BF5-4E6C-A2A0-97B9026B5841}" srcOrd="1" destOrd="0" parTransId="{F27CBDCB-1C1D-41E0-AA11-2453E801F8CC}" sibTransId="{C534CF57-9CEB-4DCC-8B59-2E9D07BB85A4}"/>
    <dgm:cxn modelId="{B1DFE03B-AB1E-4B56-AF41-C93CE93C1C17}" srcId="{9FF1A4F0-4CA4-404E-8095-C514CCAF0C33}" destId="{32244982-1771-4C89-BC46-F8751E324112}" srcOrd="3" destOrd="0" parTransId="{80A83C85-77D5-4B86-943F-B0CFD956F3D9}" sibTransId="{83D4C464-2774-4D9A-9E6C-3BC0FBF3DB23}"/>
    <dgm:cxn modelId="{219E65F9-6940-4EAF-9A28-CC58F342BFA0}" srcId="{F7B50DF7-DFF4-4243-BD82-BCDCCA1F61A4}" destId="{A387E06E-97D6-443D-A77D-86A567DF5960}" srcOrd="0" destOrd="0" parTransId="{312BC879-1E07-4A33-A8C8-A1556595D1A1}" sibTransId="{255BBF6E-3F91-4BB6-858C-ECC36ED30332}"/>
    <dgm:cxn modelId="{4417730A-BAA4-4232-8C9B-2BD94523BCEA}" srcId="{60419FCE-2F12-4165-BC44-B8C30FEB56BD}" destId="{A8E392E9-87C7-4859-B375-F012CA96DAB9}" srcOrd="2" destOrd="0" parTransId="{495A9154-63E7-4115-BCAA-B2774691E114}" sibTransId="{39EE5C8D-5571-49FC-998D-DA88DCBD432C}"/>
    <dgm:cxn modelId="{2C53D9A7-AB49-4914-BB62-437B46F6F8A7}" type="presOf" srcId="{42A8AE99-BB91-4C84-91F7-04792C601507}" destId="{10097175-3E75-496B-AAF4-9165BE4D30CF}" srcOrd="0" destOrd="0" presId="urn:microsoft.com/office/officeart/2005/8/layout/orgChart1"/>
    <dgm:cxn modelId="{A084B35C-73D1-4CB6-84D3-239D223FB34B}" type="presOf" srcId="{91A44778-8BF5-4E6C-A2A0-97B9026B5841}" destId="{BAF981F1-63EA-44F7-A8AF-0A8C7CE5B551}" srcOrd="0" destOrd="0" presId="urn:microsoft.com/office/officeart/2005/8/layout/orgChart1"/>
    <dgm:cxn modelId="{9F16547C-B688-4AE9-BFCD-17304153F460}" type="presOf" srcId="{BAB67C25-BAC3-489C-B710-B9C5454355E7}" destId="{1FEA3FFF-F0EB-4D58-A758-77A24CCC9ECB}" srcOrd="0" destOrd="0" presId="urn:microsoft.com/office/officeart/2005/8/layout/orgChart1"/>
    <dgm:cxn modelId="{FCCB7CF0-FFDE-44E0-8797-139526B7E9C9}" type="presOf" srcId="{F5A897B5-0AE7-400E-875F-4E01A02DA623}" destId="{635BA3C5-C609-45B0-9A11-9D9B4EBE791D}" srcOrd="0" destOrd="0" presId="urn:microsoft.com/office/officeart/2005/8/layout/orgChart1"/>
    <dgm:cxn modelId="{E1A45C9E-86AB-4918-8AAF-A5876145CBEE}" type="presOf" srcId="{A8E392E9-87C7-4859-B375-F012CA96DAB9}" destId="{0430D62F-F010-4B4D-AB64-3BC0F066D425}" srcOrd="0" destOrd="0" presId="urn:microsoft.com/office/officeart/2005/8/layout/orgChart1"/>
    <dgm:cxn modelId="{D7D7E8FC-5952-4FF6-98CA-7A1B7E68C529}" type="presOf" srcId="{F7B50DF7-DFF4-4243-BD82-BCDCCA1F61A4}" destId="{222BB5C5-8B58-4C09-83A8-D67D1C59015C}" srcOrd="1" destOrd="0" presId="urn:microsoft.com/office/officeart/2005/8/layout/orgChart1"/>
    <dgm:cxn modelId="{773C88C5-D8EB-4CE6-9FF6-71BCD6133566}" type="presOf" srcId="{27CDA760-1BBC-4AE3-8270-B63BC6440601}" destId="{067568A6-A29A-4F25-A817-22558C5C60B6}" srcOrd="0" destOrd="0" presId="urn:microsoft.com/office/officeart/2005/8/layout/orgChart1"/>
    <dgm:cxn modelId="{DA405767-4BCF-4B0D-9D59-2EFEDB5DCA58}" type="presOf" srcId="{62D7B367-462F-4336-B302-6D592CC17C8A}" destId="{828779F8-2F45-49DB-9420-B6A4A77AF259}" srcOrd="0" destOrd="0" presId="urn:microsoft.com/office/officeart/2005/8/layout/orgChart1"/>
    <dgm:cxn modelId="{EF2CA5BA-1A30-45CA-A81D-6E01F31223DD}" type="presOf" srcId="{2681EBE1-C765-453D-BC86-152EFEC821E9}" destId="{50830A53-48A1-4445-864D-2142C69AF41F}" srcOrd="1" destOrd="0" presId="urn:microsoft.com/office/officeart/2005/8/layout/orgChart1"/>
    <dgm:cxn modelId="{A7724C84-CAC8-4855-A8BB-F430AB400F8F}" type="presOf" srcId="{6299D348-424C-4AA1-9A63-C72C04F8B30C}" destId="{C7EC8B02-FF7F-469E-B321-E6EB422F7270}" srcOrd="0" destOrd="0" presId="urn:microsoft.com/office/officeart/2005/8/layout/orgChart1"/>
    <dgm:cxn modelId="{0270F28A-0E6A-48F3-B4EE-9AAD8123CB51}" type="presOf" srcId="{5F0697EC-DBB4-4DA0-80F7-613335692923}" destId="{4026635F-B104-4817-B537-30EF4B2923C8}" srcOrd="0" destOrd="0" presId="urn:microsoft.com/office/officeart/2005/8/layout/orgChart1"/>
    <dgm:cxn modelId="{2A93BDC5-1B27-4F0C-A24B-939262D5598C}" srcId="{6299D348-424C-4AA1-9A63-C72C04F8B30C}" destId="{9FF1A4F0-4CA4-404E-8095-C514CCAF0C33}" srcOrd="0" destOrd="0" parTransId="{96A7B79C-9F8C-4F00-92A2-A84C104D5DC6}" sibTransId="{169B1369-D9D5-40CA-9D67-E81A820E377E}"/>
    <dgm:cxn modelId="{507D5C53-F28C-46E3-B8D5-05BA49ADB80A}" type="presOf" srcId="{9EFE15C0-AC29-41A7-92F8-B972F406CAE8}" destId="{05E20D0D-E9E6-4D4D-BE7A-133F8B9AA850}" srcOrd="0" destOrd="0" presId="urn:microsoft.com/office/officeart/2005/8/layout/orgChart1"/>
    <dgm:cxn modelId="{ADC75547-91D0-4875-8D15-91D6D5C9AB94}" type="presParOf" srcId="{BB8B42C0-7CC6-4865-8C88-0C411551A065}" destId="{491193AF-8B6C-4B05-93CB-7B87D76BB3C5}" srcOrd="0" destOrd="0" presId="urn:microsoft.com/office/officeart/2005/8/layout/orgChart1"/>
    <dgm:cxn modelId="{7E86CCAF-B787-4004-AFFF-ED67C7E4521A}" type="presParOf" srcId="{491193AF-8B6C-4B05-93CB-7B87D76BB3C5}" destId="{A71F8697-9F4D-4CCA-B1DF-FCE910B363DA}" srcOrd="0" destOrd="0" presId="urn:microsoft.com/office/officeart/2005/8/layout/orgChart1"/>
    <dgm:cxn modelId="{F4413515-944C-4833-AA8F-9B49D60C51FB}" type="presParOf" srcId="{A71F8697-9F4D-4CCA-B1DF-FCE910B363DA}" destId="{10097175-3E75-496B-AAF4-9165BE4D30CF}" srcOrd="0" destOrd="0" presId="urn:microsoft.com/office/officeart/2005/8/layout/orgChart1"/>
    <dgm:cxn modelId="{0ACEC47A-09EF-46F7-AD33-08213534D6B9}" type="presParOf" srcId="{A71F8697-9F4D-4CCA-B1DF-FCE910B363DA}" destId="{38983FD4-1794-4AAB-84FA-F5782C079E23}" srcOrd="1" destOrd="0" presId="urn:microsoft.com/office/officeart/2005/8/layout/orgChart1"/>
    <dgm:cxn modelId="{4EB96C9C-82AF-40D0-9D21-E08D4AD5BB02}" type="presParOf" srcId="{491193AF-8B6C-4B05-93CB-7B87D76BB3C5}" destId="{25CF1003-1F4D-4683-8A1A-1E2C1F1A98EE}" srcOrd="1" destOrd="0" presId="urn:microsoft.com/office/officeart/2005/8/layout/orgChart1"/>
    <dgm:cxn modelId="{E47FFE8B-D3FC-4D3B-93ED-91D751AC775B}" type="presParOf" srcId="{25CF1003-1F4D-4683-8A1A-1E2C1F1A98EE}" destId="{A56D2B2B-F12B-409A-ABC7-AA69CE5A5570}" srcOrd="0" destOrd="0" presId="urn:microsoft.com/office/officeart/2005/8/layout/orgChart1"/>
    <dgm:cxn modelId="{BBD83A33-3DB1-40B5-9B77-06FDDD2D6398}" type="presParOf" srcId="{25CF1003-1F4D-4683-8A1A-1E2C1F1A98EE}" destId="{AA692686-5103-4ED4-B724-DFAF5ACD59B1}" srcOrd="1" destOrd="0" presId="urn:microsoft.com/office/officeart/2005/8/layout/orgChart1"/>
    <dgm:cxn modelId="{3A0C6DC4-42F9-435A-8A10-F85B7E9EFCE6}" type="presParOf" srcId="{AA692686-5103-4ED4-B724-DFAF5ACD59B1}" destId="{8485C85C-8218-4A31-90EF-C2886D86E1E7}" srcOrd="0" destOrd="0" presId="urn:microsoft.com/office/officeart/2005/8/layout/orgChart1"/>
    <dgm:cxn modelId="{F2F41970-FCDA-4876-819E-C7CEF6BE740B}" type="presParOf" srcId="{8485C85C-8218-4A31-90EF-C2886D86E1E7}" destId="{1FEA3FFF-F0EB-4D58-A758-77A24CCC9ECB}" srcOrd="0" destOrd="0" presId="urn:microsoft.com/office/officeart/2005/8/layout/orgChart1"/>
    <dgm:cxn modelId="{6408C90B-AA40-477C-930E-8FFBF0838F61}" type="presParOf" srcId="{8485C85C-8218-4A31-90EF-C2886D86E1E7}" destId="{8D9FAAB7-E78F-4EA3-9962-C58CFEA80DED}" srcOrd="1" destOrd="0" presId="urn:microsoft.com/office/officeart/2005/8/layout/orgChart1"/>
    <dgm:cxn modelId="{2300518F-BBF5-42FB-AFCB-83BD225FC7FD}" type="presParOf" srcId="{AA692686-5103-4ED4-B724-DFAF5ACD59B1}" destId="{AB27895D-8BD5-412D-8AA4-4A099EAC12AE}" srcOrd="1" destOrd="0" presId="urn:microsoft.com/office/officeart/2005/8/layout/orgChart1"/>
    <dgm:cxn modelId="{77F45106-A9C0-4858-9459-AC9C8C76DC36}" type="presParOf" srcId="{AB27895D-8BD5-412D-8AA4-4A099EAC12AE}" destId="{828779F8-2F45-49DB-9420-B6A4A77AF259}" srcOrd="0" destOrd="0" presId="urn:microsoft.com/office/officeart/2005/8/layout/orgChart1"/>
    <dgm:cxn modelId="{22FF65CC-5AE1-445C-A03F-83E3544F2251}" type="presParOf" srcId="{AB27895D-8BD5-412D-8AA4-4A099EAC12AE}" destId="{1B070A24-389A-4F28-9442-A5413BCF2CE3}" srcOrd="1" destOrd="0" presId="urn:microsoft.com/office/officeart/2005/8/layout/orgChart1"/>
    <dgm:cxn modelId="{433B4024-F2E3-434F-B4E3-25C83CF4AE58}" type="presParOf" srcId="{1B070A24-389A-4F28-9442-A5413BCF2CE3}" destId="{DAAA076F-178B-4208-A69C-7D8C81817FF7}" srcOrd="0" destOrd="0" presId="urn:microsoft.com/office/officeart/2005/8/layout/orgChart1"/>
    <dgm:cxn modelId="{337674B6-6075-485A-8987-B883ED7F047F}" type="presParOf" srcId="{DAAA076F-178B-4208-A69C-7D8C81817FF7}" destId="{FF7C3D00-2F0C-4454-B16C-DAF971F7E3A5}" srcOrd="0" destOrd="0" presId="urn:microsoft.com/office/officeart/2005/8/layout/orgChart1"/>
    <dgm:cxn modelId="{2B35167F-69A6-4CBF-A98E-943C57B533E9}" type="presParOf" srcId="{DAAA076F-178B-4208-A69C-7D8C81817FF7}" destId="{222BB5C5-8B58-4C09-83A8-D67D1C59015C}" srcOrd="1" destOrd="0" presId="urn:microsoft.com/office/officeart/2005/8/layout/orgChart1"/>
    <dgm:cxn modelId="{D1E53901-6C9B-4E97-A802-F9DCC9AA1F7B}" type="presParOf" srcId="{1B070A24-389A-4F28-9442-A5413BCF2CE3}" destId="{2A79154D-5C14-4C7A-A86D-2FD7826EE1D6}" srcOrd="1" destOrd="0" presId="urn:microsoft.com/office/officeart/2005/8/layout/orgChart1"/>
    <dgm:cxn modelId="{5BD7370E-213C-42FB-8DEF-547B1036C16E}" type="presParOf" srcId="{2A79154D-5C14-4C7A-A86D-2FD7826EE1D6}" destId="{394808AE-6ADC-455F-9AB6-6753C2F31A07}" srcOrd="0" destOrd="0" presId="urn:microsoft.com/office/officeart/2005/8/layout/orgChart1"/>
    <dgm:cxn modelId="{C18B626C-AE95-4EAC-BB92-8151C3A5C50C}" type="presParOf" srcId="{2A79154D-5C14-4C7A-A86D-2FD7826EE1D6}" destId="{20559E99-01D1-450A-A502-515F7DA37E2B}" srcOrd="1" destOrd="0" presId="urn:microsoft.com/office/officeart/2005/8/layout/orgChart1"/>
    <dgm:cxn modelId="{AE684AEE-FA2E-4DDE-84DD-5620BF99655B}" type="presParOf" srcId="{20559E99-01D1-450A-A502-515F7DA37E2B}" destId="{4D88AA3B-C9AD-43AA-B39F-F7B20AD9499C}" srcOrd="0" destOrd="0" presId="urn:microsoft.com/office/officeart/2005/8/layout/orgChart1"/>
    <dgm:cxn modelId="{94D786F2-C25C-47AE-9CD9-DFFC2FBB07C6}" type="presParOf" srcId="{4D88AA3B-C9AD-43AA-B39F-F7B20AD9499C}" destId="{3D8356FB-B2E8-4D4F-A88F-38E916726496}" srcOrd="0" destOrd="0" presId="urn:microsoft.com/office/officeart/2005/8/layout/orgChart1"/>
    <dgm:cxn modelId="{3BA920B3-FD09-4C3F-81E6-0DAE7B7A81D8}" type="presParOf" srcId="{4D88AA3B-C9AD-43AA-B39F-F7B20AD9499C}" destId="{8F664E0E-3A82-4FFA-9676-0C6657608518}" srcOrd="1" destOrd="0" presId="urn:microsoft.com/office/officeart/2005/8/layout/orgChart1"/>
    <dgm:cxn modelId="{17444597-F039-4FCC-AF4A-833BCB1A751E}" type="presParOf" srcId="{20559E99-01D1-450A-A502-515F7DA37E2B}" destId="{A76F5F98-1AB3-4B46-A86D-37A331649FD9}" srcOrd="1" destOrd="0" presId="urn:microsoft.com/office/officeart/2005/8/layout/orgChart1"/>
    <dgm:cxn modelId="{EE8E7E08-AAFD-42DE-9BC6-37350FB72672}" type="presParOf" srcId="{20559E99-01D1-450A-A502-515F7DA37E2B}" destId="{F755993D-0321-408D-AA15-A2772AE834C9}" srcOrd="2" destOrd="0" presId="urn:microsoft.com/office/officeart/2005/8/layout/orgChart1"/>
    <dgm:cxn modelId="{E8A39B4A-F678-4CFA-B761-B514A28834C4}" type="presParOf" srcId="{2A79154D-5C14-4C7A-A86D-2FD7826EE1D6}" destId="{3CFFAD2D-9208-4CFC-BCA9-AAA313558652}" srcOrd="2" destOrd="0" presId="urn:microsoft.com/office/officeart/2005/8/layout/orgChart1"/>
    <dgm:cxn modelId="{98FE0101-3A3D-4754-B44D-2FFC9C67708E}" type="presParOf" srcId="{2A79154D-5C14-4C7A-A86D-2FD7826EE1D6}" destId="{7EFFF912-CF7B-4500-947A-D084141B2EF2}" srcOrd="3" destOrd="0" presId="urn:microsoft.com/office/officeart/2005/8/layout/orgChart1"/>
    <dgm:cxn modelId="{C8C0B75A-F870-430C-A059-3422E0388E3D}" type="presParOf" srcId="{7EFFF912-CF7B-4500-947A-D084141B2EF2}" destId="{7BEB75C1-FCA7-430A-83B3-1634C543E1FF}" srcOrd="0" destOrd="0" presId="urn:microsoft.com/office/officeart/2005/8/layout/orgChart1"/>
    <dgm:cxn modelId="{0E5EB2E7-C5E8-47CC-9ADB-A94B66EA5898}" type="presParOf" srcId="{7BEB75C1-FCA7-430A-83B3-1634C543E1FF}" destId="{2CD29A19-44FD-4C43-9962-73A89DB8CA4F}" srcOrd="0" destOrd="0" presId="urn:microsoft.com/office/officeart/2005/8/layout/orgChart1"/>
    <dgm:cxn modelId="{5C4436B5-2667-4E5F-8A64-10223F7C9824}" type="presParOf" srcId="{7BEB75C1-FCA7-430A-83B3-1634C543E1FF}" destId="{8275CE14-62D7-4B78-84B4-6CA2796EE81B}" srcOrd="1" destOrd="0" presId="urn:microsoft.com/office/officeart/2005/8/layout/orgChart1"/>
    <dgm:cxn modelId="{C05C2846-FFA8-4E8F-82A7-0665C9178A13}" type="presParOf" srcId="{7EFFF912-CF7B-4500-947A-D084141B2EF2}" destId="{6C84E716-5265-4DE8-AA22-AEAC2374372E}" srcOrd="1" destOrd="0" presId="urn:microsoft.com/office/officeart/2005/8/layout/orgChart1"/>
    <dgm:cxn modelId="{E3AA418A-5154-452D-8984-D1A4E454CDBD}" type="presParOf" srcId="{7EFFF912-CF7B-4500-947A-D084141B2EF2}" destId="{CAC6423D-E3EF-4F9A-A83F-AD325456ECCC}" srcOrd="2" destOrd="0" presId="urn:microsoft.com/office/officeart/2005/8/layout/orgChart1"/>
    <dgm:cxn modelId="{76F63331-7A43-4B10-A584-DF42B006A85B}" type="presParOf" srcId="{1B070A24-389A-4F28-9442-A5413BCF2CE3}" destId="{1C11C2DC-59D4-4BCD-B8EC-C00FD9068EF4}" srcOrd="2" destOrd="0" presId="urn:microsoft.com/office/officeart/2005/8/layout/orgChart1"/>
    <dgm:cxn modelId="{70A82C63-E7EE-4CBE-A4A6-E557121BA1D1}" type="presParOf" srcId="{AB27895D-8BD5-412D-8AA4-4A099EAC12AE}" destId="{067568A6-A29A-4F25-A817-22558C5C60B6}" srcOrd="2" destOrd="0" presId="urn:microsoft.com/office/officeart/2005/8/layout/orgChart1"/>
    <dgm:cxn modelId="{46DC5388-64E6-4A26-A2D0-5984A43F6A48}" type="presParOf" srcId="{AB27895D-8BD5-412D-8AA4-4A099EAC12AE}" destId="{2FCE1910-9D6F-4523-AE13-250CE4664BEF}" srcOrd="3" destOrd="0" presId="urn:microsoft.com/office/officeart/2005/8/layout/orgChart1"/>
    <dgm:cxn modelId="{B394EA93-AFCF-4E0D-9015-8DA8149F0295}" type="presParOf" srcId="{2FCE1910-9D6F-4523-AE13-250CE4664BEF}" destId="{F7778A5A-F952-4112-8D47-A9D67AA21CBD}" srcOrd="0" destOrd="0" presId="urn:microsoft.com/office/officeart/2005/8/layout/orgChart1"/>
    <dgm:cxn modelId="{C34FCBC6-A808-4A78-BC74-53FAB781EDB2}" type="presParOf" srcId="{F7778A5A-F952-4112-8D47-A9D67AA21CBD}" destId="{7C14D534-FA88-4128-A9FB-9BA46C02A519}" srcOrd="0" destOrd="0" presId="urn:microsoft.com/office/officeart/2005/8/layout/orgChart1"/>
    <dgm:cxn modelId="{4B23B6D4-2505-4FCB-84FE-B46A4E7F139F}" type="presParOf" srcId="{F7778A5A-F952-4112-8D47-A9D67AA21CBD}" destId="{AE519BA5-B1CE-4A5C-A3CE-B15917635D01}" srcOrd="1" destOrd="0" presId="urn:microsoft.com/office/officeart/2005/8/layout/orgChart1"/>
    <dgm:cxn modelId="{03D5D532-F53E-408F-90BB-0ECBAEE5764C}" type="presParOf" srcId="{2FCE1910-9D6F-4523-AE13-250CE4664BEF}" destId="{AA360D50-86F4-42E4-88D8-FC531C93E633}" srcOrd="1" destOrd="0" presId="urn:microsoft.com/office/officeart/2005/8/layout/orgChart1"/>
    <dgm:cxn modelId="{141DE498-5634-4787-B681-C5FD234F9F7C}" type="presParOf" srcId="{AA360D50-86F4-42E4-88D8-FC531C93E633}" destId="{3FFBB013-C469-4333-9F62-B830B07A00BA}" srcOrd="0" destOrd="0" presId="urn:microsoft.com/office/officeart/2005/8/layout/orgChart1"/>
    <dgm:cxn modelId="{311C64FA-7FA9-4AED-8A90-3FBB18ADD694}" type="presParOf" srcId="{AA360D50-86F4-42E4-88D8-FC531C93E633}" destId="{91A4093F-0D94-4C02-9794-EA4AAAECDF86}" srcOrd="1" destOrd="0" presId="urn:microsoft.com/office/officeart/2005/8/layout/orgChart1"/>
    <dgm:cxn modelId="{6C6C0285-AFB5-474B-946A-7F0BF5442472}" type="presParOf" srcId="{91A4093F-0D94-4C02-9794-EA4AAAECDF86}" destId="{AFBF232D-7D85-4597-9C40-15189D4D5B6E}" srcOrd="0" destOrd="0" presId="urn:microsoft.com/office/officeart/2005/8/layout/orgChart1"/>
    <dgm:cxn modelId="{95EE1E16-1069-4407-9DC5-B8537746333D}" type="presParOf" srcId="{AFBF232D-7D85-4597-9C40-15189D4D5B6E}" destId="{C7EC8B02-FF7F-469E-B321-E6EB422F7270}" srcOrd="0" destOrd="0" presId="urn:microsoft.com/office/officeart/2005/8/layout/orgChart1"/>
    <dgm:cxn modelId="{C1AC7B27-0732-42AA-A636-F869F4FD79DC}" type="presParOf" srcId="{AFBF232D-7D85-4597-9C40-15189D4D5B6E}" destId="{A94350B8-4D64-40C1-906B-19504551074C}" srcOrd="1" destOrd="0" presId="urn:microsoft.com/office/officeart/2005/8/layout/orgChart1"/>
    <dgm:cxn modelId="{C259A320-3261-4DAD-8B96-79525F6FDE52}" type="presParOf" srcId="{91A4093F-0D94-4C02-9794-EA4AAAECDF86}" destId="{5336FE0C-A5F5-4301-8C81-F34472BD1A3D}" srcOrd="1" destOrd="0" presId="urn:microsoft.com/office/officeart/2005/8/layout/orgChart1"/>
    <dgm:cxn modelId="{6D5BD530-80AF-466D-AF02-448BFC68211F}" type="presParOf" srcId="{5336FE0C-A5F5-4301-8C81-F34472BD1A3D}" destId="{CCC91CDE-CA38-4174-BF07-B4EC4633ADCC}" srcOrd="0" destOrd="0" presId="urn:microsoft.com/office/officeart/2005/8/layout/orgChart1"/>
    <dgm:cxn modelId="{9F2ED629-C6C3-4216-9645-1310244BAF48}" type="presParOf" srcId="{5336FE0C-A5F5-4301-8C81-F34472BD1A3D}" destId="{007ABEC8-9FB3-4BC7-98B2-DB09A5FD83DF}" srcOrd="1" destOrd="0" presId="urn:microsoft.com/office/officeart/2005/8/layout/orgChart1"/>
    <dgm:cxn modelId="{55D279C6-9BBD-49AB-928F-1BD1F31DFCD7}" type="presParOf" srcId="{007ABEC8-9FB3-4BC7-98B2-DB09A5FD83DF}" destId="{D7120996-E54D-4832-9E2C-9EACEF29A6E1}" srcOrd="0" destOrd="0" presId="urn:microsoft.com/office/officeart/2005/8/layout/orgChart1"/>
    <dgm:cxn modelId="{4B1A78B7-E8BB-4436-B4D1-59B715F7D6A9}" type="presParOf" srcId="{D7120996-E54D-4832-9E2C-9EACEF29A6E1}" destId="{702BB47B-E5C6-4D98-A944-86B90CA764C1}" srcOrd="0" destOrd="0" presId="urn:microsoft.com/office/officeart/2005/8/layout/orgChart1"/>
    <dgm:cxn modelId="{97FFB2D2-663F-4103-8B1E-382E34AC9CE5}" type="presParOf" srcId="{D7120996-E54D-4832-9E2C-9EACEF29A6E1}" destId="{2EC99F58-454D-4035-882D-5FAC992E13A4}" srcOrd="1" destOrd="0" presId="urn:microsoft.com/office/officeart/2005/8/layout/orgChart1"/>
    <dgm:cxn modelId="{FA037219-8E42-4F08-B7D1-3C141A3B9EBA}" type="presParOf" srcId="{007ABEC8-9FB3-4BC7-98B2-DB09A5FD83DF}" destId="{F3D12D97-4FFF-4BF1-B1EB-392F4AB3D45D}" srcOrd="1" destOrd="0" presId="urn:microsoft.com/office/officeart/2005/8/layout/orgChart1"/>
    <dgm:cxn modelId="{DF4E367A-7716-4E92-95E4-684920711D4E}" type="presParOf" srcId="{F3D12D97-4FFF-4BF1-B1EB-392F4AB3D45D}" destId="{24F5425F-C134-45D4-BA26-40E484166AEA}" srcOrd="0" destOrd="0" presId="urn:microsoft.com/office/officeart/2005/8/layout/orgChart1"/>
    <dgm:cxn modelId="{A9D0480E-B0FD-468D-923B-34595CBDEF5E}" type="presParOf" srcId="{F3D12D97-4FFF-4BF1-B1EB-392F4AB3D45D}" destId="{1BD3F3B5-7B18-4DE3-ABEE-3ADC08F32D6C}" srcOrd="1" destOrd="0" presId="urn:microsoft.com/office/officeart/2005/8/layout/orgChart1"/>
    <dgm:cxn modelId="{E2107169-4796-40E9-8A4B-970B664D6CCB}" type="presParOf" srcId="{1BD3F3B5-7B18-4DE3-ABEE-3ADC08F32D6C}" destId="{18E6DCB5-7370-40DC-A240-57A69856D270}" srcOrd="0" destOrd="0" presId="urn:microsoft.com/office/officeart/2005/8/layout/orgChart1"/>
    <dgm:cxn modelId="{728B84DD-00FE-452D-9567-BCF08CD46B27}" type="presParOf" srcId="{18E6DCB5-7370-40DC-A240-57A69856D270}" destId="{9F422B6F-C0FA-4777-BF5C-8093BBEB5037}" srcOrd="0" destOrd="0" presId="urn:microsoft.com/office/officeart/2005/8/layout/orgChart1"/>
    <dgm:cxn modelId="{DD008063-8E57-40B8-826B-378BD1A8C845}" type="presParOf" srcId="{18E6DCB5-7370-40DC-A240-57A69856D270}" destId="{19BA656B-BA92-4D7D-BB5D-C8BACB3030C1}" srcOrd="1" destOrd="0" presId="urn:microsoft.com/office/officeart/2005/8/layout/orgChart1"/>
    <dgm:cxn modelId="{6129F988-487B-4C1F-B9B9-8CB51F4DC01F}" type="presParOf" srcId="{1BD3F3B5-7B18-4DE3-ABEE-3ADC08F32D6C}" destId="{43A1B2CB-3047-495C-B24D-19906F26D29D}" srcOrd="1" destOrd="0" presId="urn:microsoft.com/office/officeart/2005/8/layout/orgChart1"/>
    <dgm:cxn modelId="{C620FA36-A302-4CFC-B063-56882F1A0C51}" type="presParOf" srcId="{1BD3F3B5-7B18-4DE3-ABEE-3ADC08F32D6C}" destId="{A31CBBFC-DE3B-4DC3-98E6-7815F66949E8}" srcOrd="2" destOrd="0" presId="urn:microsoft.com/office/officeart/2005/8/layout/orgChart1"/>
    <dgm:cxn modelId="{9A890543-026D-4477-BF13-E9EEDB4AC64B}" type="presParOf" srcId="{F3D12D97-4FFF-4BF1-B1EB-392F4AB3D45D}" destId="{8155C523-91C5-4492-B5FB-2EBE8A992D6E}" srcOrd="2" destOrd="0" presId="urn:microsoft.com/office/officeart/2005/8/layout/orgChart1"/>
    <dgm:cxn modelId="{7CE2B5E5-A499-4CFA-9217-40048C2DB9D9}" type="presParOf" srcId="{F3D12D97-4FFF-4BF1-B1EB-392F4AB3D45D}" destId="{C5D2AC62-D27F-4F66-94D3-A3B85CD28A90}" srcOrd="3" destOrd="0" presId="urn:microsoft.com/office/officeart/2005/8/layout/orgChart1"/>
    <dgm:cxn modelId="{807C53A5-D852-470C-9F42-DC1B631FE240}" type="presParOf" srcId="{C5D2AC62-D27F-4F66-94D3-A3B85CD28A90}" destId="{597DA95F-CD98-4532-B2CE-82571B18E111}" srcOrd="0" destOrd="0" presId="urn:microsoft.com/office/officeart/2005/8/layout/orgChart1"/>
    <dgm:cxn modelId="{0ED9F575-0EEB-4C12-A77D-4D556C0A2F46}" type="presParOf" srcId="{597DA95F-CD98-4532-B2CE-82571B18E111}" destId="{BAF981F1-63EA-44F7-A8AF-0A8C7CE5B551}" srcOrd="0" destOrd="0" presId="urn:microsoft.com/office/officeart/2005/8/layout/orgChart1"/>
    <dgm:cxn modelId="{CCBB3238-F54D-4FFD-BC75-9E1DFF2484A8}" type="presParOf" srcId="{597DA95F-CD98-4532-B2CE-82571B18E111}" destId="{9E563AD7-5A0E-4A0C-AEAF-A90FEA1DA145}" srcOrd="1" destOrd="0" presId="urn:microsoft.com/office/officeart/2005/8/layout/orgChart1"/>
    <dgm:cxn modelId="{C3C0F9F6-C1C2-43EF-992C-804555EC0E52}" type="presParOf" srcId="{C5D2AC62-D27F-4F66-94D3-A3B85CD28A90}" destId="{D60B85DC-A5A7-46F1-A50D-0C26807A4EBC}" srcOrd="1" destOrd="0" presId="urn:microsoft.com/office/officeart/2005/8/layout/orgChart1"/>
    <dgm:cxn modelId="{2ED17589-9518-4102-B85A-157A04101412}" type="presParOf" srcId="{C5D2AC62-D27F-4F66-94D3-A3B85CD28A90}" destId="{EC5B14A8-78BC-40FB-BB13-6C881AEEEBC2}" srcOrd="2" destOrd="0" presId="urn:microsoft.com/office/officeart/2005/8/layout/orgChart1"/>
    <dgm:cxn modelId="{B0413B99-9E2A-4B36-8D48-E785529B8562}" type="presParOf" srcId="{F3D12D97-4FFF-4BF1-B1EB-392F4AB3D45D}" destId="{05E20D0D-E9E6-4D4D-BE7A-133F8B9AA850}" srcOrd="4" destOrd="0" presId="urn:microsoft.com/office/officeart/2005/8/layout/orgChart1"/>
    <dgm:cxn modelId="{F473E7E9-FBC2-4536-B43D-D3857848A23B}" type="presParOf" srcId="{F3D12D97-4FFF-4BF1-B1EB-392F4AB3D45D}" destId="{A49E055F-CBCA-4039-BBE5-A04F8269E8D3}" srcOrd="5" destOrd="0" presId="urn:microsoft.com/office/officeart/2005/8/layout/orgChart1"/>
    <dgm:cxn modelId="{F571AEE9-DA6C-4618-940D-A6A5EDE3ECBC}" type="presParOf" srcId="{A49E055F-CBCA-4039-BBE5-A04F8269E8D3}" destId="{8E44B848-B138-40E2-9229-6884244E9580}" srcOrd="0" destOrd="0" presId="urn:microsoft.com/office/officeart/2005/8/layout/orgChart1"/>
    <dgm:cxn modelId="{94D1A585-718C-408E-901D-0BA58720D6CE}" type="presParOf" srcId="{8E44B848-B138-40E2-9229-6884244E9580}" destId="{918A1706-8C12-4844-89CD-A81FEDAAF138}" srcOrd="0" destOrd="0" presId="urn:microsoft.com/office/officeart/2005/8/layout/orgChart1"/>
    <dgm:cxn modelId="{C15FBC5A-08A1-4BA4-814F-46C366B0C10E}" type="presParOf" srcId="{8E44B848-B138-40E2-9229-6884244E9580}" destId="{D4D2B4C2-111F-4B17-9836-554744D29BF6}" srcOrd="1" destOrd="0" presId="urn:microsoft.com/office/officeart/2005/8/layout/orgChart1"/>
    <dgm:cxn modelId="{0D694AE4-AABC-492C-B438-FB311B1C482E}" type="presParOf" srcId="{A49E055F-CBCA-4039-BBE5-A04F8269E8D3}" destId="{808B2719-AE70-43D1-850F-D51B968829DD}" srcOrd="1" destOrd="0" presId="urn:microsoft.com/office/officeart/2005/8/layout/orgChart1"/>
    <dgm:cxn modelId="{4E6F9766-67E7-40D1-B45F-26211AA3BA0D}" type="presParOf" srcId="{A49E055F-CBCA-4039-BBE5-A04F8269E8D3}" destId="{27D26EDE-7136-427E-B6DE-56907640974E}" srcOrd="2" destOrd="0" presId="urn:microsoft.com/office/officeart/2005/8/layout/orgChart1"/>
    <dgm:cxn modelId="{CE4F5782-F504-40AD-A1B9-0F23EF84600D}" type="presParOf" srcId="{F3D12D97-4FFF-4BF1-B1EB-392F4AB3D45D}" destId="{5717148D-E554-4CEE-BE13-01488306CA38}" srcOrd="6" destOrd="0" presId="urn:microsoft.com/office/officeart/2005/8/layout/orgChart1"/>
    <dgm:cxn modelId="{C824E813-C150-4586-AF91-0FD5036712E2}" type="presParOf" srcId="{F3D12D97-4FFF-4BF1-B1EB-392F4AB3D45D}" destId="{2B1CBDEE-A74E-4A69-BA97-4CF823B93264}" srcOrd="7" destOrd="0" presId="urn:microsoft.com/office/officeart/2005/8/layout/orgChart1"/>
    <dgm:cxn modelId="{F10C3A9C-6AFE-4092-B135-103CD0C48580}" type="presParOf" srcId="{2B1CBDEE-A74E-4A69-BA97-4CF823B93264}" destId="{08EA7DA5-8638-4C03-B3AD-BB3E98D14C1E}" srcOrd="0" destOrd="0" presId="urn:microsoft.com/office/officeart/2005/8/layout/orgChart1"/>
    <dgm:cxn modelId="{4A4A56C6-4148-484A-BBE1-EB0024FA31CA}" type="presParOf" srcId="{08EA7DA5-8638-4C03-B3AD-BB3E98D14C1E}" destId="{A939E9B7-E11B-4AA3-A9E9-2E9D60177638}" srcOrd="0" destOrd="0" presId="urn:microsoft.com/office/officeart/2005/8/layout/orgChart1"/>
    <dgm:cxn modelId="{47DC74DC-E928-4B5D-9C64-2315407F0AA8}" type="presParOf" srcId="{08EA7DA5-8638-4C03-B3AD-BB3E98D14C1E}" destId="{A412E406-61EC-41D2-A714-A8841A64D71F}" srcOrd="1" destOrd="0" presId="urn:microsoft.com/office/officeart/2005/8/layout/orgChart1"/>
    <dgm:cxn modelId="{47E68F27-1D79-4D8C-8427-24BF684B6883}" type="presParOf" srcId="{2B1CBDEE-A74E-4A69-BA97-4CF823B93264}" destId="{0EDECBC8-88A1-4ECB-848B-2F5F849BE59F}" srcOrd="1" destOrd="0" presId="urn:microsoft.com/office/officeart/2005/8/layout/orgChart1"/>
    <dgm:cxn modelId="{27AC08B1-0B14-474F-92D5-D6EC0EF42A80}" type="presParOf" srcId="{2B1CBDEE-A74E-4A69-BA97-4CF823B93264}" destId="{84429819-ED44-4101-BA9C-CB92BB06C338}" srcOrd="2" destOrd="0" presId="urn:microsoft.com/office/officeart/2005/8/layout/orgChart1"/>
    <dgm:cxn modelId="{0D8892F1-1745-43E5-BFA7-606ADE25E99A}" type="presParOf" srcId="{007ABEC8-9FB3-4BC7-98B2-DB09A5FD83DF}" destId="{1E0AB320-EB68-4742-886A-DA9174935E11}" srcOrd="2" destOrd="0" presId="urn:microsoft.com/office/officeart/2005/8/layout/orgChart1"/>
    <dgm:cxn modelId="{794BE47D-D2F4-412B-8749-4B5CF91BEAAE}" type="presParOf" srcId="{91A4093F-0D94-4C02-9794-EA4AAAECDF86}" destId="{1E231657-B8AA-4902-AC6D-468D2B1FE8B4}" srcOrd="2" destOrd="0" presId="urn:microsoft.com/office/officeart/2005/8/layout/orgChart1"/>
    <dgm:cxn modelId="{D5C52A1D-A4A3-4FCE-AD63-273F1AF170BE}" type="presParOf" srcId="{2FCE1910-9D6F-4523-AE13-250CE4664BEF}" destId="{585CE0BE-8BE9-4574-8F76-BF71E7DA109B}" srcOrd="2" destOrd="0" presId="urn:microsoft.com/office/officeart/2005/8/layout/orgChart1"/>
    <dgm:cxn modelId="{1DA5E154-F884-4F99-8252-AE311EAF02A3}" type="presParOf" srcId="{AB27895D-8BD5-412D-8AA4-4A099EAC12AE}" destId="{A0DD16D6-39FE-4D96-9AD3-900FC686EC9D}" srcOrd="4" destOrd="0" presId="urn:microsoft.com/office/officeart/2005/8/layout/orgChart1"/>
    <dgm:cxn modelId="{4070DC7F-934F-426D-95AD-0465B54B2BE1}" type="presParOf" srcId="{AB27895D-8BD5-412D-8AA4-4A099EAC12AE}" destId="{A0590904-3DBA-40A8-BE6C-5A1ACF3744CC}" srcOrd="5" destOrd="0" presId="urn:microsoft.com/office/officeart/2005/8/layout/orgChart1"/>
    <dgm:cxn modelId="{2BFC9316-3A70-4056-AF61-FEF82EDF2E73}" type="presParOf" srcId="{A0590904-3DBA-40A8-BE6C-5A1ACF3744CC}" destId="{C6B19F76-607F-4AC9-9A8F-A9918A3F6E7B}" srcOrd="0" destOrd="0" presId="urn:microsoft.com/office/officeart/2005/8/layout/orgChart1"/>
    <dgm:cxn modelId="{52299978-65DE-4F55-8A61-D25227B0C3E0}" type="presParOf" srcId="{C6B19F76-607F-4AC9-9A8F-A9918A3F6E7B}" destId="{FB4F3C16-7226-4EE6-A3C8-1A9D99170477}" srcOrd="0" destOrd="0" presId="urn:microsoft.com/office/officeart/2005/8/layout/orgChart1"/>
    <dgm:cxn modelId="{7098E9AB-A5B3-4192-BC91-4C04655EB2DC}" type="presParOf" srcId="{C6B19F76-607F-4AC9-9A8F-A9918A3F6E7B}" destId="{0B23F460-42B9-4967-BA1F-57F193F58542}" srcOrd="1" destOrd="0" presId="urn:microsoft.com/office/officeart/2005/8/layout/orgChart1"/>
    <dgm:cxn modelId="{11C4FCE3-4EB7-4DC6-A256-E39165D5D3C8}" type="presParOf" srcId="{A0590904-3DBA-40A8-BE6C-5A1ACF3744CC}" destId="{D5D317DE-1E41-409C-9AE3-3F15FA06094D}" srcOrd="1" destOrd="0" presId="urn:microsoft.com/office/officeart/2005/8/layout/orgChart1"/>
    <dgm:cxn modelId="{1CAE50D3-CD82-4593-8DC1-AD754E5161B0}" type="presParOf" srcId="{D5D317DE-1E41-409C-9AE3-3F15FA06094D}" destId="{83FCD056-B4C9-43DA-A5A6-639C75432DD4}" srcOrd="0" destOrd="0" presId="urn:microsoft.com/office/officeart/2005/8/layout/orgChart1"/>
    <dgm:cxn modelId="{71389E66-FB43-4312-B239-3D934B847F38}" type="presParOf" srcId="{D5D317DE-1E41-409C-9AE3-3F15FA06094D}" destId="{9E982121-3101-4B52-B534-951F57E2D197}" srcOrd="1" destOrd="0" presId="urn:microsoft.com/office/officeart/2005/8/layout/orgChart1"/>
    <dgm:cxn modelId="{7AD1F25D-0B68-4E56-9FB0-82AFEF93D3CB}" type="presParOf" srcId="{9E982121-3101-4B52-B534-951F57E2D197}" destId="{BAB49CD4-34BB-400C-A753-7AA6B535A882}" srcOrd="0" destOrd="0" presId="urn:microsoft.com/office/officeart/2005/8/layout/orgChart1"/>
    <dgm:cxn modelId="{A1A05AD5-7DA8-42FE-BFCB-E38AF8BF883A}" type="presParOf" srcId="{BAB49CD4-34BB-400C-A753-7AA6B535A882}" destId="{43CA7D9B-EEAF-42C2-BCA7-68E227B81994}" srcOrd="0" destOrd="0" presId="urn:microsoft.com/office/officeart/2005/8/layout/orgChart1"/>
    <dgm:cxn modelId="{8BAACAF1-7633-4CEC-86DA-98587B427A43}" type="presParOf" srcId="{BAB49CD4-34BB-400C-A753-7AA6B535A882}" destId="{50830A53-48A1-4445-864D-2142C69AF41F}" srcOrd="1" destOrd="0" presId="urn:microsoft.com/office/officeart/2005/8/layout/orgChart1"/>
    <dgm:cxn modelId="{2C48E6E1-9C76-45E6-AEAB-14288E7B5D37}" type="presParOf" srcId="{9E982121-3101-4B52-B534-951F57E2D197}" destId="{FB5D6272-0942-450E-9405-24333F74E4B4}" srcOrd="1" destOrd="0" presId="urn:microsoft.com/office/officeart/2005/8/layout/orgChart1"/>
    <dgm:cxn modelId="{CEC51B37-4603-43C3-B137-CCC4C32B34E8}" type="presParOf" srcId="{9E982121-3101-4B52-B534-951F57E2D197}" destId="{D63753ED-1828-45EF-B142-DE6EDD554FC7}" srcOrd="2" destOrd="0" presId="urn:microsoft.com/office/officeart/2005/8/layout/orgChart1"/>
    <dgm:cxn modelId="{3EC67BE5-56EA-4333-9D22-CEE246864B1F}" type="presParOf" srcId="{D5D317DE-1E41-409C-9AE3-3F15FA06094D}" destId="{4026635F-B104-4817-B537-30EF4B2923C8}" srcOrd="2" destOrd="0" presId="urn:microsoft.com/office/officeart/2005/8/layout/orgChart1"/>
    <dgm:cxn modelId="{776B14C4-9AF9-4165-B6BA-11894BE7A84F}" type="presParOf" srcId="{D5D317DE-1E41-409C-9AE3-3F15FA06094D}" destId="{5DF1C8F1-9DFA-48F8-A4CB-501707D042E6}" srcOrd="3" destOrd="0" presId="urn:microsoft.com/office/officeart/2005/8/layout/orgChart1"/>
    <dgm:cxn modelId="{EF8E5394-383E-4D0F-A596-A9F278BCFFDE}" type="presParOf" srcId="{5DF1C8F1-9DFA-48F8-A4CB-501707D042E6}" destId="{38525B68-B0CF-4516-9BE8-F601D7A4A730}" srcOrd="0" destOrd="0" presId="urn:microsoft.com/office/officeart/2005/8/layout/orgChart1"/>
    <dgm:cxn modelId="{51D48BE0-4B19-497A-82C3-A82B3DAF3365}" type="presParOf" srcId="{38525B68-B0CF-4516-9BE8-F601D7A4A730}" destId="{635BA3C5-C609-45B0-9A11-9D9B4EBE791D}" srcOrd="0" destOrd="0" presId="urn:microsoft.com/office/officeart/2005/8/layout/orgChart1"/>
    <dgm:cxn modelId="{4C88BCC2-E717-4EA5-BA3B-2D4A602FB651}" type="presParOf" srcId="{38525B68-B0CF-4516-9BE8-F601D7A4A730}" destId="{EAF2675D-0297-468A-8227-532B4739A895}" srcOrd="1" destOrd="0" presId="urn:microsoft.com/office/officeart/2005/8/layout/orgChart1"/>
    <dgm:cxn modelId="{632895D2-BE64-446E-ACC7-D39929DF22AD}" type="presParOf" srcId="{5DF1C8F1-9DFA-48F8-A4CB-501707D042E6}" destId="{9EB92FD1-55F9-4D4B-8DEE-51D4B999BE94}" srcOrd="1" destOrd="0" presId="urn:microsoft.com/office/officeart/2005/8/layout/orgChart1"/>
    <dgm:cxn modelId="{247EF50C-0F61-4CF9-B212-5FE467D5B24E}" type="presParOf" srcId="{5DF1C8F1-9DFA-48F8-A4CB-501707D042E6}" destId="{4487FA67-7156-4FA3-95B1-97389A65796E}" srcOrd="2" destOrd="0" presId="urn:microsoft.com/office/officeart/2005/8/layout/orgChart1"/>
    <dgm:cxn modelId="{8D38F35E-C960-481C-BEE1-139C170D267A}" type="presParOf" srcId="{D5D317DE-1E41-409C-9AE3-3F15FA06094D}" destId="{CEE99161-A615-45A1-95DA-EAEB26FE7265}" srcOrd="4" destOrd="0" presId="urn:microsoft.com/office/officeart/2005/8/layout/orgChart1"/>
    <dgm:cxn modelId="{AA2E8FA3-544D-4763-9EA3-47EB01CED841}" type="presParOf" srcId="{D5D317DE-1E41-409C-9AE3-3F15FA06094D}" destId="{45491DF4-0749-44D1-BF80-ABA8D7D01C89}" srcOrd="5" destOrd="0" presId="urn:microsoft.com/office/officeart/2005/8/layout/orgChart1"/>
    <dgm:cxn modelId="{8F33ACFE-9A4C-45BC-8DA3-8B7EC399C893}" type="presParOf" srcId="{45491DF4-0749-44D1-BF80-ABA8D7D01C89}" destId="{9E24316E-39A9-461D-A7FE-A3D49B7CD669}" srcOrd="0" destOrd="0" presId="urn:microsoft.com/office/officeart/2005/8/layout/orgChart1"/>
    <dgm:cxn modelId="{7BB79B97-BCA6-48C3-B3FA-4053232509F6}" type="presParOf" srcId="{9E24316E-39A9-461D-A7FE-A3D49B7CD669}" destId="{0430D62F-F010-4B4D-AB64-3BC0F066D425}" srcOrd="0" destOrd="0" presId="urn:microsoft.com/office/officeart/2005/8/layout/orgChart1"/>
    <dgm:cxn modelId="{768CE1A9-1DE6-4F6D-80FF-AB6B3C83A0F3}" type="presParOf" srcId="{9E24316E-39A9-461D-A7FE-A3D49B7CD669}" destId="{C71EAF7E-DD96-4655-8B6B-B77A5B6B3517}" srcOrd="1" destOrd="0" presId="urn:microsoft.com/office/officeart/2005/8/layout/orgChart1"/>
    <dgm:cxn modelId="{8FF1160A-4F77-4946-9C3B-6ED062435EC0}" type="presParOf" srcId="{45491DF4-0749-44D1-BF80-ABA8D7D01C89}" destId="{78B3CBEB-719F-400A-A85C-FB8232575C74}" srcOrd="1" destOrd="0" presId="urn:microsoft.com/office/officeart/2005/8/layout/orgChart1"/>
    <dgm:cxn modelId="{5F483479-DE97-4F5E-B8B3-CCB78751A9E1}" type="presParOf" srcId="{45491DF4-0749-44D1-BF80-ABA8D7D01C89}" destId="{BF88B88A-5D73-4207-85A0-EF9E4E2842D6}" srcOrd="2" destOrd="0" presId="urn:microsoft.com/office/officeart/2005/8/layout/orgChart1"/>
    <dgm:cxn modelId="{CBC567F1-BBEA-4654-866A-C0E645B05654}" type="presParOf" srcId="{A0590904-3DBA-40A8-BE6C-5A1ACF3744CC}" destId="{0E91417A-021E-4C26-BC6F-E8903C2FB82A}" srcOrd="2" destOrd="0" presId="urn:microsoft.com/office/officeart/2005/8/layout/orgChart1"/>
    <dgm:cxn modelId="{DBE548BA-1707-4688-BBBE-35B9F5EC24D7}" type="presParOf" srcId="{AA692686-5103-4ED4-B724-DFAF5ACD59B1}" destId="{A9552673-B0C0-478A-A074-AFE67C47349F}" srcOrd="2" destOrd="0" presId="urn:microsoft.com/office/officeart/2005/8/layout/orgChart1"/>
    <dgm:cxn modelId="{886FA9FC-1E5A-4280-8206-1C3BAC8DABD3}" type="presParOf" srcId="{491193AF-8B6C-4B05-93CB-7B87D76BB3C5}" destId="{2CF8B68A-06F2-4D1E-BB04-7D02900D9CAD}" srcOrd="2" destOrd="0" presId="urn:microsoft.com/office/officeart/2005/8/layout/orgChart1"/>
    <dgm:cxn modelId="{4D3077A7-5149-489C-A306-74668738C9B9}" type="presParOf" srcId="{2CF8B68A-06F2-4D1E-BB04-7D02900D9CAD}" destId="{BF55CF90-095D-4DFC-9BB3-58C70A0F1BBC}" srcOrd="0" destOrd="0" presId="urn:microsoft.com/office/officeart/2005/8/layout/orgChart1"/>
    <dgm:cxn modelId="{2060454F-0A3F-42F0-B0A0-05A4564D9E85}" type="presParOf" srcId="{2CF8B68A-06F2-4D1E-BB04-7D02900D9CAD}" destId="{39C44198-38C1-4D4F-A55C-DA3208DD56CC}" srcOrd="1" destOrd="0" presId="urn:microsoft.com/office/officeart/2005/8/layout/orgChart1"/>
    <dgm:cxn modelId="{2AC2E44E-E11E-4CAA-8A0E-D33FED381AF5}" type="presParOf" srcId="{39C44198-38C1-4D4F-A55C-DA3208DD56CC}" destId="{70C56C86-0896-4784-A5D3-A88013834481}" srcOrd="0" destOrd="0" presId="urn:microsoft.com/office/officeart/2005/8/layout/orgChart1"/>
    <dgm:cxn modelId="{2B1AD21D-52A9-4DF1-81F2-B4DFEE23B577}" type="presParOf" srcId="{70C56C86-0896-4784-A5D3-A88013834481}" destId="{1E355BF5-0DE8-4ECD-B476-ECA1682905C9}" srcOrd="0" destOrd="0" presId="urn:microsoft.com/office/officeart/2005/8/layout/orgChart1"/>
    <dgm:cxn modelId="{D87B2475-3C33-482A-9C14-B2F4C32F10B5}" type="presParOf" srcId="{70C56C86-0896-4784-A5D3-A88013834481}" destId="{F069D900-2285-421C-8CAB-887C950D13AF}" srcOrd="1" destOrd="0" presId="urn:microsoft.com/office/officeart/2005/8/layout/orgChart1"/>
    <dgm:cxn modelId="{9544861B-7F1B-4AB7-9856-1C4F17903EEA}" type="presParOf" srcId="{39C44198-38C1-4D4F-A55C-DA3208DD56CC}" destId="{DC3B34EB-9A2C-4DA2-BF41-2C674AECFDE0}" srcOrd="1" destOrd="0" presId="urn:microsoft.com/office/officeart/2005/8/layout/orgChart1"/>
    <dgm:cxn modelId="{2EAF2CFD-5EE6-4F46-89AF-8DA62A3FA7B8}" type="presParOf" srcId="{39C44198-38C1-4D4F-A55C-DA3208DD56CC}" destId="{45B78307-E22A-473D-BE71-FBFCC5A180D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A892FC-5724-491F-8B00-7A0F28E650D9}" type="doc">
      <dgm:prSet loTypeId="urn:microsoft.com/office/officeart/2005/8/layout/cycle4" loCatId="cycle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en-MY"/>
        </a:p>
      </dgm:t>
    </dgm:pt>
    <dgm:pt modelId="{B07BA64A-0199-4E92-AEA6-4C1449288D03}">
      <dgm:prSet phldrT="[Text]" custT="1"/>
      <dgm:spPr/>
      <dgm:t>
        <a:bodyPr/>
        <a:lstStyle/>
        <a:p>
          <a:r>
            <a:rPr lang="en-US" sz="1600" dirty="0" err="1" smtClean="0">
              <a:solidFill>
                <a:srgbClr val="0000FF"/>
              </a:solidFill>
              <a:latin typeface="+mn-lt"/>
            </a:rPr>
            <a:t>Keberkesanan</a:t>
          </a:r>
          <a:r>
            <a:rPr lang="en-US" sz="1600" dirty="0" smtClean="0">
              <a:solidFill>
                <a:srgbClr val="0000FF"/>
              </a:solidFill>
              <a:latin typeface="+mn-lt"/>
            </a:rPr>
            <a:t> </a:t>
          </a:r>
          <a:r>
            <a:rPr lang="en-US" sz="1600" dirty="0" err="1" smtClean="0">
              <a:solidFill>
                <a:srgbClr val="0000FF"/>
              </a:solidFill>
              <a:latin typeface="+mn-lt"/>
            </a:rPr>
            <a:t>Pangkalan</a:t>
          </a:r>
          <a:r>
            <a:rPr lang="en-US" sz="1600" dirty="0" smtClean="0">
              <a:solidFill>
                <a:srgbClr val="0000FF"/>
              </a:solidFill>
              <a:latin typeface="+mn-lt"/>
            </a:rPr>
            <a:t> Data &amp; </a:t>
          </a:r>
          <a:r>
            <a:rPr lang="en-US" sz="1600" dirty="0" err="1" smtClean="0">
              <a:solidFill>
                <a:srgbClr val="0000FF"/>
              </a:solidFill>
              <a:latin typeface="+mn-lt"/>
            </a:rPr>
            <a:t>Maklumat</a:t>
          </a:r>
          <a:r>
            <a:rPr lang="en-US" sz="1600" dirty="0" smtClean="0">
              <a:solidFill>
                <a:srgbClr val="0000FF"/>
              </a:solidFill>
              <a:latin typeface="+mn-lt"/>
            </a:rPr>
            <a:t> FM</a:t>
          </a:r>
          <a:endParaRPr lang="en-MY" sz="1600" dirty="0">
            <a:solidFill>
              <a:srgbClr val="0000FF"/>
            </a:solidFill>
            <a:latin typeface="+mn-lt"/>
          </a:endParaRPr>
        </a:p>
      </dgm:t>
    </dgm:pt>
    <dgm:pt modelId="{A061767B-5C43-40AB-9367-E2EF92BA065E}" type="parTrans" cxnId="{E456462B-BC51-470E-B85D-B5E4A895DC38}">
      <dgm:prSet/>
      <dgm:spPr/>
      <dgm:t>
        <a:bodyPr/>
        <a:lstStyle/>
        <a:p>
          <a:endParaRPr lang="en-MY" sz="1000"/>
        </a:p>
      </dgm:t>
    </dgm:pt>
    <dgm:pt modelId="{BE41FCA4-650E-4B37-AF34-C115B6A7D674}" type="sibTrans" cxnId="{E456462B-BC51-470E-B85D-B5E4A895DC38}">
      <dgm:prSet/>
      <dgm:spPr/>
      <dgm:t>
        <a:bodyPr/>
        <a:lstStyle/>
        <a:p>
          <a:endParaRPr lang="en-MY" sz="1000"/>
        </a:p>
      </dgm:t>
    </dgm:pt>
    <dgm:pt modelId="{C9DCE5AD-D49E-4DBA-B7F6-5D76BA0307C7}">
      <dgm:prSet phldrT="[Text]" custT="1"/>
      <dgm:spPr/>
      <dgm:t>
        <a:bodyPr/>
        <a:lstStyle/>
        <a:p>
          <a:r>
            <a:rPr lang="en-MY" sz="1200" dirty="0" err="1" smtClean="0"/>
            <a:t>Daftar</a:t>
          </a:r>
          <a:r>
            <a:rPr lang="en-MY" sz="1200" dirty="0" smtClean="0"/>
            <a:t> &amp; </a:t>
          </a:r>
          <a:r>
            <a:rPr lang="en-MY" sz="1200" dirty="0" err="1" smtClean="0"/>
            <a:t>Inventori</a:t>
          </a:r>
          <a:r>
            <a:rPr lang="en-MY" sz="1200" dirty="0" smtClean="0"/>
            <a:t> Aset</a:t>
          </a:r>
          <a:endParaRPr lang="en-MY" sz="1200" dirty="0"/>
        </a:p>
      </dgm:t>
    </dgm:pt>
    <dgm:pt modelId="{FF8DA5B1-01DC-4434-9F20-F9D24DBDDB7E}" type="parTrans" cxnId="{97065475-6DB6-4035-B66E-D2F4E7ECA4BB}">
      <dgm:prSet/>
      <dgm:spPr/>
      <dgm:t>
        <a:bodyPr/>
        <a:lstStyle/>
        <a:p>
          <a:endParaRPr lang="en-MY" sz="1000"/>
        </a:p>
      </dgm:t>
    </dgm:pt>
    <dgm:pt modelId="{31B234F9-2A08-49D1-969D-763C53AE8631}" type="sibTrans" cxnId="{97065475-6DB6-4035-B66E-D2F4E7ECA4BB}">
      <dgm:prSet/>
      <dgm:spPr/>
      <dgm:t>
        <a:bodyPr/>
        <a:lstStyle/>
        <a:p>
          <a:endParaRPr lang="en-MY" sz="1000"/>
        </a:p>
      </dgm:t>
    </dgm:pt>
    <dgm:pt modelId="{1F01DC9C-42F5-4A12-8A58-4F8C2388F98B}">
      <dgm:prSet custT="1"/>
      <dgm:spPr/>
      <dgm:t>
        <a:bodyPr/>
        <a:lstStyle/>
        <a:p>
          <a:r>
            <a:rPr lang="en-MY" sz="1600" dirty="0" err="1" smtClean="0">
              <a:solidFill>
                <a:schemeClr val="tx1"/>
              </a:solidFill>
              <a:latin typeface="+mn-lt"/>
            </a:rPr>
            <a:t>Kesedaran</a:t>
          </a:r>
          <a:r>
            <a:rPr lang="en-MY" sz="1600" dirty="0" smtClean="0">
              <a:solidFill>
                <a:schemeClr val="tx1"/>
              </a:solidFill>
              <a:latin typeface="+mn-lt"/>
            </a:rPr>
            <a:t> &amp; </a:t>
          </a:r>
          <a:r>
            <a:rPr lang="en-MY" sz="1600" dirty="0" err="1" smtClean="0">
              <a:solidFill>
                <a:schemeClr val="tx1"/>
              </a:solidFill>
              <a:latin typeface="+mn-lt"/>
            </a:rPr>
            <a:t>Penghayatan</a:t>
          </a:r>
          <a:r>
            <a:rPr lang="en-MY" sz="1600" dirty="0" smtClean="0">
              <a:solidFill>
                <a:schemeClr val="tx1"/>
              </a:solidFill>
              <a:latin typeface="+mn-lt"/>
            </a:rPr>
            <a:t> </a:t>
          </a:r>
          <a:r>
            <a:rPr lang="en-MY" sz="1600" dirty="0" err="1" smtClean="0">
              <a:solidFill>
                <a:schemeClr val="tx1"/>
              </a:solidFill>
              <a:latin typeface="+mn-lt"/>
            </a:rPr>
            <a:t>Amalan</a:t>
          </a:r>
          <a:r>
            <a:rPr lang="en-MY" sz="1600" dirty="0" smtClean="0">
              <a:solidFill>
                <a:schemeClr val="tx1"/>
              </a:solidFill>
              <a:latin typeface="+mn-lt"/>
            </a:rPr>
            <a:t> </a:t>
          </a:r>
          <a:r>
            <a:rPr lang="en-MY" sz="1600" dirty="0" err="1" smtClean="0">
              <a:solidFill>
                <a:schemeClr val="tx1"/>
              </a:solidFill>
              <a:latin typeface="+mn-lt"/>
            </a:rPr>
            <a:t>Terbaik</a:t>
          </a:r>
          <a:r>
            <a:rPr lang="en-MY" sz="1600" dirty="0" smtClean="0">
              <a:solidFill>
                <a:schemeClr val="tx1"/>
              </a:solidFill>
              <a:latin typeface="+mn-lt"/>
            </a:rPr>
            <a:t> FM </a:t>
          </a:r>
          <a:endParaRPr lang="en-MY" sz="1600" dirty="0">
            <a:solidFill>
              <a:schemeClr val="tx1"/>
            </a:solidFill>
            <a:latin typeface="+mn-lt"/>
          </a:endParaRPr>
        </a:p>
      </dgm:t>
    </dgm:pt>
    <dgm:pt modelId="{D0527EE9-4BFF-4962-B1FA-26A4DAB18C2F}" type="parTrans" cxnId="{B7BF40F7-1661-457D-A8E2-35C5DC38B9D3}">
      <dgm:prSet/>
      <dgm:spPr/>
      <dgm:t>
        <a:bodyPr/>
        <a:lstStyle/>
        <a:p>
          <a:endParaRPr lang="en-MY" sz="1000"/>
        </a:p>
      </dgm:t>
    </dgm:pt>
    <dgm:pt modelId="{36DA07B8-C8B5-4270-92C2-2A7306D9B4F5}" type="sibTrans" cxnId="{B7BF40F7-1661-457D-A8E2-35C5DC38B9D3}">
      <dgm:prSet/>
      <dgm:spPr/>
      <dgm:t>
        <a:bodyPr/>
        <a:lstStyle/>
        <a:p>
          <a:endParaRPr lang="en-MY" sz="1000"/>
        </a:p>
      </dgm:t>
    </dgm:pt>
    <dgm:pt modelId="{0A185D9A-5499-4A64-B2F0-C9BE04FA8A30}">
      <dgm:prSet custT="1"/>
      <dgm:spPr/>
      <dgm:t>
        <a:bodyPr/>
        <a:lstStyle/>
        <a:p>
          <a:r>
            <a:rPr lang="en-MY" sz="1600" dirty="0" err="1" smtClean="0">
              <a:solidFill>
                <a:srgbClr val="0000FF"/>
              </a:solidFill>
            </a:rPr>
            <a:t>Amalan</a:t>
          </a:r>
          <a:r>
            <a:rPr lang="en-MY" sz="1600" dirty="0" smtClean="0">
              <a:solidFill>
                <a:srgbClr val="0000FF"/>
              </a:solidFill>
            </a:rPr>
            <a:t> </a:t>
          </a:r>
          <a:r>
            <a:rPr lang="en-MY" sz="1600" dirty="0" err="1" smtClean="0">
              <a:solidFill>
                <a:srgbClr val="0000FF"/>
              </a:solidFill>
            </a:rPr>
            <a:t>Perolehan</a:t>
          </a:r>
          <a:r>
            <a:rPr lang="en-MY" sz="1600" dirty="0" smtClean="0">
              <a:solidFill>
                <a:srgbClr val="0000FF"/>
              </a:solidFill>
            </a:rPr>
            <a:t> &amp; Pengurusan </a:t>
          </a:r>
          <a:r>
            <a:rPr lang="en-MY" sz="1600" dirty="0" err="1" smtClean="0">
              <a:solidFill>
                <a:srgbClr val="0000FF"/>
              </a:solidFill>
            </a:rPr>
            <a:t>Kontrak</a:t>
          </a:r>
          <a:r>
            <a:rPr lang="en-MY" sz="1600" dirty="0" smtClean="0">
              <a:solidFill>
                <a:srgbClr val="0000FF"/>
              </a:solidFill>
            </a:rPr>
            <a:t> FM </a:t>
          </a:r>
          <a:endParaRPr lang="en-MY" sz="1600" dirty="0">
            <a:solidFill>
              <a:srgbClr val="0000FF"/>
            </a:solidFill>
          </a:endParaRPr>
        </a:p>
      </dgm:t>
    </dgm:pt>
    <dgm:pt modelId="{BED1A710-AF93-480C-93A4-9628F10958A2}" type="parTrans" cxnId="{5BDD8408-C260-4DAA-BF6A-74634B6F64B5}">
      <dgm:prSet/>
      <dgm:spPr/>
      <dgm:t>
        <a:bodyPr/>
        <a:lstStyle/>
        <a:p>
          <a:endParaRPr lang="en-MY" sz="1000"/>
        </a:p>
      </dgm:t>
    </dgm:pt>
    <dgm:pt modelId="{6B88233E-E593-4086-BA31-647B420A328B}" type="sibTrans" cxnId="{5BDD8408-C260-4DAA-BF6A-74634B6F64B5}">
      <dgm:prSet/>
      <dgm:spPr/>
      <dgm:t>
        <a:bodyPr/>
        <a:lstStyle/>
        <a:p>
          <a:endParaRPr lang="en-MY" sz="1000"/>
        </a:p>
      </dgm:t>
    </dgm:pt>
    <dgm:pt modelId="{4C1337F8-C945-44BB-8CD8-2E6B65B73E7F}">
      <dgm:prSet custT="1"/>
      <dgm:spPr/>
      <dgm:t>
        <a:bodyPr/>
        <a:lstStyle/>
        <a:p>
          <a:r>
            <a:rPr lang="en-US" sz="1600" dirty="0" err="1" smtClean="0">
              <a:solidFill>
                <a:schemeClr val="tx1"/>
              </a:solidFill>
            </a:rPr>
            <a:t>Kompetensi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Pembekal</a:t>
          </a:r>
          <a:r>
            <a:rPr lang="en-US" sz="1600" dirty="0" smtClean="0">
              <a:solidFill>
                <a:schemeClr val="tx1"/>
              </a:solidFill>
            </a:rPr>
            <a:t> </a:t>
          </a:r>
          <a:r>
            <a:rPr lang="en-US" sz="1600" dirty="0" err="1" smtClean="0">
              <a:solidFill>
                <a:schemeClr val="tx1"/>
              </a:solidFill>
            </a:rPr>
            <a:t>Perkhidmatan</a:t>
          </a:r>
          <a:r>
            <a:rPr lang="en-US" sz="1600" dirty="0" smtClean="0">
              <a:solidFill>
                <a:schemeClr val="tx1"/>
              </a:solidFill>
            </a:rPr>
            <a:t> / </a:t>
          </a:r>
          <a:r>
            <a:rPr lang="en-US" sz="1600" dirty="0" err="1" smtClean="0">
              <a:solidFill>
                <a:schemeClr val="tx1"/>
              </a:solidFill>
            </a:rPr>
            <a:t>Kontraktor</a:t>
          </a:r>
          <a:r>
            <a:rPr lang="en-US" sz="1600" dirty="0" smtClean="0">
              <a:solidFill>
                <a:schemeClr val="tx1"/>
              </a:solidFill>
            </a:rPr>
            <a:t> FM</a:t>
          </a:r>
          <a:endParaRPr lang="en-MY" sz="1600" dirty="0">
            <a:solidFill>
              <a:schemeClr val="tx1"/>
            </a:solidFill>
          </a:endParaRPr>
        </a:p>
      </dgm:t>
    </dgm:pt>
    <dgm:pt modelId="{ED102233-7A50-4EE9-AA5A-EABE6436111F}" type="parTrans" cxnId="{5AE8D701-4E91-4442-8882-3633857FC265}">
      <dgm:prSet/>
      <dgm:spPr/>
      <dgm:t>
        <a:bodyPr/>
        <a:lstStyle/>
        <a:p>
          <a:endParaRPr lang="en-MY" sz="1000"/>
        </a:p>
      </dgm:t>
    </dgm:pt>
    <dgm:pt modelId="{E8ABA2F5-CC0E-48E7-8F56-5831DC20F39F}" type="sibTrans" cxnId="{5AE8D701-4E91-4442-8882-3633857FC265}">
      <dgm:prSet/>
      <dgm:spPr/>
      <dgm:t>
        <a:bodyPr/>
        <a:lstStyle/>
        <a:p>
          <a:endParaRPr lang="en-MY" sz="1000"/>
        </a:p>
      </dgm:t>
    </dgm:pt>
    <dgm:pt modelId="{80BB843E-7ABB-4B56-996A-594777A37531}">
      <dgm:prSet custT="1"/>
      <dgm:spPr/>
      <dgm:t>
        <a:bodyPr/>
        <a:lstStyle/>
        <a:p>
          <a:r>
            <a:rPr lang="en-MY" sz="1200" dirty="0" err="1" smtClean="0"/>
            <a:t>Pelanggan</a:t>
          </a:r>
          <a:r>
            <a:rPr lang="en-MY" sz="1200" dirty="0" smtClean="0"/>
            <a:t> (owner) – </a:t>
          </a:r>
          <a:r>
            <a:rPr lang="en-MY" sz="1200" dirty="0" err="1" smtClean="0"/>
            <a:t>bersediakah</a:t>
          </a:r>
          <a:r>
            <a:rPr lang="en-MY" sz="1200" dirty="0" smtClean="0"/>
            <a:t>?</a:t>
          </a:r>
          <a:endParaRPr lang="en-MY" sz="1200" dirty="0"/>
        </a:p>
      </dgm:t>
    </dgm:pt>
    <dgm:pt modelId="{63E0C9D6-FD9A-4FC0-8537-6D7D8B64C058}" type="parTrans" cxnId="{ACAFE22F-FA93-40B6-8CA0-F655ED6CE24D}">
      <dgm:prSet/>
      <dgm:spPr/>
      <dgm:t>
        <a:bodyPr/>
        <a:lstStyle/>
        <a:p>
          <a:endParaRPr lang="en-MY" sz="1000"/>
        </a:p>
      </dgm:t>
    </dgm:pt>
    <dgm:pt modelId="{FB05CE30-F4E8-41E0-8AD7-25F4157006AB}" type="sibTrans" cxnId="{ACAFE22F-FA93-40B6-8CA0-F655ED6CE24D}">
      <dgm:prSet/>
      <dgm:spPr/>
      <dgm:t>
        <a:bodyPr/>
        <a:lstStyle/>
        <a:p>
          <a:endParaRPr lang="en-MY" sz="1000"/>
        </a:p>
      </dgm:t>
    </dgm:pt>
    <dgm:pt modelId="{197C11A5-E48D-45B2-8844-E22EE4015574}">
      <dgm:prSet custT="1"/>
      <dgm:spPr/>
      <dgm:t>
        <a:bodyPr anchor="ctr"/>
        <a:lstStyle/>
        <a:p>
          <a:r>
            <a:rPr lang="en-MY" sz="1200" dirty="0" err="1" smtClean="0"/>
            <a:t>Amalan</a:t>
          </a:r>
          <a:r>
            <a:rPr lang="en-MY" sz="1200" dirty="0" smtClean="0"/>
            <a:t> </a:t>
          </a:r>
          <a:r>
            <a:rPr lang="en-MY" sz="1200" dirty="0" err="1" smtClean="0"/>
            <a:t>pengurusan</a:t>
          </a:r>
          <a:r>
            <a:rPr lang="en-MY" sz="1200" dirty="0" smtClean="0"/>
            <a:t> </a:t>
          </a:r>
          <a:r>
            <a:rPr lang="en-MY" sz="1200" dirty="0" err="1" smtClean="0"/>
            <a:t>Kontrak</a:t>
          </a:r>
          <a:r>
            <a:rPr lang="en-MY" sz="1200" dirty="0" smtClean="0"/>
            <a:t> FM </a:t>
          </a:r>
          <a:r>
            <a:rPr lang="en-MY" sz="1200" dirty="0" err="1" smtClean="0"/>
            <a:t>sama</a:t>
          </a:r>
          <a:r>
            <a:rPr lang="en-MY" sz="1200" dirty="0" smtClean="0"/>
            <a:t> </a:t>
          </a:r>
          <a:r>
            <a:rPr lang="en-MY" sz="1200" dirty="0" err="1" smtClean="0"/>
            <a:t>dengan</a:t>
          </a:r>
          <a:r>
            <a:rPr lang="en-MY" sz="1200" dirty="0" smtClean="0"/>
            <a:t> </a:t>
          </a:r>
          <a:r>
            <a:rPr lang="en-MY" sz="1200" dirty="0" err="1" smtClean="0"/>
            <a:t>Kontrak</a:t>
          </a:r>
          <a:r>
            <a:rPr lang="en-MY" sz="1200" dirty="0" smtClean="0"/>
            <a:t> </a:t>
          </a:r>
          <a:r>
            <a:rPr lang="en-MY" sz="1200" dirty="0" err="1" smtClean="0"/>
            <a:t>Kerja</a:t>
          </a:r>
          <a:r>
            <a:rPr lang="en-MY" sz="1200" dirty="0" smtClean="0"/>
            <a:t>– </a:t>
          </a:r>
          <a:r>
            <a:rPr lang="en-MY" sz="1200" dirty="0" err="1" smtClean="0"/>
            <a:t>tidak</a:t>
          </a:r>
          <a:r>
            <a:rPr lang="en-MY" sz="1200" dirty="0" smtClean="0"/>
            <a:t> </a:t>
          </a:r>
          <a:r>
            <a:rPr lang="en-MY" sz="1200" dirty="0" err="1" smtClean="0"/>
            <a:t>sesuai</a:t>
          </a:r>
          <a:r>
            <a:rPr lang="en-MY" sz="1200" dirty="0" smtClean="0"/>
            <a:t> &amp; </a:t>
          </a:r>
          <a:r>
            <a:rPr lang="en-MY" sz="1200" dirty="0" err="1" smtClean="0"/>
            <a:t>praktikal</a:t>
          </a:r>
          <a:endParaRPr lang="en-MY" sz="1200" dirty="0"/>
        </a:p>
      </dgm:t>
    </dgm:pt>
    <dgm:pt modelId="{132ABD8B-5656-4CF9-911D-DCAA9433BE81}" type="parTrans" cxnId="{1335EBAB-EE85-49B8-90AE-C789A0FEC34E}">
      <dgm:prSet/>
      <dgm:spPr/>
      <dgm:t>
        <a:bodyPr/>
        <a:lstStyle/>
        <a:p>
          <a:endParaRPr lang="en-MY" sz="1000"/>
        </a:p>
      </dgm:t>
    </dgm:pt>
    <dgm:pt modelId="{99FB7374-E38D-47B9-8653-AD8B8134A6A2}" type="sibTrans" cxnId="{1335EBAB-EE85-49B8-90AE-C789A0FEC34E}">
      <dgm:prSet/>
      <dgm:spPr/>
      <dgm:t>
        <a:bodyPr/>
        <a:lstStyle/>
        <a:p>
          <a:endParaRPr lang="en-MY" sz="1000"/>
        </a:p>
      </dgm:t>
    </dgm:pt>
    <dgm:pt modelId="{A97B3F4A-3E74-4D8A-9428-7FA1BB69B1D3}">
      <dgm:prSet custT="1"/>
      <dgm:spPr/>
      <dgm:t>
        <a:bodyPr/>
        <a:lstStyle/>
        <a:p>
          <a:r>
            <a:rPr lang="en-MY" sz="1200" dirty="0" err="1" smtClean="0"/>
            <a:t>Ketiadaan</a:t>
          </a:r>
          <a:r>
            <a:rPr lang="en-MY" sz="1200" dirty="0" smtClean="0"/>
            <a:t> program </a:t>
          </a:r>
          <a:r>
            <a:rPr lang="en-MY" sz="1200" dirty="0" err="1" smtClean="0"/>
            <a:t>pembangunan</a:t>
          </a:r>
          <a:r>
            <a:rPr lang="en-MY" sz="1200" dirty="0" smtClean="0"/>
            <a:t> </a:t>
          </a:r>
          <a:r>
            <a:rPr lang="en-MY" sz="1200" dirty="0" err="1" smtClean="0"/>
            <a:t>kompetensi</a:t>
          </a:r>
          <a:r>
            <a:rPr lang="en-MY" sz="1200" dirty="0" smtClean="0"/>
            <a:t> &amp; </a:t>
          </a:r>
          <a:r>
            <a:rPr lang="en-MY" sz="1200" dirty="0" err="1" smtClean="0"/>
            <a:t>persijilan</a:t>
          </a:r>
          <a:r>
            <a:rPr lang="en-MY" sz="1200" dirty="0" smtClean="0"/>
            <a:t>  </a:t>
          </a:r>
          <a:r>
            <a:rPr lang="en-MY" sz="1200" dirty="0" err="1" smtClean="0"/>
            <a:t>kontraktor</a:t>
          </a:r>
          <a:r>
            <a:rPr lang="en-MY" sz="1200" dirty="0" smtClean="0"/>
            <a:t> FM </a:t>
          </a:r>
          <a:endParaRPr lang="en-MY" sz="1200" dirty="0"/>
        </a:p>
      </dgm:t>
    </dgm:pt>
    <dgm:pt modelId="{444B13C2-4C03-4CE0-9DB1-5144DD0E310B}" type="parTrans" cxnId="{7BA8451C-0204-4146-A70A-FA4D8E23C52B}">
      <dgm:prSet/>
      <dgm:spPr/>
      <dgm:t>
        <a:bodyPr/>
        <a:lstStyle/>
        <a:p>
          <a:endParaRPr lang="en-MY" sz="1000"/>
        </a:p>
      </dgm:t>
    </dgm:pt>
    <dgm:pt modelId="{F644A7E9-46A7-42A6-B971-91AD0FAAF66D}" type="sibTrans" cxnId="{7BA8451C-0204-4146-A70A-FA4D8E23C52B}">
      <dgm:prSet/>
      <dgm:spPr/>
      <dgm:t>
        <a:bodyPr/>
        <a:lstStyle/>
        <a:p>
          <a:endParaRPr lang="en-MY" sz="1000"/>
        </a:p>
      </dgm:t>
    </dgm:pt>
    <dgm:pt modelId="{122EE3C5-F7AA-4192-A1A7-B68D9EBD3796}">
      <dgm:prSet custT="1"/>
      <dgm:spPr/>
      <dgm:t>
        <a:bodyPr/>
        <a:lstStyle/>
        <a:p>
          <a:r>
            <a:rPr lang="en-MY" sz="1200" dirty="0" smtClean="0"/>
            <a:t>Pengurus / penyelia – mahirkah?</a:t>
          </a:r>
          <a:endParaRPr lang="en-MY" sz="1200" dirty="0"/>
        </a:p>
      </dgm:t>
    </dgm:pt>
    <dgm:pt modelId="{0783214B-36B8-4629-9C8C-9BA75C26CB79}" type="parTrans" cxnId="{AFE979C8-D252-4BEE-B341-91206546F259}">
      <dgm:prSet/>
      <dgm:spPr/>
      <dgm:t>
        <a:bodyPr/>
        <a:lstStyle/>
        <a:p>
          <a:endParaRPr lang="en-MY" sz="1000"/>
        </a:p>
      </dgm:t>
    </dgm:pt>
    <dgm:pt modelId="{894C3FD6-FBC9-4F78-A748-03BC59081C5E}" type="sibTrans" cxnId="{AFE979C8-D252-4BEE-B341-91206546F259}">
      <dgm:prSet/>
      <dgm:spPr/>
      <dgm:t>
        <a:bodyPr/>
        <a:lstStyle/>
        <a:p>
          <a:endParaRPr lang="en-MY" sz="1000"/>
        </a:p>
      </dgm:t>
    </dgm:pt>
    <dgm:pt modelId="{39D6CF24-CB0A-4E1F-B2F9-6DBD305BDC35}">
      <dgm:prSet custT="1"/>
      <dgm:spPr/>
      <dgm:t>
        <a:bodyPr/>
        <a:lstStyle/>
        <a:p>
          <a:r>
            <a:rPr lang="en-MY" sz="1200" dirty="0" smtClean="0"/>
            <a:t>Pengguna (end user) – </a:t>
          </a:r>
          <a:r>
            <a:rPr lang="en-MY" sz="1200" dirty="0" err="1" smtClean="0"/>
            <a:t>perihatin</a:t>
          </a:r>
          <a:r>
            <a:rPr lang="en-MY" sz="1200" dirty="0" smtClean="0"/>
            <a:t>/ </a:t>
          </a:r>
          <a:r>
            <a:rPr lang="en-MY" sz="1200" dirty="0" err="1" smtClean="0"/>
            <a:t>budaya</a:t>
          </a:r>
          <a:r>
            <a:rPr lang="en-MY" sz="1200" dirty="0" smtClean="0"/>
            <a:t> </a:t>
          </a:r>
          <a:r>
            <a:rPr lang="en-MY" sz="1200" dirty="0" err="1" smtClean="0"/>
            <a:t>penyenggaraan</a:t>
          </a:r>
          <a:r>
            <a:rPr lang="en-MY" sz="1200" dirty="0" smtClean="0"/>
            <a:t>?</a:t>
          </a:r>
          <a:endParaRPr lang="en-MY" sz="1200" dirty="0"/>
        </a:p>
      </dgm:t>
    </dgm:pt>
    <dgm:pt modelId="{7634CC16-DFA5-45BF-B202-50411E7A4E49}" type="parTrans" cxnId="{227A2F02-034F-4730-9AE8-3A78DE8DCCB1}">
      <dgm:prSet/>
      <dgm:spPr/>
      <dgm:t>
        <a:bodyPr/>
        <a:lstStyle/>
        <a:p>
          <a:endParaRPr lang="en-MY" sz="1000"/>
        </a:p>
      </dgm:t>
    </dgm:pt>
    <dgm:pt modelId="{39772ED5-73C4-4126-9A7F-01AA138ADCEC}" type="sibTrans" cxnId="{227A2F02-034F-4730-9AE8-3A78DE8DCCB1}">
      <dgm:prSet/>
      <dgm:spPr/>
      <dgm:t>
        <a:bodyPr/>
        <a:lstStyle/>
        <a:p>
          <a:endParaRPr lang="en-MY" sz="1000"/>
        </a:p>
      </dgm:t>
    </dgm:pt>
    <dgm:pt modelId="{7022E691-470A-4306-B46F-63FFF4C34FFD}">
      <dgm:prSet custT="1"/>
      <dgm:spPr/>
      <dgm:t>
        <a:bodyPr/>
        <a:lstStyle/>
        <a:p>
          <a:r>
            <a:rPr lang="en-MY" sz="1200" dirty="0" smtClean="0"/>
            <a:t>Ketiadaan </a:t>
          </a:r>
          <a:r>
            <a:rPr lang="en-MY" sz="1200" dirty="0" err="1" smtClean="0"/>
            <a:t>pendaftaran</a:t>
          </a:r>
          <a:r>
            <a:rPr lang="en-MY" sz="1200" dirty="0" smtClean="0"/>
            <a:t>  &amp; </a:t>
          </a:r>
          <a:r>
            <a:rPr lang="en-MY" sz="1200" dirty="0" err="1" smtClean="0"/>
            <a:t>akreditasi</a:t>
          </a:r>
          <a:r>
            <a:rPr lang="en-MY" sz="1200" dirty="0" smtClean="0"/>
            <a:t> FM professional</a:t>
          </a:r>
          <a:endParaRPr lang="en-MY" sz="1200" dirty="0"/>
        </a:p>
      </dgm:t>
    </dgm:pt>
    <dgm:pt modelId="{F5716BCF-4A21-453D-BAF3-6BFB84B0B422}" type="parTrans" cxnId="{33296B66-F11E-4C20-95E7-A48A89EF3544}">
      <dgm:prSet/>
      <dgm:spPr/>
      <dgm:t>
        <a:bodyPr/>
        <a:lstStyle/>
        <a:p>
          <a:endParaRPr lang="en-MY" sz="1000"/>
        </a:p>
      </dgm:t>
    </dgm:pt>
    <dgm:pt modelId="{7C6657CB-E2DF-47B4-AE7E-3323C4602FFC}" type="sibTrans" cxnId="{33296B66-F11E-4C20-95E7-A48A89EF3544}">
      <dgm:prSet/>
      <dgm:spPr/>
      <dgm:t>
        <a:bodyPr/>
        <a:lstStyle/>
        <a:p>
          <a:endParaRPr lang="en-MY" sz="1000"/>
        </a:p>
      </dgm:t>
    </dgm:pt>
    <dgm:pt modelId="{7CE703AB-B2A6-4B97-B624-8CF4978E64F3}">
      <dgm:prSet custT="1"/>
      <dgm:spPr/>
      <dgm:t>
        <a:bodyPr/>
        <a:lstStyle/>
        <a:p>
          <a:r>
            <a:rPr lang="en-MY" sz="1200" dirty="0" smtClean="0"/>
            <a:t>Data Kos </a:t>
          </a:r>
          <a:r>
            <a:rPr lang="en-MY" sz="1200" dirty="0" err="1" smtClean="0"/>
            <a:t>Kitaran</a:t>
          </a:r>
          <a:r>
            <a:rPr lang="en-MY" sz="1200" dirty="0" smtClean="0"/>
            <a:t> Hayat (LCC)</a:t>
          </a:r>
          <a:endParaRPr lang="en-MY" sz="1200" dirty="0"/>
        </a:p>
      </dgm:t>
    </dgm:pt>
    <dgm:pt modelId="{4058F4A6-291D-4B47-A4A6-2E4518A52ACA}" type="parTrans" cxnId="{66806E88-3B4E-44C5-BBA4-3DC442FC3E5F}">
      <dgm:prSet/>
      <dgm:spPr/>
      <dgm:t>
        <a:bodyPr/>
        <a:lstStyle/>
        <a:p>
          <a:endParaRPr lang="en-MY" sz="1000"/>
        </a:p>
      </dgm:t>
    </dgm:pt>
    <dgm:pt modelId="{CFB0DBC9-81B3-401F-9E4F-9C14515D7575}" type="sibTrans" cxnId="{66806E88-3B4E-44C5-BBA4-3DC442FC3E5F}">
      <dgm:prSet/>
      <dgm:spPr/>
      <dgm:t>
        <a:bodyPr/>
        <a:lstStyle/>
        <a:p>
          <a:endParaRPr lang="en-MY" sz="1000"/>
        </a:p>
      </dgm:t>
    </dgm:pt>
    <dgm:pt modelId="{7B8A6395-58D7-48EE-9B37-ED142F865393}">
      <dgm:prSet custT="1"/>
      <dgm:spPr/>
      <dgm:t>
        <a:bodyPr/>
        <a:lstStyle/>
        <a:p>
          <a:r>
            <a:rPr lang="en-MY" sz="1200" dirty="0" err="1" smtClean="0"/>
            <a:t>Kajian</a:t>
          </a:r>
          <a:r>
            <a:rPr lang="en-MY" sz="1200" dirty="0" smtClean="0"/>
            <a:t> </a:t>
          </a:r>
          <a:r>
            <a:rPr lang="en-MY" sz="1200" dirty="0" err="1" smtClean="0"/>
            <a:t>kos</a:t>
          </a:r>
          <a:r>
            <a:rPr lang="en-MY" sz="1200" dirty="0" smtClean="0"/>
            <a:t> </a:t>
          </a:r>
          <a:r>
            <a:rPr lang="en-MY" sz="1200" dirty="0" err="1" smtClean="0"/>
            <a:t>Kontrak</a:t>
          </a:r>
          <a:r>
            <a:rPr lang="en-MY" sz="1200" dirty="0" smtClean="0"/>
            <a:t> FM yang sudah tamat</a:t>
          </a:r>
          <a:endParaRPr lang="en-MY" sz="1200" dirty="0"/>
        </a:p>
      </dgm:t>
    </dgm:pt>
    <dgm:pt modelId="{A5AC265D-F722-4349-BBBA-3EFC7B8096DB}" type="parTrans" cxnId="{184CDEE0-0079-4AE2-A418-05E80E0789C6}">
      <dgm:prSet/>
      <dgm:spPr/>
      <dgm:t>
        <a:bodyPr/>
        <a:lstStyle/>
        <a:p>
          <a:endParaRPr lang="en-MY" sz="1000"/>
        </a:p>
      </dgm:t>
    </dgm:pt>
    <dgm:pt modelId="{67118023-2F58-4D94-81DE-E86E4DB64383}" type="sibTrans" cxnId="{184CDEE0-0079-4AE2-A418-05E80E0789C6}">
      <dgm:prSet/>
      <dgm:spPr/>
      <dgm:t>
        <a:bodyPr/>
        <a:lstStyle/>
        <a:p>
          <a:endParaRPr lang="en-MY" sz="1000"/>
        </a:p>
      </dgm:t>
    </dgm:pt>
    <dgm:pt modelId="{09B2D1F7-834F-47E5-9382-BA370F95C442}">
      <dgm:prSet custT="1"/>
      <dgm:spPr/>
      <dgm:t>
        <a:bodyPr/>
        <a:lstStyle/>
        <a:p>
          <a:r>
            <a:rPr lang="en-MY" sz="1200" dirty="0" smtClean="0"/>
            <a:t>Sistem penilaian kontraktor / pembekal perkhidmatan FM – CIDB &amp; JKR</a:t>
          </a:r>
          <a:endParaRPr lang="en-MY" sz="1200" dirty="0"/>
        </a:p>
      </dgm:t>
    </dgm:pt>
    <dgm:pt modelId="{020CF9A5-257A-472B-9A57-03681907BE9B}" type="parTrans" cxnId="{9BF54F19-4B2F-4FA2-9AE3-7FB96C35DC9D}">
      <dgm:prSet/>
      <dgm:spPr/>
      <dgm:t>
        <a:bodyPr/>
        <a:lstStyle/>
        <a:p>
          <a:endParaRPr lang="en-MY" sz="1000"/>
        </a:p>
      </dgm:t>
    </dgm:pt>
    <dgm:pt modelId="{E3E4F7D4-2950-466A-BD85-7FB5DA941DF7}" type="sibTrans" cxnId="{9BF54F19-4B2F-4FA2-9AE3-7FB96C35DC9D}">
      <dgm:prSet/>
      <dgm:spPr/>
      <dgm:t>
        <a:bodyPr/>
        <a:lstStyle/>
        <a:p>
          <a:endParaRPr lang="en-MY" sz="1000"/>
        </a:p>
      </dgm:t>
    </dgm:pt>
    <dgm:pt modelId="{43CE53B4-4AE1-4374-82C2-AAD14239A7D2}">
      <dgm:prSet custT="1"/>
      <dgm:spPr/>
      <dgm:t>
        <a:bodyPr anchor="ctr"/>
        <a:lstStyle/>
        <a:p>
          <a:r>
            <a:rPr lang="en-MY" sz="1200" dirty="0" err="1" smtClean="0"/>
            <a:t>Tiada</a:t>
          </a:r>
          <a:r>
            <a:rPr lang="en-MY" sz="1200" dirty="0" smtClean="0"/>
            <a:t> </a:t>
          </a:r>
          <a:r>
            <a:rPr lang="en-MY" sz="1200" dirty="0" err="1" smtClean="0"/>
            <a:t>Keseragaman</a:t>
          </a:r>
          <a:r>
            <a:rPr lang="en-MY" sz="1200" dirty="0" smtClean="0"/>
            <a:t> </a:t>
          </a:r>
          <a:r>
            <a:rPr lang="en-MY" sz="1200" dirty="0" err="1" smtClean="0"/>
            <a:t>Dokumen</a:t>
          </a:r>
          <a:r>
            <a:rPr lang="en-MY" sz="1200" dirty="0" smtClean="0"/>
            <a:t> </a:t>
          </a:r>
          <a:r>
            <a:rPr lang="en-MY" sz="1200" dirty="0" err="1" smtClean="0"/>
            <a:t>Kontrak</a:t>
          </a:r>
          <a:endParaRPr lang="en-MY" sz="1200" dirty="0"/>
        </a:p>
      </dgm:t>
    </dgm:pt>
    <dgm:pt modelId="{8BEAB62B-CB36-49D3-8946-5585A48DAC5D}" type="parTrans" cxnId="{05711EF0-62BA-46F5-A994-2DAAF6378061}">
      <dgm:prSet/>
      <dgm:spPr/>
      <dgm:t>
        <a:bodyPr/>
        <a:lstStyle/>
        <a:p>
          <a:endParaRPr lang="en-MY" sz="1000"/>
        </a:p>
      </dgm:t>
    </dgm:pt>
    <dgm:pt modelId="{458F5051-A5B1-4EB6-BA50-37799EB40F3D}" type="sibTrans" cxnId="{05711EF0-62BA-46F5-A994-2DAAF6378061}">
      <dgm:prSet/>
      <dgm:spPr/>
      <dgm:t>
        <a:bodyPr/>
        <a:lstStyle/>
        <a:p>
          <a:endParaRPr lang="en-MY" sz="1000"/>
        </a:p>
      </dgm:t>
    </dgm:pt>
    <dgm:pt modelId="{4D1E36D1-E3EE-40A3-9496-4F0D08A0CE1B}">
      <dgm:prSet custT="1"/>
      <dgm:spPr/>
      <dgm:t>
        <a:bodyPr anchor="ctr"/>
        <a:lstStyle/>
        <a:p>
          <a:r>
            <a:rPr lang="en-MY" sz="1200" dirty="0" smtClean="0"/>
            <a:t> </a:t>
          </a:r>
          <a:r>
            <a:rPr lang="en-MY" sz="1200" dirty="0" err="1" smtClean="0"/>
            <a:t>Kelemahan</a:t>
          </a:r>
          <a:r>
            <a:rPr lang="en-MY" sz="1200" dirty="0" smtClean="0"/>
            <a:t> </a:t>
          </a:r>
          <a:r>
            <a:rPr lang="en-MY" sz="1200" dirty="0" err="1" smtClean="0"/>
            <a:t>mengurus</a:t>
          </a:r>
          <a:r>
            <a:rPr lang="en-MY" sz="1200" dirty="0" smtClean="0"/>
            <a:t> </a:t>
          </a:r>
          <a:r>
            <a:rPr lang="en-MY" sz="1200" dirty="0" err="1" smtClean="0"/>
            <a:t>Kontrak</a:t>
          </a:r>
          <a:r>
            <a:rPr lang="en-MY" sz="1200" dirty="0" smtClean="0"/>
            <a:t> FM.</a:t>
          </a:r>
          <a:endParaRPr lang="en-MY" sz="1200" dirty="0"/>
        </a:p>
      </dgm:t>
    </dgm:pt>
    <dgm:pt modelId="{A9EBC110-1303-46AB-A551-9C259CB8A834}" type="parTrans" cxnId="{148DD17E-22A6-402A-83F0-217DE3898692}">
      <dgm:prSet/>
      <dgm:spPr/>
      <dgm:t>
        <a:bodyPr/>
        <a:lstStyle/>
        <a:p>
          <a:endParaRPr lang="en-MY" sz="1000"/>
        </a:p>
      </dgm:t>
    </dgm:pt>
    <dgm:pt modelId="{8D771E9D-AA23-446E-B844-FBF2D216A26B}" type="sibTrans" cxnId="{148DD17E-22A6-402A-83F0-217DE3898692}">
      <dgm:prSet/>
      <dgm:spPr/>
      <dgm:t>
        <a:bodyPr/>
        <a:lstStyle/>
        <a:p>
          <a:endParaRPr lang="en-MY" sz="1000"/>
        </a:p>
      </dgm:t>
    </dgm:pt>
    <dgm:pt modelId="{04C850BC-A85E-4A98-91D2-BF60A3C5FDF5}">
      <dgm:prSet phldrT="[Text]" custT="1"/>
      <dgm:spPr/>
      <dgm:t>
        <a:bodyPr/>
        <a:lstStyle/>
        <a:p>
          <a:r>
            <a:rPr lang="en-MY" sz="1200" dirty="0" err="1" smtClean="0"/>
            <a:t>Pelan</a:t>
          </a:r>
          <a:r>
            <a:rPr lang="en-MY" sz="1200" dirty="0" smtClean="0"/>
            <a:t> </a:t>
          </a:r>
          <a:r>
            <a:rPr lang="en-MY" sz="1200" dirty="0" err="1" smtClean="0"/>
            <a:t>Lukisan</a:t>
          </a:r>
          <a:r>
            <a:rPr lang="en-MY" sz="1200" dirty="0" smtClean="0"/>
            <a:t> </a:t>
          </a:r>
          <a:r>
            <a:rPr lang="en-MY" sz="1200" dirty="0" err="1" smtClean="0"/>
            <a:t>Siap</a:t>
          </a:r>
          <a:r>
            <a:rPr lang="en-MY" sz="1200" dirty="0" smtClean="0"/>
            <a:t> </a:t>
          </a:r>
          <a:r>
            <a:rPr lang="en-MY" sz="1200" dirty="0" err="1" smtClean="0"/>
            <a:t>Bina</a:t>
          </a:r>
          <a:r>
            <a:rPr lang="en-MY" sz="1200" dirty="0" smtClean="0"/>
            <a:t>  </a:t>
          </a:r>
          <a:endParaRPr lang="en-MY" sz="1200" dirty="0"/>
        </a:p>
      </dgm:t>
    </dgm:pt>
    <dgm:pt modelId="{9A784F1D-EB5A-424E-ACEE-83051FB4FBED}" type="parTrans" cxnId="{E329F747-E426-4CE5-9EB9-8BDB572971B3}">
      <dgm:prSet/>
      <dgm:spPr/>
      <dgm:t>
        <a:bodyPr/>
        <a:lstStyle/>
        <a:p>
          <a:endParaRPr lang="en-MY"/>
        </a:p>
      </dgm:t>
    </dgm:pt>
    <dgm:pt modelId="{7E25C43F-CCC9-4B8A-9864-02700DF31171}" type="sibTrans" cxnId="{E329F747-E426-4CE5-9EB9-8BDB572971B3}">
      <dgm:prSet/>
      <dgm:spPr/>
      <dgm:t>
        <a:bodyPr/>
        <a:lstStyle/>
        <a:p>
          <a:endParaRPr lang="en-MY"/>
        </a:p>
      </dgm:t>
    </dgm:pt>
    <dgm:pt modelId="{04E7EA48-C1F2-4879-82A0-2ABE9161350F}">
      <dgm:prSet custT="1"/>
      <dgm:spPr/>
      <dgm:t>
        <a:bodyPr anchor="ctr"/>
        <a:lstStyle/>
        <a:p>
          <a:endParaRPr lang="en-MY" sz="1600" dirty="0"/>
        </a:p>
      </dgm:t>
    </dgm:pt>
    <dgm:pt modelId="{CE2F16EC-12B7-418C-9096-D10A5A3B41C0}" type="parTrans" cxnId="{74C7D88B-D12A-4010-B88E-6437DEA3D1F8}">
      <dgm:prSet/>
      <dgm:spPr/>
      <dgm:t>
        <a:bodyPr/>
        <a:lstStyle/>
        <a:p>
          <a:endParaRPr lang="en-MY"/>
        </a:p>
      </dgm:t>
    </dgm:pt>
    <dgm:pt modelId="{8D943EC7-42B3-4474-A7EE-BA01A909673C}" type="sibTrans" cxnId="{74C7D88B-D12A-4010-B88E-6437DEA3D1F8}">
      <dgm:prSet/>
      <dgm:spPr/>
      <dgm:t>
        <a:bodyPr/>
        <a:lstStyle/>
        <a:p>
          <a:endParaRPr lang="en-MY"/>
        </a:p>
      </dgm:t>
    </dgm:pt>
    <dgm:pt modelId="{EEA1A0FA-CAAA-4888-9D6D-CEE1C48FBCFB}">
      <dgm:prSet custT="1"/>
      <dgm:spPr/>
      <dgm:t>
        <a:bodyPr/>
        <a:lstStyle/>
        <a:p>
          <a:r>
            <a:rPr lang="en-US" sz="1200" dirty="0" smtClean="0"/>
            <a:t>Program </a:t>
          </a:r>
          <a:r>
            <a:rPr lang="en-US" sz="1200" dirty="0" err="1" smtClean="0"/>
            <a:t>Kesedaran</a:t>
          </a:r>
          <a:r>
            <a:rPr lang="en-US" sz="1200" dirty="0" smtClean="0"/>
            <a:t> </a:t>
          </a:r>
          <a:r>
            <a:rPr lang="en-US" sz="1200" dirty="0" err="1" smtClean="0"/>
            <a:t>Awam</a:t>
          </a:r>
          <a:r>
            <a:rPr lang="en-US" sz="1200" dirty="0" smtClean="0"/>
            <a:t> ?</a:t>
          </a:r>
          <a:endParaRPr lang="en-MY" sz="1200" dirty="0"/>
        </a:p>
      </dgm:t>
    </dgm:pt>
    <dgm:pt modelId="{8703CE51-ABD0-45B5-9D17-ED9692068088}" type="parTrans" cxnId="{DF9AD135-563B-4E34-866E-2D0AF0445604}">
      <dgm:prSet/>
      <dgm:spPr/>
      <dgm:t>
        <a:bodyPr/>
        <a:lstStyle/>
        <a:p>
          <a:endParaRPr lang="en-MY"/>
        </a:p>
      </dgm:t>
    </dgm:pt>
    <dgm:pt modelId="{AB1C7BEC-885A-4A9B-8D83-9103CDB0C186}" type="sibTrans" cxnId="{DF9AD135-563B-4E34-866E-2D0AF0445604}">
      <dgm:prSet/>
      <dgm:spPr/>
      <dgm:t>
        <a:bodyPr/>
        <a:lstStyle/>
        <a:p>
          <a:endParaRPr lang="en-MY"/>
        </a:p>
      </dgm:t>
    </dgm:pt>
    <dgm:pt modelId="{3E55AFAC-7B99-42C7-9C4E-B341991AE5E4}" type="pres">
      <dgm:prSet presAssocID="{E4A892FC-5724-491F-8B00-7A0F28E650D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55750B-49BB-4D2E-9DA5-E278C9C683D5}" type="pres">
      <dgm:prSet presAssocID="{E4A892FC-5724-491F-8B00-7A0F28E650D9}" presName="children" presStyleCnt="0"/>
      <dgm:spPr/>
    </dgm:pt>
    <dgm:pt modelId="{B475B6A5-88B0-4113-BE29-0B7D6D292A52}" type="pres">
      <dgm:prSet presAssocID="{E4A892FC-5724-491F-8B00-7A0F28E650D9}" presName="child1group" presStyleCnt="0"/>
      <dgm:spPr/>
    </dgm:pt>
    <dgm:pt modelId="{B0480F77-766A-4167-A8C1-54C4238107A1}" type="pres">
      <dgm:prSet presAssocID="{E4A892FC-5724-491F-8B00-7A0F28E650D9}" presName="child1" presStyleLbl="bgAcc1" presStyleIdx="0" presStyleCnt="4" custScaleY="133417" custLinFactNeighborX="-24219" custLinFactNeighborY="30917"/>
      <dgm:spPr/>
      <dgm:t>
        <a:bodyPr/>
        <a:lstStyle/>
        <a:p>
          <a:endParaRPr lang="en-US"/>
        </a:p>
      </dgm:t>
    </dgm:pt>
    <dgm:pt modelId="{FA446F7A-8D3F-400F-90E9-0105F2021E68}" type="pres">
      <dgm:prSet presAssocID="{E4A892FC-5724-491F-8B00-7A0F28E650D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693E70-A3D6-4853-9B0F-1817E2D48190}" type="pres">
      <dgm:prSet presAssocID="{E4A892FC-5724-491F-8B00-7A0F28E650D9}" presName="child2group" presStyleCnt="0"/>
      <dgm:spPr/>
    </dgm:pt>
    <dgm:pt modelId="{D8191B55-3D4A-47C1-AA79-E224AB28A923}" type="pres">
      <dgm:prSet presAssocID="{E4A892FC-5724-491F-8B00-7A0F28E650D9}" presName="child2" presStyleLbl="bgAcc1" presStyleIdx="1" presStyleCnt="4" custScaleY="116208" custLinFactNeighborX="16266" custLinFactNeighborY="23053"/>
      <dgm:spPr/>
      <dgm:t>
        <a:bodyPr/>
        <a:lstStyle/>
        <a:p>
          <a:endParaRPr lang="en-US"/>
        </a:p>
      </dgm:t>
    </dgm:pt>
    <dgm:pt modelId="{DFA4AA2D-B2CA-42BF-A318-EE1BBAD5BCEA}" type="pres">
      <dgm:prSet presAssocID="{E4A892FC-5724-491F-8B00-7A0F28E650D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554EEA-2B75-4B42-B4FD-BE40E3E42DA1}" type="pres">
      <dgm:prSet presAssocID="{E4A892FC-5724-491F-8B00-7A0F28E650D9}" presName="child3group" presStyleCnt="0"/>
      <dgm:spPr/>
    </dgm:pt>
    <dgm:pt modelId="{88393DD9-DD52-49AA-B7D5-304CBCDF7928}" type="pres">
      <dgm:prSet presAssocID="{E4A892FC-5724-491F-8B00-7A0F28E650D9}" presName="child3" presStyleLbl="bgAcc1" presStyleIdx="2" presStyleCnt="4" custScaleY="117922" custLinFactNeighborX="16266" custLinFactNeighborY="-29741"/>
      <dgm:spPr/>
      <dgm:t>
        <a:bodyPr/>
        <a:lstStyle/>
        <a:p>
          <a:endParaRPr lang="en-US"/>
        </a:p>
      </dgm:t>
    </dgm:pt>
    <dgm:pt modelId="{3C278B07-0192-464F-91E0-D879F7E03AAC}" type="pres">
      <dgm:prSet presAssocID="{E4A892FC-5724-491F-8B00-7A0F28E650D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F42A88-914B-4BF1-A328-0B832F97A7A1}" type="pres">
      <dgm:prSet presAssocID="{E4A892FC-5724-491F-8B00-7A0F28E650D9}" presName="child4group" presStyleCnt="0"/>
      <dgm:spPr/>
    </dgm:pt>
    <dgm:pt modelId="{405E3068-F1BB-4A10-9B5D-94DBCBB76DFD}" type="pres">
      <dgm:prSet presAssocID="{E4A892FC-5724-491F-8B00-7A0F28E650D9}" presName="child4" presStyleLbl="bgAcc1" presStyleIdx="3" presStyleCnt="4" custScaleY="131853" custLinFactNeighborX="-24414" custLinFactNeighborY="-32480"/>
      <dgm:spPr/>
      <dgm:t>
        <a:bodyPr/>
        <a:lstStyle/>
        <a:p>
          <a:endParaRPr lang="en-US"/>
        </a:p>
      </dgm:t>
    </dgm:pt>
    <dgm:pt modelId="{92949185-3C13-4C71-A144-92E79117E35D}" type="pres">
      <dgm:prSet presAssocID="{E4A892FC-5724-491F-8B00-7A0F28E650D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D2054-BB9F-43A3-961F-0B08C1A858E0}" type="pres">
      <dgm:prSet presAssocID="{E4A892FC-5724-491F-8B00-7A0F28E650D9}" presName="childPlaceholder" presStyleCnt="0"/>
      <dgm:spPr/>
    </dgm:pt>
    <dgm:pt modelId="{64356E3C-6DE8-42BD-8685-70203B50952B}" type="pres">
      <dgm:prSet presAssocID="{E4A892FC-5724-491F-8B00-7A0F28E650D9}" presName="circle" presStyleCnt="0"/>
      <dgm:spPr/>
    </dgm:pt>
    <dgm:pt modelId="{6EB20FF6-631C-4120-8C03-02D7B124655A}" type="pres">
      <dgm:prSet presAssocID="{E4A892FC-5724-491F-8B00-7A0F28E650D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5F74BB-1B2F-4BC2-98E8-DED418C87311}" type="pres">
      <dgm:prSet presAssocID="{E4A892FC-5724-491F-8B00-7A0F28E650D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9DF940-7886-4E76-92B4-CEC82D1CFABC}" type="pres">
      <dgm:prSet presAssocID="{E4A892FC-5724-491F-8B00-7A0F28E650D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AD449-42A3-4730-BDAC-9AB12E848A6E}" type="pres">
      <dgm:prSet presAssocID="{E4A892FC-5724-491F-8B00-7A0F28E650D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66C2A7-439E-4A96-8C0C-D349F2C228E7}" type="pres">
      <dgm:prSet presAssocID="{E4A892FC-5724-491F-8B00-7A0F28E650D9}" presName="quadrantPlaceholder" presStyleCnt="0"/>
      <dgm:spPr/>
    </dgm:pt>
    <dgm:pt modelId="{47AC6423-C222-472B-B69E-4D4F4BB9EA65}" type="pres">
      <dgm:prSet presAssocID="{E4A892FC-5724-491F-8B00-7A0F28E650D9}" presName="center1" presStyleLbl="fgShp" presStyleIdx="0" presStyleCnt="2"/>
      <dgm:spPr/>
    </dgm:pt>
    <dgm:pt modelId="{3BDB7FB3-7FD4-4E5E-86E6-B93B3A6D1BA5}" type="pres">
      <dgm:prSet presAssocID="{E4A892FC-5724-491F-8B00-7A0F28E650D9}" presName="center2" presStyleLbl="fgShp" presStyleIdx="1" presStyleCnt="2"/>
      <dgm:spPr/>
    </dgm:pt>
  </dgm:ptLst>
  <dgm:cxnLst>
    <dgm:cxn modelId="{7BA8451C-0204-4146-A70A-FA4D8E23C52B}" srcId="{4C1337F8-C945-44BB-8CD8-2E6B65B73E7F}" destId="{A97B3F4A-3E74-4D8A-9428-7FA1BB69B1D3}" srcOrd="0" destOrd="0" parTransId="{444B13C2-4C03-4CE0-9DB1-5144DD0E310B}" sibTransId="{F644A7E9-46A7-42A6-B971-91AD0FAAF66D}"/>
    <dgm:cxn modelId="{F7F7AED8-1831-4940-A2BD-207C8D805B1B}" type="presOf" srcId="{122EE3C5-F7AA-4192-A1A7-B68D9EBD3796}" destId="{DFA4AA2D-B2CA-42BF-A318-EE1BBAD5BCEA}" srcOrd="1" destOrd="1" presId="urn:microsoft.com/office/officeart/2005/8/layout/cycle4"/>
    <dgm:cxn modelId="{227A2F02-034F-4730-9AE8-3A78DE8DCCB1}" srcId="{1F01DC9C-42F5-4A12-8A58-4F8C2388F98B}" destId="{39D6CF24-CB0A-4E1F-B2F9-6DBD305BDC35}" srcOrd="2" destOrd="0" parTransId="{7634CC16-DFA5-45BF-B202-50411E7A4E49}" sibTransId="{39772ED5-73C4-4126-9A7F-01AA138ADCEC}"/>
    <dgm:cxn modelId="{B7BF40F7-1661-457D-A8E2-35C5DC38B9D3}" srcId="{E4A892FC-5724-491F-8B00-7A0F28E650D9}" destId="{1F01DC9C-42F5-4A12-8A58-4F8C2388F98B}" srcOrd="1" destOrd="0" parTransId="{D0527EE9-4BFF-4962-B1FA-26A4DAB18C2F}" sibTransId="{36DA07B8-C8B5-4270-92C2-2A7306D9B4F5}"/>
    <dgm:cxn modelId="{57B4991D-3D26-4B68-9CFD-74BCBF56B15D}" type="presOf" srcId="{A97B3F4A-3E74-4D8A-9428-7FA1BB69B1D3}" destId="{92949185-3C13-4C71-A144-92E79117E35D}" srcOrd="1" destOrd="0" presId="urn:microsoft.com/office/officeart/2005/8/layout/cycle4"/>
    <dgm:cxn modelId="{98FC9417-0DDE-455F-8FA9-5185E06FD931}" type="presOf" srcId="{7CE703AB-B2A6-4B97-B624-8CF4978E64F3}" destId="{FA446F7A-8D3F-400F-90E9-0105F2021E68}" srcOrd="1" destOrd="2" presId="urn:microsoft.com/office/officeart/2005/8/layout/cycle4"/>
    <dgm:cxn modelId="{20E87679-713C-4ACE-A3F1-0AF395D5732D}" type="presOf" srcId="{80BB843E-7ABB-4B56-996A-594777A37531}" destId="{DFA4AA2D-B2CA-42BF-A318-EE1BBAD5BCEA}" srcOrd="1" destOrd="0" presId="urn:microsoft.com/office/officeart/2005/8/layout/cycle4"/>
    <dgm:cxn modelId="{82C3B033-7349-40B8-89BE-3ECB88EEB281}" type="presOf" srcId="{04E7EA48-C1F2-4879-82A0-2ABE9161350F}" destId="{88393DD9-DD52-49AA-B7D5-304CBCDF7928}" srcOrd="0" destOrd="0" presId="urn:microsoft.com/office/officeart/2005/8/layout/cycle4"/>
    <dgm:cxn modelId="{54B4CA8D-233E-43A2-B438-E97AAA42D431}" type="presOf" srcId="{EEA1A0FA-CAAA-4888-9D6D-CEE1C48FBCFB}" destId="{D8191B55-3D4A-47C1-AA79-E224AB28A923}" srcOrd="0" destOrd="3" presId="urn:microsoft.com/office/officeart/2005/8/layout/cycle4"/>
    <dgm:cxn modelId="{1B6A2DC9-2F67-4B6E-989F-A352CA21D10E}" type="presOf" srcId="{7022E691-470A-4306-B46F-63FFF4C34FFD}" destId="{405E3068-F1BB-4A10-9B5D-94DBCBB76DFD}" srcOrd="0" destOrd="1" presId="urn:microsoft.com/office/officeart/2005/8/layout/cycle4"/>
    <dgm:cxn modelId="{5AE8D701-4E91-4442-8882-3633857FC265}" srcId="{E4A892FC-5724-491F-8B00-7A0F28E650D9}" destId="{4C1337F8-C945-44BB-8CD8-2E6B65B73E7F}" srcOrd="3" destOrd="0" parTransId="{ED102233-7A50-4EE9-AA5A-EABE6436111F}" sibTransId="{E8ABA2F5-CC0E-48E7-8F56-5831DC20F39F}"/>
    <dgm:cxn modelId="{74C7D88B-D12A-4010-B88E-6437DEA3D1F8}" srcId="{0A185D9A-5499-4A64-B2F0-C9BE04FA8A30}" destId="{04E7EA48-C1F2-4879-82A0-2ABE9161350F}" srcOrd="0" destOrd="0" parTransId="{CE2F16EC-12B7-418C-9096-D10A5A3B41C0}" sibTransId="{8D943EC7-42B3-4474-A7EE-BA01A909673C}"/>
    <dgm:cxn modelId="{148DD17E-22A6-402A-83F0-217DE3898692}" srcId="{0A185D9A-5499-4A64-B2F0-C9BE04FA8A30}" destId="{4D1E36D1-E3EE-40A3-9496-4F0D08A0CE1B}" srcOrd="3" destOrd="0" parTransId="{A9EBC110-1303-46AB-A551-9C259CB8A834}" sibTransId="{8D771E9D-AA23-446E-B844-FBF2D216A26B}"/>
    <dgm:cxn modelId="{6F621B43-D541-44BD-8247-2877F568DAF1}" type="presOf" srcId="{04C850BC-A85E-4A98-91D2-BF60A3C5FDF5}" destId="{B0480F77-766A-4167-A8C1-54C4238107A1}" srcOrd="0" destOrd="1" presId="urn:microsoft.com/office/officeart/2005/8/layout/cycle4"/>
    <dgm:cxn modelId="{FB798C7B-095E-482A-A0E2-D7ECFA4959CA}" type="presOf" srcId="{04E7EA48-C1F2-4879-82A0-2ABE9161350F}" destId="{3C278B07-0192-464F-91E0-D879F7E03AAC}" srcOrd="1" destOrd="0" presId="urn:microsoft.com/office/officeart/2005/8/layout/cycle4"/>
    <dgm:cxn modelId="{D26AD8D5-E26C-41AF-A2B1-4A2497F87EE2}" type="presOf" srcId="{EEA1A0FA-CAAA-4888-9D6D-CEE1C48FBCFB}" destId="{DFA4AA2D-B2CA-42BF-A318-EE1BBAD5BCEA}" srcOrd="1" destOrd="3" presId="urn:microsoft.com/office/officeart/2005/8/layout/cycle4"/>
    <dgm:cxn modelId="{20E6CCAA-6ED2-4FB4-B3E9-3ACF4E2DAE16}" type="presOf" srcId="{122EE3C5-F7AA-4192-A1A7-B68D9EBD3796}" destId="{D8191B55-3D4A-47C1-AA79-E224AB28A923}" srcOrd="0" destOrd="1" presId="urn:microsoft.com/office/officeart/2005/8/layout/cycle4"/>
    <dgm:cxn modelId="{66806E88-3B4E-44C5-BBA4-3DC442FC3E5F}" srcId="{B07BA64A-0199-4E92-AEA6-4C1449288D03}" destId="{7CE703AB-B2A6-4B97-B624-8CF4978E64F3}" srcOrd="2" destOrd="0" parTransId="{4058F4A6-291D-4B47-A4A6-2E4518A52ACA}" sibTransId="{CFB0DBC9-81B3-401F-9E4F-9C14515D7575}"/>
    <dgm:cxn modelId="{ACAFE22F-FA93-40B6-8CA0-F655ED6CE24D}" srcId="{1F01DC9C-42F5-4A12-8A58-4F8C2388F98B}" destId="{80BB843E-7ABB-4B56-996A-594777A37531}" srcOrd="0" destOrd="0" parTransId="{63E0C9D6-FD9A-4FC0-8537-6D7D8B64C058}" sibTransId="{FB05CE30-F4E8-41E0-8AD7-25F4157006AB}"/>
    <dgm:cxn modelId="{283B9AFF-8C04-4837-B637-3690D3966746}" type="presOf" srcId="{43CE53B4-4AE1-4374-82C2-AAD14239A7D2}" destId="{88393DD9-DD52-49AA-B7D5-304CBCDF7928}" srcOrd="0" destOrd="2" presId="urn:microsoft.com/office/officeart/2005/8/layout/cycle4"/>
    <dgm:cxn modelId="{F91EE43E-458F-4240-9553-E542E40AC693}" type="presOf" srcId="{04C850BC-A85E-4A98-91D2-BF60A3C5FDF5}" destId="{FA446F7A-8D3F-400F-90E9-0105F2021E68}" srcOrd="1" destOrd="1" presId="urn:microsoft.com/office/officeart/2005/8/layout/cycle4"/>
    <dgm:cxn modelId="{0E95BB0E-F92A-4572-BADF-ADF176F0F33E}" type="presOf" srcId="{E4A892FC-5724-491F-8B00-7A0F28E650D9}" destId="{3E55AFAC-7B99-42C7-9C4E-B341991AE5E4}" srcOrd="0" destOrd="0" presId="urn:microsoft.com/office/officeart/2005/8/layout/cycle4"/>
    <dgm:cxn modelId="{5BDD8408-C260-4DAA-BF6A-74634B6F64B5}" srcId="{E4A892FC-5724-491F-8B00-7A0F28E650D9}" destId="{0A185D9A-5499-4A64-B2F0-C9BE04FA8A30}" srcOrd="2" destOrd="0" parTransId="{BED1A710-AF93-480C-93A4-9628F10958A2}" sibTransId="{6B88233E-E593-4086-BA31-647B420A328B}"/>
    <dgm:cxn modelId="{42C1F855-3871-46D3-9D6A-355411E01F9E}" type="presOf" srcId="{09B2D1F7-834F-47E5-9382-BA370F95C442}" destId="{FA446F7A-8D3F-400F-90E9-0105F2021E68}" srcOrd="1" destOrd="4" presId="urn:microsoft.com/office/officeart/2005/8/layout/cycle4"/>
    <dgm:cxn modelId="{C6B521B4-986C-4130-894A-E5FE7781BF8E}" type="presOf" srcId="{43CE53B4-4AE1-4374-82C2-AAD14239A7D2}" destId="{3C278B07-0192-464F-91E0-D879F7E03AAC}" srcOrd="1" destOrd="2" presId="urn:microsoft.com/office/officeart/2005/8/layout/cycle4"/>
    <dgm:cxn modelId="{5598A53B-A53A-4391-AC43-3F4CC6DD0C63}" type="presOf" srcId="{C9DCE5AD-D49E-4DBA-B7F6-5D76BA0307C7}" destId="{FA446F7A-8D3F-400F-90E9-0105F2021E68}" srcOrd="1" destOrd="0" presId="urn:microsoft.com/office/officeart/2005/8/layout/cycle4"/>
    <dgm:cxn modelId="{6F545966-5334-41AA-997C-633C990B3B01}" type="presOf" srcId="{B07BA64A-0199-4E92-AEA6-4C1449288D03}" destId="{6EB20FF6-631C-4120-8C03-02D7B124655A}" srcOrd="0" destOrd="0" presId="urn:microsoft.com/office/officeart/2005/8/layout/cycle4"/>
    <dgm:cxn modelId="{DB56E7DE-0E6F-4AA9-A876-1022C1185C8C}" type="presOf" srcId="{7CE703AB-B2A6-4B97-B624-8CF4978E64F3}" destId="{B0480F77-766A-4167-A8C1-54C4238107A1}" srcOrd="0" destOrd="2" presId="urn:microsoft.com/office/officeart/2005/8/layout/cycle4"/>
    <dgm:cxn modelId="{DF9AD135-563B-4E34-866E-2D0AF0445604}" srcId="{1F01DC9C-42F5-4A12-8A58-4F8C2388F98B}" destId="{EEA1A0FA-CAAA-4888-9D6D-CEE1C48FBCFB}" srcOrd="3" destOrd="0" parTransId="{8703CE51-ABD0-45B5-9D17-ED9692068088}" sibTransId="{AB1C7BEC-885A-4A9B-8D83-9103CDB0C186}"/>
    <dgm:cxn modelId="{E329F747-E426-4CE5-9EB9-8BDB572971B3}" srcId="{B07BA64A-0199-4E92-AEA6-4C1449288D03}" destId="{04C850BC-A85E-4A98-91D2-BF60A3C5FDF5}" srcOrd="1" destOrd="0" parTransId="{9A784F1D-EB5A-424E-ACEE-83051FB4FBED}" sibTransId="{7E25C43F-CCC9-4B8A-9864-02700DF31171}"/>
    <dgm:cxn modelId="{33296B66-F11E-4C20-95E7-A48A89EF3544}" srcId="{4C1337F8-C945-44BB-8CD8-2E6B65B73E7F}" destId="{7022E691-470A-4306-B46F-63FFF4C34FFD}" srcOrd="1" destOrd="0" parTransId="{F5716BCF-4A21-453D-BAF3-6BFB84B0B422}" sibTransId="{7C6657CB-E2DF-47B4-AE7E-3323C4602FFC}"/>
    <dgm:cxn modelId="{30DC4431-FADC-44D3-876D-EF145B6F9E1D}" type="presOf" srcId="{7B8A6395-58D7-48EE-9B37-ED142F865393}" destId="{FA446F7A-8D3F-400F-90E9-0105F2021E68}" srcOrd="1" destOrd="3" presId="urn:microsoft.com/office/officeart/2005/8/layout/cycle4"/>
    <dgm:cxn modelId="{F580214D-FB23-4523-B7A8-E39A2EE85CFE}" type="presOf" srcId="{4C1337F8-C945-44BB-8CD8-2E6B65B73E7F}" destId="{825AD449-42A3-4730-BDAC-9AB12E848A6E}" srcOrd="0" destOrd="0" presId="urn:microsoft.com/office/officeart/2005/8/layout/cycle4"/>
    <dgm:cxn modelId="{37CFC90C-5525-4534-A873-541F5293E772}" type="presOf" srcId="{7B8A6395-58D7-48EE-9B37-ED142F865393}" destId="{B0480F77-766A-4167-A8C1-54C4238107A1}" srcOrd="0" destOrd="3" presId="urn:microsoft.com/office/officeart/2005/8/layout/cycle4"/>
    <dgm:cxn modelId="{184CDEE0-0079-4AE2-A418-05E80E0789C6}" srcId="{B07BA64A-0199-4E92-AEA6-4C1449288D03}" destId="{7B8A6395-58D7-48EE-9B37-ED142F865393}" srcOrd="3" destOrd="0" parTransId="{A5AC265D-F722-4349-BBBA-3EFC7B8096DB}" sibTransId="{67118023-2F58-4D94-81DE-E86E4DB64383}"/>
    <dgm:cxn modelId="{97065475-6DB6-4035-B66E-D2F4E7ECA4BB}" srcId="{B07BA64A-0199-4E92-AEA6-4C1449288D03}" destId="{C9DCE5AD-D49E-4DBA-B7F6-5D76BA0307C7}" srcOrd="0" destOrd="0" parTransId="{FF8DA5B1-01DC-4434-9F20-F9D24DBDDB7E}" sibTransId="{31B234F9-2A08-49D1-969D-763C53AE8631}"/>
    <dgm:cxn modelId="{05711EF0-62BA-46F5-A994-2DAAF6378061}" srcId="{0A185D9A-5499-4A64-B2F0-C9BE04FA8A30}" destId="{43CE53B4-4AE1-4374-82C2-AAD14239A7D2}" srcOrd="2" destOrd="0" parTransId="{8BEAB62B-CB36-49D3-8946-5585A48DAC5D}" sibTransId="{458F5051-A5B1-4EB6-BA50-37799EB40F3D}"/>
    <dgm:cxn modelId="{E456462B-BC51-470E-B85D-B5E4A895DC38}" srcId="{E4A892FC-5724-491F-8B00-7A0F28E650D9}" destId="{B07BA64A-0199-4E92-AEA6-4C1449288D03}" srcOrd="0" destOrd="0" parTransId="{A061767B-5C43-40AB-9367-E2EF92BA065E}" sibTransId="{BE41FCA4-650E-4B37-AF34-C115B6A7D674}"/>
    <dgm:cxn modelId="{FB4A870F-DF32-4FDA-A9F6-74F61A30B464}" type="presOf" srcId="{4D1E36D1-E3EE-40A3-9496-4F0D08A0CE1B}" destId="{3C278B07-0192-464F-91E0-D879F7E03AAC}" srcOrd="1" destOrd="3" presId="urn:microsoft.com/office/officeart/2005/8/layout/cycle4"/>
    <dgm:cxn modelId="{3009C71E-4BDB-412F-B269-D6884DD0CC01}" type="presOf" srcId="{1F01DC9C-42F5-4A12-8A58-4F8C2388F98B}" destId="{955F74BB-1B2F-4BC2-98E8-DED418C87311}" srcOrd="0" destOrd="0" presId="urn:microsoft.com/office/officeart/2005/8/layout/cycle4"/>
    <dgm:cxn modelId="{A9AFACCC-9046-4C7E-843A-6237B95A3851}" type="presOf" srcId="{7022E691-470A-4306-B46F-63FFF4C34FFD}" destId="{92949185-3C13-4C71-A144-92E79117E35D}" srcOrd="1" destOrd="1" presId="urn:microsoft.com/office/officeart/2005/8/layout/cycle4"/>
    <dgm:cxn modelId="{AFE979C8-D252-4BEE-B341-91206546F259}" srcId="{1F01DC9C-42F5-4A12-8A58-4F8C2388F98B}" destId="{122EE3C5-F7AA-4192-A1A7-B68D9EBD3796}" srcOrd="1" destOrd="0" parTransId="{0783214B-36B8-4629-9C8C-9BA75C26CB79}" sibTransId="{894C3FD6-FBC9-4F78-A748-03BC59081C5E}"/>
    <dgm:cxn modelId="{69BB2895-13E6-473C-A581-E69924717BEC}" type="presOf" srcId="{197C11A5-E48D-45B2-8844-E22EE4015574}" destId="{3C278B07-0192-464F-91E0-D879F7E03AAC}" srcOrd="1" destOrd="1" presId="urn:microsoft.com/office/officeart/2005/8/layout/cycle4"/>
    <dgm:cxn modelId="{1335EBAB-EE85-49B8-90AE-C789A0FEC34E}" srcId="{0A185D9A-5499-4A64-B2F0-C9BE04FA8A30}" destId="{197C11A5-E48D-45B2-8844-E22EE4015574}" srcOrd="1" destOrd="0" parTransId="{132ABD8B-5656-4CF9-911D-DCAA9433BE81}" sibTransId="{99FB7374-E38D-47B9-8653-AD8B8134A6A2}"/>
    <dgm:cxn modelId="{BE2C0AAE-948E-4670-A90D-48D7C6BD963A}" type="presOf" srcId="{39D6CF24-CB0A-4E1F-B2F9-6DBD305BDC35}" destId="{D8191B55-3D4A-47C1-AA79-E224AB28A923}" srcOrd="0" destOrd="2" presId="urn:microsoft.com/office/officeart/2005/8/layout/cycle4"/>
    <dgm:cxn modelId="{3C5B861C-D740-4C96-8B2D-1AEB6899E3CA}" type="presOf" srcId="{0A185D9A-5499-4A64-B2F0-C9BE04FA8A30}" destId="{979DF940-7886-4E76-92B4-CEC82D1CFABC}" srcOrd="0" destOrd="0" presId="urn:microsoft.com/office/officeart/2005/8/layout/cycle4"/>
    <dgm:cxn modelId="{12801DD0-3F1D-46CD-B57E-E21DA1B98D70}" type="presOf" srcId="{C9DCE5AD-D49E-4DBA-B7F6-5D76BA0307C7}" destId="{B0480F77-766A-4167-A8C1-54C4238107A1}" srcOrd="0" destOrd="0" presId="urn:microsoft.com/office/officeart/2005/8/layout/cycle4"/>
    <dgm:cxn modelId="{9BF54F19-4B2F-4FA2-9AE3-7FB96C35DC9D}" srcId="{B07BA64A-0199-4E92-AEA6-4C1449288D03}" destId="{09B2D1F7-834F-47E5-9382-BA370F95C442}" srcOrd="4" destOrd="0" parTransId="{020CF9A5-257A-472B-9A57-03681907BE9B}" sibTransId="{E3E4F7D4-2950-466A-BD85-7FB5DA941DF7}"/>
    <dgm:cxn modelId="{5FF75E44-1291-4A26-BC4F-F21A9FD16F49}" type="presOf" srcId="{A97B3F4A-3E74-4D8A-9428-7FA1BB69B1D3}" destId="{405E3068-F1BB-4A10-9B5D-94DBCBB76DFD}" srcOrd="0" destOrd="0" presId="urn:microsoft.com/office/officeart/2005/8/layout/cycle4"/>
    <dgm:cxn modelId="{47D02A3D-EE37-4E4E-8036-2F3A8A903F77}" type="presOf" srcId="{09B2D1F7-834F-47E5-9382-BA370F95C442}" destId="{B0480F77-766A-4167-A8C1-54C4238107A1}" srcOrd="0" destOrd="4" presId="urn:microsoft.com/office/officeart/2005/8/layout/cycle4"/>
    <dgm:cxn modelId="{B6570965-F2E0-4778-98E8-4F398AE3BD8C}" type="presOf" srcId="{39D6CF24-CB0A-4E1F-B2F9-6DBD305BDC35}" destId="{DFA4AA2D-B2CA-42BF-A318-EE1BBAD5BCEA}" srcOrd="1" destOrd="2" presId="urn:microsoft.com/office/officeart/2005/8/layout/cycle4"/>
    <dgm:cxn modelId="{8A6087E7-DC0A-49D9-8D85-45462A5C1C7B}" type="presOf" srcId="{197C11A5-E48D-45B2-8844-E22EE4015574}" destId="{88393DD9-DD52-49AA-B7D5-304CBCDF7928}" srcOrd="0" destOrd="1" presId="urn:microsoft.com/office/officeart/2005/8/layout/cycle4"/>
    <dgm:cxn modelId="{B2E31683-1F13-40EA-B5AD-F404C6C6E581}" type="presOf" srcId="{4D1E36D1-E3EE-40A3-9496-4F0D08A0CE1B}" destId="{88393DD9-DD52-49AA-B7D5-304CBCDF7928}" srcOrd="0" destOrd="3" presId="urn:microsoft.com/office/officeart/2005/8/layout/cycle4"/>
    <dgm:cxn modelId="{48112A64-4A08-4462-9F82-D8956D59DAE3}" type="presOf" srcId="{80BB843E-7ABB-4B56-996A-594777A37531}" destId="{D8191B55-3D4A-47C1-AA79-E224AB28A923}" srcOrd="0" destOrd="0" presId="urn:microsoft.com/office/officeart/2005/8/layout/cycle4"/>
    <dgm:cxn modelId="{8CA04404-C33B-43C9-BF04-3A8C63A0B704}" type="presParOf" srcId="{3E55AFAC-7B99-42C7-9C4E-B341991AE5E4}" destId="{FC55750B-49BB-4D2E-9DA5-E278C9C683D5}" srcOrd="0" destOrd="0" presId="urn:microsoft.com/office/officeart/2005/8/layout/cycle4"/>
    <dgm:cxn modelId="{AAC9151C-8F47-4FA9-B86E-98BE343AFF80}" type="presParOf" srcId="{FC55750B-49BB-4D2E-9DA5-E278C9C683D5}" destId="{B475B6A5-88B0-4113-BE29-0B7D6D292A52}" srcOrd="0" destOrd="0" presId="urn:microsoft.com/office/officeart/2005/8/layout/cycle4"/>
    <dgm:cxn modelId="{5709621B-0A8F-4102-952F-3662CF15FB74}" type="presParOf" srcId="{B475B6A5-88B0-4113-BE29-0B7D6D292A52}" destId="{B0480F77-766A-4167-A8C1-54C4238107A1}" srcOrd="0" destOrd="0" presId="urn:microsoft.com/office/officeart/2005/8/layout/cycle4"/>
    <dgm:cxn modelId="{DD68F5FC-8EBA-427F-8FDC-9C76E3673B96}" type="presParOf" srcId="{B475B6A5-88B0-4113-BE29-0B7D6D292A52}" destId="{FA446F7A-8D3F-400F-90E9-0105F2021E68}" srcOrd="1" destOrd="0" presId="urn:microsoft.com/office/officeart/2005/8/layout/cycle4"/>
    <dgm:cxn modelId="{8765AE6B-6662-4F33-B95A-33609EA7CC55}" type="presParOf" srcId="{FC55750B-49BB-4D2E-9DA5-E278C9C683D5}" destId="{E9693E70-A3D6-4853-9B0F-1817E2D48190}" srcOrd="1" destOrd="0" presId="urn:microsoft.com/office/officeart/2005/8/layout/cycle4"/>
    <dgm:cxn modelId="{54A24467-1949-4E79-9EB2-77DB14E5D60E}" type="presParOf" srcId="{E9693E70-A3D6-4853-9B0F-1817E2D48190}" destId="{D8191B55-3D4A-47C1-AA79-E224AB28A923}" srcOrd="0" destOrd="0" presId="urn:microsoft.com/office/officeart/2005/8/layout/cycle4"/>
    <dgm:cxn modelId="{716DD4CC-81D9-4502-B93F-C712DEBC80DC}" type="presParOf" srcId="{E9693E70-A3D6-4853-9B0F-1817E2D48190}" destId="{DFA4AA2D-B2CA-42BF-A318-EE1BBAD5BCEA}" srcOrd="1" destOrd="0" presId="urn:microsoft.com/office/officeart/2005/8/layout/cycle4"/>
    <dgm:cxn modelId="{CE69C8A7-F2B4-4D46-A9EF-606EDC7B161C}" type="presParOf" srcId="{FC55750B-49BB-4D2E-9DA5-E278C9C683D5}" destId="{F4554EEA-2B75-4B42-B4FD-BE40E3E42DA1}" srcOrd="2" destOrd="0" presId="urn:microsoft.com/office/officeart/2005/8/layout/cycle4"/>
    <dgm:cxn modelId="{3A5093D7-D81F-47FD-8500-93D4F1526394}" type="presParOf" srcId="{F4554EEA-2B75-4B42-B4FD-BE40E3E42DA1}" destId="{88393DD9-DD52-49AA-B7D5-304CBCDF7928}" srcOrd="0" destOrd="0" presId="urn:microsoft.com/office/officeart/2005/8/layout/cycle4"/>
    <dgm:cxn modelId="{8F6868BE-951B-45C0-AF45-A4582BEBCFED}" type="presParOf" srcId="{F4554EEA-2B75-4B42-B4FD-BE40E3E42DA1}" destId="{3C278B07-0192-464F-91E0-D879F7E03AAC}" srcOrd="1" destOrd="0" presId="urn:microsoft.com/office/officeart/2005/8/layout/cycle4"/>
    <dgm:cxn modelId="{F1C33ABA-90CD-4D57-A558-8C957C18AF5C}" type="presParOf" srcId="{FC55750B-49BB-4D2E-9DA5-E278C9C683D5}" destId="{7EF42A88-914B-4BF1-A328-0B832F97A7A1}" srcOrd="3" destOrd="0" presId="urn:microsoft.com/office/officeart/2005/8/layout/cycle4"/>
    <dgm:cxn modelId="{79A4A9DC-4A65-4067-9842-EDF7220D76F4}" type="presParOf" srcId="{7EF42A88-914B-4BF1-A328-0B832F97A7A1}" destId="{405E3068-F1BB-4A10-9B5D-94DBCBB76DFD}" srcOrd="0" destOrd="0" presId="urn:microsoft.com/office/officeart/2005/8/layout/cycle4"/>
    <dgm:cxn modelId="{670E600A-3F18-4FC6-BF15-EC4E14619BBD}" type="presParOf" srcId="{7EF42A88-914B-4BF1-A328-0B832F97A7A1}" destId="{92949185-3C13-4C71-A144-92E79117E35D}" srcOrd="1" destOrd="0" presId="urn:microsoft.com/office/officeart/2005/8/layout/cycle4"/>
    <dgm:cxn modelId="{BF9E27CA-21E3-46A8-B34D-6792938D4178}" type="presParOf" srcId="{FC55750B-49BB-4D2E-9DA5-E278C9C683D5}" destId="{BE3D2054-BB9F-43A3-961F-0B08C1A858E0}" srcOrd="4" destOrd="0" presId="urn:microsoft.com/office/officeart/2005/8/layout/cycle4"/>
    <dgm:cxn modelId="{6582D51C-4B22-41CF-92EB-703FABB3DD38}" type="presParOf" srcId="{3E55AFAC-7B99-42C7-9C4E-B341991AE5E4}" destId="{64356E3C-6DE8-42BD-8685-70203B50952B}" srcOrd="1" destOrd="0" presId="urn:microsoft.com/office/officeart/2005/8/layout/cycle4"/>
    <dgm:cxn modelId="{0639769B-FA51-428D-AE97-C2619A00811F}" type="presParOf" srcId="{64356E3C-6DE8-42BD-8685-70203B50952B}" destId="{6EB20FF6-631C-4120-8C03-02D7B124655A}" srcOrd="0" destOrd="0" presId="urn:microsoft.com/office/officeart/2005/8/layout/cycle4"/>
    <dgm:cxn modelId="{55E480C6-FDC5-4688-A24A-020E9C9D507F}" type="presParOf" srcId="{64356E3C-6DE8-42BD-8685-70203B50952B}" destId="{955F74BB-1B2F-4BC2-98E8-DED418C87311}" srcOrd="1" destOrd="0" presId="urn:microsoft.com/office/officeart/2005/8/layout/cycle4"/>
    <dgm:cxn modelId="{7696D6E1-792A-47A5-96D1-574A5A54B742}" type="presParOf" srcId="{64356E3C-6DE8-42BD-8685-70203B50952B}" destId="{979DF940-7886-4E76-92B4-CEC82D1CFABC}" srcOrd="2" destOrd="0" presId="urn:microsoft.com/office/officeart/2005/8/layout/cycle4"/>
    <dgm:cxn modelId="{A2CA2E3F-5F60-4A44-92D0-CE21D43A701D}" type="presParOf" srcId="{64356E3C-6DE8-42BD-8685-70203B50952B}" destId="{825AD449-42A3-4730-BDAC-9AB12E848A6E}" srcOrd="3" destOrd="0" presId="urn:microsoft.com/office/officeart/2005/8/layout/cycle4"/>
    <dgm:cxn modelId="{37F3E313-B366-4357-A94B-D571E1F3DA41}" type="presParOf" srcId="{64356E3C-6DE8-42BD-8685-70203B50952B}" destId="{2C66C2A7-439E-4A96-8C0C-D349F2C228E7}" srcOrd="4" destOrd="0" presId="urn:microsoft.com/office/officeart/2005/8/layout/cycle4"/>
    <dgm:cxn modelId="{5C7E0431-523D-4434-B499-C1B66F7EA81F}" type="presParOf" srcId="{3E55AFAC-7B99-42C7-9C4E-B341991AE5E4}" destId="{47AC6423-C222-472B-B69E-4D4F4BB9EA65}" srcOrd="2" destOrd="0" presId="urn:microsoft.com/office/officeart/2005/8/layout/cycle4"/>
    <dgm:cxn modelId="{1DCA221E-BDC1-414F-B63B-2F16BBB92B64}" type="presParOf" srcId="{3E55AFAC-7B99-42C7-9C4E-B341991AE5E4}" destId="{3BDB7FB3-7FD4-4E5E-86E6-B93B3A6D1BA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CDA6355-8546-4E60-B416-76FAFAAA9EB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90EF7898-BE9B-4208-8481-EF9767CE959B}">
      <dgm:prSet/>
      <dgm:spPr/>
      <dgm:t>
        <a:bodyPr/>
        <a:lstStyle/>
        <a:p>
          <a:pPr rtl="0"/>
          <a:r>
            <a:rPr lang="en-US" b="0" dirty="0" smtClean="0">
              <a:latin typeface="Century Gothic" pitchFamily="34" charset="0"/>
            </a:rPr>
            <a:t># </a:t>
          </a:r>
          <a:r>
            <a:rPr lang="en-US" b="0" dirty="0" err="1" smtClean="0">
              <a:latin typeface="Century Gothic" pitchFamily="34" charset="0"/>
            </a:rPr>
            <a:t>Meningkatkan</a:t>
          </a:r>
          <a:r>
            <a:rPr lang="en-US" b="0" dirty="0" smtClean="0">
              <a:latin typeface="Century Gothic" pitchFamily="34" charset="0"/>
            </a:rPr>
            <a:t> </a:t>
          </a:r>
          <a:r>
            <a:rPr lang="en-US" b="0" dirty="0" err="1" smtClean="0">
              <a:latin typeface="Century Gothic" pitchFamily="34" charset="0"/>
            </a:rPr>
            <a:t>taraf</a:t>
          </a:r>
          <a:r>
            <a:rPr lang="en-US" b="0" dirty="0" smtClean="0">
              <a:latin typeface="Century Gothic" pitchFamily="34" charset="0"/>
            </a:rPr>
            <a:t> &amp; </a:t>
          </a:r>
          <a:r>
            <a:rPr lang="en-US" b="0" dirty="0" err="1" smtClean="0">
              <a:latin typeface="Century Gothic" pitchFamily="34" charset="0"/>
            </a:rPr>
            <a:t>kualiti</a:t>
          </a:r>
          <a:r>
            <a:rPr lang="en-US" b="0" dirty="0" smtClean="0">
              <a:latin typeface="Century Gothic" pitchFamily="34" charset="0"/>
            </a:rPr>
            <a:t> </a:t>
          </a:r>
          <a:r>
            <a:rPr lang="en-US" b="0" dirty="0" err="1" smtClean="0">
              <a:latin typeface="Century Gothic" pitchFamily="34" charset="0"/>
            </a:rPr>
            <a:t>hidup</a:t>
          </a:r>
          <a:r>
            <a:rPr lang="en-US" b="0" dirty="0" smtClean="0">
              <a:latin typeface="Century Gothic" pitchFamily="34" charset="0"/>
            </a:rPr>
            <a:t> </a:t>
          </a:r>
          <a:r>
            <a:rPr lang="en-US" b="0" dirty="0" err="1" smtClean="0">
              <a:latin typeface="Century Gothic" pitchFamily="34" charset="0"/>
            </a:rPr>
            <a:t>rakyat</a:t>
          </a:r>
          <a:r>
            <a:rPr lang="en-US" b="0" dirty="0" smtClean="0">
              <a:latin typeface="Century Gothic" pitchFamily="34" charset="0"/>
            </a:rPr>
            <a:t>.</a:t>
          </a:r>
          <a:endParaRPr lang="en-MY" b="0" dirty="0">
            <a:latin typeface="Century Gothic" pitchFamily="34" charset="0"/>
          </a:endParaRPr>
        </a:p>
      </dgm:t>
    </dgm:pt>
    <dgm:pt modelId="{EB4C85BB-9703-4AAB-95B7-D3AB0DC38F33}" type="parTrans" cxnId="{06BDFD13-93C2-4B29-9675-88E00EE3A025}">
      <dgm:prSet/>
      <dgm:spPr/>
      <dgm:t>
        <a:bodyPr/>
        <a:lstStyle/>
        <a:p>
          <a:endParaRPr lang="en-MY"/>
        </a:p>
      </dgm:t>
    </dgm:pt>
    <dgm:pt modelId="{6CDCFFE9-799A-49DE-9C6F-4204C5ABEBB7}" type="sibTrans" cxnId="{06BDFD13-93C2-4B29-9675-88E00EE3A025}">
      <dgm:prSet/>
      <dgm:spPr/>
      <dgm:t>
        <a:bodyPr/>
        <a:lstStyle/>
        <a:p>
          <a:endParaRPr lang="en-MY"/>
        </a:p>
      </dgm:t>
    </dgm:pt>
    <dgm:pt modelId="{8F63E58F-4EA3-48D3-8308-2E15E0EB6193}" type="pres">
      <dgm:prSet presAssocID="{0CDA6355-8546-4E60-B416-76FAFAAA9EB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D34C2776-E705-4D65-80C4-9F7327904BC9}" type="pres">
      <dgm:prSet presAssocID="{90EF7898-BE9B-4208-8481-EF9767CE959B}" presName="thickLine" presStyleLbl="alignNode1" presStyleIdx="0" presStyleCnt="1"/>
      <dgm:spPr/>
    </dgm:pt>
    <dgm:pt modelId="{D0A7A58F-4993-460C-90BA-F0DE3F278695}" type="pres">
      <dgm:prSet presAssocID="{90EF7898-BE9B-4208-8481-EF9767CE959B}" presName="horz1" presStyleCnt="0"/>
      <dgm:spPr/>
    </dgm:pt>
    <dgm:pt modelId="{4DC105C4-3BE8-40E3-8E8C-BA76AC07FF2C}" type="pres">
      <dgm:prSet presAssocID="{90EF7898-BE9B-4208-8481-EF9767CE959B}" presName="tx1" presStyleLbl="revTx" presStyleIdx="0" presStyleCnt="1"/>
      <dgm:spPr/>
      <dgm:t>
        <a:bodyPr/>
        <a:lstStyle/>
        <a:p>
          <a:endParaRPr lang="en-MY"/>
        </a:p>
      </dgm:t>
    </dgm:pt>
    <dgm:pt modelId="{AFA6B25B-1D62-4B00-87C0-BA8618B4C312}" type="pres">
      <dgm:prSet presAssocID="{90EF7898-BE9B-4208-8481-EF9767CE959B}" presName="vert1" presStyleCnt="0"/>
      <dgm:spPr/>
    </dgm:pt>
  </dgm:ptLst>
  <dgm:cxnLst>
    <dgm:cxn modelId="{06BDFD13-93C2-4B29-9675-88E00EE3A025}" srcId="{0CDA6355-8546-4E60-B416-76FAFAAA9EB8}" destId="{90EF7898-BE9B-4208-8481-EF9767CE959B}" srcOrd="0" destOrd="0" parTransId="{EB4C85BB-9703-4AAB-95B7-D3AB0DC38F33}" sibTransId="{6CDCFFE9-799A-49DE-9C6F-4204C5ABEBB7}"/>
    <dgm:cxn modelId="{C22D986F-05E9-47DB-AF95-0FE1832BCC38}" type="presOf" srcId="{90EF7898-BE9B-4208-8481-EF9767CE959B}" destId="{4DC105C4-3BE8-40E3-8E8C-BA76AC07FF2C}" srcOrd="0" destOrd="0" presId="urn:microsoft.com/office/officeart/2008/layout/LinedList"/>
    <dgm:cxn modelId="{6655BAC1-55E7-4B71-9F82-E6CF47DA8BA1}" type="presOf" srcId="{0CDA6355-8546-4E60-B416-76FAFAAA9EB8}" destId="{8F63E58F-4EA3-48D3-8308-2E15E0EB6193}" srcOrd="0" destOrd="0" presId="urn:microsoft.com/office/officeart/2008/layout/LinedList"/>
    <dgm:cxn modelId="{C35115BE-2F12-4E83-98FE-91AAE9DC3C07}" type="presParOf" srcId="{8F63E58F-4EA3-48D3-8308-2E15E0EB6193}" destId="{D34C2776-E705-4D65-80C4-9F7327904BC9}" srcOrd="0" destOrd="0" presId="urn:microsoft.com/office/officeart/2008/layout/LinedList"/>
    <dgm:cxn modelId="{025CB9F5-0BED-422D-8DA6-6A8424E23D14}" type="presParOf" srcId="{8F63E58F-4EA3-48D3-8308-2E15E0EB6193}" destId="{D0A7A58F-4993-460C-90BA-F0DE3F278695}" srcOrd="1" destOrd="0" presId="urn:microsoft.com/office/officeart/2008/layout/LinedList"/>
    <dgm:cxn modelId="{127E91F5-7791-4CD8-B8B7-1CF7E6F6A26B}" type="presParOf" srcId="{D0A7A58F-4993-460C-90BA-F0DE3F278695}" destId="{4DC105C4-3BE8-40E3-8E8C-BA76AC07FF2C}" srcOrd="0" destOrd="0" presId="urn:microsoft.com/office/officeart/2008/layout/LinedList"/>
    <dgm:cxn modelId="{A1C583C0-5F4E-4FB2-BA4F-82001C250797}" type="presParOf" srcId="{D0A7A58F-4993-460C-90BA-F0DE3F278695}" destId="{AFA6B25B-1D62-4B00-87C0-BA8618B4C31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79305B-2F43-4891-BCCB-2E9F3FEC951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MY"/>
        </a:p>
      </dgm:t>
    </dgm:pt>
    <dgm:pt modelId="{D4C1484E-8728-4FFC-8855-89D579DB2A71}">
      <dgm:prSet/>
      <dgm:spPr/>
      <dgm:t>
        <a:bodyPr/>
        <a:lstStyle/>
        <a:p>
          <a:pPr rtl="0"/>
          <a:r>
            <a:rPr lang="en-US" dirty="0" err="1" smtClean="0"/>
            <a:t>Dokumen</a:t>
          </a:r>
          <a:r>
            <a:rPr lang="en-US" dirty="0" smtClean="0"/>
            <a:t> Dasar Pengurusan Aset Kerajaan yang </a:t>
          </a:r>
          <a:r>
            <a:rPr lang="en-US" dirty="0" err="1" smtClean="0"/>
            <a:t>diluluskan</a:t>
          </a:r>
          <a:r>
            <a:rPr lang="en-US" dirty="0" smtClean="0"/>
            <a:t> </a:t>
          </a:r>
          <a:r>
            <a:rPr lang="en-US" dirty="0" err="1" smtClean="0"/>
            <a:t>oleh</a:t>
          </a:r>
          <a:r>
            <a:rPr lang="en-US" dirty="0" smtClean="0"/>
            <a:t> YAB </a:t>
          </a:r>
          <a:r>
            <a:rPr lang="en-US" dirty="0" err="1" smtClean="0"/>
            <a:t>Perdana</a:t>
          </a:r>
          <a:r>
            <a:rPr lang="en-US" dirty="0" smtClean="0"/>
            <a:t> </a:t>
          </a:r>
          <a:r>
            <a:rPr lang="en-US" dirty="0" err="1" smtClean="0"/>
            <a:t>Menteri</a:t>
          </a:r>
          <a:r>
            <a:rPr lang="en-US" dirty="0" smtClean="0"/>
            <a:t> </a:t>
          </a:r>
          <a:r>
            <a:rPr lang="en-US" dirty="0" err="1" smtClean="0"/>
            <a:t>pada</a:t>
          </a:r>
          <a:r>
            <a:rPr lang="en-US" dirty="0" smtClean="0"/>
            <a:t> 27 Mac 2009</a:t>
          </a:r>
          <a:endParaRPr lang="en-MY" dirty="0"/>
        </a:p>
      </dgm:t>
    </dgm:pt>
    <dgm:pt modelId="{01C93DEB-FEFF-4078-928D-F202F64BC151}" type="parTrans" cxnId="{45D1040F-2D69-4E3F-B3F9-50E5A27F9A4F}">
      <dgm:prSet/>
      <dgm:spPr/>
      <dgm:t>
        <a:bodyPr/>
        <a:lstStyle/>
        <a:p>
          <a:endParaRPr lang="en-MY"/>
        </a:p>
      </dgm:t>
    </dgm:pt>
    <dgm:pt modelId="{74A3634D-3DD5-4788-B184-9435B4FB0292}" type="sibTrans" cxnId="{45D1040F-2D69-4E3F-B3F9-50E5A27F9A4F}">
      <dgm:prSet/>
      <dgm:spPr/>
      <dgm:t>
        <a:bodyPr/>
        <a:lstStyle/>
        <a:p>
          <a:endParaRPr lang="en-MY"/>
        </a:p>
      </dgm:t>
    </dgm:pt>
    <dgm:pt modelId="{E1E287FB-71DB-4E75-96E1-F402EA6A21B0}" type="pres">
      <dgm:prSet presAssocID="{FD79305B-2F43-4891-BCCB-2E9F3FEC951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68690510-678A-45E9-8DA2-21623696138F}" type="pres">
      <dgm:prSet presAssocID="{D4C1484E-8728-4FFC-8855-89D579DB2A71}" presName="thickLine" presStyleLbl="alignNode1" presStyleIdx="0" presStyleCnt="1"/>
      <dgm:spPr/>
    </dgm:pt>
    <dgm:pt modelId="{4D802A75-DE26-4739-8DA9-5F005EFBE8D5}" type="pres">
      <dgm:prSet presAssocID="{D4C1484E-8728-4FFC-8855-89D579DB2A71}" presName="horz1" presStyleCnt="0"/>
      <dgm:spPr/>
    </dgm:pt>
    <dgm:pt modelId="{E7BED44B-A233-4297-AB6D-E246021FF501}" type="pres">
      <dgm:prSet presAssocID="{D4C1484E-8728-4FFC-8855-89D579DB2A71}" presName="tx1" presStyleLbl="revTx" presStyleIdx="0" presStyleCnt="1"/>
      <dgm:spPr/>
      <dgm:t>
        <a:bodyPr/>
        <a:lstStyle/>
        <a:p>
          <a:endParaRPr lang="en-MY"/>
        </a:p>
      </dgm:t>
    </dgm:pt>
    <dgm:pt modelId="{98915FC0-DBC0-4445-96CA-DBBB13DF0610}" type="pres">
      <dgm:prSet presAssocID="{D4C1484E-8728-4FFC-8855-89D579DB2A71}" presName="vert1" presStyleCnt="0"/>
      <dgm:spPr/>
    </dgm:pt>
  </dgm:ptLst>
  <dgm:cxnLst>
    <dgm:cxn modelId="{45D1040F-2D69-4E3F-B3F9-50E5A27F9A4F}" srcId="{FD79305B-2F43-4891-BCCB-2E9F3FEC951C}" destId="{D4C1484E-8728-4FFC-8855-89D579DB2A71}" srcOrd="0" destOrd="0" parTransId="{01C93DEB-FEFF-4078-928D-F202F64BC151}" sibTransId="{74A3634D-3DD5-4788-B184-9435B4FB0292}"/>
    <dgm:cxn modelId="{1997FAEE-C3CD-4AFE-8FD8-E54EF748225A}" type="presOf" srcId="{FD79305B-2F43-4891-BCCB-2E9F3FEC951C}" destId="{E1E287FB-71DB-4E75-96E1-F402EA6A21B0}" srcOrd="0" destOrd="0" presId="urn:microsoft.com/office/officeart/2008/layout/LinedList"/>
    <dgm:cxn modelId="{B84E1F11-FE3B-48FA-A79E-BEE4A0D4B560}" type="presOf" srcId="{D4C1484E-8728-4FFC-8855-89D579DB2A71}" destId="{E7BED44B-A233-4297-AB6D-E246021FF501}" srcOrd="0" destOrd="0" presId="urn:microsoft.com/office/officeart/2008/layout/LinedList"/>
    <dgm:cxn modelId="{2176D6EB-3CE4-4801-B8AC-357863CA9247}" type="presParOf" srcId="{E1E287FB-71DB-4E75-96E1-F402EA6A21B0}" destId="{68690510-678A-45E9-8DA2-21623696138F}" srcOrd="0" destOrd="0" presId="urn:microsoft.com/office/officeart/2008/layout/LinedList"/>
    <dgm:cxn modelId="{742CC9A6-7FB0-4D83-B417-FE5D06D5F548}" type="presParOf" srcId="{E1E287FB-71DB-4E75-96E1-F402EA6A21B0}" destId="{4D802A75-DE26-4739-8DA9-5F005EFBE8D5}" srcOrd="1" destOrd="0" presId="urn:microsoft.com/office/officeart/2008/layout/LinedList"/>
    <dgm:cxn modelId="{FA1AB607-A870-487A-84C2-5C89DBF09341}" type="presParOf" srcId="{4D802A75-DE26-4739-8DA9-5F005EFBE8D5}" destId="{E7BED44B-A233-4297-AB6D-E246021FF501}" srcOrd="0" destOrd="0" presId="urn:microsoft.com/office/officeart/2008/layout/LinedList"/>
    <dgm:cxn modelId="{A36AFBF0-D04C-4A30-AF5D-FEB2F468EE62}" type="presParOf" srcId="{4D802A75-DE26-4739-8DA9-5F005EFBE8D5}" destId="{98915FC0-DBC0-4445-96CA-DBBB13DF06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82760DF-A2F4-40A6-BFCC-DAA3CA89564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MY"/>
        </a:p>
      </dgm:t>
    </dgm:pt>
    <dgm:pt modelId="{D2F622A6-DF2B-4C45-84C5-FDC1EF4A797E}">
      <dgm:prSet/>
      <dgm:spPr/>
      <dgm:t>
        <a:bodyPr/>
        <a:lstStyle/>
        <a:p>
          <a:pPr rtl="0"/>
          <a:r>
            <a:rPr lang="en-US" dirty="0" err="1" smtClean="0"/>
            <a:t>Surat</a:t>
          </a:r>
          <a:r>
            <a:rPr lang="en-US" dirty="0" smtClean="0"/>
            <a:t> </a:t>
          </a:r>
          <a:r>
            <a:rPr lang="en-US" dirty="0" err="1" smtClean="0"/>
            <a:t>Pekeliling</a:t>
          </a:r>
          <a:r>
            <a:rPr lang="en-US" dirty="0" smtClean="0"/>
            <a:t> Am </a:t>
          </a:r>
          <a:r>
            <a:rPr lang="en-US" dirty="0" err="1" smtClean="0"/>
            <a:t>Bil</a:t>
          </a:r>
          <a:r>
            <a:rPr lang="en-US" dirty="0" smtClean="0"/>
            <a:t> 1 </a:t>
          </a:r>
          <a:r>
            <a:rPr lang="en-US" dirty="0" err="1" smtClean="0"/>
            <a:t>Tahun</a:t>
          </a:r>
          <a:r>
            <a:rPr lang="en-US" dirty="0" smtClean="0"/>
            <a:t> 2009:  Manual Pengurusan Aset </a:t>
          </a:r>
          <a:r>
            <a:rPr lang="en-US" dirty="0" err="1" smtClean="0"/>
            <a:t>Menyeluruh</a:t>
          </a:r>
          <a:endParaRPr lang="en-MY" dirty="0"/>
        </a:p>
      </dgm:t>
    </dgm:pt>
    <dgm:pt modelId="{ABB6E546-94D9-4ED4-A928-44FA96781CDE}" type="parTrans" cxnId="{CD087132-4382-4999-A057-67B36EB491B9}">
      <dgm:prSet/>
      <dgm:spPr/>
      <dgm:t>
        <a:bodyPr/>
        <a:lstStyle/>
        <a:p>
          <a:endParaRPr lang="en-MY"/>
        </a:p>
      </dgm:t>
    </dgm:pt>
    <dgm:pt modelId="{9B3E5042-4CC2-490C-9378-B52C8C249373}" type="sibTrans" cxnId="{CD087132-4382-4999-A057-67B36EB491B9}">
      <dgm:prSet/>
      <dgm:spPr/>
      <dgm:t>
        <a:bodyPr/>
        <a:lstStyle/>
        <a:p>
          <a:endParaRPr lang="en-MY"/>
        </a:p>
      </dgm:t>
    </dgm:pt>
    <dgm:pt modelId="{FB7F2C78-708F-4E41-A2F8-36A8C848CE75}" type="pres">
      <dgm:prSet presAssocID="{982760DF-A2F4-40A6-BFCC-DAA3CA89564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9598DD47-ED45-448D-AF3F-D208C0B6EADF}" type="pres">
      <dgm:prSet presAssocID="{D2F622A6-DF2B-4C45-84C5-FDC1EF4A797E}" presName="thickLine" presStyleLbl="alignNode1" presStyleIdx="0" presStyleCnt="1"/>
      <dgm:spPr/>
    </dgm:pt>
    <dgm:pt modelId="{E9CE383A-A2F3-4B7F-A8A1-A4CE96D71C7A}" type="pres">
      <dgm:prSet presAssocID="{D2F622A6-DF2B-4C45-84C5-FDC1EF4A797E}" presName="horz1" presStyleCnt="0"/>
      <dgm:spPr/>
    </dgm:pt>
    <dgm:pt modelId="{0223DD25-FD0A-4586-958F-493A293E4F10}" type="pres">
      <dgm:prSet presAssocID="{D2F622A6-DF2B-4C45-84C5-FDC1EF4A797E}" presName="tx1" presStyleLbl="revTx" presStyleIdx="0" presStyleCnt="1"/>
      <dgm:spPr/>
      <dgm:t>
        <a:bodyPr/>
        <a:lstStyle/>
        <a:p>
          <a:endParaRPr lang="en-MY"/>
        </a:p>
      </dgm:t>
    </dgm:pt>
    <dgm:pt modelId="{96A1AE5C-7188-447C-BF9F-05B1C8BA21B0}" type="pres">
      <dgm:prSet presAssocID="{D2F622A6-DF2B-4C45-84C5-FDC1EF4A797E}" presName="vert1" presStyleCnt="0"/>
      <dgm:spPr/>
    </dgm:pt>
  </dgm:ptLst>
  <dgm:cxnLst>
    <dgm:cxn modelId="{CD087132-4382-4999-A057-67B36EB491B9}" srcId="{982760DF-A2F4-40A6-BFCC-DAA3CA895641}" destId="{D2F622A6-DF2B-4C45-84C5-FDC1EF4A797E}" srcOrd="0" destOrd="0" parTransId="{ABB6E546-94D9-4ED4-A928-44FA96781CDE}" sibTransId="{9B3E5042-4CC2-490C-9378-B52C8C249373}"/>
    <dgm:cxn modelId="{1D10DC7F-D107-4CE5-8A8C-0354E3E76058}" type="presOf" srcId="{982760DF-A2F4-40A6-BFCC-DAA3CA895641}" destId="{FB7F2C78-708F-4E41-A2F8-36A8C848CE75}" srcOrd="0" destOrd="0" presId="urn:microsoft.com/office/officeart/2008/layout/LinedList"/>
    <dgm:cxn modelId="{CB262E26-5066-471F-B83E-A85B1C85695D}" type="presOf" srcId="{D2F622A6-DF2B-4C45-84C5-FDC1EF4A797E}" destId="{0223DD25-FD0A-4586-958F-493A293E4F10}" srcOrd="0" destOrd="0" presId="urn:microsoft.com/office/officeart/2008/layout/LinedList"/>
    <dgm:cxn modelId="{7A66BCD6-83EE-4B6C-A933-5B0AF698DB56}" type="presParOf" srcId="{FB7F2C78-708F-4E41-A2F8-36A8C848CE75}" destId="{9598DD47-ED45-448D-AF3F-D208C0B6EADF}" srcOrd="0" destOrd="0" presId="urn:microsoft.com/office/officeart/2008/layout/LinedList"/>
    <dgm:cxn modelId="{CB900DB3-7CE4-40FB-95C2-23D2FC68CA28}" type="presParOf" srcId="{FB7F2C78-708F-4E41-A2F8-36A8C848CE75}" destId="{E9CE383A-A2F3-4B7F-A8A1-A4CE96D71C7A}" srcOrd="1" destOrd="0" presId="urn:microsoft.com/office/officeart/2008/layout/LinedList"/>
    <dgm:cxn modelId="{DAE3F403-2405-4795-B3FA-878ED1A56F45}" type="presParOf" srcId="{E9CE383A-A2F3-4B7F-A8A1-A4CE96D71C7A}" destId="{0223DD25-FD0A-4586-958F-493A293E4F10}" srcOrd="0" destOrd="0" presId="urn:microsoft.com/office/officeart/2008/layout/LinedList"/>
    <dgm:cxn modelId="{4AD88CBE-C803-4C3D-8458-AF7958D10453}" type="presParOf" srcId="{E9CE383A-A2F3-4B7F-A8A1-A4CE96D71C7A}" destId="{96A1AE5C-7188-447C-BF9F-05B1C8BA21B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E89C48-FCDA-44AB-AADE-1227A9FECC0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A3BC682B-4C81-4083-B87F-BF54B9DF25D9}">
      <dgm:prSet/>
      <dgm:spPr/>
      <dgm:t>
        <a:bodyPr/>
        <a:lstStyle/>
        <a:p>
          <a:pPr rtl="0"/>
          <a:r>
            <a:rPr lang="en-US" dirty="0" err="1" smtClean="0"/>
            <a:t>Surat</a:t>
          </a:r>
          <a:r>
            <a:rPr lang="en-US" dirty="0" smtClean="0"/>
            <a:t> </a:t>
          </a:r>
          <a:r>
            <a:rPr lang="en-US" dirty="0" err="1" smtClean="0"/>
            <a:t>Pekeliling</a:t>
          </a:r>
          <a:r>
            <a:rPr lang="en-US" dirty="0" smtClean="0"/>
            <a:t> Am </a:t>
          </a:r>
          <a:r>
            <a:rPr lang="en-US" dirty="0" err="1" smtClean="0"/>
            <a:t>Bil</a:t>
          </a:r>
          <a:r>
            <a:rPr lang="en-US" dirty="0" smtClean="0"/>
            <a:t> 2 Tahun2012:  </a:t>
          </a:r>
          <a:r>
            <a:rPr lang="en-US" dirty="0" err="1" smtClean="0"/>
            <a:t>Tatacara</a:t>
          </a:r>
          <a:r>
            <a:rPr lang="en-US" dirty="0" smtClean="0"/>
            <a:t> Pengurusan Aset </a:t>
          </a:r>
          <a:r>
            <a:rPr lang="en-US" dirty="0" err="1" smtClean="0"/>
            <a:t>Tak</a:t>
          </a:r>
          <a:r>
            <a:rPr lang="en-US" dirty="0" smtClean="0"/>
            <a:t> </a:t>
          </a:r>
          <a:r>
            <a:rPr lang="en-US" dirty="0" err="1" smtClean="0"/>
            <a:t>Alih</a:t>
          </a:r>
          <a:endParaRPr lang="en-MY" dirty="0"/>
        </a:p>
      </dgm:t>
    </dgm:pt>
    <dgm:pt modelId="{6A0F363F-CA30-4A92-9A6D-4AEE2F857458}" type="parTrans" cxnId="{54EBCF86-9977-42E2-97E3-0BD322819307}">
      <dgm:prSet/>
      <dgm:spPr/>
      <dgm:t>
        <a:bodyPr/>
        <a:lstStyle/>
        <a:p>
          <a:endParaRPr lang="en-MY"/>
        </a:p>
      </dgm:t>
    </dgm:pt>
    <dgm:pt modelId="{8F3F761C-21FC-40DF-B6CA-C69EAD3C37AB}" type="sibTrans" cxnId="{54EBCF86-9977-42E2-97E3-0BD322819307}">
      <dgm:prSet/>
      <dgm:spPr/>
      <dgm:t>
        <a:bodyPr/>
        <a:lstStyle/>
        <a:p>
          <a:endParaRPr lang="en-MY"/>
        </a:p>
      </dgm:t>
    </dgm:pt>
    <dgm:pt modelId="{2162E14F-3531-4038-81CA-D2E6CF2250F2}" type="pres">
      <dgm:prSet presAssocID="{9AE89C48-FCDA-44AB-AADE-1227A9FECC0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MY"/>
        </a:p>
      </dgm:t>
    </dgm:pt>
    <dgm:pt modelId="{D512439F-A144-437C-816E-31554FA39F0C}" type="pres">
      <dgm:prSet presAssocID="{A3BC682B-4C81-4083-B87F-BF54B9DF25D9}" presName="thickLine" presStyleLbl="alignNode1" presStyleIdx="0" presStyleCnt="1"/>
      <dgm:spPr/>
    </dgm:pt>
    <dgm:pt modelId="{6C7BE044-0513-49FB-95B3-6C9485EEE1FA}" type="pres">
      <dgm:prSet presAssocID="{A3BC682B-4C81-4083-B87F-BF54B9DF25D9}" presName="horz1" presStyleCnt="0"/>
      <dgm:spPr/>
    </dgm:pt>
    <dgm:pt modelId="{43C2A3AD-2AE0-46E0-B063-9C3FD1F81DB7}" type="pres">
      <dgm:prSet presAssocID="{A3BC682B-4C81-4083-B87F-BF54B9DF25D9}" presName="tx1" presStyleLbl="revTx" presStyleIdx="0" presStyleCnt="1"/>
      <dgm:spPr/>
      <dgm:t>
        <a:bodyPr/>
        <a:lstStyle/>
        <a:p>
          <a:endParaRPr lang="en-MY"/>
        </a:p>
      </dgm:t>
    </dgm:pt>
    <dgm:pt modelId="{7E631593-0CE7-4E2D-99D7-37A880C36D74}" type="pres">
      <dgm:prSet presAssocID="{A3BC682B-4C81-4083-B87F-BF54B9DF25D9}" presName="vert1" presStyleCnt="0"/>
      <dgm:spPr/>
    </dgm:pt>
  </dgm:ptLst>
  <dgm:cxnLst>
    <dgm:cxn modelId="{756A67B3-DE4F-471F-BF3D-A9BD329AD506}" type="presOf" srcId="{9AE89C48-FCDA-44AB-AADE-1227A9FECC08}" destId="{2162E14F-3531-4038-81CA-D2E6CF2250F2}" srcOrd="0" destOrd="0" presId="urn:microsoft.com/office/officeart/2008/layout/LinedList"/>
    <dgm:cxn modelId="{54EBCF86-9977-42E2-97E3-0BD322819307}" srcId="{9AE89C48-FCDA-44AB-AADE-1227A9FECC08}" destId="{A3BC682B-4C81-4083-B87F-BF54B9DF25D9}" srcOrd="0" destOrd="0" parTransId="{6A0F363F-CA30-4A92-9A6D-4AEE2F857458}" sibTransId="{8F3F761C-21FC-40DF-B6CA-C69EAD3C37AB}"/>
    <dgm:cxn modelId="{CD505F73-E06C-4116-85A0-6EDAC9F655ED}" type="presOf" srcId="{A3BC682B-4C81-4083-B87F-BF54B9DF25D9}" destId="{43C2A3AD-2AE0-46E0-B063-9C3FD1F81DB7}" srcOrd="0" destOrd="0" presId="urn:microsoft.com/office/officeart/2008/layout/LinedList"/>
    <dgm:cxn modelId="{7A2FEE35-3EC3-4FFD-8983-6684C8780F75}" type="presParOf" srcId="{2162E14F-3531-4038-81CA-D2E6CF2250F2}" destId="{D512439F-A144-437C-816E-31554FA39F0C}" srcOrd="0" destOrd="0" presId="urn:microsoft.com/office/officeart/2008/layout/LinedList"/>
    <dgm:cxn modelId="{A771B081-1782-48AA-8035-7C8557592959}" type="presParOf" srcId="{2162E14F-3531-4038-81CA-D2E6CF2250F2}" destId="{6C7BE044-0513-49FB-95B3-6C9485EEE1FA}" srcOrd="1" destOrd="0" presId="urn:microsoft.com/office/officeart/2008/layout/LinedList"/>
    <dgm:cxn modelId="{709DE18B-B7F3-4F14-8F9A-A2415E97274A}" type="presParOf" srcId="{6C7BE044-0513-49FB-95B3-6C9485EEE1FA}" destId="{43C2A3AD-2AE0-46E0-B063-9C3FD1F81DB7}" srcOrd="0" destOrd="0" presId="urn:microsoft.com/office/officeart/2008/layout/LinedList"/>
    <dgm:cxn modelId="{26E04D6F-FFF7-47DC-9FA7-2BD9B4E66392}" type="presParOf" srcId="{6C7BE044-0513-49FB-95B3-6C9485EEE1FA}" destId="{7E631593-0CE7-4E2D-99D7-37A880C36D7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9E1671-7A50-4DD0-9C61-9BBDB542A8B1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MY"/>
        </a:p>
      </dgm:t>
    </dgm:pt>
    <dgm:pt modelId="{49241908-116A-4FFB-BA06-0ED1DB475D59}">
      <dgm:prSet/>
      <dgm:spPr>
        <a:solidFill>
          <a:srgbClr val="FFC000"/>
        </a:solidFill>
        <a:ln w="19050">
          <a:prstDash val="solid"/>
        </a:ln>
      </dgm:spPr>
      <dgm:t>
        <a:bodyPr/>
        <a:lstStyle/>
        <a:p>
          <a:pPr rtl="0"/>
          <a:r>
            <a:rPr lang="en-US" dirty="0" err="1" smtClean="0">
              <a:solidFill>
                <a:srgbClr val="0000FF"/>
              </a:solidFill>
            </a:rPr>
            <a:t>Sistem</a:t>
          </a:r>
          <a:r>
            <a:rPr lang="en-US" dirty="0" smtClean="0">
              <a:solidFill>
                <a:srgbClr val="0000FF"/>
              </a:solidFill>
            </a:rPr>
            <a:t> Pengurusan Aset Tak </a:t>
          </a:r>
          <a:r>
            <a:rPr lang="en-US" dirty="0" err="1" smtClean="0">
              <a:solidFill>
                <a:srgbClr val="0000FF"/>
              </a:solidFill>
            </a:rPr>
            <a:t>Alih</a:t>
          </a:r>
          <a:r>
            <a:rPr lang="en-US" dirty="0" smtClean="0">
              <a:solidFill>
                <a:srgbClr val="0000FF"/>
              </a:solidFill>
            </a:rPr>
            <a:t> Kerajaan </a:t>
          </a:r>
          <a:r>
            <a:rPr lang="en-US" b="1" dirty="0" smtClean="0">
              <a:solidFill>
                <a:srgbClr val="0000FF"/>
              </a:solidFill>
            </a:rPr>
            <a:t>(</a:t>
          </a:r>
          <a:r>
            <a:rPr lang="en-US" b="1" dirty="0" err="1" smtClean="0">
              <a:solidFill>
                <a:srgbClr val="0000FF"/>
              </a:solidFill>
            </a:rPr>
            <a:t>Aplikasi</a:t>
          </a:r>
          <a:r>
            <a:rPr lang="en-US" b="1" dirty="0" smtClean="0">
              <a:solidFill>
                <a:srgbClr val="0000FF"/>
              </a:solidFill>
            </a:rPr>
            <a:t> </a:t>
          </a:r>
          <a:r>
            <a:rPr lang="en-US" b="1" dirty="0" err="1" smtClean="0">
              <a:solidFill>
                <a:srgbClr val="0000FF"/>
              </a:solidFill>
            </a:rPr>
            <a:t>mySPATA</a:t>
          </a:r>
          <a:r>
            <a:rPr lang="en-US" b="1" dirty="0" smtClean="0">
              <a:solidFill>
                <a:srgbClr val="0000FF"/>
              </a:solidFill>
            </a:rPr>
            <a:t>)</a:t>
          </a:r>
          <a:endParaRPr lang="en-MY" b="1" dirty="0">
            <a:solidFill>
              <a:srgbClr val="0000FF"/>
            </a:solidFill>
          </a:endParaRPr>
        </a:p>
      </dgm:t>
    </dgm:pt>
    <dgm:pt modelId="{1D6D98D1-9399-4D35-8F3C-D3991852B8D4}" type="parTrans" cxnId="{5E4BCC1B-5F55-46AC-921B-A71C41C3AEE7}">
      <dgm:prSet/>
      <dgm:spPr/>
      <dgm:t>
        <a:bodyPr/>
        <a:lstStyle/>
        <a:p>
          <a:endParaRPr lang="en-MY"/>
        </a:p>
      </dgm:t>
    </dgm:pt>
    <dgm:pt modelId="{E9873240-9EC6-46C4-9A0D-76C69227B649}" type="sibTrans" cxnId="{5E4BCC1B-5F55-46AC-921B-A71C41C3AEE7}">
      <dgm:prSet/>
      <dgm:spPr/>
      <dgm:t>
        <a:bodyPr/>
        <a:lstStyle/>
        <a:p>
          <a:endParaRPr lang="en-MY"/>
        </a:p>
      </dgm:t>
    </dgm:pt>
    <dgm:pt modelId="{3139F618-A243-4A19-A259-0AC53D11A01F}" type="pres">
      <dgm:prSet presAssocID="{999E1671-7A50-4DD0-9C61-9BBDB542A8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87F7E616-6178-4968-B87F-8E9CF7439815}" type="pres">
      <dgm:prSet presAssocID="{49241908-116A-4FFB-BA06-0ED1DB475D59}" presName="parTxOnly" presStyleLbl="node1" presStyleIdx="0" presStyleCnt="1" custLinFactNeighborX="-17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2EC39EC0-DD18-4FA6-8B1F-5A4AC3BDD031}" type="presOf" srcId="{49241908-116A-4FFB-BA06-0ED1DB475D59}" destId="{87F7E616-6178-4968-B87F-8E9CF7439815}" srcOrd="0" destOrd="0" presId="urn:microsoft.com/office/officeart/2005/8/layout/chevron1"/>
    <dgm:cxn modelId="{5E4BCC1B-5F55-46AC-921B-A71C41C3AEE7}" srcId="{999E1671-7A50-4DD0-9C61-9BBDB542A8B1}" destId="{49241908-116A-4FFB-BA06-0ED1DB475D59}" srcOrd="0" destOrd="0" parTransId="{1D6D98D1-9399-4D35-8F3C-D3991852B8D4}" sibTransId="{E9873240-9EC6-46C4-9A0D-76C69227B649}"/>
    <dgm:cxn modelId="{0757C6F1-7B66-4F96-8741-6E5CD1C8E85A}" type="presOf" srcId="{999E1671-7A50-4DD0-9C61-9BBDB542A8B1}" destId="{3139F618-A243-4A19-A259-0AC53D11A01F}" srcOrd="0" destOrd="0" presId="urn:microsoft.com/office/officeart/2005/8/layout/chevron1"/>
    <dgm:cxn modelId="{4F9F755E-122A-48CD-85C7-E97D36C0E74C}" type="presParOf" srcId="{3139F618-A243-4A19-A259-0AC53D11A01F}" destId="{87F7E616-6178-4968-B87F-8E9CF7439815}" srcOrd="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EF45DC5-6138-4D53-976A-4BB707750855}" type="doc">
      <dgm:prSet loTypeId="urn:microsoft.com/office/officeart/2005/8/layout/radial6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MY"/>
        </a:p>
      </dgm:t>
    </dgm:pt>
    <dgm:pt modelId="{705EAC97-03B7-4E5D-8F7F-B2BA726EE74C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1400" b="1" dirty="0" smtClean="0"/>
            <a:t>Asset Owners/ Managers/ Professionals should managed infrastructure assets through out  the  asset life cycle.</a:t>
          </a:r>
          <a:endParaRPr lang="en-MY" sz="1400" dirty="0">
            <a:solidFill>
              <a:srgbClr val="FFFF00"/>
            </a:solidFill>
            <a:latin typeface="Impact" pitchFamily="34" charset="0"/>
          </a:endParaRPr>
        </a:p>
      </dgm:t>
    </dgm:pt>
    <dgm:pt modelId="{67F83E0B-CBC1-4A11-840C-F5C2B6200396}" type="parTrans" cxnId="{B6A8C9B7-5F3B-4A7E-8D90-0B90FD0563C5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E689EBC2-86BC-47D9-8D97-01AC5DF55BAF}" type="sibTrans" cxnId="{B6A8C9B7-5F3B-4A7E-8D90-0B90FD0563C5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76455337-7A13-4FCB-AF51-0B620797B19D}">
      <dgm:prSet phldrT="[Text]" custT="1"/>
      <dgm:spPr/>
      <dgm:t>
        <a:bodyPr/>
        <a:lstStyle/>
        <a:p>
          <a:r>
            <a:rPr lang="en-US" sz="800" dirty="0" smtClean="0">
              <a:latin typeface="Impact" pitchFamily="34" charset="0"/>
            </a:rPr>
            <a:t>3. Procure</a:t>
          </a:r>
          <a:endParaRPr lang="en-MY" sz="800" dirty="0">
            <a:latin typeface="Impact" pitchFamily="34" charset="0"/>
          </a:endParaRPr>
        </a:p>
      </dgm:t>
    </dgm:pt>
    <dgm:pt modelId="{28B78C1B-2685-4434-A514-9FDD9E700CEE}" type="parTrans" cxnId="{56FC90A4-6DD3-4CDB-B543-616B13883933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F6BBC652-9346-442B-867B-757439CBD9FF}" type="sibTrans" cxnId="{56FC90A4-6DD3-4CDB-B543-616B13883933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9316E825-71F8-438C-9904-35F56AB7DD35}">
      <dgm:prSet phldrT="[Text]" custT="1"/>
      <dgm:spPr/>
      <dgm:t>
        <a:bodyPr/>
        <a:lstStyle/>
        <a:p>
          <a:r>
            <a:rPr lang="en-US" sz="900" dirty="0" smtClean="0">
              <a:latin typeface="Impact" pitchFamily="34" charset="0"/>
            </a:rPr>
            <a:t>4.    Cons-</a:t>
          </a:r>
          <a:r>
            <a:rPr lang="en-US" sz="900" dirty="0" err="1" smtClean="0">
              <a:latin typeface="Impact" pitchFamily="34" charset="0"/>
            </a:rPr>
            <a:t>truct</a:t>
          </a:r>
          <a:endParaRPr lang="en-MY" sz="900" dirty="0">
            <a:latin typeface="Impact" pitchFamily="34" charset="0"/>
          </a:endParaRPr>
        </a:p>
      </dgm:t>
    </dgm:pt>
    <dgm:pt modelId="{E17157E0-88A7-4E12-BE07-8BBADAC9996B}" type="parTrans" cxnId="{4127612F-721D-4D63-ADE0-AF7A1B3EFA80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D996B951-B2E5-4061-869D-11F3D12DC86A}" type="sibTrans" cxnId="{4127612F-721D-4D63-ADE0-AF7A1B3EFA80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E556A6B9-C18D-4BFA-BC40-E60A34F82745}">
      <dgm:prSet phldrT="[Text]" custT="1"/>
      <dgm:spPr/>
      <dgm:t>
        <a:bodyPr/>
        <a:lstStyle/>
        <a:p>
          <a:r>
            <a:rPr lang="en-US" sz="1050" dirty="0" smtClean="0">
              <a:latin typeface="Impact" pitchFamily="34" charset="0"/>
            </a:rPr>
            <a:t>1.        Plan</a:t>
          </a:r>
          <a:endParaRPr lang="en-MY" sz="1050" dirty="0">
            <a:latin typeface="Impact" pitchFamily="34" charset="0"/>
          </a:endParaRPr>
        </a:p>
      </dgm:t>
    </dgm:pt>
    <dgm:pt modelId="{CD3A2CDA-3C9B-4D70-A214-A79A8ED4BF46}" type="parTrans" cxnId="{7AE55786-BB76-44B6-B1FF-90B33EC52B8F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89A22659-8BF4-47DF-9D4E-E54F2C203CB2}" type="sibTrans" cxnId="{7AE55786-BB76-44B6-B1FF-90B33EC52B8F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B910E866-45E7-47C1-B8D5-0AE3E7ECF24C}">
      <dgm:prSet phldrT="[Text]" custT="1"/>
      <dgm:spPr/>
      <dgm:t>
        <a:bodyPr/>
        <a:lstStyle/>
        <a:p>
          <a:r>
            <a:rPr lang="en-US" sz="900" dirty="0" smtClean="0">
              <a:latin typeface="Impact" pitchFamily="34" charset="0"/>
            </a:rPr>
            <a:t>2. Design</a:t>
          </a:r>
          <a:endParaRPr lang="en-MY" sz="900" dirty="0">
            <a:latin typeface="Impact" pitchFamily="34" charset="0"/>
          </a:endParaRPr>
        </a:p>
      </dgm:t>
    </dgm:pt>
    <dgm:pt modelId="{2EEF0ABE-DD71-4482-88D5-C00E4576B948}" type="parTrans" cxnId="{A82DD150-9B2D-4981-A638-43DD141D4672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A6DCE840-1394-4715-B6DD-8CAE4553CBC4}" type="sibTrans" cxnId="{A82DD150-9B2D-4981-A638-43DD141D4672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1A471A8A-4703-4B56-BAA8-AF098B836F7A}">
      <dgm:prSet custT="1"/>
      <dgm:spPr/>
      <dgm:t>
        <a:bodyPr/>
        <a:lstStyle/>
        <a:p>
          <a:r>
            <a:rPr lang="en-US" sz="900" dirty="0" smtClean="0">
              <a:latin typeface="Impact" pitchFamily="34" charset="0"/>
            </a:rPr>
            <a:t>5. Commission</a:t>
          </a:r>
          <a:endParaRPr lang="en-MY" sz="900" dirty="0">
            <a:latin typeface="Impact" pitchFamily="34" charset="0"/>
          </a:endParaRPr>
        </a:p>
      </dgm:t>
    </dgm:pt>
    <dgm:pt modelId="{95168D7F-3029-478F-AA57-85A2F733CE41}" type="parTrans" cxnId="{D44F2294-45C1-4229-A6FA-BD53EF0CFECF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1D438B2F-8B2B-4CAC-A0CA-33DABD212056}" type="sibTrans" cxnId="{D44F2294-45C1-4229-A6FA-BD53EF0CFECF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CAADBB48-FEF6-44E4-9727-00232A066050}">
      <dgm:prSet custT="1"/>
      <dgm:spPr/>
      <dgm:t>
        <a:bodyPr/>
        <a:lstStyle/>
        <a:p>
          <a:r>
            <a:rPr lang="en-US" sz="700" dirty="0" smtClean="0">
              <a:latin typeface="Impact" pitchFamily="34" charset="0"/>
            </a:rPr>
            <a:t>10. Dispose</a:t>
          </a:r>
          <a:endParaRPr lang="en-MY" sz="700" dirty="0">
            <a:latin typeface="Impact" pitchFamily="34" charset="0"/>
          </a:endParaRPr>
        </a:p>
      </dgm:t>
    </dgm:pt>
    <dgm:pt modelId="{BDE2C5F9-B37F-4945-9398-8345721F012D}" type="parTrans" cxnId="{E111ED89-9A8B-4542-878D-486D8C9E08F3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CF34C2AC-8B16-4546-857C-EBFBEB94F2C6}" type="sibTrans" cxnId="{E111ED89-9A8B-4542-878D-486D8C9E08F3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0E04C458-AC78-4E4B-B326-3428BB58D4AD}">
      <dgm:prSet custT="1"/>
      <dgm:spPr/>
      <dgm:t>
        <a:bodyPr/>
        <a:lstStyle/>
        <a:p>
          <a:r>
            <a:rPr lang="en-US" sz="800" dirty="0" smtClean="0">
              <a:latin typeface="Impact" pitchFamily="34" charset="0"/>
            </a:rPr>
            <a:t>6. </a:t>
          </a:r>
          <a:r>
            <a:rPr lang="en-US" sz="800" dirty="0" err="1" smtClean="0">
              <a:latin typeface="Impact" pitchFamily="34" charset="0"/>
            </a:rPr>
            <a:t>Accep-tance</a:t>
          </a:r>
          <a:endParaRPr lang="en-MY" sz="800" dirty="0">
            <a:latin typeface="Impact" pitchFamily="34" charset="0"/>
          </a:endParaRPr>
        </a:p>
      </dgm:t>
    </dgm:pt>
    <dgm:pt modelId="{BBD6CC2F-4FF2-4109-BDF7-A75C53A67CA5}" type="parTrans" cxnId="{055960B7-D7F1-4495-8EFC-3C980D0E9076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2206A3DA-196B-4A31-B8A8-696D692A1C1C}" type="sibTrans" cxnId="{055960B7-D7F1-4495-8EFC-3C980D0E9076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5B8C3D94-423D-4D57-8CE8-BE2F46E31F81}">
      <dgm:prSet custT="1"/>
      <dgm:spPr/>
      <dgm:t>
        <a:bodyPr/>
        <a:lstStyle/>
        <a:p>
          <a:r>
            <a:rPr lang="en-US" sz="700" dirty="0" smtClean="0">
              <a:latin typeface="Impact" pitchFamily="34" charset="0"/>
            </a:rPr>
            <a:t>7. Operate &amp; Maintain</a:t>
          </a:r>
          <a:endParaRPr lang="en-MY" sz="700" dirty="0">
            <a:latin typeface="Impact" pitchFamily="34" charset="0"/>
          </a:endParaRPr>
        </a:p>
      </dgm:t>
    </dgm:pt>
    <dgm:pt modelId="{C2FBAE66-C144-49EA-8180-4F7071D81843}" type="parTrans" cxnId="{192EB911-AAA4-4517-9698-B55DD05E010A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CE3F4173-EDF2-4020-B4C9-808A2CD7F440}" type="sibTrans" cxnId="{192EB911-AAA4-4517-9698-B55DD05E010A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348D7BF2-DD5C-4F96-B449-616B87E1A647}">
      <dgm:prSet custT="1"/>
      <dgm:spPr/>
      <dgm:t>
        <a:bodyPr/>
        <a:lstStyle/>
        <a:p>
          <a:r>
            <a:rPr lang="en-US" sz="900" dirty="0" smtClean="0">
              <a:latin typeface="Impact" pitchFamily="34" charset="0"/>
            </a:rPr>
            <a:t>8. Assess</a:t>
          </a:r>
          <a:endParaRPr lang="en-MY" sz="900" dirty="0">
            <a:latin typeface="Impact" pitchFamily="34" charset="0"/>
          </a:endParaRPr>
        </a:p>
      </dgm:t>
    </dgm:pt>
    <dgm:pt modelId="{09A4CA16-7E1B-42D1-8A79-D4F881969B35}" type="parTrans" cxnId="{09D521B9-7D3B-4FCB-9EDA-B5784EC8EEEC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D4054E3E-F34E-444F-B5DD-D546CC4E94E4}" type="sibTrans" cxnId="{09D521B9-7D3B-4FCB-9EDA-B5784EC8EEEC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F4D0BAD9-3DB6-4C08-9157-73EE545A13B7}">
      <dgm:prSet custT="1"/>
      <dgm:spPr/>
      <dgm:t>
        <a:bodyPr/>
        <a:lstStyle/>
        <a:p>
          <a:r>
            <a:rPr lang="en-US" sz="800" dirty="0" smtClean="0">
              <a:latin typeface="Impact" pitchFamily="34" charset="0"/>
            </a:rPr>
            <a:t>9.   </a:t>
          </a:r>
          <a:r>
            <a:rPr lang="en-US" sz="800" dirty="0" err="1" smtClean="0">
              <a:latin typeface="Impact" pitchFamily="34" charset="0"/>
            </a:rPr>
            <a:t>Refur-bish</a:t>
          </a:r>
          <a:endParaRPr lang="en-MY" sz="800" dirty="0">
            <a:latin typeface="Impact" pitchFamily="34" charset="0"/>
          </a:endParaRPr>
        </a:p>
      </dgm:t>
    </dgm:pt>
    <dgm:pt modelId="{7023D1BF-81E3-4557-A383-0B75BAD9A7B8}" type="parTrans" cxnId="{1D9A8300-8E56-497B-BEEE-CF7C64BCA82C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8170BABD-9B00-4C42-8E09-E96438655C75}" type="sibTrans" cxnId="{1D9A8300-8E56-497B-BEEE-CF7C64BCA82C}">
      <dgm:prSet/>
      <dgm:spPr/>
      <dgm:t>
        <a:bodyPr/>
        <a:lstStyle/>
        <a:p>
          <a:endParaRPr lang="en-MY" sz="1050">
            <a:latin typeface="Impact" pitchFamily="34" charset="0"/>
          </a:endParaRPr>
        </a:p>
      </dgm:t>
    </dgm:pt>
    <dgm:pt modelId="{F40F208E-BC3C-49E3-B5C8-0E0C7F1C1D34}" type="pres">
      <dgm:prSet presAssocID="{7EF45DC5-6138-4D53-976A-4BB70775085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5C9C4963-744E-499A-96D7-B2643226CB9A}" type="pres">
      <dgm:prSet presAssocID="{705EAC97-03B7-4E5D-8F7F-B2BA726EE74C}" presName="centerShape" presStyleLbl="node0" presStyleIdx="0" presStyleCnt="1" custScaleX="288521" custScaleY="290739"/>
      <dgm:spPr/>
      <dgm:t>
        <a:bodyPr/>
        <a:lstStyle/>
        <a:p>
          <a:endParaRPr lang="en-MY"/>
        </a:p>
      </dgm:t>
    </dgm:pt>
    <dgm:pt modelId="{8402DA38-2E6C-4DEA-9AAA-6FC2AA702AD2}" type="pres">
      <dgm:prSet presAssocID="{76455337-7A13-4FCB-AF51-0B620797B19D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D98AE93-5780-42A3-A0D7-008C6FA99274}" type="pres">
      <dgm:prSet presAssocID="{76455337-7A13-4FCB-AF51-0B620797B19D}" presName="dummy" presStyleCnt="0"/>
      <dgm:spPr/>
    </dgm:pt>
    <dgm:pt modelId="{DEBEA6D7-7E9B-4BAF-AA4C-E583AAAE9F3A}" type="pres">
      <dgm:prSet presAssocID="{F6BBC652-9346-442B-867B-757439CBD9FF}" presName="sibTrans" presStyleLbl="sibTrans2D1" presStyleIdx="0" presStyleCnt="10"/>
      <dgm:spPr/>
      <dgm:t>
        <a:bodyPr/>
        <a:lstStyle/>
        <a:p>
          <a:endParaRPr lang="en-MY"/>
        </a:p>
      </dgm:t>
    </dgm:pt>
    <dgm:pt modelId="{46C4AC2B-D147-4DEE-AC3F-6B3A337925A2}" type="pres">
      <dgm:prSet presAssocID="{9316E825-71F8-438C-9904-35F56AB7DD35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E16A857-ECDA-4CC0-8FD4-FBFD3A25F5C0}" type="pres">
      <dgm:prSet presAssocID="{9316E825-71F8-438C-9904-35F56AB7DD35}" presName="dummy" presStyleCnt="0"/>
      <dgm:spPr/>
    </dgm:pt>
    <dgm:pt modelId="{C3048696-C205-41CF-903C-E2A81EB1D78A}" type="pres">
      <dgm:prSet presAssocID="{D996B951-B2E5-4061-869D-11F3D12DC86A}" presName="sibTrans" presStyleLbl="sibTrans2D1" presStyleIdx="1" presStyleCnt="10"/>
      <dgm:spPr/>
      <dgm:t>
        <a:bodyPr/>
        <a:lstStyle/>
        <a:p>
          <a:endParaRPr lang="en-MY"/>
        </a:p>
      </dgm:t>
    </dgm:pt>
    <dgm:pt modelId="{CD5B0735-F2D3-406E-BD03-D34582B80E06}" type="pres">
      <dgm:prSet presAssocID="{1A471A8A-4703-4B56-BAA8-AF098B836F7A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217E049-42D5-4301-9109-85A9D13BA925}" type="pres">
      <dgm:prSet presAssocID="{1A471A8A-4703-4B56-BAA8-AF098B836F7A}" presName="dummy" presStyleCnt="0"/>
      <dgm:spPr/>
    </dgm:pt>
    <dgm:pt modelId="{DB30F2A1-7947-430B-AC44-F56750440B6B}" type="pres">
      <dgm:prSet presAssocID="{1D438B2F-8B2B-4CAC-A0CA-33DABD212056}" presName="sibTrans" presStyleLbl="sibTrans2D1" presStyleIdx="2" presStyleCnt="10"/>
      <dgm:spPr/>
      <dgm:t>
        <a:bodyPr/>
        <a:lstStyle/>
        <a:p>
          <a:endParaRPr lang="en-MY"/>
        </a:p>
      </dgm:t>
    </dgm:pt>
    <dgm:pt modelId="{E9683219-14C8-475E-9B50-3D05542D3932}" type="pres">
      <dgm:prSet presAssocID="{0E04C458-AC78-4E4B-B326-3428BB58D4AD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7A5F6E5-25EC-4B4D-9C6F-E3CD84E70EC1}" type="pres">
      <dgm:prSet presAssocID="{0E04C458-AC78-4E4B-B326-3428BB58D4AD}" presName="dummy" presStyleCnt="0"/>
      <dgm:spPr/>
    </dgm:pt>
    <dgm:pt modelId="{030D7E06-41DA-454B-A569-6F5BDC12084D}" type="pres">
      <dgm:prSet presAssocID="{2206A3DA-196B-4A31-B8A8-696D692A1C1C}" presName="sibTrans" presStyleLbl="sibTrans2D1" presStyleIdx="3" presStyleCnt="10"/>
      <dgm:spPr/>
      <dgm:t>
        <a:bodyPr/>
        <a:lstStyle/>
        <a:p>
          <a:endParaRPr lang="en-MY"/>
        </a:p>
      </dgm:t>
    </dgm:pt>
    <dgm:pt modelId="{8A72EE47-C580-40D7-95AB-733D7F480FF6}" type="pres">
      <dgm:prSet presAssocID="{5B8C3D94-423D-4D57-8CE8-BE2F46E31F81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25BD5AD5-CA1F-494B-8D1B-ED6D616B365D}" type="pres">
      <dgm:prSet presAssocID="{5B8C3D94-423D-4D57-8CE8-BE2F46E31F81}" presName="dummy" presStyleCnt="0"/>
      <dgm:spPr/>
    </dgm:pt>
    <dgm:pt modelId="{C16F18D4-F2E2-447A-BC8A-F47B08DC0E5C}" type="pres">
      <dgm:prSet presAssocID="{CE3F4173-EDF2-4020-B4C9-808A2CD7F440}" presName="sibTrans" presStyleLbl="sibTrans2D1" presStyleIdx="4" presStyleCnt="10"/>
      <dgm:spPr/>
      <dgm:t>
        <a:bodyPr/>
        <a:lstStyle/>
        <a:p>
          <a:endParaRPr lang="en-MY"/>
        </a:p>
      </dgm:t>
    </dgm:pt>
    <dgm:pt modelId="{4BAD642B-8D0C-41E1-81FB-67A3AD3A930D}" type="pres">
      <dgm:prSet presAssocID="{348D7BF2-DD5C-4F96-B449-616B87E1A647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1AA6B252-1A34-4E52-8159-B2CD3EE6EE46}" type="pres">
      <dgm:prSet presAssocID="{348D7BF2-DD5C-4F96-B449-616B87E1A647}" presName="dummy" presStyleCnt="0"/>
      <dgm:spPr/>
    </dgm:pt>
    <dgm:pt modelId="{B86EE0C9-F495-4992-890C-050860FE0AF1}" type="pres">
      <dgm:prSet presAssocID="{D4054E3E-F34E-444F-B5DD-D546CC4E94E4}" presName="sibTrans" presStyleLbl="sibTrans2D1" presStyleIdx="5" presStyleCnt="10"/>
      <dgm:spPr/>
      <dgm:t>
        <a:bodyPr/>
        <a:lstStyle/>
        <a:p>
          <a:endParaRPr lang="en-MY"/>
        </a:p>
      </dgm:t>
    </dgm:pt>
    <dgm:pt modelId="{AFCAB7B9-8209-4409-9F90-088043A75084}" type="pres">
      <dgm:prSet presAssocID="{F4D0BAD9-3DB6-4C08-9157-73EE545A13B7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5477DE1-1EE1-4DA6-A0DB-8A6A260C9625}" type="pres">
      <dgm:prSet presAssocID="{F4D0BAD9-3DB6-4C08-9157-73EE545A13B7}" presName="dummy" presStyleCnt="0"/>
      <dgm:spPr/>
    </dgm:pt>
    <dgm:pt modelId="{C62BB4BF-B220-4E62-81F7-59D789240FA8}" type="pres">
      <dgm:prSet presAssocID="{8170BABD-9B00-4C42-8E09-E96438655C75}" presName="sibTrans" presStyleLbl="sibTrans2D1" presStyleIdx="6" presStyleCnt="10"/>
      <dgm:spPr/>
      <dgm:t>
        <a:bodyPr/>
        <a:lstStyle/>
        <a:p>
          <a:endParaRPr lang="en-MY"/>
        </a:p>
      </dgm:t>
    </dgm:pt>
    <dgm:pt modelId="{57B22A45-5E45-4961-9B00-6AC5B4388349}" type="pres">
      <dgm:prSet presAssocID="{CAADBB48-FEF6-44E4-9727-00232A066050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D6AE8F7-3BDB-4C5C-941E-53931A09C0DE}" type="pres">
      <dgm:prSet presAssocID="{CAADBB48-FEF6-44E4-9727-00232A066050}" presName="dummy" presStyleCnt="0"/>
      <dgm:spPr/>
    </dgm:pt>
    <dgm:pt modelId="{B2D65132-FDF8-418D-8B3A-BAC443F6AB52}" type="pres">
      <dgm:prSet presAssocID="{CF34C2AC-8B16-4546-857C-EBFBEB94F2C6}" presName="sibTrans" presStyleLbl="sibTrans2D1" presStyleIdx="7" presStyleCnt="10"/>
      <dgm:spPr/>
      <dgm:t>
        <a:bodyPr/>
        <a:lstStyle/>
        <a:p>
          <a:endParaRPr lang="en-MY"/>
        </a:p>
      </dgm:t>
    </dgm:pt>
    <dgm:pt modelId="{D754EACF-4466-451F-A3E9-A85D4286E58D}" type="pres">
      <dgm:prSet presAssocID="{E556A6B9-C18D-4BFA-BC40-E60A34F82745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FE81BB7-346D-481C-AFD5-C4C5A4046E38}" type="pres">
      <dgm:prSet presAssocID="{E556A6B9-C18D-4BFA-BC40-E60A34F82745}" presName="dummy" presStyleCnt="0"/>
      <dgm:spPr/>
    </dgm:pt>
    <dgm:pt modelId="{6C199F32-7AB7-4275-B39C-622F86DA12BF}" type="pres">
      <dgm:prSet presAssocID="{89A22659-8BF4-47DF-9D4E-E54F2C203CB2}" presName="sibTrans" presStyleLbl="sibTrans2D1" presStyleIdx="8" presStyleCnt="10"/>
      <dgm:spPr/>
      <dgm:t>
        <a:bodyPr/>
        <a:lstStyle/>
        <a:p>
          <a:endParaRPr lang="en-MY"/>
        </a:p>
      </dgm:t>
    </dgm:pt>
    <dgm:pt modelId="{B2AB3E1F-79EF-408A-B2B6-53AA2D65B57E}" type="pres">
      <dgm:prSet presAssocID="{B910E866-45E7-47C1-B8D5-0AE3E7ECF24C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64A380B-1E61-45FC-8AC6-B9BC94910B3E}" type="pres">
      <dgm:prSet presAssocID="{B910E866-45E7-47C1-B8D5-0AE3E7ECF24C}" presName="dummy" presStyleCnt="0"/>
      <dgm:spPr/>
    </dgm:pt>
    <dgm:pt modelId="{B9E8D8DB-349D-45CF-8F7A-868C01CF7308}" type="pres">
      <dgm:prSet presAssocID="{A6DCE840-1394-4715-B6DD-8CAE4553CBC4}" presName="sibTrans" presStyleLbl="sibTrans2D1" presStyleIdx="9" presStyleCnt="10"/>
      <dgm:spPr/>
      <dgm:t>
        <a:bodyPr/>
        <a:lstStyle/>
        <a:p>
          <a:endParaRPr lang="en-MY"/>
        </a:p>
      </dgm:t>
    </dgm:pt>
  </dgm:ptLst>
  <dgm:cxnLst>
    <dgm:cxn modelId="{34D246E9-57D4-4D75-B621-7777B9297003}" type="presOf" srcId="{705EAC97-03B7-4E5D-8F7F-B2BA726EE74C}" destId="{5C9C4963-744E-499A-96D7-B2643226CB9A}" srcOrd="0" destOrd="0" presId="urn:microsoft.com/office/officeart/2005/8/layout/radial6"/>
    <dgm:cxn modelId="{CB24BA4A-7D8B-49F6-A0E9-47D8FE6A4F81}" type="presOf" srcId="{0E04C458-AC78-4E4B-B326-3428BB58D4AD}" destId="{E9683219-14C8-475E-9B50-3D05542D3932}" srcOrd="0" destOrd="0" presId="urn:microsoft.com/office/officeart/2005/8/layout/radial6"/>
    <dgm:cxn modelId="{B6A8C9B7-5F3B-4A7E-8D90-0B90FD0563C5}" srcId="{7EF45DC5-6138-4D53-976A-4BB707750855}" destId="{705EAC97-03B7-4E5D-8F7F-B2BA726EE74C}" srcOrd="0" destOrd="0" parTransId="{67F83E0B-CBC1-4A11-840C-F5C2B6200396}" sibTransId="{E689EBC2-86BC-47D9-8D97-01AC5DF55BAF}"/>
    <dgm:cxn modelId="{E0199DD3-859B-457B-9FFB-2D42259C10AF}" type="presOf" srcId="{76455337-7A13-4FCB-AF51-0B620797B19D}" destId="{8402DA38-2E6C-4DEA-9AAA-6FC2AA702AD2}" srcOrd="0" destOrd="0" presId="urn:microsoft.com/office/officeart/2005/8/layout/radial6"/>
    <dgm:cxn modelId="{4127612F-721D-4D63-ADE0-AF7A1B3EFA80}" srcId="{705EAC97-03B7-4E5D-8F7F-B2BA726EE74C}" destId="{9316E825-71F8-438C-9904-35F56AB7DD35}" srcOrd="1" destOrd="0" parTransId="{E17157E0-88A7-4E12-BE07-8BBADAC9996B}" sibTransId="{D996B951-B2E5-4061-869D-11F3D12DC86A}"/>
    <dgm:cxn modelId="{13789E85-C88A-4BE3-9F37-8CF784CFAB9F}" type="presOf" srcId="{E556A6B9-C18D-4BFA-BC40-E60A34F82745}" destId="{D754EACF-4466-451F-A3E9-A85D4286E58D}" srcOrd="0" destOrd="0" presId="urn:microsoft.com/office/officeart/2005/8/layout/radial6"/>
    <dgm:cxn modelId="{A18E80DF-94C2-477E-9986-C49193E820CF}" type="presOf" srcId="{B910E866-45E7-47C1-B8D5-0AE3E7ECF24C}" destId="{B2AB3E1F-79EF-408A-B2B6-53AA2D65B57E}" srcOrd="0" destOrd="0" presId="urn:microsoft.com/office/officeart/2005/8/layout/radial6"/>
    <dgm:cxn modelId="{98DD0F72-050B-4C34-9B80-6FF00D1DB935}" type="presOf" srcId="{7EF45DC5-6138-4D53-976A-4BB707750855}" destId="{F40F208E-BC3C-49E3-B5C8-0E0C7F1C1D34}" srcOrd="0" destOrd="0" presId="urn:microsoft.com/office/officeart/2005/8/layout/radial6"/>
    <dgm:cxn modelId="{D44F2294-45C1-4229-A6FA-BD53EF0CFECF}" srcId="{705EAC97-03B7-4E5D-8F7F-B2BA726EE74C}" destId="{1A471A8A-4703-4B56-BAA8-AF098B836F7A}" srcOrd="2" destOrd="0" parTransId="{95168D7F-3029-478F-AA57-85A2F733CE41}" sibTransId="{1D438B2F-8B2B-4CAC-A0CA-33DABD212056}"/>
    <dgm:cxn modelId="{B28B0EB1-843D-4703-AC79-FD873960AA78}" type="presOf" srcId="{5B8C3D94-423D-4D57-8CE8-BE2F46E31F81}" destId="{8A72EE47-C580-40D7-95AB-733D7F480FF6}" srcOrd="0" destOrd="0" presId="urn:microsoft.com/office/officeart/2005/8/layout/radial6"/>
    <dgm:cxn modelId="{4A198364-26EA-4F3B-A5BE-FF4469B91410}" type="presOf" srcId="{F4D0BAD9-3DB6-4C08-9157-73EE545A13B7}" destId="{AFCAB7B9-8209-4409-9F90-088043A75084}" srcOrd="0" destOrd="0" presId="urn:microsoft.com/office/officeart/2005/8/layout/radial6"/>
    <dgm:cxn modelId="{F185A231-0EFC-4220-AC63-4719C1E227DC}" type="presOf" srcId="{F6BBC652-9346-442B-867B-757439CBD9FF}" destId="{DEBEA6D7-7E9B-4BAF-AA4C-E583AAAE9F3A}" srcOrd="0" destOrd="0" presId="urn:microsoft.com/office/officeart/2005/8/layout/radial6"/>
    <dgm:cxn modelId="{EC8E4916-891E-43AD-920D-E1F5393C2076}" type="presOf" srcId="{8170BABD-9B00-4C42-8E09-E96438655C75}" destId="{C62BB4BF-B220-4E62-81F7-59D789240FA8}" srcOrd="0" destOrd="0" presId="urn:microsoft.com/office/officeart/2005/8/layout/radial6"/>
    <dgm:cxn modelId="{BC388582-6441-4F42-94AF-542DB8E10295}" type="presOf" srcId="{CF34C2AC-8B16-4546-857C-EBFBEB94F2C6}" destId="{B2D65132-FDF8-418D-8B3A-BAC443F6AB52}" srcOrd="0" destOrd="0" presId="urn:microsoft.com/office/officeart/2005/8/layout/radial6"/>
    <dgm:cxn modelId="{96A62901-D2E0-485D-B145-7115325AFEB8}" type="presOf" srcId="{D4054E3E-F34E-444F-B5DD-D546CC4E94E4}" destId="{B86EE0C9-F495-4992-890C-050860FE0AF1}" srcOrd="0" destOrd="0" presId="urn:microsoft.com/office/officeart/2005/8/layout/radial6"/>
    <dgm:cxn modelId="{56FC90A4-6DD3-4CDB-B543-616B13883933}" srcId="{705EAC97-03B7-4E5D-8F7F-B2BA726EE74C}" destId="{76455337-7A13-4FCB-AF51-0B620797B19D}" srcOrd="0" destOrd="0" parTransId="{28B78C1B-2685-4434-A514-9FDD9E700CEE}" sibTransId="{F6BBC652-9346-442B-867B-757439CBD9FF}"/>
    <dgm:cxn modelId="{61989145-CD34-4CE5-8C4F-4BC83BBA22E0}" type="presOf" srcId="{1D438B2F-8B2B-4CAC-A0CA-33DABD212056}" destId="{DB30F2A1-7947-430B-AC44-F56750440B6B}" srcOrd="0" destOrd="0" presId="urn:microsoft.com/office/officeart/2005/8/layout/radial6"/>
    <dgm:cxn modelId="{BEFA734D-BFA7-4F17-8771-DCB4C04CFD0D}" type="presOf" srcId="{CE3F4173-EDF2-4020-B4C9-808A2CD7F440}" destId="{C16F18D4-F2E2-447A-BC8A-F47B08DC0E5C}" srcOrd="0" destOrd="0" presId="urn:microsoft.com/office/officeart/2005/8/layout/radial6"/>
    <dgm:cxn modelId="{5AECC95B-8962-4F4F-A7C4-CE20CB9E6A6A}" type="presOf" srcId="{1A471A8A-4703-4B56-BAA8-AF098B836F7A}" destId="{CD5B0735-F2D3-406E-BD03-D34582B80E06}" srcOrd="0" destOrd="0" presId="urn:microsoft.com/office/officeart/2005/8/layout/radial6"/>
    <dgm:cxn modelId="{1D9A8300-8E56-497B-BEEE-CF7C64BCA82C}" srcId="{705EAC97-03B7-4E5D-8F7F-B2BA726EE74C}" destId="{F4D0BAD9-3DB6-4C08-9157-73EE545A13B7}" srcOrd="6" destOrd="0" parTransId="{7023D1BF-81E3-4557-A383-0B75BAD9A7B8}" sibTransId="{8170BABD-9B00-4C42-8E09-E96438655C75}"/>
    <dgm:cxn modelId="{055960B7-D7F1-4495-8EFC-3C980D0E9076}" srcId="{705EAC97-03B7-4E5D-8F7F-B2BA726EE74C}" destId="{0E04C458-AC78-4E4B-B326-3428BB58D4AD}" srcOrd="3" destOrd="0" parTransId="{BBD6CC2F-4FF2-4109-BDF7-A75C53A67CA5}" sibTransId="{2206A3DA-196B-4A31-B8A8-696D692A1C1C}"/>
    <dgm:cxn modelId="{4BEDE954-E936-4261-AA9F-E762C3F98882}" type="presOf" srcId="{D996B951-B2E5-4061-869D-11F3D12DC86A}" destId="{C3048696-C205-41CF-903C-E2A81EB1D78A}" srcOrd="0" destOrd="0" presId="urn:microsoft.com/office/officeart/2005/8/layout/radial6"/>
    <dgm:cxn modelId="{63BF2A0F-AA4F-4C26-B14D-CD1477F3131B}" type="presOf" srcId="{89A22659-8BF4-47DF-9D4E-E54F2C203CB2}" destId="{6C199F32-7AB7-4275-B39C-622F86DA12BF}" srcOrd="0" destOrd="0" presId="urn:microsoft.com/office/officeart/2005/8/layout/radial6"/>
    <dgm:cxn modelId="{6BD803E9-0AB3-4DC8-90EB-31F82875015C}" type="presOf" srcId="{A6DCE840-1394-4715-B6DD-8CAE4553CBC4}" destId="{B9E8D8DB-349D-45CF-8F7A-868C01CF7308}" srcOrd="0" destOrd="0" presId="urn:microsoft.com/office/officeart/2005/8/layout/radial6"/>
    <dgm:cxn modelId="{192EB911-AAA4-4517-9698-B55DD05E010A}" srcId="{705EAC97-03B7-4E5D-8F7F-B2BA726EE74C}" destId="{5B8C3D94-423D-4D57-8CE8-BE2F46E31F81}" srcOrd="4" destOrd="0" parTransId="{C2FBAE66-C144-49EA-8180-4F7071D81843}" sibTransId="{CE3F4173-EDF2-4020-B4C9-808A2CD7F440}"/>
    <dgm:cxn modelId="{1FB82AA3-9CA9-4EDC-9F80-210EF82AF11D}" type="presOf" srcId="{9316E825-71F8-438C-9904-35F56AB7DD35}" destId="{46C4AC2B-D147-4DEE-AC3F-6B3A337925A2}" srcOrd="0" destOrd="0" presId="urn:microsoft.com/office/officeart/2005/8/layout/radial6"/>
    <dgm:cxn modelId="{A82DD150-9B2D-4981-A638-43DD141D4672}" srcId="{705EAC97-03B7-4E5D-8F7F-B2BA726EE74C}" destId="{B910E866-45E7-47C1-B8D5-0AE3E7ECF24C}" srcOrd="9" destOrd="0" parTransId="{2EEF0ABE-DD71-4482-88D5-C00E4576B948}" sibTransId="{A6DCE840-1394-4715-B6DD-8CAE4553CBC4}"/>
    <dgm:cxn modelId="{7AE55786-BB76-44B6-B1FF-90B33EC52B8F}" srcId="{705EAC97-03B7-4E5D-8F7F-B2BA726EE74C}" destId="{E556A6B9-C18D-4BFA-BC40-E60A34F82745}" srcOrd="8" destOrd="0" parTransId="{CD3A2CDA-3C9B-4D70-A214-A79A8ED4BF46}" sibTransId="{89A22659-8BF4-47DF-9D4E-E54F2C203CB2}"/>
    <dgm:cxn modelId="{8B80919A-FB71-4FF9-A30F-8CF70EEB6C17}" type="presOf" srcId="{348D7BF2-DD5C-4F96-B449-616B87E1A647}" destId="{4BAD642B-8D0C-41E1-81FB-67A3AD3A930D}" srcOrd="0" destOrd="0" presId="urn:microsoft.com/office/officeart/2005/8/layout/radial6"/>
    <dgm:cxn modelId="{09D521B9-7D3B-4FCB-9EDA-B5784EC8EEEC}" srcId="{705EAC97-03B7-4E5D-8F7F-B2BA726EE74C}" destId="{348D7BF2-DD5C-4F96-B449-616B87E1A647}" srcOrd="5" destOrd="0" parTransId="{09A4CA16-7E1B-42D1-8A79-D4F881969B35}" sibTransId="{D4054E3E-F34E-444F-B5DD-D546CC4E94E4}"/>
    <dgm:cxn modelId="{43FC306B-0168-4597-A17B-BFE82C9A7F66}" type="presOf" srcId="{2206A3DA-196B-4A31-B8A8-696D692A1C1C}" destId="{030D7E06-41DA-454B-A569-6F5BDC12084D}" srcOrd="0" destOrd="0" presId="urn:microsoft.com/office/officeart/2005/8/layout/radial6"/>
    <dgm:cxn modelId="{E111ED89-9A8B-4542-878D-486D8C9E08F3}" srcId="{705EAC97-03B7-4E5D-8F7F-B2BA726EE74C}" destId="{CAADBB48-FEF6-44E4-9727-00232A066050}" srcOrd="7" destOrd="0" parTransId="{BDE2C5F9-B37F-4945-9398-8345721F012D}" sibTransId="{CF34C2AC-8B16-4546-857C-EBFBEB94F2C6}"/>
    <dgm:cxn modelId="{BAFEF96B-B467-4BF5-BD0D-06E1C164462C}" type="presOf" srcId="{CAADBB48-FEF6-44E4-9727-00232A066050}" destId="{57B22A45-5E45-4961-9B00-6AC5B4388349}" srcOrd="0" destOrd="0" presId="urn:microsoft.com/office/officeart/2005/8/layout/radial6"/>
    <dgm:cxn modelId="{1709A73E-B7DA-4EDD-A6AF-DA5E280D0379}" type="presParOf" srcId="{F40F208E-BC3C-49E3-B5C8-0E0C7F1C1D34}" destId="{5C9C4963-744E-499A-96D7-B2643226CB9A}" srcOrd="0" destOrd="0" presId="urn:microsoft.com/office/officeart/2005/8/layout/radial6"/>
    <dgm:cxn modelId="{329EF345-FB4B-4220-9FC7-498E27322C1D}" type="presParOf" srcId="{F40F208E-BC3C-49E3-B5C8-0E0C7F1C1D34}" destId="{8402DA38-2E6C-4DEA-9AAA-6FC2AA702AD2}" srcOrd="1" destOrd="0" presId="urn:microsoft.com/office/officeart/2005/8/layout/radial6"/>
    <dgm:cxn modelId="{F18F6CD4-FD74-414B-862B-CB1BA192759E}" type="presParOf" srcId="{F40F208E-BC3C-49E3-B5C8-0E0C7F1C1D34}" destId="{BD98AE93-5780-42A3-A0D7-008C6FA99274}" srcOrd="2" destOrd="0" presId="urn:microsoft.com/office/officeart/2005/8/layout/radial6"/>
    <dgm:cxn modelId="{EF8A7957-2581-4F49-B570-0F77593B52D4}" type="presParOf" srcId="{F40F208E-BC3C-49E3-B5C8-0E0C7F1C1D34}" destId="{DEBEA6D7-7E9B-4BAF-AA4C-E583AAAE9F3A}" srcOrd="3" destOrd="0" presId="urn:microsoft.com/office/officeart/2005/8/layout/radial6"/>
    <dgm:cxn modelId="{FE1C3A68-9D21-414A-A164-DB91024EBBED}" type="presParOf" srcId="{F40F208E-BC3C-49E3-B5C8-0E0C7F1C1D34}" destId="{46C4AC2B-D147-4DEE-AC3F-6B3A337925A2}" srcOrd="4" destOrd="0" presId="urn:microsoft.com/office/officeart/2005/8/layout/radial6"/>
    <dgm:cxn modelId="{27ECFF8B-5006-40D5-9916-4A52CACC6C07}" type="presParOf" srcId="{F40F208E-BC3C-49E3-B5C8-0E0C7F1C1D34}" destId="{4E16A857-ECDA-4CC0-8FD4-FBFD3A25F5C0}" srcOrd="5" destOrd="0" presId="urn:microsoft.com/office/officeart/2005/8/layout/radial6"/>
    <dgm:cxn modelId="{AEE12FA7-7C17-4CC5-AC2F-497D4F00E0E6}" type="presParOf" srcId="{F40F208E-BC3C-49E3-B5C8-0E0C7F1C1D34}" destId="{C3048696-C205-41CF-903C-E2A81EB1D78A}" srcOrd="6" destOrd="0" presId="urn:microsoft.com/office/officeart/2005/8/layout/radial6"/>
    <dgm:cxn modelId="{E8FD936B-E378-4CA9-BDE9-E09CBB45BD21}" type="presParOf" srcId="{F40F208E-BC3C-49E3-B5C8-0E0C7F1C1D34}" destId="{CD5B0735-F2D3-406E-BD03-D34582B80E06}" srcOrd="7" destOrd="0" presId="urn:microsoft.com/office/officeart/2005/8/layout/radial6"/>
    <dgm:cxn modelId="{C574CB00-B267-429D-8845-D6B96A77ECDE}" type="presParOf" srcId="{F40F208E-BC3C-49E3-B5C8-0E0C7F1C1D34}" destId="{B217E049-42D5-4301-9109-85A9D13BA925}" srcOrd="8" destOrd="0" presId="urn:microsoft.com/office/officeart/2005/8/layout/radial6"/>
    <dgm:cxn modelId="{0D406657-CDBF-4D69-92EE-235ED9579890}" type="presParOf" srcId="{F40F208E-BC3C-49E3-B5C8-0E0C7F1C1D34}" destId="{DB30F2A1-7947-430B-AC44-F56750440B6B}" srcOrd="9" destOrd="0" presId="urn:microsoft.com/office/officeart/2005/8/layout/radial6"/>
    <dgm:cxn modelId="{A305F2E6-0DD5-43C2-880A-7D8CB68AF3BA}" type="presParOf" srcId="{F40F208E-BC3C-49E3-B5C8-0E0C7F1C1D34}" destId="{E9683219-14C8-475E-9B50-3D05542D3932}" srcOrd="10" destOrd="0" presId="urn:microsoft.com/office/officeart/2005/8/layout/radial6"/>
    <dgm:cxn modelId="{2593ACEF-05E7-4928-8702-EEFBC2DD08AA}" type="presParOf" srcId="{F40F208E-BC3C-49E3-B5C8-0E0C7F1C1D34}" destId="{F7A5F6E5-25EC-4B4D-9C6F-E3CD84E70EC1}" srcOrd="11" destOrd="0" presId="urn:microsoft.com/office/officeart/2005/8/layout/radial6"/>
    <dgm:cxn modelId="{C470BD6A-CFEF-4B75-BD88-E6D46B5EBE85}" type="presParOf" srcId="{F40F208E-BC3C-49E3-B5C8-0E0C7F1C1D34}" destId="{030D7E06-41DA-454B-A569-6F5BDC12084D}" srcOrd="12" destOrd="0" presId="urn:microsoft.com/office/officeart/2005/8/layout/radial6"/>
    <dgm:cxn modelId="{9F51A078-2536-41EC-BC9C-8633706B1158}" type="presParOf" srcId="{F40F208E-BC3C-49E3-B5C8-0E0C7F1C1D34}" destId="{8A72EE47-C580-40D7-95AB-733D7F480FF6}" srcOrd="13" destOrd="0" presId="urn:microsoft.com/office/officeart/2005/8/layout/radial6"/>
    <dgm:cxn modelId="{56635FB9-E22B-41D6-9AE5-527ECD47AA10}" type="presParOf" srcId="{F40F208E-BC3C-49E3-B5C8-0E0C7F1C1D34}" destId="{25BD5AD5-CA1F-494B-8D1B-ED6D616B365D}" srcOrd="14" destOrd="0" presId="urn:microsoft.com/office/officeart/2005/8/layout/radial6"/>
    <dgm:cxn modelId="{123ADF87-35D2-457F-A07E-6064D8FD42D1}" type="presParOf" srcId="{F40F208E-BC3C-49E3-B5C8-0E0C7F1C1D34}" destId="{C16F18D4-F2E2-447A-BC8A-F47B08DC0E5C}" srcOrd="15" destOrd="0" presId="urn:microsoft.com/office/officeart/2005/8/layout/radial6"/>
    <dgm:cxn modelId="{7350C1C8-D62D-4631-8A44-6784A4D53CA6}" type="presParOf" srcId="{F40F208E-BC3C-49E3-B5C8-0E0C7F1C1D34}" destId="{4BAD642B-8D0C-41E1-81FB-67A3AD3A930D}" srcOrd="16" destOrd="0" presId="urn:microsoft.com/office/officeart/2005/8/layout/radial6"/>
    <dgm:cxn modelId="{8E408175-43BD-4DAC-9810-3BFA916447C3}" type="presParOf" srcId="{F40F208E-BC3C-49E3-B5C8-0E0C7F1C1D34}" destId="{1AA6B252-1A34-4E52-8159-B2CD3EE6EE46}" srcOrd="17" destOrd="0" presId="urn:microsoft.com/office/officeart/2005/8/layout/radial6"/>
    <dgm:cxn modelId="{9BB0A0A5-F1C2-4101-8558-9EC49DBE1CE7}" type="presParOf" srcId="{F40F208E-BC3C-49E3-B5C8-0E0C7F1C1D34}" destId="{B86EE0C9-F495-4992-890C-050860FE0AF1}" srcOrd="18" destOrd="0" presId="urn:microsoft.com/office/officeart/2005/8/layout/radial6"/>
    <dgm:cxn modelId="{1A55BA45-E99A-4BBE-8D94-46901E0BCD16}" type="presParOf" srcId="{F40F208E-BC3C-49E3-B5C8-0E0C7F1C1D34}" destId="{AFCAB7B9-8209-4409-9F90-088043A75084}" srcOrd="19" destOrd="0" presId="urn:microsoft.com/office/officeart/2005/8/layout/radial6"/>
    <dgm:cxn modelId="{DA8E9CA2-0BF9-477D-8223-749D780FB445}" type="presParOf" srcId="{F40F208E-BC3C-49E3-B5C8-0E0C7F1C1D34}" destId="{05477DE1-1EE1-4DA6-A0DB-8A6A260C9625}" srcOrd="20" destOrd="0" presId="urn:microsoft.com/office/officeart/2005/8/layout/radial6"/>
    <dgm:cxn modelId="{BBFBF0FF-29AC-4E3E-8792-6478C288B5A9}" type="presParOf" srcId="{F40F208E-BC3C-49E3-B5C8-0E0C7F1C1D34}" destId="{C62BB4BF-B220-4E62-81F7-59D789240FA8}" srcOrd="21" destOrd="0" presId="urn:microsoft.com/office/officeart/2005/8/layout/radial6"/>
    <dgm:cxn modelId="{6FE1C087-C876-4712-832E-1406F61C49EA}" type="presParOf" srcId="{F40F208E-BC3C-49E3-B5C8-0E0C7F1C1D34}" destId="{57B22A45-5E45-4961-9B00-6AC5B4388349}" srcOrd="22" destOrd="0" presId="urn:microsoft.com/office/officeart/2005/8/layout/radial6"/>
    <dgm:cxn modelId="{3CF71132-6769-4ED2-BC91-7D2F92061751}" type="presParOf" srcId="{F40F208E-BC3C-49E3-B5C8-0E0C7F1C1D34}" destId="{3D6AE8F7-3BDB-4C5C-941E-53931A09C0DE}" srcOrd="23" destOrd="0" presId="urn:microsoft.com/office/officeart/2005/8/layout/radial6"/>
    <dgm:cxn modelId="{41792536-2C76-4826-81B9-AA0754FB16D9}" type="presParOf" srcId="{F40F208E-BC3C-49E3-B5C8-0E0C7F1C1D34}" destId="{B2D65132-FDF8-418D-8B3A-BAC443F6AB52}" srcOrd="24" destOrd="0" presId="urn:microsoft.com/office/officeart/2005/8/layout/radial6"/>
    <dgm:cxn modelId="{870CD4BD-C2B1-4E54-933E-5E899069CD5B}" type="presParOf" srcId="{F40F208E-BC3C-49E3-B5C8-0E0C7F1C1D34}" destId="{D754EACF-4466-451F-A3E9-A85D4286E58D}" srcOrd="25" destOrd="0" presId="urn:microsoft.com/office/officeart/2005/8/layout/radial6"/>
    <dgm:cxn modelId="{8A5E62E9-FFA5-496E-BB77-12CFB06C9242}" type="presParOf" srcId="{F40F208E-BC3C-49E3-B5C8-0E0C7F1C1D34}" destId="{7FE81BB7-346D-481C-AFD5-C4C5A4046E38}" srcOrd="26" destOrd="0" presId="urn:microsoft.com/office/officeart/2005/8/layout/radial6"/>
    <dgm:cxn modelId="{6F64C99D-A5FD-4ACE-BF39-23BF7A312774}" type="presParOf" srcId="{F40F208E-BC3C-49E3-B5C8-0E0C7F1C1D34}" destId="{6C199F32-7AB7-4275-B39C-622F86DA12BF}" srcOrd="27" destOrd="0" presId="urn:microsoft.com/office/officeart/2005/8/layout/radial6"/>
    <dgm:cxn modelId="{C1F88FC3-1071-473A-BD9C-2F33C8CDC826}" type="presParOf" srcId="{F40F208E-BC3C-49E3-B5C8-0E0C7F1C1D34}" destId="{B2AB3E1F-79EF-408A-B2B6-53AA2D65B57E}" srcOrd="28" destOrd="0" presId="urn:microsoft.com/office/officeart/2005/8/layout/radial6"/>
    <dgm:cxn modelId="{69CA0FD4-9C79-4532-A24F-BE135CE03418}" type="presParOf" srcId="{F40F208E-BC3C-49E3-B5C8-0E0C7F1C1D34}" destId="{A64A380B-1E61-45FC-8AC6-B9BC94910B3E}" srcOrd="29" destOrd="0" presId="urn:microsoft.com/office/officeart/2005/8/layout/radial6"/>
    <dgm:cxn modelId="{66F2965C-47BA-487A-9F85-4CE9FDE30CC8}" type="presParOf" srcId="{F40F208E-BC3C-49E3-B5C8-0E0C7F1C1D34}" destId="{B9E8D8DB-349D-45CF-8F7A-868C01CF7308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DA488D-AB1F-4D3B-9633-9CBAAC21CF80}" type="doc">
      <dgm:prSet loTypeId="urn:microsoft.com/office/officeart/2005/8/layout/radial6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MY"/>
        </a:p>
      </dgm:t>
    </dgm:pt>
    <dgm:pt modelId="{11BB68AB-994E-4CDD-BE70-CB7CB9645802}">
      <dgm:prSet phldrT="[Text]" custT="1"/>
      <dgm:spPr/>
      <dgm:t>
        <a:bodyPr/>
        <a:lstStyle/>
        <a:p>
          <a:r>
            <a:rPr lang="en-US" sz="900" dirty="0" smtClean="0"/>
            <a:t>m</a:t>
          </a:r>
          <a:endParaRPr lang="en-MY" sz="900" dirty="0"/>
        </a:p>
      </dgm:t>
    </dgm:pt>
    <dgm:pt modelId="{9D083AEE-DB8A-4365-8670-EFBC98AB23F1}" type="parTrans" cxnId="{A119D906-896D-422E-B501-C9D2CE53F3FA}">
      <dgm:prSet/>
      <dgm:spPr/>
      <dgm:t>
        <a:bodyPr/>
        <a:lstStyle/>
        <a:p>
          <a:endParaRPr lang="en-MY"/>
        </a:p>
      </dgm:t>
    </dgm:pt>
    <dgm:pt modelId="{8A822C80-AA0A-42C4-BAD7-6F57B047E8E7}" type="sibTrans" cxnId="{A119D906-896D-422E-B501-C9D2CE53F3FA}">
      <dgm:prSet/>
      <dgm:spPr/>
      <dgm:t>
        <a:bodyPr/>
        <a:lstStyle/>
        <a:p>
          <a:endParaRPr lang="en-MY"/>
        </a:p>
      </dgm:t>
    </dgm:pt>
    <dgm:pt modelId="{273B764A-86CB-42BE-B8C0-D6884B196948}">
      <dgm:prSet phldrT="[Text]"/>
      <dgm:spPr/>
      <dgm:t>
        <a:bodyPr/>
        <a:lstStyle/>
        <a:p>
          <a:r>
            <a:rPr lang="en-US" dirty="0" smtClean="0"/>
            <a:t>Pc</a:t>
          </a:r>
          <a:endParaRPr lang="en-MY" dirty="0"/>
        </a:p>
      </dgm:t>
    </dgm:pt>
    <dgm:pt modelId="{CE975BC3-8642-45C7-92F2-2B736A5DD08A}" type="parTrans" cxnId="{830BBBBA-533F-4EC8-9402-5C92F930D03F}">
      <dgm:prSet/>
      <dgm:spPr/>
      <dgm:t>
        <a:bodyPr/>
        <a:lstStyle/>
        <a:p>
          <a:endParaRPr lang="en-MY"/>
        </a:p>
      </dgm:t>
    </dgm:pt>
    <dgm:pt modelId="{1FC93227-E091-4C43-8866-F7A1373BEAF7}" type="sibTrans" cxnId="{830BBBBA-533F-4EC8-9402-5C92F930D03F}">
      <dgm:prSet/>
      <dgm:spPr/>
      <dgm:t>
        <a:bodyPr/>
        <a:lstStyle/>
        <a:p>
          <a:endParaRPr lang="en-MY"/>
        </a:p>
      </dgm:t>
    </dgm:pt>
    <dgm:pt modelId="{A30FC2D9-79B6-4D3F-9B02-BD874012EF59}">
      <dgm:prSet phldrT="[Text]"/>
      <dgm:spPr/>
      <dgm:t>
        <a:bodyPr/>
        <a:lstStyle/>
        <a:p>
          <a:r>
            <a:rPr lang="en-US" dirty="0" err="1" smtClean="0"/>
            <a:t>Dp</a:t>
          </a:r>
          <a:endParaRPr lang="en-MY" dirty="0"/>
        </a:p>
      </dgm:t>
    </dgm:pt>
    <dgm:pt modelId="{9806B9E5-087B-4E96-9ED9-3CDAE15534D5}" type="parTrans" cxnId="{DCB0CD0C-3182-48E2-B912-EE7AC3ABBEEB}">
      <dgm:prSet/>
      <dgm:spPr/>
      <dgm:t>
        <a:bodyPr/>
        <a:lstStyle/>
        <a:p>
          <a:endParaRPr lang="en-MY"/>
        </a:p>
      </dgm:t>
    </dgm:pt>
    <dgm:pt modelId="{E23A097B-DE55-46AA-BC80-F77F9D3E9A54}" type="sibTrans" cxnId="{DCB0CD0C-3182-48E2-B912-EE7AC3ABBEEB}">
      <dgm:prSet/>
      <dgm:spPr/>
      <dgm:t>
        <a:bodyPr/>
        <a:lstStyle/>
        <a:p>
          <a:endParaRPr lang="en-MY"/>
        </a:p>
      </dgm:t>
    </dgm:pt>
    <dgm:pt modelId="{B32336C4-E13D-4C04-B95E-1C46460820E1}">
      <dgm:prSet phldrT="[Text]"/>
      <dgm:spPr/>
      <dgm:t>
        <a:bodyPr/>
        <a:lstStyle/>
        <a:p>
          <a:r>
            <a:rPr lang="en-US" dirty="0" smtClean="0"/>
            <a:t>Pl</a:t>
          </a:r>
          <a:endParaRPr lang="en-MY" dirty="0"/>
        </a:p>
      </dgm:t>
    </dgm:pt>
    <dgm:pt modelId="{58440941-FA5C-4BDB-B9D9-698D5A8EEC31}" type="parTrans" cxnId="{8809ADA1-98DD-4F30-A2C4-464B92421CAE}">
      <dgm:prSet/>
      <dgm:spPr/>
      <dgm:t>
        <a:bodyPr/>
        <a:lstStyle/>
        <a:p>
          <a:endParaRPr lang="en-MY"/>
        </a:p>
      </dgm:t>
    </dgm:pt>
    <dgm:pt modelId="{535C50D2-3520-43F7-90BE-E33B4850915B}" type="sibTrans" cxnId="{8809ADA1-98DD-4F30-A2C4-464B92421CAE}">
      <dgm:prSet/>
      <dgm:spPr/>
      <dgm:t>
        <a:bodyPr/>
        <a:lstStyle/>
        <a:p>
          <a:endParaRPr lang="en-MY"/>
        </a:p>
      </dgm:t>
    </dgm:pt>
    <dgm:pt modelId="{060084F6-728D-4EC7-9124-F2B654679A8D}">
      <dgm:prSet phldrT="[Text]"/>
      <dgm:spPr/>
      <dgm:t>
        <a:bodyPr/>
        <a:lstStyle/>
        <a:p>
          <a:r>
            <a:rPr lang="en-US" dirty="0" smtClean="0"/>
            <a:t>Ds</a:t>
          </a:r>
          <a:endParaRPr lang="en-MY" dirty="0"/>
        </a:p>
      </dgm:t>
    </dgm:pt>
    <dgm:pt modelId="{A7BB997E-2058-45EC-9F12-2E1F653D7B4E}" type="parTrans" cxnId="{7BB7A33E-20C4-42E5-9DA9-2F78727443E8}">
      <dgm:prSet/>
      <dgm:spPr/>
      <dgm:t>
        <a:bodyPr/>
        <a:lstStyle/>
        <a:p>
          <a:endParaRPr lang="en-MY"/>
        </a:p>
      </dgm:t>
    </dgm:pt>
    <dgm:pt modelId="{E2692C77-5E1D-4111-A3A4-D178D7C1565C}" type="sibTrans" cxnId="{7BB7A33E-20C4-42E5-9DA9-2F78727443E8}">
      <dgm:prSet/>
      <dgm:spPr/>
      <dgm:t>
        <a:bodyPr/>
        <a:lstStyle/>
        <a:p>
          <a:endParaRPr lang="en-MY"/>
        </a:p>
      </dgm:t>
    </dgm:pt>
    <dgm:pt modelId="{CD6A37F2-90C2-4974-BCD2-0C1481934549}">
      <dgm:prSet phldrT="[Text]"/>
      <dgm:spPr/>
      <dgm:t>
        <a:bodyPr/>
        <a:lstStyle/>
        <a:p>
          <a:r>
            <a:rPr lang="en-US" dirty="0" smtClean="0"/>
            <a:t>Ct</a:t>
          </a:r>
          <a:endParaRPr lang="en-MY" dirty="0"/>
        </a:p>
      </dgm:t>
    </dgm:pt>
    <dgm:pt modelId="{E8DF6F9D-BC94-4CA8-88E0-800FE0B7F23B}" type="parTrans" cxnId="{553E0E76-9CEC-4F59-B426-7FBAA4E7CBE1}">
      <dgm:prSet/>
      <dgm:spPr/>
      <dgm:t>
        <a:bodyPr/>
        <a:lstStyle/>
        <a:p>
          <a:endParaRPr lang="en-MY"/>
        </a:p>
      </dgm:t>
    </dgm:pt>
    <dgm:pt modelId="{B173681C-C36C-4F82-9B6F-B658DA5B4BFE}" type="sibTrans" cxnId="{553E0E76-9CEC-4F59-B426-7FBAA4E7CBE1}">
      <dgm:prSet/>
      <dgm:spPr/>
      <dgm:t>
        <a:bodyPr/>
        <a:lstStyle/>
        <a:p>
          <a:endParaRPr lang="en-MY"/>
        </a:p>
      </dgm:t>
    </dgm:pt>
    <dgm:pt modelId="{95A9AF8C-968F-40FD-9D05-FBAB0F954E63}">
      <dgm:prSet phldrT="[Text]"/>
      <dgm:spPr/>
      <dgm:t>
        <a:bodyPr/>
        <a:lstStyle/>
        <a:p>
          <a:r>
            <a:rPr lang="en-US" dirty="0" smtClean="0"/>
            <a:t>Cm</a:t>
          </a:r>
          <a:endParaRPr lang="en-MY" dirty="0"/>
        </a:p>
      </dgm:t>
    </dgm:pt>
    <dgm:pt modelId="{414749C9-62F5-4EC2-883F-22C082860C86}" type="parTrans" cxnId="{076CB88B-1CD2-4CC7-ABE3-EF438198C296}">
      <dgm:prSet/>
      <dgm:spPr/>
      <dgm:t>
        <a:bodyPr/>
        <a:lstStyle/>
        <a:p>
          <a:endParaRPr lang="en-MY"/>
        </a:p>
      </dgm:t>
    </dgm:pt>
    <dgm:pt modelId="{58CFA34E-6B01-4AC4-8702-3557D0970751}" type="sibTrans" cxnId="{076CB88B-1CD2-4CC7-ABE3-EF438198C296}">
      <dgm:prSet/>
      <dgm:spPr/>
      <dgm:t>
        <a:bodyPr/>
        <a:lstStyle/>
        <a:p>
          <a:endParaRPr lang="en-MY"/>
        </a:p>
      </dgm:t>
    </dgm:pt>
    <dgm:pt modelId="{92D9042E-B3B5-4360-8D72-422AEE7B0FC6}">
      <dgm:prSet phldrT="[Text]"/>
      <dgm:spPr/>
      <dgm:t>
        <a:bodyPr/>
        <a:lstStyle/>
        <a:p>
          <a:r>
            <a:rPr lang="en-US" dirty="0" smtClean="0"/>
            <a:t>Rs</a:t>
          </a:r>
          <a:endParaRPr lang="en-MY" dirty="0"/>
        </a:p>
      </dgm:t>
    </dgm:pt>
    <dgm:pt modelId="{6039D36A-A8B7-4A95-A80C-A63F01CAC95C}" type="parTrans" cxnId="{0807B9CF-F387-4306-8D7E-BAEDC7857A69}">
      <dgm:prSet/>
      <dgm:spPr/>
      <dgm:t>
        <a:bodyPr/>
        <a:lstStyle/>
        <a:p>
          <a:endParaRPr lang="en-MY"/>
        </a:p>
      </dgm:t>
    </dgm:pt>
    <dgm:pt modelId="{4DA05E71-1B12-4769-95FA-A4F4186E324A}" type="sibTrans" cxnId="{0807B9CF-F387-4306-8D7E-BAEDC7857A69}">
      <dgm:prSet/>
      <dgm:spPr/>
      <dgm:t>
        <a:bodyPr/>
        <a:lstStyle/>
        <a:p>
          <a:endParaRPr lang="en-MY"/>
        </a:p>
      </dgm:t>
    </dgm:pt>
    <dgm:pt modelId="{F3DAB685-05CB-4C60-8DFD-AE125B0799F9}">
      <dgm:prSet phldrT="[Text]"/>
      <dgm:spPr/>
      <dgm:t>
        <a:bodyPr/>
        <a:lstStyle/>
        <a:p>
          <a:r>
            <a:rPr lang="en-US" dirty="0" smtClean="0"/>
            <a:t>OM</a:t>
          </a:r>
          <a:endParaRPr lang="en-MY" dirty="0"/>
        </a:p>
      </dgm:t>
    </dgm:pt>
    <dgm:pt modelId="{4AF8DF1C-A552-44E4-90FD-77356E323894}" type="parTrans" cxnId="{53583123-B6A5-4CDA-A99D-FBEF71F471DB}">
      <dgm:prSet/>
      <dgm:spPr/>
      <dgm:t>
        <a:bodyPr/>
        <a:lstStyle/>
        <a:p>
          <a:endParaRPr lang="en-MY"/>
        </a:p>
      </dgm:t>
    </dgm:pt>
    <dgm:pt modelId="{F7BB3EB6-B270-4B8E-8623-ADDFE1CA73D4}" type="sibTrans" cxnId="{53583123-B6A5-4CDA-A99D-FBEF71F471DB}">
      <dgm:prSet/>
      <dgm:spPr/>
      <dgm:t>
        <a:bodyPr/>
        <a:lstStyle/>
        <a:p>
          <a:endParaRPr lang="en-MY"/>
        </a:p>
      </dgm:t>
    </dgm:pt>
    <dgm:pt modelId="{F0E66A8B-5CC2-4038-AAD3-433A13D5A1C9}">
      <dgm:prSet phldrT="[Text]"/>
      <dgm:spPr/>
      <dgm:t>
        <a:bodyPr/>
        <a:lstStyle/>
        <a:p>
          <a:r>
            <a:rPr lang="en-US" dirty="0" smtClean="0"/>
            <a:t>As</a:t>
          </a:r>
          <a:endParaRPr lang="en-MY" dirty="0"/>
        </a:p>
      </dgm:t>
    </dgm:pt>
    <dgm:pt modelId="{9C9E1AD4-7BD6-4C72-898F-363EAD0C3518}" type="parTrans" cxnId="{4BCEBE89-47F9-4BC2-84FC-15FDA205B29B}">
      <dgm:prSet/>
      <dgm:spPr/>
      <dgm:t>
        <a:bodyPr/>
        <a:lstStyle/>
        <a:p>
          <a:endParaRPr lang="en-MY"/>
        </a:p>
      </dgm:t>
    </dgm:pt>
    <dgm:pt modelId="{6BACF6C1-72CF-44B9-8106-E4601BD96F16}" type="sibTrans" cxnId="{4BCEBE89-47F9-4BC2-84FC-15FDA205B29B}">
      <dgm:prSet/>
      <dgm:spPr/>
      <dgm:t>
        <a:bodyPr/>
        <a:lstStyle/>
        <a:p>
          <a:endParaRPr lang="en-MY"/>
        </a:p>
      </dgm:t>
    </dgm:pt>
    <dgm:pt modelId="{A672C07D-6A9C-474E-8EDC-7197E41CE847}">
      <dgm:prSet phldrT="[Text]"/>
      <dgm:spPr/>
      <dgm:t>
        <a:bodyPr/>
        <a:lstStyle/>
        <a:p>
          <a:r>
            <a:rPr lang="en-US" dirty="0" err="1" smtClean="0"/>
            <a:t>Rf</a:t>
          </a:r>
          <a:endParaRPr lang="en-MY" dirty="0"/>
        </a:p>
      </dgm:t>
    </dgm:pt>
    <dgm:pt modelId="{3CE923F6-F8DC-4622-9886-BC8E43817051}" type="parTrans" cxnId="{FBBCE0F6-A61E-478B-8650-2DE48FF6D3AE}">
      <dgm:prSet/>
      <dgm:spPr/>
      <dgm:t>
        <a:bodyPr/>
        <a:lstStyle/>
        <a:p>
          <a:endParaRPr lang="en-MY"/>
        </a:p>
      </dgm:t>
    </dgm:pt>
    <dgm:pt modelId="{8BEFC3C9-369A-4604-8F12-5A99914FCEBF}" type="sibTrans" cxnId="{FBBCE0F6-A61E-478B-8650-2DE48FF6D3AE}">
      <dgm:prSet/>
      <dgm:spPr/>
      <dgm:t>
        <a:bodyPr/>
        <a:lstStyle/>
        <a:p>
          <a:endParaRPr lang="en-MY"/>
        </a:p>
      </dgm:t>
    </dgm:pt>
    <dgm:pt modelId="{EFD2DCA7-AF3B-470E-AE51-C3593F69A39F}" type="pres">
      <dgm:prSet presAssocID="{9FDA488D-AB1F-4D3B-9633-9CBAAC21CF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6B1FCECE-9956-4F9F-B84D-4EE467035CB4}" type="pres">
      <dgm:prSet presAssocID="{11BB68AB-994E-4CDD-BE70-CB7CB9645802}" presName="centerShape" presStyleLbl="node0" presStyleIdx="0" presStyleCnt="1" custScaleX="174562" custScaleY="148538" custLinFactNeighborX="762" custLinFactNeighborY="-2803"/>
      <dgm:spPr>
        <a:prstGeom prst="ellipse">
          <a:avLst/>
        </a:prstGeom>
      </dgm:spPr>
      <dgm:t>
        <a:bodyPr/>
        <a:lstStyle/>
        <a:p>
          <a:endParaRPr lang="en-MY"/>
        </a:p>
      </dgm:t>
    </dgm:pt>
    <dgm:pt modelId="{B71A7FE7-2701-4A3C-878D-660C72D6CAED}" type="pres">
      <dgm:prSet presAssocID="{273B764A-86CB-42BE-B8C0-D6884B196948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BA92E1B-0A9C-4ECF-B772-B6F25B68BE59}" type="pres">
      <dgm:prSet presAssocID="{273B764A-86CB-42BE-B8C0-D6884B196948}" presName="dummy" presStyleCnt="0"/>
      <dgm:spPr/>
      <dgm:t>
        <a:bodyPr/>
        <a:lstStyle/>
        <a:p>
          <a:endParaRPr lang="en-US"/>
        </a:p>
      </dgm:t>
    </dgm:pt>
    <dgm:pt modelId="{D0FCC3D7-C6D8-4A85-B2A5-C3741267952C}" type="pres">
      <dgm:prSet presAssocID="{1FC93227-E091-4C43-8866-F7A1373BEAF7}" presName="sibTrans" presStyleLbl="sibTrans2D1" presStyleIdx="0" presStyleCnt="10"/>
      <dgm:spPr/>
      <dgm:t>
        <a:bodyPr/>
        <a:lstStyle/>
        <a:p>
          <a:endParaRPr lang="en-MY"/>
        </a:p>
      </dgm:t>
    </dgm:pt>
    <dgm:pt modelId="{738D207D-E6F7-4C24-B9C6-468B8071FC79}" type="pres">
      <dgm:prSet presAssocID="{CD6A37F2-90C2-4974-BCD2-0C1481934549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C444573-B2A9-497D-AEAD-28263EFA3AB4}" type="pres">
      <dgm:prSet presAssocID="{CD6A37F2-90C2-4974-BCD2-0C1481934549}" presName="dummy" presStyleCnt="0"/>
      <dgm:spPr/>
      <dgm:t>
        <a:bodyPr/>
        <a:lstStyle/>
        <a:p>
          <a:endParaRPr lang="en-US"/>
        </a:p>
      </dgm:t>
    </dgm:pt>
    <dgm:pt modelId="{20BB9447-BA1D-4D48-B7A9-493571B0BB4E}" type="pres">
      <dgm:prSet presAssocID="{B173681C-C36C-4F82-9B6F-B658DA5B4BFE}" presName="sibTrans" presStyleLbl="sibTrans2D1" presStyleIdx="1" presStyleCnt="10"/>
      <dgm:spPr/>
      <dgm:t>
        <a:bodyPr/>
        <a:lstStyle/>
        <a:p>
          <a:endParaRPr lang="en-MY"/>
        </a:p>
      </dgm:t>
    </dgm:pt>
    <dgm:pt modelId="{6A751FE9-087E-472E-9E1D-B3BAE403790C}" type="pres">
      <dgm:prSet presAssocID="{95A9AF8C-968F-40FD-9D05-FBAB0F954E63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E23C06C-272A-4E38-890D-5F6434219538}" type="pres">
      <dgm:prSet presAssocID="{95A9AF8C-968F-40FD-9D05-FBAB0F954E63}" presName="dummy" presStyleCnt="0"/>
      <dgm:spPr/>
      <dgm:t>
        <a:bodyPr/>
        <a:lstStyle/>
        <a:p>
          <a:endParaRPr lang="en-US"/>
        </a:p>
      </dgm:t>
    </dgm:pt>
    <dgm:pt modelId="{D072627F-52D1-46DD-8E14-0AEA2BB40F38}" type="pres">
      <dgm:prSet presAssocID="{58CFA34E-6B01-4AC4-8702-3557D0970751}" presName="sibTrans" presStyleLbl="sibTrans2D1" presStyleIdx="2" presStyleCnt="10"/>
      <dgm:spPr/>
      <dgm:t>
        <a:bodyPr/>
        <a:lstStyle/>
        <a:p>
          <a:endParaRPr lang="en-MY"/>
        </a:p>
      </dgm:t>
    </dgm:pt>
    <dgm:pt modelId="{24EE99F0-DC5E-45DC-B40E-019F349700DE}" type="pres">
      <dgm:prSet presAssocID="{92D9042E-B3B5-4360-8D72-422AEE7B0FC6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42580D3-FF28-457E-B41F-A2E499AF1C3C}" type="pres">
      <dgm:prSet presAssocID="{92D9042E-B3B5-4360-8D72-422AEE7B0FC6}" presName="dummy" presStyleCnt="0"/>
      <dgm:spPr/>
      <dgm:t>
        <a:bodyPr/>
        <a:lstStyle/>
        <a:p>
          <a:endParaRPr lang="en-US"/>
        </a:p>
      </dgm:t>
    </dgm:pt>
    <dgm:pt modelId="{7E937A7C-D0C0-414E-8B53-39AEF4A4CA13}" type="pres">
      <dgm:prSet presAssocID="{4DA05E71-1B12-4769-95FA-A4F4186E324A}" presName="sibTrans" presStyleLbl="sibTrans2D1" presStyleIdx="3" presStyleCnt="10"/>
      <dgm:spPr/>
      <dgm:t>
        <a:bodyPr/>
        <a:lstStyle/>
        <a:p>
          <a:endParaRPr lang="en-MY"/>
        </a:p>
      </dgm:t>
    </dgm:pt>
    <dgm:pt modelId="{84563E00-431A-441D-A754-169C8B10790C}" type="pres">
      <dgm:prSet presAssocID="{F3DAB685-05CB-4C60-8DFD-AE125B0799F9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8266DEB-A63E-40F0-8E5E-5EFEA6C30AD8}" type="pres">
      <dgm:prSet presAssocID="{F3DAB685-05CB-4C60-8DFD-AE125B0799F9}" presName="dummy" presStyleCnt="0"/>
      <dgm:spPr/>
      <dgm:t>
        <a:bodyPr/>
        <a:lstStyle/>
        <a:p>
          <a:endParaRPr lang="en-US"/>
        </a:p>
      </dgm:t>
    </dgm:pt>
    <dgm:pt modelId="{CE26A6B6-CDD1-47DB-AD65-E04E594A9FD4}" type="pres">
      <dgm:prSet presAssocID="{F7BB3EB6-B270-4B8E-8623-ADDFE1CA73D4}" presName="sibTrans" presStyleLbl="sibTrans2D1" presStyleIdx="4" presStyleCnt="10"/>
      <dgm:spPr/>
      <dgm:t>
        <a:bodyPr/>
        <a:lstStyle/>
        <a:p>
          <a:endParaRPr lang="en-MY"/>
        </a:p>
      </dgm:t>
    </dgm:pt>
    <dgm:pt modelId="{3B550F2D-268C-45C9-AA8E-F75885108FAA}" type="pres">
      <dgm:prSet presAssocID="{F0E66A8B-5CC2-4038-AAD3-433A13D5A1C9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11754D3-37BA-449A-AAF1-C3BD15C364A7}" type="pres">
      <dgm:prSet presAssocID="{F0E66A8B-5CC2-4038-AAD3-433A13D5A1C9}" presName="dummy" presStyleCnt="0"/>
      <dgm:spPr/>
      <dgm:t>
        <a:bodyPr/>
        <a:lstStyle/>
        <a:p>
          <a:endParaRPr lang="en-US"/>
        </a:p>
      </dgm:t>
    </dgm:pt>
    <dgm:pt modelId="{A966768E-8531-4326-9799-F4743D20755D}" type="pres">
      <dgm:prSet presAssocID="{6BACF6C1-72CF-44B9-8106-E4601BD96F16}" presName="sibTrans" presStyleLbl="sibTrans2D1" presStyleIdx="5" presStyleCnt="10"/>
      <dgm:spPr/>
      <dgm:t>
        <a:bodyPr/>
        <a:lstStyle/>
        <a:p>
          <a:endParaRPr lang="en-MY"/>
        </a:p>
      </dgm:t>
    </dgm:pt>
    <dgm:pt modelId="{37070611-DA10-42CF-9C9E-CEC5E0685DF9}" type="pres">
      <dgm:prSet presAssocID="{A672C07D-6A9C-474E-8EDC-7197E41CE847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B7D14D9-16DD-437B-86DF-B84554874F40}" type="pres">
      <dgm:prSet presAssocID="{A672C07D-6A9C-474E-8EDC-7197E41CE847}" presName="dummy" presStyleCnt="0"/>
      <dgm:spPr/>
      <dgm:t>
        <a:bodyPr/>
        <a:lstStyle/>
        <a:p>
          <a:endParaRPr lang="en-US"/>
        </a:p>
      </dgm:t>
    </dgm:pt>
    <dgm:pt modelId="{697C7C72-1B4A-4888-8621-3C4AE4EA3D70}" type="pres">
      <dgm:prSet presAssocID="{8BEFC3C9-369A-4604-8F12-5A99914FCEBF}" presName="sibTrans" presStyleLbl="sibTrans2D1" presStyleIdx="6" presStyleCnt="10"/>
      <dgm:spPr/>
      <dgm:t>
        <a:bodyPr/>
        <a:lstStyle/>
        <a:p>
          <a:endParaRPr lang="en-MY"/>
        </a:p>
      </dgm:t>
    </dgm:pt>
    <dgm:pt modelId="{2C62C388-8E23-4981-9EAB-CF1C57E00F9F}" type="pres">
      <dgm:prSet presAssocID="{A30FC2D9-79B6-4D3F-9B02-BD874012EF59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C40EBA21-8ACA-489C-8ABE-D33E136E1990}" type="pres">
      <dgm:prSet presAssocID="{A30FC2D9-79B6-4D3F-9B02-BD874012EF59}" presName="dummy" presStyleCnt="0"/>
      <dgm:spPr/>
      <dgm:t>
        <a:bodyPr/>
        <a:lstStyle/>
        <a:p>
          <a:endParaRPr lang="en-US"/>
        </a:p>
      </dgm:t>
    </dgm:pt>
    <dgm:pt modelId="{479DB55C-848C-4541-A690-87CCB86C5365}" type="pres">
      <dgm:prSet presAssocID="{E23A097B-DE55-46AA-BC80-F77F9D3E9A54}" presName="sibTrans" presStyleLbl="sibTrans2D1" presStyleIdx="7" presStyleCnt="10"/>
      <dgm:spPr/>
      <dgm:t>
        <a:bodyPr/>
        <a:lstStyle/>
        <a:p>
          <a:endParaRPr lang="en-MY"/>
        </a:p>
      </dgm:t>
    </dgm:pt>
    <dgm:pt modelId="{23A2AC29-F36F-4303-966B-73DE757D9A14}" type="pres">
      <dgm:prSet presAssocID="{B32336C4-E13D-4C04-B95E-1C46460820E1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9E0FDAF-B82D-485B-B953-63CBD2B4A722}" type="pres">
      <dgm:prSet presAssocID="{B32336C4-E13D-4C04-B95E-1C46460820E1}" presName="dummy" presStyleCnt="0"/>
      <dgm:spPr/>
      <dgm:t>
        <a:bodyPr/>
        <a:lstStyle/>
        <a:p>
          <a:endParaRPr lang="en-US"/>
        </a:p>
      </dgm:t>
    </dgm:pt>
    <dgm:pt modelId="{49E4E1AD-6567-4884-A9D6-554DA8D183AA}" type="pres">
      <dgm:prSet presAssocID="{535C50D2-3520-43F7-90BE-E33B4850915B}" presName="sibTrans" presStyleLbl="sibTrans2D1" presStyleIdx="8" presStyleCnt="10"/>
      <dgm:spPr/>
      <dgm:t>
        <a:bodyPr/>
        <a:lstStyle/>
        <a:p>
          <a:endParaRPr lang="en-MY"/>
        </a:p>
      </dgm:t>
    </dgm:pt>
    <dgm:pt modelId="{A84FC7EA-65CE-4A8D-B5EE-C38B88D60C09}" type="pres">
      <dgm:prSet presAssocID="{060084F6-728D-4EC7-9124-F2B654679A8D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4C3A4B75-502D-4643-A02A-F55A39B11DCF}" type="pres">
      <dgm:prSet presAssocID="{060084F6-728D-4EC7-9124-F2B654679A8D}" presName="dummy" presStyleCnt="0"/>
      <dgm:spPr/>
      <dgm:t>
        <a:bodyPr/>
        <a:lstStyle/>
        <a:p>
          <a:endParaRPr lang="en-US"/>
        </a:p>
      </dgm:t>
    </dgm:pt>
    <dgm:pt modelId="{EBC7A59D-EC8B-4BB6-B3B7-7DA51EC51983}" type="pres">
      <dgm:prSet presAssocID="{E2692C77-5E1D-4111-A3A4-D178D7C1565C}" presName="sibTrans" presStyleLbl="sibTrans2D1" presStyleIdx="9" presStyleCnt="10"/>
      <dgm:spPr/>
      <dgm:t>
        <a:bodyPr/>
        <a:lstStyle/>
        <a:p>
          <a:endParaRPr lang="en-MY"/>
        </a:p>
      </dgm:t>
    </dgm:pt>
  </dgm:ptLst>
  <dgm:cxnLst>
    <dgm:cxn modelId="{E0A11DA1-4C9A-4FE1-988C-49D728F9A6DA}" type="presOf" srcId="{F3DAB685-05CB-4C60-8DFD-AE125B0799F9}" destId="{84563E00-431A-441D-A754-169C8B10790C}" srcOrd="0" destOrd="0" presId="urn:microsoft.com/office/officeart/2005/8/layout/radial6"/>
    <dgm:cxn modelId="{F231387A-92E4-42E2-B671-CC3E0DC95F62}" type="presOf" srcId="{E23A097B-DE55-46AA-BC80-F77F9D3E9A54}" destId="{479DB55C-848C-4541-A690-87CCB86C5365}" srcOrd="0" destOrd="0" presId="urn:microsoft.com/office/officeart/2005/8/layout/radial6"/>
    <dgm:cxn modelId="{682520D8-2274-4061-80D5-3139FB1A1040}" type="presOf" srcId="{B173681C-C36C-4F82-9B6F-B658DA5B4BFE}" destId="{20BB9447-BA1D-4D48-B7A9-493571B0BB4E}" srcOrd="0" destOrd="0" presId="urn:microsoft.com/office/officeart/2005/8/layout/radial6"/>
    <dgm:cxn modelId="{BA4BE476-D2C8-4C8A-A268-440CF510BC5A}" type="presOf" srcId="{E2692C77-5E1D-4111-A3A4-D178D7C1565C}" destId="{EBC7A59D-EC8B-4BB6-B3B7-7DA51EC51983}" srcOrd="0" destOrd="0" presId="urn:microsoft.com/office/officeart/2005/8/layout/radial6"/>
    <dgm:cxn modelId="{553E0E76-9CEC-4F59-B426-7FBAA4E7CBE1}" srcId="{11BB68AB-994E-4CDD-BE70-CB7CB9645802}" destId="{CD6A37F2-90C2-4974-BCD2-0C1481934549}" srcOrd="1" destOrd="0" parTransId="{E8DF6F9D-BC94-4CA8-88E0-800FE0B7F23B}" sibTransId="{B173681C-C36C-4F82-9B6F-B658DA5B4BFE}"/>
    <dgm:cxn modelId="{1251077B-F467-41E0-A506-ED1A5D56A8DB}" type="presOf" srcId="{060084F6-728D-4EC7-9124-F2B654679A8D}" destId="{A84FC7EA-65CE-4A8D-B5EE-C38B88D60C09}" srcOrd="0" destOrd="0" presId="urn:microsoft.com/office/officeart/2005/8/layout/radial6"/>
    <dgm:cxn modelId="{1CF7874F-9607-4287-B6EF-96CEC9860722}" type="presOf" srcId="{4DA05E71-1B12-4769-95FA-A4F4186E324A}" destId="{7E937A7C-D0C0-414E-8B53-39AEF4A4CA13}" srcOrd="0" destOrd="0" presId="urn:microsoft.com/office/officeart/2005/8/layout/radial6"/>
    <dgm:cxn modelId="{076CB88B-1CD2-4CC7-ABE3-EF438198C296}" srcId="{11BB68AB-994E-4CDD-BE70-CB7CB9645802}" destId="{95A9AF8C-968F-40FD-9D05-FBAB0F954E63}" srcOrd="2" destOrd="0" parTransId="{414749C9-62F5-4EC2-883F-22C082860C86}" sibTransId="{58CFA34E-6B01-4AC4-8702-3557D0970751}"/>
    <dgm:cxn modelId="{081ABF9C-12D7-4CF5-927B-57BEAB8A0332}" type="presOf" srcId="{273B764A-86CB-42BE-B8C0-D6884B196948}" destId="{B71A7FE7-2701-4A3C-878D-660C72D6CAED}" srcOrd="0" destOrd="0" presId="urn:microsoft.com/office/officeart/2005/8/layout/radial6"/>
    <dgm:cxn modelId="{AE9A7B96-93A2-484D-BA70-EB7BF8EA1FA8}" type="presOf" srcId="{8BEFC3C9-369A-4604-8F12-5A99914FCEBF}" destId="{697C7C72-1B4A-4888-8621-3C4AE4EA3D70}" srcOrd="0" destOrd="0" presId="urn:microsoft.com/office/officeart/2005/8/layout/radial6"/>
    <dgm:cxn modelId="{830BBBBA-533F-4EC8-9402-5C92F930D03F}" srcId="{11BB68AB-994E-4CDD-BE70-CB7CB9645802}" destId="{273B764A-86CB-42BE-B8C0-D6884B196948}" srcOrd="0" destOrd="0" parTransId="{CE975BC3-8642-45C7-92F2-2B736A5DD08A}" sibTransId="{1FC93227-E091-4C43-8866-F7A1373BEAF7}"/>
    <dgm:cxn modelId="{EC87B9E2-FDBF-4B16-9B5A-B898458BAF46}" type="presOf" srcId="{A30FC2D9-79B6-4D3F-9B02-BD874012EF59}" destId="{2C62C388-8E23-4981-9EAB-CF1C57E00F9F}" srcOrd="0" destOrd="0" presId="urn:microsoft.com/office/officeart/2005/8/layout/radial6"/>
    <dgm:cxn modelId="{7BB7A33E-20C4-42E5-9DA9-2F78727443E8}" srcId="{11BB68AB-994E-4CDD-BE70-CB7CB9645802}" destId="{060084F6-728D-4EC7-9124-F2B654679A8D}" srcOrd="9" destOrd="0" parTransId="{A7BB997E-2058-45EC-9F12-2E1F653D7B4E}" sibTransId="{E2692C77-5E1D-4111-A3A4-D178D7C1565C}"/>
    <dgm:cxn modelId="{41170FB3-E8B3-491D-999E-D5D9EB9401EC}" type="presOf" srcId="{B32336C4-E13D-4C04-B95E-1C46460820E1}" destId="{23A2AC29-F36F-4303-966B-73DE757D9A14}" srcOrd="0" destOrd="0" presId="urn:microsoft.com/office/officeart/2005/8/layout/radial6"/>
    <dgm:cxn modelId="{8D386DBA-77D5-433F-8103-F33E122AC362}" type="presOf" srcId="{95A9AF8C-968F-40FD-9D05-FBAB0F954E63}" destId="{6A751FE9-087E-472E-9E1D-B3BAE403790C}" srcOrd="0" destOrd="0" presId="urn:microsoft.com/office/officeart/2005/8/layout/radial6"/>
    <dgm:cxn modelId="{4BCEBE89-47F9-4BC2-84FC-15FDA205B29B}" srcId="{11BB68AB-994E-4CDD-BE70-CB7CB9645802}" destId="{F0E66A8B-5CC2-4038-AAD3-433A13D5A1C9}" srcOrd="5" destOrd="0" parTransId="{9C9E1AD4-7BD6-4C72-898F-363EAD0C3518}" sibTransId="{6BACF6C1-72CF-44B9-8106-E4601BD96F16}"/>
    <dgm:cxn modelId="{F44BD1D9-A9E8-4FC9-A621-B3051FE6A6D8}" type="presOf" srcId="{58CFA34E-6B01-4AC4-8702-3557D0970751}" destId="{D072627F-52D1-46DD-8E14-0AEA2BB40F38}" srcOrd="0" destOrd="0" presId="urn:microsoft.com/office/officeart/2005/8/layout/radial6"/>
    <dgm:cxn modelId="{FBBCE0F6-A61E-478B-8650-2DE48FF6D3AE}" srcId="{11BB68AB-994E-4CDD-BE70-CB7CB9645802}" destId="{A672C07D-6A9C-474E-8EDC-7197E41CE847}" srcOrd="6" destOrd="0" parTransId="{3CE923F6-F8DC-4622-9886-BC8E43817051}" sibTransId="{8BEFC3C9-369A-4604-8F12-5A99914FCEBF}"/>
    <dgm:cxn modelId="{D62299BD-31C1-431F-A592-68AC58FC31D6}" type="presOf" srcId="{F0E66A8B-5CC2-4038-AAD3-433A13D5A1C9}" destId="{3B550F2D-268C-45C9-AA8E-F75885108FAA}" srcOrd="0" destOrd="0" presId="urn:microsoft.com/office/officeart/2005/8/layout/radial6"/>
    <dgm:cxn modelId="{9B88E9CD-AC10-45E1-8848-076CAEAD7D68}" type="presOf" srcId="{1FC93227-E091-4C43-8866-F7A1373BEAF7}" destId="{D0FCC3D7-C6D8-4A85-B2A5-C3741267952C}" srcOrd="0" destOrd="0" presId="urn:microsoft.com/office/officeart/2005/8/layout/radial6"/>
    <dgm:cxn modelId="{53583123-B6A5-4CDA-A99D-FBEF71F471DB}" srcId="{11BB68AB-994E-4CDD-BE70-CB7CB9645802}" destId="{F3DAB685-05CB-4C60-8DFD-AE125B0799F9}" srcOrd="4" destOrd="0" parTransId="{4AF8DF1C-A552-44E4-90FD-77356E323894}" sibTransId="{F7BB3EB6-B270-4B8E-8623-ADDFE1CA73D4}"/>
    <dgm:cxn modelId="{996E12DB-2581-4AB7-9969-F37FFAA142F1}" type="presOf" srcId="{A672C07D-6A9C-474E-8EDC-7197E41CE847}" destId="{37070611-DA10-42CF-9C9E-CEC5E0685DF9}" srcOrd="0" destOrd="0" presId="urn:microsoft.com/office/officeart/2005/8/layout/radial6"/>
    <dgm:cxn modelId="{8809ADA1-98DD-4F30-A2C4-464B92421CAE}" srcId="{11BB68AB-994E-4CDD-BE70-CB7CB9645802}" destId="{B32336C4-E13D-4C04-B95E-1C46460820E1}" srcOrd="8" destOrd="0" parTransId="{58440941-FA5C-4BDB-B9D9-698D5A8EEC31}" sibTransId="{535C50D2-3520-43F7-90BE-E33B4850915B}"/>
    <dgm:cxn modelId="{0807B9CF-F387-4306-8D7E-BAEDC7857A69}" srcId="{11BB68AB-994E-4CDD-BE70-CB7CB9645802}" destId="{92D9042E-B3B5-4360-8D72-422AEE7B0FC6}" srcOrd="3" destOrd="0" parTransId="{6039D36A-A8B7-4A95-A80C-A63F01CAC95C}" sibTransId="{4DA05E71-1B12-4769-95FA-A4F4186E324A}"/>
    <dgm:cxn modelId="{E31D5A3D-2749-4399-8B74-94D6DCA94545}" type="presOf" srcId="{11BB68AB-994E-4CDD-BE70-CB7CB9645802}" destId="{6B1FCECE-9956-4F9F-B84D-4EE467035CB4}" srcOrd="0" destOrd="0" presId="urn:microsoft.com/office/officeart/2005/8/layout/radial6"/>
    <dgm:cxn modelId="{DCB0CD0C-3182-48E2-B912-EE7AC3ABBEEB}" srcId="{11BB68AB-994E-4CDD-BE70-CB7CB9645802}" destId="{A30FC2D9-79B6-4D3F-9B02-BD874012EF59}" srcOrd="7" destOrd="0" parTransId="{9806B9E5-087B-4E96-9ED9-3CDAE15534D5}" sibTransId="{E23A097B-DE55-46AA-BC80-F77F9D3E9A54}"/>
    <dgm:cxn modelId="{5CFDB884-B859-4CEC-95D0-1AB194244364}" type="presOf" srcId="{CD6A37F2-90C2-4974-BCD2-0C1481934549}" destId="{738D207D-E6F7-4C24-B9C6-468B8071FC79}" srcOrd="0" destOrd="0" presId="urn:microsoft.com/office/officeart/2005/8/layout/radial6"/>
    <dgm:cxn modelId="{79DFD812-9085-42A8-9726-B8933A389BD1}" type="presOf" srcId="{6BACF6C1-72CF-44B9-8106-E4601BD96F16}" destId="{A966768E-8531-4326-9799-F4743D20755D}" srcOrd="0" destOrd="0" presId="urn:microsoft.com/office/officeart/2005/8/layout/radial6"/>
    <dgm:cxn modelId="{FE4CF8E9-B543-4F9C-A9C4-C71AD65C226D}" type="presOf" srcId="{F7BB3EB6-B270-4B8E-8623-ADDFE1CA73D4}" destId="{CE26A6B6-CDD1-47DB-AD65-E04E594A9FD4}" srcOrd="0" destOrd="0" presId="urn:microsoft.com/office/officeart/2005/8/layout/radial6"/>
    <dgm:cxn modelId="{81F176A5-6E43-4626-A034-DFB3463214CB}" type="presOf" srcId="{92D9042E-B3B5-4360-8D72-422AEE7B0FC6}" destId="{24EE99F0-DC5E-45DC-B40E-019F349700DE}" srcOrd="0" destOrd="0" presId="urn:microsoft.com/office/officeart/2005/8/layout/radial6"/>
    <dgm:cxn modelId="{03C46D2F-DEC9-4D91-A6E7-B04F3CE53928}" type="presOf" srcId="{535C50D2-3520-43F7-90BE-E33B4850915B}" destId="{49E4E1AD-6567-4884-A9D6-554DA8D183AA}" srcOrd="0" destOrd="0" presId="urn:microsoft.com/office/officeart/2005/8/layout/radial6"/>
    <dgm:cxn modelId="{4F302E7A-1034-48F1-B834-C40010394D4F}" type="presOf" srcId="{9FDA488D-AB1F-4D3B-9633-9CBAAC21CF80}" destId="{EFD2DCA7-AF3B-470E-AE51-C3593F69A39F}" srcOrd="0" destOrd="0" presId="urn:microsoft.com/office/officeart/2005/8/layout/radial6"/>
    <dgm:cxn modelId="{A119D906-896D-422E-B501-C9D2CE53F3FA}" srcId="{9FDA488D-AB1F-4D3B-9633-9CBAAC21CF80}" destId="{11BB68AB-994E-4CDD-BE70-CB7CB9645802}" srcOrd="0" destOrd="0" parTransId="{9D083AEE-DB8A-4365-8670-EFBC98AB23F1}" sibTransId="{8A822C80-AA0A-42C4-BAD7-6F57B047E8E7}"/>
    <dgm:cxn modelId="{02714BC2-A39C-4440-B743-8C10FB65EC54}" type="presParOf" srcId="{EFD2DCA7-AF3B-470E-AE51-C3593F69A39F}" destId="{6B1FCECE-9956-4F9F-B84D-4EE467035CB4}" srcOrd="0" destOrd="0" presId="urn:microsoft.com/office/officeart/2005/8/layout/radial6"/>
    <dgm:cxn modelId="{D2102A9B-BCCD-457A-82AF-21E21C273B42}" type="presParOf" srcId="{EFD2DCA7-AF3B-470E-AE51-C3593F69A39F}" destId="{B71A7FE7-2701-4A3C-878D-660C72D6CAED}" srcOrd="1" destOrd="0" presId="urn:microsoft.com/office/officeart/2005/8/layout/radial6"/>
    <dgm:cxn modelId="{FBF0BD2E-3E86-4226-8D40-C60F75591914}" type="presParOf" srcId="{EFD2DCA7-AF3B-470E-AE51-C3593F69A39F}" destId="{8BA92E1B-0A9C-4ECF-B772-B6F25B68BE59}" srcOrd="2" destOrd="0" presId="urn:microsoft.com/office/officeart/2005/8/layout/radial6"/>
    <dgm:cxn modelId="{1A28D98F-3180-428A-BD11-0AEE331EA30F}" type="presParOf" srcId="{EFD2DCA7-AF3B-470E-AE51-C3593F69A39F}" destId="{D0FCC3D7-C6D8-4A85-B2A5-C3741267952C}" srcOrd="3" destOrd="0" presId="urn:microsoft.com/office/officeart/2005/8/layout/radial6"/>
    <dgm:cxn modelId="{66202243-364D-488A-9DB8-9B8F013334CD}" type="presParOf" srcId="{EFD2DCA7-AF3B-470E-AE51-C3593F69A39F}" destId="{738D207D-E6F7-4C24-B9C6-468B8071FC79}" srcOrd="4" destOrd="0" presId="urn:microsoft.com/office/officeart/2005/8/layout/radial6"/>
    <dgm:cxn modelId="{FBC8240E-F1F9-4822-9E8C-06A5B3EE094A}" type="presParOf" srcId="{EFD2DCA7-AF3B-470E-AE51-C3593F69A39F}" destId="{BC444573-B2A9-497D-AEAD-28263EFA3AB4}" srcOrd="5" destOrd="0" presId="urn:microsoft.com/office/officeart/2005/8/layout/radial6"/>
    <dgm:cxn modelId="{0C963B80-49CD-41E9-A902-ED8C366C69EB}" type="presParOf" srcId="{EFD2DCA7-AF3B-470E-AE51-C3593F69A39F}" destId="{20BB9447-BA1D-4D48-B7A9-493571B0BB4E}" srcOrd="6" destOrd="0" presId="urn:microsoft.com/office/officeart/2005/8/layout/radial6"/>
    <dgm:cxn modelId="{FEBB8E76-F63C-45D5-BADC-508C9356F4AB}" type="presParOf" srcId="{EFD2DCA7-AF3B-470E-AE51-C3593F69A39F}" destId="{6A751FE9-087E-472E-9E1D-B3BAE403790C}" srcOrd="7" destOrd="0" presId="urn:microsoft.com/office/officeart/2005/8/layout/radial6"/>
    <dgm:cxn modelId="{3A3CDAEF-B77D-49B2-9680-0582F03857B3}" type="presParOf" srcId="{EFD2DCA7-AF3B-470E-AE51-C3593F69A39F}" destId="{0E23C06C-272A-4E38-890D-5F6434219538}" srcOrd="8" destOrd="0" presId="urn:microsoft.com/office/officeart/2005/8/layout/radial6"/>
    <dgm:cxn modelId="{DBA7F2D5-680D-4B40-9D03-0D979DB5E23F}" type="presParOf" srcId="{EFD2DCA7-AF3B-470E-AE51-C3593F69A39F}" destId="{D072627F-52D1-46DD-8E14-0AEA2BB40F38}" srcOrd="9" destOrd="0" presId="urn:microsoft.com/office/officeart/2005/8/layout/radial6"/>
    <dgm:cxn modelId="{F4C00221-48AB-4A28-845F-72512D56AEDE}" type="presParOf" srcId="{EFD2DCA7-AF3B-470E-AE51-C3593F69A39F}" destId="{24EE99F0-DC5E-45DC-B40E-019F349700DE}" srcOrd="10" destOrd="0" presId="urn:microsoft.com/office/officeart/2005/8/layout/radial6"/>
    <dgm:cxn modelId="{73EC1540-583A-4F46-AC13-ED6829195E9F}" type="presParOf" srcId="{EFD2DCA7-AF3B-470E-AE51-C3593F69A39F}" destId="{342580D3-FF28-457E-B41F-A2E499AF1C3C}" srcOrd="11" destOrd="0" presId="urn:microsoft.com/office/officeart/2005/8/layout/radial6"/>
    <dgm:cxn modelId="{7D71B048-4F5C-456A-96B2-0DA1EC11732B}" type="presParOf" srcId="{EFD2DCA7-AF3B-470E-AE51-C3593F69A39F}" destId="{7E937A7C-D0C0-414E-8B53-39AEF4A4CA13}" srcOrd="12" destOrd="0" presId="urn:microsoft.com/office/officeart/2005/8/layout/radial6"/>
    <dgm:cxn modelId="{140B8885-9E39-483B-9B46-21BD8DF59548}" type="presParOf" srcId="{EFD2DCA7-AF3B-470E-AE51-C3593F69A39F}" destId="{84563E00-431A-441D-A754-169C8B10790C}" srcOrd="13" destOrd="0" presId="urn:microsoft.com/office/officeart/2005/8/layout/radial6"/>
    <dgm:cxn modelId="{9C602FAF-17FD-4068-8827-5974ABC6CB32}" type="presParOf" srcId="{EFD2DCA7-AF3B-470E-AE51-C3593F69A39F}" destId="{F8266DEB-A63E-40F0-8E5E-5EFEA6C30AD8}" srcOrd="14" destOrd="0" presId="urn:microsoft.com/office/officeart/2005/8/layout/radial6"/>
    <dgm:cxn modelId="{406DB615-3230-4D0B-99BF-D689E04EB032}" type="presParOf" srcId="{EFD2DCA7-AF3B-470E-AE51-C3593F69A39F}" destId="{CE26A6B6-CDD1-47DB-AD65-E04E594A9FD4}" srcOrd="15" destOrd="0" presId="urn:microsoft.com/office/officeart/2005/8/layout/radial6"/>
    <dgm:cxn modelId="{70EEFAA8-07E0-4F60-BAD0-B78AEBC4C55F}" type="presParOf" srcId="{EFD2DCA7-AF3B-470E-AE51-C3593F69A39F}" destId="{3B550F2D-268C-45C9-AA8E-F75885108FAA}" srcOrd="16" destOrd="0" presId="urn:microsoft.com/office/officeart/2005/8/layout/radial6"/>
    <dgm:cxn modelId="{D829F275-2AF1-4F70-97FC-4C4576AE9C96}" type="presParOf" srcId="{EFD2DCA7-AF3B-470E-AE51-C3593F69A39F}" destId="{F11754D3-37BA-449A-AAF1-C3BD15C364A7}" srcOrd="17" destOrd="0" presId="urn:microsoft.com/office/officeart/2005/8/layout/radial6"/>
    <dgm:cxn modelId="{91389A88-B99C-4E74-93D3-EB5896ED32D6}" type="presParOf" srcId="{EFD2DCA7-AF3B-470E-AE51-C3593F69A39F}" destId="{A966768E-8531-4326-9799-F4743D20755D}" srcOrd="18" destOrd="0" presId="urn:microsoft.com/office/officeart/2005/8/layout/radial6"/>
    <dgm:cxn modelId="{82A111A5-2A12-4177-A419-C29C94187BA1}" type="presParOf" srcId="{EFD2DCA7-AF3B-470E-AE51-C3593F69A39F}" destId="{37070611-DA10-42CF-9C9E-CEC5E0685DF9}" srcOrd="19" destOrd="0" presId="urn:microsoft.com/office/officeart/2005/8/layout/radial6"/>
    <dgm:cxn modelId="{65A3966B-63D3-477E-93E1-29CE5695CCA3}" type="presParOf" srcId="{EFD2DCA7-AF3B-470E-AE51-C3593F69A39F}" destId="{DB7D14D9-16DD-437B-86DF-B84554874F40}" srcOrd="20" destOrd="0" presId="urn:microsoft.com/office/officeart/2005/8/layout/radial6"/>
    <dgm:cxn modelId="{9461A61C-55E7-42F5-8930-BD4A9F82F8A7}" type="presParOf" srcId="{EFD2DCA7-AF3B-470E-AE51-C3593F69A39F}" destId="{697C7C72-1B4A-4888-8621-3C4AE4EA3D70}" srcOrd="21" destOrd="0" presId="urn:microsoft.com/office/officeart/2005/8/layout/radial6"/>
    <dgm:cxn modelId="{57B6ED5C-B005-4671-A2F6-AD5D3D84A3FC}" type="presParOf" srcId="{EFD2DCA7-AF3B-470E-AE51-C3593F69A39F}" destId="{2C62C388-8E23-4981-9EAB-CF1C57E00F9F}" srcOrd="22" destOrd="0" presId="urn:microsoft.com/office/officeart/2005/8/layout/radial6"/>
    <dgm:cxn modelId="{F226598B-6331-4946-BE9A-44B428BF1EA4}" type="presParOf" srcId="{EFD2DCA7-AF3B-470E-AE51-C3593F69A39F}" destId="{C40EBA21-8ACA-489C-8ABE-D33E136E1990}" srcOrd="23" destOrd="0" presId="urn:microsoft.com/office/officeart/2005/8/layout/radial6"/>
    <dgm:cxn modelId="{0BC5FCBC-94DA-4EFC-BFC5-F218E8F73B8B}" type="presParOf" srcId="{EFD2DCA7-AF3B-470E-AE51-C3593F69A39F}" destId="{479DB55C-848C-4541-A690-87CCB86C5365}" srcOrd="24" destOrd="0" presId="urn:microsoft.com/office/officeart/2005/8/layout/radial6"/>
    <dgm:cxn modelId="{62E60445-C561-4F28-AC87-4E3423B82EFF}" type="presParOf" srcId="{EFD2DCA7-AF3B-470E-AE51-C3593F69A39F}" destId="{23A2AC29-F36F-4303-966B-73DE757D9A14}" srcOrd="25" destOrd="0" presId="urn:microsoft.com/office/officeart/2005/8/layout/radial6"/>
    <dgm:cxn modelId="{92A718E0-765B-455A-9A04-678D1A1EE8FD}" type="presParOf" srcId="{EFD2DCA7-AF3B-470E-AE51-C3593F69A39F}" destId="{A9E0FDAF-B82D-485B-B953-63CBD2B4A722}" srcOrd="26" destOrd="0" presId="urn:microsoft.com/office/officeart/2005/8/layout/radial6"/>
    <dgm:cxn modelId="{1B73859F-ED9B-4288-B831-6336350FDCB9}" type="presParOf" srcId="{EFD2DCA7-AF3B-470E-AE51-C3593F69A39F}" destId="{49E4E1AD-6567-4884-A9D6-554DA8D183AA}" srcOrd="27" destOrd="0" presId="urn:microsoft.com/office/officeart/2005/8/layout/radial6"/>
    <dgm:cxn modelId="{B9DCF4EE-E4FF-42A1-B550-B5AE64707BE2}" type="presParOf" srcId="{EFD2DCA7-AF3B-470E-AE51-C3593F69A39F}" destId="{A84FC7EA-65CE-4A8D-B5EE-C38B88D60C09}" srcOrd="28" destOrd="0" presId="urn:microsoft.com/office/officeart/2005/8/layout/radial6"/>
    <dgm:cxn modelId="{EDFCD985-FC1E-4F53-92DD-362E35FB4E89}" type="presParOf" srcId="{EFD2DCA7-AF3B-470E-AE51-C3593F69A39F}" destId="{4C3A4B75-502D-4643-A02A-F55A39B11DCF}" srcOrd="29" destOrd="0" presId="urn:microsoft.com/office/officeart/2005/8/layout/radial6"/>
    <dgm:cxn modelId="{7FA791A3-6FAF-47CA-8628-36CF032168BB}" type="presParOf" srcId="{EFD2DCA7-AF3B-470E-AE51-C3593F69A39F}" destId="{EBC7A59D-EC8B-4BB6-B3B7-7DA51EC51983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927E7B-64A3-49D1-8BB4-F1F07CB071B5}" type="doc">
      <dgm:prSet loTypeId="urn:microsoft.com/office/officeart/2005/8/layout/radial2" loCatId="relationship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MY"/>
        </a:p>
      </dgm:t>
    </dgm:pt>
    <dgm:pt modelId="{E726AACF-EE92-492C-ADC7-F171E297E681}">
      <dgm:prSet phldrT="[Text]" custT="1"/>
      <dgm:spPr/>
      <dgm:t>
        <a:bodyPr/>
        <a:lstStyle/>
        <a:p>
          <a:r>
            <a:rPr lang="en-US" sz="1400" b="1" dirty="0" smtClean="0"/>
            <a:t>Customer</a:t>
          </a:r>
          <a:endParaRPr lang="en-MY" sz="1400" b="1" dirty="0"/>
        </a:p>
      </dgm:t>
    </dgm:pt>
    <dgm:pt modelId="{119D762A-2FB9-4413-A887-591C1E38F626}" type="parTrans" cxnId="{ED6485AF-2941-4213-B4DA-AAD81562372A}">
      <dgm:prSet/>
      <dgm:spPr/>
      <dgm:t>
        <a:bodyPr/>
        <a:lstStyle/>
        <a:p>
          <a:endParaRPr lang="en-MY"/>
        </a:p>
      </dgm:t>
    </dgm:pt>
    <dgm:pt modelId="{BD4E9B70-D36A-42E8-B54A-E8051BA09FE4}" type="sibTrans" cxnId="{ED6485AF-2941-4213-B4DA-AAD81562372A}">
      <dgm:prSet/>
      <dgm:spPr/>
      <dgm:t>
        <a:bodyPr/>
        <a:lstStyle/>
        <a:p>
          <a:endParaRPr lang="en-MY"/>
        </a:p>
      </dgm:t>
    </dgm:pt>
    <dgm:pt modelId="{873DC2E6-238E-4C80-BDE3-0CEB8B0BD1DC}">
      <dgm:prSet phldrT="[Text]" custT="1"/>
      <dgm:spPr/>
      <dgm:t>
        <a:bodyPr/>
        <a:lstStyle/>
        <a:p>
          <a:r>
            <a:rPr lang="en-US" sz="1200" dirty="0" smtClean="0"/>
            <a:t>High Impacts</a:t>
          </a:r>
          <a:endParaRPr lang="en-MY" sz="1200" dirty="0"/>
        </a:p>
      </dgm:t>
    </dgm:pt>
    <dgm:pt modelId="{129EACB0-9C2F-4137-A10C-46370EA87D92}" type="parTrans" cxnId="{C63CF7DA-8FE9-4AB7-9D60-B1C080FA102E}">
      <dgm:prSet/>
      <dgm:spPr/>
      <dgm:t>
        <a:bodyPr/>
        <a:lstStyle/>
        <a:p>
          <a:endParaRPr lang="en-MY"/>
        </a:p>
      </dgm:t>
    </dgm:pt>
    <dgm:pt modelId="{C330D407-2FAF-4F18-A0BC-BC9DC8B981FD}" type="sibTrans" cxnId="{C63CF7DA-8FE9-4AB7-9D60-B1C080FA102E}">
      <dgm:prSet/>
      <dgm:spPr/>
      <dgm:t>
        <a:bodyPr/>
        <a:lstStyle/>
        <a:p>
          <a:endParaRPr lang="en-MY"/>
        </a:p>
      </dgm:t>
    </dgm:pt>
    <dgm:pt modelId="{462D3457-9F0B-4459-83C2-686EA65CC189}">
      <dgm:prSet phldrT="[Text]" custT="1"/>
      <dgm:spPr/>
      <dgm:t>
        <a:bodyPr/>
        <a:lstStyle/>
        <a:p>
          <a:r>
            <a:rPr lang="en-US" sz="1200" dirty="0" smtClean="0"/>
            <a:t>Excel Achievement</a:t>
          </a:r>
          <a:endParaRPr lang="en-MY" sz="1200" dirty="0"/>
        </a:p>
      </dgm:t>
    </dgm:pt>
    <dgm:pt modelId="{DFFED59B-F4CE-46BA-B235-570A7BF82C2C}" type="parTrans" cxnId="{6E91F50B-E02E-43A8-BFA5-829C4BA99F1E}">
      <dgm:prSet/>
      <dgm:spPr/>
      <dgm:t>
        <a:bodyPr/>
        <a:lstStyle/>
        <a:p>
          <a:endParaRPr lang="en-MY"/>
        </a:p>
      </dgm:t>
    </dgm:pt>
    <dgm:pt modelId="{08A44C29-4221-4353-8402-B13EAF2905D6}" type="sibTrans" cxnId="{6E91F50B-E02E-43A8-BFA5-829C4BA99F1E}">
      <dgm:prSet/>
      <dgm:spPr/>
      <dgm:t>
        <a:bodyPr/>
        <a:lstStyle/>
        <a:p>
          <a:endParaRPr lang="en-MY"/>
        </a:p>
      </dgm:t>
    </dgm:pt>
    <dgm:pt modelId="{1518BB57-88EE-4ED0-93D0-A82511987ECC}">
      <dgm:prSet phldrT="[Text]" custT="1"/>
      <dgm:spPr/>
      <dgm:t>
        <a:bodyPr/>
        <a:lstStyle/>
        <a:p>
          <a:r>
            <a:rPr lang="en-US" sz="1600" b="1" dirty="0" smtClean="0"/>
            <a:t>ROI</a:t>
          </a:r>
          <a:endParaRPr lang="en-MY" sz="1600" b="1" dirty="0"/>
        </a:p>
      </dgm:t>
    </dgm:pt>
    <dgm:pt modelId="{494D4592-653C-4B7B-B893-55C4C406A5F0}" type="parTrans" cxnId="{6EECBDC5-DEC2-46FA-8579-6C19F0427AE9}">
      <dgm:prSet/>
      <dgm:spPr/>
      <dgm:t>
        <a:bodyPr/>
        <a:lstStyle/>
        <a:p>
          <a:endParaRPr lang="en-MY"/>
        </a:p>
      </dgm:t>
    </dgm:pt>
    <dgm:pt modelId="{921CB451-AFE6-46BD-A620-5050E1DDF5C6}" type="sibTrans" cxnId="{6EECBDC5-DEC2-46FA-8579-6C19F0427AE9}">
      <dgm:prSet/>
      <dgm:spPr/>
      <dgm:t>
        <a:bodyPr/>
        <a:lstStyle/>
        <a:p>
          <a:endParaRPr lang="en-MY"/>
        </a:p>
      </dgm:t>
    </dgm:pt>
    <dgm:pt modelId="{B3BC8C9F-0A0A-45C0-BB51-F8838ED701D8}">
      <dgm:prSet phldrT="[Text]" custT="1"/>
      <dgm:spPr/>
      <dgm:t>
        <a:bodyPr/>
        <a:lstStyle/>
        <a:p>
          <a:r>
            <a:rPr lang="en-US" sz="1200" dirty="0" smtClean="0"/>
            <a:t>Delivery</a:t>
          </a:r>
          <a:endParaRPr lang="en-MY" sz="1200" dirty="0"/>
        </a:p>
      </dgm:t>
    </dgm:pt>
    <dgm:pt modelId="{2C53D9D1-EBD4-49FB-A353-B44891C05563}" type="parTrans" cxnId="{62023556-90B7-456E-AC5E-454FDA3DE01F}">
      <dgm:prSet/>
      <dgm:spPr/>
      <dgm:t>
        <a:bodyPr/>
        <a:lstStyle/>
        <a:p>
          <a:endParaRPr lang="en-MY"/>
        </a:p>
      </dgm:t>
    </dgm:pt>
    <dgm:pt modelId="{3EB78182-23CE-4D19-BF50-5A3B75D824B2}" type="sibTrans" cxnId="{62023556-90B7-456E-AC5E-454FDA3DE01F}">
      <dgm:prSet/>
      <dgm:spPr/>
      <dgm:t>
        <a:bodyPr/>
        <a:lstStyle/>
        <a:p>
          <a:endParaRPr lang="en-MY"/>
        </a:p>
      </dgm:t>
    </dgm:pt>
    <dgm:pt modelId="{47EB097A-2309-4CDD-B491-3A3EDFBB11B9}">
      <dgm:prSet phldrT="[Text]" custT="1"/>
      <dgm:spPr/>
      <dgm:t>
        <a:bodyPr/>
        <a:lstStyle/>
        <a:p>
          <a:r>
            <a:rPr lang="en-US" sz="1200" dirty="0" smtClean="0"/>
            <a:t>Performance</a:t>
          </a:r>
          <a:endParaRPr lang="en-MY" sz="1200" dirty="0"/>
        </a:p>
      </dgm:t>
    </dgm:pt>
    <dgm:pt modelId="{7AD06A28-82F9-4791-A178-3A1EE56FD525}" type="parTrans" cxnId="{98E66A8C-2388-4536-BEEA-E41DC2A9B219}">
      <dgm:prSet/>
      <dgm:spPr/>
      <dgm:t>
        <a:bodyPr/>
        <a:lstStyle/>
        <a:p>
          <a:endParaRPr lang="en-MY"/>
        </a:p>
      </dgm:t>
    </dgm:pt>
    <dgm:pt modelId="{53982FE4-ACC2-4DC9-807E-B5AE5A5DD68B}" type="sibTrans" cxnId="{98E66A8C-2388-4536-BEEA-E41DC2A9B219}">
      <dgm:prSet/>
      <dgm:spPr/>
      <dgm:t>
        <a:bodyPr/>
        <a:lstStyle/>
        <a:p>
          <a:endParaRPr lang="en-MY"/>
        </a:p>
      </dgm:t>
    </dgm:pt>
    <dgm:pt modelId="{A5105517-0370-45B3-B3B1-35068A210978}">
      <dgm:prSet phldrT="[Text]" custT="1"/>
      <dgm:spPr/>
      <dgm:t>
        <a:bodyPr/>
        <a:lstStyle/>
        <a:p>
          <a:r>
            <a:rPr lang="en-US" sz="1600" b="1" dirty="0" smtClean="0"/>
            <a:t>Cost</a:t>
          </a:r>
          <a:endParaRPr lang="en-MY" sz="1600" b="1" dirty="0"/>
        </a:p>
      </dgm:t>
    </dgm:pt>
    <dgm:pt modelId="{6D80E271-6003-4353-98D6-EB16B12BC155}" type="parTrans" cxnId="{02DA7974-8DDB-4071-84B2-F8BC3FCCA43C}">
      <dgm:prSet/>
      <dgm:spPr/>
      <dgm:t>
        <a:bodyPr/>
        <a:lstStyle/>
        <a:p>
          <a:endParaRPr lang="en-MY"/>
        </a:p>
      </dgm:t>
    </dgm:pt>
    <dgm:pt modelId="{DBAD94C3-6FC4-430A-B306-209EFCB06803}" type="sibTrans" cxnId="{02DA7974-8DDB-4071-84B2-F8BC3FCCA43C}">
      <dgm:prSet/>
      <dgm:spPr/>
      <dgm:t>
        <a:bodyPr/>
        <a:lstStyle/>
        <a:p>
          <a:endParaRPr lang="en-MY"/>
        </a:p>
      </dgm:t>
    </dgm:pt>
    <dgm:pt modelId="{A37265D0-9BB9-4AD7-A202-08C78DDBE359}">
      <dgm:prSet phldrT="[Text]" custT="1"/>
      <dgm:spPr/>
      <dgm:t>
        <a:bodyPr/>
        <a:lstStyle/>
        <a:p>
          <a:r>
            <a:rPr lang="en-US" sz="1200" dirty="0" smtClean="0"/>
            <a:t>Financial Efficiency</a:t>
          </a:r>
          <a:endParaRPr lang="en-MY" sz="1200" dirty="0"/>
        </a:p>
      </dgm:t>
    </dgm:pt>
    <dgm:pt modelId="{AC081964-5AF2-4303-A6A9-9746E667E280}" type="parTrans" cxnId="{B7756DA3-AE9E-4408-8A6C-8AECED2A444C}">
      <dgm:prSet/>
      <dgm:spPr/>
      <dgm:t>
        <a:bodyPr/>
        <a:lstStyle/>
        <a:p>
          <a:endParaRPr lang="en-MY"/>
        </a:p>
      </dgm:t>
    </dgm:pt>
    <dgm:pt modelId="{0CDC1B0C-5F08-4074-B702-31D74059C75A}" type="sibTrans" cxnId="{B7756DA3-AE9E-4408-8A6C-8AECED2A444C}">
      <dgm:prSet/>
      <dgm:spPr/>
      <dgm:t>
        <a:bodyPr/>
        <a:lstStyle/>
        <a:p>
          <a:endParaRPr lang="en-MY"/>
        </a:p>
      </dgm:t>
    </dgm:pt>
    <dgm:pt modelId="{BF24E225-A923-4839-8438-9C9B4C7E66D4}">
      <dgm:prSet phldrT="[Text]" custT="1"/>
      <dgm:spPr/>
      <dgm:t>
        <a:bodyPr/>
        <a:lstStyle/>
        <a:p>
          <a:r>
            <a:rPr lang="en-US" sz="1200" dirty="0" smtClean="0"/>
            <a:t>Resources Optimization</a:t>
          </a:r>
          <a:endParaRPr lang="en-MY" sz="1200" dirty="0"/>
        </a:p>
      </dgm:t>
    </dgm:pt>
    <dgm:pt modelId="{6E720C83-4074-469E-9C4D-20BCB927BE12}" type="parTrans" cxnId="{8E4449FE-F6BB-4A1F-A9BF-6A1085147056}">
      <dgm:prSet/>
      <dgm:spPr/>
      <dgm:t>
        <a:bodyPr/>
        <a:lstStyle/>
        <a:p>
          <a:endParaRPr lang="en-MY"/>
        </a:p>
      </dgm:t>
    </dgm:pt>
    <dgm:pt modelId="{26712829-F023-4330-90B8-9089E001C908}" type="sibTrans" cxnId="{8E4449FE-F6BB-4A1F-A9BF-6A1085147056}">
      <dgm:prSet/>
      <dgm:spPr/>
      <dgm:t>
        <a:bodyPr/>
        <a:lstStyle/>
        <a:p>
          <a:endParaRPr lang="en-MY"/>
        </a:p>
      </dgm:t>
    </dgm:pt>
    <dgm:pt modelId="{98398516-B4BE-4E82-B8AB-947FEE0FB885}">
      <dgm:prSet phldrT="[Text]" custT="1"/>
      <dgm:spPr/>
      <dgm:t>
        <a:bodyPr/>
        <a:lstStyle/>
        <a:p>
          <a:endParaRPr lang="en-MY" sz="1200" dirty="0"/>
        </a:p>
      </dgm:t>
    </dgm:pt>
    <dgm:pt modelId="{5F8898AC-C2D1-40D4-9A9A-44B75B9C8C42}" type="parTrans" cxnId="{20BF24E4-814C-40E2-8466-51C124BFC24A}">
      <dgm:prSet/>
      <dgm:spPr/>
      <dgm:t>
        <a:bodyPr/>
        <a:lstStyle/>
        <a:p>
          <a:endParaRPr lang="en-US"/>
        </a:p>
      </dgm:t>
    </dgm:pt>
    <dgm:pt modelId="{CB109AA5-69E6-4914-8F0D-B379E24D382E}" type="sibTrans" cxnId="{20BF24E4-814C-40E2-8466-51C124BFC24A}">
      <dgm:prSet/>
      <dgm:spPr/>
      <dgm:t>
        <a:bodyPr/>
        <a:lstStyle/>
        <a:p>
          <a:endParaRPr lang="en-US"/>
        </a:p>
      </dgm:t>
    </dgm:pt>
    <dgm:pt modelId="{17FDDBEF-45EA-46B2-8C20-A5E4B4CC0C37}">
      <dgm:prSet phldrT="[Text]" custT="1"/>
      <dgm:spPr/>
      <dgm:t>
        <a:bodyPr/>
        <a:lstStyle/>
        <a:p>
          <a:endParaRPr lang="en-MY" sz="1200" dirty="0"/>
        </a:p>
      </dgm:t>
    </dgm:pt>
    <dgm:pt modelId="{310EE4A2-1782-44FF-ACFC-6C2EE9012F40}" type="parTrans" cxnId="{63C0E204-D577-4610-BBD1-CAF5A090A358}">
      <dgm:prSet/>
      <dgm:spPr/>
      <dgm:t>
        <a:bodyPr/>
        <a:lstStyle/>
        <a:p>
          <a:endParaRPr lang="en-US"/>
        </a:p>
      </dgm:t>
    </dgm:pt>
    <dgm:pt modelId="{1278F43A-9D59-4C99-80CD-1E2E1ACEA8C7}" type="sibTrans" cxnId="{63C0E204-D577-4610-BBD1-CAF5A090A358}">
      <dgm:prSet/>
      <dgm:spPr/>
      <dgm:t>
        <a:bodyPr/>
        <a:lstStyle/>
        <a:p>
          <a:endParaRPr lang="en-US"/>
        </a:p>
      </dgm:t>
    </dgm:pt>
    <dgm:pt modelId="{307526FA-7D43-498D-9C4C-26C00364DCDD}">
      <dgm:prSet phldrT="[Text]" custT="1"/>
      <dgm:spPr/>
      <dgm:t>
        <a:bodyPr/>
        <a:lstStyle/>
        <a:p>
          <a:endParaRPr lang="en-MY" sz="1200" dirty="0"/>
        </a:p>
      </dgm:t>
    </dgm:pt>
    <dgm:pt modelId="{67F08562-FCB6-4AC7-A18B-A1B973A7E407}" type="parTrans" cxnId="{FE809EDA-5048-4CE0-9226-CBF93CA04BED}">
      <dgm:prSet/>
      <dgm:spPr/>
      <dgm:t>
        <a:bodyPr/>
        <a:lstStyle/>
        <a:p>
          <a:endParaRPr lang="en-US"/>
        </a:p>
      </dgm:t>
    </dgm:pt>
    <dgm:pt modelId="{A4AE4CCD-3A27-4F07-BACC-4EB8166BD660}" type="sibTrans" cxnId="{FE809EDA-5048-4CE0-9226-CBF93CA04BED}">
      <dgm:prSet/>
      <dgm:spPr/>
      <dgm:t>
        <a:bodyPr/>
        <a:lstStyle/>
        <a:p>
          <a:endParaRPr lang="en-US"/>
        </a:p>
      </dgm:t>
    </dgm:pt>
    <dgm:pt modelId="{FC647833-2F49-42E8-8A21-4D0F15CA806D}" type="pres">
      <dgm:prSet presAssocID="{9D927E7B-64A3-49D1-8BB4-F1F07CB071B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1873EE67-C767-42E0-BE0F-1AA5115C6C34}" type="pres">
      <dgm:prSet presAssocID="{9D927E7B-64A3-49D1-8BB4-F1F07CB071B5}" presName="cycle" presStyleCnt="0"/>
      <dgm:spPr/>
      <dgm:t>
        <a:bodyPr/>
        <a:lstStyle/>
        <a:p>
          <a:endParaRPr lang="en-US"/>
        </a:p>
      </dgm:t>
    </dgm:pt>
    <dgm:pt modelId="{8CD4B432-0242-4E48-B319-5E888BAC2AED}" type="pres">
      <dgm:prSet presAssocID="{9D927E7B-64A3-49D1-8BB4-F1F07CB071B5}" presName="centerShape" presStyleCnt="0"/>
      <dgm:spPr/>
      <dgm:t>
        <a:bodyPr/>
        <a:lstStyle/>
        <a:p>
          <a:endParaRPr lang="en-US"/>
        </a:p>
      </dgm:t>
    </dgm:pt>
    <dgm:pt modelId="{97CB7BF5-991D-4AA6-AAE7-17B87313A88C}" type="pres">
      <dgm:prSet presAssocID="{9D927E7B-64A3-49D1-8BB4-F1F07CB071B5}" presName="connSite" presStyleLbl="node1" presStyleIdx="0" presStyleCnt="4"/>
      <dgm:spPr/>
      <dgm:t>
        <a:bodyPr/>
        <a:lstStyle/>
        <a:p>
          <a:endParaRPr lang="en-US"/>
        </a:p>
      </dgm:t>
    </dgm:pt>
    <dgm:pt modelId="{6AA99DD7-28EA-4137-90ED-FC592DEC6044}" type="pres">
      <dgm:prSet presAssocID="{9D927E7B-64A3-49D1-8BB4-F1F07CB071B5}" presName="visible" presStyleLbl="node1" presStyleIdx="0" presStyleCnt="4" custAng="5400000" custScaleX="111181" custScaleY="53632" custLinFactNeighborX="36273" custLinFactNeighborY="-2386"/>
      <dgm:spPr>
        <a:prstGeom prst="leftRightUpArrow">
          <a:avLst/>
        </a:prstGeom>
      </dgm:spPr>
      <dgm:t>
        <a:bodyPr/>
        <a:lstStyle/>
        <a:p>
          <a:endParaRPr lang="en-US"/>
        </a:p>
      </dgm:t>
    </dgm:pt>
    <dgm:pt modelId="{DDCEF4BD-CBAD-4E1A-ADA3-F34B142261F0}" type="pres">
      <dgm:prSet presAssocID="{119D762A-2FB9-4413-A887-591C1E38F626}" presName="Name25" presStyleLbl="parChTrans1D1" presStyleIdx="0" presStyleCnt="3"/>
      <dgm:spPr/>
      <dgm:t>
        <a:bodyPr/>
        <a:lstStyle/>
        <a:p>
          <a:endParaRPr lang="en-MY"/>
        </a:p>
      </dgm:t>
    </dgm:pt>
    <dgm:pt modelId="{C82092D9-D9F7-4A81-AE18-99A256897C8B}" type="pres">
      <dgm:prSet presAssocID="{E726AACF-EE92-492C-ADC7-F171E297E681}" presName="node" presStyleCnt="0"/>
      <dgm:spPr/>
      <dgm:t>
        <a:bodyPr/>
        <a:lstStyle/>
        <a:p>
          <a:endParaRPr lang="en-US"/>
        </a:p>
      </dgm:t>
    </dgm:pt>
    <dgm:pt modelId="{C593F8F7-3BD7-4DC8-BAE7-FC527B31082E}" type="pres">
      <dgm:prSet presAssocID="{E726AACF-EE92-492C-ADC7-F171E297E681}" presName="parentNode" presStyleLbl="node1" presStyleIdx="1" presStyleCnt="4" custScaleX="229612" custScaleY="226728" custLinFactNeighborX="-61727" custLinFactNeighborY="-92147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CA58CA9-8795-495B-B16A-2EEDCD82D5C7}" type="pres">
      <dgm:prSet presAssocID="{E726AACF-EE92-492C-ADC7-F171E297E681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C69F6BE-6388-459D-804C-AFCFC7D1BF67}" type="pres">
      <dgm:prSet presAssocID="{494D4592-653C-4B7B-B893-55C4C406A5F0}" presName="Name25" presStyleLbl="parChTrans1D1" presStyleIdx="1" presStyleCnt="3"/>
      <dgm:spPr/>
      <dgm:t>
        <a:bodyPr/>
        <a:lstStyle/>
        <a:p>
          <a:endParaRPr lang="en-MY"/>
        </a:p>
      </dgm:t>
    </dgm:pt>
    <dgm:pt modelId="{1B683878-961B-42D4-8142-8FB3BD050FFE}" type="pres">
      <dgm:prSet presAssocID="{1518BB57-88EE-4ED0-93D0-A82511987ECC}" presName="node" presStyleCnt="0"/>
      <dgm:spPr/>
      <dgm:t>
        <a:bodyPr/>
        <a:lstStyle/>
        <a:p>
          <a:endParaRPr lang="en-US"/>
        </a:p>
      </dgm:t>
    </dgm:pt>
    <dgm:pt modelId="{AD1CBCB8-6ED8-4377-A8D7-B85075C2FE27}" type="pres">
      <dgm:prSet presAssocID="{1518BB57-88EE-4ED0-93D0-A82511987ECC}" presName="parentNode" presStyleLbl="node1" presStyleIdx="2" presStyleCnt="4" custScaleX="139821" custScaleY="13466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80140DB9-5A57-49D3-97E9-70640F926221}" type="pres">
      <dgm:prSet presAssocID="{1518BB57-88EE-4ED0-93D0-A82511987ECC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E570DA5C-FF31-45EB-8F3B-0775014E8BBF}" type="pres">
      <dgm:prSet presAssocID="{6D80E271-6003-4353-98D6-EB16B12BC155}" presName="Name25" presStyleLbl="parChTrans1D1" presStyleIdx="2" presStyleCnt="3"/>
      <dgm:spPr/>
      <dgm:t>
        <a:bodyPr/>
        <a:lstStyle/>
        <a:p>
          <a:endParaRPr lang="en-MY"/>
        </a:p>
      </dgm:t>
    </dgm:pt>
    <dgm:pt modelId="{62DB01F3-C0E0-4854-8A40-BE311C890D9E}" type="pres">
      <dgm:prSet presAssocID="{A5105517-0370-45B3-B3B1-35068A210978}" presName="node" presStyleCnt="0"/>
      <dgm:spPr/>
      <dgm:t>
        <a:bodyPr/>
        <a:lstStyle/>
        <a:p>
          <a:endParaRPr lang="en-US"/>
        </a:p>
      </dgm:t>
    </dgm:pt>
    <dgm:pt modelId="{82446BFD-B77D-440B-B28F-9498F22362C4}" type="pres">
      <dgm:prSet presAssocID="{A5105517-0370-45B3-B3B1-35068A210978}" presName="parentNode" presStyleLbl="node1" presStyleIdx="3" presStyleCnt="4" custScaleX="239508" custScaleY="223544" custLinFactNeighborX="-42098" custLinFactNeighborY="77159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9AA6871-4287-4BD6-8090-ABD74961B3DD}" type="pres">
      <dgm:prSet presAssocID="{A5105517-0370-45B3-B3B1-35068A210978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86B44FDB-D239-4CB8-8848-7DE5CF8CA0B8}" type="presOf" srcId="{9D927E7B-64A3-49D1-8BB4-F1F07CB071B5}" destId="{FC647833-2F49-42E8-8A21-4D0F15CA806D}" srcOrd="0" destOrd="0" presId="urn:microsoft.com/office/officeart/2005/8/layout/radial2"/>
    <dgm:cxn modelId="{2BA4096B-BA9D-442C-BFA5-C0DF5C62BAB2}" type="presOf" srcId="{873DC2E6-238E-4C80-BDE3-0CEB8B0BD1DC}" destId="{5CA58CA9-8795-495B-B16A-2EEDCD82D5C7}" srcOrd="0" destOrd="0" presId="urn:microsoft.com/office/officeart/2005/8/layout/radial2"/>
    <dgm:cxn modelId="{DB02F9A0-BF22-4FC0-9E3D-11449DDB70C2}" type="presOf" srcId="{119D762A-2FB9-4413-A887-591C1E38F626}" destId="{DDCEF4BD-CBAD-4E1A-ADA3-F34B142261F0}" srcOrd="0" destOrd="0" presId="urn:microsoft.com/office/officeart/2005/8/layout/radial2"/>
    <dgm:cxn modelId="{98E66A8C-2388-4536-BEEA-E41DC2A9B219}" srcId="{1518BB57-88EE-4ED0-93D0-A82511987ECC}" destId="{47EB097A-2309-4CDD-B491-3A3EDFBB11B9}" srcOrd="2" destOrd="0" parTransId="{7AD06A28-82F9-4791-A178-3A1EE56FD525}" sibTransId="{53982FE4-ACC2-4DC9-807E-B5AE5A5DD68B}"/>
    <dgm:cxn modelId="{6EECBDC5-DEC2-46FA-8579-6C19F0427AE9}" srcId="{9D927E7B-64A3-49D1-8BB4-F1F07CB071B5}" destId="{1518BB57-88EE-4ED0-93D0-A82511987ECC}" srcOrd="1" destOrd="0" parTransId="{494D4592-653C-4B7B-B893-55C4C406A5F0}" sibTransId="{921CB451-AFE6-46BD-A620-5050E1DDF5C6}"/>
    <dgm:cxn modelId="{6C467590-8F0A-4D54-84C7-499E0C29F6CF}" type="presOf" srcId="{A5105517-0370-45B3-B3B1-35068A210978}" destId="{82446BFD-B77D-440B-B28F-9498F22362C4}" srcOrd="0" destOrd="0" presId="urn:microsoft.com/office/officeart/2005/8/layout/radial2"/>
    <dgm:cxn modelId="{45F62C80-F966-4B68-B9F2-D43836103236}" type="presOf" srcId="{307526FA-7D43-498D-9C4C-26C00364DCDD}" destId="{69AA6871-4287-4BD6-8090-ABD74961B3DD}" srcOrd="0" destOrd="1" presId="urn:microsoft.com/office/officeart/2005/8/layout/radial2"/>
    <dgm:cxn modelId="{20BF24E4-814C-40E2-8466-51C124BFC24A}" srcId="{E726AACF-EE92-492C-ADC7-F171E297E681}" destId="{98398516-B4BE-4E82-B8AB-947FEE0FB885}" srcOrd="1" destOrd="0" parTransId="{5F8898AC-C2D1-40D4-9A9A-44B75B9C8C42}" sibTransId="{CB109AA5-69E6-4914-8F0D-B379E24D382E}"/>
    <dgm:cxn modelId="{2F7E037F-FD0F-48E7-9C2C-3C886F85FB24}" type="presOf" srcId="{462D3457-9F0B-4459-83C2-686EA65CC189}" destId="{5CA58CA9-8795-495B-B16A-2EEDCD82D5C7}" srcOrd="0" destOrd="2" presId="urn:microsoft.com/office/officeart/2005/8/layout/radial2"/>
    <dgm:cxn modelId="{86176AC2-9BD4-4993-8513-19FD8711E3E4}" type="presOf" srcId="{E726AACF-EE92-492C-ADC7-F171E297E681}" destId="{C593F8F7-3BD7-4DC8-BAE7-FC527B31082E}" srcOrd="0" destOrd="0" presId="urn:microsoft.com/office/officeart/2005/8/layout/radial2"/>
    <dgm:cxn modelId="{C60FAA93-4B65-4F32-9D6B-C1E3407E1C3F}" type="presOf" srcId="{17FDDBEF-45EA-46B2-8C20-A5E4B4CC0C37}" destId="{80140DB9-5A57-49D3-97E9-70640F926221}" srcOrd="0" destOrd="1" presId="urn:microsoft.com/office/officeart/2005/8/layout/radial2"/>
    <dgm:cxn modelId="{62023556-90B7-456E-AC5E-454FDA3DE01F}" srcId="{1518BB57-88EE-4ED0-93D0-A82511987ECC}" destId="{B3BC8C9F-0A0A-45C0-BB51-F8838ED701D8}" srcOrd="0" destOrd="0" parTransId="{2C53D9D1-EBD4-49FB-A353-B44891C05563}" sibTransId="{3EB78182-23CE-4D19-BF50-5A3B75D824B2}"/>
    <dgm:cxn modelId="{6E91F50B-E02E-43A8-BFA5-829C4BA99F1E}" srcId="{E726AACF-EE92-492C-ADC7-F171E297E681}" destId="{462D3457-9F0B-4459-83C2-686EA65CC189}" srcOrd="2" destOrd="0" parTransId="{DFFED59B-F4CE-46BA-B235-570A7BF82C2C}" sibTransId="{08A44C29-4221-4353-8402-B13EAF2905D6}"/>
    <dgm:cxn modelId="{C8D3EF6B-5720-4FB0-9592-D176F1E6E48F}" type="presOf" srcId="{BF24E225-A923-4839-8438-9C9B4C7E66D4}" destId="{69AA6871-4287-4BD6-8090-ABD74961B3DD}" srcOrd="0" destOrd="2" presId="urn:microsoft.com/office/officeart/2005/8/layout/radial2"/>
    <dgm:cxn modelId="{8E4449FE-F6BB-4A1F-A9BF-6A1085147056}" srcId="{A5105517-0370-45B3-B3B1-35068A210978}" destId="{BF24E225-A923-4839-8438-9C9B4C7E66D4}" srcOrd="2" destOrd="0" parTransId="{6E720C83-4074-469E-9C4D-20BCB927BE12}" sibTransId="{26712829-F023-4330-90B8-9089E001C908}"/>
    <dgm:cxn modelId="{FE809EDA-5048-4CE0-9226-CBF93CA04BED}" srcId="{A5105517-0370-45B3-B3B1-35068A210978}" destId="{307526FA-7D43-498D-9C4C-26C00364DCDD}" srcOrd="1" destOrd="0" parTransId="{67F08562-FCB6-4AC7-A18B-A1B973A7E407}" sibTransId="{A4AE4CCD-3A27-4F07-BACC-4EB8166BD660}"/>
    <dgm:cxn modelId="{6A112FCE-C9A9-48B0-8A51-FD43C1D1F9DE}" type="presOf" srcId="{47EB097A-2309-4CDD-B491-3A3EDFBB11B9}" destId="{80140DB9-5A57-49D3-97E9-70640F926221}" srcOrd="0" destOrd="2" presId="urn:microsoft.com/office/officeart/2005/8/layout/radial2"/>
    <dgm:cxn modelId="{2F3B1785-2812-4929-B7A0-1C22DBE7FE23}" type="presOf" srcId="{98398516-B4BE-4E82-B8AB-947FEE0FB885}" destId="{5CA58CA9-8795-495B-B16A-2EEDCD82D5C7}" srcOrd="0" destOrd="1" presId="urn:microsoft.com/office/officeart/2005/8/layout/radial2"/>
    <dgm:cxn modelId="{CD685AA8-ED3D-436A-B58D-3CEE2135E874}" type="presOf" srcId="{1518BB57-88EE-4ED0-93D0-A82511987ECC}" destId="{AD1CBCB8-6ED8-4377-A8D7-B85075C2FE27}" srcOrd="0" destOrd="0" presId="urn:microsoft.com/office/officeart/2005/8/layout/radial2"/>
    <dgm:cxn modelId="{B7756DA3-AE9E-4408-8A6C-8AECED2A444C}" srcId="{A5105517-0370-45B3-B3B1-35068A210978}" destId="{A37265D0-9BB9-4AD7-A202-08C78DDBE359}" srcOrd="0" destOrd="0" parTransId="{AC081964-5AF2-4303-A6A9-9746E667E280}" sibTransId="{0CDC1B0C-5F08-4074-B702-31D74059C75A}"/>
    <dgm:cxn modelId="{A49C6BF1-AC2F-414B-BDC2-52D15548AE8A}" type="presOf" srcId="{6D80E271-6003-4353-98D6-EB16B12BC155}" destId="{E570DA5C-FF31-45EB-8F3B-0775014E8BBF}" srcOrd="0" destOrd="0" presId="urn:microsoft.com/office/officeart/2005/8/layout/radial2"/>
    <dgm:cxn modelId="{02DA7974-8DDB-4071-84B2-F8BC3FCCA43C}" srcId="{9D927E7B-64A3-49D1-8BB4-F1F07CB071B5}" destId="{A5105517-0370-45B3-B3B1-35068A210978}" srcOrd="2" destOrd="0" parTransId="{6D80E271-6003-4353-98D6-EB16B12BC155}" sibTransId="{DBAD94C3-6FC4-430A-B306-209EFCB06803}"/>
    <dgm:cxn modelId="{9D41FDB8-CE3E-411B-BAA0-BA3A656770D6}" type="presOf" srcId="{494D4592-653C-4B7B-B893-55C4C406A5F0}" destId="{BC69F6BE-6388-459D-804C-AFCFC7D1BF67}" srcOrd="0" destOrd="0" presId="urn:microsoft.com/office/officeart/2005/8/layout/radial2"/>
    <dgm:cxn modelId="{ED6485AF-2941-4213-B4DA-AAD81562372A}" srcId="{9D927E7B-64A3-49D1-8BB4-F1F07CB071B5}" destId="{E726AACF-EE92-492C-ADC7-F171E297E681}" srcOrd="0" destOrd="0" parTransId="{119D762A-2FB9-4413-A887-591C1E38F626}" sibTransId="{BD4E9B70-D36A-42E8-B54A-E8051BA09FE4}"/>
    <dgm:cxn modelId="{D2929396-DC29-45D5-92F8-935E637119EB}" type="presOf" srcId="{B3BC8C9F-0A0A-45C0-BB51-F8838ED701D8}" destId="{80140DB9-5A57-49D3-97E9-70640F926221}" srcOrd="0" destOrd="0" presId="urn:microsoft.com/office/officeart/2005/8/layout/radial2"/>
    <dgm:cxn modelId="{63C0E204-D577-4610-BBD1-CAF5A090A358}" srcId="{1518BB57-88EE-4ED0-93D0-A82511987ECC}" destId="{17FDDBEF-45EA-46B2-8C20-A5E4B4CC0C37}" srcOrd="1" destOrd="0" parTransId="{310EE4A2-1782-44FF-ACFC-6C2EE9012F40}" sibTransId="{1278F43A-9D59-4C99-80CD-1E2E1ACEA8C7}"/>
    <dgm:cxn modelId="{C63CF7DA-8FE9-4AB7-9D60-B1C080FA102E}" srcId="{E726AACF-EE92-492C-ADC7-F171E297E681}" destId="{873DC2E6-238E-4C80-BDE3-0CEB8B0BD1DC}" srcOrd="0" destOrd="0" parTransId="{129EACB0-9C2F-4137-A10C-46370EA87D92}" sibTransId="{C330D407-2FAF-4F18-A0BC-BC9DC8B981FD}"/>
    <dgm:cxn modelId="{B198497C-A69D-4954-BDA4-1AD7D5021AD9}" type="presOf" srcId="{A37265D0-9BB9-4AD7-A202-08C78DDBE359}" destId="{69AA6871-4287-4BD6-8090-ABD74961B3DD}" srcOrd="0" destOrd="0" presId="urn:microsoft.com/office/officeart/2005/8/layout/radial2"/>
    <dgm:cxn modelId="{3160002D-E85A-4D9D-810A-AFE9D2BD048E}" type="presParOf" srcId="{FC647833-2F49-42E8-8A21-4D0F15CA806D}" destId="{1873EE67-C767-42E0-BE0F-1AA5115C6C34}" srcOrd="0" destOrd="0" presId="urn:microsoft.com/office/officeart/2005/8/layout/radial2"/>
    <dgm:cxn modelId="{1A8613EC-CE0E-4CFE-A376-069828107EAA}" type="presParOf" srcId="{1873EE67-C767-42E0-BE0F-1AA5115C6C34}" destId="{8CD4B432-0242-4E48-B319-5E888BAC2AED}" srcOrd="0" destOrd="0" presId="urn:microsoft.com/office/officeart/2005/8/layout/radial2"/>
    <dgm:cxn modelId="{5C6B37E4-F7FC-49A7-8833-A09E97C1918E}" type="presParOf" srcId="{8CD4B432-0242-4E48-B319-5E888BAC2AED}" destId="{97CB7BF5-991D-4AA6-AAE7-17B87313A88C}" srcOrd="0" destOrd="0" presId="urn:microsoft.com/office/officeart/2005/8/layout/radial2"/>
    <dgm:cxn modelId="{215237C5-748A-4C4F-AB76-7047DBE47E50}" type="presParOf" srcId="{8CD4B432-0242-4E48-B319-5E888BAC2AED}" destId="{6AA99DD7-28EA-4137-90ED-FC592DEC6044}" srcOrd="1" destOrd="0" presId="urn:microsoft.com/office/officeart/2005/8/layout/radial2"/>
    <dgm:cxn modelId="{96B19619-C758-488B-B2CA-871DDBD1F687}" type="presParOf" srcId="{1873EE67-C767-42E0-BE0F-1AA5115C6C34}" destId="{DDCEF4BD-CBAD-4E1A-ADA3-F34B142261F0}" srcOrd="1" destOrd="0" presId="urn:microsoft.com/office/officeart/2005/8/layout/radial2"/>
    <dgm:cxn modelId="{29C93DAF-4D21-47DC-A3AC-127867E66EDA}" type="presParOf" srcId="{1873EE67-C767-42E0-BE0F-1AA5115C6C34}" destId="{C82092D9-D9F7-4A81-AE18-99A256897C8B}" srcOrd="2" destOrd="0" presId="urn:microsoft.com/office/officeart/2005/8/layout/radial2"/>
    <dgm:cxn modelId="{8F3253F9-401B-471C-8819-3DFEDF12215C}" type="presParOf" srcId="{C82092D9-D9F7-4A81-AE18-99A256897C8B}" destId="{C593F8F7-3BD7-4DC8-BAE7-FC527B31082E}" srcOrd="0" destOrd="0" presId="urn:microsoft.com/office/officeart/2005/8/layout/radial2"/>
    <dgm:cxn modelId="{D84C347E-2881-44B1-B9F6-8BB884A55739}" type="presParOf" srcId="{C82092D9-D9F7-4A81-AE18-99A256897C8B}" destId="{5CA58CA9-8795-495B-B16A-2EEDCD82D5C7}" srcOrd="1" destOrd="0" presId="urn:microsoft.com/office/officeart/2005/8/layout/radial2"/>
    <dgm:cxn modelId="{30DDC14F-7787-4FDA-91DC-6B6AC726BE88}" type="presParOf" srcId="{1873EE67-C767-42E0-BE0F-1AA5115C6C34}" destId="{BC69F6BE-6388-459D-804C-AFCFC7D1BF67}" srcOrd="3" destOrd="0" presId="urn:microsoft.com/office/officeart/2005/8/layout/radial2"/>
    <dgm:cxn modelId="{F697A64B-5C9B-4061-91C5-B7B5F31122F1}" type="presParOf" srcId="{1873EE67-C767-42E0-BE0F-1AA5115C6C34}" destId="{1B683878-961B-42D4-8142-8FB3BD050FFE}" srcOrd="4" destOrd="0" presId="urn:microsoft.com/office/officeart/2005/8/layout/radial2"/>
    <dgm:cxn modelId="{64248964-FD64-45ED-B7CB-5DEDD2804EB9}" type="presParOf" srcId="{1B683878-961B-42D4-8142-8FB3BD050FFE}" destId="{AD1CBCB8-6ED8-4377-A8D7-B85075C2FE27}" srcOrd="0" destOrd="0" presId="urn:microsoft.com/office/officeart/2005/8/layout/radial2"/>
    <dgm:cxn modelId="{A17E7A62-AEBD-4E15-9877-E3ED8184AEC4}" type="presParOf" srcId="{1B683878-961B-42D4-8142-8FB3BD050FFE}" destId="{80140DB9-5A57-49D3-97E9-70640F926221}" srcOrd="1" destOrd="0" presId="urn:microsoft.com/office/officeart/2005/8/layout/radial2"/>
    <dgm:cxn modelId="{D0522278-474A-4F2B-82E2-BBE0B0EF7C5A}" type="presParOf" srcId="{1873EE67-C767-42E0-BE0F-1AA5115C6C34}" destId="{E570DA5C-FF31-45EB-8F3B-0775014E8BBF}" srcOrd="5" destOrd="0" presId="urn:microsoft.com/office/officeart/2005/8/layout/radial2"/>
    <dgm:cxn modelId="{CF88283A-0857-4BED-A96B-BA15AF80F080}" type="presParOf" srcId="{1873EE67-C767-42E0-BE0F-1AA5115C6C34}" destId="{62DB01F3-C0E0-4854-8A40-BE311C890D9E}" srcOrd="6" destOrd="0" presId="urn:microsoft.com/office/officeart/2005/8/layout/radial2"/>
    <dgm:cxn modelId="{26228DA9-44A3-4109-957D-BF7D6B70A302}" type="presParOf" srcId="{62DB01F3-C0E0-4854-8A40-BE311C890D9E}" destId="{82446BFD-B77D-440B-B28F-9498F22362C4}" srcOrd="0" destOrd="0" presId="urn:microsoft.com/office/officeart/2005/8/layout/radial2"/>
    <dgm:cxn modelId="{498DBB2F-0D2E-47B9-A2A2-9530BA0462E2}" type="presParOf" srcId="{62DB01F3-C0E0-4854-8A40-BE311C890D9E}" destId="{69AA6871-4287-4BD6-8090-ABD74961B3DD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BA98194-CB20-4F4A-A324-385AFC49BAA1}" type="doc">
      <dgm:prSet loTypeId="urn:microsoft.com/office/officeart/2005/8/layout/equation2" loCatId="relationship" qsTypeId="urn:microsoft.com/office/officeart/2005/8/quickstyle/3d1" qsCatId="3D" csTypeId="urn:microsoft.com/office/officeart/2005/8/colors/colorful3" csCatId="colorful" phldr="1"/>
      <dgm:spPr/>
    </dgm:pt>
    <dgm:pt modelId="{7DC0FC73-7D88-4C2A-AFAE-BC743BE8AED2}">
      <dgm:prSet phldrT="[Text]"/>
      <dgm:spPr/>
      <dgm:t>
        <a:bodyPr/>
        <a:lstStyle/>
        <a:p>
          <a:r>
            <a:rPr lang="en-US" dirty="0" smtClean="0"/>
            <a:t>Sustainable</a:t>
          </a:r>
          <a:endParaRPr lang="en-MY" dirty="0"/>
        </a:p>
      </dgm:t>
    </dgm:pt>
    <dgm:pt modelId="{7619783D-EEB4-4577-9D30-F0EBD8D4B99B}" type="parTrans" cxnId="{60CFA3E6-46A0-4B63-B177-324DBFF624EA}">
      <dgm:prSet/>
      <dgm:spPr/>
      <dgm:t>
        <a:bodyPr/>
        <a:lstStyle/>
        <a:p>
          <a:endParaRPr lang="en-MY"/>
        </a:p>
      </dgm:t>
    </dgm:pt>
    <dgm:pt modelId="{07A50874-D054-4724-83BB-17CCE4BFBF9D}" type="sibTrans" cxnId="{60CFA3E6-46A0-4B63-B177-324DBFF624EA}">
      <dgm:prSet/>
      <dgm:spPr/>
      <dgm:t>
        <a:bodyPr/>
        <a:lstStyle/>
        <a:p>
          <a:endParaRPr lang="en-MY"/>
        </a:p>
      </dgm:t>
    </dgm:pt>
    <dgm:pt modelId="{0122BECC-93C9-468F-AC85-7DF3FAEC0D7D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Usage</a:t>
          </a:r>
          <a:endParaRPr lang="en-MY" dirty="0" smtClean="0"/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dirty="0"/>
        </a:p>
      </dgm:t>
    </dgm:pt>
    <dgm:pt modelId="{0360EB2C-7E9F-4FCC-A74E-24F446B967CF}" type="parTrans" cxnId="{222E7DE0-7041-46DE-A546-6893F87050A7}">
      <dgm:prSet/>
      <dgm:spPr/>
      <dgm:t>
        <a:bodyPr/>
        <a:lstStyle/>
        <a:p>
          <a:endParaRPr lang="en-MY"/>
        </a:p>
      </dgm:t>
    </dgm:pt>
    <dgm:pt modelId="{D82F8691-60FE-45BE-AF10-71AC8FF4A383}" type="sibTrans" cxnId="{222E7DE0-7041-46DE-A546-6893F87050A7}">
      <dgm:prSet/>
      <dgm:spPr/>
      <dgm:t>
        <a:bodyPr/>
        <a:lstStyle/>
        <a:p>
          <a:endParaRPr lang="en-MY"/>
        </a:p>
      </dgm:t>
    </dgm:pt>
    <dgm:pt modelId="{9A4AA8F5-C196-4927-B682-293E44D41D2B}">
      <dgm:prSet phldrT="[Text]"/>
      <dgm:spPr/>
      <dgm:t>
        <a:bodyPr/>
        <a:lstStyle/>
        <a:p>
          <a:pPr algn="l"/>
          <a:r>
            <a:rPr lang="en-US" b="1" dirty="0" smtClean="0"/>
            <a:t>High Asset Performance</a:t>
          </a:r>
          <a:endParaRPr lang="en-MY" b="1" dirty="0"/>
        </a:p>
      </dgm:t>
    </dgm:pt>
    <dgm:pt modelId="{8DB0F7F8-7D92-44F4-83E6-F572F63FF933}" type="parTrans" cxnId="{8176FF2E-7313-473D-B757-91EBED9F3AE3}">
      <dgm:prSet/>
      <dgm:spPr/>
      <dgm:t>
        <a:bodyPr/>
        <a:lstStyle/>
        <a:p>
          <a:endParaRPr lang="en-MY"/>
        </a:p>
      </dgm:t>
    </dgm:pt>
    <dgm:pt modelId="{D586D83D-13B0-4121-852B-61C5EB17A0DF}" type="sibTrans" cxnId="{8176FF2E-7313-473D-B757-91EBED9F3AE3}">
      <dgm:prSet/>
      <dgm:spPr/>
      <dgm:t>
        <a:bodyPr/>
        <a:lstStyle/>
        <a:p>
          <a:endParaRPr lang="en-MY"/>
        </a:p>
      </dgm:t>
    </dgm:pt>
    <dgm:pt modelId="{0E31DD4E-79A9-4166-91E8-09ABCDF959D6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Physical </a:t>
          </a:r>
          <a:endParaRPr lang="en-MY" dirty="0" smtClean="0"/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dirty="0"/>
        </a:p>
      </dgm:t>
    </dgm:pt>
    <dgm:pt modelId="{74D70369-EC74-4D40-96F7-12CC6C64A3D1}" type="parTrans" cxnId="{B83FE7FE-F5D2-46DD-B64B-6EE47F59B073}">
      <dgm:prSet/>
      <dgm:spPr/>
      <dgm:t>
        <a:bodyPr/>
        <a:lstStyle/>
        <a:p>
          <a:endParaRPr lang="en-MY"/>
        </a:p>
      </dgm:t>
    </dgm:pt>
    <dgm:pt modelId="{56DAF1E7-003D-4A9B-8788-8FB14FA453B9}" type="sibTrans" cxnId="{B83FE7FE-F5D2-46DD-B64B-6EE47F59B073}">
      <dgm:prSet/>
      <dgm:spPr/>
      <dgm:t>
        <a:bodyPr/>
        <a:lstStyle/>
        <a:p>
          <a:endParaRPr lang="en-MY"/>
        </a:p>
      </dgm:t>
    </dgm:pt>
    <dgm:pt modelId="{796A59B8-E53A-40D7-9E0E-49E2DC0C8CA9}">
      <dgm:prSet phldrT="[Text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dirty="0" smtClean="0"/>
            <a:t>Cost</a:t>
          </a:r>
          <a:endParaRPr lang="en-MY" dirty="0" smtClean="0"/>
        </a:p>
        <a:p>
          <a:pPr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dirty="0"/>
        </a:p>
      </dgm:t>
    </dgm:pt>
    <dgm:pt modelId="{63226D5E-BED8-4359-A53C-7B5A8539DA6A}" type="parTrans" cxnId="{C8F25CBC-1AF4-46D4-981D-0860F20893EA}">
      <dgm:prSet/>
      <dgm:spPr/>
      <dgm:t>
        <a:bodyPr/>
        <a:lstStyle/>
        <a:p>
          <a:endParaRPr lang="en-MY"/>
        </a:p>
      </dgm:t>
    </dgm:pt>
    <dgm:pt modelId="{773C82E0-A816-42E5-BEF2-A47BE577E8B2}" type="sibTrans" cxnId="{C8F25CBC-1AF4-46D4-981D-0860F20893EA}">
      <dgm:prSet/>
      <dgm:spPr/>
      <dgm:t>
        <a:bodyPr/>
        <a:lstStyle/>
        <a:p>
          <a:endParaRPr lang="en-MY"/>
        </a:p>
      </dgm:t>
    </dgm:pt>
    <dgm:pt modelId="{77048691-27C1-4853-987C-1239E2D0D959}">
      <dgm:prSet phldrT="[Text]"/>
      <dgm:spPr/>
      <dgm:t>
        <a:bodyPr/>
        <a:lstStyle/>
        <a:p>
          <a:r>
            <a:rPr lang="en-US" dirty="0" smtClean="0"/>
            <a:t>Value</a:t>
          </a:r>
          <a:endParaRPr lang="en-MY" dirty="0"/>
        </a:p>
      </dgm:t>
    </dgm:pt>
    <dgm:pt modelId="{96153DD9-08DF-4F9D-8D17-BDD4E063F9B9}" type="parTrans" cxnId="{2868BF19-4819-4884-B1FA-308C060FDAD2}">
      <dgm:prSet/>
      <dgm:spPr/>
      <dgm:t>
        <a:bodyPr/>
        <a:lstStyle/>
        <a:p>
          <a:endParaRPr lang="en-MY"/>
        </a:p>
      </dgm:t>
    </dgm:pt>
    <dgm:pt modelId="{88388F76-5CC9-4042-9B70-91E3FA3A7437}" type="sibTrans" cxnId="{2868BF19-4819-4884-B1FA-308C060FDAD2}">
      <dgm:prSet/>
      <dgm:spPr/>
      <dgm:t>
        <a:bodyPr/>
        <a:lstStyle/>
        <a:p>
          <a:endParaRPr lang="en-MY"/>
        </a:p>
      </dgm:t>
    </dgm:pt>
    <dgm:pt modelId="{28B205B8-EE5B-42A4-A391-FB47BD2D6370}" type="pres">
      <dgm:prSet presAssocID="{4BA98194-CB20-4F4A-A324-385AFC49BAA1}" presName="Name0" presStyleCnt="0">
        <dgm:presLayoutVars>
          <dgm:dir/>
          <dgm:resizeHandles val="exact"/>
        </dgm:presLayoutVars>
      </dgm:prSet>
      <dgm:spPr/>
    </dgm:pt>
    <dgm:pt modelId="{AA7B203D-7CCC-4904-A6FE-F6D48C64D418}" type="pres">
      <dgm:prSet presAssocID="{4BA98194-CB20-4F4A-A324-385AFC49BAA1}" presName="vNodes" presStyleCnt="0"/>
      <dgm:spPr/>
    </dgm:pt>
    <dgm:pt modelId="{AABE43E3-D36A-4ABC-A0AD-CBE0ACCABD20}" type="pres">
      <dgm:prSet presAssocID="{7DC0FC73-7D88-4C2A-AFAE-BC743BE8AED2}" presName="node" presStyleLbl="node1" presStyleIdx="0" presStyleCnt="6" custScaleX="15319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836D9A2-9B55-4261-9FCE-D75573AE2218}" type="pres">
      <dgm:prSet presAssocID="{07A50874-D054-4724-83BB-17CCE4BFBF9D}" presName="spacerT" presStyleCnt="0"/>
      <dgm:spPr/>
    </dgm:pt>
    <dgm:pt modelId="{F38846E5-776D-4EBA-8F5D-E8801DD88CF0}" type="pres">
      <dgm:prSet presAssocID="{07A50874-D054-4724-83BB-17CCE4BFBF9D}" presName="sibTrans" presStyleLbl="sibTrans2D1" presStyleIdx="0" presStyleCnt="5"/>
      <dgm:spPr/>
      <dgm:t>
        <a:bodyPr/>
        <a:lstStyle/>
        <a:p>
          <a:endParaRPr lang="en-MY"/>
        </a:p>
      </dgm:t>
    </dgm:pt>
    <dgm:pt modelId="{7D14674F-5856-49B5-8568-47E484248636}" type="pres">
      <dgm:prSet presAssocID="{07A50874-D054-4724-83BB-17CCE4BFBF9D}" presName="spacerB" presStyleCnt="0"/>
      <dgm:spPr/>
    </dgm:pt>
    <dgm:pt modelId="{D636283A-3BBE-497B-934A-143F07BADC79}" type="pres">
      <dgm:prSet presAssocID="{0E31DD4E-79A9-4166-91E8-09ABCDF959D6}" presName="node" presStyleLbl="node1" presStyleIdx="1" presStyleCnt="6" custScaleX="15319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7127A3B-3DF6-45DF-B2E2-ABB527232D39}" type="pres">
      <dgm:prSet presAssocID="{56DAF1E7-003D-4A9B-8788-8FB14FA453B9}" presName="spacerT" presStyleCnt="0"/>
      <dgm:spPr/>
    </dgm:pt>
    <dgm:pt modelId="{EBE5475B-C68C-4C0E-AD07-431F74BDB89A}" type="pres">
      <dgm:prSet presAssocID="{56DAF1E7-003D-4A9B-8788-8FB14FA453B9}" presName="sibTrans" presStyleLbl="sibTrans2D1" presStyleIdx="1" presStyleCnt="5"/>
      <dgm:spPr/>
      <dgm:t>
        <a:bodyPr/>
        <a:lstStyle/>
        <a:p>
          <a:endParaRPr lang="en-MY"/>
        </a:p>
      </dgm:t>
    </dgm:pt>
    <dgm:pt modelId="{0A64A719-5E95-4D61-B72E-6AE4C7E6DE2A}" type="pres">
      <dgm:prSet presAssocID="{56DAF1E7-003D-4A9B-8788-8FB14FA453B9}" presName="spacerB" presStyleCnt="0"/>
      <dgm:spPr/>
    </dgm:pt>
    <dgm:pt modelId="{56F49B11-BDD6-45CF-94EE-85D47B5E4B0C}" type="pres">
      <dgm:prSet presAssocID="{0122BECC-93C9-468F-AC85-7DF3FAEC0D7D}" presName="node" presStyleLbl="node1" presStyleIdx="2" presStyleCnt="6" custScaleX="15319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F8D44260-884D-4A9D-BF65-1230D9DFC0F7}" type="pres">
      <dgm:prSet presAssocID="{D82F8691-60FE-45BE-AF10-71AC8FF4A383}" presName="spacerT" presStyleCnt="0"/>
      <dgm:spPr/>
    </dgm:pt>
    <dgm:pt modelId="{8AD44E92-7E2F-40C3-B9B2-13DD01C58AD3}" type="pres">
      <dgm:prSet presAssocID="{D82F8691-60FE-45BE-AF10-71AC8FF4A383}" presName="sibTrans" presStyleLbl="sibTrans2D1" presStyleIdx="2" presStyleCnt="5"/>
      <dgm:spPr/>
      <dgm:t>
        <a:bodyPr/>
        <a:lstStyle/>
        <a:p>
          <a:endParaRPr lang="en-MY"/>
        </a:p>
      </dgm:t>
    </dgm:pt>
    <dgm:pt modelId="{CE22078B-1ADA-48E2-A66E-2869058788CE}" type="pres">
      <dgm:prSet presAssocID="{D82F8691-60FE-45BE-AF10-71AC8FF4A383}" presName="spacerB" presStyleCnt="0"/>
      <dgm:spPr/>
    </dgm:pt>
    <dgm:pt modelId="{D5E57004-9C6D-45F2-BCB5-ACEFDAF1AA03}" type="pres">
      <dgm:prSet presAssocID="{796A59B8-E53A-40D7-9E0E-49E2DC0C8CA9}" presName="node" presStyleLbl="node1" presStyleIdx="3" presStyleCnt="6" custScaleX="153195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5C1D251-A342-472F-8A04-B6E3D60A6048}" type="pres">
      <dgm:prSet presAssocID="{773C82E0-A816-42E5-BEF2-A47BE577E8B2}" presName="spacerT" presStyleCnt="0"/>
      <dgm:spPr/>
    </dgm:pt>
    <dgm:pt modelId="{EF010502-4D71-4531-9440-D470EBE9EEFE}" type="pres">
      <dgm:prSet presAssocID="{773C82E0-A816-42E5-BEF2-A47BE577E8B2}" presName="sibTrans" presStyleLbl="sibTrans2D1" presStyleIdx="3" presStyleCnt="5"/>
      <dgm:spPr/>
      <dgm:t>
        <a:bodyPr/>
        <a:lstStyle/>
        <a:p>
          <a:endParaRPr lang="en-MY"/>
        </a:p>
      </dgm:t>
    </dgm:pt>
    <dgm:pt modelId="{848C7707-53DE-4B42-85BA-8160004BAFDA}" type="pres">
      <dgm:prSet presAssocID="{773C82E0-A816-42E5-BEF2-A47BE577E8B2}" presName="spacerB" presStyleCnt="0"/>
      <dgm:spPr/>
    </dgm:pt>
    <dgm:pt modelId="{D438A613-7092-4887-8064-D5FA5F49A34D}" type="pres">
      <dgm:prSet presAssocID="{77048691-27C1-4853-987C-1239E2D0D959}" presName="node" presStyleLbl="node1" presStyleIdx="4" presStyleCnt="6" custScaleX="17560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323978F-7C0B-4F46-82B1-73FE651F5121}" type="pres">
      <dgm:prSet presAssocID="{4BA98194-CB20-4F4A-A324-385AFC49BAA1}" presName="sibTransLast" presStyleLbl="sibTrans2D1" presStyleIdx="4" presStyleCnt="5"/>
      <dgm:spPr/>
      <dgm:t>
        <a:bodyPr/>
        <a:lstStyle/>
        <a:p>
          <a:endParaRPr lang="en-MY"/>
        </a:p>
      </dgm:t>
    </dgm:pt>
    <dgm:pt modelId="{EC74644D-70FA-4065-917F-0BA1E135CDE6}" type="pres">
      <dgm:prSet presAssocID="{4BA98194-CB20-4F4A-A324-385AFC49BAA1}" presName="connectorText" presStyleLbl="sibTrans2D1" presStyleIdx="4" presStyleCnt="5"/>
      <dgm:spPr/>
      <dgm:t>
        <a:bodyPr/>
        <a:lstStyle/>
        <a:p>
          <a:endParaRPr lang="en-MY"/>
        </a:p>
      </dgm:t>
    </dgm:pt>
    <dgm:pt modelId="{B199C75B-31CE-4CD9-A18E-09DC7DCDC8CE}" type="pres">
      <dgm:prSet presAssocID="{4BA98194-CB20-4F4A-A324-385AFC49BAA1}" presName="lastNode" presStyleLbl="node1" presStyleIdx="5" presStyleCnt="6" custScaleX="106648" custLinFactNeighborX="7371" custLinFactNeighborY="3268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en-MY"/>
        </a:p>
      </dgm:t>
    </dgm:pt>
  </dgm:ptLst>
  <dgm:cxnLst>
    <dgm:cxn modelId="{4503AA72-ABCE-4F81-8075-665F21CF3ACD}" type="presOf" srcId="{796A59B8-E53A-40D7-9E0E-49E2DC0C8CA9}" destId="{D5E57004-9C6D-45F2-BCB5-ACEFDAF1AA03}" srcOrd="0" destOrd="0" presId="urn:microsoft.com/office/officeart/2005/8/layout/equation2"/>
    <dgm:cxn modelId="{6E4B5BD1-5494-4E65-988F-993EEDAADCC6}" type="presOf" srcId="{4BA98194-CB20-4F4A-A324-385AFC49BAA1}" destId="{28B205B8-EE5B-42A4-A391-FB47BD2D6370}" srcOrd="0" destOrd="0" presId="urn:microsoft.com/office/officeart/2005/8/layout/equation2"/>
    <dgm:cxn modelId="{7372E52D-A9F6-44D3-933F-77732EA88F05}" type="presOf" srcId="{77048691-27C1-4853-987C-1239E2D0D959}" destId="{D438A613-7092-4887-8064-D5FA5F49A34D}" srcOrd="0" destOrd="0" presId="urn:microsoft.com/office/officeart/2005/8/layout/equation2"/>
    <dgm:cxn modelId="{30046144-B31D-4276-B762-70C6C967DEDB}" type="presOf" srcId="{0122BECC-93C9-468F-AC85-7DF3FAEC0D7D}" destId="{56F49B11-BDD6-45CF-94EE-85D47B5E4B0C}" srcOrd="0" destOrd="0" presId="urn:microsoft.com/office/officeart/2005/8/layout/equation2"/>
    <dgm:cxn modelId="{2868BF19-4819-4884-B1FA-308C060FDAD2}" srcId="{4BA98194-CB20-4F4A-A324-385AFC49BAA1}" destId="{77048691-27C1-4853-987C-1239E2D0D959}" srcOrd="4" destOrd="0" parTransId="{96153DD9-08DF-4F9D-8D17-BDD4E063F9B9}" sibTransId="{88388F76-5CC9-4042-9B70-91E3FA3A7437}"/>
    <dgm:cxn modelId="{102DA81C-724E-4370-87EC-469410F4B574}" type="presOf" srcId="{88388F76-5CC9-4042-9B70-91E3FA3A7437}" destId="{5323978F-7C0B-4F46-82B1-73FE651F5121}" srcOrd="0" destOrd="0" presId="urn:microsoft.com/office/officeart/2005/8/layout/equation2"/>
    <dgm:cxn modelId="{60CFA3E6-46A0-4B63-B177-324DBFF624EA}" srcId="{4BA98194-CB20-4F4A-A324-385AFC49BAA1}" destId="{7DC0FC73-7D88-4C2A-AFAE-BC743BE8AED2}" srcOrd="0" destOrd="0" parTransId="{7619783D-EEB4-4577-9D30-F0EBD8D4B99B}" sibTransId="{07A50874-D054-4724-83BB-17CCE4BFBF9D}"/>
    <dgm:cxn modelId="{B949CE9B-894F-480F-B831-07C3473E32E2}" type="presOf" srcId="{07A50874-D054-4724-83BB-17CCE4BFBF9D}" destId="{F38846E5-776D-4EBA-8F5D-E8801DD88CF0}" srcOrd="0" destOrd="0" presId="urn:microsoft.com/office/officeart/2005/8/layout/equation2"/>
    <dgm:cxn modelId="{D69233EA-4CAC-409F-B182-6D5AC228CBFA}" type="presOf" srcId="{56DAF1E7-003D-4A9B-8788-8FB14FA453B9}" destId="{EBE5475B-C68C-4C0E-AD07-431F74BDB89A}" srcOrd="0" destOrd="0" presId="urn:microsoft.com/office/officeart/2005/8/layout/equation2"/>
    <dgm:cxn modelId="{282C52D7-847A-402F-9F45-7B732A1CD4AF}" type="presOf" srcId="{773C82E0-A816-42E5-BEF2-A47BE577E8B2}" destId="{EF010502-4D71-4531-9440-D470EBE9EEFE}" srcOrd="0" destOrd="0" presId="urn:microsoft.com/office/officeart/2005/8/layout/equation2"/>
    <dgm:cxn modelId="{0C6F51C8-E00A-4768-B0EE-65A81BE3F28D}" type="presOf" srcId="{D82F8691-60FE-45BE-AF10-71AC8FF4A383}" destId="{8AD44E92-7E2F-40C3-B9B2-13DD01C58AD3}" srcOrd="0" destOrd="0" presId="urn:microsoft.com/office/officeart/2005/8/layout/equation2"/>
    <dgm:cxn modelId="{8176FF2E-7313-473D-B757-91EBED9F3AE3}" srcId="{4BA98194-CB20-4F4A-A324-385AFC49BAA1}" destId="{9A4AA8F5-C196-4927-B682-293E44D41D2B}" srcOrd="5" destOrd="0" parTransId="{8DB0F7F8-7D92-44F4-83E6-F572F63FF933}" sibTransId="{D586D83D-13B0-4121-852B-61C5EB17A0DF}"/>
    <dgm:cxn modelId="{B83FE7FE-F5D2-46DD-B64B-6EE47F59B073}" srcId="{4BA98194-CB20-4F4A-A324-385AFC49BAA1}" destId="{0E31DD4E-79A9-4166-91E8-09ABCDF959D6}" srcOrd="1" destOrd="0" parTransId="{74D70369-EC74-4D40-96F7-12CC6C64A3D1}" sibTransId="{56DAF1E7-003D-4A9B-8788-8FB14FA453B9}"/>
    <dgm:cxn modelId="{222E7DE0-7041-46DE-A546-6893F87050A7}" srcId="{4BA98194-CB20-4F4A-A324-385AFC49BAA1}" destId="{0122BECC-93C9-468F-AC85-7DF3FAEC0D7D}" srcOrd="2" destOrd="0" parTransId="{0360EB2C-7E9F-4FCC-A74E-24F446B967CF}" sibTransId="{D82F8691-60FE-45BE-AF10-71AC8FF4A383}"/>
    <dgm:cxn modelId="{BBE5ADBA-01F9-4E65-9020-37D59EF5D314}" type="presOf" srcId="{7DC0FC73-7D88-4C2A-AFAE-BC743BE8AED2}" destId="{AABE43E3-D36A-4ABC-A0AD-CBE0ACCABD20}" srcOrd="0" destOrd="0" presId="urn:microsoft.com/office/officeart/2005/8/layout/equation2"/>
    <dgm:cxn modelId="{A94A293D-BF76-4CB3-B6E9-12EE99B5DE82}" type="presOf" srcId="{9A4AA8F5-C196-4927-B682-293E44D41D2B}" destId="{B199C75B-31CE-4CD9-A18E-09DC7DCDC8CE}" srcOrd="0" destOrd="0" presId="urn:microsoft.com/office/officeart/2005/8/layout/equation2"/>
    <dgm:cxn modelId="{80B0BE3A-893F-4AA5-A29E-0BAB3A353019}" type="presOf" srcId="{0E31DD4E-79A9-4166-91E8-09ABCDF959D6}" destId="{D636283A-3BBE-497B-934A-143F07BADC79}" srcOrd="0" destOrd="0" presId="urn:microsoft.com/office/officeart/2005/8/layout/equation2"/>
    <dgm:cxn modelId="{8E79FC9E-CA98-45EA-A425-D56A7B3E68D3}" type="presOf" srcId="{88388F76-5CC9-4042-9B70-91E3FA3A7437}" destId="{EC74644D-70FA-4065-917F-0BA1E135CDE6}" srcOrd="1" destOrd="0" presId="urn:microsoft.com/office/officeart/2005/8/layout/equation2"/>
    <dgm:cxn modelId="{C8F25CBC-1AF4-46D4-981D-0860F20893EA}" srcId="{4BA98194-CB20-4F4A-A324-385AFC49BAA1}" destId="{796A59B8-E53A-40D7-9E0E-49E2DC0C8CA9}" srcOrd="3" destOrd="0" parTransId="{63226D5E-BED8-4359-A53C-7B5A8539DA6A}" sibTransId="{773C82E0-A816-42E5-BEF2-A47BE577E8B2}"/>
    <dgm:cxn modelId="{7E2314B5-7CDD-44D6-B4C8-020854F5F7B0}" type="presParOf" srcId="{28B205B8-EE5B-42A4-A391-FB47BD2D6370}" destId="{AA7B203D-7CCC-4904-A6FE-F6D48C64D418}" srcOrd="0" destOrd="0" presId="urn:microsoft.com/office/officeart/2005/8/layout/equation2"/>
    <dgm:cxn modelId="{0DEFC45E-ADCD-4A3D-A519-438D1748C9CF}" type="presParOf" srcId="{AA7B203D-7CCC-4904-A6FE-F6D48C64D418}" destId="{AABE43E3-D36A-4ABC-A0AD-CBE0ACCABD20}" srcOrd="0" destOrd="0" presId="urn:microsoft.com/office/officeart/2005/8/layout/equation2"/>
    <dgm:cxn modelId="{0C406351-AA8C-42D2-B4BB-A7FB91BB0D74}" type="presParOf" srcId="{AA7B203D-7CCC-4904-A6FE-F6D48C64D418}" destId="{6836D9A2-9B55-4261-9FCE-D75573AE2218}" srcOrd="1" destOrd="0" presId="urn:microsoft.com/office/officeart/2005/8/layout/equation2"/>
    <dgm:cxn modelId="{86114D98-AF0E-48E2-BB9C-1CF7A96DFAB8}" type="presParOf" srcId="{AA7B203D-7CCC-4904-A6FE-F6D48C64D418}" destId="{F38846E5-776D-4EBA-8F5D-E8801DD88CF0}" srcOrd="2" destOrd="0" presId="urn:microsoft.com/office/officeart/2005/8/layout/equation2"/>
    <dgm:cxn modelId="{2CEFEBA8-87A7-4592-BF96-4749A843318B}" type="presParOf" srcId="{AA7B203D-7CCC-4904-A6FE-F6D48C64D418}" destId="{7D14674F-5856-49B5-8568-47E484248636}" srcOrd="3" destOrd="0" presId="urn:microsoft.com/office/officeart/2005/8/layout/equation2"/>
    <dgm:cxn modelId="{952296DC-61C5-47D3-B52A-9AA0A0DBCA72}" type="presParOf" srcId="{AA7B203D-7CCC-4904-A6FE-F6D48C64D418}" destId="{D636283A-3BBE-497B-934A-143F07BADC79}" srcOrd="4" destOrd="0" presId="urn:microsoft.com/office/officeart/2005/8/layout/equation2"/>
    <dgm:cxn modelId="{0877E5AE-2669-4459-B76F-805D3D082834}" type="presParOf" srcId="{AA7B203D-7CCC-4904-A6FE-F6D48C64D418}" destId="{37127A3B-3DF6-45DF-B2E2-ABB527232D39}" srcOrd="5" destOrd="0" presId="urn:microsoft.com/office/officeart/2005/8/layout/equation2"/>
    <dgm:cxn modelId="{7DDB35F2-027F-4849-BD38-658B68465E19}" type="presParOf" srcId="{AA7B203D-7CCC-4904-A6FE-F6D48C64D418}" destId="{EBE5475B-C68C-4C0E-AD07-431F74BDB89A}" srcOrd="6" destOrd="0" presId="urn:microsoft.com/office/officeart/2005/8/layout/equation2"/>
    <dgm:cxn modelId="{4268AF3A-4FF8-491A-B205-F5514BED9BB2}" type="presParOf" srcId="{AA7B203D-7CCC-4904-A6FE-F6D48C64D418}" destId="{0A64A719-5E95-4D61-B72E-6AE4C7E6DE2A}" srcOrd="7" destOrd="0" presId="urn:microsoft.com/office/officeart/2005/8/layout/equation2"/>
    <dgm:cxn modelId="{B52EFB7B-A11C-4B76-892B-E80DB246E408}" type="presParOf" srcId="{AA7B203D-7CCC-4904-A6FE-F6D48C64D418}" destId="{56F49B11-BDD6-45CF-94EE-85D47B5E4B0C}" srcOrd="8" destOrd="0" presId="urn:microsoft.com/office/officeart/2005/8/layout/equation2"/>
    <dgm:cxn modelId="{3B8C7292-0012-41E3-A297-FDDDE532C0D9}" type="presParOf" srcId="{AA7B203D-7CCC-4904-A6FE-F6D48C64D418}" destId="{F8D44260-884D-4A9D-BF65-1230D9DFC0F7}" srcOrd="9" destOrd="0" presId="urn:microsoft.com/office/officeart/2005/8/layout/equation2"/>
    <dgm:cxn modelId="{CA19AE7F-C9CD-4D20-99CF-200B4DFABD67}" type="presParOf" srcId="{AA7B203D-7CCC-4904-A6FE-F6D48C64D418}" destId="{8AD44E92-7E2F-40C3-B9B2-13DD01C58AD3}" srcOrd="10" destOrd="0" presId="urn:microsoft.com/office/officeart/2005/8/layout/equation2"/>
    <dgm:cxn modelId="{8E0FE672-EC02-4BBB-ACCA-A57A11790947}" type="presParOf" srcId="{AA7B203D-7CCC-4904-A6FE-F6D48C64D418}" destId="{CE22078B-1ADA-48E2-A66E-2869058788CE}" srcOrd="11" destOrd="0" presId="urn:microsoft.com/office/officeart/2005/8/layout/equation2"/>
    <dgm:cxn modelId="{10CB723B-FD64-4AD3-9752-5F7A68C0F03F}" type="presParOf" srcId="{AA7B203D-7CCC-4904-A6FE-F6D48C64D418}" destId="{D5E57004-9C6D-45F2-BCB5-ACEFDAF1AA03}" srcOrd="12" destOrd="0" presId="urn:microsoft.com/office/officeart/2005/8/layout/equation2"/>
    <dgm:cxn modelId="{0A626F02-EC03-4F24-BE65-985DBA8989CD}" type="presParOf" srcId="{AA7B203D-7CCC-4904-A6FE-F6D48C64D418}" destId="{B5C1D251-A342-472F-8A04-B6E3D60A6048}" srcOrd="13" destOrd="0" presId="urn:microsoft.com/office/officeart/2005/8/layout/equation2"/>
    <dgm:cxn modelId="{6FF4B972-E02B-428E-9454-4E4DF40CD982}" type="presParOf" srcId="{AA7B203D-7CCC-4904-A6FE-F6D48C64D418}" destId="{EF010502-4D71-4531-9440-D470EBE9EEFE}" srcOrd="14" destOrd="0" presId="urn:microsoft.com/office/officeart/2005/8/layout/equation2"/>
    <dgm:cxn modelId="{53C6DC6A-F134-4BD0-AAB5-6BDD96CC707A}" type="presParOf" srcId="{AA7B203D-7CCC-4904-A6FE-F6D48C64D418}" destId="{848C7707-53DE-4B42-85BA-8160004BAFDA}" srcOrd="15" destOrd="0" presId="urn:microsoft.com/office/officeart/2005/8/layout/equation2"/>
    <dgm:cxn modelId="{97AB1413-0015-4A10-A3C3-2746DCBE44E0}" type="presParOf" srcId="{AA7B203D-7CCC-4904-A6FE-F6D48C64D418}" destId="{D438A613-7092-4887-8064-D5FA5F49A34D}" srcOrd="16" destOrd="0" presId="urn:microsoft.com/office/officeart/2005/8/layout/equation2"/>
    <dgm:cxn modelId="{F9B8C766-4772-44EB-8C94-DB182CDD0F88}" type="presParOf" srcId="{28B205B8-EE5B-42A4-A391-FB47BD2D6370}" destId="{5323978F-7C0B-4F46-82B1-73FE651F5121}" srcOrd="1" destOrd="0" presId="urn:microsoft.com/office/officeart/2005/8/layout/equation2"/>
    <dgm:cxn modelId="{24D901ED-1F27-42A8-8579-6779980F6010}" type="presParOf" srcId="{5323978F-7C0B-4F46-82B1-73FE651F5121}" destId="{EC74644D-70FA-4065-917F-0BA1E135CDE6}" srcOrd="0" destOrd="0" presId="urn:microsoft.com/office/officeart/2005/8/layout/equation2"/>
    <dgm:cxn modelId="{E7124233-7ED2-4085-8163-08357E7DA77C}" type="presParOf" srcId="{28B205B8-EE5B-42A4-A391-FB47BD2D6370}" destId="{B199C75B-31CE-4CD9-A18E-09DC7DCDC8C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AED3D-79F4-4005-A8D7-04C799D5016D}">
      <dsp:nvSpPr>
        <dsp:cNvPr id="0" name=""/>
        <dsp:cNvSpPr/>
      </dsp:nvSpPr>
      <dsp:spPr>
        <a:xfrm>
          <a:off x="0" y="0"/>
          <a:ext cx="583264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19DAB-5ED8-45C6-A253-3313F296BA33}">
      <dsp:nvSpPr>
        <dsp:cNvPr id="0" name=""/>
        <dsp:cNvSpPr/>
      </dsp:nvSpPr>
      <dsp:spPr>
        <a:xfrm>
          <a:off x="0" y="0"/>
          <a:ext cx="5832648" cy="4824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err="1" smtClean="0">
              <a:latin typeface="Copperplate Gothic Bold" panose="020E0705020206020404" pitchFamily="34" charset="0"/>
            </a:rPr>
            <a:t>Setiap</a:t>
          </a:r>
          <a:r>
            <a:rPr lang="en-MY" sz="1800" kern="1200" dirty="0" smtClean="0">
              <a:latin typeface="Copperplate Gothic Bold" panose="020E0705020206020404" pitchFamily="34" charset="0"/>
            </a:rPr>
            <a:t> </a:t>
          </a:r>
          <a:r>
            <a:rPr lang="en-MY" sz="1800" kern="1200" dirty="0" err="1" smtClean="0">
              <a:latin typeface="Copperplate Gothic Bold" panose="020E0705020206020404" pitchFamily="34" charset="0"/>
            </a:rPr>
            <a:t>Agensi</a:t>
          </a:r>
          <a:r>
            <a:rPr lang="en-MY" sz="1800" kern="1200" dirty="0" smtClean="0">
              <a:latin typeface="Copperplate Gothic Bold" panose="020E0705020206020404" pitchFamily="34" charset="0"/>
            </a:rPr>
            <a:t> </a:t>
          </a:r>
          <a:r>
            <a:rPr lang="en-MY" sz="1800" kern="1200" dirty="0" err="1" smtClean="0">
              <a:latin typeface="Copperplate Gothic Bold" panose="020E0705020206020404" pitchFamily="34" charset="0"/>
            </a:rPr>
            <a:t>bertanggungjawab</a:t>
          </a:r>
          <a:r>
            <a:rPr lang="en-MY" sz="1800" kern="1200" dirty="0" smtClean="0">
              <a:latin typeface="Copperplate Gothic Bold" panose="020E0705020206020404" pitchFamily="34" charset="0"/>
            </a:rPr>
            <a:t> </a:t>
          </a:r>
          <a:r>
            <a:rPr lang="en-MY" sz="1800" kern="1200" dirty="0" err="1" smtClean="0">
              <a:latin typeface="Copperplate Gothic Bold" panose="020E0705020206020404" pitchFamily="34" charset="0"/>
            </a:rPr>
            <a:t>terhadap</a:t>
          </a:r>
          <a:r>
            <a:rPr lang="en-MY" sz="1800" kern="1200" dirty="0" smtClean="0">
              <a:latin typeface="Copperplate Gothic Bold" panose="020E0705020206020404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err="1" smtClean="0">
              <a:latin typeface="Copperplate Gothic Bold" panose="020E0705020206020404" pitchFamily="34" charset="0"/>
            </a:rPr>
            <a:t>aset</a:t>
          </a:r>
          <a:r>
            <a:rPr lang="en-MY" sz="1800" kern="1200" dirty="0" smtClean="0">
              <a:latin typeface="Copperplate Gothic Bold" panose="020E0705020206020404" pitchFamily="34" charset="0"/>
            </a:rPr>
            <a:t> </a:t>
          </a:r>
          <a:r>
            <a:rPr lang="en-MY" sz="1800" kern="1200" dirty="0" err="1" smtClean="0">
              <a:latin typeface="Copperplate Gothic Bold" panose="020E0705020206020404" pitchFamily="34" charset="0"/>
            </a:rPr>
            <a:t>milikan</a:t>
          </a:r>
          <a:r>
            <a:rPr lang="en-MY" sz="1800" kern="1200" dirty="0" smtClean="0">
              <a:latin typeface="Copperplate Gothic Bold" panose="020E0705020206020404" pitchFamily="34" charset="0"/>
            </a:rPr>
            <a:t> </a:t>
          </a:r>
          <a:r>
            <a:rPr lang="en-MY" sz="1800" kern="1200" dirty="0" err="1" smtClean="0">
              <a:latin typeface="Copperplate Gothic Bold" panose="020E0705020206020404" pitchFamily="34" charset="0"/>
            </a:rPr>
            <a:t>masing-masing</a:t>
          </a:r>
          <a:r>
            <a:rPr lang="en-MY" sz="1800" kern="1200" dirty="0" smtClean="0">
              <a:latin typeface="Copperplate Gothic Bold" panose="020E0705020206020404" pitchFamily="34" charset="0"/>
            </a:rPr>
            <a:t> </a:t>
          </a:r>
          <a:r>
            <a:rPr lang="en-MY" sz="1800" kern="1200" dirty="0" err="1" smtClean="0">
              <a:latin typeface="Copperplate Gothic Bold" panose="020E0705020206020404" pitchFamily="34" charset="0"/>
            </a:rPr>
            <a:t>dimana</a:t>
          </a:r>
          <a:r>
            <a:rPr lang="en-MY" sz="1800" kern="1200" dirty="0" smtClean="0">
              <a:latin typeface="Copperplate Gothic Bold" panose="020E0705020206020404" pitchFamily="34" charset="0"/>
            </a:rPr>
            <a:t>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800" kern="1200" dirty="0" smtClean="0">
            <a:latin typeface="Copperplate Gothic Bold" panose="020E07050202060204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err="1" smtClean="0">
              <a:latin typeface="Copperplate Gothic Bold" panose="020E0705020206020404" pitchFamily="34" charset="0"/>
            </a:rPr>
            <a:t>Pastikan</a:t>
          </a:r>
          <a:r>
            <a:rPr lang="en-MY" sz="1800" kern="1200" dirty="0" smtClean="0">
              <a:latin typeface="Copperplate Gothic Bold" panose="020E0705020206020404" pitchFamily="34" charset="0"/>
            </a:rPr>
            <a:t> </a:t>
          </a:r>
          <a:r>
            <a:rPr lang="en-MY" sz="1800" kern="1200" dirty="0" err="1" smtClean="0">
              <a:latin typeface="Copperplate Gothic Bold" panose="020E0705020206020404" pitchFamily="34" charset="0"/>
            </a:rPr>
            <a:t>aset</a:t>
          </a:r>
          <a:r>
            <a:rPr lang="en-MY" sz="1800" kern="1200" dirty="0" smtClean="0">
              <a:latin typeface="Copperplate Gothic Bold" panose="020E0705020206020404" pitchFamily="34" charset="0"/>
            </a:rPr>
            <a:t> </a:t>
          </a:r>
          <a:r>
            <a:rPr lang="en-MY" sz="1800" kern="1200" dirty="0" err="1" smtClean="0">
              <a:latin typeface="Copperplate Gothic Bold" panose="020E0705020206020404" pitchFamily="34" charset="0"/>
            </a:rPr>
            <a:t>awam</a:t>
          </a:r>
          <a:r>
            <a:rPr lang="en-MY" sz="1800" kern="1200" dirty="0" smtClean="0">
              <a:latin typeface="Copperplate Gothic Bold" panose="020E0705020206020404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err="1" smtClean="0">
              <a:solidFill>
                <a:srgbClr val="C00000"/>
              </a:solidFill>
              <a:latin typeface="Copperplate Gothic Bold" panose="020E0705020206020404" pitchFamily="34" charset="0"/>
            </a:rPr>
            <a:t>diperoleh</a:t>
          </a:r>
          <a:r>
            <a:rPr lang="en-MY" sz="1800" kern="1200" dirty="0" smtClean="0">
              <a:solidFill>
                <a:srgbClr val="C00000"/>
              </a:solidFill>
              <a:latin typeface="Copperplate Gothic Bold" panose="020E0705020206020404" pitchFamily="34" charset="0"/>
            </a:rPr>
            <a:t>, </a:t>
          </a:r>
          <a:r>
            <a:rPr lang="en-MY" sz="1800" kern="1200" dirty="0" err="1" smtClean="0">
              <a:solidFill>
                <a:srgbClr val="C00000"/>
              </a:solidFill>
              <a:latin typeface="Copperplate Gothic Bold" panose="020E0705020206020404" pitchFamily="34" charset="0"/>
            </a:rPr>
            <a:t>diurus</a:t>
          </a:r>
          <a:r>
            <a:rPr lang="en-MY" sz="1800" kern="1200" dirty="0" smtClean="0">
              <a:solidFill>
                <a:srgbClr val="C00000"/>
              </a:solidFill>
              <a:latin typeface="Copperplate Gothic Bold" panose="020E0705020206020404" pitchFamily="34" charset="0"/>
            </a:rPr>
            <a:t>, </a:t>
          </a:r>
          <a:r>
            <a:rPr lang="en-MY" sz="1800" kern="1200" dirty="0" err="1" smtClean="0">
              <a:solidFill>
                <a:srgbClr val="C00000"/>
              </a:solidFill>
              <a:latin typeface="Copperplate Gothic Bold" panose="020E0705020206020404" pitchFamily="34" charset="0"/>
            </a:rPr>
            <a:t>diguna</a:t>
          </a:r>
          <a:r>
            <a:rPr lang="en-MY" sz="1800" kern="1200" dirty="0" smtClean="0">
              <a:solidFill>
                <a:srgbClr val="C00000"/>
              </a:solidFill>
              <a:latin typeface="Copperplate Gothic Bold" panose="020E0705020206020404" pitchFamily="34" charset="0"/>
            </a:rPr>
            <a:t> &amp; </a:t>
          </a:r>
          <a:r>
            <a:rPr lang="en-MY" sz="1800" kern="1200" dirty="0" err="1" smtClean="0">
              <a:solidFill>
                <a:srgbClr val="C00000"/>
              </a:solidFill>
              <a:latin typeface="Copperplate Gothic Bold" panose="020E0705020206020404" pitchFamily="34" charset="0"/>
            </a:rPr>
            <a:t>disenggara</a:t>
          </a:r>
          <a:r>
            <a:rPr lang="en-MY" sz="1800" kern="1200" dirty="0" smtClean="0">
              <a:solidFill>
                <a:srgbClr val="C00000"/>
              </a:solidFill>
              <a:latin typeface="Copperplate Gothic Bold" panose="020E0705020206020404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err="1" smtClean="0">
              <a:latin typeface="Copperplate Gothic Bold" panose="020E0705020206020404" pitchFamily="34" charset="0"/>
            </a:rPr>
            <a:t>dengan</a:t>
          </a:r>
          <a:r>
            <a:rPr lang="en-MY" sz="1800" kern="1200" dirty="0" smtClean="0">
              <a:latin typeface="Copperplate Gothic Bold" panose="020E0705020206020404" pitchFamily="34" charset="0"/>
            </a:rPr>
            <a:t>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>
              <a:solidFill>
                <a:srgbClr val="0000FF"/>
              </a:solidFill>
              <a:latin typeface="Copperplate Gothic Bold" panose="020E0705020206020404" pitchFamily="34" charset="0"/>
            </a:rPr>
            <a:t>"</a:t>
          </a:r>
          <a:r>
            <a:rPr lang="en-MY" sz="1800" kern="1200" dirty="0" err="1" smtClean="0">
              <a:solidFill>
                <a:srgbClr val="0000FF"/>
              </a:solidFill>
              <a:latin typeface="Copperplate Gothic Bold" panose="020E0705020206020404" pitchFamily="34" charset="0"/>
            </a:rPr>
            <a:t>sistematik</a:t>
          </a:r>
          <a:r>
            <a:rPr lang="en-MY" sz="1800" kern="1200" dirty="0" smtClean="0">
              <a:solidFill>
                <a:srgbClr val="0000FF"/>
              </a:solidFill>
              <a:latin typeface="Copperplate Gothic Bold" panose="020E0705020206020404" pitchFamily="34" charset="0"/>
            </a:rPr>
            <a:t>" &amp;  "</a:t>
          </a:r>
          <a:r>
            <a:rPr lang="en-MY" sz="1800" kern="1200" dirty="0" err="1" smtClean="0">
              <a:solidFill>
                <a:srgbClr val="0000FF"/>
              </a:solidFill>
              <a:latin typeface="Copperplate Gothic Bold" panose="020E0705020206020404" pitchFamily="34" charset="0"/>
            </a:rPr>
            <a:t>strategik</a:t>
          </a:r>
          <a:r>
            <a:rPr lang="en-MY" sz="1800" kern="1200" dirty="0" smtClean="0">
              <a:solidFill>
                <a:srgbClr val="0000FF"/>
              </a:solidFill>
              <a:latin typeface="Copperplate Gothic Bold" panose="020E0705020206020404" pitchFamily="34" charset="0"/>
            </a:rPr>
            <a:t>"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err="1" smtClean="0">
              <a:latin typeface="Copperplate Gothic Bold" panose="020E0705020206020404" pitchFamily="34" charset="0"/>
            </a:rPr>
            <a:t>supaya</a:t>
          </a:r>
          <a:r>
            <a:rPr lang="en-MY" sz="1800" kern="1200" dirty="0" smtClean="0">
              <a:latin typeface="Copperplate Gothic Bold" panose="020E0705020206020404" pitchFamily="34" charset="0"/>
            </a:rPr>
            <a:t> </a:t>
          </a:r>
          <a:r>
            <a:rPr lang="en-MY" sz="1800" kern="1200" dirty="0" err="1" smtClean="0">
              <a:latin typeface="Copperplate Gothic Bold" panose="020E0705020206020404" pitchFamily="34" charset="0"/>
            </a:rPr>
            <a:t>mencapai</a:t>
          </a:r>
          <a:r>
            <a:rPr lang="en-MY" sz="1800" kern="1200" dirty="0" smtClean="0">
              <a:latin typeface="Copperplate Gothic Bold" panose="020E0705020206020404" pitchFamily="34" charset="0"/>
            </a:rPr>
            <a:t>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rPr>
            <a:t>“</a:t>
          </a:r>
          <a:r>
            <a:rPr lang="en-MY" sz="1800" kern="1200" dirty="0" err="1" smtClean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rPr>
            <a:t>faedah</a:t>
          </a:r>
          <a:r>
            <a:rPr lang="en-MY" sz="1800" kern="1200" dirty="0" smtClean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rPr>
            <a:t> </a:t>
          </a:r>
          <a:r>
            <a:rPr lang="en-MY" sz="1800" kern="1200" dirty="0" err="1" smtClean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rPr>
            <a:t>aset</a:t>
          </a:r>
          <a:r>
            <a:rPr lang="en-MY" sz="1800" kern="1200" dirty="0" smtClean="0">
              <a:solidFill>
                <a:schemeClr val="accent6">
                  <a:lumMod val="75000"/>
                </a:schemeClr>
              </a:solidFill>
              <a:latin typeface="Copperplate Gothic Bold" panose="020E0705020206020404" pitchFamily="34" charset="0"/>
            </a:rPr>
            <a:t> yang optimum”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800" kern="1200" dirty="0" smtClean="0">
            <a:latin typeface="Copperplate Gothic Bold" panose="020E07050202060204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err="1" smtClean="0">
              <a:solidFill>
                <a:srgbClr val="FF0000"/>
              </a:solidFill>
              <a:latin typeface="Copperplate Gothic Bold" panose="020E0705020206020404" pitchFamily="34" charset="0"/>
            </a:rPr>
            <a:t>tanpa</a:t>
          </a:r>
          <a:r>
            <a:rPr lang="en-MY" sz="1800" kern="1200" dirty="0" smtClean="0">
              <a:solidFill>
                <a:srgbClr val="FF0000"/>
              </a:solidFill>
              <a:latin typeface="Copperplate Gothic Bold" panose="020E0705020206020404" pitchFamily="34" charset="0"/>
            </a:rPr>
            <a:t> </a:t>
          </a:r>
          <a:r>
            <a:rPr lang="en-MY" sz="1800" kern="1200" dirty="0" err="1" smtClean="0">
              <a:solidFill>
                <a:srgbClr val="FF0000"/>
              </a:solidFill>
              <a:latin typeface="Copperplate Gothic Bold" panose="020E0705020206020404" pitchFamily="34" charset="0"/>
            </a:rPr>
            <a:t>pembaziran</a:t>
          </a:r>
          <a:r>
            <a:rPr lang="en-MY" sz="1800" kern="1200" dirty="0" smtClean="0">
              <a:solidFill>
                <a:srgbClr val="FF0000"/>
              </a:solidFill>
              <a:latin typeface="Copperplate Gothic Bold" panose="020E0705020206020404" pitchFamily="34" charset="0"/>
            </a:rPr>
            <a:t>, </a:t>
          </a:r>
          <a:r>
            <a:rPr lang="en-MY" sz="1800" kern="1200" dirty="0" err="1" smtClean="0">
              <a:solidFill>
                <a:srgbClr val="00B050"/>
              </a:solidFill>
              <a:latin typeface="Copperplate Gothic Bold" panose="020E0705020206020404" pitchFamily="34" charset="0"/>
            </a:rPr>
            <a:t>bercirikan</a:t>
          </a:r>
          <a:r>
            <a:rPr lang="en-MY" sz="1800" kern="1200" dirty="0" smtClean="0">
              <a:solidFill>
                <a:srgbClr val="00B050"/>
              </a:solidFill>
              <a:latin typeface="Copperplate Gothic Bold" panose="020E0705020206020404" pitchFamily="34" charset="0"/>
            </a:rPr>
            <a:t> </a:t>
          </a:r>
          <a:r>
            <a:rPr lang="en-MY" sz="1800" kern="1200" dirty="0" err="1" smtClean="0">
              <a:solidFill>
                <a:srgbClr val="00B050"/>
              </a:solidFill>
              <a:latin typeface="Copperplate Gothic Bold" panose="020E0705020206020404" pitchFamily="34" charset="0"/>
            </a:rPr>
            <a:t>kelestarian</a:t>
          </a:r>
          <a:r>
            <a:rPr lang="en-MY" sz="1800" kern="1200" dirty="0" smtClean="0">
              <a:solidFill>
                <a:srgbClr val="00B050"/>
              </a:solidFill>
              <a:latin typeface="Copperplate Gothic Bold" panose="020E0705020206020404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800" kern="1200" dirty="0" smtClean="0">
              <a:latin typeface="Copperplate Gothic Bold" panose="020E0705020206020404" pitchFamily="34" charset="0"/>
            </a:rPr>
            <a:t>&amp; </a:t>
          </a:r>
          <a:r>
            <a:rPr lang="en-MY" sz="1800" kern="1200" dirty="0" err="1" smtClean="0">
              <a:latin typeface="Copperplate Gothic Bold" panose="020E0705020206020404" pitchFamily="34" charset="0"/>
            </a:rPr>
            <a:t>tadbir</a:t>
          </a:r>
          <a:r>
            <a:rPr lang="en-MY" sz="1800" kern="1200" dirty="0" smtClean="0">
              <a:latin typeface="Copperplate Gothic Bold" panose="020E0705020206020404" pitchFamily="34" charset="0"/>
            </a:rPr>
            <a:t> </a:t>
          </a:r>
          <a:r>
            <a:rPr lang="en-MY" sz="1800" kern="1200" dirty="0" err="1" smtClean="0">
              <a:latin typeface="Copperplate Gothic Bold" panose="020E0705020206020404" pitchFamily="34" charset="0"/>
            </a:rPr>
            <a:t>urus</a:t>
          </a:r>
          <a:r>
            <a:rPr lang="en-MY" sz="1800" kern="1200" dirty="0" smtClean="0">
              <a:latin typeface="Copperplate Gothic Bold" panose="020E0705020206020404" pitchFamily="34" charset="0"/>
            </a:rPr>
            <a:t> yang </a:t>
          </a:r>
          <a:r>
            <a:rPr lang="en-MY" sz="1800" kern="1200" dirty="0" err="1" smtClean="0">
              <a:latin typeface="Copperplate Gothic Bold" panose="020E0705020206020404" pitchFamily="34" charset="0"/>
            </a:rPr>
            <a:t>baik</a:t>
          </a:r>
          <a:r>
            <a:rPr lang="en-MY" sz="1800" kern="1200" dirty="0" smtClean="0">
              <a:latin typeface="Copperplate Gothic Bold" panose="020E0705020206020404" pitchFamily="34" charset="0"/>
            </a:rPr>
            <a:t>.</a:t>
          </a:r>
          <a:endParaRPr lang="en-MY" sz="1800" kern="1200" dirty="0">
            <a:latin typeface="Copperplate Gothic Bold" panose="020E0705020206020404" pitchFamily="34" charset="0"/>
          </a:endParaRPr>
        </a:p>
      </dsp:txBody>
      <dsp:txXfrm>
        <a:off x="0" y="0"/>
        <a:ext cx="5832648" cy="482453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1E9AF-80E7-4513-A298-195852D9A5EF}">
      <dsp:nvSpPr>
        <dsp:cNvPr id="0" name=""/>
        <dsp:cNvSpPr/>
      </dsp:nvSpPr>
      <dsp:spPr>
        <a:xfrm>
          <a:off x="1824382" y="1074752"/>
          <a:ext cx="4112838" cy="37421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4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People</a:t>
          </a:r>
        </a:p>
      </dsp:txBody>
      <dsp:txXfrm>
        <a:off x="2426693" y="1622772"/>
        <a:ext cx="2908216" cy="2646077"/>
      </dsp:txXfrm>
    </dsp:sp>
    <dsp:sp modelId="{28306168-2E13-45EB-8BCB-F957CBFFEC8E}">
      <dsp:nvSpPr>
        <dsp:cNvPr id="0" name=""/>
        <dsp:cNvSpPr/>
      </dsp:nvSpPr>
      <dsp:spPr>
        <a:xfrm>
          <a:off x="2808309" y="0"/>
          <a:ext cx="2096952" cy="15034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b="0" kern="1200" dirty="0" smtClean="0"/>
            <a:t>Business Process</a:t>
          </a:r>
          <a:endParaRPr lang="en-MY" sz="2000" b="0" kern="1200" dirty="0"/>
        </a:p>
      </dsp:txBody>
      <dsp:txXfrm>
        <a:off x="3115401" y="220175"/>
        <a:ext cx="1482768" cy="1063100"/>
      </dsp:txXfrm>
    </dsp:sp>
    <dsp:sp modelId="{3A5F8180-379D-45C2-AA82-BAA3D1996DD9}">
      <dsp:nvSpPr>
        <dsp:cNvPr id="0" name=""/>
        <dsp:cNvSpPr/>
      </dsp:nvSpPr>
      <dsp:spPr>
        <a:xfrm>
          <a:off x="4896554" y="715720"/>
          <a:ext cx="1895595" cy="15034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Asset &amp; Engineering</a:t>
          </a:r>
          <a:endParaRPr lang="en-US" sz="2000" b="0" kern="1200" dirty="0"/>
        </a:p>
      </dsp:txBody>
      <dsp:txXfrm>
        <a:off x="5174157" y="935895"/>
        <a:ext cx="1340389" cy="1063100"/>
      </dsp:txXfrm>
    </dsp:sp>
    <dsp:sp modelId="{674CF1EB-EF97-42A2-A776-969F5A6B866E}">
      <dsp:nvSpPr>
        <dsp:cNvPr id="0" name=""/>
        <dsp:cNvSpPr/>
      </dsp:nvSpPr>
      <dsp:spPr>
        <a:xfrm>
          <a:off x="5616621" y="2299890"/>
          <a:ext cx="1836509" cy="15034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300" kern="1200" dirty="0" smtClean="0"/>
            <a:t>Space &amp; workplace</a:t>
          </a:r>
          <a:endParaRPr lang="en-MY" sz="2300" b="0" kern="1200" dirty="0"/>
        </a:p>
      </dsp:txBody>
      <dsp:txXfrm>
        <a:off x="5885572" y="2520065"/>
        <a:ext cx="1298607" cy="1063100"/>
      </dsp:txXfrm>
    </dsp:sp>
    <dsp:sp modelId="{0458044B-5B25-4DFF-BDCA-A99DDC1FE09E}">
      <dsp:nvSpPr>
        <dsp:cNvPr id="0" name=""/>
        <dsp:cNvSpPr/>
      </dsp:nvSpPr>
      <dsp:spPr>
        <a:xfrm>
          <a:off x="4617206" y="3920075"/>
          <a:ext cx="2799619" cy="107141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Landscape &amp; Amenities</a:t>
          </a:r>
          <a:endParaRPr lang="en-MY" sz="2300" b="0" kern="1200" dirty="0"/>
        </a:p>
      </dsp:txBody>
      <dsp:txXfrm>
        <a:off x="5027201" y="4076981"/>
        <a:ext cx="1979629" cy="757606"/>
      </dsp:txXfrm>
    </dsp:sp>
    <dsp:sp modelId="{9E1AB812-F192-4381-9E97-CBB3A020DBD3}">
      <dsp:nvSpPr>
        <dsp:cNvPr id="0" name=""/>
        <dsp:cNvSpPr/>
      </dsp:nvSpPr>
      <dsp:spPr>
        <a:xfrm>
          <a:off x="576063" y="3992072"/>
          <a:ext cx="2557534" cy="1232859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/>
            <a:t>Sustainability programs</a:t>
          </a:r>
        </a:p>
      </dsp:txBody>
      <dsp:txXfrm>
        <a:off x="950605" y="4172620"/>
        <a:ext cx="1808450" cy="871763"/>
      </dsp:txXfrm>
    </dsp:sp>
    <dsp:sp modelId="{BE59DDC9-D9D3-46AB-90E5-791A518B1516}">
      <dsp:nvSpPr>
        <dsp:cNvPr id="0" name=""/>
        <dsp:cNvSpPr/>
      </dsp:nvSpPr>
      <dsp:spPr>
        <a:xfrm>
          <a:off x="288023" y="2299899"/>
          <a:ext cx="2008023" cy="15034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000" kern="1200" dirty="0" smtClean="0"/>
            <a:t>Technology &amp; Innovation</a:t>
          </a:r>
          <a:endParaRPr lang="en-MY" sz="2000" kern="1200" dirty="0"/>
        </a:p>
      </dsp:txBody>
      <dsp:txXfrm>
        <a:off x="582091" y="2520074"/>
        <a:ext cx="1419887" cy="1063100"/>
      </dsp:txXfrm>
    </dsp:sp>
    <dsp:sp modelId="{BA8ACF27-AF3E-4B40-B316-5FFE8A7C11D0}">
      <dsp:nvSpPr>
        <dsp:cNvPr id="0" name=""/>
        <dsp:cNvSpPr/>
      </dsp:nvSpPr>
      <dsp:spPr>
        <a:xfrm>
          <a:off x="792087" y="715724"/>
          <a:ext cx="1914162" cy="1503450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2300" kern="1200" dirty="0" smtClean="0"/>
            <a:t>Risks, Safety &amp; Security</a:t>
          </a:r>
          <a:endParaRPr lang="en-MY" sz="2300" kern="1200" dirty="0"/>
        </a:p>
      </dsp:txBody>
      <dsp:txXfrm>
        <a:off x="1072410" y="935899"/>
        <a:ext cx="1353516" cy="10631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1ACCF-5ADD-44C2-8FC6-868C732F2288}">
      <dsp:nvSpPr>
        <dsp:cNvPr id="0" name=""/>
        <dsp:cNvSpPr/>
      </dsp:nvSpPr>
      <dsp:spPr>
        <a:xfrm>
          <a:off x="2025" y="2014"/>
          <a:ext cx="8744413" cy="6003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IFM Services</a:t>
          </a:r>
          <a:endParaRPr lang="en-US" sz="2800" kern="1200" dirty="0"/>
        </a:p>
      </dsp:txBody>
      <dsp:txXfrm>
        <a:off x="19607" y="19596"/>
        <a:ext cx="8709249" cy="565146"/>
      </dsp:txXfrm>
    </dsp:sp>
    <dsp:sp modelId="{610C4DD6-2314-4F62-88C8-D44BADAD1534}">
      <dsp:nvSpPr>
        <dsp:cNvPr id="0" name=""/>
        <dsp:cNvSpPr/>
      </dsp:nvSpPr>
      <dsp:spPr>
        <a:xfrm>
          <a:off x="10560" y="793697"/>
          <a:ext cx="4467483" cy="90651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 Asset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(Facilities Management Services)</a:t>
          </a:r>
          <a:endParaRPr lang="en-US" sz="1600" kern="1200" dirty="0"/>
        </a:p>
      </dsp:txBody>
      <dsp:txXfrm>
        <a:off x="37111" y="820248"/>
        <a:ext cx="4414381" cy="853417"/>
      </dsp:txXfrm>
    </dsp:sp>
    <dsp:sp modelId="{76651811-3F0B-4449-A69E-D4AAF8C0FCCA}">
      <dsp:nvSpPr>
        <dsp:cNvPr id="0" name=""/>
        <dsp:cNvSpPr/>
      </dsp:nvSpPr>
      <dsp:spPr>
        <a:xfrm>
          <a:off x="27987" y="1891590"/>
          <a:ext cx="2196038" cy="9610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 Services</a:t>
          </a:r>
          <a:endParaRPr lang="en-US" sz="1600" kern="1200" dirty="0"/>
        </a:p>
      </dsp:txBody>
      <dsp:txXfrm>
        <a:off x="56137" y="1919740"/>
        <a:ext cx="2139738" cy="904797"/>
      </dsp:txXfrm>
    </dsp:sp>
    <dsp:sp modelId="{B1B5F85B-2CFB-4520-B7B6-DF7DFBEAB824}">
      <dsp:nvSpPr>
        <dsp:cNvPr id="0" name=""/>
        <dsp:cNvSpPr/>
      </dsp:nvSpPr>
      <dsp:spPr>
        <a:xfrm>
          <a:off x="80172" y="3044059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Security </a:t>
          </a:r>
          <a:r>
            <a:rPr lang="en-US" sz="1200" kern="1200" dirty="0" err="1" smtClean="0"/>
            <a:t>Mgmt</a:t>
          </a:r>
          <a:endParaRPr lang="en-MY" sz="1200" kern="1200" dirty="0"/>
        </a:p>
      </dsp:txBody>
      <dsp:txXfrm>
        <a:off x="90208" y="3054095"/>
        <a:ext cx="322572" cy="1955217"/>
      </dsp:txXfrm>
    </dsp:sp>
    <dsp:sp modelId="{0BBBD9BD-3252-40C9-BCD9-F730431E46D9}">
      <dsp:nvSpPr>
        <dsp:cNvPr id="0" name=""/>
        <dsp:cNvSpPr/>
      </dsp:nvSpPr>
      <dsp:spPr>
        <a:xfrm>
          <a:off x="429977" y="3044059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Space </a:t>
          </a:r>
          <a:r>
            <a:rPr lang="en-US" sz="1200" kern="1200" dirty="0" err="1" smtClean="0"/>
            <a:t>Mgmt</a:t>
          </a:r>
          <a:endParaRPr lang="en-MY" sz="1200" kern="1200" dirty="0"/>
        </a:p>
      </dsp:txBody>
      <dsp:txXfrm>
        <a:off x="440013" y="3054095"/>
        <a:ext cx="322572" cy="1955217"/>
      </dsp:txXfrm>
    </dsp:sp>
    <dsp:sp modelId="{09645EE3-437E-48BB-A84B-8C78582DA13B}">
      <dsp:nvSpPr>
        <dsp:cNvPr id="0" name=""/>
        <dsp:cNvSpPr/>
      </dsp:nvSpPr>
      <dsp:spPr>
        <a:xfrm>
          <a:off x="779781" y="3044059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Event </a:t>
          </a:r>
          <a:r>
            <a:rPr lang="en-US" sz="1200" kern="1200" dirty="0" err="1" smtClean="0"/>
            <a:t>Mgmt</a:t>
          </a:r>
          <a:endParaRPr lang="en-MY" sz="1200" kern="1200" dirty="0"/>
        </a:p>
      </dsp:txBody>
      <dsp:txXfrm>
        <a:off x="789817" y="3054095"/>
        <a:ext cx="322572" cy="1955217"/>
      </dsp:txXfrm>
    </dsp:sp>
    <dsp:sp modelId="{1D6CC71B-9CAE-483B-A7B2-52B6FAFC74AA}">
      <dsp:nvSpPr>
        <dsp:cNvPr id="0" name=""/>
        <dsp:cNvSpPr/>
      </dsp:nvSpPr>
      <dsp:spPr>
        <a:xfrm>
          <a:off x="1129586" y="3044059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Amenities </a:t>
          </a:r>
          <a:r>
            <a:rPr lang="en-US" sz="1200" kern="1200" dirty="0" err="1" smtClean="0"/>
            <a:t>Mgmt</a:t>
          </a:r>
          <a:endParaRPr lang="en-MY" sz="1200" kern="1200" dirty="0"/>
        </a:p>
      </dsp:txBody>
      <dsp:txXfrm>
        <a:off x="1139622" y="3054095"/>
        <a:ext cx="322572" cy="1955217"/>
      </dsp:txXfrm>
    </dsp:sp>
    <dsp:sp modelId="{3A39753D-40F8-4EC0-A093-6C2BC4D54FCE}">
      <dsp:nvSpPr>
        <dsp:cNvPr id="0" name=""/>
        <dsp:cNvSpPr/>
      </dsp:nvSpPr>
      <dsp:spPr>
        <a:xfrm>
          <a:off x="1479391" y="3044059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Crisis &amp; Disaster </a:t>
          </a:r>
          <a:r>
            <a:rPr lang="en-US" sz="1200" kern="1200" dirty="0" err="1" smtClean="0"/>
            <a:t>Mgmt</a:t>
          </a:r>
          <a:endParaRPr lang="en-MY" sz="1200" kern="1200" dirty="0"/>
        </a:p>
      </dsp:txBody>
      <dsp:txXfrm>
        <a:off x="1489427" y="3054095"/>
        <a:ext cx="322572" cy="1955217"/>
      </dsp:txXfrm>
    </dsp:sp>
    <dsp:sp modelId="{A5CC516E-7BB4-47F3-96CC-50058816C602}">
      <dsp:nvSpPr>
        <dsp:cNvPr id="0" name=""/>
        <dsp:cNvSpPr/>
      </dsp:nvSpPr>
      <dsp:spPr>
        <a:xfrm>
          <a:off x="1829196" y="3044059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MIS</a:t>
          </a:r>
          <a:endParaRPr lang="en-MY" sz="1200" kern="1200" dirty="0"/>
        </a:p>
      </dsp:txBody>
      <dsp:txXfrm>
        <a:off x="1839232" y="3054095"/>
        <a:ext cx="322572" cy="1955217"/>
      </dsp:txXfrm>
    </dsp:sp>
    <dsp:sp modelId="{505079F4-28DB-4BF4-9509-3C73E492CD54}">
      <dsp:nvSpPr>
        <dsp:cNvPr id="0" name=""/>
        <dsp:cNvSpPr/>
      </dsp:nvSpPr>
      <dsp:spPr>
        <a:xfrm>
          <a:off x="2238346" y="1891590"/>
          <a:ext cx="2222270" cy="9610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Management Practices</a:t>
          </a:r>
          <a:endParaRPr lang="en-US" sz="1600" kern="1200" dirty="0"/>
        </a:p>
      </dsp:txBody>
      <dsp:txXfrm>
        <a:off x="2266496" y="1919740"/>
        <a:ext cx="2165970" cy="904797"/>
      </dsp:txXfrm>
    </dsp:sp>
    <dsp:sp modelId="{F9318E15-440C-4363-94AB-8D4583E20F17}">
      <dsp:nvSpPr>
        <dsp:cNvPr id="0" name=""/>
        <dsp:cNvSpPr/>
      </dsp:nvSpPr>
      <dsp:spPr>
        <a:xfrm>
          <a:off x="2303647" y="3044059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Quality </a:t>
          </a:r>
          <a:r>
            <a:rPr lang="en-US" sz="1200" kern="1200" dirty="0" err="1" smtClean="0"/>
            <a:t>Mgmt</a:t>
          </a:r>
          <a:r>
            <a:rPr lang="en-US" sz="1200" kern="1200" dirty="0" smtClean="0"/>
            <a:t>  System</a:t>
          </a:r>
          <a:endParaRPr lang="en-US" sz="1200" kern="1200" dirty="0"/>
        </a:p>
      </dsp:txBody>
      <dsp:txXfrm>
        <a:off x="2313683" y="3054095"/>
        <a:ext cx="322572" cy="1955217"/>
      </dsp:txXfrm>
    </dsp:sp>
    <dsp:sp modelId="{D8AC9931-17D8-41B7-877C-D9173D67806C}">
      <dsp:nvSpPr>
        <dsp:cNvPr id="0" name=""/>
        <dsp:cNvSpPr/>
      </dsp:nvSpPr>
      <dsp:spPr>
        <a:xfrm>
          <a:off x="2653452" y="3044059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Environmental </a:t>
          </a:r>
          <a:r>
            <a:rPr lang="en-US" sz="1200" kern="1200" dirty="0" err="1" smtClean="0"/>
            <a:t>Mgmt</a:t>
          </a:r>
          <a:r>
            <a:rPr lang="en-US" sz="1200" kern="1200" dirty="0" smtClean="0"/>
            <a:t> System</a:t>
          </a:r>
          <a:endParaRPr lang="en-US" sz="1200" kern="1200" dirty="0"/>
        </a:p>
      </dsp:txBody>
      <dsp:txXfrm>
        <a:off x="2663488" y="3054095"/>
        <a:ext cx="322572" cy="1955217"/>
      </dsp:txXfrm>
    </dsp:sp>
    <dsp:sp modelId="{B2F6F8D0-0626-4EA8-8129-F950CD1399DC}">
      <dsp:nvSpPr>
        <dsp:cNvPr id="0" name=""/>
        <dsp:cNvSpPr/>
      </dsp:nvSpPr>
      <dsp:spPr>
        <a:xfrm>
          <a:off x="3003257" y="3044059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Energy </a:t>
          </a:r>
          <a:r>
            <a:rPr lang="en-US" sz="1200" kern="1200" dirty="0" err="1" smtClean="0"/>
            <a:t>Mgmt</a:t>
          </a:r>
          <a:r>
            <a:rPr lang="en-US" sz="1200" kern="1200" dirty="0" smtClean="0"/>
            <a:t> System</a:t>
          </a:r>
          <a:endParaRPr lang="en-US" sz="1200" kern="1200" dirty="0"/>
        </a:p>
      </dsp:txBody>
      <dsp:txXfrm>
        <a:off x="3013293" y="3054095"/>
        <a:ext cx="322572" cy="1955217"/>
      </dsp:txXfrm>
    </dsp:sp>
    <dsp:sp modelId="{D75D1577-6972-4EB3-9E15-1313569BA8CB}">
      <dsp:nvSpPr>
        <dsp:cNvPr id="0" name=""/>
        <dsp:cNvSpPr/>
      </dsp:nvSpPr>
      <dsp:spPr>
        <a:xfrm>
          <a:off x="3353062" y="3044059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OSHAS</a:t>
          </a:r>
          <a:endParaRPr lang="en-US" sz="1200" kern="1200" dirty="0"/>
        </a:p>
      </dsp:txBody>
      <dsp:txXfrm>
        <a:off x="3363098" y="3054095"/>
        <a:ext cx="322572" cy="1955217"/>
      </dsp:txXfrm>
    </dsp:sp>
    <dsp:sp modelId="{01B5F806-D551-4F12-82AC-672F064A85C7}">
      <dsp:nvSpPr>
        <dsp:cNvPr id="0" name=""/>
        <dsp:cNvSpPr/>
      </dsp:nvSpPr>
      <dsp:spPr>
        <a:xfrm>
          <a:off x="3702867" y="3044059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Risk </a:t>
          </a:r>
          <a:r>
            <a:rPr lang="en-US" sz="1200" kern="1200" dirty="0" err="1" smtClean="0"/>
            <a:t>Mgmt</a:t>
          </a:r>
          <a:r>
            <a:rPr lang="en-US" sz="1200" kern="1200" dirty="0" smtClean="0"/>
            <a:t> System</a:t>
          </a:r>
          <a:endParaRPr lang="en-US" sz="1200" kern="1200" dirty="0"/>
        </a:p>
      </dsp:txBody>
      <dsp:txXfrm>
        <a:off x="3712903" y="3054095"/>
        <a:ext cx="322572" cy="1955217"/>
      </dsp:txXfrm>
    </dsp:sp>
    <dsp:sp modelId="{945DCDE8-AA50-40B5-AF58-BBD629DFCC99}">
      <dsp:nvSpPr>
        <dsp:cNvPr id="0" name=""/>
        <dsp:cNvSpPr/>
      </dsp:nvSpPr>
      <dsp:spPr>
        <a:xfrm>
          <a:off x="4052672" y="3044059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etc.</a:t>
          </a:r>
          <a:endParaRPr lang="en-US" sz="1200" kern="1200" dirty="0"/>
        </a:p>
      </dsp:txBody>
      <dsp:txXfrm>
        <a:off x="4062708" y="3054095"/>
        <a:ext cx="322572" cy="1955217"/>
      </dsp:txXfrm>
    </dsp:sp>
    <dsp:sp modelId="{CDFDCA07-BAD9-4E32-A674-79D2CA47D9EE}">
      <dsp:nvSpPr>
        <dsp:cNvPr id="0" name=""/>
        <dsp:cNvSpPr/>
      </dsp:nvSpPr>
      <dsp:spPr>
        <a:xfrm>
          <a:off x="4506967" y="793697"/>
          <a:ext cx="4230936" cy="94189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Asset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(Facilities Operation Services)</a:t>
          </a:r>
          <a:endParaRPr lang="en-US" sz="1600" kern="1200" dirty="0"/>
        </a:p>
      </dsp:txBody>
      <dsp:txXfrm>
        <a:off x="4534554" y="821284"/>
        <a:ext cx="4175762" cy="886723"/>
      </dsp:txXfrm>
    </dsp:sp>
    <dsp:sp modelId="{00EA5129-768A-4B82-938D-FD81AE083413}">
      <dsp:nvSpPr>
        <dsp:cNvPr id="0" name=""/>
        <dsp:cNvSpPr/>
      </dsp:nvSpPr>
      <dsp:spPr>
        <a:xfrm>
          <a:off x="4523465" y="1926967"/>
          <a:ext cx="2091808" cy="96109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Technical</a:t>
          </a:r>
          <a:endParaRPr lang="en-US" sz="1600" kern="1200" dirty="0"/>
        </a:p>
      </dsp:txBody>
      <dsp:txXfrm>
        <a:off x="4551615" y="1955117"/>
        <a:ext cx="2035508" cy="904797"/>
      </dsp:txXfrm>
    </dsp:sp>
    <dsp:sp modelId="{1EF578C6-B6BD-46BB-945A-F60D07C3F364}">
      <dsp:nvSpPr>
        <dsp:cNvPr id="0" name=""/>
        <dsp:cNvSpPr/>
      </dsp:nvSpPr>
      <dsp:spPr>
        <a:xfrm>
          <a:off x="4523536" y="3079437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Civil &amp; Structure</a:t>
          </a:r>
        </a:p>
      </dsp:txBody>
      <dsp:txXfrm>
        <a:off x="4533572" y="3089473"/>
        <a:ext cx="322572" cy="1955217"/>
      </dsp:txXfrm>
    </dsp:sp>
    <dsp:sp modelId="{2FF1E0E3-2EC5-4DD9-9F6C-65CDB351BA21}">
      <dsp:nvSpPr>
        <dsp:cNvPr id="0" name=""/>
        <dsp:cNvSpPr/>
      </dsp:nvSpPr>
      <dsp:spPr>
        <a:xfrm>
          <a:off x="4873340" y="3079437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Mechanical Services</a:t>
          </a:r>
        </a:p>
      </dsp:txBody>
      <dsp:txXfrm>
        <a:off x="4883376" y="3089473"/>
        <a:ext cx="322572" cy="1955217"/>
      </dsp:txXfrm>
    </dsp:sp>
    <dsp:sp modelId="{2D9BD3BE-63E9-4CE6-98E1-DF402DA5C1F1}">
      <dsp:nvSpPr>
        <dsp:cNvPr id="0" name=""/>
        <dsp:cNvSpPr/>
      </dsp:nvSpPr>
      <dsp:spPr>
        <a:xfrm>
          <a:off x="5223145" y="3079437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Electrical Services</a:t>
          </a:r>
        </a:p>
      </dsp:txBody>
      <dsp:txXfrm>
        <a:off x="5233181" y="3089473"/>
        <a:ext cx="322572" cy="1955217"/>
      </dsp:txXfrm>
    </dsp:sp>
    <dsp:sp modelId="{14953131-D3A5-454A-A12E-53CBC20E4406}">
      <dsp:nvSpPr>
        <dsp:cNvPr id="0" name=""/>
        <dsp:cNvSpPr/>
      </dsp:nvSpPr>
      <dsp:spPr>
        <a:xfrm>
          <a:off x="5572950" y="3079437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Architectural</a:t>
          </a:r>
          <a:endParaRPr lang="en-US" sz="1200" kern="1200" dirty="0"/>
        </a:p>
      </dsp:txBody>
      <dsp:txXfrm>
        <a:off x="5582986" y="3089473"/>
        <a:ext cx="322572" cy="1955217"/>
      </dsp:txXfrm>
    </dsp:sp>
    <dsp:sp modelId="{9819E139-78DB-4091-8443-6CDC099B7ED6}">
      <dsp:nvSpPr>
        <dsp:cNvPr id="0" name=""/>
        <dsp:cNvSpPr/>
      </dsp:nvSpPr>
      <dsp:spPr>
        <a:xfrm>
          <a:off x="5922755" y="3079437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ICT Infra</a:t>
          </a:r>
          <a:endParaRPr lang="en-MY" sz="1200" kern="1200" dirty="0"/>
        </a:p>
      </dsp:txBody>
      <dsp:txXfrm>
        <a:off x="5932791" y="3089473"/>
        <a:ext cx="322572" cy="1955217"/>
      </dsp:txXfrm>
    </dsp:sp>
    <dsp:sp modelId="{A79B5528-3E0E-4744-90F2-2ABA925FF9A9}">
      <dsp:nvSpPr>
        <dsp:cNvPr id="0" name=""/>
        <dsp:cNvSpPr/>
      </dsp:nvSpPr>
      <dsp:spPr>
        <a:xfrm>
          <a:off x="6272560" y="3079437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etc. </a:t>
          </a:r>
          <a:endParaRPr lang="en-MY" sz="1200" kern="1200" dirty="0"/>
        </a:p>
      </dsp:txBody>
      <dsp:txXfrm>
        <a:off x="6282596" y="3089473"/>
        <a:ext cx="322572" cy="1955217"/>
      </dsp:txXfrm>
    </dsp:sp>
    <dsp:sp modelId="{10422030-C602-45E0-A460-DE4A08DF8440}">
      <dsp:nvSpPr>
        <dsp:cNvPr id="0" name=""/>
        <dsp:cNvSpPr/>
      </dsp:nvSpPr>
      <dsp:spPr>
        <a:xfrm>
          <a:off x="6629595" y="1926967"/>
          <a:ext cx="2091808" cy="93984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Non Technical</a:t>
          </a:r>
          <a:endParaRPr lang="en-US" sz="1600" kern="1200" dirty="0"/>
        </a:p>
      </dsp:txBody>
      <dsp:txXfrm>
        <a:off x="6657122" y="1954494"/>
        <a:ext cx="2036754" cy="884788"/>
      </dsp:txXfrm>
    </dsp:sp>
    <dsp:sp modelId="{5AD66509-406C-47D3-B25A-900E7A203BD8}">
      <dsp:nvSpPr>
        <dsp:cNvPr id="0" name=""/>
        <dsp:cNvSpPr/>
      </dsp:nvSpPr>
      <dsp:spPr>
        <a:xfrm>
          <a:off x="6629665" y="3058183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Housekeeping</a:t>
          </a:r>
        </a:p>
      </dsp:txBody>
      <dsp:txXfrm>
        <a:off x="6639701" y="3068219"/>
        <a:ext cx="322572" cy="1955217"/>
      </dsp:txXfrm>
    </dsp:sp>
    <dsp:sp modelId="{2953F915-B560-481A-8864-E47F6E76AB04}">
      <dsp:nvSpPr>
        <dsp:cNvPr id="0" name=""/>
        <dsp:cNvSpPr/>
      </dsp:nvSpPr>
      <dsp:spPr>
        <a:xfrm>
          <a:off x="6979470" y="3058183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Landscaping</a:t>
          </a:r>
        </a:p>
      </dsp:txBody>
      <dsp:txXfrm>
        <a:off x="6989506" y="3068219"/>
        <a:ext cx="322572" cy="1955217"/>
      </dsp:txXfrm>
    </dsp:sp>
    <dsp:sp modelId="{F2F533F1-33DF-4413-9362-DA512B6F2CE1}">
      <dsp:nvSpPr>
        <dsp:cNvPr id="0" name=""/>
        <dsp:cNvSpPr/>
      </dsp:nvSpPr>
      <dsp:spPr>
        <a:xfrm>
          <a:off x="7329275" y="3058183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Waste disposal</a:t>
          </a:r>
        </a:p>
      </dsp:txBody>
      <dsp:txXfrm>
        <a:off x="7339311" y="3068219"/>
        <a:ext cx="322572" cy="1955217"/>
      </dsp:txXfrm>
    </dsp:sp>
    <dsp:sp modelId="{031BFE16-2A70-4A1A-A2AC-2129FC895C3B}">
      <dsp:nvSpPr>
        <dsp:cNvPr id="0" name=""/>
        <dsp:cNvSpPr/>
      </dsp:nvSpPr>
      <dsp:spPr>
        <a:xfrm>
          <a:off x="7679080" y="3058183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Parking</a:t>
          </a:r>
        </a:p>
      </dsp:txBody>
      <dsp:txXfrm>
        <a:off x="7689116" y="3068219"/>
        <a:ext cx="322572" cy="1955217"/>
      </dsp:txXfrm>
    </dsp:sp>
    <dsp:sp modelId="{B6097903-4BE0-4A35-9C02-D8C4664BB162}">
      <dsp:nvSpPr>
        <dsp:cNvPr id="0" name=""/>
        <dsp:cNvSpPr/>
      </dsp:nvSpPr>
      <dsp:spPr>
        <a:xfrm>
          <a:off x="8028885" y="3058183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l" defTabSz="5334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Pest Control</a:t>
          </a:r>
        </a:p>
      </dsp:txBody>
      <dsp:txXfrm>
        <a:off x="8038921" y="3068219"/>
        <a:ext cx="322572" cy="1955217"/>
      </dsp:txXfrm>
    </dsp:sp>
    <dsp:sp modelId="{3A256E27-5052-444F-B392-D791142DFF6D}">
      <dsp:nvSpPr>
        <dsp:cNvPr id="0" name=""/>
        <dsp:cNvSpPr/>
      </dsp:nvSpPr>
      <dsp:spPr>
        <a:xfrm>
          <a:off x="8378690" y="3058183"/>
          <a:ext cx="342644" cy="19752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270" wrap="square" lIns="45720" tIns="45720" rIns="45720" bIns="45720" numCol="1" spcCol="1270" anchor="ctr" anchorCtr="0">
          <a:noAutofit/>
        </a:bodyPr>
        <a:lstStyle/>
        <a:p>
          <a:pPr lvl="0" algn="l" defTabSz="53340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Utilities </a:t>
          </a:r>
          <a:endParaRPr lang="en-US" sz="1200" kern="1200" dirty="0" smtClean="0"/>
        </a:p>
      </dsp:txBody>
      <dsp:txXfrm>
        <a:off x="8388726" y="3068219"/>
        <a:ext cx="322572" cy="195521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1A0F6-9984-435F-9637-E0F8422BB8BD}">
      <dsp:nvSpPr>
        <dsp:cNvPr id="0" name=""/>
        <dsp:cNvSpPr/>
      </dsp:nvSpPr>
      <dsp:spPr>
        <a:xfrm>
          <a:off x="47547" y="283581"/>
          <a:ext cx="2625480" cy="8204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727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Arial Narrow" pitchFamily="34" charset="0"/>
              <a:ea typeface="Cambria Math" pitchFamily="18" charset="0"/>
            </a:rPr>
            <a:t>Kesinambungan</a:t>
          </a: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b="1" kern="1200" dirty="0" err="1" smtClean="0">
              <a:latin typeface="Arial Narrow" pitchFamily="34" charset="0"/>
              <a:ea typeface="Cambria Math" pitchFamily="18" charset="0"/>
            </a:rPr>
            <a:t>Bisnes</a:t>
          </a: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FM yang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baik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akan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memastikan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bisnes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berjalan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seperti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biasa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walau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apa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pun yang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berlaku</a:t>
          </a:r>
          <a:endParaRPr lang="en-MY" sz="1200" kern="1200" dirty="0">
            <a:latin typeface="Arial Narrow" pitchFamily="34" charset="0"/>
          </a:endParaRPr>
        </a:p>
      </dsp:txBody>
      <dsp:txXfrm>
        <a:off x="47547" y="283581"/>
        <a:ext cx="2625480" cy="820462"/>
      </dsp:txXfrm>
    </dsp:sp>
    <dsp:sp modelId="{5095CD04-D23C-4F48-99AC-5A26D86F1717}">
      <dsp:nvSpPr>
        <dsp:cNvPr id="0" name=""/>
        <dsp:cNvSpPr/>
      </dsp:nvSpPr>
      <dsp:spPr>
        <a:xfrm>
          <a:off x="0" y="165070"/>
          <a:ext cx="574323" cy="861485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930A8A-FA87-45B2-9BC8-F7A603EE7BF8}">
      <dsp:nvSpPr>
        <dsp:cNvPr id="0" name=""/>
        <dsp:cNvSpPr/>
      </dsp:nvSpPr>
      <dsp:spPr>
        <a:xfrm>
          <a:off x="5737799" y="283581"/>
          <a:ext cx="2625480" cy="8204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727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Arial Narrow" pitchFamily="34" charset="0"/>
              <a:ea typeface="Cambria Math" pitchFamily="18" charset="0"/>
            </a:rPr>
            <a:t>Penanda</a:t>
          </a: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 Aras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satu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kemestian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kerana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FM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adalah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satu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bidang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berkaitan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perkhidmatan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dan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prestasi</a:t>
          </a:r>
          <a:endParaRPr lang="en-US" sz="1200" kern="1200" dirty="0" smtClean="0">
            <a:latin typeface="Arial Narrow" pitchFamily="34" charset="0"/>
            <a:ea typeface="Cambria Math" pitchFamily="18" charset="0"/>
          </a:endParaRPr>
        </a:p>
      </dsp:txBody>
      <dsp:txXfrm>
        <a:off x="5737799" y="283581"/>
        <a:ext cx="2625480" cy="820462"/>
      </dsp:txXfrm>
    </dsp:sp>
    <dsp:sp modelId="{BDD0EE57-4212-49F7-ABE8-201C606BDA08}">
      <dsp:nvSpPr>
        <dsp:cNvPr id="0" name=""/>
        <dsp:cNvSpPr/>
      </dsp:nvSpPr>
      <dsp:spPr>
        <a:xfrm>
          <a:off x="5626983" y="165070"/>
          <a:ext cx="574323" cy="861485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F2E42D-1623-4338-AFB8-BE09726361B4}">
      <dsp:nvSpPr>
        <dsp:cNvPr id="0" name=""/>
        <dsp:cNvSpPr/>
      </dsp:nvSpPr>
      <dsp:spPr>
        <a:xfrm>
          <a:off x="47547" y="1316452"/>
          <a:ext cx="2625480" cy="8204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727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Arial Narrow" pitchFamily="34" charset="0"/>
              <a:ea typeface="Cambria Math" pitchFamily="18" charset="0"/>
            </a:rPr>
            <a:t>Perolehan</a:t>
          </a: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 Pengurusan </a:t>
          </a:r>
          <a:r>
            <a:rPr lang="en-US" sz="1200" b="1" kern="1200" dirty="0" err="1" smtClean="0">
              <a:latin typeface="Arial Narrow" pitchFamily="34" charset="0"/>
              <a:ea typeface="Cambria Math" pitchFamily="18" charset="0"/>
            </a:rPr>
            <a:t>Fasiliti</a:t>
          </a: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proses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perolehan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yang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telus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akan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memastikan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perjalanan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kontrak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yang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lancar</a:t>
          </a:r>
          <a:endParaRPr lang="en-US" sz="1200" kern="1200" dirty="0" smtClean="0">
            <a:latin typeface="Arial Narrow" pitchFamily="34" charset="0"/>
            <a:ea typeface="Cambria Math" pitchFamily="18" charset="0"/>
          </a:endParaRPr>
        </a:p>
      </dsp:txBody>
      <dsp:txXfrm>
        <a:off x="47547" y="1316452"/>
        <a:ext cx="2625480" cy="820462"/>
      </dsp:txXfrm>
    </dsp:sp>
    <dsp:sp modelId="{676ED5E8-48B7-41D5-9510-BE840489A687}">
      <dsp:nvSpPr>
        <dsp:cNvPr id="0" name=""/>
        <dsp:cNvSpPr/>
      </dsp:nvSpPr>
      <dsp:spPr>
        <a:xfrm>
          <a:off x="0" y="1197941"/>
          <a:ext cx="574323" cy="86148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2B8B41-B8B3-40BB-967B-8B40ED8C6323}">
      <dsp:nvSpPr>
        <dsp:cNvPr id="0" name=""/>
        <dsp:cNvSpPr/>
      </dsp:nvSpPr>
      <dsp:spPr>
        <a:xfrm>
          <a:off x="5736329" y="1316452"/>
          <a:ext cx="2625480" cy="8204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727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Arial Narrow" pitchFamily="34" charset="0"/>
              <a:ea typeface="Cambria Math" pitchFamily="18" charset="0"/>
            </a:rPr>
            <a:t>Penggunaan</a:t>
          </a: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b="1" kern="1200" dirty="0" err="1" smtClean="0">
              <a:latin typeface="Arial Narrow" pitchFamily="34" charset="0"/>
              <a:ea typeface="Cambria Math" pitchFamily="18" charset="0"/>
            </a:rPr>
            <a:t>Perisian</a:t>
          </a: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 FM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akan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melancarkan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pengunpulan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dan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penggunaan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data FM;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untuk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projek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yang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telah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siap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,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semasa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mahupun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akan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datang</a:t>
          </a:r>
          <a:endParaRPr lang="en-US" sz="1200" kern="1200" dirty="0" smtClean="0">
            <a:latin typeface="Arial Narrow" pitchFamily="34" charset="0"/>
            <a:ea typeface="Cambria Math" pitchFamily="18" charset="0"/>
          </a:endParaRPr>
        </a:p>
      </dsp:txBody>
      <dsp:txXfrm>
        <a:off x="5736329" y="1316452"/>
        <a:ext cx="2625480" cy="820462"/>
      </dsp:txXfrm>
    </dsp:sp>
    <dsp:sp modelId="{D4D2BF18-2AC3-448D-9C7E-CFFB38492BAB}">
      <dsp:nvSpPr>
        <dsp:cNvPr id="0" name=""/>
        <dsp:cNvSpPr/>
      </dsp:nvSpPr>
      <dsp:spPr>
        <a:xfrm>
          <a:off x="5626966" y="1197941"/>
          <a:ext cx="574323" cy="86148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3DB51F-5A85-4958-B87D-3AEF77C72157}">
      <dsp:nvSpPr>
        <dsp:cNvPr id="0" name=""/>
        <dsp:cNvSpPr/>
      </dsp:nvSpPr>
      <dsp:spPr>
        <a:xfrm>
          <a:off x="47547" y="2349324"/>
          <a:ext cx="2625480" cy="8204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727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Arial Narrow" pitchFamily="34" charset="0"/>
              <a:ea typeface="Cambria Math" pitchFamily="18" charset="0"/>
            </a:rPr>
            <a:t>Perkhidmatan</a:t>
          </a: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b="1" kern="1200" dirty="0" err="1" smtClean="0">
              <a:latin typeface="Arial Narrow" pitchFamily="34" charset="0"/>
              <a:ea typeface="Cambria Math" pitchFamily="18" charset="0"/>
            </a:rPr>
            <a:t>Pelanggan</a:t>
          </a: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perlu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menjadi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fokus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utama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di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dalam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FM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kerana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pelanggan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adalah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penilai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utama</a:t>
          </a:r>
          <a:endParaRPr lang="en-US" sz="1200" kern="1200" dirty="0" smtClean="0">
            <a:latin typeface="Arial Narrow" pitchFamily="34" charset="0"/>
            <a:ea typeface="Cambria Math" pitchFamily="18" charset="0"/>
          </a:endParaRPr>
        </a:p>
      </dsp:txBody>
      <dsp:txXfrm>
        <a:off x="47547" y="2349324"/>
        <a:ext cx="2625480" cy="820462"/>
      </dsp:txXfrm>
    </dsp:sp>
    <dsp:sp modelId="{8B96C242-424E-42CB-9376-8289CCE676BA}">
      <dsp:nvSpPr>
        <dsp:cNvPr id="0" name=""/>
        <dsp:cNvSpPr/>
      </dsp:nvSpPr>
      <dsp:spPr>
        <a:xfrm>
          <a:off x="0" y="2230812"/>
          <a:ext cx="574323" cy="861485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50C50-7C5A-4852-8A58-EBCADA9F8C61}">
      <dsp:nvSpPr>
        <dsp:cNvPr id="0" name=""/>
        <dsp:cNvSpPr/>
      </dsp:nvSpPr>
      <dsp:spPr>
        <a:xfrm>
          <a:off x="5736329" y="2349324"/>
          <a:ext cx="2625480" cy="8204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727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Pengurusan </a:t>
          </a:r>
          <a:r>
            <a:rPr lang="en-US" sz="1200" b="1" kern="1200" dirty="0" err="1" smtClean="0">
              <a:latin typeface="Arial Narrow" pitchFamily="34" charset="0"/>
              <a:ea typeface="Cambria Math" pitchFamily="18" charset="0"/>
            </a:rPr>
            <a:t>Ruang</a:t>
          </a: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berkait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rapat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dengan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penggunaan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wang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negara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.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Ruang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yang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diguna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secara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optimum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akan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menjimatkan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kos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operasi</a:t>
          </a:r>
          <a:endParaRPr lang="en-US" sz="1200" kern="1200" dirty="0" smtClean="0">
            <a:latin typeface="Arial Narrow" pitchFamily="34" charset="0"/>
            <a:ea typeface="Cambria Math" pitchFamily="18" charset="0"/>
          </a:endParaRPr>
        </a:p>
      </dsp:txBody>
      <dsp:txXfrm>
        <a:off x="5736329" y="2349324"/>
        <a:ext cx="2625480" cy="820462"/>
      </dsp:txXfrm>
    </dsp:sp>
    <dsp:sp modelId="{D4F842A2-78E0-4DF9-B28A-147AB96F3056}">
      <dsp:nvSpPr>
        <dsp:cNvPr id="0" name=""/>
        <dsp:cNvSpPr/>
      </dsp:nvSpPr>
      <dsp:spPr>
        <a:xfrm>
          <a:off x="5626966" y="2230812"/>
          <a:ext cx="574323" cy="861485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638DF-CCA6-4A77-8B68-9989843CB715}">
      <dsp:nvSpPr>
        <dsp:cNvPr id="0" name=""/>
        <dsp:cNvSpPr/>
      </dsp:nvSpPr>
      <dsp:spPr>
        <a:xfrm>
          <a:off x="47547" y="3382195"/>
          <a:ext cx="2625480" cy="8204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727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>
              <a:latin typeface="Arial Narrow" pitchFamily="34" charset="0"/>
              <a:ea typeface="Cambria Math" pitchFamily="18" charset="0"/>
            </a:rPr>
            <a:t>Melaksanakan</a:t>
          </a: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b="1" kern="1200" dirty="0" err="1" smtClean="0">
              <a:latin typeface="Arial Narrow" pitchFamily="34" charset="0"/>
              <a:ea typeface="Cambria Math" pitchFamily="18" charset="0"/>
            </a:rPr>
            <a:t>Polisi</a:t>
          </a: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b="1" kern="1200" dirty="0" err="1" smtClean="0">
              <a:latin typeface="Arial Narrow" pitchFamily="34" charset="0"/>
              <a:ea typeface="Cambria Math" pitchFamily="18" charset="0"/>
            </a:rPr>
            <a:t>Kelestarian</a:t>
          </a:r>
          <a:endParaRPr lang="en-US" sz="1200" b="1" kern="1200" dirty="0" smtClean="0">
            <a:latin typeface="Arial Narrow" pitchFamily="34" charset="0"/>
            <a:ea typeface="Cambria Math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FM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adalah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memastikan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generasi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akan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datang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akan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dapat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menggunakan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sumber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kini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sama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seperti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kita</a:t>
          </a:r>
          <a:endParaRPr lang="en-US" sz="1200" kern="1200" dirty="0">
            <a:latin typeface="Arial Narrow" pitchFamily="34" charset="0"/>
            <a:ea typeface="Cambria Math" pitchFamily="18" charset="0"/>
          </a:endParaRPr>
        </a:p>
      </dsp:txBody>
      <dsp:txXfrm>
        <a:off x="47547" y="3382195"/>
        <a:ext cx="2625480" cy="820462"/>
      </dsp:txXfrm>
    </dsp:sp>
    <dsp:sp modelId="{E428E442-25BE-40A6-90DD-B57914E5B3F8}">
      <dsp:nvSpPr>
        <dsp:cNvPr id="0" name=""/>
        <dsp:cNvSpPr/>
      </dsp:nvSpPr>
      <dsp:spPr>
        <a:xfrm>
          <a:off x="0" y="3263684"/>
          <a:ext cx="574323" cy="861485"/>
        </a:xfrm>
        <a:prstGeom prst="rect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0FAB63-F782-4D29-90B0-B2886C95B939}">
      <dsp:nvSpPr>
        <dsp:cNvPr id="0" name=""/>
        <dsp:cNvSpPr/>
      </dsp:nvSpPr>
      <dsp:spPr>
        <a:xfrm>
          <a:off x="5736329" y="3382195"/>
          <a:ext cx="2625480" cy="820462"/>
        </a:xfrm>
        <a:prstGeom prst="rect">
          <a:avLst/>
        </a:prstGeom>
        <a:blipFill rotWithShape="0">
          <a:blip xmlns:r="http://schemas.openxmlformats.org/officeDocument/2006/relationships" r:embed="rId8"/>
          <a:stretch>
            <a:fillRect/>
          </a:stretch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727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Audit </a:t>
          </a:r>
          <a:r>
            <a:rPr lang="en-US" sz="1200" b="1" kern="1200" dirty="0" err="1" smtClean="0">
              <a:latin typeface="Arial Narrow" pitchFamily="34" charset="0"/>
              <a:ea typeface="Cambria Math" pitchFamily="18" charset="0"/>
            </a:rPr>
            <a:t>Tenaga</a:t>
          </a: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 </a:t>
          </a:r>
          <a:endParaRPr lang="en-US" sz="1200" kern="1200" dirty="0" smtClean="0">
            <a:latin typeface="Arial Narrow" pitchFamily="34" charset="0"/>
            <a:ea typeface="Cambria Math" pitchFamily="18" charset="0"/>
          </a:endParaRP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perlu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dilakukan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secara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konsisten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untuk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mengukur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dan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merekod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penggunaan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dan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penjimatan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tenaga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</a:p>
      </dsp:txBody>
      <dsp:txXfrm>
        <a:off x="5736329" y="3382195"/>
        <a:ext cx="2625480" cy="820462"/>
      </dsp:txXfrm>
    </dsp:sp>
    <dsp:sp modelId="{8CEE423C-4120-4995-981D-BDD508182A4E}">
      <dsp:nvSpPr>
        <dsp:cNvPr id="0" name=""/>
        <dsp:cNvSpPr/>
      </dsp:nvSpPr>
      <dsp:spPr>
        <a:xfrm>
          <a:off x="5626966" y="3263684"/>
          <a:ext cx="574323" cy="861485"/>
        </a:xfrm>
        <a:prstGeom prst="rect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2E4442-ACD5-4AC1-BE5E-9E2E13783CE8}">
      <dsp:nvSpPr>
        <dsp:cNvPr id="0" name=""/>
        <dsp:cNvSpPr/>
      </dsp:nvSpPr>
      <dsp:spPr>
        <a:xfrm>
          <a:off x="2959597" y="4222964"/>
          <a:ext cx="2625480" cy="8204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5727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Pengurusan </a:t>
          </a:r>
          <a:r>
            <a:rPr lang="en-US" sz="1200" b="1" kern="1200" dirty="0" err="1" smtClean="0">
              <a:latin typeface="Arial Narrow" pitchFamily="34" charset="0"/>
              <a:ea typeface="Cambria Math" pitchFamily="18" charset="0"/>
            </a:rPr>
            <a:t>Risiko</a:t>
          </a:r>
          <a:r>
            <a:rPr lang="en-US" sz="1200" b="1" kern="1200" dirty="0" smtClean="0">
              <a:latin typeface="Arial Narrow" pitchFamily="34" charset="0"/>
              <a:ea typeface="Cambria Math" pitchFamily="18" charset="0"/>
            </a:rPr>
            <a:t>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FM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perlu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mengintegrasikan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risiko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bisnes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di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dalam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pelan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pelaksanaan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 FM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bagi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mengelakkan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bisnes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menjadi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tidak</a:t>
          </a:r>
          <a:r>
            <a:rPr lang="en-US" sz="1200" kern="1200" dirty="0" smtClean="0">
              <a:latin typeface="Arial Narrow" pitchFamily="34" charset="0"/>
              <a:ea typeface="Cambria Math" pitchFamily="18" charset="0"/>
            </a:rPr>
            <a:t> </a:t>
          </a:r>
          <a:r>
            <a:rPr lang="en-US" sz="1200" kern="1200" dirty="0" err="1" smtClean="0">
              <a:latin typeface="Arial Narrow" pitchFamily="34" charset="0"/>
              <a:ea typeface="Cambria Math" pitchFamily="18" charset="0"/>
            </a:rPr>
            <a:t>relevan</a:t>
          </a:r>
          <a:endParaRPr lang="en-US" sz="1200" kern="1200" dirty="0" smtClean="0">
            <a:latin typeface="Arial Narrow" pitchFamily="34" charset="0"/>
            <a:ea typeface="Cambria Math" pitchFamily="18" charset="0"/>
          </a:endParaRPr>
        </a:p>
      </dsp:txBody>
      <dsp:txXfrm>
        <a:off x="2959597" y="4222964"/>
        <a:ext cx="2625480" cy="820462"/>
      </dsp:txXfrm>
    </dsp:sp>
    <dsp:sp modelId="{76254D0F-5818-47AA-A056-A88B8F0B595D}">
      <dsp:nvSpPr>
        <dsp:cNvPr id="0" name=""/>
        <dsp:cNvSpPr/>
      </dsp:nvSpPr>
      <dsp:spPr>
        <a:xfrm>
          <a:off x="2850202" y="4104453"/>
          <a:ext cx="574323" cy="861485"/>
        </a:xfrm>
        <a:prstGeom prst="rect">
          <a:avLst/>
        </a:prstGeom>
        <a:blipFill rotWithShape="1">
          <a:blip xmlns:r="http://schemas.openxmlformats.org/officeDocument/2006/relationships" r:embed="rId10"/>
          <a:stretch>
            <a:fillRect/>
          </a:stretch>
        </a:blip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0D04A-69EB-4DF1-A0CB-5FE243064308}">
      <dsp:nvSpPr>
        <dsp:cNvPr id="0" name=""/>
        <dsp:cNvSpPr/>
      </dsp:nvSpPr>
      <dsp:spPr>
        <a:xfrm>
          <a:off x="601238" y="1607184"/>
          <a:ext cx="1533826" cy="153382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FM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Best Practices</a:t>
          </a:r>
          <a:endParaRPr lang="en-MY" sz="2000" kern="1200" dirty="0"/>
        </a:p>
      </dsp:txBody>
      <dsp:txXfrm>
        <a:off x="825862" y="1831808"/>
        <a:ext cx="1084578" cy="1084578"/>
      </dsp:txXfrm>
    </dsp:sp>
    <dsp:sp modelId="{93A5C732-6080-4EDB-9A57-6349D16CDA7C}">
      <dsp:nvSpPr>
        <dsp:cNvPr id="0" name=""/>
        <dsp:cNvSpPr/>
      </dsp:nvSpPr>
      <dsp:spPr>
        <a:xfrm>
          <a:off x="984695" y="990967"/>
          <a:ext cx="766913" cy="7669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600" kern="1200" dirty="0" smtClean="0"/>
            <a:t>Business continuity</a:t>
          </a:r>
          <a:endParaRPr lang="en-MY" sz="600" kern="1200" dirty="0"/>
        </a:p>
      </dsp:txBody>
      <dsp:txXfrm>
        <a:off x="1097007" y="1103279"/>
        <a:ext cx="542289" cy="542289"/>
      </dsp:txXfrm>
    </dsp:sp>
    <dsp:sp modelId="{59A0CFFE-68AA-4D46-874C-F43C0734D523}">
      <dsp:nvSpPr>
        <dsp:cNvPr id="0" name=""/>
        <dsp:cNvSpPr/>
      </dsp:nvSpPr>
      <dsp:spPr>
        <a:xfrm>
          <a:off x="1627272" y="1224846"/>
          <a:ext cx="766913" cy="7669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600" kern="1200" dirty="0" smtClean="0"/>
            <a:t>Benchmarking</a:t>
          </a:r>
          <a:endParaRPr lang="en-MY" sz="600" kern="1200" dirty="0"/>
        </a:p>
      </dsp:txBody>
      <dsp:txXfrm>
        <a:off x="1739584" y="1337158"/>
        <a:ext cx="542289" cy="542289"/>
      </dsp:txXfrm>
    </dsp:sp>
    <dsp:sp modelId="{AC9BB446-D990-422B-9FD2-47859D8C6C29}">
      <dsp:nvSpPr>
        <dsp:cNvPr id="0" name=""/>
        <dsp:cNvSpPr/>
      </dsp:nvSpPr>
      <dsp:spPr>
        <a:xfrm>
          <a:off x="1969181" y="1817049"/>
          <a:ext cx="766913" cy="7669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600" kern="1200" dirty="0" smtClean="0"/>
            <a:t>FM procurement</a:t>
          </a:r>
          <a:endParaRPr lang="en-MY" sz="600" kern="1200" dirty="0"/>
        </a:p>
      </dsp:txBody>
      <dsp:txXfrm>
        <a:off x="2081493" y="1929361"/>
        <a:ext cx="542289" cy="542289"/>
      </dsp:txXfrm>
    </dsp:sp>
    <dsp:sp modelId="{F855DD7B-34B6-46F4-9D99-55F6C16A046F}">
      <dsp:nvSpPr>
        <dsp:cNvPr id="0" name=""/>
        <dsp:cNvSpPr/>
      </dsp:nvSpPr>
      <dsp:spPr>
        <a:xfrm>
          <a:off x="1850437" y="2490477"/>
          <a:ext cx="766913" cy="7669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600" kern="1200" dirty="0" smtClean="0"/>
            <a:t>Application of suitable FM software</a:t>
          </a:r>
          <a:endParaRPr lang="en-MY" sz="600" kern="1200" dirty="0"/>
        </a:p>
      </dsp:txBody>
      <dsp:txXfrm>
        <a:off x="1962749" y="2602789"/>
        <a:ext cx="542289" cy="542289"/>
      </dsp:txXfrm>
    </dsp:sp>
    <dsp:sp modelId="{646A0038-EF49-4DB0-8FFD-6C9459A3B352}">
      <dsp:nvSpPr>
        <dsp:cNvPr id="0" name=""/>
        <dsp:cNvSpPr/>
      </dsp:nvSpPr>
      <dsp:spPr>
        <a:xfrm>
          <a:off x="1326603" y="2930026"/>
          <a:ext cx="766913" cy="7669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600" kern="1200" dirty="0" smtClean="0"/>
            <a:t>Customer care</a:t>
          </a:r>
          <a:endParaRPr lang="en-MY" sz="600" kern="1200" dirty="0"/>
        </a:p>
      </dsp:txBody>
      <dsp:txXfrm>
        <a:off x="1438915" y="3042338"/>
        <a:ext cx="542289" cy="542289"/>
      </dsp:txXfrm>
    </dsp:sp>
    <dsp:sp modelId="{CA3D00E2-40C8-4252-9F3C-BCBADA82DB93}">
      <dsp:nvSpPr>
        <dsp:cNvPr id="0" name=""/>
        <dsp:cNvSpPr/>
      </dsp:nvSpPr>
      <dsp:spPr>
        <a:xfrm>
          <a:off x="642786" y="2930026"/>
          <a:ext cx="766913" cy="7669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600" kern="1200" dirty="0" smtClean="0"/>
            <a:t>Space planning &amp; management</a:t>
          </a:r>
          <a:endParaRPr lang="en-MY" sz="600" kern="1200" dirty="0"/>
        </a:p>
      </dsp:txBody>
      <dsp:txXfrm>
        <a:off x="755098" y="3042338"/>
        <a:ext cx="542289" cy="542289"/>
      </dsp:txXfrm>
    </dsp:sp>
    <dsp:sp modelId="{D3EF151A-0A6F-43D8-AA3A-5EDC2E497D23}">
      <dsp:nvSpPr>
        <dsp:cNvPr id="0" name=""/>
        <dsp:cNvSpPr/>
      </dsp:nvSpPr>
      <dsp:spPr>
        <a:xfrm>
          <a:off x="118953" y="2490477"/>
          <a:ext cx="766913" cy="7669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600" kern="1200" dirty="0" smtClean="0"/>
            <a:t>Implementing sustainability policies</a:t>
          </a:r>
          <a:endParaRPr lang="en-MY" sz="600" kern="1200" dirty="0"/>
        </a:p>
      </dsp:txBody>
      <dsp:txXfrm>
        <a:off x="231265" y="2602789"/>
        <a:ext cx="542289" cy="542289"/>
      </dsp:txXfrm>
    </dsp:sp>
    <dsp:sp modelId="{CA84D259-F201-4509-B756-4A0E21947C07}">
      <dsp:nvSpPr>
        <dsp:cNvPr id="0" name=""/>
        <dsp:cNvSpPr/>
      </dsp:nvSpPr>
      <dsp:spPr>
        <a:xfrm>
          <a:off x="209" y="1817049"/>
          <a:ext cx="766913" cy="7669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600" kern="1200" dirty="0" smtClean="0"/>
            <a:t>Energy audits</a:t>
          </a:r>
          <a:endParaRPr lang="en-MY" sz="600" kern="1200" dirty="0"/>
        </a:p>
      </dsp:txBody>
      <dsp:txXfrm>
        <a:off x="112521" y="1929361"/>
        <a:ext cx="542289" cy="542289"/>
      </dsp:txXfrm>
    </dsp:sp>
    <dsp:sp modelId="{2CB27974-70D4-47AE-9C91-5EB8ADAD76C4}">
      <dsp:nvSpPr>
        <dsp:cNvPr id="0" name=""/>
        <dsp:cNvSpPr/>
      </dsp:nvSpPr>
      <dsp:spPr>
        <a:xfrm>
          <a:off x="342117" y="1224846"/>
          <a:ext cx="766913" cy="766913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600" kern="1200" dirty="0" smtClean="0"/>
            <a:t>Risk management</a:t>
          </a:r>
          <a:endParaRPr lang="en-MY" sz="600" kern="1200" dirty="0"/>
        </a:p>
      </dsp:txBody>
      <dsp:txXfrm>
        <a:off x="454429" y="1337158"/>
        <a:ext cx="542289" cy="54228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5CF90-095D-4DFC-9BB3-58C70A0F1BBC}">
      <dsp:nvSpPr>
        <dsp:cNvPr id="0" name=""/>
        <dsp:cNvSpPr/>
      </dsp:nvSpPr>
      <dsp:spPr>
        <a:xfrm>
          <a:off x="4129048" y="559678"/>
          <a:ext cx="156002" cy="575073"/>
        </a:xfrm>
        <a:custGeom>
          <a:avLst/>
          <a:gdLst/>
          <a:ahLst/>
          <a:cxnLst/>
          <a:rect l="0" t="0" r="0" b="0"/>
          <a:pathLst>
            <a:path>
              <a:moveTo>
                <a:pt x="156002" y="0"/>
              </a:moveTo>
              <a:lnTo>
                <a:pt x="156002" y="575073"/>
              </a:lnTo>
              <a:lnTo>
                <a:pt x="0" y="575073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E99161-A615-45A1-95DA-EAEB26FE7265}">
      <dsp:nvSpPr>
        <dsp:cNvPr id="0" name=""/>
        <dsp:cNvSpPr/>
      </dsp:nvSpPr>
      <dsp:spPr>
        <a:xfrm>
          <a:off x="6708032" y="3032100"/>
          <a:ext cx="1303343" cy="22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00"/>
              </a:lnTo>
              <a:lnTo>
                <a:pt x="1303343" y="113100"/>
              </a:lnTo>
              <a:lnTo>
                <a:pt x="1303343" y="226200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26635F-B104-4817-B537-30EF4B2923C8}">
      <dsp:nvSpPr>
        <dsp:cNvPr id="0" name=""/>
        <dsp:cNvSpPr/>
      </dsp:nvSpPr>
      <dsp:spPr>
        <a:xfrm>
          <a:off x="6590676" y="3032100"/>
          <a:ext cx="91440" cy="226200"/>
        </a:xfrm>
        <a:custGeom>
          <a:avLst/>
          <a:gdLst/>
          <a:ahLst/>
          <a:cxnLst/>
          <a:rect l="0" t="0" r="0" b="0"/>
          <a:pathLst>
            <a:path>
              <a:moveTo>
                <a:pt x="117355" y="0"/>
              </a:moveTo>
              <a:lnTo>
                <a:pt x="117355" y="113100"/>
              </a:lnTo>
              <a:lnTo>
                <a:pt x="45720" y="113100"/>
              </a:lnTo>
              <a:lnTo>
                <a:pt x="45720" y="226200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CD056-B4C9-43DA-A5A6-639C75432DD4}">
      <dsp:nvSpPr>
        <dsp:cNvPr id="0" name=""/>
        <dsp:cNvSpPr/>
      </dsp:nvSpPr>
      <dsp:spPr>
        <a:xfrm>
          <a:off x="5333053" y="3032100"/>
          <a:ext cx="1374979" cy="226200"/>
        </a:xfrm>
        <a:custGeom>
          <a:avLst/>
          <a:gdLst/>
          <a:ahLst/>
          <a:cxnLst/>
          <a:rect l="0" t="0" r="0" b="0"/>
          <a:pathLst>
            <a:path>
              <a:moveTo>
                <a:pt x="1374979" y="0"/>
              </a:moveTo>
              <a:lnTo>
                <a:pt x="1374979" y="113100"/>
              </a:lnTo>
              <a:lnTo>
                <a:pt x="0" y="113100"/>
              </a:lnTo>
              <a:lnTo>
                <a:pt x="0" y="226200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DD16D6-39FE-4D96-9AD3-900FC686EC9D}">
      <dsp:nvSpPr>
        <dsp:cNvPr id="0" name=""/>
        <dsp:cNvSpPr/>
      </dsp:nvSpPr>
      <dsp:spPr>
        <a:xfrm>
          <a:off x="4285051" y="2267328"/>
          <a:ext cx="2422980" cy="22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00"/>
              </a:lnTo>
              <a:lnTo>
                <a:pt x="2422980" y="113100"/>
              </a:lnTo>
              <a:lnTo>
                <a:pt x="2422980" y="226200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17148D-E554-4CEE-BE13-01488306CA38}">
      <dsp:nvSpPr>
        <dsp:cNvPr id="0" name=""/>
        <dsp:cNvSpPr/>
      </dsp:nvSpPr>
      <dsp:spPr>
        <a:xfrm>
          <a:off x="4095285" y="4561643"/>
          <a:ext cx="1889439" cy="22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00"/>
              </a:lnTo>
              <a:lnTo>
                <a:pt x="1889439" y="113100"/>
              </a:lnTo>
              <a:lnTo>
                <a:pt x="1889439" y="226200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E20D0D-E9E6-4D4D-BE7A-133F8B9AA850}">
      <dsp:nvSpPr>
        <dsp:cNvPr id="0" name=""/>
        <dsp:cNvSpPr/>
      </dsp:nvSpPr>
      <dsp:spPr>
        <a:xfrm>
          <a:off x="4095285" y="4561643"/>
          <a:ext cx="586095" cy="226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100"/>
              </a:lnTo>
              <a:lnTo>
                <a:pt x="586095" y="113100"/>
              </a:lnTo>
              <a:lnTo>
                <a:pt x="586095" y="226200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5C523-91C5-4492-B5FB-2EBE8A992D6E}">
      <dsp:nvSpPr>
        <dsp:cNvPr id="0" name=""/>
        <dsp:cNvSpPr/>
      </dsp:nvSpPr>
      <dsp:spPr>
        <a:xfrm>
          <a:off x="3378037" y="4561643"/>
          <a:ext cx="717248" cy="185575"/>
        </a:xfrm>
        <a:custGeom>
          <a:avLst/>
          <a:gdLst/>
          <a:ahLst/>
          <a:cxnLst/>
          <a:rect l="0" t="0" r="0" b="0"/>
          <a:pathLst>
            <a:path>
              <a:moveTo>
                <a:pt x="717248" y="0"/>
              </a:moveTo>
              <a:lnTo>
                <a:pt x="717248" y="72475"/>
              </a:lnTo>
              <a:lnTo>
                <a:pt x="0" y="72475"/>
              </a:lnTo>
              <a:lnTo>
                <a:pt x="0" y="185575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F5425F-C134-45D4-BA26-40E484166AEA}">
      <dsp:nvSpPr>
        <dsp:cNvPr id="0" name=""/>
        <dsp:cNvSpPr/>
      </dsp:nvSpPr>
      <dsp:spPr>
        <a:xfrm>
          <a:off x="2140270" y="4561643"/>
          <a:ext cx="1955015" cy="185575"/>
        </a:xfrm>
        <a:custGeom>
          <a:avLst/>
          <a:gdLst/>
          <a:ahLst/>
          <a:cxnLst/>
          <a:rect l="0" t="0" r="0" b="0"/>
          <a:pathLst>
            <a:path>
              <a:moveTo>
                <a:pt x="1955015" y="0"/>
              </a:moveTo>
              <a:lnTo>
                <a:pt x="1955015" y="72475"/>
              </a:lnTo>
              <a:lnTo>
                <a:pt x="0" y="72475"/>
              </a:lnTo>
              <a:lnTo>
                <a:pt x="0" y="185575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91CDE-CA38-4174-BF07-B4EC4633ADCC}">
      <dsp:nvSpPr>
        <dsp:cNvPr id="0" name=""/>
        <dsp:cNvSpPr/>
      </dsp:nvSpPr>
      <dsp:spPr>
        <a:xfrm>
          <a:off x="4049565" y="3803167"/>
          <a:ext cx="91440" cy="219904"/>
        </a:xfrm>
        <a:custGeom>
          <a:avLst/>
          <a:gdLst/>
          <a:ahLst/>
          <a:cxnLst/>
          <a:rect l="0" t="0" r="0" b="0"/>
          <a:pathLst>
            <a:path>
              <a:moveTo>
                <a:pt x="55026" y="0"/>
              </a:moveTo>
              <a:lnTo>
                <a:pt x="55026" y="106804"/>
              </a:lnTo>
              <a:lnTo>
                <a:pt x="45720" y="106804"/>
              </a:lnTo>
              <a:lnTo>
                <a:pt x="45720" y="219904"/>
              </a:lnTo>
            </a:path>
          </a:pathLst>
        </a:custGeom>
        <a:noFill/>
        <a:ln w="11429" cap="flat" cmpd="sng" algn="ctr">
          <a:solidFill>
            <a:schemeClr val="accent1"/>
          </a:solidFill>
          <a:prstDash val="sysDash"/>
          <a:headEnd type="none" w="med" len="med"/>
          <a:tailEnd type="arrow" w="med" len="me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FBB013-C469-4333-9F62-B830B07A00BA}">
      <dsp:nvSpPr>
        <dsp:cNvPr id="0" name=""/>
        <dsp:cNvSpPr/>
      </dsp:nvSpPr>
      <dsp:spPr>
        <a:xfrm>
          <a:off x="4058872" y="3051499"/>
          <a:ext cx="91440" cy="2130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3096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7568A6-A29A-4F25-A817-22558C5C60B6}">
      <dsp:nvSpPr>
        <dsp:cNvPr id="0" name=""/>
        <dsp:cNvSpPr/>
      </dsp:nvSpPr>
      <dsp:spPr>
        <a:xfrm>
          <a:off x="4104592" y="2267328"/>
          <a:ext cx="180459" cy="245599"/>
        </a:xfrm>
        <a:custGeom>
          <a:avLst/>
          <a:gdLst/>
          <a:ahLst/>
          <a:cxnLst/>
          <a:rect l="0" t="0" r="0" b="0"/>
          <a:pathLst>
            <a:path>
              <a:moveTo>
                <a:pt x="180459" y="0"/>
              </a:moveTo>
              <a:lnTo>
                <a:pt x="180459" y="132499"/>
              </a:lnTo>
              <a:lnTo>
                <a:pt x="0" y="132499"/>
              </a:lnTo>
              <a:lnTo>
                <a:pt x="0" y="245599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FFAD2D-9208-4CFC-BCA9-AAA313558652}">
      <dsp:nvSpPr>
        <dsp:cNvPr id="0" name=""/>
        <dsp:cNvSpPr/>
      </dsp:nvSpPr>
      <dsp:spPr>
        <a:xfrm>
          <a:off x="1889715" y="3032100"/>
          <a:ext cx="743886" cy="2324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9395"/>
              </a:lnTo>
              <a:lnTo>
                <a:pt x="743886" y="119395"/>
              </a:lnTo>
              <a:lnTo>
                <a:pt x="743886" y="232496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4808AE-6ADC-455F-9AB6-6753C2F31A07}">
      <dsp:nvSpPr>
        <dsp:cNvPr id="0" name=""/>
        <dsp:cNvSpPr/>
      </dsp:nvSpPr>
      <dsp:spPr>
        <a:xfrm>
          <a:off x="1238044" y="3032100"/>
          <a:ext cx="651671" cy="226200"/>
        </a:xfrm>
        <a:custGeom>
          <a:avLst/>
          <a:gdLst/>
          <a:ahLst/>
          <a:cxnLst/>
          <a:rect l="0" t="0" r="0" b="0"/>
          <a:pathLst>
            <a:path>
              <a:moveTo>
                <a:pt x="651671" y="0"/>
              </a:moveTo>
              <a:lnTo>
                <a:pt x="651671" y="113100"/>
              </a:lnTo>
              <a:lnTo>
                <a:pt x="0" y="113100"/>
              </a:lnTo>
              <a:lnTo>
                <a:pt x="0" y="226200"/>
              </a:lnTo>
            </a:path>
          </a:pathLst>
        </a:custGeom>
        <a:noFill/>
        <a:ln w="11429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8779F8-2F45-49DB-9420-B6A4A77AF259}">
      <dsp:nvSpPr>
        <dsp:cNvPr id="0" name=""/>
        <dsp:cNvSpPr/>
      </dsp:nvSpPr>
      <dsp:spPr>
        <a:xfrm>
          <a:off x="1889715" y="2267328"/>
          <a:ext cx="2395335" cy="226200"/>
        </a:xfrm>
        <a:custGeom>
          <a:avLst/>
          <a:gdLst/>
          <a:ahLst/>
          <a:cxnLst/>
          <a:rect l="0" t="0" r="0" b="0"/>
          <a:pathLst>
            <a:path>
              <a:moveTo>
                <a:pt x="2395335" y="0"/>
              </a:moveTo>
              <a:lnTo>
                <a:pt x="2395335" y="113100"/>
              </a:lnTo>
              <a:lnTo>
                <a:pt x="0" y="113100"/>
              </a:lnTo>
              <a:lnTo>
                <a:pt x="0" y="226200"/>
              </a:lnTo>
            </a:path>
          </a:pathLst>
        </a:custGeom>
        <a:noFill/>
        <a:ln w="11429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D2B2B-F12B-409A-ABC7-AA69CE5A5570}">
      <dsp:nvSpPr>
        <dsp:cNvPr id="0" name=""/>
        <dsp:cNvSpPr/>
      </dsp:nvSpPr>
      <dsp:spPr>
        <a:xfrm>
          <a:off x="4239331" y="559678"/>
          <a:ext cx="91440" cy="116907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69077"/>
              </a:lnTo>
            </a:path>
          </a:pathLst>
        </a:custGeom>
        <a:noFill/>
        <a:ln w="11429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ysDash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097175-3E75-496B-AAF4-9165BE4D30CF}">
      <dsp:nvSpPr>
        <dsp:cNvPr id="0" name=""/>
        <dsp:cNvSpPr/>
      </dsp:nvSpPr>
      <dsp:spPr>
        <a:xfrm>
          <a:off x="3015023" y="21106"/>
          <a:ext cx="2540055" cy="53857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Pegawai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Pengawal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Agensi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3015023" y="21106"/>
        <a:ext cx="2540055" cy="538571"/>
      </dsp:txXfrm>
    </dsp:sp>
    <dsp:sp modelId="{1FEA3FFF-F0EB-4D58-A758-77A24CCC9ECB}">
      <dsp:nvSpPr>
        <dsp:cNvPr id="0" name=""/>
        <dsp:cNvSpPr/>
      </dsp:nvSpPr>
      <dsp:spPr>
        <a:xfrm>
          <a:off x="3260741" y="1728756"/>
          <a:ext cx="2048619" cy="538571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Pegawai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Teknikal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Fasiliti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(PTF)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3260741" y="1728756"/>
        <a:ext cx="2048619" cy="538571"/>
      </dsp:txXfrm>
    </dsp:sp>
    <dsp:sp modelId="{FF7C3D00-2F0C-4454-B16C-DAF971F7E3A5}">
      <dsp:nvSpPr>
        <dsp:cNvPr id="0" name=""/>
        <dsp:cNvSpPr/>
      </dsp:nvSpPr>
      <dsp:spPr>
        <a:xfrm>
          <a:off x="823817" y="2493528"/>
          <a:ext cx="2131796" cy="538571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Pegawai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Daftar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&amp; Data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Fasiliti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(PDF)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823817" y="2493528"/>
        <a:ext cx="2131796" cy="538571"/>
      </dsp:txXfrm>
    </dsp:sp>
    <dsp:sp modelId="{3D8356FB-B2E8-4D4F-A88F-38E916726496}">
      <dsp:nvSpPr>
        <dsp:cNvPr id="0" name=""/>
        <dsp:cNvSpPr/>
      </dsp:nvSpPr>
      <dsp:spPr>
        <a:xfrm>
          <a:off x="606902" y="3258300"/>
          <a:ext cx="1262282" cy="538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Panel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Perunding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Teknikal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(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Penerimaan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Aset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)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606902" y="3258300"/>
        <a:ext cx="1262282" cy="538571"/>
      </dsp:txXfrm>
    </dsp:sp>
    <dsp:sp modelId="{2CD29A19-44FD-4C43-9962-73A89DB8CA4F}">
      <dsp:nvSpPr>
        <dsp:cNvPr id="0" name=""/>
        <dsp:cNvSpPr/>
      </dsp:nvSpPr>
      <dsp:spPr>
        <a:xfrm>
          <a:off x="2095030" y="3264596"/>
          <a:ext cx="1077143" cy="538571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Staf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PDF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2095030" y="3264596"/>
        <a:ext cx="1077143" cy="538571"/>
      </dsp:txXfrm>
    </dsp:sp>
    <dsp:sp modelId="{7C14D534-FA88-4128-A9FB-9BA46C02A519}">
      <dsp:nvSpPr>
        <dsp:cNvPr id="0" name=""/>
        <dsp:cNvSpPr/>
      </dsp:nvSpPr>
      <dsp:spPr>
        <a:xfrm>
          <a:off x="3256697" y="2512927"/>
          <a:ext cx="1695790" cy="538571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Pegawai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Operasi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Fasiliti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(POF)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3256697" y="2512927"/>
        <a:ext cx="1695790" cy="538571"/>
      </dsp:txXfrm>
    </dsp:sp>
    <dsp:sp modelId="{C7EC8B02-FF7F-469E-B321-E6EB422F7270}">
      <dsp:nvSpPr>
        <dsp:cNvPr id="0" name=""/>
        <dsp:cNvSpPr/>
      </dsp:nvSpPr>
      <dsp:spPr>
        <a:xfrm>
          <a:off x="3566020" y="3264596"/>
          <a:ext cx="1077143" cy="538571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Staf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POF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3566020" y="3264596"/>
        <a:ext cx="1077143" cy="538571"/>
      </dsp:txXfrm>
    </dsp:sp>
    <dsp:sp modelId="{702BB47B-E5C6-4D98-A944-86B90CA764C1}">
      <dsp:nvSpPr>
        <dsp:cNvPr id="0" name=""/>
        <dsp:cNvSpPr/>
      </dsp:nvSpPr>
      <dsp:spPr>
        <a:xfrm>
          <a:off x="3556714" y="4023072"/>
          <a:ext cx="1077143" cy="538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FM/ MM Contractors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3556714" y="4023072"/>
        <a:ext cx="1077143" cy="538571"/>
      </dsp:txXfrm>
    </dsp:sp>
    <dsp:sp modelId="{9F422B6F-C0FA-4777-BF5C-8093BBEB5037}">
      <dsp:nvSpPr>
        <dsp:cNvPr id="0" name=""/>
        <dsp:cNvSpPr/>
      </dsp:nvSpPr>
      <dsp:spPr>
        <a:xfrm>
          <a:off x="1601698" y="4747219"/>
          <a:ext cx="1077143" cy="538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Maintenance’s Sub Contractors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1601698" y="4747219"/>
        <a:ext cx="1077143" cy="538571"/>
      </dsp:txXfrm>
    </dsp:sp>
    <dsp:sp modelId="{BAF981F1-63EA-44F7-A8AF-0A8C7CE5B551}">
      <dsp:nvSpPr>
        <dsp:cNvPr id="0" name=""/>
        <dsp:cNvSpPr/>
      </dsp:nvSpPr>
      <dsp:spPr>
        <a:xfrm>
          <a:off x="2839465" y="4747219"/>
          <a:ext cx="1077143" cy="538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Specialist’s Sub Contractors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2839465" y="4747219"/>
        <a:ext cx="1077143" cy="538571"/>
      </dsp:txXfrm>
    </dsp:sp>
    <dsp:sp modelId="{918A1706-8C12-4844-89CD-A81FEDAAF138}">
      <dsp:nvSpPr>
        <dsp:cNvPr id="0" name=""/>
        <dsp:cNvSpPr/>
      </dsp:nvSpPr>
      <dsp:spPr>
        <a:xfrm>
          <a:off x="4142809" y="4787844"/>
          <a:ext cx="1077143" cy="538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Service’s Sub Contractors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4142809" y="4787844"/>
        <a:ext cx="1077143" cy="538571"/>
      </dsp:txXfrm>
    </dsp:sp>
    <dsp:sp modelId="{A939E9B7-E11B-4AA3-A9E9-2E9D60177638}">
      <dsp:nvSpPr>
        <dsp:cNvPr id="0" name=""/>
        <dsp:cNvSpPr/>
      </dsp:nvSpPr>
      <dsp:spPr>
        <a:xfrm>
          <a:off x="5446153" y="4787844"/>
          <a:ext cx="1077143" cy="538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Minor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Works’s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Sub Contractors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5446153" y="4787844"/>
        <a:ext cx="1077143" cy="538571"/>
      </dsp:txXfrm>
    </dsp:sp>
    <dsp:sp modelId="{FB4F3C16-7226-4EE6-A3C8-1A9D99170477}">
      <dsp:nvSpPr>
        <dsp:cNvPr id="0" name=""/>
        <dsp:cNvSpPr/>
      </dsp:nvSpPr>
      <dsp:spPr>
        <a:xfrm>
          <a:off x="5755584" y="2493528"/>
          <a:ext cx="1904896" cy="538571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Pegawai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Inspektorat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Fasiliti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(PIF)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5755584" y="2493528"/>
        <a:ext cx="1904896" cy="538571"/>
      </dsp:txXfrm>
    </dsp:sp>
    <dsp:sp modelId="{43CA7D9B-EEAF-42C2-BCA7-68E227B81994}">
      <dsp:nvSpPr>
        <dsp:cNvPr id="0" name=""/>
        <dsp:cNvSpPr/>
      </dsp:nvSpPr>
      <dsp:spPr>
        <a:xfrm>
          <a:off x="4794481" y="3258300"/>
          <a:ext cx="1077143" cy="538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Panel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Perunding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Teknikal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 (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Penilaian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Aset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)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4794481" y="3258300"/>
        <a:ext cx="1077143" cy="538571"/>
      </dsp:txXfrm>
    </dsp:sp>
    <dsp:sp modelId="{635BA3C5-C609-45B0-9A11-9D9B4EBE791D}">
      <dsp:nvSpPr>
        <dsp:cNvPr id="0" name=""/>
        <dsp:cNvSpPr/>
      </dsp:nvSpPr>
      <dsp:spPr>
        <a:xfrm>
          <a:off x="6097825" y="3258300"/>
          <a:ext cx="1077143" cy="538571"/>
        </a:xfrm>
        <a:prstGeom prst="rect">
          <a:avLst/>
        </a:prstGeom>
        <a:solidFill>
          <a:srgbClr val="FFC000"/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Staf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PIF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6097825" y="3258300"/>
        <a:ext cx="1077143" cy="538571"/>
      </dsp:txXfrm>
    </dsp:sp>
    <dsp:sp modelId="{0430D62F-F010-4B4D-AB64-3BC0F066D425}">
      <dsp:nvSpPr>
        <dsp:cNvPr id="0" name=""/>
        <dsp:cNvSpPr/>
      </dsp:nvSpPr>
      <dsp:spPr>
        <a:xfrm>
          <a:off x="7401168" y="3258300"/>
          <a:ext cx="1220414" cy="5385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Panel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Perunding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Teknikal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(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Pelupusan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Aset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)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7401168" y="3258300"/>
        <a:ext cx="1220414" cy="538571"/>
      </dsp:txXfrm>
    </dsp:sp>
    <dsp:sp modelId="{1E355BF5-0DE8-4ECD-B476-ECA1682905C9}">
      <dsp:nvSpPr>
        <dsp:cNvPr id="0" name=""/>
        <dsp:cNvSpPr/>
      </dsp:nvSpPr>
      <dsp:spPr>
        <a:xfrm>
          <a:off x="522416" y="766948"/>
          <a:ext cx="3606632" cy="735608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Pengerusi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JKPAK (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Fasiliti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) - (TKSU/ TKP)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@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Lembaga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Pemeriksa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Pelupusan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ATA</a:t>
          </a: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@ Panel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Penyiasat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Kehilangan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/ </a:t>
          </a:r>
          <a:r>
            <a:rPr lang="en-GB" sz="1100" kern="1200" dirty="0" err="1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Hapuskira</a:t>
          </a:r>
          <a:r>
            <a:rPr lang="en-GB" sz="1100" kern="1200" dirty="0" smtClean="0">
              <a:solidFill>
                <a:schemeClr val="tx1"/>
              </a:solidFill>
              <a:latin typeface="Gisha" pitchFamily="34" charset="-79"/>
              <a:cs typeface="Gisha" pitchFamily="34" charset="-79"/>
            </a:rPr>
            <a:t> ATA</a:t>
          </a:r>
          <a:endParaRPr lang="en-GB" sz="1100" kern="1200" dirty="0">
            <a:solidFill>
              <a:schemeClr val="tx1"/>
            </a:solidFill>
            <a:latin typeface="Gisha" pitchFamily="34" charset="-79"/>
            <a:cs typeface="Gisha" pitchFamily="34" charset="-79"/>
          </a:endParaRPr>
        </a:p>
      </dsp:txBody>
      <dsp:txXfrm>
        <a:off x="522416" y="766948"/>
        <a:ext cx="3606632" cy="73560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93DD9-DD52-49AA-B7D5-304CBCDF7928}">
      <dsp:nvSpPr>
        <dsp:cNvPr id="0" name=""/>
        <dsp:cNvSpPr/>
      </dsp:nvSpPr>
      <dsp:spPr>
        <a:xfrm>
          <a:off x="5684344" y="3050065"/>
          <a:ext cx="2700089" cy="20625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200" kern="1200" dirty="0" err="1" smtClean="0"/>
            <a:t>Amalan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pengurusan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Kontrak</a:t>
          </a:r>
          <a:r>
            <a:rPr lang="en-MY" sz="1200" kern="1200" dirty="0" smtClean="0"/>
            <a:t> FM </a:t>
          </a:r>
          <a:r>
            <a:rPr lang="en-MY" sz="1200" kern="1200" dirty="0" err="1" smtClean="0"/>
            <a:t>sama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dengan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Kontrak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Kerja</a:t>
          </a:r>
          <a:r>
            <a:rPr lang="en-MY" sz="1200" kern="1200" dirty="0" smtClean="0"/>
            <a:t>– </a:t>
          </a:r>
          <a:r>
            <a:rPr lang="en-MY" sz="1200" kern="1200" dirty="0" err="1" smtClean="0"/>
            <a:t>tidak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sesuai</a:t>
          </a:r>
          <a:r>
            <a:rPr lang="en-MY" sz="1200" kern="1200" dirty="0" smtClean="0"/>
            <a:t> &amp; </a:t>
          </a:r>
          <a:r>
            <a:rPr lang="en-MY" sz="1200" kern="1200" dirty="0" err="1" smtClean="0"/>
            <a:t>praktikal</a:t>
          </a:r>
          <a:endParaRPr lang="en-M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200" kern="1200" dirty="0" err="1" smtClean="0"/>
            <a:t>Tiada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Keseragaman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Dokumen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Kontrak</a:t>
          </a:r>
          <a:endParaRPr lang="en-M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200" kern="1200" dirty="0" smtClean="0"/>
            <a:t> </a:t>
          </a:r>
          <a:r>
            <a:rPr lang="en-MY" sz="1200" kern="1200" dirty="0" err="1" smtClean="0"/>
            <a:t>Kelemahan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mengurus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Kontrak</a:t>
          </a:r>
          <a:r>
            <a:rPr lang="en-MY" sz="1200" kern="1200" dirty="0" smtClean="0"/>
            <a:t> FM.</a:t>
          </a:r>
          <a:endParaRPr lang="en-MY" sz="1200" kern="1200" dirty="0"/>
        </a:p>
      </dsp:txBody>
      <dsp:txXfrm>
        <a:off x="6539678" y="3610999"/>
        <a:ext cx="1799448" cy="1456268"/>
      </dsp:txXfrm>
    </dsp:sp>
    <dsp:sp modelId="{405E3068-F1BB-4A10-9B5D-94DBCBB76DFD}">
      <dsp:nvSpPr>
        <dsp:cNvPr id="0" name=""/>
        <dsp:cNvSpPr/>
      </dsp:nvSpPr>
      <dsp:spPr>
        <a:xfrm>
          <a:off x="180538" y="2880329"/>
          <a:ext cx="2700089" cy="2306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200" kern="1200" dirty="0" err="1" smtClean="0"/>
            <a:t>Ketiadaan</a:t>
          </a:r>
          <a:r>
            <a:rPr lang="en-MY" sz="1200" kern="1200" dirty="0" smtClean="0"/>
            <a:t> program </a:t>
          </a:r>
          <a:r>
            <a:rPr lang="en-MY" sz="1200" kern="1200" dirty="0" err="1" smtClean="0"/>
            <a:t>pembangunan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kompetensi</a:t>
          </a:r>
          <a:r>
            <a:rPr lang="en-MY" sz="1200" kern="1200" dirty="0" smtClean="0"/>
            <a:t> &amp; </a:t>
          </a:r>
          <a:r>
            <a:rPr lang="en-MY" sz="1200" kern="1200" dirty="0" err="1" smtClean="0"/>
            <a:t>persijilan</a:t>
          </a:r>
          <a:r>
            <a:rPr lang="en-MY" sz="1200" kern="1200" dirty="0" smtClean="0"/>
            <a:t>  </a:t>
          </a:r>
          <a:r>
            <a:rPr lang="en-MY" sz="1200" kern="1200" dirty="0" err="1" smtClean="0"/>
            <a:t>kontraktor</a:t>
          </a:r>
          <a:r>
            <a:rPr lang="en-MY" sz="1200" kern="1200" dirty="0" smtClean="0"/>
            <a:t> FM </a:t>
          </a:r>
          <a:endParaRPr lang="en-M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200" kern="1200" dirty="0" smtClean="0"/>
            <a:t>Ketiadaan </a:t>
          </a:r>
          <a:r>
            <a:rPr lang="en-MY" sz="1200" kern="1200" dirty="0" err="1" smtClean="0"/>
            <a:t>pendaftaran</a:t>
          </a:r>
          <a:r>
            <a:rPr lang="en-MY" sz="1200" kern="1200" dirty="0" smtClean="0"/>
            <a:t>  &amp; </a:t>
          </a:r>
          <a:r>
            <a:rPr lang="en-MY" sz="1200" kern="1200" dirty="0" err="1" smtClean="0"/>
            <a:t>akreditasi</a:t>
          </a:r>
          <a:r>
            <a:rPr lang="en-MY" sz="1200" kern="1200" dirty="0" smtClean="0"/>
            <a:t> FM professional</a:t>
          </a:r>
          <a:endParaRPr lang="en-MY" sz="1200" kern="1200" dirty="0"/>
        </a:p>
      </dsp:txBody>
      <dsp:txXfrm>
        <a:off x="231197" y="3507530"/>
        <a:ext cx="1788744" cy="1628309"/>
      </dsp:txXfrm>
    </dsp:sp>
    <dsp:sp modelId="{D8191B55-3D4A-47C1-AA79-E224AB28A923}">
      <dsp:nvSpPr>
        <dsp:cNvPr id="0" name=""/>
        <dsp:cNvSpPr/>
      </dsp:nvSpPr>
      <dsp:spPr>
        <a:xfrm>
          <a:off x="5684344" y="271723"/>
          <a:ext cx="2700089" cy="20325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200" kern="1200" dirty="0" err="1" smtClean="0"/>
            <a:t>Pelanggan</a:t>
          </a:r>
          <a:r>
            <a:rPr lang="en-MY" sz="1200" kern="1200" dirty="0" smtClean="0"/>
            <a:t> (owner) – </a:t>
          </a:r>
          <a:r>
            <a:rPr lang="en-MY" sz="1200" kern="1200" dirty="0" err="1" smtClean="0"/>
            <a:t>bersediakah</a:t>
          </a:r>
          <a:r>
            <a:rPr lang="en-MY" sz="1200" kern="1200" dirty="0" smtClean="0"/>
            <a:t>?</a:t>
          </a:r>
          <a:endParaRPr lang="en-M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200" kern="1200" dirty="0" smtClean="0"/>
            <a:t>Pengurus / penyelia – mahirkah?</a:t>
          </a:r>
          <a:endParaRPr lang="en-M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200" kern="1200" dirty="0" smtClean="0"/>
            <a:t>Pengguna (end user) – </a:t>
          </a:r>
          <a:r>
            <a:rPr lang="en-MY" sz="1200" kern="1200" dirty="0" err="1" smtClean="0"/>
            <a:t>perihatin</a:t>
          </a:r>
          <a:r>
            <a:rPr lang="en-MY" sz="1200" kern="1200" dirty="0" smtClean="0"/>
            <a:t>/ </a:t>
          </a:r>
          <a:r>
            <a:rPr lang="en-MY" sz="1200" kern="1200" dirty="0" err="1" smtClean="0"/>
            <a:t>budaya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penyenggaraan</a:t>
          </a:r>
          <a:r>
            <a:rPr lang="en-MY" sz="1200" kern="1200" dirty="0" smtClean="0"/>
            <a:t>?</a:t>
          </a:r>
          <a:endParaRPr lang="en-M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Program </a:t>
          </a:r>
          <a:r>
            <a:rPr lang="en-US" sz="1200" kern="1200" dirty="0" err="1" smtClean="0"/>
            <a:t>Kesedaran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Awam</a:t>
          </a:r>
          <a:r>
            <a:rPr lang="en-US" sz="1200" kern="1200" dirty="0" smtClean="0"/>
            <a:t> ?</a:t>
          </a:r>
          <a:endParaRPr lang="en-MY" sz="1200" kern="1200" dirty="0"/>
        </a:p>
      </dsp:txBody>
      <dsp:txXfrm>
        <a:off x="6539019" y="316371"/>
        <a:ext cx="1800766" cy="1435102"/>
      </dsp:txXfrm>
    </dsp:sp>
    <dsp:sp modelId="{B0480F77-766A-4167-A8C1-54C4238107A1}">
      <dsp:nvSpPr>
        <dsp:cNvPr id="0" name=""/>
        <dsp:cNvSpPr/>
      </dsp:nvSpPr>
      <dsp:spPr>
        <a:xfrm>
          <a:off x="185803" y="258771"/>
          <a:ext cx="2700089" cy="233352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200" kern="1200" dirty="0" err="1" smtClean="0"/>
            <a:t>Daftar</a:t>
          </a:r>
          <a:r>
            <a:rPr lang="en-MY" sz="1200" kern="1200" dirty="0" smtClean="0"/>
            <a:t> &amp; </a:t>
          </a:r>
          <a:r>
            <a:rPr lang="en-MY" sz="1200" kern="1200" dirty="0" err="1" smtClean="0"/>
            <a:t>Inventori</a:t>
          </a:r>
          <a:r>
            <a:rPr lang="en-MY" sz="1200" kern="1200" dirty="0" smtClean="0"/>
            <a:t> Aset</a:t>
          </a:r>
          <a:endParaRPr lang="en-M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200" kern="1200" dirty="0" err="1" smtClean="0"/>
            <a:t>Pelan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Lukisan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Siap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Bina</a:t>
          </a:r>
          <a:r>
            <a:rPr lang="en-MY" sz="1200" kern="1200" dirty="0" smtClean="0"/>
            <a:t>  </a:t>
          </a:r>
          <a:endParaRPr lang="en-M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200" kern="1200" dirty="0" smtClean="0"/>
            <a:t>Data Kos </a:t>
          </a:r>
          <a:r>
            <a:rPr lang="en-MY" sz="1200" kern="1200" dirty="0" err="1" smtClean="0"/>
            <a:t>Kitaran</a:t>
          </a:r>
          <a:r>
            <a:rPr lang="en-MY" sz="1200" kern="1200" dirty="0" smtClean="0"/>
            <a:t> Hayat (LCC)</a:t>
          </a:r>
          <a:endParaRPr lang="en-M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200" kern="1200" dirty="0" err="1" smtClean="0"/>
            <a:t>Kajian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kos</a:t>
          </a:r>
          <a:r>
            <a:rPr lang="en-MY" sz="1200" kern="1200" dirty="0" smtClean="0"/>
            <a:t> </a:t>
          </a:r>
          <a:r>
            <a:rPr lang="en-MY" sz="1200" kern="1200" dirty="0" err="1" smtClean="0"/>
            <a:t>Kontrak</a:t>
          </a:r>
          <a:r>
            <a:rPr lang="en-MY" sz="1200" kern="1200" dirty="0" smtClean="0"/>
            <a:t> FM yang sudah tamat</a:t>
          </a:r>
          <a:endParaRPr lang="en-M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MY" sz="1200" kern="1200" dirty="0" smtClean="0"/>
            <a:t>Sistem penilaian kontraktor / pembekal perkhidmatan FM – CIDB &amp; JKR</a:t>
          </a:r>
          <a:endParaRPr lang="en-MY" sz="1200" kern="1200" dirty="0"/>
        </a:p>
      </dsp:txBody>
      <dsp:txXfrm>
        <a:off x="237063" y="310031"/>
        <a:ext cx="1787542" cy="1647623"/>
      </dsp:txXfrm>
    </dsp:sp>
    <dsp:sp modelId="{6EB20FF6-631C-4120-8C03-02D7B124655A}">
      <dsp:nvSpPr>
        <dsp:cNvPr id="0" name=""/>
        <dsp:cNvSpPr/>
      </dsp:nvSpPr>
      <dsp:spPr>
        <a:xfrm>
          <a:off x="1971152" y="314968"/>
          <a:ext cx="2366678" cy="2366678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rgbClr val="0000FF"/>
              </a:solidFill>
              <a:latin typeface="+mn-lt"/>
            </a:rPr>
            <a:t>Keberkesanan</a:t>
          </a:r>
          <a:r>
            <a:rPr lang="en-US" sz="1600" kern="1200" dirty="0" smtClean="0">
              <a:solidFill>
                <a:srgbClr val="0000FF"/>
              </a:solidFill>
              <a:latin typeface="+mn-lt"/>
            </a:rPr>
            <a:t> </a:t>
          </a:r>
          <a:r>
            <a:rPr lang="en-US" sz="1600" kern="1200" dirty="0" err="1" smtClean="0">
              <a:solidFill>
                <a:srgbClr val="0000FF"/>
              </a:solidFill>
              <a:latin typeface="+mn-lt"/>
            </a:rPr>
            <a:t>Pangkalan</a:t>
          </a:r>
          <a:r>
            <a:rPr lang="en-US" sz="1600" kern="1200" dirty="0" smtClean="0">
              <a:solidFill>
                <a:srgbClr val="0000FF"/>
              </a:solidFill>
              <a:latin typeface="+mn-lt"/>
            </a:rPr>
            <a:t> Data &amp; </a:t>
          </a:r>
          <a:r>
            <a:rPr lang="en-US" sz="1600" kern="1200" dirty="0" err="1" smtClean="0">
              <a:solidFill>
                <a:srgbClr val="0000FF"/>
              </a:solidFill>
              <a:latin typeface="+mn-lt"/>
            </a:rPr>
            <a:t>Maklumat</a:t>
          </a:r>
          <a:r>
            <a:rPr lang="en-US" sz="1600" kern="1200" dirty="0" smtClean="0">
              <a:solidFill>
                <a:srgbClr val="0000FF"/>
              </a:solidFill>
              <a:latin typeface="+mn-lt"/>
            </a:rPr>
            <a:t> FM</a:t>
          </a:r>
          <a:endParaRPr lang="en-MY" sz="1600" kern="1200" dirty="0">
            <a:solidFill>
              <a:srgbClr val="0000FF"/>
            </a:solidFill>
            <a:latin typeface="+mn-lt"/>
          </a:endParaRPr>
        </a:p>
      </dsp:txBody>
      <dsp:txXfrm>
        <a:off x="2664336" y="1008152"/>
        <a:ext cx="1673494" cy="1673494"/>
      </dsp:txXfrm>
    </dsp:sp>
    <dsp:sp modelId="{955F74BB-1B2F-4BC2-98E8-DED418C87311}">
      <dsp:nvSpPr>
        <dsp:cNvPr id="0" name=""/>
        <dsp:cNvSpPr/>
      </dsp:nvSpPr>
      <dsp:spPr>
        <a:xfrm rot="5400000">
          <a:off x="4447145" y="314968"/>
          <a:ext cx="2366678" cy="2366678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err="1" smtClean="0">
              <a:solidFill>
                <a:schemeClr val="tx1"/>
              </a:solidFill>
              <a:latin typeface="+mn-lt"/>
            </a:rPr>
            <a:t>Kesedaran</a:t>
          </a:r>
          <a:r>
            <a:rPr lang="en-MY" sz="1600" kern="1200" dirty="0" smtClean="0">
              <a:solidFill>
                <a:schemeClr val="tx1"/>
              </a:solidFill>
              <a:latin typeface="+mn-lt"/>
            </a:rPr>
            <a:t> &amp; </a:t>
          </a:r>
          <a:r>
            <a:rPr lang="en-MY" sz="1600" kern="1200" dirty="0" err="1" smtClean="0">
              <a:solidFill>
                <a:schemeClr val="tx1"/>
              </a:solidFill>
              <a:latin typeface="+mn-lt"/>
            </a:rPr>
            <a:t>Penghayatan</a:t>
          </a:r>
          <a:r>
            <a:rPr lang="en-MY" sz="160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n-MY" sz="1600" kern="1200" dirty="0" err="1" smtClean="0">
              <a:solidFill>
                <a:schemeClr val="tx1"/>
              </a:solidFill>
              <a:latin typeface="+mn-lt"/>
            </a:rPr>
            <a:t>Amalan</a:t>
          </a:r>
          <a:r>
            <a:rPr lang="en-MY" sz="1600" kern="1200" dirty="0" smtClean="0">
              <a:solidFill>
                <a:schemeClr val="tx1"/>
              </a:solidFill>
              <a:latin typeface="+mn-lt"/>
            </a:rPr>
            <a:t> </a:t>
          </a:r>
          <a:r>
            <a:rPr lang="en-MY" sz="1600" kern="1200" dirty="0" err="1" smtClean="0">
              <a:solidFill>
                <a:schemeClr val="tx1"/>
              </a:solidFill>
              <a:latin typeface="+mn-lt"/>
            </a:rPr>
            <a:t>Terbaik</a:t>
          </a:r>
          <a:r>
            <a:rPr lang="en-MY" sz="1600" kern="1200" dirty="0" smtClean="0">
              <a:solidFill>
                <a:schemeClr val="tx1"/>
              </a:solidFill>
              <a:latin typeface="+mn-lt"/>
            </a:rPr>
            <a:t> FM </a:t>
          </a:r>
          <a:endParaRPr lang="en-MY" sz="1600" kern="1200" dirty="0">
            <a:solidFill>
              <a:schemeClr val="tx1"/>
            </a:solidFill>
            <a:latin typeface="+mn-lt"/>
          </a:endParaRPr>
        </a:p>
      </dsp:txBody>
      <dsp:txXfrm rot="-5400000">
        <a:off x="4447145" y="1008152"/>
        <a:ext cx="1673494" cy="1673494"/>
      </dsp:txXfrm>
    </dsp:sp>
    <dsp:sp modelId="{979DF940-7886-4E76-92B4-CEC82D1CFABC}">
      <dsp:nvSpPr>
        <dsp:cNvPr id="0" name=""/>
        <dsp:cNvSpPr/>
      </dsp:nvSpPr>
      <dsp:spPr>
        <a:xfrm rot="10800000">
          <a:off x="4447145" y="2790961"/>
          <a:ext cx="2366678" cy="2366678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MY" sz="1600" kern="1200" dirty="0" err="1" smtClean="0">
              <a:solidFill>
                <a:srgbClr val="0000FF"/>
              </a:solidFill>
            </a:rPr>
            <a:t>Amalan</a:t>
          </a:r>
          <a:r>
            <a:rPr lang="en-MY" sz="1600" kern="1200" dirty="0" smtClean="0">
              <a:solidFill>
                <a:srgbClr val="0000FF"/>
              </a:solidFill>
            </a:rPr>
            <a:t> </a:t>
          </a:r>
          <a:r>
            <a:rPr lang="en-MY" sz="1600" kern="1200" dirty="0" err="1" smtClean="0">
              <a:solidFill>
                <a:srgbClr val="0000FF"/>
              </a:solidFill>
            </a:rPr>
            <a:t>Perolehan</a:t>
          </a:r>
          <a:r>
            <a:rPr lang="en-MY" sz="1600" kern="1200" dirty="0" smtClean="0">
              <a:solidFill>
                <a:srgbClr val="0000FF"/>
              </a:solidFill>
            </a:rPr>
            <a:t> &amp; Pengurusan </a:t>
          </a:r>
          <a:r>
            <a:rPr lang="en-MY" sz="1600" kern="1200" dirty="0" err="1" smtClean="0">
              <a:solidFill>
                <a:srgbClr val="0000FF"/>
              </a:solidFill>
            </a:rPr>
            <a:t>Kontrak</a:t>
          </a:r>
          <a:r>
            <a:rPr lang="en-MY" sz="1600" kern="1200" dirty="0" smtClean="0">
              <a:solidFill>
                <a:srgbClr val="0000FF"/>
              </a:solidFill>
            </a:rPr>
            <a:t> FM </a:t>
          </a:r>
          <a:endParaRPr lang="en-MY" sz="1600" kern="1200" dirty="0">
            <a:solidFill>
              <a:srgbClr val="0000FF"/>
            </a:solidFill>
          </a:endParaRPr>
        </a:p>
      </dsp:txBody>
      <dsp:txXfrm rot="10800000">
        <a:off x="4447145" y="2790961"/>
        <a:ext cx="1673494" cy="1673494"/>
      </dsp:txXfrm>
    </dsp:sp>
    <dsp:sp modelId="{825AD449-42A3-4730-BDAC-9AB12E848A6E}">
      <dsp:nvSpPr>
        <dsp:cNvPr id="0" name=""/>
        <dsp:cNvSpPr/>
      </dsp:nvSpPr>
      <dsp:spPr>
        <a:xfrm rot="16200000">
          <a:off x="1971152" y="2790961"/>
          <a:ext cx="2366678" cy="2366678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err="1" smtClean="0">
              <a:solidFill>
                <a:schemeClr val="tx1"/>
              </a:solidFill>
            </a:rPr>
            <a:t>Kompetensi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Pembekal</a:t>
          </a:r>
          <a:r>
            <a:rPr lang="en-US" sz="1600" kern="1200" dirty="0" smtClean="0">
              <a:solidFill>
                <a:schemeClr val="tx1"/>
              </a:solidFill>
            </a:rPr>
            <a:t> </a:t>
          </a:r>
          <a:r>
            <a:rPr lang="en-US" sz="1600" kern="1200" dirty="0" err="1" smtClean="0">
              <a:solidFill>
                <a:schemeClr val="tx1"/>
              </a:solidFill>
            </a:rPr>
            <a:t>Perkhidmatan</a:t>
          </a:r>
          <a:r>
            <a:rPr lang="en-US" sz="1600" kern="1200" dirty="0" smtClean="0">
              <a:solidFill>
                <a:schemeClr val="tx1"/>
              </a:solidFill>
            </a:rPr>
            <a:t> / </a:t>
          </a:r>
          <a:r>
            <a:rPr lang="en-US" sz="1600" kern="1200" dirty="0" err="1" smtClean="0">
              <a:solidFill>
                <a:schemeClr val="tx1"/>
              </a:solidFill>
            </a:rPr>
            <a:t>Kontraktor</a:t>
          </a:r>
          <a:r>
            <a:rPr lang="en-US" sz="1600" kern="1200" dirty="0" smtClean="0">
              <a:solidFill>
                <a:schemeClr val="tx1"/>
              </a:solidFill>
            </a:rPr>
            <a:t> FM</a:t>
          </a:r>
          <a:endParaRPr lang="en-MY" sz="1600" kern="1200" dirty="0">
            <a:solidFill>
              <a:schemeClr val="tx1"/>
            </a:solidFill>
          </a:endParaRPr>
        </a:p>
      </dsp:txBody>
      <dsp:txXfrm rot="5400000">
        <a:off x="2664336" y="2790961"/>
        <a:ext cx="1673494" cy="1673494"/>
      </dsp:txXfrm>
    </dsp:sp>
    <dsp:sp modelId="{47AC6423-C222-472B-B69E-4D4F4BB9EA65}">
      <dsp:nvSpPr>
        <dsp:cNvPr id="0" name=""/>
        <dsp:cNvSpPr/>
      </dsp:nvSpPr>
      <dsp:spPr>
        <a:xfrm>
          <a:off x="3983921" y="2244384"/>
          <a:ext cx="817132" cy="71054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DB7FB3-7FD4-4E5E-86E6-B93B3A6D1BA5}">
      <dsp:nvSpPr>
        <dsp:cNvPr id="0" name=""/>
        <dsp:cNvSpPr/>
      </dsp:nvSpPr>
      <dsp:spPr>
        <a:xfrm rot="10800000">
          <a:off x="3983921" y="2517673"/>
          <a:ext cx="817132" cy="71054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4C2776-E705-4D65-80C4-9F7327904BC9}">
      <dsp:nvSpPr>
        <dsp:cNvPr id="0" name=""/>
        <dsp:cNvSpPr/>
      </dsp:nvSpPr>
      <dsp:spPr>
        <a:xfrm>
          <a:off x="0" y="0"/>
          <a:ext cx="524351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C105C4-3BE8-40E3-8E8C-BA76AC07FF2C}">
      <dsp:nvSpPr>
        <dsp:cNvPr id="0" name=""/>
        <dsp:cNvSpPr/>
      </dsp:nvSpPr>
      <dsp:spPr>
        <a:xfrm>
          <a:off x="0" y="0"/>
          <a:ext cx="5243512" cy="4001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smtClean="0">
              <a:latin typeface="Century Gothic" pitchFamily="34" charset="0"/>
            </a:rPr>
            <a:t># </a:t>
          </a:r>
          <a:r>
            <a:rPr lang="en-US" sz="1800" b="0" kern="1200" dirty="0" err="1" smtClean="0">
              <a:latin typeface="Century Gothic" pitchFamily="34" charset="0"/>
            </a:rPr>
            <a:t>Meningkatkan</a:t>
          </a:r>
          <a:r>
            <a:rPr lang="en-US" sz="1800" b="0" kern="1200" dirty="0" smtClean="0">
              <a:latin typeface="Century Gothic" pitchFamily="34" charset="0"/>
            </a:rPr>
            <a:t> </a:t>
          </a:r>
          <a:r>
            <a:rPr lang="en-US" sz="1800" b="0" kern="1200" dirty="0" err="1" smtClean="0">
              <a:latin typeface="Century Gothic" pitchFamily="34" charset="0"/>
            </a:rPr>
            <a:t>taraf</a:t>
          </a:r>
          <a:r>
            <a:rPr lang="en-US" sz="1800" b="0" kern="1200" dirty="0" smtClean="0">
              <a:latin typeface="Century Gothic" pitchFamily="34" charset="0"/>
            </a:rPr>
            <a:t> &amp; </a:t>
          </a:r>
          <a:r>
            <a:rPr lang="en-US" sz="1800" b="0" kern="1200" dirty="0" err="1" smtClean="0">
              <a:latin typeface="Century Gothic" pitchFamily="34" charset="0"/>
            </a:rPr>
            <a:t>kualiti</a:t>
          </a:r>
          <a:r>
            <a:rPr lang="en-US" sz="1800" b="0" kern="1200" dirty="0" smtClean="0">
              <a:latin typeface="Century Gothic" pitchFamily="34" charset="0"/>
            </a:rPr>
            <a:t> </a:t>
          </a:r>
          <a:r>
            <a:rPr lang="en-US" sz="1800" b="0" kern="1200" dirty="0" err="1" smtClean="0">
              <a:latin typeface="Century Gothic" pitchFamily="34" charset="0"/>
            </a:rPr>
            <a:t>hidup</a:t>
          </a:r>
          <a:r>
            <a:rPr lang="en-US" sz="1800" b="0" kern="1200" dirty="0" smtClean="0">
              <a:latin typeface="Century Gothic" pitchFamily="34" charset="0"/>
            </a:rPr>
            <a:t> </a:t>
          </a:r>
          <a:r>
            <a:rPr lang="en-US" sz="1800" b="0" kern="1200" dirty="0" err="1" smtClean="0">
              <a:latin typeface="Century Gothic" pitchFamily="34" charset="0"/>
            </a:rPr>
            <a:t>rakyat</a:t>
          </a:r>
          <a:r>
            <a:rPr lang="en-US" sz="1800" b="0" kern="1200" dirty="0" smtClean="0">
              <a:latin typeface="Century Gothic" pitchFamily="34" charset="0"/>
            </a:rPr>
            <a:t>.</a:t>
          </a:r>
          <a:endParaRPr lang="en-MY" sz="1800" b="0" kern="1200" dirty="0">
            <a:latin typeface="Century Gothic" pitchFamily="34" charset="0"/>
          </a:endParaRPr>
        </a:p>
      </dsp:txBody>
      <dsp:txXfrm>
        <a:off x="0" y="0"/>
        <a:ext cx="5243512" cy="400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690510-678A-45E9-8DA2-21623696138F}">
      <dsp:nvSpPr>
        <dsp:cNvPr id="0" name=""/>
        <dsp:cNvSpPr/>
      </dsp:nvSpPr>
      <dsp:spPr>
        <a:xfrm>
          <a:off x="0" y="0"/>
          <a:ext cx="695120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ED44B-A233-4297-AB6D-E246021FF501}">
      <dsp:nvSpPr>
        <dsp:cNvPr id="0" name=""/>
        <dsp:cNvSpPr/>
      </dsp:nvSpPr>
      <dsp:spPr>
        <a:xfrm>
          <a:off x="0" y="0"/>
          <a:ext cx="6951201" cy="715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Dokumen</a:t>
          </a:r>
          <a:r>
            <a:rPr lang="en-US" sz="2000" kern="1200" dirty="0" smtClean="0"/>
            <a:t> Dasar Pengurusan Aset Kerajaan yang </a:t>
          </a:r>
          <a:r>
            <a:rPr lang="en-US" sz="2000" kern="1200" dirty="0" err="1" smtClean="0"/>
            <a:t>diluluskan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oleh</a:t>
          </a:r>
          <a:r>
            <a:rPr lang="en-US" sz="2000" kern="1200" dirty="0" smtClean="0"/>
            <a:t> YAB </a:t>
          </a:r>
          <a:r>
            <a:rPr lang="en-US" sz="2000" kern="1200" dirty="0" err="1" smtClean="0"/>
            <a:t>Perdana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Menteri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pada</a:t>
          </a:r>
          <a:r>
            <a:rPr lang="en-US" sz="2000" kern="1200" dirty="0" smtClean="0"/>
            <a:t> 27 Mac 2009</a:t>
          </a:r>
          <a:endParaRPr lang="en-MY" sz="2000" kern="1200" dirty="0"/>
        </a:p>
      </dsp:txBody>
      <dsp:txXfrm>
        <a:off x="0" y="0"/>
        <a:ext cx="6951201" cy="7150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98DD47-ED45-448D-AF3F-D208C0B6EADF}">
      <dsp:nvSpPr>
        <dsp:cNvPr id="0" name=""/>
        <dsp:cNvSpPr/>
      </dsp:nvSpPr>
      <dsp:spPr>
        <a:xfrm>
          <a:off x="0" y="0"/>
          <a:ext cx="66294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23DD25-FD0A-4586-958F-493A293E4F10}">
      <dsp:nvSpPr>
        <dsp:cNvPr id="0" name=""/>
        <dsp:cNvSpPr/>
      </dsp:nvSpPr>
      <dsp:spPr>
        <a:xfrm>
          <a:off x="0" y="0"/>
          <a:ext cx="6629400" cy="6463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/>
            <a:t>Surat</a:t>
          </a:r>
          <a:r>
            <a:rPr lang="en-US" sz="1800" kern="1200" dirty="0" smtClean="0"/>
            <a:t> </a:t>
          </a:r>
          <a:r>
            <a:rPr lang="en-US" sz="1800" kern="1200" dirty="0" err="1" smtClean="0"/>
            <a:t>Pekeliling</a:t>
          </a:r>
          <a:r>
            <a:rPr lang="en-US" sz="1800" kern="1200" dirty="0" smtClean="0"/>
            <a:t> Am </a:t>
          </a:r>
          <a:r>
            <a:rPr lang="en-US" sz="1800" kern="1200" dirty="0" err="1" smtClean="0"/>
            <a:t>Bil</a:t>
          </a:r>
          <a:r>
            <a:rPr lang="en-US" sz="1800" kern="1200" dirty="0" smtClean="0"/>
            <a:t> 1 </a:t>
          </a:r>
          <a:r>
            <a:rPr lang="en-US" sz="1800" kern="1200" dirty="0" err="1" smtClean="0"/>
            <a:t>Tahun</a:t>
          </a:r>
          <a:r>
            <a:rPr lang="en-US" sz="1800" kern="1200" dirty="0" smtClean="0"/>
            <a:t> 2009:  Manual Pengurusan Aset </a:t>
          </a:r>
          <a:r>
            <a:rPr lang="en-US" sz="1800" kern="1200" dirty="0" err="1" smtClean="0"/>
            <a:t>Menyeluruh</a:t>
          </a:r>
          <a:endParaRPr lang="en-MY" sz="1800" kern="1200" dirty="0"/>
        </a:p>
      </dsp:txBody>
      <dsp:txXfrm>
        <a:off x="0" y="0"/>
        <a:ext cx="6629400" cy="64633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12439F-A144-437C-816E-31554FA39F0C}">
      <dsp:nvSpPr>
        <dsp:cNvPr id="0" name=""/>
        <dsp:cNvSpPr/>
      </dsp:nvSpPr>
      <dsp:spPr>
        <a:xfrm>
          <a:off x="0" y="0"/>
          <a:ext cx="658783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C2A3AD-2AE0-46E0-B063-9C3FD1F81DB7}">
      <dsp:nvSpPr>
        <dsp:cNvPr id="0" name=""/>
        <dsp:cNvSpPr/>
      </dsp:nvSpPr>
      <dsp:spPr>
        <a:xfrm>
          <a:off x="0" y="0"/>
          <a:ext cx="6587836" cy="5788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err="1" smtClean="0"/>
            <a:t>Surat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Pekeliling</a:t>
          </a:r>
          <a:r>
            <a:rPr lang="en-US" sz="1700" kern="1200" dirty="0" smtClean="0"/>
            <a:t> Am </a:t>
          </a:r>
          <a:r>
            <a:rPr lang="en-US" sz="1700" kern="1200" dirty="0" err="1" smtClean="0"/>
            <a:t>Bil</a:t>
          </a:r>
          <a:r>
            <a:rPr lang="en-US" sz="1700" kern="1200" dirty="0" smtClean="0"/>
            <a:t> 2 Tahun2012:  </a:t>
          </a:r>
          <a:r>
            <a:rPr lang="en-US" sz="1700" kern="1200" dirty="0" err="1" smtClean="0"/>
            <a:t>Tatacara</a:t>
          </a:r>
          <a:r>
            <a:rPr lang="en-US" sz="1700" kern="1200" dirty="0" smtClean="0"/>
            <a:t> Pengurusan Aset </a:t>
          </a:r>
          <a:r>
            <a:rPr lang="en-US" sz="1700" kern="1200" dirty="0" err="1" smtClean="0"/>
            <a:t>Tak</a:t>
          </a:r>
          <a:r>
            <a:rPr lang="en-US" sz="1700" kern="1200" dirty="0" smtClean="0"/>
            <a:t> </a:t>
          </a:r>
          <a:r>
            <a:rPr lang="en-US" sz="1700" kern="1200" dirty="0" err="1" smtClean="0"/>
            <a:t>Alih</a:t>
          </a:r>
          <a:endParaRPr lang="en-MY" sz="1700" kern="1200" dirty="0"/>
        </a:p>
      </dsp:txBody>
      <dsp:txXfrm>
        <a:off x="0" y="0"/>
        <a:ext cx="6587836" cy="5788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7E616-6178-4968-B87F-8E9CF7439815}">
      <dsp:nvSpPr>
        <dsp:cNvPr id="0" name=""/>
        <dsp:cNvSpPr/>
      </dsp:nvSpPr>
      <dsp:spPr>
        <a:xfrm>
          <a:off x="0" y="0"/>
          <a:ext cx="5481042" cy="358599"/>
        </a:xfrm>
        <a:prstGeom prst="chevron">
          <a:avLst/>
        </a:prstGeom>
        <a:solidFill>
          <a:srgbClr val="FFC000"/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008" tIns="20003" rIns="20003" bIns="20003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>
              <a:solidFill>
                <a:srgbClr val="0000FF"/>
              </a:solidFill>
            </a:rPr>
            <a:t>Sistem</a:t>
          </a:r>
          <a:r>
            <a:rPr lang="en-US" sz="1500" kern="1200" dirty="0" smtClean="0">
              <a:solidFill>
                <a:srgbClr val="0000FF"/>
              </a:solidFill>
            </a:rPr>
            <a:t> Pengurusan Aset Tak </a:t>
          </a:r>
          <a:r>
            <a:rPr lang="en-US" sz="1500" kern="1200" dirty="0" err="1" smtClean="0">
              <a:solidFill>
                <a:srgbClr val="0000FF"/>
              </a:solidFill>
            </a:rPr>
            <a:t>Alih</a:t>
          </a:r>
          <a:r>
            <a:rPr lang="en-US" sz="1500" kern="1200" dirty="0" smtClean="0">
              <a:solidFill>
                <a:srgbClr val="0000FF"/>
              </a:solidFill>
            </a:rPr>
            <a:t> Kerajaan </a:t>
          </a:r>
          <a:r>
            <a:rPr lang="en-US" sz="1500" b="1" kern="1200" dirty="0" smtClean="0">
              <a:solidFill>
                <a:srgbClr val="0000FF"/>
              </a:solidFill>
            </a:rPr>
            <a:t>(</a:t>
          </a:r>
          <a:r>
            <a:rPr lang="en-US" sz="1500" b="1" kern="1200" dirty="0" err="1" smtClean="0">
              <a:solidFill>
                <a:srgbClr val="0000FF"/>
              </a:solidFill>
            </a:rPr>
            <a:t>Aplikasi</a:t>
          </a:r>
          <a:r>
            <a:rPr lang="en-US" sz="1500" b="1" kern="1200" dirty="0" smtClean="0">
              <a:solidFill>
                <a:srgbClr val="0000FF"/>
              </a:solidFill>
            </a:rPr>
            <a:t> </a:t>
          </a:r>
          <a:r>
            <a:rPr lang="en-US" sz="1500" b="1" kern="1200" dirty="0" err="1" smtClean="0">
              <a:solidFill>
                <a:srgbClr val="0000FF"/>
              </a:solidFill>
            </a:rPr>
            <a:t>mySPATA</a:t>
          </a:r>
          <a:r>
            <a:rPr lang="en-US" sz="1500" b="1" kern="1200" dirty="0" smtClean="0">
              <a:solidFill>
                <a:srgbClr val="0000FF"/>
              </a:solidFill>
            </a:rPr>
            <a:t>)</a:t>
          </a:r>
          <a:endParaRPr lang="en-MY" sz="1500" b="1" kern="1200" dirty="0">
            <a:solidFill>
              <a:srgbClr val="0000FF"/>
            </a:solidFill>
          </a:endParaRPr>
        </a:p>
      </dsp:txBody>
      <dsp:txXfrm>
        <a:off x="179300" y="0"/>
        <a:ext cx="5122443" cy="3585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E8D8DB-349D-45CF-8F7A-868C01CF7308}">
      <dsp:nvSpPr>
        <dsp:cNvPr id="0" name=""/>
        <dsp:cNvSpPr/>
      </dsp:nvSpPr>
      <dsp:spPr>
        <a:xfrm>
          <a:off x="851421" y="262488"/>
          <a:ext cx="2959421" cy="2959421"/>
        </a:xfrm>
        <a:prstGeom prst="blockArc">
          <a:avLst>
            <a:gd name="adj1" fmla="val 14040000"/>
            <a:gd name="adj2" fmla="val 16200000"/>
            <a:gd name="adj3" fmla="val 274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199F32-7AB7-4275-B39C-622F86DA12BF}">
      <dsp:nvSpPr>
        <dsp:cNvPr id="0" name=""/>
        <dsp:cNvSpPr/>
      </dsp:nvSpPr>
      <dsp:spPr>
        <a:xfrm>
          <a:off x="851421" y="262488"/>
          <a:ext cx="2959421" cy="2959421"/>
        </a:xfrm>
        <a:prstGeom prst="blockArc">
          <a:avLst>
            <a:gd name="adj1" fmla="val 11880000"/>
            <a:gd name="adj2" fmla="val 14040000"/>
            <a:gd name="adj3" fmla="val 274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D65132-FDF8-418D-8B3A-BAC443F6AB52}">
      <dsp:nvSpPr>
        <dsp:cNvPr id="0" name=""/>
        <dsp:cNvSpPr/>
      </dsp:nvSpPr>
      <dsp:spPr>
        <a:xfrm>
          <a:off x="851421" y="262488"/>
          <a:ext cx="2959421" cy="2959421"/>
        </a:xfrm>
        <a:prstGeom prst="blockArc">
          <a:avLst>
            <a:gd name="adj1" fmla="val 9720000"/>
            <a:gd name="adj2" fmla="val 11880000"/>
            <a:gd name="adj3" fmla="val 274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2BB4BF-B220-4E62-81F7-59D789240FA8}">
      <dsp:nvSpPr>
        <dsp:cNvPr id="0" name=""/>
        <dsp:cNvSpPr/>
      </dsp:nvSpPr>
      <dsp:spPr>
        <a:xfrm>
          <a:off x="851421" y="262488"/>
          <a:ext cx="2959421" cy="2959421"/>
        </a:xfrm>
        <a:prstGeom prst="blockArc">
          <a:avLst>
            <a:gd name="adj1" fmla="val 7560000"/>
            <a:gd name="adj2" fmla="val 9720000"/>
            <a:gd name="adj3" fmla="val 274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EE0C9-F495-4992-890C-050860FE0AF1}">
      <dsp:nvSpPr>
        <dsp:cNvPr id="0" name=""/>
        <dsp:cNvSpPr/>
      </dsp:nvSpPr>
      <dsp:spPr>
        <a:xfrm>
          <a:off x="851421" y="262488"/>
          <a:ext cx="2959421" cy="2959421"/>
        </a:xfrm>
        <a:prstGeom prst="blockArc">
          <a:avLst>
            <a:gd name="adj1" fmla="val 5400000"/>
            <a:gd name="adj2" fmla="val 7560000"/>
            <a:gd name="adj3" fmla="val 274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6F18D4-F2E2-447A-BC8A-F47B08DC0E5C}">
      <dsp:nvSpPr>
        <dsp:cNvPr id="0" name=""/>
        <dsp:cNvSpPr/>
      </dsp:nvSpPr>
      <dsp:spPr>
        <a:xfrm>
          <a:off x="851421" y="262488"/>
          <a:ext cx="2959421" cy="2959421"/>
        </a:xfrm>
        <a:prstGeom prst="blockArc">
          <a:avLst>
            <a:gd name="adj1" fmla="val 3240000"/>
            <a:gd name="adj2" fmla="val 5400000"/>
            <a:gd name="adj3" fmla="val 2745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0D7E06-41DA-454B-A569-6F5BDC12084D}">
      <dsp:nvSpPr>
        <dsp:cNvPr id="0" name=""/>
        <dsp:cNvSpPr/>
      </dsp:nvSpPr>
      <dsp:spPr>
        <a:xfrm>
          <a:off x="851421" y="262488"/>
          <a:ext cx="2959421" cy="2959421"/>
        </a:xfrm>
        <a:prstGeom prst="blockArc">
          <a:avLst>
            <a:gd name="adj1" fmla="val 1080000"/>
            <a:gd name="adj2" fmla="val 3240000"/>
            <a:gd name="adj3" fmla="val 2745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0F2A1-7947-430B-AC44-F56750440B6B}">
      <dsp:nvSpPr>
        <dsp:cNvPr id="0" name=""/>
        <dsp:cNvSpPr/>
      </dsp:nvSpPr>
      <dsp:spPr>
        <a:xfrm>
          <a:off x="851421" y="262488"/>
          <a:ext cx="2959421" cy="2959421"/>
        </a:xfrm>
        <a:prstGeom prst="blockArc">
          <a:avLst>
            <a:gd name="adj1" fmla="val 20520000"/>
            <a:gd name="adj2" fmla="val 1080000"/>
            <a:gd name="adj3" fmla="val 2745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48696-C205-41CF-903C-E2A81EB1D78A}">
      <dsp:nvSpPr>
        <dsp:cNvPr id="0" name=""/>
        <dsp:cNvSpPr/>
      </dsp:nvSpPr>
      <dsp:spPr>
        <a:xfrm>
          <a:off x="851421" y="262488"/>
          <a:ext cx="2959421" cy="2959421"/>
        </a:xfrm>
        <a:prstGeom prst="blockArc">
          <a:avLst>
            <a:gd name="adj1" fmla="val 18360000"/>
            <a:gd name="adj2" fmla="val 20520000"/>
            <a:gd name="adj3" fmla="val 2745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BEA6D7-7E9B-4BAF-AA4C-E583AAAE9F3A}">
      <dsp:nvSpPr>
        <dsp:cNvPr id="0" name=""/>
        <dsp:cNvSpPr/>
      </dsp:nvSpPr>
      <dsp:spPr>
        <a:xfrm>
          <a:off x="851421" y="262488"/>
          <a:ext cx="2959421" cy="2959421"/>
        </a:xfrm>
        <a:prstGeom prst="blockArc">
          <a:avLst>
            <a:gd name="adj1" fmla="val 16200000"/>
            <a:gd name="adj2" fmla="val 18360000"/>
            <a:gd name="adj3" fmla="val 2745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9C4963-744E-499A-96D7-B2643226CB9A}">
      <dsp:nvSpPr>
        <dsp:cNvPr id="0" name=""/>
        <dsp:cNvSpPr/>
      </dsp:nvSpPr>
      <dsp:spPr>
        <a:xfrm>
          <a:off x="1168566" y="570695"/>
          <a:ext cx="2325131" cy="234300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Asset Owners/ Managers/ Professionals should managed infrastructure assets through out  the  asset life cycle.</a:t>
          </a:r>
          <a:endParaRPr lang="en-MY" sz="1400" kern="1200" dirty="0">
            <a:solidFill>
              <a:srgbClr val="FFFF00"/>
            </a:solidFill>
            <a:latin typeface="Impact" pitchFamily="34" charset="0"/>
          </a:endParaRPr>
        </a:p>
      </dsp:txBody>
      <dsp:txXfrm>
        <a:off x="1509074" y="913820"/>
        <a:ext cx="1644115" cy="1656756"/>
      </dsp:txXfrm>
    </dsp:sp>
    <dsp:sp modelId="{8402DA38-2E6C-4DEA-9AAA-6FC2AA702AD2}">
      <dsp:nvSpPr>
        <dsp:cNvPr id="0" name=""/>
        <dsp:cNvSpPr/>
      </dsp:nvSpPr>
      <dsp:spPr>
        <a:xfrm>
          <a:off x="2049074" y="738"/>
          <a:ext cx="564115" cy="5641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atin typeface="Impact" pitchFamily="34" charset="0"/>
            </a:rPr>
            <a:t>3. Procure</a:t>
          </a:r>
          <a:endParaRPr lang="en-MY" sz="800" kern="1200" dirty="0">
            <a:latin typeface="Impact" pitchFamily="34" charset="0"/>
          </a:endParaRPr>
        </a:p>
      </dsp:txBody>
      <dsp:txXfrm>
        <a:off x="2131687" y="83351"/>
        <a:ext cx="398889" cy="398889"/>
      </dsp:txXfrm>
    </dsp:sp>
    <dsp:sp modelId="{46C4AC2B-D147-4DEE-AC3F-6B3A337925A2}">
      <dsp:nvSpPr>
        <dsp:cNvPr id="0" name=""/>
        <dsp:cNvSpPr/>
      </dsp:nvSpPr>
      <dsp:spPr>
        <a:xfrm>
          <a:off x="2906889" y="279459"/>
          <a:ext cx="564115" cy="5641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Impact" pitchFamily="34" charset="0"/>
            </a:rPr>
            <a:t>4.    Cons-</a:t>
          </a:r>
          <a:r>
            <a:rPr lang="en-US" sz="900" kern="1200" dirty="0" err="1" smtClean="0">
              <a:latin typeface="Impact" pitchFamily="34" charset="0"/>
            </a:rPr>
            <a:t>truct</a:t>
          </a:r>
          <a:endParaRPr lang="en-MY" sz="900" kern="1200" dirty="0">
            <a:latin typeface="Impact" pitchFamily="34" charset="0"/>
          </a:endParaRPr>
        </a:p>
      </dsp:txBody>
      <dsp:txXfrm>
        <a:off x="2989502" y="362072"/>
        <a:ext cx="398889" cy="398889"/>
      </dsp:txXfrm>
    </dsp:sp>
    <dsp:sp modelId="{CD5B0735-F2D3-406E-BD03-D34582B80E06}">
      <dsp:nvSpPr>
        <dsp:cNvPr id="0" name=""/>
        <dsp:cNvSpPr/>
      </dsp:nvSpPr>
      <dsp:spPr>
        <a:xfrm>
          <a:off x="3437048" y="1009160"/>
          <a:ext cx="564115" cy="5641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Impact" pitchFamily="34" charset="0"/>
            </a:rPr>
            <a:t>5. Commission</a:t>
          </a:r>
          <a:endParaRPr lang="en-MY" sz="900" kern="1200" dirty="0">
            <a:latin typeface="Impact" pitchFamily="34" charset="0"/>
          </a:endParaRPr>
        </a:p>
      </dsp:txBody>
      <dsp:txXfrm>
        <a:off x="3519661" y="1091773"/>
        <a:ext cx="398889" cy="398889"/>
      </dsp:txXfrm>
    </dsp:sp>
    <dsp:sp modelId="{E9683219-14C8-475E-9B50-3D05542D3932}">
      <dsp:nvSpPr>
        <dsp:cNvPr id="0" name=""/>
        <dsp:cNvSpPr/>
      </dsp:nvSpPr>
      <dsp:spPr>
        <a:xfrm>
          <a:off x="3437048" y="1911121"/>
          <a:ext cx="564115" cy="5641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atin typeface="Impact" pitchFamily="34" charset="0"/>
            </a:rPr>
            <a:t>6. </a:t>
          </a:r>
          <a:r>
            <a:rPr lang="en-US" sz="800" kern="1200" dirty="0" err="1" smtClean="0">
              <a:latin typeface="Impact" pitchFamily="34" charset="0"/>
            </a:rPr>
            <a:t>Accep-tance</a:t>
          </a:r>
          <a:endParaRPr lang="en-MY" sz="800" kern="1200" dirty="0">
            <a:latin typeface="Impact" pitchFamily="34" charset="0"/>
          </a:endParaRPr>
        </a:p>
      </dsp:txBody>
      <dsp:txXfrm>
        <a:off x="3519661" y="1993734"/>
        <a:ext cx="398889" cy="398889"/>
      </dsp:txXfrm>
    </dsp:sp>
    <dsp:sp modelId="{8A72EE47-C580-40D7-95AB-733D7F480FF6}">
      <dsp:nvSpPr>
        <dsp:cNvPr id="0" name=""/>
        <dsp:cNvSpPr/>
      </dsp:nvSpPr>
      <dsp:spPr>
        <a:xfrm>
          <a:off x="2906889" y="2640822"/>
          <a:ext cx="564115" cy="5641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latin typeface="Impact" pitchFamily="34" charset="0"/>
            </a:rPr>
            <a:t>7. Operate &amp; Maintain</a:t>
          </a:r>
          <a:endParaRPr lang="en-MY" sz="700" kern="1200" dirty="0">
            <a:latin typeface="Impact" pitchFamily="34" charset="0"/>
          </a:endParaRPr>
        </a:p>
      </dsp:txBody>
      <dsp:txXfrm>
        <a:off x="2989502" y="2723435"/>
        <a:ext cx="398889" cy="398889"/>
      </dsp:txXfrm>
    </dsp:sp>
    <dsp:sp modelId="{4BAD642B-8D0C-41E1-81FB-67A3AD3A930D}">
      <dsp:nvSpPr>
        <dsp:cNvPr id="0" name=""/>
        <dsp:cNvSpPr/>
      </dsp:nvSpPr>
      <dsp:spPr>
        <a:xfrm>
          <a:off x="2049074" y="2919543"/>
          <a:ext cx="564115" cy="5641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Impact" pitchFamily="34" charset="0"/>
            </a:rPr>
            <a:t>8. Assess</a:t>
          </a:r>
          <a:endParaRPr lang="en-MY" sz="900" kern="1200" dirty="0">
            <a:latin typeface="Impact" pitchFamily="34" charset="0"/>
          </a:endParaRPr>
        </a:p>
      </dsp:txBody>
      <dsp:txXfrm>
        <a:off x="2131687" y="3002156"/>
        <a:ext cx="398889" cy="398889"/>
      </dsp:txXfrm>
    </dsp:sp>
    <dsp:sp modelId="{AFCAB7B9-8209-4409-9F90-088043A75084}">
      <dsp:nvSpPr>
        <dsp:cNvPr id="0" name=""/>
        <dsp:cNvSpPr/>
      </dsp:nvSpPr>
      <dsp:spPr>
        <a:xfrm>
          <a:off x="1191258" y="2640822"/>
          <a:ext cx="564115" cy="56411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>
              <a:latin typeface="Impact" pitchFamily="34" charset="0"/>
            </a:rPr>
            <a:t>9.   </a:t>
          </a:r>
          <a:r>
            <a:rPr lang="en-US" sz="800" kern="1200" dirty="0" err="1" smtClean="0">
              <a:latin typeface="Impact" pitchFamily="34" charset="0"/>
            </a:rPr>
            <a:t>Refur-bish</a:t>
          </a:r>
          <a:endParaRPr lang="en-MY" sz="800" kern="1200" dirty="0">
            <a:latin typeface="Impact" pitchFamily="34" charset="0"/>
          </a:endParaRPr>
        </a:p>
      </dsp:txBody>
      <dsp:txXfrm>
        <a:off x="1273871" y="2723435"/>
        <a:ext cx="398889" cy="398889"/>
      </dsp:txXfrm>
    </dsp:sp>
    <dsp:sp modelId="{57B22A45-5E45-4961-9B00-6AC5B4388349}">
      <dsp:nvSpPr>
        <dsp:cNvPr id="0" name=""/>
        <dsp:cNvSpPr/>
      </dsp:nvSpPr>
      <dsp:spPr>
        <a:xfrm>
          <a:off x="661099" y="1911121"/>
          <a:ext cx="564115" cy="56411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>
              <a:latin typeface="Impact" pitchFamily="34" charset="0"/>
            </a:rPr>
            <a:t>10. Dispose</a:t>
          </a:r>
          <a:endParaRPr lang="en-MY" sz="700" kern="1200" dirty="0">
            <a:latin typeface="Impact" pitchFamily="34" charset="0"/>
          </a:endParaRPr>
        </a:p>
      </dsp:txBody>
      <dsp:txXfrm>
        <a:off x="743712" y="1993734"/>
        <a:ext cx="398889" cy="398889"/>
      </dsp:txXfrm>
    </dsp:sp>
    <dsp:sp modelId="{D754EACF-4466-451F-A3E9-A85D4286E58D}">
      <dsp:nvSpPr>
        <dsp:cNvPr id="0" name=""/>
        <dsp:cNvSpPr/>
      </dsp:nvSpPr>
      <dsp:spPr>
        <a:xfrm>
          <a:off x="661099" y="1009160"/>
          <a:ext cx="564115" cy="56411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>
              <a:latin typeface="Impact" pitchFamily="34" charset="0"/>
            </a:rPr>
            <a:t>1.        Plan</a:t>
          </a:r>
          <a:endParaRPr lang="en-MY" sz="1050" kern="1200" dirty="0">
            <a:latin typeface="Impact" pitchFamily="34" charset="0"/>
          </a:endParaRPr>
        </a:p>
      </dsp:txBody>
      <dsp:txXfrm>
        <a:off x="743712" y="1091773"/>
        <a:ext cx="398889" cy="398889"/>
      </dsp:txXfrm>
    </dsp:sp>
    <dsp:sp modelId="{B2AB3E1F-79EF-408A-B2B6-53AA2D65B57E}">
      <dsp:nvSpPr>
        <dsp:cNvPr id="0" name=""/>
        <dsp:cNvSpPr/>
      </dsp:nvSpPr>
      <dsp:spPr>
        <a:xfrm>
          <a:off x="1191258" y="279459"/>
          <a:ext cx="564115" cy="56411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>
              <a:latin typeface="Impact" pitchFamily="34" charset="0"/>
            </a:rPr>
            <a:t>2. Design</a:t>
          </a:r>
          <a:endParaRPr lang="en-MY" sz="900" kern="1200" dirty="0">
            <a:latin typeface="Impact" pitchFamily="34" charset="0"/>
          </a:endParaRPr>
        </a:p>
      </dsp:txBody>
      <dsp:txXfrm>
        <a:off x="1273871" y="362072"/>
        <a:ext cx="398889" cy="3988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7A59D-EC8B-4BB6-B3B7-7DA51EC51983}">
      <dsp:nvSpPr>
        <dsp:cNvPr id="0" name=""/>
        <dsp:cNvSpPr/>
      </dsp:nvSpPr>
      <dsp:spPr>
        <a:xfrm>
          <a:off x="136335" y="279219"/>
          <a:ext cx="2127616" cy="2127616"/>
        </a:xfrm>
        <a:prstGeom prst="blockArc">
          <a:avLst>
            <a:gd name="adj1" fmla="val 14040000"/>
            <a:gd name="adj2" fmla="val 16200000"/>
            <a:gd name="adj3" fmla="val 2724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E4E1AD-6567-4884-A9D6-554DA8D183AA}">
      <dsp:nvSpPr>
        <dsp:cNvPr id="0" name=""/>
        <dsp:cNvSpPr/>
      </dsp:nvSpPr>
      <dsp:spPr>
        <a:xfrm>
          <a:off x="136335" y="279219"/>
          <a:ext cx="2127616" cy="2127616"/>
        </a:xfrm>
        <a:prstGeom prst="blockArc">
          <a:avLst>
            <a:gd name="adj1" fmla="val 11880000"/>
            <a:gd name="adj2" fmla="val 14040000"/>
            <a:gd name="adj3" fmla="val 2724"/>
          </a:avLst>
        </a:prstGeom>
        <a:gradFill rotWithShape="0">
          <a:gsLst>
            <a:gs pos="0">
              <a:schemeClr val="accent5">
                <a:hueOff val="-8830112"/>
                <a:satOff val="35388"/>
                <a:lumOff val="7669"/>
                <a:alphaOff val="0"/>
                <a:shade val="51000"/>
                <a:satMod val="130000"/>
              </a:schemeClr>
            </a:gs>
            <a:gs pos="80000">
              <a:schemeClr val="accent5">
                <a:hueOff val="-8830112"/>
                <a:satOff val="35388"/>
                <a:lumOff val="7669"/>
                <a:alphaOff val="0"/>
                <a:shade val="93000"/>
                <a:satMod val="130000"/>
              </a:schemeClr>
            </a:gs>
            <a:gs pos="100000">
              <a:schemeClr val="accent5">
                <a:hueOff val="-8830112"/>
                <a:satOff val="35388"/>
                <a:lumOff val="76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79DB55C-848C-4541-A690-87CCB86C5365}">
      <dsp:nvSpPr>
        <dsp:cNvPr id="0" name=""/>
        <dsp:cNvSpPr/>
      </dsp:nvSpPr>
      <dsp:spPr>
        <a:xfrm>
          <a:off x="136335" y="279219"/>
          <a:ext cx="2127616" cy="2127616"/>
        </a:xfrm>
        <a:prstGeom prst="blockArc">
          <a:avLst>
            <a:gd name="adj1" fmla="val 9720000"/>
            <a:gd name="adj2" fmla="val 11880000"/>
            <a:gd name="adj3" fmla="val 2724"/>
          </a:avLst>
        </a:prstGeom>
        <a:gradFill rotWithShape="0">
          <a:gsLst>
            <a:gs pos="0">
              <a:schemeClr val="accent5">
                <a:hueOff val="-7726349"/>
                <a:satOff val="30964"/>
                <a:lumOff val="6711"/>
                <a:alphaOff val="0"/>
                <a:shade val="51000"/>
                <a:satMod val="130000"/>
              </a:schemeClr>
            </a:gs>
            <a:gs pos="80000">
              <a:schemeClr val="accent5">
                <a:hueOff val="-7726349"/>
                <a:satOff val="30964"/>
                <a:lumOff val="6711"/>
                <a:alphaOff val="0"/>
                <a:shade val="93000"/>
                <a:satMod val="130000"/>
              </a:schemeClr>
            </a:gs>
            <a:gs pos="100000">
              <a:schemeClr val="accent5">
                <a:hueOff val="-7726349"/>
                <a:satOff val="30964"/>
                <a:lumOff val="67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7C7C72-1B4A-4888-8621-3C4AE4EA3D70}">
      <dsp:nvSpPr>
        <dsp:cNvPr id="0" name=""/>
        <dsp:cNvSpPr/>
      </dsp:nvSpPr>
      <dsp:spPr>
        <a:xfrm>
          <a:off x="136335" y="279219"/>
          <a:ext cx="2127616" cy="2127616"/>
        </a:xfrm>
        <a:prstGeom prst="blockArc">
          <a:avLst>
            <a:gd name="adj1" fmla="val 7560000"/>
            <a:gd name="adj2" fmla="val 9720000"/>
            <a:gd name="adj3" fmla="val 2724"/>
          </a:avLst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66768E-8531-4326-9799-F4743D20755D}">
      <dsp:nvSpPr>
        <dsp:cNvPr id="0" name=""/>
        <dsp:cNvSpPr/>
      </dsp:nvSpPr>
      <dsp:spPr>
        <a:xfrm>
          <a:off x="136335" y="279219"/>
          <a:ext cx="2127616" cy="2127616"/>
        </a:xfrm>
        <a:prstGeom prst="blockArc">
          <a:avLst>
            <a:gd name="adj1" fmla="val 5400000"/>
            <a:gd name="adj2" fmla="val 7560000"/>
            <a:gd name="adj3" fmla="val 2724"/>
          </a:avLst>
        </a:prstGeom>
        <a:gradFill rotWithShape="0">
          <a:gsLst>
            <a:gs pos="0">
              <a:schemeClr val="accent5">
                <a:hueOff val="-5518820"/>
                <a:satOff val="22117"/>
                <a:lumOff val="4793"/>
                <a:alphaOff val="0"/>
                <a:shade val="51000"/>
                <a:satMod val="130000"/>
              </a:schemeClr>
            </a:gs>
            <a:gs pos="80000">
              <a:schemeClr val="accent5">
                <a:hueOff val="-5518820"/>
                <a:satOff val="22117"/>
                <a:lumOff val="4793"/>
                <a:alphaOff val="0"/>
                <a:shade val="93000"/>
                <a:satMod val="130000"/>
              </a:schemeClr>
            </a:gs>
            <a:gs pos="100000">
              <a:schemeClr val="accent5">
                <a:hueOff val="-5518820"/>
                <a:satOff val="22117"/>
                <a:lumOff val="47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26A6B6-CDD1-47DB-AD65-E04E594A9FD4}">
      <dsp:nvSpPr>
        <dsp:cNvPr id="0" name=""/>
        <dsp:cNvSpPr/>
      </dsp:nvSpPr>
      <dsp:spPr>
        <a:xfrm>
          <a:off x="136335" y="279219"/>
          <a:ext cx="2127616" cy="2127616"/>
        </a:xfrm>
        <a:prstGeom prst="blockArc">
          <a:avLst>
            <a:gd name="adj1" fmla="val 3240000"/>
            <a:gd name="adj2" fmla="val 5400000"/>
            <a:gd name="adj3" fmla="val 2724"/>
          </a:avLst>
        </a:prstGeom>
        <a:gradFill rotWithShape="0">
          <a:gsLst>
            <a:gs pos="0">
              <a:schemeClr val="accent5">
                <a:hueOff val="-4415056"/>
                <a:satOff val="17694"/>
                <a:lumOff val="3835"/>
                <a:alphaOff val="0"/>
                <a:shade val="51000"/>
                <a:satMod val="130000"/>
              </a:schemeClr>
            </a:gs>
            <a:gs pos="80000">
              <a:schemeClr val="accent5">
                <a:hueOff val="-4415056"/>
                <a:satOff val="17694"/>
                <a:lumOff val="3835"/>
                <a:alphaOff val="0"/>
                <a:shade val="93000"/>
                <a:satMod val="130000"/>
              </a:schemeClr>
            </a:gs>
            <a:gs pos="100000">
              <a:schemeClr val="accent5">
                <a:hueOff val="-4415056"/>
                <a:satOff val="17694"/>
                <a:lumOff val="38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937A7C-D0C0-414E-8B53-39AEF4A4CA13}">
      <dsp:nvSpPr>
        <dsp:cNvPr id="0" name=""/>
        <dsp:cNvSpPr/>
      </dsp:nvSpPr>
      <dsp:spPr>
        <a:xfrm>
          <a:off x="136335" y="279219"/>
          <a:ext cx="2127616" cy="2127616"/>
        </a:xfrm>
        <a:prstGeom prst="blockArc">
          <a:avLst>
            <a:gd name="adj1" fmla="val 1080000"/>
            <a:gd name="adj2" fmla="val 3240000"/>
            <a:gd name="adj3" fmla="val 2724"/>
          </a:avLst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72627F-52D1-46DD-8E14-0AEA2BB40F38}">
      <dsp:nvSpPr>
        <dsp:cNvPr id="0" name=""/>
        <dsp:cNvSpPr/>
      </dsp:nvSpPr>
      <dsp:spPr>
        <a:xfrm>
          <a:off x="136335" y="279219"/>
          <a:ext cx="2127616" cy="2127616"/>
        </a:xfrm>
        <a:prstGeom prst="blockArc">
          <a:avLst>
            <a:gd name="adj1" fmla="val 20520000"/>
            <a:gd name="adj2" fmla="val 1080000"/>
            <a:gd name="adj3" fmla="val 2724"/>
          </a:avLst>
        </a:prstGeom>
        <a:gradFill rotWithShape="0">
          <a:gsLst>
            <a:gs pos="0">
              <a:schemeClr val="accent5">
                <a:hueOff val="-2207528"/>
                <a:satOff val="8847"/>
                <a:lumOff val="1917"/>
                <a:alphaOff val="0"/>
                <a:shade val="51000"/>
                <a:satMod val="130000"/>
              </a:schemeClr>
            </a:gs>
            <a:gs pos="80000">
              <a:schemeClr val="accent5">
                <a:hueOff val="-2207528"/>
                <a:satOff val="8847"/>
                <a:lumOff val="1917"/>
                <a:alphaOff val="0"/>
                <a:shade val="93000"/>
                <a:satMod val="130000"/>
              </a:schemeClr>
            </a:gs>
            <a:gs pos="100000">
              <a:schemeClr val="accent5">
                <a:hueOff val="-2207528"/>
                <a:satOff val="8847"/>
                <a:lumOff val="19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BB9447-BA1D-4D48-B7A9-493571B0BB4E}">
      <dsp:nvSpPr>
        <dsp:cNvPr id="0" name=""/>
        <dsp:cNvSpPr/>
      </dsp:nvSpPr>
      <dsp:spPr>
        <a:xfrm>
          <a:off x="136335" y="279219"/>
          <a:ext cx="2127616" cy="2127616"/>
        </a:xfrm>
        <a:prstGeom prst="blockArc">
          <a:avLst>
            <a:gd name="adj1" fmla="val 18360000"/>
            <a:gd name="adj2" fmla="val 20520000"/>
            <a:gd name="adj3" fmla="val 2724"/>
          </a:avLst>
        </a:prstGeom>
        <a:gradFill rotWithShape="0">
          <a:gsLst>
            <a:gs pos="0">
              <a:schemeClr val="accent5">
                <a:hueOff val="-1103764"/>
                <a:satOff val="4423"/>
                <a:lumOff val="959"/>
                <a:alphaOff val="0"/>
                <a:shade val="51000"/>
                <a:satMod val="130000"/>
              </a:schemeClr>
            </a:gs>
            <a:gs pos="80000">
              <a:schemeClr val="accent5">
                <a:hueOff val="-1103764"/>
                <a:satOff val="4423"/>
                <a:lumOff val="959"/>
                <a:alphaOff val="0"/>
                <a:shade val="93000"/>
                <a:satMod val="130000"/>
              </a:schemeClr>
            </a:gs>
            <a:gs pos="100000">
              <a:schemeClr val="accent5">
                <a:hueOff val="-1103764"/>
                <a:satOff val="4423"/>
                <a:lumOff val="9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FCC3D7-C6D8-4A85-B2A5-C3741267952C}">
      <dsp:nvSpPr>
        <dsp:cNvPr id="0" name=""/>
        <dsp:cNvSpPr/>
      </dsp:nvSpPr>
      <dsp:spPr>
        <a:xfrm>
          <a:off x="136335" y="279219"/>
          <a:ext cx="2127616" cy="2127616"/>
        </a:xfrm>
        <a:prstGeom prst="blockArc">
          <a:avLst>
            <a:gd name="adj1" fmla="val 16200000"/>
            <a:gd name="adj2" fmla="val 18360000"/>
            <a:gd name="adj3" fmla="val 2724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1FCECE-9956-4F9F-B84D-4EE467035CB4}">
      <dsp:nvSpPr>
        <dsp:cNvPr id="0" name=""/>
        <dsp:cNvSpPr/>
      </dsp:nvSpPr>
      <dsp:spPr>
        <a:xfrm>
          <a:off x="714380" y="857249"/>
          <a:ext cx="1003510" cy="8539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m</a:t>
          </a:r>
          <a:endParaRPr lang="en-MY" sz="900" kern="1200" dirty="0"/>
        </a:p>
      </dsp:txBody>
      <dsp:txXfrm>
        <a:off x="861341" y="982300"/>
        <a:ext cx="709588" cy="603803"/>
      </dsp:txXfrm>
    </dsp:sp>
    <dsp:sp modelId="{B71A7FE7-2701-4A3C-878D-660C72D6CAED}">
      <dsp:nvSpPr>
        <dsp:cNvPr id="0" name=""/>
        <dsp:cNvSpPr/>
      </dsp:nvSpPr>
      <dsp:spPr>
        <a:xfrm>
          <a:off x="998938" y="92500"/>
          <a:ext cx="402411" cy="402411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Pc</a:t>
          </a:r>
          <a:endParaRPr lang="en-MY" sz="1300" kern="1200" dirty="0"/>
        </a:p>
      </dsp:txBody>
      <dsp:txXfrm>
        <a:off x="1057870" y="151432"/>
        <a:ext cx="284547" cy="284547"/>
      </dsp:txXfrm>
    </dsp:sp>
    <dsp:sp modelId="{738D207D-E6F7-4C24-B9C6-468B8071FC79}">
      <dsp:nvSpPr>
        <dsp:cNvPr id="0" name=""/>
        <dsp:cNvSpPr/>
      </dsp:nvSpPr>
      <dsp:spPr>
        <a:xfrm>
          <a:off x="1615713" y="292902"/>
          <a:ext cx="402411" cy="402411"/>
        </a:xfrm>
        <a:prstGeom prst="ellipse">
          <a:avLst/>
        </a:prstGeom>
        <a:gradFill rotWithShape="0">
          <a:gsLst>
            <a:gs pos="0">
              <a:schemeClr val="accent5">
                <a:hueOff val="-1103764"/>
                <a:satOff val="4423"/>
                <a:lumOff val="959"/>
                <a:alphaOff val="0"/>
                <a:shade val="51000"/>
                <a:satMod val="130000"/>
              </a:schemeClr>
            </a:gs>
            <a:gs pos="80000">
              <a:schemeClr val="accent5">
                <a:hueOff val="-1103764"/>
                <a:satOff val="4423"/>
                <a:lumOff val="959"/>
                <a:alphaOff val="0"/>
                <a:shade val="93000"/>
                <a:satMod val="130000"/>
              </a:schemeClr>
            </a:gs>
            <a:gs pos="100000">
              <a:schemeClr val="accent5">
                <a:hueOff val="-1103764"/>
                <a:satOff val="4423"/>
                <a:lumOff val="9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Ct</a:t>
          </a:r>
          <a:endParaRPr lang="en-MY" sz="1300" kern="1200" dirty="0"/>
        </a:p>
      </dsp:txBody>
      <dsp:txXfrm>
        <a:off x="1674645" y="351834"/>
        <a:ext cx="284547" cy="284547"/>
      </dsp:txXfrm>
    </dsp:sp>
    <dsp:sp modelId="{6A751FE9-087E-472E-9E1D-B3BAE403790C}">
      <dsp:nvSpPr>
        <dsp:cNvPr id="0" name=""/>
        <dsp:cNvSpPr/>
      </dsp:nvSpPr>
      <dsp:spPr>
        <a:xfrm>
          <a:off x="1996902" y="817563"/>
          <a:ext cx="402411" cy="402411"/>
        </a:xfrm>
        <a:prstGeom prst="ellipse">
          <a:avLst/>
        </a:prstGeom>
        <a:gradFill rotWithShape="0">
          <a:gsLst>
            <a:gs pos="0">
              <a:schemeClr val="accent5">
                <a:hueOff val="-2207528"/>
                <a:satOff val="8847"/>
                <a:lumOff val="1917"/>
                <a:alphaOff val="0"/>
                <a:shade val="51000"/>
                <a:satMod val="130000"/>
              </a:schemeClr>
            </a:gs>
            <a:gs pos="80000">
              <a:schemeClr val="accent5">
                <a:hueOff val="-2207528"/>
                <a:satOff val="8847"/>
                <a:lumOff val="1917"/>
                <a:alphaOff val="0"/>
                <a:shade val="93000"/>
                <a:satMod val="130000"/>
              </a:schemeClr>
            </a:gs>
            <a:gs pos="100000">
              <a:schemeClr val="accent5">
                <a:hueOff val="-2207528"/>
                <a:satOff val="8847"/>
                <a:lumOff val="19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Cm</a:t>
          </a:r>
          <a:endParaRPr lang="en-MY" sz="1300" kern="1200" dirty="0"/>
        </a:p>
      </dsp:txBody>
      <dsp:txXfrm>
        <a:off x="2055834" y="876495"/>
        <a:ext cx="284547" cy="284547"/>
      </dsp:txXfrm>
    </dsp:sp>
    <dsp:sp modelId="{24EE99F0-DC5E-45DC-B40E-019F349700DE}">
      <dsp:nvSpPr>
        <dsp:cNvPr id="0" name=""/>
        <dsp:cNvSpPr/>
      </dsp:nvSpPr>
      <dsp:spPr>
        <a:xfrm>
          <a:off x="1996902" y="1466079"/>
          <a:ext cx="402411" cy="402411"/>
        </a:xfrm>
        <a:prstGeom prst="ellipse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shade val="51000"/>
                <a:satMod val="130000"/>
              </a:schemeClr>
            </a:gs>
            <a:gs pos="80000">
              <a:schemeClr val="accent5">
                <a:hueOff val="-3311292"/>
                <a:satOff val="13270"/>
                <a:lumOff val="2876"/>
                <a:alphaOff val="0"/>
                <a:shade val="93000"/>
                <a:satMod val="13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Rs</a:t>
          </a:r>
          <a:endParaRPr lang="en-MY" sz="1300" kern="1200" dirty="0"/>
        </a:p>
      </dsp:txBody>
      <dsp:txXfrm>
        <a:off x="2055834" y="1525011"/>
        <a:ext cx="284547" cy="284547"/>
      </dsp:txXfrm>
    </dsp:sp>
    <dsp:sp modelId="{84563E00-431A-441D-A754-169C8B10790C}">
      <dsp:nvSpPr>
        <dsp:cNvPr id="0" name=""/>
        <dsp:cNvSpPr/>
      </dsp:nvSpPr>
      <dsp:spPr>
        <a:xfrm>
          <a:off x="1615713" y="1990740"/>
          <a:ext cx="402411" cy="402411"/>
        </a:xfrm>
        <a:prstGeom prst="ellipse">
          <a:avLst/>
        </a:prstGeom>
        <a:gradFill rotWithShape="0">
          <a:gsLst>
            <a:gs pos="0">
              <a:schemeClr val="accent5">
                <a:hueOff val="-4415056"/>
                <a:satOff val="17694"/>
                <a:lumOff val="3835"/>
                <a:alphaOff val="0"/>
                <a:shade val="51000"/>
                <a:satMod val="130000"/>
              </a:schemeClr>
            </a:gs>
            <a:gs pos="80000">
              <a:schemeClr val="accent5">
                <a:hueOff val="-4415056"/>
                <a:satOff val="17694"/>
                <a:lumOff val="3835"/>
                <a:alphaOff val="0"/>
                <a:shade val="93000"/>
                <a:satMod val="130000"/>
              </a:schemeClr>
            </a:gs>
            <a:gs pos="100000">
              <a:schemeClr val="accent5">
                <a:hueOff val="-4415056"/>
                <a:satOff val="17694"/>
                <a:lumOff val="38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OM</a:t>
          </a:r>
          <a:endParaRPr lang="en-MY" sz="1300" kern="1200" dirty="0"/>
        </a:p>
      </dsp:txBody>
      <dsp:txXfrm>
        <a:off x="1674645" y="2049672"/>
        <a:ext cx="284547" cy="284547"/>
      </dsp:txXfrm>
    </dsp:sp>
    <dsp:sp modelId="{3B550F2D-268C-45C9-AA8E-F75885108FAA}">
      <dsp:nvSpPr>
        <dsp:cNvPr id="0" name=""/>
        <dsp:cNvSpPr/>
      </dsp:nvSpPr>
      <dsp:spPr>
        <a:xfrm>
          <a:off x="998938" y="2191142"/>
          <a:ext cx="402411" cy="402411"/>
        </a:xfrm>
        <a:prstGeom prst="ellipse">
          <a:avLst/>
        </a:prstGeom>
        <a:gradFill rotWithShape="0">
          <a:gsLst>
            <a:gs pos="0">
              <a:schemeClr val="accent5">
                <a:hueOff val="-5518820"/>
                <a:satOff val="22117"/>
                <a:lumOff val="4793"/>
                <a:alphaOff val="0"/>
                <a:shade val="51000"/>
                <a:satMod val="130000"/>
              </a:schemeClr>
            </a:gs>
            <a:gs pos="80000">
              <a:schemeClr val="accent5">
                <a:hueOff val="-5518820"/>
                <a:satOff val="22117"/>
                <a:lumOff val="4793"/>
                <a:alphaOff val="0"/>
                <a:shade val="93000"/>
                <a:satMod val="130000"/>
              </a:schemeClr>
            </a:gs>
            <a:gs pos="100000">
              <a:schemeClr val="accent5">
                <a:hueOff val="-5518820"/>
                <a:satOff val="22117"/>
                <a:lumOff val="47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As</a:t>
          </a:r>
          <a:endParaRPr lang="en-MY" sz="1300" kern="1200" dirty="0"/>
        </a:p>
      </dsp:txBody>
      <dsp:txXfrm>
        <a:off x="1057870" y="2250074"/>
        <a:ext cx="284547" cy="284547"/>
      </dsp:txXfrm>
    </dsp:sp>
    <dsp:sp modelId="{37070611-DA10-42CF-9C9E-CEC5E0685DF9}">
      <dsp:nvSpPr>
        <dsp:cNvPr id="0" name=""/>
        <dsp:cNvSpPr/>
      </dsp:nvSpPr>
      <dsp:spPr>
        <a:xfrm>
          <a:off x="382162" y="1990740"/>
          <a:ext cx="402411" cy="402411"/>
        </a:xfrm>
        <a:prstGeom prst="ellipse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shade val="51000"/>
                <a:satMod val="130000"/>
              </a:schemeClr>
            </a:gs>
            <a:gs pos="80000">
              <a:schemeClr val="accent5">
                <a:hueOff val="-6622584"/>
                <a:satOff val="26541"/>
                <a:lumOff val="5752"/>
                <a:alphaOff val="0"/>
                <a:shade val="93000"/>
                <a:satMod val="13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Rf</a:t>
          </a:r>
          <a:endParaRPr lang="en-MY" sz="1300" kern="1200" dirty="0"/>
        </a:p>
      </dsp:txBody>
      <dsp:txXfrm>
        <a:off x="441094" y="2049672"/>
        <a:ext cx="284547" cy="284547"/>
      </dsp:txXfrm>
    </dsp:sp>
    <dsp:sp modelId="{2C62C388-8E23-4981-9EAB-CF1C57E00F9F}">
      <dsp:nvSpPr>
        <dsp:cNvPr id="0" name=""/>
        <dsp:cNvSpPr/>
      </dsp:nvSpPr>
      <dsp:spPr>
        <a:xfrm>
          <a:off x="974" y="1466079"/>
          <a:ext cx="402411" cy="402411"/>
        </a:xfrm>
        <a:prstGeom prst="ellipse">
          <a:avLst/>
        </a:prstGeom>
        <a:gradFill rotWithShape="0">
          <a:gsLst>
            <a:gs pos="0">
              <a:schemeClr val="accent5">
                <a:hueOff val="-7726349"/>
                <a:satOff val="30964"/>
                <a:lumOff val="6711"/>
                <a:alphaOff val="0"/>
                <a:shade val="51000"/>
                <a:satMod val="130000"/>
              </a:schemeClr>
            </a:gs>
            <a:gs pos="80000">
              <a:schemeClr val="accent5">
                <a:hueOff val="-7726349"/>
                <a:satOff val="30964"/>
                <a:lumOff val="6711"/>
                <a:alphaOff val="0"/>
                <a:shade val="93000"/>
                <a:satMod val="130000"/>
              </a:schemeClr>
            </a:gs>
            <a:gs pos="100000">
              <a:schemeClr val="accent5">
                <a:hueOff val="-7726349"/>
                <a:satOff val="30964"/>
                <a:lumOff val="67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Dp</a:t>
          </a:r>
          <a:endParaRPr lang="en-MY" sz="1300" kern="1200" dirty="0"/>
        </a:p>
      </dsp:txBody>
      <dsp:txXfrm>
        <a:off x="59906" y="1525011"/>
        <a:ext cx="284547" cy="284547"/>
      </dsp:txXfrm>
    </dsp:sp>
    <dsp:sp modelId="{23A2AC29-F36F-4303-966B-73DE757D9A14}">
      <dsp:nvSpPr>
        <dsp:cNvPr id="0" name=""/>
        <dsp:cNvSpPr/>
      </dsp:nvSpPr>
      <dsp:spPr>
        <a:xfrm>
          <a:off x="974" y="817563"/>
          <a:ext cx="402411" cy="402411"/>
        </a:xfrm>
        <a:prstGeom prst="ellipse">
          <a:avLst/>
        </a:prstGeom>
        <a:gradFill rotWithShape="0">
          <a:gsLst>
            <a:gs pos="0">
              <a:schemeClr val="accent5">
                <a:hueOff val="-8830112"/>
                <a:satOff val="35388"/>
                <a:lumOff val="7669"/>
                <a:alphaOff val="0"/>
                <a:shade val="51000"/>
                <a:satMod val="130000"/>
              </a:schemeClr>
            </a:gs>
            <a:gs pos="80000">
              <a:schemeClr val="accent5">
                <a:hueOff val="-8830112"/>
                <a:satOff val="35388"/>
                <a:lumOff val="7669"/>
                <a:alphaOff val="0"/>
                <a:shade val="93000"/>
                <a:satMod val="130000"/>
              </a:schemeClr>
            </a:gs>
            <a:gs pos="100000">
              <a:schemeClr val="accent5">
                <a:hueOff val="-8830112"/>
                <a:satOff val="35388"/>
                <a:lumOff val="76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Pl</a:t>
          </a:r>
          <a:endParaRPr lang="en-MY" sz="1300" kern="1200" dirty="0"/>
        </a:p>
      </dsp:txBody>
      <dsp:txXfrm>
        <a:off x="59906" y="876495"/>
        <a:ext cx="284547" cy="284547"/>
      </dsp:txXfrm>
    </dsp:sp>
    <dsp:sp modelId="{A84FC7EA-65CE-4A8D-B5EE-C38B88D60C09}">
      <dsp:nvSpPr>
        <dsp:cNvPr id="0" name=""/>
        <dsp:cNvSpPr/>
      </dsp:nvSpPr>
      <dsp:spPr>
        <a:xfrm>
          <a:off x="382162" y="292902"/>
          <a:ext cx="402411" cy="402411"/>
        </a:xfrm>
        <a:prstGeom prst="ellipse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Ds</a:t>
          </a:r>
          <a:endParaRPr lang="en-MY" sz="1300" kern="1200" dirty="0"/>
        </a:p>
      </dsp:txBody>
      <dsp:txXfrm>
        <a:off x="441094" y="351834"/>
        <a:ext cx="284547" cy="28454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70DA5C-FF31-45EB-8F3B-0775014E8BBF}">
      <dsp:nvSpPr>
        <dsp:cNvPr id="0" name=""/>
        <dsp:cNvSpPr/>
      </dsp:nvSpPr>
      <dsp:spPr>
        <a:xfrm rot="4059122">
          <a:off x="397126" y="2243863"/>
          <a:ext cx="266701" cy="63457"/>
        </a:xfrm>
        <a:custGeom>
          <a:avLst/>
          <a:gdLst/>
          <a:ahLst/>
          <a:cxnLst/>
          <a:rect l="0" t="0" r="0" b="0"/>
          <a:pathLst>
            <a:path>
              <a:moveTo>
                <a:pt x="0" y="31728"/>
              </a:moveTo>
              <a:lnTo>
                <a:pt x="266701" y="317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69F6BE-6388-459D-804C-AFCFC7D1BF67}">
      <dsp:nvSpPr>
        <dsp:cNvPr id="0" name=""/>
        <dsp:cNvSpPr/>
      </dsp:nvSpPr>
      <dsp:spPr>
        <a:xfrm>
          <a:off x="671832" y="1794390"/>
          <a:ext cx="257596" cy="63457"/>
        </a:xfrm>
        <a:custGeom>
          <a:avLst/>
          <a:gdLst/>
          <a:ahLst/>
          <a:cxnLst/>
          <a:rect l="0" t="0" r="0" b="0"/>
          <a:pathLst>
            <a:path>
              <a:moveTo>
                <a:pt x="0" y="31728"/>
              </a:moveTo>
              <a:lnTo>
                <a:pt x="257596" y="317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EF4BD-CBAD-4E1A-ADA3-F34B142261F0}">
      <dsp:nvSpPr>
        <dsp:cNvPr id="0" name=""/>
        <dsp:cNvSpPr/>
      </dsp:nvSpPr>
      <dsp:spPr>
        <a:xfrm rot="17241020">
          <a:off x="351815" y="1337989"/>
          <a:ext cx="272946" cy="63457"/>
        </a:xfrm>
        <a:custGeom>
          <a:avLst/>
          <a:gdLst/>
          <a:ahLst/>
          <a:cxnLst/>
          <a:rect l="0" t="0" r="0" b="0"/>
          <a:pathLst>
            <a:path>
              <a:moveTo>
                <a:pt x="0" y="31728"/>
              </a:moveTo>
              <a:lnTo>
                <a:pt x="272946" y="3172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A99DD7-28EA-4137-90ED-FC592DEC6044}">
      <dsp:nvSpPr>
        <dsp:cNvPr id="0" name=""/>
        <dsp:cNvSpPr/>
      </dsp:nvSpPr>
      <dsp:spPr>
        <a:xfrm rot="5400000">
          <a:off x="165690" y="1554008"/>
          <a:ext cx="1036009" cy="499754"/>
        </a:xfrm>
        <a:prstGeom prst="leftRightUpArrow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593F8F7-3BD7-4DC8-BAE7-FC527B31082E}">
      <dsp:nvSpPr>
        <dsp:cNvPr id="0" name=""/>
        <dsp:cNvSpPr/>
      </dsp:nvSpPr>
      <dsp:spPr>
        <a:xfrm>
          <a:off x="76334" y="0"/>
          <a:ext cx="1283745" cy="1267620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102082"/>
                <a:satOff val="-1464"/>
                <a:lumOff val="8538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102082"/>
                <a:satOff val="-1464"/>
                <a:lumOff val="8538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102082"/>
                <a:satOff val="-1464"/>
                <a:lumOff val="853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Customer</a:t>
          </a:r>
          <a:endParaRPr lang="en-MY" sz="1400" b="1" kern="1200" dirty="0"/>
        </a:p>
      </dsp:txBody>
      <dsp:txXfrm>
        <a:off x="264334" y="185639"/>
        <a:ext cx="907745" cy="896342"/>
      </dsp:txXfrm>
    </dsp:sp>
    <dsp:sp modelId="{5CA58CA9-8795-495B-B16A-2EEDCD82D5C7}">
      <dsp:nvSpPr>
        <dsp:cNvPr id="0" name=""/>
        <dsp:cNvSpPr/>
      </dsp:nvSpPr>
      <dsp:spPr>
        <a:xfrm>
          <a:off x="510174" y="0"/>
          <a:ext cx="1925617" cy="1267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High Impacts</a:t>
          </a:r>
          <a:endParaRPr lang="en-M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Excel Achievement</a:t>
          </a:r>
          <a:endParaRPr lang="en-MY" sz="1200" kern="1200" dirty="0"/>
        </a:p>
      </dsp:txBody>
      <dsp:txXfrm>
        <a:off x="510174" y="0"/>
        <a:ext cx="1925617" cy="1267620"/>
      </dsp:txXfrm>
    </dsp:sp>
    <dsp:sp modelId="{AD1CBCB8-6ED8-4377-A8D7-B85075C2FE27}">
      <dsp:nvSpPr>
        <dsp:cNvPr id="0" name=""/>
        <dsp:cNvSpPr/>
      </dsp:nvSpPr>
      <dsp:spPr>
        <a:xfrm>
          <a:off x="929429" y="1449673"/>
          <a:ext cx="781729" cy="752891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204164"/>
                <a:satOff val="-2928"/>
                <a:lumOff val="17077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204164"/>
                <a:satOff val="-2928"/>
                <a:lumOff val="17077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204164"/>
                <a:satOff val="-2928"/>
                <a:lumOff val="1707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ROI</a:t>
          </a:r>
          <a:endParaRPr lang="en-MY" sz="1600" b="1" kern="1200" dirty="0"/>
        </a:p>
      </dsp:txBody>
      <dsp:txXfrm>
        <a:off x="1043911" y="1559931"/>
        <a:ext cx="552765" cy="532375"/>
      </dsp:txXfrm>
    </dsp:sp>
    <dsp:sp modelId="{80140DB9-5A57-49D3-97E9-70640F926221}">
      <dsp:nvSpPr>
        <dsp:cNvPr id="0" name=""/>
        <dsp:cNvSpPr/>
      </dsp:nvSpPr>
      <dsp:spPr>
        <a:xfrm>
          <a:off x="1488772" y="1449673"/>
          <a:ext cx="1172594" cy="752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Delivery</a:t>
          </a:r>
          <a:endParaRPr lang="en-M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Performance</a:t>
          </a:r>
          <a:endParaRPr lang="en-MY" sz="1200" kern="1200" dirty="0"/>
        </a:p>
      </dsp:txBody>
      <dsp:txXfrm>
        <a:off x="1488772" y="1449673"/>
        <a:ext cx="1172594" cy="752891"/>
      </dsp:txXfrm>
    </dsp:sp>
    <dsp:sp modelId="{82446BFD-B77D-440B-B28F-9498F22362C4}">
      <dsp:nvSpPr>
        <dsp:cNvPr id="0" name=""/>
        <dsp:cNvSpPr/>
      </dsp:nvSpPr>
      <dsp:spPr>
        <a:xfrm>
          <a:off x="151499" y="2357452"/>
          <a:ext cx="1339073" cy="1249819"/>
        </a:xfrm>
        <a:prstGeom prst="ellipse">
          <a:avLst/>
        </a:prstGeom>
        <a:gradFill rotWithShape="0">
          <a:gsLst>
            <a:gs pos="0">
              <a:schemeClr val="accent1">
                <a:shade val="80000"/>
                <a:hueOff val="306246"/>
                <a:satOff val="-4392"/>
                <a:lumOff val="25615"/>
                <a:alphaOff val="0"/>
                <a:tint val="50000"/>
                <a:satMod val="300000"/>
              </a:schemeClr>
            </a:gs>
            <a:gs pos="35000">
              <a:schemeClr val="accent1">
                <a:shade val="80000"/>
                <a:hueOff val="306246"/>
                <a:satOff val="-4392"/>
                <a:lumOff val="25615"/>
                <a:alphaOff val="0"/>
                <a:tint val="37000"/>
                <a:satMod val="300000"/>
              </a:schemeClr>
            </a:gs>
            <a:gs pos="100000">
              <a:schemeClr val="accent1">
                <a:shade val="80000"/>
                <a:hueOff val="306246"/>
                <a:satOff val="-4392"/>
                <a:lumOff val="256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Cost</a:t>
          </a:r>
          <a:endParaRPr lang="en-MY" sz="1600" b="1" kern="1200" dirty="0"/>
        </a:p>
      </dsp:txBody>
      <dsp:txXfrm>
        <a:off x="347602" y="2540484"/>
        <a:ext cx="946867" cy="883755"/>
      </dsp:txXfrm>
    </dsp:sp>
    <dsp:sp modelId="{69AA6871-4287-4BD6-8090-ABD74961B3DD}">
      <dsp:nvSpPr>
        <dsp:cNvPr id="0" name=""/>
        <dsp:cNvSpPr/>
      </dsp:nvSpPr>
      <dsp:spPr>
        <a:xfrm>
          <a:off x="571506" y="2357452"/>
          <a:ext cx="2008609" cy="12498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Financial Efficiency</a:t>
          </a:r>
          <a:endParaRPr lang="en-M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MY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Resources Optimization</a:t>
          </a:r>
          <a:endParaRPr lang="en-MY" sz="1200" kern="1200" dirty="0"/>
        </a:p>
      </dsp:txBody>
      <dsp:txXfrm>
        <a:off x="571506" y="2357452"/>
        <a:ext cx="2008609" cy="12498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E43E3-D36A-4ABC-A0AD-CBE0ACCABD20}">
      <dsp:nvSpPr>
        <dsp:cNvPr id="0" name=""/>
        <dsp:cNvSpPr/>
      </dsp:nvSpPr>
      <dsp:spPr>
        <a:xfrm>
          <a:off x="73796" y="8796"/>
          <a:ext cx="999062" cy="6521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Sustainable</a:t>
          </a:r>
          <a:endParaRPr lang="en-MY" sz="1100" kern="1200" dirty="0"/>
        </a:p>
      </dsp:txBody>
      <dsp:txXfrm>
        <a:off x="220105" y="104301"/>
        <a:ext cx="706444" cy="461140"/>
      </dsp:txXfrm>
    </dsp:sp>
    <dsp:sp modelId="{F38846E5-776D-4EBA-8F5D-E8801DD88CF0}">
      <dsp:nvSpPr>
        <dsp:cNvPr id="0" name=""/>
        <dsp:cNvSpPr/>
      </dsp:nvSpPr>
      <dsp:spPr>
        <a:xfrm>
          <a:off x="384204" y="713901"/>
          <a:ext cx="378247" cy="378247"/>
        </a:xfrm>
        <a:prstGeom prst="mathPlus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600" kern="1200"/>
        </a:p>
      </dsp:txBody>
      <dsp:txXfrm>
        <a:off x="434341" y="858543"/>
        <a:ext cx="277973" cy="88963"/>
      </dsp:txXfrm>
    </dsp:sp>
    <dsp:sp modelId="{D636283A-3BBE-497B-934A-143F07BADC79}">
      <dsp:nvSpPr>
        <dsp:cNvPr id="0" name=""/>
        <dsp:cNvSpPr/>
      </dsp:nvSpPr>
      <dsp:spPr>
        <a:xfrm>
          <a:off x="73796" y="1145104"/>
          <a:ext cx="999062" cy="652150"/>
        </a:xfrm>
        <a:prstGeom prst="ellipse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shade val="51000"/>
                <a:satMod val="130000"/>
              </a:schemeClr>
            </a:gs>
            <a:gs pos="80000">
              <a:schemeClr val="accent3">
                <a:hueOff val="2250053"/>
                <a:satOff val="-3376"/>
                <a:lumOff val="-549"/>
                <a:alphaOff val="0"/>
                <a:shade val="93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/>
            <a:t>Physical </a:t>
          </a:r>
          <a:endParaRPr lang="en-MY" sz="11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100" kern="1200" dirty="0"/>
        </a:p>
      </dsp:txBody>
      <dsp:txXfrm>
        <a:off x="220105" y="1240609"/>
        <a:ext cx="706444" cy="461140"/>
      </dsp:txXfrm>
    </dsp:sp>
    <dsp:sp modelId="{EBE5475B-C68C-4C0E-AD07-431F74BDB89A}">
      <dsp:nvSpPr>
        <dsp:cNvPr id="0" name=""/>
        <dsp:cNvSpPr/>
      </dsp:nvSpPr>
      <dsp:spPr>
        <a:xfrm>
          <a:off x="384204" y="1850209"/>
          <a:ext cx="378247" cy="378247"/>
        </a:xfrm>
        <a:prstGeom prst="mathPlus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600" kern="1200"/>
        </a:p>
      </dsp:txBody>
      <dsp:txXfrm>
        <a:off x="434341" y="1994851"/>
        <a:ext cx="277973" cy="88963"/>
      </dsp:txXfrm>
    </dsp:sp>
    <dsp:sp modelId="{56F49B11-BDD6-45CF-94EE-85D47B5E4B0C}">
      <dsp:nvSpPr>
        <dsp:cNvPr id="0" name=""/>
        <dsp:cNvSpPr/>
      </dsp:nvSpPr>
      <dsp:spPr>
        <a:xfrm>
          <a:off x="73796" y="2281411"/>
          <a:ext cx="999062" cy="652150"/>
        </a:xfrm>
        <a:prstGeom prst="ellipse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shade val="51000"/>
                <a:satMod val="130000"/>
              </a:schemeClr>
            </a:gs>
            <a:gs pos="80000">
              <a:schemeClr val="accent3">
                <a:hueOff val="4500106"/>
                <a:satOff val="-6752"/>
                <a:lumOff val="-1098"/>
                <a:alphaOff val="0"/>
                <a:shade val="93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/>
            <a:t>Usage</a:t>
          </a:r>
          <a:endParaRPr lang="en-MY" sz="11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100" kern="1200" dirty="0"/>
        </a:p>
      </dsp:txBody>
      <dsp:txXfrm>
        <a:off x="220105" y="2376916"/>
        <a:ext cx="706444" cy="461140"/>
      </dsp:txXfrm>
    </dsp:sp>
    <dsp:sp modelId="{8AD44E92-7E2F-40C3-B9B2-13DD01C58AD3}">
      <dsp:nvSpPr>
        <dsp:cNvPr id="0" name=""/>
        <dsp:cNvSpPr/>
      </dsp:nvSpPr>
      <dsp:spPr>
        <a:xfrm>
          <a:off x="384204" y="2986517"/>
          <a:ext cx="378247" cy="378247"/>
        </a:xfrm>
        <a:prstGeom prst="mathPlus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600" kern="1200"/>
        </a:p>
      </dsp:txBody>
      <dsp:txXfrm>
        <a:off x="434341" y="3131159"/>
        <a:ext cx="277973" cy="88963"/>
      </dsp:txXfrm>
    </dsp:sp>
    <dsp:sp modelId="{D5E57004-9C6D-45F2-BCB5-ACEFDAF1AA03}">
      <dsp:nvSpPr>
        <dsp:cNvPr id="0" name=""/>
        <dsp:cNvSpPr/>
      </dsp:nvSpPr>
      <dsp:spPr>
        <a:xfrm>
          <a:off x="73796" y="3417719"/>
          <a:ext cx="999062" cy="652150"/>
        </a:xfrm>
        <a:prstGeom prst="ellipse">
          <a:avLst/>
        </a:prstGeom>
        <a:gradFill rotWithShape="0">
          <a:gsLst>
            <a:gs pos="0">
              <a:schemeClr val="accent3">
                <a:hueOff val="6750158"/>
                <a:satOff val="-10128"/>
                <a:lumOff val="-1647"/>
                <a:alphaOff val="0"/>
                <a:shade val="51000"/>
                <a:satMod val="130000"/>
              </a:schemeClr>
            </a:gs>
            <a:gs pos="80000">
              <a:schemeClr val="accent3">
                <a:hueOff val="6750158"/>
                <a:satOff val="-10128"/>
                <a:lumOff val="-1647"/>
                <a:alphaOff val="0"/>
                <a:shade val="93000"/>
                <a:satMod val="130000"/>
              </a:schemeClr>
            </a:gs>
            <a:gs pos="100000">
              <a:schemeClr val="accent3">
                <a:hueOff val="6750158"/>
                <a:satOff val="-10128"/>
                <a:lumOff val="-16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100" kern="1200" dirty="0" smtClean="0"/>
            <a:t>Cost</a:t>
          </a:r>
          <a:endParaRPr lang="en-MY" sz="1100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1100" kern="1200" dirty="0"/>
        </a:p>
      </dsp:txBody>
      <dsp:txXfrm>
        <a:off x="220105" y="3513224"/>
        <a:ext cx="706444" cy="461140"/>
      </dsp:txXfrm>
    </dsp:sp>
    <dsp:sp modelId="{EF010502-4D71-4531-9440-D470EBE9EEFE}">
      <dsp:nvSpPr>
        <dsp:cNvPr id="0" name=""/>
        <dsp:cNvSpPr/>
      </dsp:nvSpPr>
      <dsp:spPr>
        <a:xfrm>
          <a:off x="384204" y="4122824"/>
          <a:ext cx="378247" cy="378247"/>
        </a:xfrm>
        <a:prstGeom prst="mathPlus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600" kern="1200"/>
        </a:p>
      </dsp:txBody>
      <dsp:txXfrm>
        <a:off x="434341" y="4267466"/>
        <a:ext cx="277973" cy="88963"/>
      </dsp:txXfrm>
    </dsp:sp>
    <dsp:sp modelId="{D438A613-7092-4887-8064-D5FA5F49A34D}">
      <dsp:nvSpPr>
        <dsp:cNvPr id="0" name=""/>
        <dsp:cNvSpPr/>
      </dsp:nvSpPr>
      <dsp:spPr>
        <a:xfrm>
          <a:off x="716" y="4554026"/>
          <a:ext cx="1145222" cy="652150"/>
        </a:xfrm>
        <a:prstGeom prst="ellipse">
          <a:avLst/>
        </a:prstGeom>
        <a:gradFill rotWithShape="0">
          <a:gsLst>
            <a:gs pos="0">
              <a:schemeClr val="accent3">
                <a:hueOff val="9000211"/>
                <a:satOff val="-13504"/>
                <a:lumOff val="-2196"/>
                <a:alphaOff val="0"/>
                <a:shade val="51000"/>
                <a:satMod val="130000"/>
              </a:schemeClr>
            </a:gs>
            <a:gs pos="80000">
              <a:schemeClr val="accent3">
                <a:hueOff val="9000211"/>
                <a:satOff val="-13504"/>
                <a:lumOff val="-2196"/>
                <a:alphaOff val="0"/>
                <a:shade val="93000"/>
                <a:satMod val="130000"/>
              </a:schemeClr>
            </a:gs>
            <a:gs pos="100000">
              <a:schemeClr val="accent3">
                <a:hueOff val="9000211"/>
                <a:satOff val="-13504"/>
                <a:lumOff val="-2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Value</a:t>
          </a:r>
          <a:endParaRPr lang="en-MY" sz="1100" kern="1200" dirty="0"/>
        </a:p>
      </dsp:txBody>
      <dsp:txXfrm>
        <a:off x="168430" y="4649531"/>
        <a:ext cx="809794" cy="461140"/>
      </dsp:txXfrm>
    </dsp:sp>
    <dsp:sp modelId="{5323978F-7C0B-4F46-82B1-73FE651F5121}">
      <dsp:nvSpPr>
        <dsp:cNvPr id="0" name=""/>
        <dsp:cNvSpPr/>
      </dsp:nvSpPr>
      <dsp:spPr>
        <a:xfrm rot="88247">
          <a:off x="1243971" y="2506075"/>
          <a:ext cx="207970" cy="24260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MY" sz="900" kern="1200"/>
        </a:p>
      </dsp:txBody>
      <dsp:txXfrm>
        <a:off x="1243981" y="2553794"/>
        <a:ext cx="145579" cy="145560"/>
      </dsp:txXfrm>
    </dsp:sp>
    <dsp:sp modelId="{B199C75B-31CE-4CD9-A18E-09DC7DCDC8CE}">
      <dsp:nvSpPr>
        <dsp:cNvPr id="0" name=""/>
        <dsp:cNvSpPr/>
      </dsp:nvSpPr>
      <dsp:spPr>
        <a:xfrm>
          <a:off x="1537946" y="1997960"/>
          <a:ext cx="1391011" cy="1304301"/>
        </a:xfrm>
        <a:prstGeom prst="homePlate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High Asset Performance</a:t>
          </a:r>
          <a:endParaRPr lang="en-MY" sz="1500" b="1" kern="1200" dirty="0"/>
        </a:p>
      </dsp:txBody>
      <dsp:txXfrm>
        <a:off x="1537946" y="1997960"/>
        <a:ext cx="1064936" cy="13043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B15308-2580-47EB-8762-6CD19671F32F}" type="datetimeFigureOut">
              <a:rPr lang="en-MY" smtClean="0"/>
              <a:pPr/>
              <a:t>28/10/2015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A3B8F-A69F-4BB6-9C6C-5A7722FF9121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87691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31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A3B8F-A69F-4BB6-9C6C-5A7722FF9121}" type="slidenum">
              <a:rPr lang="en-MY" smtClean="0"/>
              <a:pPr/>
              <a:t>16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23906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Contoh kedua adalah operator lebuh raya jalan paling strategik di Malaysia iaitu Lebuh raya Utara Selatan yang panjangnya </a:t>
            </a:r>
            <a:r>
              <a:rPr lang="en-MY" smtClean="0"/>
              <a:t>848 km </a:t>
            </a:r>
            <a:r>
              <a:rPr lang="en-US" smtClean="0"/>
              <a:t>atau kita biasa panggil PLUS highway. Mereka melantik syarikat pengurusan aset dan fasiliti iaitu OPUS Group Berhad @ Kinta Kelas (sebelum menukar nama kepada OPUS) bagi kerja2 penyenggaraan dan pengurusan aset &amp; fasiliti bagi memastikan pulangan yang tinggi kepada pelaburan mereka. </a:t>
            </a:r>
            <a:endParaRPr lang="en-MY" smtClean="0"/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59B1615-00B0-43FF-8526-14F71937D1B6}" type="slidenum">
              <a:rPr lang="en-MY" smtClean="0"/>
              <a:pPr eaLnBrk="1" hangingPunct="1"/>
              <a:t>17</a:t>
            </a:fld>
            <a:endParaRPr lang="en-MY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Now that we know there are so many things to do? </a:t>
            </a:r>
          </a:p>
          <a:p>
            <a:r>
              <a:rPr lang="en-US" dirty="0" smtClean="0"/>
              <a:t>Can we manage it well so that it will gives values or serve the function?</a:t>
            </a:r>
          </a:p>
          <a:p>
            <a:endParaRPr lang="en-US" dirty="0" smtClean="0"/>
          </a:p>
          <a:p>
            <a:r>
              <a:rPr lang="en-US" dirty="0" smtClean="0"/>
              <a:t>If Yes – will we be doing all the functions or only selective ones</a:t>
            </a:r>
          </a:p>
          <a:p>
            <a:r>
              <a:rPr lang="en-US" dirty="0" smtClean="0"/>
              <a:t>If No – will we outsource all the function and manage none?</a:t>
            </a:r>
          </a:p>
          <a:p>
            <a:r>
              <a:rPr lang="en-US" dirty="0" smtClean="0"/>
              <a:t>What are attributes related to the operation &amp; maintenance of business ?</a:t>
            </a:r>
          </a:p>
          <a:p>
            <a:endParaRPr lang="en-US" dirty="0" smtClean="0"/>
          </a:p>
          <a:p>
            <a:r>
              <a:rPr lang="en-US" dirty="0" smtClean="0"/>
              <a:t>Again </a:t>
            </a:r>
          </a:p>
          <a:p>
            <a:r>
              <a:rPr lang="en-MY" dirty="0" smtClean="0"/>
              <a:t>Management/operation - Use, scheduling and operations of facilities</a:t>
            </a:r>
          </a:p>
          <a:p>
            <a:r>
              <a:rPr lang="en-MY" dirty="0" smtClean="0"/>
              <a:t>Maintenance- deals with the upkeep, care and support of the same facilities that we must manage/operate</a:t>
            </a:r>
          </a:p>
          <a:p>
            <a:endParaRPr lang="en-MY" i="1" dirty="0" smtClean="0"/>
          </a:p>
          <a:p>
            <a:endParaRPr lang="en-MY" i="1" dirty="0" smtClean="0"/>
          </a:p>
          <a:p>
            <a:r>
              <a:rPr lang="en-MY" i="1" dirty="0" smtClean="0"/>
              <a:t>Total facilities management (total FM) </a:t>
            </a:r>
            <a:r>
              <a:rPr lang="en-MY" dirty="0" smtClean="0"/>
              <a:t>– The responsibility for providing services and for</a:t>
            </a:r>
          </a:p>
          <a:p>
            <a:r>
              <a:rPr lang="en-MY" dirty="0" smtClean="0"/>
              <a:t>generally managing the facilities is placed in the hands of a single organisation.</a:t>
            </a:r>
          </a:p>
          <a:p>
            <a:endParaRPr lang="en-US" dirty="0" smtClean="0"/>
          </a:p>
          <a:p>
            <a:r>
              <a:rPr lang="en-MY" i="1" dirty="0" smtClean="0"/>
              <a:t>In-house </a:t>
            </a:r>
            <a:r>
              <a:rPr lang="en-MY" dirty="0" smtClean="0"/>
              <a:t>– The retention of the organisation’s employees for the delivery of estates-related</a:t>
            </a:r>
          </a:p>
          <a:p>
            <a:r>
              <a:rPr lang="en-MY" dirty="0" smtClean="0"/>
              <a:t>and facilities services.</a:t>
            </a:r>
          </a:p>
        </p:txBody>
      </p:sp>
      <p:sp>
        <p:nvSpPr>
          <p:cNvPr id="239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8334277-CEED-460D-9253-5E9F05708D12}" type="slidenum">
              <a:rPr lang="en-MY" smtClean="0"/>
              <a:pPr eaLnBrk="1" hangingPunct="1"/>
              <a:t>19</a:t>
            </a:fld>
            <a:endParaRPr lang="en-MY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4A3B8F-A69F-4BB6-9C6C-5A7722FF9121}" type="slidenum">
              <a:rPr lang="en-MY" smtClean="0"/>
              <a:pPr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2144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EBD3B-FA24-4BC2-B485-69008F534E1E}" type="slidenum">
              <a:rPr lang="en-MY" smtClean="0"/>
              <a:pPr>
                <a:defRPr/>
              </a:pPr>
              <a:t>24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283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Rectangle 3"/>
          <p:cNvSpPr>
            <a:spLocks noGrp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473" tIns="43736" rIns="87473" bIns="43736"/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Sinopsis aktiviti penggubalan, pemahaman dan penggunaan dokumen Dasar Pengurusan Aset Kerajaan (DPAK) dan Manual Pengurusan Aset Menyeluruh (MPAM).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Pindaan yang dilakukan pada dokumen Dasar Pengurusan Aset Kerajaan.</a:t>
            </a: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mtClean="0"/>
              <a:t>Pindaan yang dilakukan pada dokumen Manual Pengurusan Aset Menyeluruh.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2625"/>
            <a:ext cx="4578350" cy="34337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88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857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87485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874857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874857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874857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F27A3EE-1F72-43BE-9370-2106BFA347E3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/>
              <a:t>6</a:t>
            </a:fld>
            <a:endParaRPr lang="en-US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857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defTabSz="874857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defTabSz="874857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defTabSz="874857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defTabSz="874857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defTabSz="874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8DD9761-1A6A-4102-A233-40301D31457B}" type="slidenum">
              <a:rPr lang="en-US">
                <a:solidFill>
                  <a:prstClr val="black"/>
                </a:solidFill>
                <a:latin typeface="Times New Roman" pitchFamily="18" charset="0"/>
                <a:cs typeface="Arial" pitchFamily="34" charset="0"/>
              </a:rPr>
              <a:pPr/>
              <a:t>7</a:t>
            </a:fld>
            <a:endParaRPr lang="en-US">
              <a:solidFill>
                <a:prstClr val="black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2939"/>
            <a:ext cx="5487013" cy="4114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806" tIns="42904" rIns="85806" bIns="42904"/>
          <a:lstStyle/>
          <a:p>
            <a:pPr eaLnBrk="1" hangingPunct="1"/>
            <a:endParaRPr 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Satu jalan yang dibina, kalau ia sebagai satu item kita panggil ia aset, tetapi sejurus ia digunakan untuk menyampaikan perkhidmatan ia kita panggil fasiliti.</a:t>
            </a:r>
            <a:endParaRPr lang="en-MY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585BE16-FE21-4F44-9F49-D1B276875176}" type="slidenum">
              <a:rPr lang="en-MY" smtClean="0"/>
              <a:pPr eaLnBrk="1" hangingPunct="1"/>
              <a:t>9</a:t>
            </a:fld>
            <a:endParaRPr lang="en-MY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AC7CE1-8CC5-4983-BFC0-A28D218E434F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81038"/>
            <a:ext cx="4540250" cy="3405187"/>
          </a:xfrm>
          <a:ln/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13238"/>
            <a:ext cx="5029200" cy="4162425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MY" smtClean="0"/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3E906839-58C9-42CE-B464-FF6C27519E67}" type="slidenum">
              <a:rPr lang="en-MY" smtClean="0"/>
              <a:pPr eaLnBrk="1" hangingPunct="1"/>
              <a:t>14</a:t>
            </a:fld>
            <a:endParaRPr lang="en-MY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MY" smtClean="0"/>
          </a:p>
        </p:txBody>
      </p:sp>
      <p:sp>
        <p:nvSpPr>
          <p:cNvPr id="222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D097D0BC-A2C3-4AC3-93F1-26346943E020}" type="slidenum">
              <a:rPr lang="en-MY" smtClean="0"/>
              <a:pPr eaLnBrk="1" hangingPunct="1"/>
              <a:t>15</a:t>
            </a:fld>
            <a:endParaRPr lang="en-MY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85-D7BF-404D-90AC-848A16959522}" type="datetimeFigureOut">
              <a:rPr lang="en-MY" smtClean="0"/>
              <a:pPr/>
              <a:t>28/10/2015</a:t>
            </a:fld>
            <a:endParaRPr lang="en-M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0A6A02-5483-4030-BDCD-92B65244FC9E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85-D7BF-404D-90AC-848A16959522}" type="datetimeFigureOut">
              <a:rPr lang="en-MY" smtClean="0"/>
              <a:pPr/>
              <a:t>28/10/2015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6A02-5483-4030-BDCD-92B65244FC9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A0A6A02-5483-4030-BDCD-92B65244FC9E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85-D7BF-404D-90AC-848A16959522}" type="datetimeFigureOut">
              <a:rPr lang="en-MY" smtClean="0"/>
              <a:pPr/>
              <a:t>28/10/2015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F6651-E57E-4324-A6FC-D7C4405E356D}" type="datetime1">
              <a:rPr lang="en-US" smtClean="0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599EAD-5673-410E-A811-78D3C0BB7A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42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3A464ED-3F8E-403F-B131-F9EF1784D6AE}" type="datetime1">
              <a:rPr lang="en-US" smtClean="0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ED01BF-6C97-4174-B01C-DD3A68A0F9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70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B293AA-5A4B-43D2-8DD4-B4AA290162D6}" type="datetime1">
              <a:rPr lang="en-US" smtClean="0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7185F0-5793-471A-9CF3-5FD1073C460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198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644593-AFDA-422A-888C-D25B8D76B052}" type="datetime1">
              <a:rPr lang="en-US" smtClean="0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EDAFF3-9AB5-49DF-8953-86147BF850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72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E2FF685-11BA-4BF1-933A-B51132A3BCBE}" type="datetime1">
              <a:rPr lang="en-US" smtClean="0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DFE3F-F247-4002-A184-424E2BC6EE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74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07AD193-24E0-4A1A-88AA-584EB0661D9B}" type="datetime1">
              <a:rPr lang="en-US" smtClean="0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794BB1-4C5A-4DB2-ADA6-608B408931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76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446B07-A247-4DA2-B715-615511A078B9}" type="datetime1">
              <a:rPr lang="en-US" smtClean="0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07DFD8-B81B-431A-94BC-9D747C1B5D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4522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475EA-4F90-44DF-852F-6ABBC7339C99}" type="datetime1">
              <a:rPr lang="en-US" smtClean="0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50F120-EA91-476A-A418-C6103294589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274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85-D7BF-404D-90AC-848A16959522}" type="datetimeFigureOut">
              <a:rPr lang="en-MY" smtClean="0"/>
              <a:pPr/>
              <a:t>28/10/2015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A0A6A02-5483-4030-BDCD-92B65244FC9E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6CAF5-10A0-4925-B253-FA0159FB5276}" type="datetime1">
              <a:rPr lang="en-US" smtClean="0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F0C8E9-42D3-436B-8CB0-9A1860935A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74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3E1F0-218A-4E4C-8D39-3FC5E95B6436}" type="datetime1">
              <a:rPr lang="en-US" smtClean="0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0FF94A-7E5D-4BBF-8918-D63C6D5DF8A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357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EFF273-AE9A-49A2-8F01-70FC3E06863B}" type="datetime1">
              <a:rPr lang="en-US" smtClean="0"/>
              <a:pPr>
                <a:defRPr/>
              </a:pPr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EF1959-080E-45B4-A7AD-4BEEF0CFE7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5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85-D7BF-404D-90AC-848A16959522}" type="datetimeFigureOut">
              <a:rPr lang="en-MY" smtClean="0"/>
              <a:pPr/>
              <a:t>28/10/2015</a:t>
            </a:fld>
            <a:endParaRPr lang="en-MY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0A6A02-5483-4030-BDCD-92B65244FC9E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9654B85-D7BF-404D-90AC-848A16959522}" type="datetimeFigureOut">
              <a:rPr lang="en-MY" smtClean="0"/>
              <a:pPr/>
              <a:t>28/10/2015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A6A02-5483-4030-BDCD-92B65244FC9E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85-D7BF-404D-90AC-848A16959522}" type="datetimeFigureOut">
              <a:rPr lang="en-MY" smtClean="0"/>
              <a:pPr/>
              <a:t>28/10/2015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MY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A0A6A02-5483-4030-BDCD-92B65244FC9E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85-D7BF-404D-90AC-848A16959522}" type="datetimeFigureOut">
              <a:rPr lang="en-MY" smtClean="0"/>
              <a:pPr/>
              <a:t>28/10/2015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A0A6A02-5483-4030-BDCD-92B65244FC9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85-D7BF-404D-90AC-848A16959522}" type="datetimeFigureOut">
              <a:rPr lang="en-MY" smtClean="0"/>
              <a:pPr/>
              <a:t>28/10/2015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A0A6A02-5483-4030-BDCD-92B65244FC9E}" type="slidenum">
              <a:rPr lang="en-MY" smtClean="0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A0A6A02-5483-4030-BDCD-92B65244FC9E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54B85-D7BF-404D-90AC-848A16959522}" type="datetimeFigureOut">
              <a:rPr lang="en-MY" smtClean="0"/>
              <a:pPr/>
              <a:t>28/10/2015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MY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A0A6A02-5483-4030-BDCD-92B65244FC9E}" type="slidenum">
              <a:rPr lang="en-MY" smtClean="0"/>
              <a:pPr/>
              <a:t>‹#›</a:t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9654B85-D7BF-404D-90AC-848A16959522}" type="datetimeFigureOut">
              <a:rPr lang="en-MY" smtClean="0"/>
              <a:pPr/>
              <a:t>28/10/2015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54088-D1A5-448F-8BFC-C3F5D26D99A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3799A5-ACDC-495D-9661-8D74034EB5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454088-D1A5-448F-8BFC-C3F5D26D99AA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3799A5-ACDC-495D-9661-8D74034EB5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1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com.my/url?sa=i&amp;rct=j&amp;q=&amp;esrc=s&amp;source=images&amp;cd=&amp;cad=rja&amp;uact=8&amp;ved=0CAcQjRxqFQoTCP3FsrCJ3sgCFcOSlAodgGcKYw&amp;url=http://www.3dhousedownload.com/2013/05/07/office-building-public-leisure-space/&amp;psig=AFQjCNE9wMtJn0ybA-5nUUdblIap68yGnw&amp;ust=1445877938270175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45.jpeg"/><Relationship Id="rId7" Type="http://schemas.openxmlformats.org/officeDocument/2006/relationships/diagramLayout" Target="../diagrams/layout1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Data" Target="../diagrams/data16.xml"/><Relationship Id="rId5" Type="http://schemas.openxmlformats.org/officeDocument/2006/relationships/image" Target="../media/image47.jpeg"/><Relationship Id="rId10" Type="http://schemas.microsoft.com/office/2007/relationships/diagramDrawing" Target="../diagrams/drawing16.xml"/><Relationship Id="rId4" Type="http://schemas.openxmlformats.org/officeDocument/2006/relationships/image" Target="../media/image46.jpeg"/><Relationship Id="rId9" Type="http://schemas.openxmlformats.org/officeDocument/2006/relationships/diagramColors" Target="../diagrams/colors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6.png"/><Relationship Id="rId18" Type="http://schemas.microsoft.com/office/2007/relationships/diagramDrawing" Target="../diagrams/drawing4.xml"/><Relationship Id="rId26" Type="http://schemas.openxmlformats.org/officeDocument/2006/relationships/image" Target="../media/image8.png"/><Relationship Id="rId3" Type="http://schemas.openxmlformats.org/officeDocument/2006/relationships/diagramData" Target="../diagrams/data2.xml"/><Relationship Id="rId21" Type="http://schemas.openxmlformats.org/officeDocument/2006/relationships/diagramQuickStyle" Target="../diagrams/quickStyle5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diagramColors" Target="../diagrams/colors4.xml"/><Relationship Id="rId25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6" Type="http://schemas.openxmlformats.org/officeDocument/2006/relationships/diagramQuickStyle" Target="../diagrams/quickStyle4.xml"/><Relationship Id="rId20" Type="http://schemas.openxmlformats.org/officeDocument/2006/relationships/diagramLayout" Target="../diagrams/layout5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24" Type="http://schemas.openxmlformats.org/officeDocument/2006/relationships/image" Target="../media/image5.png"/><Relationship Id="rId5" Type="http://schemas.openxmlformats.org/officeDocument/2006/relationships/diagramQuickStyle" Target="../diagrams/quickStyle2.xml"/><Relationship Id="rId15" Type="http://schemas.openxmlformats.org/officeDocument/2006/relationships/diagramLayout" Target="../diagrams/layout4.xml"/><Relationship Id="rId23" Type="http://schemas.microsoft.com/office/2007/relationships/diagramDrawing" Target="../diagrams/drawing5.xml"/><Relationship Id="rId10" Type="http://schemas.openxmlformats.org/officeDocument/2006/relationships/diagramQuickStyle" Target="../diagrams/quickStyle3.xml"/><Relationship Id="rId19" Type="http://schemas.openxmlformats.org/officeDocument/2006/relationships/diagramData" Target="../diagrams/data5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Data" Target="../diagrams/data4.xml"/><Relationship Id="rId22" Type="http://schemas.openxmlformats.org/officeDocument/2006/relationships/diagramColors" Target="../diagrams/colors5.xml"/><Relationship Id="rId27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0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692696"/>
            <a:ext cx="813690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en-US" sz="2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mbria Math" pitchFamily="18" charset="0"/>
                <a:cs typeface="David" pitchFamily="34" charset="-79"/>
              </a:rPr>
              <a:t>SEMINAR </a:t>
            </a:r>
          </a:p>
          <a:p>
            <a:pPr marL="182880"/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Cambria Math" pitchFamily="18" charset="0"/>
                <a:cs typeface="David" pitchFamily="34" charset="-79"/>
              </a:rPr>
              <a:t>PENGURUSAN FASILITI SEKTOR AWAM 2015 </a:t>
            </a:r>
            <a:endParaRPr lang="en-MY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Cambria Math" pitchFamily="18" charset="0"/>
              <a:cs typeface="David" pitchFamily="34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8989" y="2564904"/>
            <a:ext cx="7416824" cy="158417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David" pitchFamily="34" charset="-79"/>
                <a:ea typeface="+mj-ea"/>
                <a:cs typeface="+mj-cs"/>
              </a:defRPr>
            </a:lvl1pPr>
          </a:lstStyle>
          <a:p>
            <a:pPr marL="182880" algn="ctr"/>
            <a:r>
              <a:rPr lang="en-US" sz="28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Cambria Math" pitchFamily="18" charset="0"/>
                <a:cs typeface="Aharoni" pitchFamily="2" charset="-79"/>
              </a:rPr>
              <a:t>AMALAN </a:t>
            </a:r>
          </a:p>
          <a:p>
            <a:pPr marL="182880" algn="ctr"/>
            <a:r>
              <a:rPr lang="en-US" sz="2800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Century Gothic" pitchFamily="34" charset="0"/>
                <a:ea typeface="Cambria Math" pitchFamily="18" charset="0"/>
                <a:cs typeface="Aharoni" pitchFamily="2" charset="-79"/>
              </a:rPr>
              <a:t>PENGURUSAN FASILITI KE ARAH PENGURUSAN ASET MENYELURUH (PAM) </a:t>
            </a:r>
            <a:endParaRPr lang="en-MY" sz="2800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Century Gothic" pitchFamily="34" charset="0"/>
              <a:ea typeface="Cambria Math" pitchFamily="18" charset="0"/>
              <a:cs typeface="Aharoni" pitchFamily="2" charset="-79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827401" y="5229200"/>
            <a:ext cx="4064630" cy="11521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David" pitchFamily="34" charset="-79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David" pitchFamily="34" charset="-79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David" pitchFamily="34" charset="-79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David" pitchFamily="34" charset="-79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David" pitchFamily="34" charset="-79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0" dirty="0" err="1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Oleh</a:t>
            </a:r>
            <a:r>
              <a:rPr lang="en-US" sz="1200" b="0" dirty="0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 :</a:t>
            </a:r>
            <a:endParaRPr lang="en-US" sz="1200" b="0" dirty="0">
              <a:solidFill>
                <a:schemeClr val="tx1"/>
              </a:solidFill>
              <a:latin typeface="Century Gothic" pitchFamily="34" charset="0"/>
              <a:ea typeface="Cambria Math" pitchFamily="18" charset="0"/>
              <a:cs typeface="David" pitchFamily="34" charset="-79"/>
            </a:endParaRPr>
          </a:p>
          <a:p>
            <a:r>
              <a:rPr lang="en-US" sz="1200" b="0" dirty="0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Ir. Mohd Sabri b. Mat Deris</a:t>
            </a:r>
          </a:p>
          <a:p>
            <a:r>
              <a:rPr lang="en-US" sz="1200" b="0" dirty="0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Bahagian </a:t>
            </a:r>
            <a:r>
              <a:rPr lang="en-US" sz="1200" b="0" dirty="0" err="1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Perundingan</a:t>
            </a:r>
            <a:r>
              <a:rPr lang="en-US" sz="1200" b="0" dirty="0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 Pengurusan Aset</a:t>
            </a:r>
          </a:p>
          <a:p>
            <a:r>
              <a:rPr lang="en-US" sz="1200" b="0" dirty="0" err="1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Cawangan</a:t>
            </a:r>
            <a:r>
              <a:rPr lang="en-US" sz="1200" b="0" dirty="0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 Perancangan Aset Bersepadu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108" y="332656"/>
            <a:ext cx="7445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467826" y="4781479"/>
            <a:ext cx="3363973" cy="1584176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David" pitchFamily="34" charset="-79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David" pitchFamily="34" charset="-79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David" pitchFamily="34" charset="-79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David" pitchFamily="34" charset="-79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David" pitchFamily="34" charset="-79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0" dirty="0" err="1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Tarikh</a:t>
            </a:r>
            <a:r>
              <a:rPr lang="en-US" sz="1400" b="0" dirty="0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:</a:t>
            </a:r>
          </a:p>
          <a:p>
            <a:r>
              <a:rPr lang="en-US" sz="1400" b="0" dirty="0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28 </a:t>
            </a:r>
            <a:r>
              <a:rPr lang="en-US" sz="1400" b="0" dirty="0" err="1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Oktober</a:t>
            </a:r>
            <a:r>
              <a:rPr lang="en-US" sz="1400" b="0" dirty="0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 2015</a:t>
            </a:r>
          </a:p>
          <a:p>
            <a:endParaRPr lang="en-US" sz="1400" b="0" dirty="0">
              <a:solidFill>
                <a:schemeClr val="tx1"/>
              </a:solidFill>
              <a:latin typeface="Century Gothic" pitchFamily="34" charset="0"/>
              <a:ea typeface="Cambria Math" pitchFamily="18" charset="0"/>
              <a:cs typeface="David" pitchFamily="34" charset="-79"/>
            </a:endParaRPr>
          </a:p>
          <a:p>
            <a:r>
              <a:rPr lang="en-US" sz="1400" b="0" dirty="0" err="1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Tempat</a:t>
            </a:r>
            <a:r>
              <a:rPr lang="en-US" sz="1400" b="0" dirty="0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:</a:t>
            </a:r>
          </a:p>
          <a:p>
            <a:r>
              <a:rPr lang="en-US" sz="1400" b="0" dirty="0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Shah </a:t>
            </a:r>
            <a:r>
              <a:rPr lang="en-US" sz="1400" b="0" dirty="0" err="1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Alam</a:t>
            </a:r>
            <a:r>
              <a:rPr lang="en-US" sz="1400" b="0" dirty="0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 Convention Centre,</a:t>
            </a:r>
            <a:endParaRPr lang="en-US" sz="1400" b="0" dirty="0">
              <a:solidFill>
                <a:schemeClr val="tx1"/>
              </a:solidFill>
              <a:latin typeface="Century Gothic" pitchFamily="34" charset="0"/>
              <a:ea typeface="Cambria Math" pitchFamily="18" charset="0"/>
              <a:cs typeface="David" pitchFamily="34" charset="-79"/>
            </a:endParaRPr>
          </a:p>
          <a:p>
            <a:r>
              <a:rPr lang="en-US" sz="1400" b="0" dirty="0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Shah </a:t>
            </a:r>
            <a:r>
              <a:rPr lang="en-US" sz="1400" b="0" dirty="0" err="1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Alam</a:t>
            </a:r>
            <a:r>
              <a:rPr lang="en-US" sz="1400" b="0" dirty="0" smtClean="0">
                <a:solidFill>
                  <a:schemeClr val="tx1"/>
                </a:solidFill>
                <a:latin typeface="Century Gothic" pitchFamily="34" charset="0"/>
                <a:ea typeface="Cambria Math" pitchFamily="18" charset="0"/>
                <a:cs typeface="David" pitchFamily="34" charset="-79"/>
              </a:rPr>
              <a:t>, Selangor.</a:t>
            </a:r>
            <a:endParaRPr lang="en-US" sz="1400" b="0" dirty="0">
              <a:solidFill>
                <a:schemeClr val="tx1"/>
              </a:solidFill>
              <a:latin typeface="Century Gothic" pitchFamily="34" charset="0"/>
              <a:ea typeface="Cambria Math" pitchFamily="18" charset="0"/>
              <a:cs typeface="David" pitchFamily="34" charset="-79"/>
            </a:endParaRPr>
          </a:p>
          <a:p>
            <a:endParaRPr lang="en-US" sz="1400" b="0" dirty="0" smtClean="0">
              <a:solidFill>
                <a:schemeClr val="tx1"/>
              </a:solidFill>
              <a:latin typeface="Century Gothic" pitchFamily="34" charset="0"/>
              <a:ea typeface="Cambria Math" pitchFamily="18" charset="0"/>
              <a:cs typeface="David" pitchFamily="34" charset="-79"/>
            </a:endParaRPr>
          </a:p>
          <a:p>
            <a:endParaRPr lang="en-US" sz="1400" b="0" dirty="0" smtClean="0">
              <a:solidFill>
                <a:schemeClr val="tx1"/>
              </a:solidFill>
              <a:latin typeface="Century Gothic" pitchFamily="34" charset="0"/>
              <a:ea typeface="Cambria Math" pitchFamily="18" charset="0"/>
              <a:cs typeface="David" pitchFamily="34" charset="-79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79512" y="4581128"/>
            <a:ext cx="8712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392164" y="1659578"/>
            <a:ext cx="8284292" cy="338554"/>
          </a:xfrm>
          <a:prstGeom prst="flowChartProcess">
            <a:avLst/>
          </a:prstGeom>
          <a:solidFill>
            <a:srgbClr val="92D050"/>
          </a:solidFill>
          <a:ln w="31750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“</a:t>
            </a:r>
            <a:r>
              <a:rPr lang="en-US" sz="1600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Amalan</a:t>
            </a:r>
            <a:r>
              <a:rPr lang="en-US" sz="16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Pengurusan </a:t>
            </a:r>
            <a:r>
              <a:rPr lang="en-US" sz="1600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Fasiliti</a:t>
            </a:r>
            <a:r>
              <a:rPr lang="en-US" sz="16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Ke</a:t>
            </a:r>
            <a:r>
              <a:rPr lang="en-US" sz="16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Arah</a:t>
            </a:r>
            <a:r>
              <a:rPr lang="en-US" sz="16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 Aset </a:t>
            </a:r>
            <a:r>
              <a:rPr lang="en-US" sz="1600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Berprestasi</a:t>
            </a:r>
            <a:r>
              <a:rPr lang="en-US" sz="16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 </a:t>
            </a:r>
            <a:r>
              <a:rPr lang="en-US" sz="1600" i="1" dirty="0" err="1" smtClean="0">
                <a:solidFill>
                  <a:srgbClr val="C00000"/>
                </a:solidFill>
                <a:latin typeface="Bookman Old Style" panose="02050604050505020204" pitchFamily="18" charset="0"/>
              </a:rPr>
              <a:t>Tinggi</a:t>
            </a:r>
            <a:r>
              <a:rPr lang="en-US" sz="1600" i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78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19" y="260648"/>
            <a:ext cx="8734777" cy="648072"/>
          </a:xfrm>
        </p:spPr>
        <p:txBody>
          <a:bodyPr>
            <a:normAutofit/>
          </a:bodyPr>
          <a:lstStyle/>
          <a:p>
            <a:pPr lvl="0"/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+mn-ea"/>
                <a:cs typeface="Aharoni" panose="02010803020104030203" pitchFamily="2" charset="-79"/>
              </a:rPr>
              <a:t>PENGURUSAN FASILITI</a:t>
            </a:r>
            <a:endParaRPr lang="en-MY" sz="3200" b="1" dirty="0">
              <a:solidFill>
                <a:srgbClr val="0000FF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1423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00034" y="1357298"/>
            <a:ext cx="8286807" cy="2031273"/>
          </a:xfrm>
        </p:spPr>
        <p:txBody>
          <a:bodyPr>
            <a:normAutofit/>
          </a:bodyPr>
          <a:lstStyle/>
          <a:p>
            <a:pPr marL="365125" indent="-365125">
              <a:lnSpc>
                <a:spcPct val="110000"/>
              </a:lnSpc>
              <a:buFontTx/>
              <a:buNone/>
            </a:pPr>
            <a:r>
              <a:rPr lang="en-US" sz="1600" b="1" u="sng" dirty="0" smtClean="0">
                <a:latin typeface="Century Gothic" pitchFamily="34" charset="0"/>
              </a:rPr>
              <a:t>Definition:</a:t>
            </a:r>
          </a:p>
          <a:p>
            <a:pPr marL="0" indent="0">
              <a:lnSpc>
                <a:spcPct val="110000"/>
              </a:lnSpc>
              <a:buFontTx/>
              <a:buNone/>
            </a:pPr>
            <a:r>
              <a:rPr lang="en-US" sz="1600" dirty="0">
                <a:latin typeface="Century Gothic" pitchFamily="34" charset="0"/>
              </a:rPr>
              <a:t>Facility M</a:t>
            </a:r>
            <a:r>
              <a:rPr lang="en-US" sz="1600" dirty="0" smtClean="0">
                <a:latin typeface="Century Gothic" pitchFamily="34" charset="0"/>
              </a:rPr>
              <a:t>anagement </a:t>
            </a:r>
            <a:r>
              <a:rPr lang="en-US" sz="1600" dirty="0">
                <a:latin typeface="Century Gothic" pitchFamily="34" charset="0"/>
              </a:rPr>
              <a:t>is a profession that encompasses </a:t>
            </a:r>
            <a:r>
              <a:rPr lang="en-US" sz="1600" u="sng" dirty="0">
                <a:latin typeface="Century Gothic" pitchFamily="34" charset="0"/>
              </a:rPr>
              <a:t>multiple disciplines </a:t>
            </a:r>
            <a:r>
              <a:rPr lang="en-US" sz="1600" dirty="0">
                <a:latin typeface="Century Gothic" pitchFamily="34" charset="0"/>
              </a:rPr>
              <a:t>to ensure </a:t>
            </a:r>
            <a:r>
              <a:rPr lang="en-US" sz="1600" b="1" dirty="0">
                <a:latin typeface="Century Gothic" pitchFamily="34" charset="0"/>
              </a:rPr>
              <a:t>functionality </a:t>
            </a:r>
            <a:r>
              <a:rPr lang="en-US" sz="1600" dirty="0">
                <a:latin typeface="Century Gothic" pitchFamily="34" charset="0"/>
              </a:rPr>
              <a:t>of </a:t>
            </a:r>
            <a:r>
              <a:rPr lang="en-US" sz="1600" u="sng" dirty="0">
                <a:latin typeface="Century Gothic" pitchFamily="34" charset="0"/>
              </a:rPr>
              <a:t>the built environment </a:t>
            </a:r>
            <a:r>
              <a:rPr lang="en-US" sz="1600" dirty="0">
                <a:latin typeface="Century Gothic" pitchFamily="34" charset="0"/>
              </a:rPr>
              <a:t>by integrating </a:t>
            </a:r>
            <a:r>
              <a:rPr lang="en-US" sz="1600" b="1" dirty="0">
                <a:latin typeface="Century Gothic" pitchFamily="34" charset="0"/>
              </a:rPr>
              <a:t>people, place, process </a:t>
            </a:r>
            <a:r>
              <a:rPr lang="en-US" sz="1600" dirty="0">
                <a:latin typeface="Century Gothic" pitchFamily="34" charset="0"/>
              </a:rPr>
              <a:t>and </a:t>
            </a:r>
            <a:r>
              <a:rPr lang="en-US" sz="1600" b="1" dirty="0" smtClean="0">
                <a:latin typeface="Century Gothic" pitchFamily="34" charset="0"/>
              </a:rPr>
              <a:t>technology.</a:t>
            </a:r>
            <a:r>
              <a:rPr lang="en-US" sz="1600" dirty="0" smtClean="0">
                <a:latin typeface="Century Gothic" pitchFamily="34" charset="0"/>
              </a:rPr>
              <a:t>(IFMA). </a:t>
            </a:r>
          </a:p>
        </p:txBody>
      </p:sp>
      <p:grpSp>
        <p:nvGrpSpPr>
          <p:cNvPr id="142341" name="Group 5"/>
          <p:cNvGrpSpPr>
            <a:grpSpLocks/>
          </p:cNvGrpSpPr>
          <p:nvPr/>
        </p:nvGrpSpPr>
        <p:grpSpPr bwMode="auto">
          <a:xfrm>
            <a:off x="5468711" y="2697834"/>
            <a:ext cx="2347480" cy="2145409"/>
            <a:chOff x="2976" y="960"/>
            <a:chExt cx="1878" cy="1734"/>
          </a:xfrm>
        </p:grpSpPr>
        <p:sp>
          <p:nvSpPr>
            <p:cNvPr id="142342" name="Oval 6"/>
            <p:cNvSpPr>
              <a:spLocks noChangeArrowheads="1"/>
            </p:cNvSpPr>
            <p:nvPr/>
          </p:nvSpPr>
          <p:spPr bwMode="auto">
            <a:xfrm>
              <a:off x="3408" y="960"/>
              <a:ext cx="1014" cy="1014"/>
            </a:xfrm>
            <a:prstGeom prst="ellipse">
              <a:avLst/>
            </a:prstGeom>
            <a:noFill/>
            <a:ln w="47625" cmpd="thickThin">
              <a:solidFill>
                <a:srgbClr val="00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CA" sz="2400">
                <a:solidFill>
                  <a:srgbClr val="006699"/>
                </a:solidFill>
                <a:latin typeface="Times New Roman" pitchFamily="18" charset="0"/>
              </a:endParaRPr>
            </a:p>
          </p:txBody>
        </p:sp>
        <p:sp>
          <p:nvSpPr>
            <p:cNvPr id="142343" name="Oval 7"/>
            <p:cNvSpPr>
              <a:spLocks noChangeArrowheads="1"/>
            </p:cNvSpPr>
            <p:nvPr/>
          </p:nvSpPr>
          <p:spPr bwMode="auto">
            <a:xfrm>
              <a:off x="2976" y="1680"/>
              <a:ext cx="1014" cy="1014"/>
            </a:xfrm>
            <a:prstGeom prst="ellipse">
              <a:avLst/>
            </a:prstGeom>
            <a:noFill/>
            <a:ln w="47625" cmpd="thickThin">
              <a:solidFill>
                <a:srgbClr val="20A255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MY">
                <a:solidFill>
                  <a:srgbClr val="000000"/>
                </a:solidFill>
              </a:endParaRPr>
            </a:p>
          </p:txBody>
        </p:sp>
        <p:sp>
          <p:nvSpPr>
            <p:cNvPr id="142344" name="Oval 8"/>
            <p:cNvSpPr>
              <a:spLocks noChangeArrowheads="1"/>
            </p:cNvSpPr>
            <p:nvPr/>
          </p:nvSpPr>
          <p:spPr bwMode="auto">
            <a:xfrm>
              <a:off x="3840" y="1680"/>
              <a:ext cx="1014" cy="1014"/>
            </a:xfrm>
            <a:prstGeom prst="ellipse">
              <a:avLst/>
            </a:prstGeom>
            <a:noFill/>
            <a:ln w="47625" cmpd="thickThin">
              <a:solidFill>
                <a:srgbClr val="D6009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MY">
                <a:solidFill>
                  <a:srgbClr val="000000"/>
                </a:solidFill>
              </a:endParaRPr>
            </a:p>
          </p:txBody>
        </p:sp>
        <p:sp>
          <p:nvSpPr>
            <p:cNvPr id="142345" name="Rectangle 9"/>
            <p:cNvSpPr>
              <a:spLocks noChangeArrowheads="1"/>
            </p:cNvSpPr>
            <p:nvPr/>
          </p:nvSpPr>
          <p:spPr bwMode="auto">
            <a:xfrm rot="1800000">
              <a:off x="4022" y="2076"/>
              <a:ext cx="73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D60093"/>
                  </a:solidFill>
                  <a:latin typeface="Impact" pitchFamily="34" charset="0"/>
                </a:rPr>
                <a:t>PEOPLE</a:t>
              </a:r>
              <a:endParaRPr lang="en-US" sz="2000" dirty="0">
                <a:solidFill>
                  <a:srgbClr val="000000"/>
                </a:solidFill>
                <a:latin typeface="Impact" pitchFamily="34" charset="0"/>
              </a:endParaRPr>
            </a:p>
          </p:txBody>
        </p:sp>
        <p:sp>
          <p:nvSpPr>
            <p:cNvPr id="142346" name="Rectangle 10"/>
            <p:cNvSpPr>
              <a:spLocks noChangeArrowheads="1"/>
            </p:cNvSpPr>
            <p:nvPr/>
          </p:nvSpPr>
          <p:spPr bwMode="auto">
            <a:xfrm rot="19800000">
              <a:off x="3031" y="2076"/>
              <a:ext cx="6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FF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20A255"/>
                  </a:solidFill>
                  <a:latin typeface="Impact" pitchFamily="34" charset="0"/>
                </a:rPr>
                <a:t>PLACE</a:t>
              </a:r>
              <a:endParaRPr lang="en-US" sz="2000" dirty="0">
                <a:solidFill>
                  <a:srgbClr val="99FF33"/>
                </a:solidFill>
                <a:latin typeface="Impact" pitchFamily="34" charset="0"/>
              </a:endParaRPr>
            </a:p>
          </p:txBody>
        </p:sp>
        <p:sp>
          <p:nvSpPr>
            <p:cNvPr id="142347" name="Rectangle 11"/>
            <p:cNvSpPr>
              <a:spLocks noChangeArrowheads="1"/>
            </p:cNvSpPr>
            <p:nvPr/>
          </p:nvSpPr>
          <p:spPr bwMode="auto">
            <a:xfrm>
              <a:off x="3459" y="1260"/>
              <a:ext cx="92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6699"/>
                  </a:solidFill>
                  <a:latin typeface="Impact" pitchFamily="34" charset="0"/>
                </a:rPr>
                <a:t>PROCESS</a:t>
              </a:r>
              <a:endParaRPr lang="en-US" sz="2000" dirty="0">
                <a:solidFill>
                  <a:srgbClr val="FFCCFF"/>
                </a:solidFill>
                <a:latin typeface="Impact" pitchFamily="34" charset="0"/>
              </a:endParaRPr>
            </a:p>
          </p:txBody>
        </p:sp>
        <p:pic>
          <p:nvPicPr>
            <p:cNvPr id="142348" name="Picture 12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593"/>
              <a:ext cx="52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691680" y="2855805"/>
            <a:ext cx="30963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1600" dirty="0">
                <a:latin typeface="Century Gothic" pitchFamily="34" charset="0"/>
              </a:rPr>
              <a:t>FM </a:t>
            </a:r>
            <a:r>
              <a:rPr lang="en-MY" sz="1600" dirty="0" smtClean="0">
                <a:latin typeface="Century Gothic" pitchFamily="34" charset="0"/>
              </a:rPr>
              <a:t>objectives: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MY" sz="1600" dirty="0" smtClean="0">
                <a:latin typeface="Century Gothic" pitchFamily="34" charset="0"/>
              </a:rPr>
              <a:t>Conducive </a:t>
            </a:r>
            <a:r>
              <a:rPr lang="en-MY" sz="1600" dirty="0">
                <a:latin typeface="Century Gothic" pitchFamily="34" charset="0"/>
              </a:rPr>
              <a:t>Workplace </a:t>
            </a:r>
            <a:r>
              <a:rPr lang="en-MY" sz="1600" dirty="0" smtClean="0">
                <a:latin typeface="Century Gothic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MY" sz="1600" dirty="0" smtClean="0">
                <a:latin typeface="Century Gothic" pitchFamily="34" charset="0"/>
              </a:rPr>
              <a:t>Business Continuity</a:t>
            </a:r>
            <a:endParaRPr lang="en-MY" sz="1600" dirty="0">
              <a:latin typeface="Century Gothic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04469"/>
            <a:ext cx="3656155" cy="24732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89796" y="4941168"/>
            <a:ext cx="212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TECHNOLOGY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92080" y="2564904"/>
            <a:ext cx="2664296" cy="3312369"/>
          </a:xfrm>
          <a:prstGeom prst="ellipse">
            <a:avLst/>
          </a:prstGeom>
          <a:noFill/>
          <a:ln w="3810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81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72400" cy="720080"/>
          </a:xfrm>
        </p:spPr>
        <p:txBody>
          <a:bodyPr/>
          <a:lstStyle/>
          <a:p>
            <a:pPr algn="ctr"/>
            <a:r>
              <a:rPr lang="en-MY" sz="3200" b="1" dirty="0" smtClean="0">
                <a:solidFill>
                  <a:srgbClr val="0000FF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KITARAN HAYAT PENGURUSAN FASILITI</a:t>
            </a:r>
            <a:endParaRPr lang="en-MY" sz="3200" b="1" dirty="0">
              <a:solidFill>
                <a:srgbClr val="0000FF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5229200"/>
            <a:ext cx="7211144" cy="79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14" y="1340768"/>
            <a:ext cx="876577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24936" cy="994122"/>
          </a:xfrm>
        </p:spPr>
        <p:txBody>
          <a:bodyPr/>
          <a:lstStyle/>
          <a:p>
            <a:pPr algn="ctr"/>
            <a:r>
              <a:rPr lang="en-MY" sz="3200" b="1" dirty="0" smtClean="0">
                <a:solidFill>
                  <a:srgbClr val="0000FF"/>
                </a:solidFill>
                <a:latin typeface="Arial Narrow" panose="020B0606020202030204" pitchFamily="34" charset="0"/>
                <a:cs typeface="Aharoni" panose="02010803020104030203" pitchFamily="2" charset="-79"/>
              </a:rPr>
              <a:t>SKOP PERKHIDMATAN PENGURUSAN FASILITI</a:t>
            </a:r>
            <a:endParaRPr lang="en-MY" sz="3200" b="1" dirty="0">
              <a:solidFill>
                <a:srgbClr val="0000FF"/>
              </a:solidFill>
              <a:latin typeface="Arial Narrow" panose="020B0606020202030204" pitchFamily="34" charset="0"/>
              <a:cs typeface="Aharoni" panose="02010803020104030203" pitchFamily="2" charset="-79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3400759"/>
              </p:ext>
            </p:extLst>
          </p:nvPr>
        </p:nvGraphicFramePr>
        <p:xfrm>
          <a:off x="755576" y="1268760"/>
          <a:ext cx="7772400" cy="5327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381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383574"/>
            <a:ext cx="8712968" cy="597154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Arial Narrow" pitchFamily="34" charset="0"/>
              </a:rPr>
              <a:t>PERKHIDMATAN PENGURUSAN FASILITI BERSEPADU</a:t>
            </a:r>
            <a:endParaRPr lang="en-MY" sz="2800" b="1" dirty="0">
              <a:solidFill>
                <a:srgbClr val="0000FF"/>
              </a:solidFill>
              <a:latin typeface="Arial Narrow" pitchFamily="34" charset="0"/>
            </a:endParaRP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983332"/>
              </p:ext>
            </p:extLst>
          </p:nvPr>
        </p:nvGraphicFramePr>
        <p:xfrm>
          <a:off x="214282" y="1484784"/>
          <a:ext cx="8748464" cy="5056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9440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60" t="26790" r="27831" b="5862"/>
          <a:stretch>
            <a:fillRect/>
          </a:stretch>
        </p:blipFill>
        <p:spPr bwMode="auto">
          <a:xfrm>
            <a:off x="2267744" y="836712"/>
            <a:ext cx="6696075" cy="55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5868" y="233362"/>
            <a:ext cx="8712299" cy="584775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  <a:ea typeface="Adobe Fangsong Std R" pitchFamily="18" charset="-128"/>
              </a:rPr>
              <a:t>KLASIFIKASI FUNGSI PENGURUSAN FASILITI</a:t>
            </a:r>
            <a:endParaRPr lang="en-MY" sz="3200" b="1" dirty="0">
              <a:solidFill>
                <a:srgbClr val="0000FF"/>
              </a:solidFill>
              <a:latin typeface="Arial Narrow" panose="020B0606020202030204" pitchFamily="34" charset="0"/>
              <a:ea typeface="Adobe Fangsong Std R" pitchFamily="18" charset="-128"/>
            </a:endParaRPr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66" t="21681" r="37433" b="74480"/>
          <a:stretch>
            <a:fillRect/>
          </a:stretch>
        </p:blipFill>
        <p:spPr bwMode="auto">
          <a:xfrm>
            <a:off x="4784725" y="6394450"/>
            <a:ext cx="26463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2088232" cy="4909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836712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400" dirty="0" err="1">
                <a:latin typeface="Bernard MT Condensed" panose="02050806060905020404" pitchFamily="18" charset="0"/>
              </a:rPr>
              <a:t>Struktur</a:t>
            </a:r>
            <a:r>
              <a:rPr lang="en-US" sz="1400" dirty="0">
                <a:latin typeface="Bernard MT Condensed" panose="02050806060905020404" pitchFamily="18" charset="0"/>
              </a:rPr>
              <a:t> Pengurusan </a:t>
            </a:r>
            <a:r>
              <a:rPr lang="en-US" sz="1400" dirty="0" err="1">
                <a:latin typeface="Bernard MT Condensed" panose="02050806060905020404" pitchFamily="18" charset="0"/>
              </a:rPr>
              <a:t>Tipikal</a:t>
            </a:r>
            <a:r>
              <a:rPr lang="en-US" sz="1400" dirty="0">
                <a:latin typeface="Bernard MT Condensed" panose="02050806060905020404" pitchFamily="18" charset="0"/>
              </a:rPr>
              <a:t> </a:t>
            </a:r>
            <a:r>
              <a:rPr lang="en-US" sz="1400" dirty="0" err="1">
                <a:latin typeface="Bernard MT Condensed" panose="02050806060905020404" pitchFamily="18" charset="0"/>
              </a:rPr>
              <a:t>Sebuah</a:t>
            </a:r>
            <a:r>
              <a:rPr lang="en-US" sz="1400" dirty="0">
                <a:latin typeface="Bernard MT Condensed" panose="02050806060905020404" pitchFamily="18" charset="0"/>
              </a:rPr>
              <a:t> </a:t>
            </a:r>
            <a:r>
              <a:rPr lang="en-US" sz="1400" dirty="0" err="1">
                <a:latin typeface="Bernard MT Condensed" panose="02050806060905020404" pitchFamily="18" charset="0"/>
              </a:rPr>
              <a:t>Organisasi</a:t>
            </a:r>
            <a:endParaRPr lang="en-MY" sz="1400"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792089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en-MY" sz="3200" b="1" dirty="0" smtClean="0">
                <a:solidFill>
                  <a:srgbClr val="0000FF"/>
                </a:solidFill>
                <a:latin typeface="Arial Narrow" panose="020B0606020202030204" pitchFamily="34" charset="0"/>
                <a:cs typeface="Simplified Arabic Fixed" pitchFamily="49" charset="-78"/>
              </a:rPr>
              <a:t>PROSES BISNES PENGURUSAN FASILITI</a:t>
            </a:r>
          </a:p>
        </p:txBody>
      </p:sp>
      <p:pic>
        <p:nvPicPr>
          <p:cNvPr id="1064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99288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24208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FM Planning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87676" y="242088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FM Operation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24128" y="242088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FM Performance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1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70609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AMALAN TERBAIK PENGURUSAN FASILITI</a:t>
            </a:r>
            <a:endParaRPr lang="en-MY" sz="32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251185963"/>
              </p:ext>
            </p:extLst>
          </p:nvPr>
        </p:nvGraphicFramePr>
        <p:xfrm>
          <a:off x="323528" y="1124744"/>
          <a:ext cx="8435280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9355167"/>
              </p:ext>
            </p:extLst>
          </p:nvPr>
        </p:nvGraphicFramePr>
        <p:xfrm>
          <a:off x="3131840" y="1196752"/>
          <a:ext cx="2736304" cy="468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" name="Rectangle 5"/>
          <p:cNvSpPr/>
          <p:nvPr/>
        </p:nvSpPr>
        <p:spPr>
          <a:xfrm>
            <a:off x="5940152" y="1412776"/>
            <a:ext cx="3024336" cy="9361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520" y="2204864"/>
            <a:ext cx="2880320" cy="10801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68144" y="2204864"/>
            <a:ext cx="3024336" cy="108061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1520" y="3311996"/>
            <a:ext cx="2880320" cy="10801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940152" y="3284984"/>
            <a:ext cx="2880320" cy="10801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51520" y="4365104"/>
            <a:ext cx="2880320" cy="10801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913388" y="4365104"/>
            <a:ext cx="2880320" cy="10801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033068" y="5229200"/>
            <a:ext cx="2880320" cy="10801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65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7" grpId="0" animBg="1"/>
      <p:bldP spid="8" grpId="0" animBg="1"/>
      <p:bldP spid="9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/>
          <p:cNvSpPr>
            <a:spLocks noGrp="1"/>
          </p:cNvSpPr>
          <p:nvPr>
            <p:ph idx="1"/>
          </p:nvPr>
        </p:nvSpPr>
        <p:spPr>
          <a:xfrm>
            <a:off x="401712" y="404664"/>
            <a:ext cx="8562775" cy="576262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  <a:cs typeface="Simplified Arabic Fixed" pitchFamily="49" charset="-78"/>
              </a:rPr>
              <a:t>PENANDA ARAS: LEBUHRAYA UTARA SELATAN</a:t>
            </a:r>
            <a:endParaRPr lang="en-US" sz="3200" dirty="0" smtClean="0">
              <a:solidFill>
                <a:srgbClr val="0000FF"/>
              </a:solidFill>
              <a:latin typeface="Arial Narrow" panose="020B0606020202030204" pitchFamily="34" charset="0"/>
              <a:cs typeface="Simplified Arabic Fixed" pitchFamily="49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139952" y="4130849"/>
            <a:ext cx="360045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400" b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Code Pro ExtraLight" pitchFamily="49" charset="0"/>
                <a:cs typeface="Simplified Arabic Fixed" pitchFamily="49" charset="-78"/>
              </a:rPr>
              <a:t>Non-core Business</a:t>
            </a:r>
            <a:endParaRPr lang="en-US" sz="2400" u="sng" kern="0" dirty="0" smtClean="0">
              <a:latin typeface="Source Code Pro ExtraLight" pitchFamily="49" charset="0"/>
              <a:cs typeface="Simplified Arabic Fixed" pitchFamily="49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4146699"/>
            <a:ext cx="3097212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US" sz="2400" b="1" u="sng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 Code Pro ExtraLight" pitchFamily="49" charset="0"/>
                <a:cs typeface="Simplified Arabic Fixed" pitchFamily="49" charset="-78"/>
              </a:rPr>
              <a:t>Core Business</a:t>
            </a:r>
            <a:endParaRPr lang="en-US" sz="2400" u="sng" kern="0" dirty="0" smtClean="0">
              <a:latin typeface="Source Code Pro ExtraLight" pitchFamily="49" charset="0"/>
              <a:cs typeface="Simplified Arabic Fixed" pitchFamily="49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5536" y="4634061"/>
            <a:ext cx="3311525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buFont typeface="+mj-lt"/>
              <a:buAutoNum type="arabicPeriod"/>
              <a:defRPr/>
            </a:pPr>
            <a:r>
              <a:rPr lang="en-US" sz="1600" kern="0" dirty="0" err="1" smtClean="0">
                <a:latin typeface="Source Code Pro ExtraLight" pitchFamily="49" charset="0"/>
                <a:cs typeface="Simplified Arabic Fixed" pitchFamily="49" charset="-78"/>
              </a:rPr>
              <a:t>Mengutip</a:t>
            </a:r>
            <a:r>
              <a:rPr lang="en-US" sz="1600" kern="0" dirty="0" smtClean="0">
                <a:latin typeface="Source Code Pro ExtraLight" pitchFamily="49" charset="0"/>
                <a:cs typeface="Simplified Arabic Fixed" pitchFamily="49" charset="-78"/>
              </a:rPr>
              <a:t> </a:t>
            </a:r>
            <a:r>
              <a:rPr lang="en-US" sz="1600" kern="0" dirty="0" err="1" smtClean="0">
                <a:latin typeface="Source Code Pro ExtraLight" pitchFamily="49" charset="0"/>
                <a:cs typeface="Simplified Arabic Fixed" pitchFamily="49" charset="-78"/>
              </a:rPr>
              <a:t>hasil</a:t>
            </a:r>
            <a:r>
              <a:rPr lang="en-US" sz="1600" kern="0" dirty="0" smtClean="0">
                <a:latin typeface="Source Code Pro ExtraLight" pitchFamily="49" charset="0"/>
                <a:cs typeface="Simplified Arabic Fixed" pitchFamily="49" charset="-78"/>
              </a:rPr>
              <a:t> </a:t>
            </a:r>
            <a:r>
              <a:rPr lang="en-US" sz="1600" kern="0" dirty="0" err="1" smtClean="0">
                <a:latin typeface="Source Code Pro ExtraLight" pitchFamily="49" charset="0"/>
                <a:cs typeface="Simplified Arabic Fixed" pitchFamily="49" charset="-78"/>
              </a:rPr>
              <a:t>tol</a:t>
            </a:r>
            <a:endParaRPr lang="en-US" sz="1600" kern="0" dirty="0" smtClean="0">
              <a:latin typeface="Source Code Pro ExtraLight" pitchFamily="49" charset="0"/>
              <a:cs typeface="Simplified Arabic Fixed" pitchFamily="49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635896" y="4668986"/>
            <a:ext cx="4705350" cy="1712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355600" indent="-355600">
              <a:lnSpc>
                <a:spcPct val="150000"/>
              </a:lnSpc>
              <a:buFontTx/>
              <a:buNone/>
              <a:defRPr/>
            </a:pPr>
            <a:r>
              <a:rPr lang="en-US" sz="1600" kern="0" dirty="0" smtClean="0">
                <a:latin typeface="Source Code Pro ExtraLight" pitchFamily="49" charset="0"/>
                <a:cs typeface="Simplified Arabic Fixed" pitchFamily="49" charset="-78"/>
              </a:rPr>
              <a:t>1. </a:t>
            </a:r>
            <a:r>
              <a:rPr lang="en-US" sz="1600" kern="0" dirty="0" err="1" smtClean="0">
                <a:latin typeface="Source Code Pro ExtraLight" pitchFamily="49" charset="0"/>
                <a:cs typeface="Simplified Arabic Fixed" pitchFamily="49" charset="-78"/>
              </a:rPr>
              <a:t>Sewaan</a:t>
            </a:r>
            <a:r>
              <a:rPr lang="en-US" sz="1600" kern="0" dirty="0" smtClean="0">
                <a:latin typeface="Source Code Pro ExtraLight" pitchFamily="49" charset="0"/>
                <a:cs typeface="Simplified Arabic Fixed" pitchFamily="49" charset="-78"/>
              </a:rPr>
              <a:t> </a:t>
            </a:r>
            <a:r>
              <a:rPr lang="en-US" sz="1600" kern="0" dirty="0" err="1" smtClean="0">
                <a:latin typeface="Source Code Pro ExtraLight" pitchFamily="49" charset="0"/>
                <a:cs typeface="Simplified Arabic Fixed" pitchFamily="49" charset="-78"/>
              </a:rPr>
              <a:t>Gerai</a:t>
            </a:r>
            <a:r>
              <a:rPr lang="en-US" sz="1600" kern="0" dirty="0" smtClean="0">
                <a:latin typeface="Source Code Pro ExtraLight" pitchFamily="49" charset="0"/>
                <a:cs typeface="Simplified Arabic Fixed" pitchFamily="49" charset="-78"/>
              </a:rPr>
              <a:t> </a:t>
            </a:r>
            <a:r>
              <a:rPr lang="en-US" sz="1600" kern="0" dirty="0" err="1" smtClean="0">
                <a:latin typeface="Source Code Pro ExtraLight" pitchFamily="49" charset="0"/>
                <a:cs typeface="Simplified Arabic Fixed" pitchFamily="49" charset="-78"/>
              </a:rPr>
              <a:t>makanan</a:t>
            </a:r>
            <a:r>
              <a:rPr lang="en-US" sz="1600" kern="0" dirty="0" smtClean="0">
                <a:latin typeface="Source Code Pro ExtraLight" pitchFamily="49" charset="0"/>
                <a:cs typeface="Simplified Arabic Fixed" pitchFamily="49" charset="-78"/>
              </a:rPr>
              <a:t>/</a:t>
            </a:r>
            <a:r>
              <a:rPr lang="en-US" sz="1600" kern="0" dirty="0" err="1" smtClean="0">
                <a:latin typeface="Source Code Pro ExtraLight" pitchFamily="49" charset="0"/>
                <a:cs typeface="Simplified Arabic Fixed" pitchFamily="49" charset="-78"/>
              </a:rPr>
              <a:t>buah</a:t>
            </a:r>
            <a:r>
              <a:rPr lang="en-US" sz="1600" kern="0" dirty="0" smtClean="0">
                <a:latin typeface="Source Code Pro ExtraLight" pitchFamily="49" charset="0"/>
                <a:cs typeface="Simplified Arabic Fixed" pitchFamily="49" charset="-78"/>
              </a:rPr>
              <a:t>, </a:t>
            </a:r>
            <a:r>
              <a:rPr lang="en-US" sz="1600" kern="0" dirty="0" err="1" smtClean="0">
                <a:latin typeface="Source Code Pro ExtraLight" pitchFamily="49" charset="0"/>
                <a:cs typeface="Simplified Arabic Fixed" pitchFamily="49" charset="-78"/>
              </a:rPr>
              <a:t>tapak</a:t>
            </a:r>
            <a:r>
              <a:rPr lang="en-US" sz="1600" kern="0" dirty="0" smtClean="0">
                <a:latin typeface="Source Code Pro ExtraLight" pitchFamily="49" charset="0"/>
                <a:cs typeface="Simplified Arabic Fixed" pitchFamily="49" charset="-78"/>
              </a:rPr>
              <a:t> </a:t>
            </a:r>
            <a:r>
              <a:rPr lang="en-US" sz="1600" kern="0" dirty="0" err="1" smtClean="0">
                <a:latin typeface="Source Code Pro ExtraLight" pitchFamily="49" charset="0"/>
                <a:cs typeface="Simplified Arabic Fixed" pitchFamily="49" charset="-78"/>
              </a:rPr>
              <a:t>stesen</a:t>
            </a:r>
            <a:r>
              <a:rPr lang="en-US" sz="1600" kern="0" dirty="0" smtClean="0">
                <a:latin typeface="Source Code Pro ExtraLight" pitchFamily="49" charset="0"/>
                <a:cs typeface="Simplified Arabic Fixed" pitchFamily="49" charset="-78"/>
              </a:rPr>
              <a:t> </a:t>
            </a:r>
            <a:r>
              <a:rPr lang="en-US" sz="1600" kern="0" dirty="0" err="1" smtClean="0">
                <a:latin typeface="Source Code Pro ExtraLight" pitchFamily="49" charset="0"/>
                <a:cs typeface="Simplified Arabic Fixed" pitchFamily="49" charset="-78"/>
              </a:rPr>
              <a:t>minyak</a:t>
            </a:r>
            <a:r>
              <a:rPr lang="en-US" sz="1600" kern="0" dirty="0" smtClean="0">
                <a:latin typeface="Source Code Pro ExtraLight" pitchFamily="49" charset="0"/>
                <a:cs typeface="Simplified Arabic Fixed" pitchFamily="49" charset="-78"/>
              </a:rPr>
              <a:t> </a:t>
            </a:r>
          </a:p>
          <a:p>
            <a:pPr marL="355600" indent="-355600">
              <a:lnSpc>
                <a:spcPct val="150000"/>
              </a:lnSpc>
              <a:buFontTx/>
              <a:buNone/>
              <a:defRPr/>
            </a:pPr>
            <a:r>
              <a:rPr lang="en-US" sz="1600" kern="0" dirty="0" smtClean="0">
                <a:latin typeface="Source Code Pro ExtraLight" pitchFamily="49" charset="0"/>
                <a:cs typeface="Simplified Arabic Fixed" pitchFamily="49" charset="-78"/>
              </a:rPr>
              <a:t>2. </a:t>
            </a:r>
            <a:r>
              <a:rPr lang="en-US" sz="1600" kern="0" dirty="0" err="1" smtClean="0">
                <a:latin typeface="Source Code Pro ExtraLight" pitchFamily="49" charset="0"/>
                <a:cs typeface="Simplified Arabic Fixed" pitchFamily="49" charset="-78"/>
              </a:rPr>
              <a:t>Kawasan</a:t>
            </a:r>
            <a:r>
              <a:rPr lang="en-US" sz="1600" kern="0" dirty="0" smtClean="0">
                <a:latin typeface="Source Code Pro ExtraLight" pitchFamily="49" charset="0"/>
                <a:cs typeface="Simplified Arabic Fixed" pitchFamily="49" charset="-78"/>
              </a:rPr>
              <a:t> </a:t>
            </a:r>
            <a:r>
              <a:rPr lang="en-US" sz="1600" kern="0" dirty="0" err="1" smtClean="0">
                <a:latin typeface="Source Code Pro ExtraLight" pitchFamily="49" charset="0"/>
                <a:cs typeface="Simplified Arabic Fixed" pitchFamily="49" charset="-78"/>
              </a:rPr>
              <a:t>rehat</a:t>
            </a:r>
            <a:r>
              <a:rPr lang="en-US" sz="1600" kern="0" dirty="0" smtClean="0">
                <a:latin typeface="Source Code Pro ExtraLight" pitchFamily="49" charset="0"/>
                <a:cs typeface="Simplified Arabic Fixed" pitchFamily="49" charset="-78"/>
              </a:rPr>
              <a:t> &amp; </a:t>
            </a:r>
            <a:r>
              <a:rPr lang="en-US" sz="1600" kern="0" dirty="0" err="1" smtClean="0">
                <a:latin typeface="Source Code Pro ExtraLight" pitchFamily="49" charset="0"/>
                <a:cs typeface="Simplified Arabic Fixed" pitchFamily="49" charset="-78"/>
              </a:rPr>
              <a:t>rawat</a:t>
            </a:r>
            <a:r>
              <a:rPr lang="en-US" sz="1600" kern="0" dirty="0" smtClean="0">
                <a:latin typeface="Source Code Pro ExtraLight" pitchFamily="49" charset="0"/>
                <a:cs typeface="Simplified Arabic Fixed" pitchFamily="49" charset="-78"/>
              </a:rPr>
              <a:t> </a:t>
            </a:r>
          </a:p>
          <a:p>
            <a:pPr marL="355600" indent="-355600">
              <a:lnSpc>
                <a:spcPct val="150000"/>
              </a:lnSpc>
              <a:buFontTx/>
              <a:buNone/>
              <a:defRPr/>
            </a:pPr>
            <a:r>
              <a:rPr lang="en-US" sz="1600" kern="0" dirty="0" smtClean="0">
                <a:latin typeface="Source Code Pro ExtraLight" pitchFamily="49" charset="0"/>
                <a:cs typeface="Simplified Arabic Fixed" pitchFamily="49" charset="-78"/>
              </a:rPr>
              <a:t>3. Taman </a:t>
            </a:r>
            <a:r>
              <a:rPr lang="en-US" sz="1600" kern="0" dirty="0" err="1" smtClean="0">
                <a:latin typeface="Source Code Pro ExtraLight" pitchFamily="49" charset="0"/>
                <a:cs typeface="Simplified Arabic Fixed" pitchFamily="49" charset="-78"/>
              </a:rPr>
              <a:t>permainan,atm</a:t>
            </a:r>
            <a:r>
              <a:rPr lang="en-US" sz="1600" kern="0" dirty="0" smtClean="0">
                <a:latin typeface="Source Code Pro ExtraLight" pitchFamily="49" charset="0"/>
                <a:cs typeface="Simplified Arabic Fixed" pitchFamily="49" charset="-78"/>
              </a:rPr>
              <a:t> dan hotel</a:t>
            </a:r>
          </a:p>
        </p:txBody>
      </p:sp>
      <p:pic>
        <p:nvPicPr>
          <p:cNvPr id="419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12" y="1409849"/>
            <a:ext cx="3378200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673" y="1936899"/>
            <a:ext cx="2792552" cy="1996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663" y="1409849"/>
            <a:ext cx="28575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301208"/>
            <a:ext cx="1296144" cy="79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878883"/>
            <a:ext cx="3491880" cy="998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7123" y="5154613"/>
            <a:ext cx="1592262" cy="170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38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55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MY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KAEDAH PELAKSANAAN PENGURUSAN FASILITI</a:t>
            </a:r>
          </a:p>
        </p:txBody>
      </p:sp>
      <p:pic>
        <p:nvPicPr>
          <p:cNvPr id="13824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4" y="1484783"/>
            <a:ext cx="7436768" cy="4824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910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itle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720725"/>
          </a:xfrm>
          <a:solidFill>
            <a:schemeClr val="bg1">
              <a:alpha val="56862"/>
            </a:schemeClr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MENGAPA SUMBER LUARAN?</a:t>
            </a:r>
            <a:endParaRPr lang="en-MY" sz="32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994569"/>
            <a:ext cx="9144000" cy="5761038"/>
          </a:xfrm>
          <a:prstGeom prst="rect">
            <a:avLst/>
          </a:prstGeom>
          <a:solidFill>
            <a:schemeClr val="bg1">
              <a:alpha val="5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MY"/>
          </a:p>
        </p:txBody>
      </p:sp>
      <p:pic>
        <p:nvPicPr>
          <p:cNvPr id="13926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583" y="981075"/>
            <a:ext cx="7416825" cy="5761038"/>
          </a:xfrm>
          <a:noFill/>
        </p:spPr>
      </p:pic>
    </p:spTree>
    <p:extLst>
      <p:ext uri="{BB962C8B-B14F-4D97-AF65-F5344CB8AC3E}">
        <p14:creationId xmlns:p14="http://schemas.microsoft.com/office/powerpoint/2010/main" val="5514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.3dhousedownload.com/wp-content/uploads/2013/05/Office-building-public-leisure-sp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21720"/>
            <a:ext cx="8858280" cy="51219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rgbClr val="0000FF"/>
                </a:solidFill>
                <a:latin typeface="Century Gothic" pitchFamily="34" charset="0"/>
              </a:rPr>
              <a:t>Kandungan</a:t>
            </a:r>
            <a:endParaRPr lang="en-MY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4824536" cy="1469892"/>
          </a:xfrm>
          <a:noFill/>
        </p:spPr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  <a:latin typeface="Century Gothic" pitchFamily="34" charset="0"/>
              </a:rPr>
              <a:t>Pengurusan Aset Kerajaan</a:t>
            </a:r>
          </a:p>
          <a:p>
            <a:r>
              <a:rPr lang="en-US" sz="1800" b="1" dirty="0" err="1" smtClean="0">
                <a:solidFill>
                  <a:srgbClr val="FFC000"/>
                </a:solidFill>
                <a:latin typeface="Century Gothic" pitchFamily="34" charset="0"/>
              </a:rPr>
              <a:t>Pengurusan</a:t>
            </a:r>
            <a:r>
              <a:rPr lang="en-US" sz="1800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  <a:latin typeface="Century Gothic" pitchFamily="34" charset="0"/>
              </a:rPr>
              <a:t>Fasiliti</a:t>
            </a:r>
            <a:r>
              <a:rPr lang="en-US" sz="1800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  <a:latin typeface="Century Gothic" pitchFamily="34" charset="0"/>
              </a:rPr>
              <a:t>Sektor</a:t>
            </a:r>
            <a:r>
              <a:rPr lang="en-US" sz="1800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  <a:latin typeface="Century Gothic" pitchFamily="34" charset="0"/>
              </a:rPr>
              <a:t>Awam</a:t>
            </a:r>
            <a:endParaRPr lang="en-US" sz="1800" b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r>
              <a:rPr lang="en-US" sz="1800" b="1" dirty="0" err="1" smtClean="0">
                <a:solidFill>
                  <a:srgbClr val="FFC000"/>
                </a:solidFill>
                <a:latin typeface="Century Gothic" pitchFamily="34" charset="0"/>
              </a:rPr>
              <a:t>Amalan</a:t>
            </a:r>
            <a:r>
              <a:rPr lang="en-US" sz="1800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  <a:latin typeface="Century Gothic" pitchFamily="34" charset="0"/>
              </a:rPr>
              <a:t>Terbaik</a:t>
            </a:r>
            <a:r>
              <a:rPr lang="en-US" sz="1800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  <a:latin typeface="Century Gothic" pitchFamily="34" charset="0"/>
              </a:rPr>
              <a:t>Pengurusan</a:t>
            </a:r>
            <a:r>
              <a:rPr lang="en-US" sz="1800" b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  <a:latin typeface="Century Gothic" pitchFamily="34" charset="0"/>
              </a:rPr>
              <a:t>Fasiliti</a:t>
            </a:r>
            <a:endParaRPr lang="en-US" sz="1800" b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r>
              <a:rPr lang="fi-FI" sz="1800" b="1" dirty="0" smtClean="0">
                <a:solidFill>
                  <a:srgbClr val="FFC000"/>
                </a:solidFill>
                <a:latin typeface="Century Gothic" pitchFamily="34" charset="0"/>
              </a:rPr>
              <a:t>Isu-isu Pengurusan </a:t>
            </a:r>
            <a:r>
              <a:rPr lang="fi-FI" sz="1800" b="1" dirty="0">
                <a:solidFill>
                  <a:srgbClr val="FFC000"/>
                </a:solidFill>
                <a:latin typeface="Century Gothic" pitchFamily="34" charset="0"/>
              </a:rPr>
              <a:t>Fasiliti </a:t>
            </a:r>
            <a:r>
              <a:rPr lang="fi-FI" sz="1800" b="1" dirty="0" smtClean="0">
                <a:solidFill>
                  <a:srgbClr val="FFC000"/>
                </a:solidFill>
                <a:latin typeface="Century Gothic" pitchFamily="34" charset="0"/>
              </a:rPr>
              <a:t>Kerajaan</a:t>
            </a:r>
            <a:endParaRPr lang="en-US" sz="1800" b="1" dirty="0" smtClean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 smtClean="0"/>
          </a:p>
        </p:txBody>
      </p:sp>
      <p:pic>
        <p:nvPicPr>
          <p:cNvPr id="14029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49224"/>
            <a:ext cx="9144000" cy="7007224"/>
          </a:xfrm>
        </p:spPr>
      </p:pic>
    </p:spTree>
    <p:extLst>
      <p:ext uri="{BB962C8B-B14F-4D97-AF65-F5344CB8AC3E}">
        <p14:creationId xmlns:p14="http://schemas.microsoft.com/office/powerpoint/2010/main" val="354185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179512" y="188913"/>
            <a:ext cx="8784976" cy="719137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MODEL TADBIR URUS PENGURUSAN FASILITI DI SEKTOR AWAM</a:t>
            </a:r>
            <a:endParaRPr lang="en-MY" sz="24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373332"/>
              </p:ext>
            </p:extLst>
          </p:nvPr>
        </p:nvGraphicFramePr>
        <p:xfrm>
          <a:off x="0" y="1124744"/>
          <a:ext cx="91440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67297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784976" cy="706090"/>
          </a:xfrm>
        </p:spPr>
        <p:txBody>
          <a:bodyPr>
            <a:normAutofit/>
          </a:bodyPr>
          <a:lstStyle/>
          <a:p>
            <a:r>
              <a:rPr lang="fi-FI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ISU-ISU SEMASA PENGURUSAN FASILITI KERAJAAN</a:t>
            </a:r>
            <a:endParaRPr lang="en-MY" sz="32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427633823"/>
              </p:ext>
            </p:extLst>
          </p:nvPr>
        </p:nvGraphicFramePr>
        <p:xfrm>
          <a:off x="359024" y="1196752"/>
          <a:ext cx="878497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2"/>
          <p:cNvSpPr/>
          <p:nvPr/>
        </p:nvSpPr>
        <p:spPr>
          <a:xfrm>
            <a:off x="4716016" y="1412776"/>
            <a:ext cx="4248472" cy="2520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716016" y="3920480"/>
            <a:ext cx="4248472" cy="2520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7544" y="3899148"/>
            <a:ext cx="4248472" cy="2554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7544" y="1378868"/>
            <a:ext cx="4248472" cy="25202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03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1"/>
          <p:cNvSpPr>
            <a:spLocks noGrp="1" noChangeArrowheads="1"/>
          </p:cNvSpPr>
          <p:nvPr>
            <p:ph type="title"/>
          </p:nvPr>
        </p:nvSpPr>
        <p:spPr bwMode="gray">
          <a:xfrm>
            <a:off x="806450" y="260648"/>
            <a:ext cx="7437958" cy="648072"/>
          </a:xfrm>
          <a:prstGeom prst="roundRect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RUMUSAN</a:t>
            </a:r>
          </a:p>
        </p:txBody>
      </p:sp>
      <p:pic>
        <p:nvPicPr>
          <p:cNvPr id="11571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66953" y="1219627"/>
            <a:ext cx="2086447" cy="1864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5715" name="AutoShape 5"/>
          <p:cNvSpPr>
            <a:spLocks noChangeArrowheads="1"/>
          </p:cNvSpPr>
          <p:nvPr/>
        </p:nvSpPr>
        <p:spPr bwMode="auto">
          <a:xfrm>
            <a:off x="611932" y="1219627"/>
            <a:ext cx="5256584" cy="707886"/>
          </a:xfrm>
          <a:prstGeom prst="flowChartProcess">
            <a:avLst/>
          </a:prstGeom>
          <a:noFill/>
          <a:ln w="31750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square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“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Amalan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Pengurusan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Fasiliti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Ke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Arah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 Aset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Berprestasi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sz="2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Tinggi</a:t>
            </a:r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 pitchFamily="34" charset="0"/>
              </a:rPr>
              <a:t>”</a:t>
            </a:r>
          </a:p>
        </p:txBody>
      </p:sp>
      <p:pic>
        <p:nvPicPr>
          <p:cNvPr id="115717" name="Picture 11" descr="DSC09819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32" y="2924944"/>
            <a:ext cx="3867993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8" name="Picture 13" descr="war0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627" y="3068960"/>
            <a:ext cx="3626773" cy="2797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54719385"/>
              </p:ext>
            </p:extLst>
          </p:nvPr>
        </p:nvGraphicFramePr>
        <p:xfrm>
          <a:off x="611932" y="2236802"/>
          <a:ext cx="5243512" cy="4001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5721" name="Rectangle 6"/>
          <p:cNvSpPr>
            <a:spLocks noChangeArrowheads="1"/>
          </p:cNvSpPr>
          <p:nvPr/>
        </p:nvSpPr>
        <p:spPr bwMode="auto">
          <a:xfrm>
            <a:off x="806450" y="6093296"/>
            <a:ext cx="7346950" cy="485775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9388" indent="-179388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tabLst>
                <a:tab pos="179388" algn="l"/>
              </a:tabLst>
            </a:pPr>
            <a:r>
              <a:rPr lang="en-US" sz="1600" dirty="0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  “</a:t>
            </a:r>
            <a:r>
              <a:rPr lang="en-US" sz="1600" dirty="0" err="1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Sesungguhnya</a:t>
            </a:r>
            <a:r>
              <a:rPr lang="en-US" sz="1600" dirty="0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Tw Cen MT Condensed Extra Bold" pitchFamily="34" charset="0"/>
                <a:cs typeface="Arial" pitchFamily="34" charset="0"/>
              </a:rPr>
              <a:t>Allah </a:t>
            </a:r>
            <a:r>
              <a:rPr lang="en-US" sz="1600" dirty="0" err="1" smtClean="0">
                <a:solidFill>
                  <a:srgbClr val="0000FF"/>
                </a:solidFill>
                <a:latin typeface="Tw Cen MT Condensed Extra Bold" pitchFamily="34" charset="0"/>
                <a:cs typeface="Arial" pitchFamily="34" charset="0"/>
              </a:rPr>
              <a:t>tidak</a:t>
            </a:r>
            <a:r>
              <a:rPr lang="en-US" sz="1600" dirty="0" smtClean="0">
                <a:solidFill>
                  <a:srgbClr val="0000FF"/>
                </a:solidFill>
                <a:latin typeface="Tw Cen MT Condensed Extra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w Cen MT Condensed Extra Bold" pitchFamily="34" charset="0"/>
                <a:cs typeface="Arial" pitchFamily="34" charset="0"/>
              </a:rPr>
              <a:t>mengubah</a:t>
            </a:r>
            <a:r>
              <a:rPr lang="en-US" sz="1600" dirty="0" smtClean="0">
                <a:solidFill>
                  <a:srgbClr val="0000FF"/>
                </a:solidFill>
                <a:latin typeface="Tw Cen MT Condensed Extra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apa</a:t>
            </a:r>
            <a:r>
              <a:rPr lang="en-US" sz="1600" dirty="0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ada</a:t>
            </a:r>
            <a:r>
              <a:rPr lang="en-US" sz="1600" dirty="0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pada</a:t>
            </a:r>
            <a:r>
              <a:rPr lang="en-US" sz="1600" dirty="0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sesuatu</a:t>
            </a:r>
            <a:r>
              <a:rPr lang="en-US" sz="1600" dirty="0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kaum</a:t>
            </a:r>
            <a:r>
              <a:rPr lang="en-US" sz="1600" dirty="0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sehingga</a:t>
            </a:r>
            <a:r>
              <a:rPr lang="en-US" sz="1600" dirty="0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srgbClr val="0000FF"/>
                </a:solidFill>
                <a:latin typeface="Tw Cen MT Condensed Extra Bold" pitchFamily="34" charset="0"/>
                <a:cs typeface="Arial" pitchFamily="34" charset="0"/>
              </a:rPr>
              <a:t>mereka</a:t>
            </a:r>
            <a:r>
              <a:rPr lang="en-US" sz="1600" dirty="0" smtClean="0">
                <a:solidFill>
                  <a:srgbClr val="0000FF"/>
                </a:solidFill>
                <a:latin typeface="Tw Cen MT Condensed Extra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Tw Cen MT Condensed Extra Bold" pitchFamily="34" charset="0"/>
                <a:cs typeface="Arial" pitchFamily="34" charset="0"/>
              </a:rPr>
              <a:t>mengubah</a:t>
            </a:r>
            <a:r>
              <a:rPr lang="en-US" sz="1600" dirty="0" smtClean="0">
                <a:solidFill>
                  <a:srgbClr val="0000FF"/>
                </a:solidFill>
                <a:latin typeface="Tw Cen MT Condensed Extra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apa</a:t>
            </a:r>
            <a:r>
              <a:rPr lang="en-US" sz="1600" dirty="0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 yang </a:t>
            </a:r>
            <a:r>
              <a:rPr lang="en-US" sz="1600" dirty="0" err="1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dalam</a:t>
            </a:r>
            <a:r>
              <a:rPr lang="en-US" sz="1600" dirty="0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diri</a:t>
            </a:r>
            <a:r>
              <a:rPr lang="en-US" sz="1600" dirty="0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mereka</a:t>
            </a:r>
            <a:r>
              <a:rPr lang="en-US" sz="1600" dirty="0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sendiri</a:t>
            </a:r>
            <a:r>
              <a:rPr lang="en-US" sz="1600" dirty="0" smtClean="0">
                <a:solidFill>
                  <a:prstClr val="black"/>
                </a:solidFill>
                <a:latin typeface="Tw Cen MT Condensed Extra Bold" pitchFamily="34" charset="0"/>
                <a:cs typeface="Arial" pitchFamily="34" charset="0"/>
              </a:rPr>
              <a:t>.” </a:t>
            </a:r>
            <a:r>
              <a:rPr lang="en-US" sz="1600" dirty="0" smtClean="0">
                <a:solidFill>
                  <a:srgbClr val="0070C0"/>
                </a:solidFill>
                <a:latin typeface="Tw Cen MT Condensed Extra Bold" pitchFamily="34" charset="0"/>
                <a:cs typeface="Arial" pitchFamily="34" charset="0"/>
              </a:rPr>
              <a:t>(Al-Quran Surah al- Ra ‘d : 11)</a:t>
            </a:r>
          </a:p>
        </p:txBody>
      </p:sp>
    </p:spTree>
    <p:extLst>
      <p:ext uri="{BB962C8B-B14F-4D97-AF65-F5344CB8AC3E}">
        <p14:creationId xmlns:p14="http://schemas.microsoft.com/office/powerpoint/2010/main" val="185114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3"/>
          <p:cNvSpPr>
            <a:spLocks noGrp="1"/>
          </p:cNvSpPr>
          <p:nvPr>
            <p:ph type="title"/>
          </p:nvPr>
        </p:nvSpPr>
        <p:spPr>
          <a:xfrm>
            <a:off x="6588224" y="4797152"/>
            <a:ext cx="2376264" cy="1602209"/>
          </a:xfrm>
        </p:spPr>
        <p:txBody>
          <a:bodyPr>
            <a:noAutofit/>
          </a:bodyPr>
          <a:lstStyle/>
          <a:p>
            <a:pPr marL="0" indent="0"/>
            <a:r>
              <a:rPr lang="en-US" altLang="en-US" sz="2400" dirty="0" smtClean="0">
                <a:latin typeface="Century Gothic" pitchFamily="34" charset="0"/>
              </a:rPr>
              <a:t>SEKIAN,</a:t>
            </a:r>
            <a:br>
              <a:rPr lang="en-US" altLang="en-US" sz="2400" dirty="0" smtClean="0">
                <a:latin typeface="Century Gothic" pitchFamily="34" charset="0"/>
              </a:rPr>
            </a:br>
            <a:r>
              <a:rPr lang="en-US" altLang="en-US" sz="2400" dirty="0" smtClean="0">
                <a:latin typeface="Century Gothic" pitchFamily="34" charset="0"/>
              </a:rPr>
              <a:t>TERIMA KASIH</a:t>
            </a: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6334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xplosion 2 4"/>
          <p:cNvSpPr/>
          <p:nvPr/>
        </p:nvSpPr>
        <p:spPr>
          <a:xfrm>
            <a:off x="4791075" y="57150"/>
            <a:ext cx="4295775" cy="3001963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893" name="TextBox 12"/>
          <p:cNvSpPr txBox="1">
            <a:spLocks noChangeArrowheads="1"/>
          </p:cNvSpPr>
          <p:nvPr/>
        </p:nvSpPr>
        <p:spPr bwMode="auto">
          <a:xfrm rot="-756402">
            <a:off x="5357813" y="1133475"/>
            <a:ext cx="30591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ms-MY" altLang="en-US" b="1">
                <a:solidFill>
                  <a:srgbClr val="FF0000"/>
                </a:solidFill>
                <a:latin typeface="Broadway" pitchFamily="82" charset="0"/>
              </a:rPr>
              <a:t>Ke arah optimum </a:t>
            </a:r>
          </a:p>
          <a:p>
            <a:pPr algn="ctr" eaLnBrk="1" hangingPunct="1"/>
            <a:r>
              <a:rPr lang="ms-MY" altLang="en-US" b="1">
                <a:solidFill>
                  <a:srgbClr val="FF0000"/>
                </a:solidFill>
                <a:latin typeface="Broadway" pitchFamily="82" charset="0"/>
              </a:rPr>
              <a:t>Nilai,  Faedah &amp; Kelestarian Aset</a:t>
            </a:r>
          </a:p>
        </p:txBody>
      </p:sp>
    </p:spTree>
    <p:extLst>
      <p:ext uri="{BB962C8B-B14F-4D97-AF65-F5344CB8AC3E}">
        <p14:creationId xmlns:p14="http://schemas.microsoft.com/office/powerpoint/2010/main" val="554476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HALA TUJU PENGURUSAN ASET KERAJAAN</a:t>
            </a:r>
            <a:endParaRPr lang="en-MY" sz="32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7795600"/>
              </p:ext>
            </p:extLst>
          </p:nvPr>
        </p:nvGraphicFramePr>
        <p:xfrm>
          <a:off x="2843808" y="1700808"/>
          <a:ext cx="583264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82" y="1746473"/>
            <a:ext cx="1830561" cy="3410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005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 idx="4294967295"/>
          </p:nvPr>
        </p:nvSpPr>
        <p:spPr>
          <a:xfrm>
            <a:off x="0" y="236538"/>
            <a:ext cx="8672513" cy="692150"/>
          </a:xfrm>
        </p:spPr>
        <p:txBody>
          <a:bodyPr/>
          <a:lstStyle/>
          <a:p>
            <a:pPr algn="ctr" eaLnBrk="1" hangingPunct="1"/>
            <a:r>
              <a:rPr lang="en-US" sz="3200" b="1" dirty="0" smtClean="0">
                <a:solidFill>
                  <a:srgbClr val="0000FF"/>
                </a:solidFill>
                <a:latin typeface="Arial Narrow" pitchFamily="34" charset="0"/>
              </a:rPr>
              <a:t>AMALAN PENGURUSAN ASET KERAJAAN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1621299" y="1307707"/>
          <a:ext cx="6951201" cy="715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1752600" y="2630923"/>
          <a:ext cx="6629400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01381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74118">
            <a:off x="627063" y="2620963"/>
            <a:ext cx="822325" cy="1100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Diagram 13"/>
          <p:cNvGraphicFramePr/>
          <p:nvPr/>
        </p:nvGraphicFramePr>
        <p:xfrm>
          <a:off x="1752600" y="3859413"/>
          <a:ext cx="6587836" cy="5788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251520" y="1000125"/>
            <a:ext cx="86003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92313" y="4195763"/>
            <a:ext cx="3211512" cy="11684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Tatacara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Penerimaan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&amp;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Pendaftaran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Tatacara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Operasi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&amp;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Penyenggaraan</a:t>
            </a:r>
            <a:endParaRPr lang="en-US" sz="1400" dirty="0">
              <a:solidFill>
                <a:srgbClr val="000000"/>
              </a:solidFill>
              <a:latin typeface="Calibri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Tatacara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Penilaian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Aset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Tatacara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Pemulihan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&amp;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Naiktaraf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charset="0"/>
              <a:buAutoNum type="arabicPeriod"/>
              <a:defRPr/>
            </a:pPr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Tatacara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alibri" pitchFamily="34" charset="0"/>
              </a:rPr>
              <a:t>Pelupusan</a:t>
            </a:r>
            <a:endParaRPr lang="en-MY" sz="140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4177373742"/>
              </p:ext>
            </p:extLst>
          </p:nvPr>
        </p:nvGraphicFramePr>
        <p:xfrm>
          <a:off x="1112708" y="5992901"/>
          <a:ext cx="5486400" cy="35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pic>
        <p:nvPicPr>
          <p:cNvPr id="101386" name="Picture 26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04513">
            <a:off x="473075" y="1209675"/>
            <a:ext cx="85725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7" name="Picture 25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94882">
            <a:off x="576263" y="4006850"/>
            <a:ext cx="1093787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611313" y="2605088"/>
            <a:ext cx="153987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 flipH="1" flipV="1">
            <a:off x="1573213" y="1257300"/>
            <a:ext cx="192087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00200" y="3810000"/>
            <a:ext cx="153988" cy="7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sp>
        <p:nvSpPr>
          <p:cNvPr id="101391" name="TextBox 21"/>
          <p:cNvSpPr txBox="1">
            <a:spLocks noChangeArrowheads="1"/>
          </p:cNvSpPr>
          <p:nvPr/>
        </p:nvSpPr>
        <p:spPr bwMode="auto">
          <a:xfrm>
            <a:off x="5753100" y="4176713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000000"/>
                </a:solidFill>
                <a:latin typeface="Perpetua" pitchFamily="18" charset="0"/>
              </a:rPr>
              <a:t>(TPATA)</a:t>
            </a:r>
            <a:endParaRPr lang="en-MY" sz="2000" b="1">
              <a:solidFill>
                <a:srgbClr val="000000"/>
              </a:solidFill>
              <a:latin typeface="Perpetua" pitchFamily="18" charset="0"/>
            </a:endParaRPr>
          </a:p>
        </p:txBody>
      </p:sp>
      <p:pic>
        <p:nvPicPr>
          <p:cNvPr id="101393" name="Picture 18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559300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01394" name="Picture 18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72201"/>
            <a:ext cx="247187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04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3838"/>
            <a:ext cx="8763000" cy="4905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TRANSFORMASI PENGURUSAN ASET KERAJAAN</a:t>
            </a:r>
          </a:p>
        </p:txBody>
      </p:sp>
      <p:sp>
        <p:nvSpPr>
          <p:cNvPr id="693250" name="Oval 2"/>
          <p:cNvSpPr>
            <a:spLocks noChangeArrowheads="1"/>
          </p:cNvSpPr>
          <p:nvPr/>
        </p:nvSpPr>
        <p:spPr bwMode="auto">
          <a:xfrm>
            <a:off x="1066800" y="1066800"/>
            <a:ext cx="6858000" cy="4191000"/>
          </a:xfrm>
          <a:prstGeom prst="ellipse">
            <a:avLst/>
          </a:prstGeom>
          <a:solidFill>
            <a:srgbClr val="A5F5B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3251" name="Oval 3"/>
          <p:cNvSpPr>
            <a:spLocks noChangeArrowheads="1"/>
          </p:cNvSpPr>
          <p:nvPr/>
        </p:nvSpPr>
        <p:spPr bwMode="auto">
          <a:xfrm>
            <a:off x="1066800" y="1676400"/>
            <a:ext cx="4894263" cy="2971800"/>
          </a:xfrm>
          <a:prstGeom prst="ellipse">
            <a:avLst/>
          </a:prstGeom>
          <a:solidFill>
            <a:srgbClr val="F4F92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3252" name="Oval 4"/>
          <p:cNvSpPr>
            <a:spLocks noChangeArrowheads="1"/>
          </p:cNvSpPr>
          <p:nvPr/>
        </p:nvSpPr>
        <p:spPr bwMode="auto">
          <a:xfrm>
            <a:off x="1066800" y="2057400"/>
            <a:ext cx="3276600" cy="2209800"/>
          </a:xfrm>
          <a:prstGeom prst="ellipse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6502" name="Oval 5"/>
          <p:cNvSpPr>
            <a:spLocks noChangeArrowheads="1"/>
          </p:cNvSpPr>
          <p:nvPr/>
        </p:nvSpPr>
        <p:spPr bwMode="auto">
          <a:xfrm>
            <a:off x="1066800" y="2667000"/>
            <a:ext cx="1524000" cy="1066800"/>
          </a:xfrm>
          <a:prstGeom prst="ellipse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1143000" y="2971800"/>
            <a:ext cx="1447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Verdana" pitchFamily="34" charset="0"/>
              </a:rPr>
              <a:t>Breakdown Maintenance </a:t>
            </a:r>
            <a:r>
              <a:rPr lang="en-US" sz="1200" smtClean="0">
                <a:solidFill>
                  <a:srgbClr val="000000"/>
                </a:solidFill>
                <a:latin typeface="Verdana" pitchFamily="34" charset="0"/>
              </a:rPr>
              <a:t>(manage crisis)</a:t>
            </a:r>
          </a:p>
        </p:txBody>
      </p:sp>
      <p:sp>
        <p:nvSpPr>
          <p:cNvPr id="693256" name="Text Box 8"/>
          <p:cNvSpPr txBox="1">
            <a:spLocks noChangeArrowheads="1"/>
          </p:cNvSpPr>
          <p:nvPr/>
        </p:nvSpPr>
        <p:spPr bwMode="auto">
          <a:xfrm>
            <a:off x="2743200" y="2906713"/>
            <a:ext cx="1600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Verdana" pitchFamily="34" charset="0"/>
              </a:rPr>
              <a:t>Comprehensive Maintenance Management </a:t>
            </a:r>
            <a:r>
              <a:rPr lang="en-US" sz="1200" smtClean="0">
                <a:solidFill>
                  <a:srgbClr val="000000"/>
                </a:solidFill>
                <a:latin typeface="Verdana" pitchFamily="34" charset="0"/>
              </a:rPr>
              <a:t>(manage assets)</a:t>
            </a:r>
          </a:p>
        </p:txBody>
      </p:sp>
      <p:sp>
        <p:nvSpPr>
          <p:cNvPr id="693257" name="Text Box 9"/>
          <p:cNvSpPr txBox="1">
            <a:spLocks noChangeArrowheads="1"/>
          </p:cNvSpPr>
          <p:nvPr/>
        </p:nvSpPr>
        <p:spPr bwMode="auto">
          <a:xfrm>
            <a:off x="4630738" y="2876550"/>
            <a:ext cx="15208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Verdana" pitchFamily="34" charset="0"/>
              </a:rPr>
              <a:t>Integrated Facility Management </a:t>
            </a:r>
            <a:r>
              <a:rPr lang="en-US" sz="1200" smtClean="0">
                <a:solidFill>
                  <a:srgbClr val="000000"/>
                </a:solidFill>
                <a:latin typeface="Verdana" pitchFamily="34" charset="0"/>
              </a:rPr>
              <a:t>(manage users)</a:t>
            </a:r>
          </a:p>
        </p:txBody>
      </p:sp>
      <p:sp>
        <p:nvSpPr>
          <p:cNvPr id="693258" name="Text Box 10"/>
          <p:cNvSpPr txBox="1">
            <a:spLocks noChangeArrowheads="1"/>
          </p:cNvSpPr>
          <p:nvPr/>
        </p:nvSpPr>
        <p:spPr bwMode="auto">
          <a:xfrm>
            <a:off x="6324600" y="2922588"/>
            <a:ext cx="18288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Verdana" pitchFamily="34" charset="0"/>
              </a:rPr>
              <a:t>Total Asset Management (TAM)          </a:t>
            </a:r>
            <a:r>
              <a:rPr lang="en-US" sz="1200" smtClean="0">
                <a:solidFill>
                  <a:srgbClr val="000000"/>
                </a:solidFill>
                <a:latin typeface="Verdana" pitchFamily="34" charset="0"/>
              </a:rPr>
              <a:t>(manage business)</a:t>
            </a:r>
          </a:p>
        </p:txBody>
      </p:sp>
      <p:sp>
        <p:nvSpPr>
          <p:cNvPr id="693259" name="Text Box 11"/>
          <p:cNvSpPr txBox="1">
            <a:spLocks noChangeArrowheads="1"/>
          </p:cNvSpPr>
          <p:nvPr/>
        </p:nvSpPr>
        <p:spPr bwMode="auto">
          <a:xfrm>
            <a:off x="914400" y="5334000"/>
            <a:ext cx="13716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 Narrow" pitchFamily="34" charset="0"/>
              </a:rPr>
              <a:t>Run to failure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 Narrow" pitchFamily="34" charset="0"/>
              </a:rPr>
              <a:t>Fire Fighting/ Ad hoc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 Narrow" pitchFamily="34" charset="0"/>
              </a:rPr>
              <a:t>Repair &amp; Replacement work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0000"/>
                </a:solidFill>
                <a:latin typeface="Arial Narrow" pitchFamily="34" charset="0"/>
              </a:rPr>
              <a:t>Reactive Approach</a:t>
            </a:r>
          </a:p>
        </p:txBody>
      </p:sp>
      <p:sp>
        <p:nvSpPr>
          <p:cNvPr id="693260" name="Line 12"/>
          <p:cNvSpPr>
            <a:spLocks noChangeShapeType="1"/>
          </p:cNvSpPr>
          <p:nvPr/>
        </p:nvSpPr>
        <p:spPr bwMode="auto">
          <a:xfrm>
            <a:off x="2438400" y="3200400"/>
            <a:ext cx="3048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MY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93261" name="Line 13"/>
          <p:cNvSpPr>
            <a:spLocks noChangeShapeType="1"/>
          </p:cNvSpPr>
          <p:nvPr/>
        </p:nvSpPr>
        <p:spPr bwMode="auto">
          <a:xfrm>
            <a:off x="4256088" y="3179763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MY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93262" name="Line 14"/>
          <p:cNvSpPr>
            <a:spLocks noChangeShapeType="1"/>
          </p:cNvSpPr>
          <p:nvPr/>
        </p:nvSpPr>
        <p:spPr bwMode="auto">
          <a:xfrm>
            <a:off x="5770563" y="3176588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MY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93263" name="Text Box 15"/>
          <p:cNvSpPr txBox="1">
            <a:spLocks noChangeArrowheads="1"/>
          </p:cNvSpPr>
          <p:nvPr/>
        </p:nvSpPr>
        <p:spPr bwMode="auto">
          <a:xfrm>
            <a:off x="2438400" y="4722813"/>
            <a:ext cx="16002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 Narrow" pitchFamily="34" charset="0"/>
              </a:rPr>
              <a:t>Asset  Registry &amp; Inventories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 Narrow" pitchFamily="34" charset="0"/>
              </a:rPr>
              <a:t>Maintenance Planning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 Narrow" pitchFamily="34" charset="0"/>
              </a:rPr>
              <a:t>Preventive Maintenance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 Narrow" pitchFamily="34" charset="0"/>
              </a:rPr>
              <a:t>Measure Maintenance Performance Level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0000"/>
                </a:solidFill>
                <a:latin typeface="Arial Narrow" pitchFamily="34" charset="0"/>
              </a:rPr>
              <a:t>Proactive Approach</a:t>
            </a:r>
          </a:p>
        </p:txBody>
      </p:sp>
      <p:sp>
        <p:nvSpPr>
          <p:cNvPr id="693264" name="Text Box 16"/>
          <p:cNvSpPr txBox="1">
            <a:spLocks noChangeArrowheads="1"/>
          </p:cNvSpPr>
          <p:nvPr/>
        </p:nvSpPr>
        <p:spPr bwMode="auto">
          <a:xfrm>
            <a:off x="4135438" y="5105400"/>
            <a:ext cx="18462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 Narrow" pitchFamily="34" charset="0"/>
              </a:rPr>
              <a:t>Facilitate the users’ needs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 Narrow" pitchFamily="34" charset="0"/>
              </a:rPr>
              <a:t>Best Management practices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 Narrow" pitchFamily="34" charset="0"/>
              </a:rPr>
              <a:t>Meet Customer Service Level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0000"/>
                </a:solidFill>
                <a:latin typeface="Arial Narrow" pitchFamily="34" charset="0"/>
              </a:rPr>
              <a:t>Customer Focus Approach</a:t>
            </a:r>
          </a:p>
        </p:txBody>
      </p:sp>
      <p:sp>
        <p:nvSpPr>
          <p:cNvPr id="693265" name="Text Box 17"/>
          <p:cNvSpPr txBox="1">
            <a:spLocks noChangeArrowheads="1"/>
          </p:cNvSpPr>
          <p:nvPr/>
        </p:nvSpPr>
        <p:spPr bwMode="auto">
          <a:xfrm>
            <a:off x="6248400" y="4465638"/>
            <a:ext cx="22098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 Narrow" pitchFamily="34" charset="0"/>
              </a:rPr>
              <a:t>Whole Asset  Life Cycle Management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 Narrow" pitchFamily="34" charset="0"/>
              </a:rPr>
              <a:t>Maintaining high performance asset towards asset sustainability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 Narrow" pitchFamily="34" charset="0"/>
              </a:rPr>
              <a:t>Achieve stakeholders’ goals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0000"/>
                </a:solidFill>
                <a:latin typeface="Arial Narrow" pitchFamily="34" charset="0"/>
              </a:rPr>
              <a:t>ROI Approach </a:t>
            </a:r>
          </a:p>
        </p:txBody>
      </p:sp>
      <p:sp>
        <p:nvSpPr>
          <p:cNvPr id="693266" name="Text Box 18"/>
          <p:cNvSpPr txBox="1">
            <a:spLocks noChangeArrowheads="1"/>
          </p:cNvSpPr>
          <p:nvPr/>
        </p:nvSpPr>
        <p:spPr bwMode="auto">
          <a:xfrm>
            <a:off x="8001000" y="2971800"/>
            <a:ext cx="914400" cy="523875"/>
          </a:xfrm>
          <a:prstGeom prst="rect">
            <a:avLst/>
          </a:prstGeom>
          <a:solidFill>
            <a:srgbClr val="F6DE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FF0000"/>
                </a:solidFill>
                <a:latin typeface="Arial Narrow" pitchFamily="34" charset="0"/>
              </a:rPr>
              <a:t>New Approach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152400" y="2971800"/>
            <a:ext cx="838200" cy="52387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Arial Narrow" pitchFamily="34" charset="0"/>
              </a:rPr>
              <a:t>Current Practices</a:t>
            </a:r>
          </a:p>
        </p:txBody>
      </p:sp>
      <p:cxnSp>
        <p:nvCxnSpPr>
          <p:cNvPr id="693268" name="AutoShape 20"/>
          <p:cNvCxnSpPr>
            <a:cxnSpLocks noChangeShapeType="1"/>
            <a:endCxn id="693259" idx="0"/>
          </p:cNvCxnSpPr>
          <p:nvPr/>
        </p:nvCxnSpPr>
        <p:spPr bwMode="auto">
          <a:xfrm rot="5400000">
            <a:off x="914400" y="4419600"/>
            <a:ext cx="1600200" cy="228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3269" name="AutoShape 21"/>
          <p:cNvCxnSpPr>
            <a:cxnSpLocks noChangeShapeType="1"/>
            <a:endCxn id="693264" idx="0"/>
          </p:cNvCxnSpPr>
          <p:nvPr/>
        </p:nvCxnSpPr>
        <p:spPr bwMode="auto">
          <a:xfrm rot="5400000">
            <a:off x="4541838" y="4368800"/>
            <a:ext cx="1254125" cy="2190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3270" name="AutoShape 22"/>
          <p:cNvCxnSpPr>
            <a:cxnSpLocks noChangeShapeType="1"/>
            <a:endCxn id="693263" idx="0"/>
          </p:cNvCxnSpPr>
          <p:nvPr/>
        </p:nvCxnSpPr>
        <p:spPr bwMode="auto">
          <a:xfrm rot="5400000">
            <a:off x="2929731" y="4109244"/>
            <a:ext cx="922338" cy="304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3271" name="AutoShape 23"/>
          <p:cNvCxnSpPr>
            <a:cxnSpLocks noChangeShapeType="1"/>
            <a:endCxn id="693265" idx="0"/>
          </p:cNvCxnSpPr>
          <p:nvPr/>
        </p:nvCxnSpPr>
        <p:spPr bwMode="auto">
          <a:xfrm rot="16200000" flipH="1">
            <a:off x="6836568" y="3948907"/>
            <a:ext cx="614363" cy="4191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78" y="936466"/>
            <a:ext cx="822325" cy="1268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9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9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9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9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9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9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9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9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9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9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9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693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9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9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9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9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93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93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93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93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93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69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693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3250" grpId="0" animBg="1"/>
      <p:bldP spid="693251" grpId="0" animBg="1"/>
      <p:bldP spid="693252" grpId="0" animBg="1"/>
      <p:bldP spid="106502" grpId="0" animBg="1"/>
      <p:bldP spid="106503" grpId="0"/>
      <p:bldP spid="693256" grpId="0"/>
      <p:bldP spid="693257" grpId="0"/>
      <p:bldP spid="693258" grpId="0"/>
      <p:bldP spid="693259" grpId="0"/>
      <p:bldP spid="693260" grpId="0" animBg="1"/>
      <p:bldP spid="693261" grpId="0" animBg="1"/>
      <p:bldP spid="693262" grpId="0" animBg="1"/>
      <p:bldP spid="693263" grpId="0"/>
      <p:bldP spid="693264" grpId="0"/>
      <p:bldP spid="693265" grpId="0"/>
      <p:bldP spid="69326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404618"/>
            <a:ext cx="1129145" cy="12341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3825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1905000"/>
            <a:ext cx="2057400" cy="1305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Rectangle 3"/>
          <p:cNvSpPr>
            <a:spLocks noGrp="1" noChangeArrowheads="1"/>
          </p:cNvSpPr>
          <p:nvPr>
            <p:ph type="title"/>
          </p:nvPr>
        </p:nvSpPr>
        <p:spPr>
          <a:xfrm>
            <a:off x="255712" y="-18255"/>
            <a:ext cx="8659688" cy="816768"/>
          </a:xfrm>
        </p:spPr>
        <p:txBody>
          <a:bodyPr/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  <a:cs typeface="Aharoni" pitchFamily="2" charset="-79"/>
              </a:rPr>
              <a:t>PRINSIP PEMGURUSAN ASET MENYELURUH</a:t>
            </a:r>
          </a:p>
        </p:txBody>
      </p:sp>
      <p:graphicFrame>
        <p:nvGraphicFramePr>
          <p:cNvPr id="10" name="Content Placeholder 3"/>
          <p:cNvGraphicFramePr>
            <a:graphicFrameLocks noGrp="1"/>
          </p:cNvGraphicFramePr>
          <p:nvPr>
            <p:ph idx="1"/>
          </p:nvPr>
        </p:nvGraphicFramePr>
        <p:xfrm>
          <a:off x="2743200" y="1849602"/>
          <a:ext cx="4662264" cy="3484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1" name="TextBox 13"/>
          <p:cNvSpPr txBox="1">
            <a:spLocks noChangeArrowheads="1"/>
          </p:cNvSpPr>
          <p:nvPr/>
        </p:nvSpPr>
        <p:spPr bwMode="auto">
          <a:xfrm>
            <a:off x="3276600" y="798513"/>
            <a:ext cx="5791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u="sng" dirty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Asset </a:t>
            </a:r>
            <a:r>
              <a:rPr lang="en-US" altLang="en-US" sz="1400" b="1" u="sng" dirty="0" smtClean="0">
                <a:solidFill>
                  <a:srgbClr val="0000FF"/>
                </a:solidFill>
                <a:latin typeface="Aharoni" pitchFamily="2" charset="-79"/>
                <a:cs typeface="Aharoni" pitchFamily="2" charset="-79"/>
              </a:rPr>
              <a:t>Development Phase: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400" b="1" dirty="0" smtClean="0">
                <a:solidFill>
                  <a:srgbClr val="0000FF"/>
                </a:solidFill>
                <a:latin typeface="Arial Narrow" pitchFamily="34" charset="0"/>
              </a:rPr>
              <a:t>Project Management </a:t>
            </a:r>
            <a:r>
              <a:rPr lang="en-US" altLang="en-US" sz="1400" dirty="0" smtClean="0">
                <a:solidFill>
                  <a:srgbClr val="0000FF"/>
                </a:solidFill>
                <a:latin typeface="Arial Narrow" pitchFamily="34" charset="0"/>
              </a:rPr>
              <a:t>Best Practices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0000FF"/>
                </a:solidFill>
                <a:latin typeface="Arial Narrow" pitchFamily="34" charset="0"/>
              </a:rPr>
              <a:t>Construction Quality, Functional, Safety, Compliance, Cost Effectiveness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0000FF"/>
                </a:solidFill>
                <a:latin typeface="Arial Narrow" pitchFamily="34" charset="0"/>
              </a:rPr>
              <a:t>Design For Maintainability &amp; Sustainability</a:t>
            </a:r>
            <a:endParaRPr lang="en-MY" altLang="en-US" sz="1400" dirty="0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3200400" y="5562600"/>
            <a:ext cx="5715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u="sng" dirty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Asset </a:t>
            </a:r>
            <a:r>
              <a:rPr lang="en-US" altLang="en-US" sz="1400" b="1" u="sng" dirty="0" smtClean="0"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Operation Phase: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400" b="1" dirty="0">
                <a:solidFill>
                  <a:srgbClr val="C00000"/>
                </a:solidFill>
                <a:latin typeface="Arial Narrow" pitchFamily="34" charset="0"/>
              </a:rPr>
              <a:t>Facilities </a:t>
            </a:r>
            <a:r>
              <a:rPr lang="en-US" altLang="en-US" sz="1400" b="1" dirty="0" smtClean="0">
                <a:solidFill>
                  <a:srgbClr val="C00000"/>
                </a:solidFill>
                <a:latin typeface="Arial Narrow" pitchFamily="34" charset="0"/>
              </a:rPr>
              <a:t>Management </a:t>
            </a:r>
            <a:r>
              <a:rPr lang="en-US" altLang="en-US" sz="1400" dirty="0" smtClean="0">
                <a:solidFill>
                  <a:srgbClr val="C00000"/>
                </a:solidFill>
                <a:latin typeface="Arial Narrow" pitchFamily="34" charset="0"/>
              </a:rPr>
              <a:t>Best Practices</a:t>
            </a:r>
            <a:endParaRPr lang="en-MY" altLang="en-US" sz="1400" dirty="0">
              <a:solidFill>
                <a:srgbClr val="C00000"/>
              </a:solidFill>
              <a:latin typeface="Arial Narrow" pitchFamily="34" charset="0"/>
            </a:endParaRP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C00000"/>
                </a:solidFill>
                <a:latin typeface="Arial Narrow" pitchFamily="34" charset="0"/>
              </a:rPr>
              <a:t>Aset Registry &amp; Inventory, Proactive Maintenance, User Friendly, </a:t>
            </a:r>
            <a:r>
              <a:rPr lang="en-US" altLang="en-US" sz="1400" dirty="0" err="1" smtClean="0">
                <a:solidFill>
                  <a:srgbClr val="C00000"/>
                </a:solidFill>
                <a:latin typeface="Arial Narrow" pitchFamily="34" charset="0"/>
              </a:rPr>
              <a:t>Optiimisation</a:t>
            </a:r>
            <a:r>
              <a:rPr lang="en-US" altLang="en-US" sz="1400" dirty="0" smtClean="0">
                <a:solidFill>
                  <a:srgbClr val="C00000"/>
                </a:solidFill>
                <a:latin typeface="Arial Narrow" pitchFamily="34" charset="0"/>
              </a:rPr>
              <a:t> </a:t>
            </a:r>
          </a:p>
          <a:p>
            <a:pPr marL="285750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altLang="en-US" sz="1400" dirty="0" smtClean="0">
                <a:solidFill>
                  <a:srgbClr val="C00000"/>
                </a:solidFill>
                <a:latin typeface="Arial Narrow" pitchFamily="34" charset="0"/>
              </a:rPr>
              <a:t>Maintenance Culture, Asset Performance Measurement (SLA/KPI)</a:t>
            </a:r>
            <a:r>
              <a:rPr lang="en-US" altLang="en-US" sz="1400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en-US" altLang="en-US" sz="1400" dirty="0" smtClean="0">
                <a:solidFill>
                  <a:srgbClr val="C00000"/>
                </a:solidFill>
                <a:latin typeface="Arial Narrow" pitchFamily="34" charset="0"/>
              </a:rPr>
              <a:t>&amp; Asset </a:t>
            </a:r>
            <a:r>
              <a:rPr lang="en-US" altLang="en-US" sz="1400" dirty="0">
                <a:solidFill>
                  <a:srgbClr val="C00000"/>
                </a:solidFill>
                <a:latin typeface="Arial Narrow" pitchFamily="34" charset="0"/>
              </a:rPr>
              <a:t>value</a:t>
            </a:r>
            <a:endParaRPr lang="en-US" altLang="en-US" sz="1400" dirty="0" smtClean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6238" y="2362200"/>
            <a:ext cx="2214562" cy="2247900"/>
          </a:xfrm>
          <a:prstGeom prst="rect">
            <a:avLst/>
          </a:prstGeom>
          <a:solidFill>
            <a:srgbClr val="FFFF00"/>
          </a:solidFill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MY" sz="1400" b="1" u="sng" dirty="0">
                <a:solidFill>
                  <a:prstClr val="black"/>
                </a:solidFill>
                <a:latin typeface="Arial Narrow" pitchFamily="34" charset="0"/>
              </a:rPr>
              <a:t>Total Asset Management  Best Practices: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MY" sz="1400" dirty="0">
                <a:solidFill>
                  <a:prstClr val="black"/>
                </a:solidFill>
                <a:latin typeface="Arial Narrow" pitchFamily="34" charset="0"/>
              </a:rPr>
              <a:t>Asset Strategic Plan/ Asset Management Strategic Plan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prstClr val="black"/>
                </a:solidFill>
                <a:latin typeface="Arial Narrow" pitchFamily="34" charset="0"/>
              </a:rPr>
              <a:t>Asset Creation Plan/ Project Management Plan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prstClr val="black"/>
                </a:solidFill>
                <a:latin typeface="Arial Narrow" pitchFamily="34" charset="0"/>
              </a:rPr>
              <a:t>Asset Maintenance Plan/ Facility Management Plan</a:t>
            </a:r>
          </a:p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defRPr/>
            </a:pPr>
            <a:r>
              <a:rPr lang="en-US" sz="1400" dirty="0">
                <a:solidFill>
                  <a:prstClr val="black"/>
                </a:solidFill>
                <a:latin typeface="Arial Narrow" pitchFamily="34" charset="0"/>
              </a:rPr>
              <a:t>Asset Disposal Plan</a:t>
            </a:r>
          </a:p>
        </p:txBody>
      </p:sp>
      <p:sp>
        <p:nvSpPr>
          <p:cNvPr id="7" name="Isosceles Triangle 6"/>
          <p:cNvSpPr/>
          <p:nvPr/>
        </p:nvSpPr>
        <p:spPr>
          <a:xfrm rot="5400000">
            <a:off x="1664493" y="3288507"/>
            <a:ext cx="2309813" cy="4572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sp>
        <p:nvSpPr>
          <p:cNvPr id="11" name="TextBox 1"/>
          <p:cNvSpPr txBox="1">
            <a:spLocks noChangeArrowheads="1"/>
          </p:cNvSpPr>
          <p:nvPr/>
        </p:nvSpPr>
        <p:spPr bwMode="auto">
          <a:xfrm>
            <a:off x="7162800" y="3200400"/>
            <a:ext cx="190500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9900"/>
                </a:solidFill>
                <a:latin typeface="Arial Narrow" pitchFamily="34" charset="0"/>
              </a:rPr>
              <a:t>High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 smtClean="0">
                <a:solidFill>
                  <a:srgbClr val="009900"/>
                </a:solidFill>
                <a:latin typeface="Arial Narrow" pitchFamily="34" charset="0"/>
              </a:rPr>
              <a:t>Performance Asset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  <a:latin typeface="Arial Narrow" pitchFamily="34" charset="0"/>
              </a:rPr>
              <a:t>towards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  <a:latin typeface="Arial Narrow" pitchFamily="34" charset="0"/>
              </a:rPr>
              <a:t>Sustainable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prstClr val="black"/>
                </a:solidFill>
                <a:latin typeface="Arial Narrow" pitchFamily="34" charset="0"/>
              </a:rPr>
              <a:t>Development </a:t>
            </a:r>
            <a:endParaRPr lang="en-MY" sz="140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 rot="5400000">
            <a:off x="5855493" y="3358357"/>
            <a:ext cx="2309813" cy="457200"/>
          </a:xfrm>
          <a:prstGeom prst="triangl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MY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78" y="936466"/>
            <a:ext cx="822325" cy="12683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60896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338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33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33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 animBg="1"/>
      <p:bldP spid="7" grpId="0" animBg="1"/>
      <p:bldP spid="11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39862" y="1729482"/>
            <a:ext cx="5113338" cy="4984750"/>
          </a:xfrm>
          <a:prstGeom prst="round2DiagRect">
            <a:avLst>
              <a:gd name="adj1" fmla="val 366"/>
              <a:gd name="adj2" fmla="val 24260"/>
            </a:avLst>
          </a:prstGeom>
          <a:blipFill>
            <a:blip r:embed="rId3"/>
            <a:tile tx="0" ty="0" sx="100000" sy="100000" flip="none" algn="tl"/>
          </a:blipFill>
          <a:ln>
            <a:miter lim="800000"/>
            <a:headEnd/>
            <a:tailEnd/>
          </a:ln>
          <a:extLst/>
        </p:spPr>
        <p:txBody>
          <a:bodyPr rtlCol="0">
            <a:noAutofit/>
          </a:bodyPr>
          <a:lstStyle/>
          <a:p>
            <a:pPr marL="1531620" lvl="3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w Cen MT Condensed Extra Bold" pitchFamily="34" charset="0"/>
              </a:rPr>
              <a:t>fit for use</a:t>
            </a:r>
          </a:p>
          <a:p>
            <a:pPr marL="1531620" lvl="3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w Cen MT Condensed Extra Bold" pitchFamily="34" charset="0"/>
              </a:rPr>
              <a:t>safety</a:t>
            </a:r>
          </a:p>
          <a:p>
            <a:pPr marL="1531620" lvl="3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w Cen MT Condensed Extra Bold" pitchFamily="34" charset="0"/>
              </a:rPr>
              <a:t>user friendly</a:t>
            </a:r>
          </a:p>
          <a:p>
            <a:pPr marL="1531620" lvl="3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w Cen MT Condensed Extra Bold" pitchFamily="34" charset="0"/>
              </a:rPr>
              <a:t>maintainability</a:t>
            </a:r>
          </a:p>
          <a:p>
            <a:pPr marL="1531620" lvl="3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w Cen MT Condensed Extra Bold" pitchFamily="34" charset="0"/>
              </a:rPr>
              <a:t>quality</a:t>
            </a:r>
          </a:p>
          <a:p>
            <a:pPr marL="1531620" lvl="3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w Cen MT Condensed Extra Bold" pitchFamily="34" charset="0"/>
              </a:rPr>
              <a:t>functionality</a:t>
            </a:r>
          </a:p>
          <a:p>
            <a:pPr marL="1531620" lvl="3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w Cen MT Condensed Extra Bold" pitchFamily="34" charset="0"/>
              </a:rPr>
              <a:t>cost effective</a:t>
            </a:r>
          </a:p>
          <a:p>
            <a:pPr marL="1531620" lvl="3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w Cen MT Condensed Extra Bold" pitchFamily="34" charset="0"/>
              </a:rPr>
              <a:t>environmental friendly</a:t>
            </a:r>
          </a:p>
          <a:p>
            <a:pPr marL="1531620" lvl="3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w Cen MT Condensed Extra Bold" pitchFamily="34" charset="0"/>
              </a:rPr>
              <a:t>energy saving</a:t>
            </a:r>
          </a:p>
          <a:p>
            <a:pPr marL="1531620" lvl="3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w Cen MT Condensed Extra Bold" pitchFamily="34" charset="0"/>
              </a:rPr>
              <a:t>economic</a:t>
            </a:r>
          </a:p>
          <a:p>
            <a:pPr marL="1531620" lvl="3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dirty="0" smtClean="0">
                <a:latin typeface="Tw Cen MT Condensed Extra Bold" pitchFamily="34" charset="0"/>
              </a:rPr>
              <a:t>return of investment</a:t>
            </a:r>
          </a:p>
        </p:txBody>
      </p:sp>
      <p:sp>
        <p:nvSpPr>
          <p:cNvPr id="97283" name="Rectangle 4"/>
          <p:cNvSpPr>
            <a:spLocks noChangeArrowheads="1"/>
          </p:cNvSpPr>
          <p:nvPr/>
        </p:nvSpPr>
        <p:spPr bwMode="auto">
          <a:xfrm>
            <a:off x="1509713" y="555625"/>
            <a:ext cx="4594225" cy="0"/>
          </a:xfrm>
          <a:prstGeom prst="rect">
            <a:avLst/>
          </a:prstGeom>
          <a:solidFill>
            <a:srgbClr val="DFDFD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7284" name="Text Box 119"/>
          <p:cNvSpPr txBox="1">
            <a:spLocks noChangeArrowheads="1"/>
          </p:cNvSpPr>
          <p:nvPr/>
        </p:nvSpPr>
        <p:spPr bwMode="auto">
          <a:xfrm>
            <a:off x="6553200" y="6400800"/>
            <a:ext cx="1905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smtClean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Optimizing asset value</a:t>
            </a:r>
            <a:endParaRPr lang="ms-MY" sz="1600" smtClean="0">
              <a:solidFill>
                <a:prstClr val="black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7285" name="Text Box 74"/>
          <p:cNvSpPr txBox="1">
            <a:spLocks noChangeArrowheads="1"/>
          </p:cNvSpPr>
          <p:nvPr/>
        </p:nvSpPr>
        <p:spPr bwMode="auto">
          <a:xfrm>
            <a:off x="895350" y="1295400"/>
            <a:ext cx="4591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9933FF"/>
                </a:solidFill>
              </a:rPr>
              <a:t>Attributes Of Sustainable Assets:</a:t>
            </a:r>
            <a:endParaRPr lang="ms-MY" sz="2000" dirty="0" smtClean="0">
              <a:solidFill>
                <a:srgbClr val="9933FF"/>
              </a:solidFill>
            </a:endParaRPr>
          </a:p>
        </p:txBody>
      </p:sp>
      <p:sp>
        <p:nvSpPr>
          <p:cNvPr id="97286" name="TextBox 1"/>
          <p:cNvSpPr txBox="1">
            <a:spLocks noChangeArrowheads="1"/>
          </p:cNvSpPr>
          <p:nvPr/>
        </p:nvSpPr>
        <p:spPr bwMode="auto">
          <a:xfrm>
            <a:off x="895350" y="116632"/>
            <a:ext cx="808441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High Performance Asset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FF"/>
                </a:solidFill>
                <a:latin typeface="Century Gothic" panose="020B0502020202020204" pitchFamily="34" charset="0"/>
              </a:rPr>
              <a:t>towards </a:t>
            </a:r>
            <a:r>
              <a:rPr lang="en-US" sz="2800" dirty="0" smtClean="0">
                <a:solidFill>
                  <a:srgbClr val="00B050"/>
                </a:solidFill>
                <a:latin typeface="Century Gothic" panose="020B0502020202020204" pitchFamily="34" charset="0"/>
              </a:rPr>
              <a:t>Sustainable Development </a:t>
            </a:r>
            <a:endParaRPr lang="en-MY" sz="2800" dirty="0" smtClean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97288" name="AutoShape 9" descr="data:image/jpeg;base64,/9j/4AAQSkZJRgABAQAAAQABAAD/2wCEAAkGBhQSEBUUEhQVFBUUFRcYFxUXFRcXFhUUFxQWGBQUFRcYHCYeGBwjGhoXIC8iIycpLCwsFh8xNTAqNSYrLikBCQoKDgwOFw8PGikcHCQqLCksKSwsLCwpKSwpKiwsLCwsLCwpKSksLCkpLCwpLCkpLCwpKSwpKSksKSksLCwsLP/AABEIAMIBBAMBIgACEQEDEQH/xAAcAAABBQEBAQAAAAAAAAAAAAACAAEEBQYDBwj/xABJEAACAQIEAwUFBAcECAYDAAABAhEAAwQSITEFQVEGImFxkRMygaGxQlLB8AcUI3KS0eEzQ2KCFRY0U6Ky0vEkc4OjwuJEY8P/xAAZAQADAQEBAAAAAAAAAAAAAAAAAQIDBAX/xAAkEQEBAAICAgMAAgMBAAAAAAAAAQIRAyESMRNBUWFxFDKhBP/aAAwDAQACEQMRAD8AvAKcCnApwK9l4xAU4FOBTxQCinApwKcCgGinAoop4pg0Uop4oqCDFPFPFPFADFKKKKeKAGKVFFKKAGlFFFKKACKUUcUwGqj7xAHmaVujk30GKaK63rWViOhI9DQUwCkRRU0UECKaKOKUUG5kU0UZFMRSDmRTEUcUxFAcyKEiuhFCRQART08UqW1DAogKQFEBSBAU8U9OBTSQFPFOBTgUwYCipRRAUA0UooqcCgBinoopRTI2WlFSsKynuXNAdm5ofxU8x8aHFYNrbQw8iNiOoNTMu9VXj1uI8UooopRVJDFKKKKUUAMUItj2lsncOI8JMGoHFuIPaZcjFTBJjnrpI51FwXEnvYq0XMkEDYDTU8vOuXk5e7jp08fF1MttDjR+0f8AeP1qPFROMdoby37iKQArkDuiYB6muWG4heuMAbjRz1jTntSx5/U0rLg93afFKKIilXU5QRQkUcU0UAEUxFGRQ0ABFDFdCKEikAEUJFGRTEUlAilRRSoPQwKKKQogKQMBRAUgKKmWjAUQFICqzG8aNu7kCBpjZtZPIiN6nLOYTdGt+lpTgVWtxG5PdtaeJjyM7fnlUhcYxA7q+WYn4gxFKc2NPwqZFKqi6b2aM8AiCek75fEdfnUlCwEG4dB4D46Cp+b+D+Op8U67Tv41nDgF+1d7pAJGxJEwND8fjQtfw1vQuzRpBzmNZn4+lT82X5/1XxNKzAbmPPSpvC+LWro9i7KdshmNToACefIR5HcVhf8AS2HURDvvuJHhGY6Vxv8AaqzMiyD5sF+QqM+S5fkaYYXFusVhTbaD8D1FcaDsv2vt8RDWXhL6jMBM+0QfaU6Sw5jpB8pN6wVaDy/M1txcvn1fbPl4vHuenGlFHFNWzFWYprDOVvnLEAMM07Tykc+lQ8HaS3ibfsri3AzdCGUZgRM89N/OqzjWKBvPGkEjfmIE/Kh4DcP6zb/eFebllvKvRxmsY0/G1w1vEMbi3CznNpEasV6jmK4WOJYcHuq6yQswOZG5Ln8iuHbM/wDiB/n9favH1qFwvAG4yn7KMM2usxI08anG3y6PLWu2luJBI6Ej0NDFdr47zfvH61yIr056edfYCKajpiKNkAihIrpFCRQegEUJFdCKEikoBFCRRkUJFIwRT08UqQGBRAUgKICgFRAUwFFFAV/EuMLZIDDcTJMDyqmxnaW0xB7gZSIPebYzG1ai5ZDDKwDA7giR6Gsv2h7J2VtPdtyhUTlBlTqNNdR6/CseSZfV6a4XD1Yj3u16cvkv8zUW5216Zv8AhH0qoXhDMNLbHyDGjHZq8drT/FI+sVzXK/rrmMSbvbM8h6sT9KiP2sfkF9Cfqa7r2Qvn7EeboPxroOw91u7mtqdd3JOgk7KeQqd/yelZc7T3jzjyCj8KhX+MXGMlifjVtg+xNy40G4g0mQGY6zy0qztfo4EAteIB62svrmaR6UjY18ax51ybEHrW9w/6P7WuZ2jkQ6a/AIY9aL/UyxsoeRuXzwR4FcoNLoK79E/DWvcTRySEwytec7e6MqifEt8QDXoH+smZmN73SzMG52wSTHivhv06UPB+E28Fw646KFfEsEkFtUWZ94kge/6iqS+JUjqD9KcuruCzc1Wqt3AyhlIYESCDII6g0R016V5z2a7QnD3Qrn9k57w5KTs4/Hw8q9Bx1zLadhyRiNuhjwr0MOTyx28/Pj8ctPPcZfzOxiJYmJ+Ma1P7NybyabOPrXHhq2SCbyM8mBlfJHXkZ5VdcOxlpbiLYV0DlQ4YhpAYFYO41FcE9u6+kntll9uCxIgudADoHMbkczUrhGC9jbcudS0nbkGA2Jmu3aPihs3NFDZmbcnQgJoPWagt2veCci76avqfWqxymN2nKbml1iB328zXKK7Xh3jXOK75eo4bO6CKaKMimp7LQCKEijIpiKDARQmjoSKQARQkUZFMRQHOlRRSoAxRAUwohU7Vo4oophRCjY0K/gWy7hPEuixoYPeI8Kr7FkL/AGmItT0bEWdNeWQzXTGYJDBKLm2zZVnY8yPrUSyHT7K/5nGnkEtDrXFzW+Xbs4ZPHpIFy3mM37BXllNy43LfKhFPbs4cbO50I0tYltxr7ygVFv31V5NyCZIBdisyPsiJFdb19GXvlSDB23nQbn8zWDY/6th885brCPd/V7cTrrNx83/au63rQYkWbmYAk64dDtqTDMedVa4lbbyUtINYgd8jUAjuaVYWMUCScqiQddMx7p37o0250bCFw3iNo3ISy5OUavfUCIPJLM1PfFZtPYWCVAMM114B25KKp+Dsfaf+mOfgfGpLuXYBWcjn76x4L3I9TVUJjYx4EW8Oo1GtpxlAMTD3fwobeIuuwFtrRkxKWLGjGAo7yN9arrl+GyZkIkaNmdjMGDrHrWk7I4RTeLaBLS5z0zRCzHhmPwpBz7ZYiHt2QZFlADoBLsBJgAAaAHQc6yXE7uW0x5xA8zoKs+IYs3br3D9tifIE6D0iqfiAzMijqXPkg/mRVEy3EFysV6GPSvQDj8/Clbcm2qHzDBT/AMtYbF4cNdZmOmb1kT+Iq+sZ/wBWWzbS6bRbMp9kzEkk7EGCJmtccvGVlnjvSAL8KB+ZNWHAnzX7Z6OvPxrMYkxP7WNTuNR5itL2LwxchgQckMxiJhgNB8azntdaPts37Uf+Y4/9uwZ9DUfs7g1uFyyyLZTKZMT3pEbHlU7tbwx7l2Rbdx7aDlz6K1nDawvLRteUVaWLDICBbMBViFMkwo+J8avDXl2jPfjdOt8d4/D6CuRFdrw113hZ88ornXbL047OwUxFGRTU9loBFCRRkU1GxoBFCaOhNLZ6ARQmjNCaNjQKVORSpHoYohTAUQqdq0eipgKHEveI/Z3vZwOVmy3qSk/Olcr9HJPtxx2q6bz+BqDbsPOlm67QAWUQvU6Ezv4VwxZ4ip1xpCnmq5T6KB9ar7tzEkw2PxJ65Vvfg0Vx8l3e3VhJJ00g4TfJ0tXIj7rzv1kCKA9nsTOtpQs7s4BjybQetZluEs2r4nEEf4mK/GGmgPZyyZJa4wG7l0y+UgTNZ7aNY/CmCkNcs25G5vWgR47muWHw1q2SXxuHOh3vqY0I0CKKz+H7NYdj3UzjmfaNoY023rtZ4Nh5IFobNqfawIB5tpRsJ+CbC2mzNjrJ7oHdS6/0orvGOHj3sdcbwFm5HodKzHBsBba6AQhm2NwrawdYOk1aJw9MuZIKj3jokbGRlt66H5U6Eu72k4WRDNirn7qKs/8AEDWre9atcMz2VdBigsC5GfKw0mNB3AT/AJqz3CLRvXlt22hZAJVlMg76ASOZ+FXPbnFg3UtLtbXbxbl8FA9aIGXY1keIYhg7d4zJG52B1HlP0rWOaxPE70ux6yfXX8apNcLWKOYyZn8zV1grf7IsbYIk5XYXu8fuqUOSRHPrWdQaVrOB2EGHLPba4RLf2TsFUDQ5oyjYmZpkbgcWwxa1bcmBFxA8ASdJ23+VXWH4sGuW1W1btd4A+zUpmBI0YTBGlZG/xZcxyAKs6AQIGvKrjs9dzOjdWH1pT2L6bXtTxJ7THIQJeDKqdPYWSNwdpPrVRb47iG905joBFtNJMAnu8zUvtu0Mf/NXTeZw1nT5V17PcKNsm40zctrCndZylgfjp8KqTdTbqLcKcqzE5VmNs2UZojxmmNdbvL90fSuZrsnpy32GhIozTGnstAIoSKM1wxOJCxzJ2HhpJ8tR60t6PR7rgAk8qENI2I6df6VyLAme6CRBOskyDCkjUf00rmuI/aFYIA3JOjEjTKTy5+cDwqfIaSFBjWmNc7LDMwmSPCO6dV8+YnwNdSKco0GlSpUbPQ6IUIohU7VoQpxXB7jA6LI7sEHWSdZHIeOp8NNa2/2mski3njMYMBjG67wAI1MmQMu0xUZZyHpYcQHuz1P0quv2+6JDSN8kgnbYb8+tSLgtm0B+sWAQI/bX0DaaHOBrPwrkThwpU4zCgRGl4f8AxBNYZ3d26MJqOCWswjKwHLPDE94GdZ8d6e9iShCqqQZgFo1gyI8qK/iMKT/t9oeC5jP/ALRpWr+DH/5hY+FrEN6QoFZqOxZgSAJ0I1iTOmonSmweOLypa2WIbRWkxlMnbyov1jCzpiMSw+6uEux5SRPzo7WNwq7DFtodsLG4/wATUGpOA4ci7M/3Y+h8KsUuHYrc83eeX70/KuXD8dgVbuDGuckRkw6d3rOYEetTm4lhsoAwmKYKZGa7hxB6znmqpL7sLg+/cuMSVtiATGhIkxA5L161nOJYz2t17h+2xPw5D0itjxFlw/DoRDba8BKkywZwC4JG5CgjTpWEY0Q0bH3Ytt1Og820FY/jWl0gbCB6ACrrjXEyrhQB3TOvMxpp8aosTjS8AxEySOZk/hTS4YPDm5cVV3YhR8TFa3iuOvYU+y7mS5Zyd0ECBmU789fpVf2Rtr7dngZU1EnmZCj0n0q67VWxetAiM1sk7ySpHeH0PwqvpP2yEAD3Q2mxEjY66cxWt7G4DMuZgQFVip2lly6eMSKquz/EjhwzK2Vm0MAHujYa+OvpV5b49cvsgYqwVhrkCneDqAKmU61/E8EDiC2hIZXgkAqf1dUDCTrtvXRHOUCAWyxqyxM7kztVb2sx7Wi5VyhzWRIIBINl9PlNVnDcTibxhbtwArmDksUjkAZ566idqqXV6TZuNS2w1BgCSI316UNJEIRAzFyFgsdyZOppV0y9MLOwmmpOfGNfyK5pekwfgRqD8eRo2NDNVeNKmfdlhlBk6mYIJGggn10qxvXABJ259Pj4VCfCS2ndXLB1OaPuqDoi7GRqanLsaV2JU3MwzsFRoEgwSABObdgZ59Y5GixWMDIkgakTInURAga796RqIGhqWlsoktsDCooJ3kCCwzFjvyHwqCXhVyyMyZiwIcrqNCsEjz5HcdMvUPSZc1YTAjaDHTQmJ1+O1S12/pFVlxcya5mRiI94GNdNdtI108zOs72wG4IB1k7chvMDyq5Rp1pUqVXsaFRCgFcMRishlmRRsAT3mJiIkjQd4nwqLdL04cRxJR1KAs0oIDfZLEsMpBUaDfcxptUVcX7RBKo8E7gEqQ8o0xEQJOgEjWJAoeIcQRzopd0V+6VMA5RNsyNWOU6AGQDyBqLgMYtps8KB7Jggt5WMM8qumgYkjpoRI0rmuc37PR8PhB7JXNm3mYsR/Z95DGU5l0OnMAA8tKe3YAYSArHUIG0I+Cjxqff4kl4gW2cFd4UbNGzSQRpuJ/CuTKzLCNmgmSXII2kSoPTai6vprj6c3tFmgh1idQxAO33TPrXR0cQqqSOpb8TJND7IAd9o3nvt1WIJIPKmw9wR3dpP2pE7TInw50tKdLqqrAs4GmxIAPwjXcU+Fg5iDJysSAzkDQ+7IAHwrhYvMJEux+9lMfxQBFd7N1tQ3QxB5ZTMiOtGgz/BLea7B52xpr4+NaXs9wpruItoQFXQlQQQVHeaRHPbfmKzXBEzXCOtobz+Br0j9H/DQiXLrZR9kFRAgAMx1JP3R8KqwRH7e47NdS2NkWT+839APWsmxqXxPG+1uvcP22JHl9kekVX37sKSeQn0pky3HLua+0coHoNfnNV1/QgeFSMWe/4kAnzbWhXDhryIxCyQGJPuidZ6ECgl/wAI7NXGtK4NoZxIzByYO0xA21+NScX2fuohYexcjZRaJJM9S0VosNjLZHccEAACNYA2Ggo7l9Y3+R/lWnjEbeb3eD3udm5J/wAB+o0q37M2yoAYQVuEEHkQ+1bJBI01+FV/BMAqNde4CrNdxGXPoIgFWUHeSTB9KXjo9rDttgcyXW00GHYcyStu8p8t6m4AhRb5L7M84A1b4V17Rd5XQFMzW7UBioBEXAYzkA1wsMRlm5ZEKRo9uftaDWBv40vs/pZvsvkf+Y1xuXAN+ZgeJPIV0DgqsMG31Bzc+ooG2rbbLThcvTouWd+9uPGPyKr8FiiM4IYQdM2uaCQTodzG2lPiMVkuKpMhiJg94Se7GkkE5tOg5VHa+FuMvv8AumZIIUlgZEd/WY66b1lcgm/rerJIaACDuQCdmA578oNQB7R3C6hYVydYadwHG5MHUQO9PnwuZRCOTAIh9CJbWHEarmOnPunWrCxfHtScrZoAaDKggQV000J8YknSaW/L2QWxZtjKRpmKhix3gkDWSdPHwqalgAAADu7ac+Z89/WqztHLW4T3hJU8g0QBvHOf8tNhMeRaRu84Cd5QpLZhuF8R49OtPy1dGtjQBABHKIjw6UU0xrQaCBFKlSoGjg1W8XRWUkGSFOZVCMxQGWGokaiJGxqxrPdpMeqAqGK5tGhWgyjkAaZd9TBBMaztUZ612pCwuLVHKRAYhTmAyoVtIuQMpyl+6NQPugQIFB/o2XaEULMZVOYKM2hEGZ7p3AmedU9/Ee3vA5l0Ezr3mylrjhQJA0MDu7DkIqXgceMjIXMKzRuX7qEypAlTAZvEADkI47YG44biMC5Nu41yy9tM0ZVhkA0yELJ0EhSJgaDQ1Ja/wxZHtLzcvdP/AEis8LYJA7pyq/tGADmRlKu4MCRq05ZlCNpJvrXHGULZsLZFwn2K3LyIqi4B3SzIIIbKQIXWRHSnhyS9LlGl3hpMrZvuT91CSfQ1Kz4UD/YsVH+IFB6s4FaDjeMKWQhgO4hsuw07xWfHQV878YsZMRdTMzBHZQWMkwdz41srb23DY/huUm6LVkgxluXUYkdQEdqj3u0vBbZJ/ZM20radiRtE5fxrwq+8DxNRVqLdG9sP6QOEWjNvDSYiRaRdOneaahcR/THZNlrVmwUDAic6iAfeIVV33515FZBggCSSaignnz+nUU9hvP8AXO39xvgQa4Y3tOlxCqhwTpqBHjselZXDCYAEk6ADmf51YNh/Z3ChglSQSJ3GhjXrIq4SQ1wsxb3ZHI67QfKrfs5wpncugHcESTAlp2GU8vrVSywddNt9NxI+VbDsa/7FhOuc6f5VpydptSP9FXutv1J//nXO7wm+BIZCegAHPqUq9DeNPNaaTtmEfGq0gGeouKBHTSIqRa4vfudy605W2JB1Hj8atcSY+NV2B4W7XHMAAuSJPLLnn0HzqLDabjvCmu3EIuZQLSiIJMyx6imw/CkX7zHqzE/LarPGH3P3F/Go9XMYm0hoIG1CwmnpE1SUe/bAEgAkaidgdprP38WqXO6gJDKpKyNGIOYcmIIb5+NXfE7LvbZUaMwjnIBPeII8Kq+I4f2dhGy/2ZBKgETEwIWToJ6bk1lnv6NWhnmXDAue6NIQ6FXn7Wo+XIGrjDXstuDBMMwy6tEkmI3G4nTxEmq7DXSoDNAUMe8wMwJIktyEgjWehEGp9nDu753EAhh5LMpvyOhPOdNADUYzXZJGRfaKwM6EnWTEGNJ+f4UOFS23uSAAykEMCNZ2bcAlh8qh4SxlvtLq59mT3QoLawGI2Jjoeg8aTX1Vc2UyQCe8YUKFClSNIgqY5zzq9/pre2sCP6/WkTXOxfDrI8R5EGCPUGjNaGYmlTUqYUzYq5mCQEGkDLCSv2FMHKdjq0dIBBrpb4GcQ5JUgFWLK7MQvdAhkmAORKjmYJq7uYezlOW2ysZOb206nnGQAmoDoQro1xipUSAyKekxk5eEHx5V5+dV4sjx7hXsy3slQhBm9qpEFtAEzJp775Ap121ERXLA9nb1zIwVoLFcxIkmWDkDNOaY7x0DAiZ33VhbKucmHDB4zOL0HrIhY5jaPmaDD8XRLKBs5K2tlvFSWeGLCFlfEg8/Ki2X2fijWOxmRUa6gBVhBCZZCsQqsDqNABr93Tc1t+GdmUs3GuMFIi2yzJKOitmI5Dc6+NYt+1rZAiW0CiIDS05YyzqBpA9KHEdtMU4Km4ADoQEXb60fJhPUVMdLriXGUe6zF0GsAFgIA0A3/M14xxnEh8RddTIa45B6jMYPpWvOGQ727f8AAv8AKrDh36ooi9grV3oRKH4xofQVc/8ARjeqXjXk969JpJqYGte68P4Vw26YTBWt9e+QR6gfWrXD4HDWdEwlnvGRJUneBJdCRt1ij32byr9HHC3XGI9y0DbljnKB8pCkqUYSVaY1qXxvhdkYDEk2xbNvEqthiuUshJYW4YTCi7dAjki9K9cxvFTlNsIAIEQ48DoAsR5Go2L4mtxSLtlXUjUMwYR5ZPP1qpdTVDwfgF21bc3HcA21Jtr967Hd5RA39KHBYJv1i2t3uzkJDEAsjDOCMx2ZTIPjXsVvgmDaP/DrBO/tTp/wV0xfCsNdIZ7KscoWQwTQEgCAnIc/pVTImN7ZW8O9m8yBEuL+pgFYXdHMKo/wRr4DoKx2CvKgAb/4np1YV67e7O4R5zYcGcsze3yLlX7HJdKaz2HwpgpglYc5utBHKCABRc4NPKroVnBUiBG4HWeRNa/sjwq29vEF0Vw9krImViW7vKfdPmo6a+gcN7L4FFzNg7COvvAqLmUyRu4qNxHtVgbRy21DlTMWkUKY+zmMCPKdqV5JPs9MTxnh1puF2bSx7RGDBpOVg2YMTMxJn+Hxrt2esXEsokqwCx3ZGns9YPkPDY9ar+2PaJ7zZrVpLaidAoY67ljtM66CsieLXv8AeuPAMVGxGyxy0qfllLT0vtlxxrF3DgXGRfZB3At58654IJnu6A+tVids9DlcMwUkKyZSWzdxf4dz1FYC/jnOr3HMcy7GB8TVLexrZiVe4Af8bfzq8eXf0Wnsrdqo9oe4yoUyxMsGHejXUg9BVlhOLB7r2ohkVW3mVadfhp614lh8RiD7hvHyLkVaYTjmKs3A+R1YCJCmYO4OYEEbVfy6+i8Xr2MxOVTB1jQc5jQaVAGMZkbnOaNehAE7QJYaeBnww9j9IDE/trat17jJr1OUxOx2+yOgrQYDtphnLD2iWgwX3jB3g9BOrEnnS+SW/idWO/C7txswKDUqcyyQM2tydZB18onmamW7beyIQMZJUg78tQCNonbcQRrUJ8ep1W5bGRiyftAocEkKdDJECNdKs8DxFCn9qnhLLPxE0Y69bK+x4SwqM20hVBM6ljJJJO+mUfAV3uWJYHSIMiNSfskawIBYfHwrlhmVpJIktyP3YUfAxXZUIOnux4kzPXpWs9GdUA2Ef0ECeugFMTTmhNUCpUNKgJd7GDI0hFEGWCwR1is/fxdtGcoS/cVZL5oOcsSWJOo0HhJrT8c4GMRYa0reyzfaVRPlttVBwb9HIsXA/tBcyjuhliCY1IGhIAEf9q83kwuXUa9q1uPEnKGVCdcqwnITGs8hoNBr8I1hDkX91foK9I4goNhva27b5FZhmRTBVSQwkaHTcVU4PgmHdUM65ElVcb5BOg1BnWpvDfW9iMiEpZDW9Xsra39mx+L/AIUacCsL/dL8ZP1NHw02ACVpeA8AQwbwPUQSCI1HPfnV7c4UmXuIitupCjQjaeoqHb4gyn2d22FeQAwGjAsASNOk1pjxavZVz4rhLae0YW8zc2lpJMS28c52qZwxc9tbTnXKwPWS/d1nQaGrBGBwauySGU+1ZQCwUyGMR3tfp4RUS8q/rSG2wK3LDHMuk5bkaQelwjroNoreTRCuJ7OEKqcsgEiTlzEr6AgfCg9oP92n8P8AWp3swdwCddTrz2k601wIolgoHWBA8+lTYrSBatKCSLK6kZoB5kCen/augAUw1tQAQD3JIkwOfUijxjBGQjSZBA0BnLE+MxFK4pmZ1LPrHJipg+ABPoKfilSY7jWUkLaQQdSyfgT9au8N2ow+ItZbncbTuESJ2BU7EeBipNzAo8l0UltyVGbUdSOXLp8KyvFOyDIpNu4kcvaHL8J2PyqbNQ+40PFMMcRaySpFxT31OVlAYaFYMidCJE7Vh+J9jsRakhPaKPtJqfMr7w+dScHwHH2oe2gDAkqpuJEHXVSY+VbTgXEHvWpu2zbdWKspBGoAMieWtZzj8puje3kbqDoRty1EedRbvCLbH3Y8jHy2r2riPBLN8Rdthj97Zh5MNa8+7U9mxhHXK2ZHnLPvDLEgxodxr+TGWFxGmLxHZZGOrvHQEfiK74Ts7YTUJmPVzm+W3yqeX/PhTBqjyyAyKb60OfrrTB6nQdRXNkHQegphc03/ADNMW8R/Tx+dBDv2Fb7C6RplGxX+h9aj3+FWngFEP+Uc/IVLa5pyHu/Q1ya4en58KfoIOP7O2XC91gQiqCCdFUkARttpVFjOBXrR/Yu5HUEqfkY+la9iAF8o38TpNM4IAMHXY7T1ia0nJlKbG2uOY2w39reEAaOS6+Eh5FW2F/SdiFHfS1c8YKH5GPlWgwVg3XCAqpPNjCfE1yx3DlV2R0QspIOikeYPPTnWk5rCc7H6UbRXv2bgbmFKsPgSQflSrgeHWT/c2z/kFKr/AMgtR6liMNf1i+q+VoT5asap73Zi5cJ9rxHEhT9m2wT6aD86VV3eK32JJuA+a7eGhA+VcWxt774/hP8A1VHnh+ranhvZ3A2NchvNzfEXGvMT1hzlHwAq6Tj1tBChVH+EAfSvN2v3T/eD+A/9VAiXmMe01/c/+1P5MDekP2qHWuH+s+YwsuegBb1jaqjhPZEDvX7hunkq91I5TBJb1ArQpbCgBQABsAIA+ArUM5xLhT3SSlo2jO+dQrdSVB0NRbfAMSpBzKcpBjOYOuo1Fa00JrO8ct2GTexjECgG4AugyOepOoUx8YFSuH8ExQ1kISCMzOSRmZSSAswTlitARTC9l5x9KU49Xe6WnHC8HuD38TdbwBgfOTVi2FBQo0sCIOYkk/GoX+nLa++6D4z8hNGvH8Of75PWPrVTxhqy9ZuWstpjmX2iFG8AwJU1IC3bZKP3kJYoxMbgwpPLUj8Ksrd61e0DLcggwGmCNjANSLlgMIMx5mridKTiCY5iRbyKkmIIDEciSdjHSqqxwPFrdDuucidTcUmeoJNbVRRVneOW72elVhL99dHtsR/lPpBqxwuKzjVWQiZVt99D4g76fWuop60Eh5rzz9Ihc31n+zyQh3E7vPQzG/ICvRAKWUbRp0qcsfKaN4cfUGhAH5Mda9nv9n8M/vWLR/8ATUfMCoVzsPgz/cgfus6/Rqx+Kp08lJ0507eH58K9Rufo6wp29ovk8/8AMDUS5+jCyRC3bq+YQ/QCp+PIaec69PntApg30rU9o+x9vCqCcRmZtFQoAT1M59AB4f0zqYUN7rhvAbfIzUWa6oAdBp0H0NcDHn86lnDE6SpiJA82nSg/VG5AR59KLQFe8AAJOaBrzaIHyrW9puF3reDVPaC7btlfdnuZQVMA9C0dYg9ay9lXBkDVWRo0gxm39K2fEbYuWhAY27t5SyjfKyP3QZ0HtFVZOwOtbYSWUqo+yNq1luvdQtqlsad5c+bVdte76A1X9oLSpirqqdM0xvE94geW3kKurGHFm/kFsojvZcAuGIIVwwImdM53HTeqntZay4y6I3KnQ8yi60ZTWEJU907n5UqFrizrv8KVYmvTzoaVKoUYUg0ajSKelSNY4ZjknnpXVcY8e+38RpUq6uMjjHXP94/8R/nRtjbke+/8R/nSpVsaJiMU/wB9tz9o+NQ/ak7kn401KuXkpAepPD0BvWwQCCwkHY+YpUqyx9h6XbtBRCgKByAgego6VKvQMQpxTUqAIUQpUqAcU9PSoB6cUqVAFTilSoDyb9IHexdwNqABAOoHdQiJ8ST8axOAsKcQZUH9mvIbxFKlXL+sL7qo4ixGSDHdG377j6VeYG4VkKSB7PkY1nwpUqeXpUaK3uf3V/Grzs+5OFuyTo3X/wDY38h6UqVVxe7/AEZsX/tifuWv+Wn7ToDiTIHurSpUs/8AW/2FS+GUnVV9BSpUqwN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MY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97289" name="AutoShape 11" descr="data:image/jpeg;base64,/9j/4AAQSkZJRgABAQAAAQABAAD/2wCEAAkGBhQSEBUUEhQVFBUUFRcYFxUXFRcXFhUUFxQWGBQUFRcYHCYeGBwjGhoXIC8iIycpLCwsFh8xNTAqNSYrLikBCQoKDgwOFw8PGikcHCQqLCksKSwsLCwpKSwpKiwsLCwsLCwpKSksLCkpLCwpLCkpLCwpKSwpKSksKSksLCwsLP/AABEIAMIBBAMBIgACEQEDEQH/xAAcAAABBQEBAQAAAAAAAAAAAAACAAEEBQYDBwj/xABJEAACAQIEAwUFBAcECAYDAAABAhEAAwQSITEFQVEGImFxkRMygaGxQlLB8AcUI3KS0eEzQ2KCFRY0U6Ky0vEkc4OjwuJEY8P/xAAZAQADAQEBAAAAAAAAAAAAAAAAAQIDBAX/xAAkEQEBAAICAgMAAgMBAAAAAAAAAQIRAyESMRNBUWFxFDKhBP/aAAwDAQACEQMRAD8AvAKcCnApwK9l4xAU4FOBTxQCinApwKcCgGinAoop4pg0Uop4oqCDFPFPFPFADFKKKKeKAGKVFFKKAGlFFFKKACKUUcUwGqj7xAHmaVujk30GKaK63rWViOhI9DQUwCkRRU0UECKaKOKUUG5kU0UZFMRSDmRTEUcUxFAcyKEiuhFCRQART08UqW1DAogKQFEBSBAU8U9OBTSQFPFOBTgUwYCipRRAUA0UooqcCgBinoopRTI2WlFSsKynuXNAdm5ofxU8x8aHFYNrbQw8iNiOoNTMu9VXj1uI8UooopRVJDFKKKKUUAMUItj2lsncOI8JMGoHFuIPaZcjFTBJjnrpI51FwXEnvYq0XMkEDYDTU8vOuXk5e7jp08fF1MttDjR+0f8AeP1qPFROMdoby37iKQArkDuiYB6muWG4heuMAbjRz1jTntSx5/U0rLg93afFKKIilXU5QRQkUcU0UAEUxFGRQ0ABFDFdCKEikAEUJFGRTEUlAilRRSoPQwKKKQogKQMBRAUgKKmWjAUQFICqzG8aNu7kCBpjZtZPIiN6nLOYTdGt+lpTgVWtxG5PdtaeJjyM7fnlUhcYxA7q+WYn4gxFKc2NPwqZFKqi6b2aM8AiCek75fEdfnUlCwEG4dB4D46Cp+b+D+Op8U67Tv41nDgF+1d7pAJGxJEwND8fjQtfw1vQuzRpBzmNZn4+lT82X5/1XxNKzAbmPPSpvC+LWro9i7KdshmNToACefIR5HcVhf8AS2HURDvvuJHhGY6Vxv8AaqzMiyD5sF+QqM+S5fkaYYXFusVhTbaD8D1FcaDsv2vt8RDWXhL6jMBM+0QfaU6Sw5jpB8pN6wVaDy/M1txcvn1fbPl4vHuenGlFHFNWzFWYprDOVvnLEAMM07Tykc+lQ8HaS3ibfsri3AzdCGUZgRM89N/OqzjWKBvPGkEjfmIE/Kh4DcP6zb/eFebllvKvRxmsY0/G1w1vEMbi3CznNpEasV6jmK4WOJYcHuq6yQswOZG5Ln8iuHbM/wDiB/n9favH1qFwvAG4yn7KMM2usxI08anG3y6PLWu2luJBI6Ej0NDFdr47zfvH61yIr056edfYCKajpiKNkAihIrpFCRQegEUJFdCKEikoBFCRRkUJFIwRT08UqQGBRAUgKICgFRAUwFFFAV/EuMLZIDDcTJMDyqmxnaW0xB7gZSIPebYzG1ai5ZDDKwDA7giR6Gsv2h7J2VtPdtyhUTlBlTqNNdR6/CseSZfV6a4XD1Yj3u16cvkv8zUW5216Zv8AhH0qoXhDMNLbHyDGjHZq8drT/FI+sVzXK/rrmMSbvbM8h6sT9KiP2sfkF9Cfqa7r2Qvn7EeboPxroOw91u7mtqdd3JOgk7KeQqd/yelZc7T3jzjyCj8KhX+MXGMlifjVtg+xNy40G4g0mQGY6zy0qztfo4EAteIB62svrmaR6UjY18ax51ybEHrW9w/6P7WuZ2jkQ6a/AIY9aL/UyxsoeRuXzwR4FcoNLoK79E/DWvcTRySEwytec7e6MqifEt8QDXoH+smZmN73SzMG52wSTHivhv06UPB+E28Fw646KFfEsEkFtUWZ94kge/6iqS+JUjqD9KcuruCzc1Wqt3AyhlIYESCDII6g0R016V5z2a7QnD3Qrn9k57w5KTs4/Hw8q9Bx1zLadhyRiNuhjwr0MOTyx28/Pj8ctPPcZfzOxiJYmJ+Ma1P7NybyabOPrXHhq2SCbyM8mBlfJHXkZ5VdcOxlpbiLYV0DlQ4YhpAYFYO41FcE9u6+kntll9uCxIgudADoHMbkczUrhGC9jbcudS0nbkGA2Jmu3aPihs3NFDZmbcnQgJoPWagt2veCci76avqfWqxymN2nKbml1iB328zXKK7Xh3jXOK75eo4bO6CKaKMimp7LQCKEijIpiKDARQmjoSKQARQkUZFMRQHOlRRSoAxRAUwohU7Vo4oophRCjY0K/gWy7hPEuixoYPeI8Kr7FkL/AGmItT0bEWdNeWQzXTGYJDBKLm2zZVnY8yPrUSyHT7K/5nGnkEtDrXFzW+Xbs4ZPHpIFy3mM37BXllNy43LfKhFPbs4cbO50I0tYltxr7ygVFv31V5NyCZIBdisyPsiJFdb19GXvlSDB23nQbn8zWDY/6th885brCPd/V7cTrrNx83/au63rQYkWbmYAk64dDtqTDMedVa4lbbyUtINYgd8jUAjuaVYWMUCScqiQddMx7p37o0250bCFw3iNo3ISy5OUavfUCIPJLM1PfFZtPYWCVAMM114B25KKp+Dsfaf+mOfgfGpLuXYBWcjn76x4L3I9TVUJjYx4EW8Oo1GtpxlAMTD3fwobeIuuwFtrRkxKWLGjGAo7yN9arrl+GyZkIkaNmdjMGDrHrWk7I4RTeLaBLS5z0zRCzHhmPwpBz7ZYiHt2QZFlADoBLsBJgAAaAHQc6yXE7uW0x5xA8zoKs+IYs3br3D9tifIE6D0iqfiAzMijqXPkg/mRVEy3EFysV6GPSvQDj8/Clbcm2qHzDBT/AMtYbF4cNdZmOmb1kT+Iq+sZ/wBWWzbS6bRbMp9kzEkk7EGCJmtccvGVlnjvSAL8KB+ZNWHAnzX7Z6OvPxrMYkxP7WNTuNR5itL2LwxchgQckMxiJhgNB8azntdaPts37Uf+Y4/9uwZ9DUfs7g1uFyyyLZTKZMT3pEbHlU7tbwx7l2Rbdx7aDlz6K1nDawvLRteUVaWLDICBbMBViFMkwo+J8avDXl2jPfjdOt8d4/D6CuRFdrw113hZ88ornXbL047OwUxFGRTU9loBFCRRkU1GxoBFCaOhNLZ6ARQmjNCaNjQKVORSpHoYohTAUQqdq0eipgKHEveI/Z3vZwOVmy3qSk/Olcr9HJPtxx2q6bz+BqDbsPOlm67QAWUQvU6Ezv4VwxZ4ip1xpCnmq5T6KB9ar7tzEkw2PxJ65Vvfg0Vx8l3e3VhJJ00g4TfJ0tXIj7rzv1kCKA9nsTOtpQs7s4BjybQetZluEs2r4nEEf4mK/GGmgPZyyZJa4wG7l0y+UgTNZ7aNY/CmCkNcs25G5vWgR47muWHw1q2SXxuHOh3vqY0I0CKKz+H7NYdj3UzjmfaNoY023rtZ4Nh5IFobNqfawIB5tpRsJ+CbC2mzNjrJ7oHdS6/0orvGOHj3sdcbwFm5HodKzHBsBba6AQhm2NwrawdYOk1aJw9MuZIKj3jokbGRlt66H5U6Eu72k4WRDNirn7qKs/8AEDWre9atcMz2VdBigsC5GfKw0mNB3AT/AJqz3CLRvXlt22hZAJVlMg76ASOZ+FXPbnFg3UtLtbXbxbl8FA9aIGXY1keIYhg7d4zJG52B1HlP0rWOaxPE70ux6yfXX8apNcLWKOYyZn8zV1grf7IsbYIk5XYXu8fuqUOSRHPrWdQaVrOB2EGHLPba4RLf2TsFUDQ5oyjYmZpkbgcWwxa1bcmBFxA8ASdJ23+VXWH4sGuW1W1btd4A+zUpmBI0YTBGlZG/xZcxyAKs6AQIGvKrjs9dzOjdWH1pT2L6bXtTxJ7THIQJeDKqdPYWSNwdpPrVRb47iG905joBFtNJMAnu8zUvtu0Mf/NXTeZw1nT5V17PcKNsm40zctrCndZylgfjp8KqTdTbqLcKcqzE5VmNs2UZojxmmNdbvL90fSuZrsnpy32GhIozTGnstAIoSKM1wxOJCxzJ2HhpJ8tR60t6PR7rgAk8qENI2I6df6VyLAme6CRBOskyDCkjUf00rmuI/aFYIA3JOjEjTKTy5+cDwqfIaSFBjWmNc7LDMwmSPCO6dV8+YnwNdSKco0GlSpUbPQ6IUIohU7VoQpxXB7jA6LI7sEHWSdZHIeOp8NNa2/2mski3njMYMBjG67wAI1MmQMu0xUZZyHpYcQHuz1P0quv2+6JDSN8kgnbYb8+tSLgtm0B+sWAQI/bX0DaaHOBrPwrkThwpU4zCgRGl4f8AxBNYZ3d26MJqOCWswjKwHLPDE94GdZ8d6e9iShCqqQZgFo1gyI8qK/iMKT/t9oeC5jP/ALRpWr+DH/5hY+FrEN6QoFZqOxZgSAJ0I1iTOmonSmweOLypa2WIbRWkxlMnbyov1jCzpiMSw+6uEux5SRPzo7WNwq7DFtodsLG4/wATUGpOA4ci7M/3Y+h8KsUuHYrc83eeX70/KuXD8dgVbuDGuckRkw6d3rOYEetTm4lhsoAwmKYKZGa7hxB6znmqpL7sLg+/cuMSVtiATGhIkxA5L161nOJYz2t17h+2xPw5D0itjxFlw/DoRDba8BKkywZwC4JG5CgjTpWEY0Q0bH3Ytt1Og820FY/jWl0gbCB6ACrrjXEyrhQB3TOvMxpp8aosTjS8AxEySOZk/hTS4YPDm5cVV3YhR8TFa3iuOvYU+y7mS5Zyd0ECBmU789fpVf2Rtr7dngZU1EnmZCj0n0q67VWxetAiM1sk7ySpHeH0PwqvpP2yEAD3Q2mxEjY66cxWt7G4DMuZgQFVip2lly6eMSKquz/EjhwzK2Vm0MAHujYa+OvpV5b49cvsgYqwVhrkCneDqAKmU61/E8EDiC2hIZXgkAqf1dUDCTrtvXRHOUCAWyxqyxM7kztVb2sx7Wi5VyhzWRIIBINl9PlNVnDcTibxhbtwArmDksUjkAZ566idqqXV6TZuNS2w1BgCSI316UNJEIRAzFyFgsdyZOppV0y9MLOwmmpOfGNfyK5pekwfgRqD8eRo2NDNVeNKmfdlhlBk6mYIJGggn10qxvXABJ259Pj4VCfCS2ndXLB1OaPuqDoi7GRqanLsaV2JU3MwzsFRoEgwSABObdgZ59Y5GixWMDIkgakTInURAga796RqIGhqWlsoktsDCooJ3kCCwzFjvyHwqCXhVyyMyZiwIcrqNCsEjz5HcdMvUPSZc1YTAjaDHTQmJ1+O1S12/pFVlxcya5mRiI94GNdNdtI108zOs72wG4IB1k7chvMDyq5Rp1pUqVXsaFRCgFcMRishlmRRsAT3mJiIkjQd4nwqLdL04cRxJR1KAs0oIDfZLEsMpBUaDfcxptUVcX7RBKo8E7gEqQ8o0xEQJOgEjWJAoeIcQRzopd0V+6VMA5RNsyNWOU6AGQDyBqLgMYtps8KB7Jggt5WMM8qumgYkjpoRI0rmuc37PR8PhB7JXNm3mYsR/Z95DGU5l0OnMAA8tKe3YAYSArHUIG0I+Cjxqff4kl4gW2cFd4UbNGzSQRpuJ/CuTKzLCNmgmSXII2kSoPTai6vprj6c3tFmgh1idQxAO33TPrXR0cQqqSOpb8TJND7IAd9o3nvt1WIJIPKmw9wR3dpP2pE7TInw50tKdLqqrAs4GmxIAPwjXcU+Fg5iDJysSAzkDQ+7IAHwrhYvMJEux+9lMfxQBFd7N1tQ3QxB5ZTMiOtGgz/BLea7B52xpr4+NaXs9wpruItoQFXQlQQQVHeaRHPbfmKzXBEzXCOtobz+Br0j9H/DQiXLrZR9kFRAgAMx1JP3R8KqwRH7e47NdS2NkWT+839APWsmxqXxPG+1uvcP22JHl9kekVX37sKSeQn0pky3HLua+0coHoNfnNV1/QgeFSMWe/4kAnzbWhXDhryIxCyQGJPuidZ6ECgl/wAI7NXGtK4NoZxIzByYO0xA21+NScX2fuohYexcjZRaJJM9S0VosNjLZHccEAACNYA2Ggo7l9Y3+R/lWnjEbeb3eD3udm5J/wAB+o0q37M2yoAYQVuEEHkQ+1bJBI01+FV/BMAqNde4CrNdxGXPoIgFWUHeSTB9KXjo9rDttgcyXW00GHYcyStu8p8t6m4AhRb5L7M84A1b4V17Rd5XQFMzW7UBioBEXAYzkA1wsMRlm5ZEKRo9uftaDWBv40vs/pZvsvkf+Y1xuXAN+ZgeJPIV0DgqsMG31Bzc+ooG2rbbLThcvTouWd+9uPGPyKr8FiiM4IYQdM2uaCQTodzG2lPiMVkuKpMhiJg94Se7GkkE5tOg5VHa+FuMvv8AumZIIUlgZEd/WY66b1lcgm/rerJIaACDuQCdmA578oNQB7R3C6hYVydYadwHG5MHUQO9PnwuZRCOTAIh9CJbWHEarmOnPunWrCxfHtScrZoAaDKggQV000J8YknSaW/L2QWxZtjKRpmKhix3gkDWSdPHwqalgAAADu7ac+Z89/WqztHLW4T3hJU8g0QBvHOf8tNhMeRaRu84Cd5QpLZhuF8R49OtPy1dGtjQBABHKIjw6UU0xrQaCBFKlSoGjg1W8XRWUkGSFOZVCMxQGWGokaiJGxqxrPdpMeqAqGK5tGhWgyjkAaZd9TBBMaztUZ612pCwuLVHKRAYhTmAyoVtIuQMpyl+6NQPugQIFB/o2XaEULMZVOYKM2hEGZ7p3AmedU9/Ee3vA5l0Ezr3mylrjhQJA0MDu7DkIqXgceMjIXMKzRuX7qEypAlTAZvEADkI47YG44biMC5Nu41yy9tM0ZVhkA0yELJ0EhSJgaDQ1Ja/wxZHtLzcvdP/AEis8LYJA7pyq/tGADmRlKu4MCRq05ZlCNpJvrXHGULZsLZFwn2K3LyIqi4B3SzIIIbKQIXWRHSnhyS9LlGl3hpMrZvuT91CSfQ1Kz4UD/YsVH+IFB6s4FaDjeMKWQhgO4hsuw07xWfHQV878YsZMRdTMzBHZQWMkwdz41srb23DY/huUm6LVkgxluXUYkdQEdqj3u0vBbZJ/ZM20radiRtE5fxrwq+8DxNRVqLdG9sP6QOEWjNvDSYiRaRdOneaahcR/THZNlrVmwUDAic6iAfeIVV33515FZBggCSSaignnz+nUU9hvP8AXO39xvgQa4Y3tOlxCqhwTpqBHjselZXDCYAEk6ADmf51YNh/Z3ChglSQSJ3GhjXrIq4SQ1wsxb3ZHI67QfKrfs5wpncugHcESTAlp2GU8vrVSywddNt9NxI+VbDsa/7FhOuc6f5VpydptSP9FXutv1J//nXO7wm+BIZCegAHPqUq9DeNPNaaTtmEfGq0gGeouKBHTSIqRa4vfudy605W2JB1Hj8atcSY+NV2B4W7XHMAAuSJPLLnn0HzqLDabjvCmu3EIuZQLSiIJMyx6imw/CkX7zHqzE/LarPGH3P3F/Go9XMYm0hoIG1CwmnpE1SUe/bAEgAkaidgdprP38WqXO6gJDKpKyNGIOYcmIIb5+NXfE7LvbZUaMwjnIBPeII8Kq+I4f2dhGy/2ZBKgETEwIWToJ6bk1lnv6NWhnmXDAue6NIQ6FXn7Wo+XIGrjDXstuDBMMwy6tEkmI3G4nTxEmq7DXSoDNAUMe8wMwJIktyEgjWehEGp9nDu753EAhh5LMpvyOhPOdNADUYzXZJGRfaKwM6EnWTEGNJ+f4UOFS23uSAAykEMCNZ2bcAlh8qh4SxlvtLq59mT3QoLawGI2Jjoeg8aTX1Vc2UyQCe8YUKFClSNIgqY5zzq9/pre2sCP6/WkTXOxfDrI8R5EGCPUGjNaGYmlTUqYUzYq5mCQEGkDLCSv2FMHKdjq0dIBBrpb4GcQ5JUgFWLK7MQvdAhkmAORKjmYJq7uYezlOW2ysZOb206nnGQAmoDoQro1xipUSAyKekxk5eEHx5V5+dV4sjx7hXsy3slQhBm9qpEFtAEzJp775Ap121ERXLA9nb1zIwVoLFcxIkmWDkDNOaY7x0DAiZ33VhbKucmHDB4zOL0HrIhY5jaPmaDD8XRLKBs5K2tlvFSWeGLCFlfEg8/Ki2X2fijWOxmRUa6gBVhBCZZCsQqsDqNABr93Tc1t+GdmUs3GuMFIi2yzJKOitmI5Dc6+NYt+1rZAiW0CiIDS05YyzqBpA9KHEdtMU4Km4ADoQEXb60fJhPUVMdLriXGUe6zF0GsAFgIA0A3/M14xxnEh8RddTIa45B6jMYPpWvOGQ727f8AAv8AKrDh36ooi9grV3oRKH4xofQVc/8ARjeqXjXk969JpJqYGte68P4Vw26YTBWt9e+QR6gfWrXD4HDWdEwlnvGRJUneBJdCRt1ij32byr9HHC3XGI9y0DbljnKB8pCkqUYSVaY1qXxvhdkYDEk2xbNvEqthiuUshJYW4YTCi7dAjki9K9cxvFTlNsIAIEQ48DoAsR5Go2L4mtxSLtlXUjUMwYR5ZPP1qpdTVDwfgF21bc3HcA21Jtr967Hd5RA39KHBYJv1i2t3uzkJDEAsjDOCMx2ZTIPjXsVvgmDaP/DrBO/tTp/wV0xfCsNdIZ7KscoWQwTQEgCAnIc/pVTImN7ZW8O9m8yBEuL+pgFYXdHMKo/wRr4DoKx2CvKgAb/4np1YV67e7O4R5zYcGcsze3yLlX7HJdKaz2HwpgpglYc5utBHKCABRc4NPKroVnBUiBG4HWeRNa/sjwq29vEF0Vw9krImViW7vKfdPmo6a+gcN7L4FFzNg7COvvAqLmUyRu4qNxHtVgbRy21DlTMWkUKY+zmMCPKdqV5JPs9MTxnh1puF2bSx7RGDBpOVg2YMTMxJn+Hxrt2esXEsokqwCx3ZGns9YPkPDY9ar+2PaJ7zZrVpLaidAoY67ljtM66CsieLXv8AeuPAMVGxGyxy0qfllLT0vtlxxrF3DgXGRfZB3At58654IJnu6A+tVids9DlcMwUkKyZSWzdxf4dz1FYC/jnOr3HMcy7GB8TVLexrZiVe4Af8bfzq8eXf0Wnsrdqo9oe4yoUyxMsGHejXUg9BVlhOLB7r2ohkVW3mVadfhp614lh8RiD7hvHyLkVaYTjmKs3A+R1YCJCmYO4OYEEbVfy6+i8Xr2MxOVTB1jQc5jQaVAGMZkbnOaNehAE7QJYaeBnww9j9IDE/trat17jJr1OUxOx2+yOgrQYDtphnLD2iWgwX3jB3g9BOrEnnS+SW/idWO/C7txswKDUqcyyQM2tydZB18onmamW7beyIQMZJUg78tQCNonbcQRrUJ8ep1W5bGRiyftAocEkKdDJECNdKs8DxFCn9qnhLLPxE0Y69bK+x4SwqM20hVBM6ljJJJO+mUfAV3uWJYHSIMiNSfskawIBYfHwrlhmVpJIktyP3YUfAxXZUIOnux4kzPXpWs9GdUA2Ef0ECeugFMTTmhNUCpUNKgJd7GDI0hFEGWCwR1is/fxdtGcoS/cVZL5oOcsSWJOo0HhJrT8c4GMRYa0reyzfaVRPlttVBwb9HIsXA/tBcyjuhliCY1IGhIAEf9q83kwuXUa9q1uPEnKGVCdcqwnITGs8hoNBr8I1hDkX91foK9I4goNhva27b5FZhmRTBVSQwkaHTcVU4PgmHdUM65ElVcb5BOg1BnWpvDfW9iMiEpZDW9Xsra39mx+L/AIUacCsL/dL8ZP1NHw02ACVpeA8AQwbwPUQSCI1HPfnV7c4UmXuIitupCjQjaeoqHb4gyn2d22FeQAwGjAsASNOk1pjxavZVz4rhLae0YW8zc2lpJMS28c52qZwxc9tbTnXKwPWS/d1nQaGrBGBwauySGU+1ZQCwUyGMR3tfp4RUS8q/rSG2wK3LDHMuk5bkaQelwjroNoreTRCuJ7OEKqcsgEiTlzEr6AgfCg9oP92n8P8AWp3swdwCddTrz2k601wIolgoHWBA8+lTYrSBatKCSLK6kZoB5kCen/augAUw1tQAQD3JIkwOfUijxjBGQjSZBA0BnLE+MxFK4pmZ1LPrHJipg+ABPoKfilSY7jWUkLaQQdSyfgT9au8N2ow+ItZbncbTuESJ2BU7EeBipNzAo8l0UltyVGbUdSOXLp8KyvFOyDIpNu4kcvaHL8J2PyqbNQ+40PFMMcRaySpFxT31OVlAYaFYMidCJE7Vh+J9jsRakhPaKPtJqfMr7w+dScHwHH2oe2gDAkqpuJEHXVSY+VbTgXEHvWpu2zbdWKspBGoAMieWtZzj8puje3kbqDoRty1EedRbvCLbH3Y8jHy2r2riPBLN8Rdthj97Zh5MNa8+7U9mxhHXK2ZHnLPvDLEgxodxr+TGWFxGmLxHZZGOrvHQEfiK74Ts7YTUJmPVzm+W3yqeX/PhTBqjyyAyKb60OfrrTB6nQdRXNkHQegphc03/ADNMW8R/Tx+dBDv2Fb7C6RplGxX+h9aj3+FWngFEP+Uc/IVLa5pyHu/Q1ya4en58KfoIOP7O2XC91gQiqCCdFUkARttpVFjOBXrR/Yu5HUEqfkY+la9iAF8o38TpNM4IAMHXY7T1ia0nJlKbG2uOY2w39reEAaOS6+Eh5FW2F/SdiFHfS1c8YKH5GPlWgwVg3XCAqpPNjCfE1yx3DlV2R0QspIOikeYPPTnWk5rCc7H6UbRXv2bgbmFKsPgSQflSrgeHWT/c2z/kFKr/AMgtR6liMNf1i+q+VoT5asap73Zi5cJ9rxHEhT9m2wT6aD86VV3eK32JJuA+a7eGhA+VcWxt774/hP8A1VHnh+ranhvZ3A2NchvNzfEXGvMT1hzlHwAq6Tj1tBChVH+EAfSvN2v3T/eD+A/9VAiXmMe01/c/+1P5MDekP2qHWuH+s+YwsuegBb1jaqjhPZEDvX7hunkq91I5TBJb1ArQpbCgBQABsAIA+ArUM5xLhT3SSlo2jO+dQrdSVB0NRbfAMSpBzKcpBjOYOuo1Fa00JrO8ct2GTexjECgG4AugyOepOoUx8YFSuH8ExQ1kISCMzOSRmZSSAswTlitARTC9l5x9KU49Xe6WnHC8HuD38TdbwBgfOTVi2FBQo0sCIOYkk/GoX+nLa++6D4z8hNGvH8Of75PWPrVTxhqy9ZuWstpjmX2iFG8AwJU1IC3bZKP3kJYoxMbgwpPLUj8Ksrd61e0DLcggwGmCNjANSLlgMIMx5mridKTiCY5iRbyKkmIIDEciSdjHSqqxwPFrdDuucidTcUmeoJNbVRRVneOW72elVhL99dHtsR/lPpBqxwuKzjVWQiZVt99D4g76fWuop60Eh5rzz9Ihc31n+zyQh3E7vPQzG/ICvRAKWUbRp0qcsfKaN4cfUGhAH5Mda9nv9n8M/vWLR/8ATUfMCoVzsPgz/cgfus6/Rqx+Kp08lJ0507eH58K9Rufo6wp29ovk8/8AMDUS5+jCyRC3bq+YQ/QCp+PIaec69PntApg30rU9o+x9vCqCcRmZtFQoAT1M59AB4f0zqYUN7rhvAbfIzUWa6oAdBp0H0NcDHn86lnDE6SpiJA82nSg/VG5AR59KLQFe8AAJOaBrzaIHyrW9puF3reDVPaC7btlfdnuZQVMA9C0dYg9ay9lXBkDVWRo0gxm39K2fEbYuWhAY27t5SyjfKyP3QZ0HtFVZOwOtbYSWUqo+yNq1luvdQtqlsad5c+bVdte76A1X9oLSpirqqdM0xvE94geW3kKurGHFm/kFsojvZcAuGIIVwwImdM53HTeqntZay4y6I3KnQ8yi60ZTWEJU907n5UqFrizrv8KVYmvTzoaVKoUYUg0ajSKelSNY4ZjknnpXVcY8e+38RpUq6uMjjHXP94/8R/nRtjbke+/8R/nSpVsaJiMU/wB9tz9o+NQ/ak7kn401KuXkpAepPD0BvWwQCCwkHY+YpUqyx9h6XbtBRCgKByAgego6VKvQMQpxTUqAIUQpUqAcU9PSoB6cUqVAFTilSoDyb9IHexdwNqABAOoHdQiJ8ST8axOAsKcQZUH9mvIbxFKlXL+sL7qo4ixGSDHdG377j6VeYG4VkKSB7PkY1nwpUqeXpUaK3uf3V/Grzs+5OFuyTo3X/wDY38h6UqVVxe7/AEZsX/tifuWv+Wn7ToDiTIHurSpUs/8AW/2FS+GUnVV9BSpUqwN//9k=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MY" smtClean="0">
              <a:solidFill>
                <a:prstClr val="black"/>
              </a:solidFill>
              <a:latin typeface="Arial" pitchFamily="34" charset="0"/>
            </a:endParaRPr>
          </a:p>
        </p:txBody>
      </p:sp>
      <p:pic>
        <p:nvPicPr>
          <p:cNvPr id="9626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9" y="4533353"/>
            <a:ext cx="2502763" cy="18674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216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654"/>
            <a:ext cx="8763000" cy="628050"/>
          </a:xfrm>
          <a:noFill/>
          <a:ln>
            <a:noFill/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Arial Narrow" panose="020B0606020202030204" pitchFamily="34" charset="0"/>
              </a:rPr>
              <a:t>PENGURUSAN </a:t>
            </a:r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PRESTASI ASET</a:t>
            </a:r>
            <a:endParaRPr lang="en-MY" sz="32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8616494"/>
              </p:ext>
            </p:extLst>
          </p:nvPr>
        </p:nvGraphicFramePr>
        <p:xfrm>
          <a:off x="428596" y="2628876"/>
          <a:ext cx="2400288" cy="2686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865254111"/>
              </p:ext>
            </p:extLst>
          </p:nvPr>
        </p:nvGraphicFramePr>
        <p:xfrm>
          <a:off x="6357950" y="2271682"/>
          <a:ext cx="2643174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0901" name="TextBox 14"/>
          <p:cNvSpPr txBox="1">
            <a:spLocks noChangeArrowheads="1"/>
          </p:cNvSpPr>
          <p:nvPr/>
        </p:nvSpPr>
        <p:spPr bwMode="auto">
          <a:xfrm>
            <a:off x="6286500" y="3830638"/>
            <a:ext cx="64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smtClean="0">
                <a:solidFill>
                  <a:srgbClr val="EEECE1"/>
                </a:solidFill>
                <a:latin typeface="Calibri" pitchFamily="34" charset="0"/>
                <a:cs typeface="Arial" pitchFamily="34" charset="0"/>
              </a:rPr>
              <a:t>BDI</a:t>
            </a:r>
            <a:endParaRPr lang="en-MY" altLang="en-US" b="1" smtClean="0">
              <a:solidFill>
                <a:srgbClr val="EEECE1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0902" name="TextBox 15"/>
          <p:cNvSpPr txBox="1">
            <a:spLocks noChangeArrowheads="1"/>
          </p:cNvSpPr>
          <p:nvPr/>
        </p:nvSpPr>
        <p:spPr bwMode="auto">
          <a:xfrm>
            <a:off x="1143000" y="3629025"/>
            <a:ext cx="928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smtClean="0">
                <a:solidFill>
                  <a:srgbClr val="FFFFFF"/>
                </a:solidFill>
                <a:latin typeface="Calibri" pitchFamily="34" charset="0"/>
                <a:cs typeface="Arial" pitchFamily="34" charset="0"/>
              </a:rPr>
              <a:t>TAM</a:t>
            </a:r>
            <a:endParaRPr lang="en-MY" altLang="en-US" sz="2800" b="1" smtClean="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1500" y="2128838"/>
            <a:ext cx="1857375" cy="307975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black"/>
                </a:solidFill>
              </a:rPr>
              <a:t>Asset Creation Phase</a:t>
            </a:r>
            <a:endParaRPr lang="en-MY" sz="14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1500" y="5629275"/>
            <a:ext cx="2000250" cy="307975"/>
          </a:xfrm>
          <a:prstGeom prst="rect">
            <a:avLst/>
          </a:prstGeom>
          <a:ln w="31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prstClr val="black"/>
                </a:solidFill>
              </a:rPr>
              <a:t>Asset  Operation Phase</a:t>
            </a:r>
            <a:endParaRPr lang="en-MY" sz="1400" dirty="0">
              <a:solidFill>
                <a:prstClr val="black"/>
              </a:solidFill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rot="5400000">
            <a:off x="786606" y="3842544"/>
            <a:ext cx="4714875" cy="1588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3858419" y="3842544"/>
            <a:ext cx="4714875" cy="1587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71500" y="985838"/>
            <a:ext cx="2143125" cy="307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Total Asset Management</a:t>
            </a:r>
            <a:endParaRPr lang="en-MY" sz="1400" dirty="0">
              <a:solidFill>
                <a:prstClr val="white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43313" y="985838"/>
            <a:ext cx="2143125" cy="307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Asset Performance Index</a:t>
            </a:r>
            <a:endParaRPr lang="en-MY" sz="1400" dirty="0">
              <a:solidFill>
                <a:prstClr val="white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572250" y="1032793"/>
            <a:ext cx="2143125" cy="307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prstClr val="white"/>
                </a:solidFill>
              </a:rPr>
              <a:t>Business  Delivery  Index</a:t>
            </a:r>
            <a:endParaRPr lang="en-MY" sz="1400" dirty="0">
              <a:solidFill>
                <a:prstClr val="white"/>
              </a:solidFill>
            </a:endParaRPr>
          </a:p>
        </p:txBody>
      </p:sp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val="2558592697"/>
              </p:ext>
            </p:extLst>
          </p:nvPr>
        </p:nvGraphicFramePr>
        <p:xfrm>
          <a:off x="3214678" y="1414426"/>
          <a:ext cx="2928958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80911" name="Group 22"/>
          <p:cNvGrpSpPr>
            <a:grpSpLocks/>
          </p:cNvGrpSpPr>
          <p:nvPr/>
        </p:nvGrpSpPr>
        <p:grpSpPr bwMode="auto">
          <a:xfrm>
            <a:off x="2071688" y="3843338"/>
            <a:ext cx="1285875" cy="282575"/>
            <a:chOff x="4500618" y="3079"/>
            <a:chExt cx="1348598" cy="282672"/>
          </a:xfrm>
        </p:grpSpPr>
        <p:sp>
          <p:nvSpPr>
            <p:cNvPr id="31" name="Chevron 30"/>
            <p:cNvSpPr/>
            <p:nvPr/>
          </p:nvSpPr>
          <p:spPr>
            <a:xfrm>
              <a:off x="4500618" y="3079"/>
              <a:ext cx="1348598" cy="282672"/>
            </a:xfrm>
            <a:prstGeom prst="chevr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Chevron 4"/>
            <p:cNvSpPr/>
            <p:nvPr/>
          </p:nvSpPr>
          <p:spPr>
            <a:xfrm>
              <a:off x="4642137" y="3079"/>
              <a:ext cx="1065559" cy="2826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2007" tIns="34671" rIns="17336" bIns="34671" spcCol="1270" anchor="ctr"/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300" dirty="0" err="1">
                  <a:solidFill>
                    <a:prstClr val="white"/>
                  </a:solidFill>
                </a:rPr>
                <a:t>Laporan</a:t>
              </a:r>
              <a:r>
                <a:rPr lang="en-US" sz="1300" dirty="0">
                  <a:solidFill>
                    <a:prstClr val="white"/>
                  </a:solidFill>
                </a:rPr>
                <a:t> PATA</a:t>
              </a:r>
              <a:endParaRPr lang="en-MY" sz="13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80912" name="Group 32"/>
          <p:cNvGrpSpPr>
            <a:grpSpLocks/>
          </p:cNvGrpSpPr>
          <p:nvPr/>
        </p:nvGrpSpPr>
        <p:grpSpPr bwMode="auto">
          <a:xfrm>
            <a:off x="6072188" y="3843338"/>
            <a:ext cx="785812" cy="357187"/>
            <a:chOff x="0" y="1527"/>
            <a:chExt cx="2325119" cy="256236"/>
          </a:xfrm>
        </p:grpSpPr>
        <p:sp>
          <p:nvSpPr>
            <p:cNvPr id="34" name="Pentagon 33"/>
            <p:cNvSpPr/>
            <p:nvPr/>
          </p:nvSpPr>
          <p:spPr>
            <a:xfrm>
              <a:off x="0" y="1527"/>
              <a:ext cx="2325119" cy="256236"/>
            </a:xfrm>
            <a:prstGeom prst="homePlate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Pentagon 4"/>
            <p:cNvSpPr/>
            <p:nvPr/>
          </p:nvSpPr>
          <p:spPr>
            <a:xfrm>
              <a:off x="0" y="1527"/>
              <a:ext cx="2259358" cy="2562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69342" tIns="34671" rIns="17336" bIns="34671" spcCol="1270" anchor="ctr"/>
            <a:lstStyle/>
            <a:p>
              <a:pPr algn="ctr" defTabSz="577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300" dirty="0">
                  <a:solidFill>
                    <a:prstClr val="white"/>
                  </a:solidFill>
                </a:rPr>
                <a:t>Outcome</a:t>
              </a:r>
              <a:endParaRPr lang="en-MY" sz="1300" dirty="0">
                <a:solidFill>
                  <a:prstClr val="white"/>
                </a:solidFill>
              </a:endParaRPr>
            </a:p>
          </p:txBody>
        </p:sp>
      </p:grpSp>
      <p:sp>
        <p:nvSpPr>
          <p:cNvPr id="80913" name="Oval 26"/>
          <p:cNvSpPr>
            <a:spLocks noChangeArrowheads="1"/>
          </p:cNvSpPr>
          <p:nvPr/>
        </p:nvSpPr>
        <p:spPr bwMode="auto">
          <a:xfrm>
            <a:off x="2484438" y="4132263"/>
            <a:ext cx="287337" cy="288925"/>
          </a:xfrm>
          <a:prstGeom prst="ellipse">
            <a:avLst/>
          </a:prstGeom>
          <a:noFill/>
          <a:ln>
            <a:noFill/>
          </a:ln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b="1" smtClean="0">
                <a:solidFill>
                  <a:srgbClr val="FFFFFF"/>
                </a:solidFill>
                <a:cs typeface="Arial" pitchFamily="34" charset="0"/>
              </a:rPr>
              <a:t>Ac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611396"/>
            <a:ext cx="846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 Narrow" panose="020B0606020202030204" pitchFamily="34" charset="0"/>
              </a:rPr>
              <a:t>To maintain Asset Performance &amp; to support Agencies Business Delivery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99617" y="6165304"/>
            <a:ext cx="25202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gency FB" panose="020B0503020202020204" pitchFamily="34" charset="0"/>
              </a:rPr>
              <a:t>Bagaimana</a:t>
            </a: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dirty="0" err="1" smtClean="0">
                <a:latin typeface="Agency FB" panose="020B0503020202020204" pitchFamily="34" charset="0"/>
              </a:rPr>
              <a:t>ukur</a:t>
            </a:r>
            <a:r>
              <a:rPr lang="en-US" dirty="0" smtClean="0">
                <a:latin typeface="Agency FB" panose="020B0503020202020204" pitchFamily="34" charset="0"/>
              </a:rPr>
              <a:t> proses &amp; </a:t>
            </a:r>
            <a:r>
              <a:rPr lang="en-US" dirty="0" err="1" smtClean="0">
                <a:latin typeface="Agency FB" panose="020B0503020202020204" pitchFamily="34" charset="0"/>
              </a:rPr>
              <a:t>prestasi</a:t>
            </a: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dirty="0" err="1" smtClean="0">
                <a:latin typeface="Agency FB" panose="020B0503020202020204" pitchFamily="34" charset="0"/>
              </a:rPr>
              <a:t>aset</a:t>
            </a:r>
            <a:r>
              <a:rPr lang="en-US" dirty="0" smtClean="0">
                <a:latin typeface="Agency FB" panose="020B0503020202020204" pitchFamily="34" charset="0"/>
              </a:rPr>
              <a:t>? </a:t>
            </a:r>
            <a:r>
              <a:rPr lang="en-US" dirty="0" err="1" smtClean="0">
                <a:latin typeface="Agency FB" panose="020B0503020202020204" pitchFamily="34" charset="0"/>
              </a:rPr>
              <a:t>Apa</a:t>
            </a:r>
            <a:r>
              <a:rPr lang="en-US" dirty="0" smtClean="0">
                <a:latin typeface="Agency FB" panose="020B0503020202020204" pitchFamily="34" charset="0"/>
              </a:rPr>
              <a:t> parameter?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54637" y="6167045"/>
            <a:ext cx="208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gency FB" panose="020B0503020202020204" pitchFamily="34" charset="0"/>
              </a:rPr>
              <a:t>Bagaimana</a:t>
            </a: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dirty="0" err="1" smtClean="0">
                <a:latin typeface="Agency FB" panose="020B0503020202020204" pitchFamily="34" charset="0"/>
              </a:rPr>
              <a:t>ukur</a:t>
            </a:r>
            <a:r>
              <a:rPr lang="en-US" dirty="0" smtClean="0">
                <a:latin typeface="Agency FB" panose="020B0503020202020204" pitchFamily="34" charset="0"/>
              </a:rPr>
              <a:t> </a:t>
            </a:r>
            <a:r>
              <a:rPr lang="en-US" dirty="0" err="1" smtClean="0">
                <a:latin typeface="Agency FB" panose="020B0503020202020204" pitchFamily="34" charset="0"/>
              </a:rPr>
              <a:t>impak</a:t>
            </a:r>
            <a:r>
              <a:rPr lang="en-US" dirty="0" smtClean="0">
                <a:latin typeface="Agency FB" panose="020B0503020202020204" pitchFamily="34" charset="0"/>
              </a:rPr>
              <a:t> HPA? </a:t>
            </a:r>
            <a:r>
              <a:rPr lang="en-US" dirty="0" err="1" smtClean="0">
                <a:latin typeface="Agency FB" panose="020B0503020202020204" pitchFamily="34" charset="0"/>
              </a:rPr>
              <a:t>Apa</a:t>
            </a:r>
            <a:r>
              <a:rPr lang="en-US" dirty="0" smtClean="0">
                <a:latin typeface="Agency FB" panose="020B0503020202020204" pitchFamily="34" charset="0"/>
              </a:rPr>
              <a:t> parameter?</a:t>
            </a: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27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  <p:bldGraphic spid="2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68313" y="160338"/>
            <a:ext cx="8218487" cy="67637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ASET    </a:t>
            </a:r>
            <a:r>
              <a:rPr lang="en-US" sz="3200" b="1" dirty="0" err="1" smtClean="0">
                <a:solidFill>
                  <a:srgbClr val="0000FF"/>
                </a:solidFill>
                <a:latin typeface="Arial Narrow" panose="020B0606020202030204" pitchFamily="34" charset="0"/>
              </a:rPr>
              <a:t>Vs</a:t>
            </a:r>
            <a:r>
              <a:rPr lang="en-US" sz="32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   FASILITI?</a:t>
            </a:r>
            <a:endParaRPr lang="en-MY" sz="3200" b="1" dirty="0" smtClean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0" y="4605518"/>
            <a:ext cx="2463757" cy="1847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259632" y="1023119"/>
            <a:ext cx="9220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>
                <a:latin typeface="Source Code Pro Black" pitchFamily="49" charset="0"/>
              </a:rPr>
              <a:t>Aset</a:t>
            </a:r>
            <a:endParaRPr lang="en-MY" sz="2400" b="1" dirty="0">
              <a:latin typeface="Source Code Pro Black" pitchFamily="49" charset="0"/>
            </a:endParaRPr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55355"/>
            <a:ext cx="3024374" cy="21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7"/>
          <p:cNvSpPr txBox="1">
            <a:spLocks noChangeArrowheads="1"/>
          </p:cNvSpPr>
          <p:nvPr/>
        </p:nvSpPr>
        <p:spPr bwMode="auto">
          <a:xfrm>
            <a:off x="4833142" y="1023119"/>
            <a:ext cx="1659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b="1" dirty="0" err="1">
                <a:latin typeface="Source Code Pro Black" pitchFamily="49" charset="0"/>
              </a:rPr>
              <a:t>Fasiliti</a:t>
            </a:r>
            <a:endParaRPr lang="en-MY" sz="2400" b="1" dirty="0">
              <a:latin typeface="Source Code Pro Black" pitchFamily="49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306" y="1704504"/>
            <a:ext cx="1649574" cy="164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9" y="1628800"/>
            <a:ext cx="3240361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6764336" y="4295415"/>
            <a:ext cx="205613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400" dirty="0" err="1" smtClean="0">
                <a:solidFill>
                  <a:srgbClr val="002060"/>
                </a:solidFill>
                <a:latin typeface="Agency FB" panose="020B0503020202020204" pitchFamily="34" charset="0"/>
                <a:ea typeface="BatangChe" pitchFamily="49" charset="-127"/>
              </a:rPr>
              <a:t>apabila</a:t>
            </a:r>
            <a:r>
              <a:rPr lang="en-US" sz="2400" dirty="0" smtClean="0">
                <a:solidFill>
                  <a:srgbClr val="002060"/>
                </a:solidFill>
                <a:latin typeface="Agency FB" panose="020B0503020202020204" pitchFamily="34" charset="0"/>
                <a:ea typeface="BatangChe" pitchFamily="49" charset="-127"/>
              </a:rPr>
              <a:t> ASET </a:t>
            </a:r>
            <a:r>
              <a:rPr lang="en-US" sz="2400" dirty="0" err="1" smtClean="0">
                <a:solidFill>
                  <a:srgbClr val="002060"/>
                </a:solidFill>
                <a:latin typeface="Agency FB" panose="020B0503020202020204" pitchFamily="34" charset="0"/>
                <a:ea typeface="BatangChe" pitchFamily="49" charset="-127"/>
              </a:rPr>
              <a:t>digunakan</a:t>
            </a:r>
            <a:r>
              <a:rPr lang="en-US" sz="2400" dirty="0" smtClean="0">
                <a:solidFill>
                  <a:srgbClr val="002060"/>
                </a:solidFill>
                <a:latin typeface="Agency FB" panose="020B0503020202020204" pitchFamily="34" charset="0"/>
                <a:ea typeface="BatangChe" pitchFamily="49" charset="-12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gency FB" panose="020B0503020202020204" pitchFamily="34" charset="0"/>
                <a:ea typeface="BatangChe" pitchFamily="49" charset="-127"/>
              </a:rPr>
              <a:t>untuk</a:t>
            </a:r>
            <a:r>
              <a:rPr lang="en-US" sz="2400" dirty="0">
                <a:solidFill>
                  <a:srgbClr val="002060"/>
                </a:solidFill>
                <a:latin typeface="Agency FB" panose="020B0503020202020204" pitchFamily="34" charset="0"/>
                <a:ea typeface="BatangChe" pitchFamily="49" charset="-127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gency FB" panose="020B0503020202020204" pitchFamily="34" charset="0"/>
                <a:ea typeface="BatangChe" pitchFamily="49" charset="-127"/>
              </a:rPr>
              <a:t>memberikan</a:t>
            </a:r>
            <a:r>
              <a:rPr lang="en-US" sz="2400" dirty="0">
                <a:solidFill>
                  <a:srgbClr val="002060"/>
                </a:solidFill>
                <a:latin typeface="Agency FB" panose="020B0503020202020204" pitchFamily="34" charset="0"/>
                <a:ea typeface="BatangChe" pitchFamily="49" charset="-127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gency FB" panose="020B0503020202020204" pitchFamily="34" charset="0"/>
                <a:ea typeface="BatangChe" pitchFamily="49" charset="-127"/>
              </a:rPr>
              <a:t>sesuatu</a:t>
            </a:r>
            <a:r>
              <a:rPr lang="en-US" sz="2400" dirty="0" smtClean="0">
                <a:solidFill>
                  <a:srgbClr val="002060"/>
                </a:solidFill>
                <a:latin typeface="Agency FB" panose="020B0503020202020204" pitchFamily="34" charset="0"/>
                <a:ea typeface="BatangChe" pitchFamily="49" charset="-127"/>
              </a:rPr>
              <a:t> SERVIS </a:t>
            </a:r>
            <a:r>
              <a:rPr lang="en-US" sz="2400" dirty="0" err="1">
                <a:solidFill>
                  <a:srgbClr val="002060"/>
                </a:solidFill>
                <a:latin typeface="Agency FB" panose="020B0503020202020204" pitchFamily="34" charset="0"/>
                <a:ea typeface="BatangChe" pitchFamily="49" charset="-127"/>
              </a:rPr>
              <a:t>ia</a:t>
            </a:r>
            <a:r>
              <a:rPr lang="en-US" sz="2400" dirty="0">
                <a:solidFill>
                  <a:srgbClr val="002060"/>
                </a:solidFill>
                <a:latin typeface="Agency FB" panose="020B0503020202020204" pitchFamily="34" charset="0"/>
                <a:ea typeface="BatangChe" pitchFamily="49" charset="-127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Agency FB" panose="020B0503020202020204" pitchFamily="34" charset="0"/>
                <a:ea typeface="BatangChe" pitchFamily="49" charset="-127"/>
              </a:rPr>
              <a:t>dipanggil</a:t>
            </a:r>
            <a:r>
              <a:rPr lang="en-US" sz="2400" dirty="0" smtClean="0">
                <a:solidFill>
                  <a:srgbClr val="002060"/>
                </a:solidFill>
                <a:latin typeface="Agency FB" panose="020B0503020202020204" pitchFamily="34" charset="0"/>
                <a:ea typeface="BatangChe" pitchFamily="49" charset="-127"/>
              </a:rPr>
              <a:t> FASILITI</a:t>
            </a:r>
            <a:endParaRPr lang="en-MY" sz="2400" dirty="0">
              <a:solidFill>
                <a:srgbClr val="002060"/>
              </a:solidFill>
              <a:latin typeface="Agency FB" panose="020B0503020202020204" pitchFamily="34" charset="0"/>
              <a:ea typeface="BatangChe" pitchFamily="49" charset="-127"/>
            </a:endParaRPr>
          </a:p>
        </p:txBody>
      </p:sp>
      <p:sp>
        <p:nvSpPr>
          <p:cNvPr id="2" name="AutoShape 2" descr="Image result for atm space"/>
          <p:cNvSpPr>
            <a:spLocks noChangeAspect="1" noChangeArrowheads="1"/>
          </p:cNvSpPr>
          <p:nvPr/>
        </p:nvSpPr>
        <p:spPr bwMode="auto">
          <a:xfrm>
            <a:off x="1206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90" y="1704504"/>
            <a:ext cx="1141394" cy="1649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Curved Down Arrow 2"/>
          <p:cNvSpPr/>
          <p:nvPr/>
        </p:nvSpPr>
        <p:spPr>
          <a:xfrm rot="21258007">
            <a:off x="3275856" y="1127063"/>
            <a:ext cx="1395092" cy="429729"/>
          </a:xfrm>
          <a:prstGeom prst="curvedDownArrow">
            <a:avLst>
              <a:gd name="adj1" fmla="val 25000"/>
              <a:gd name="adj2" fmla="val 7979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Down Arrow 13"/>
          <p:cNvSpPr/>
          <p:nvPr/>
        </p:nvSpPr>
        <p:spPr>
          <a:xfrm rot="21153045">
            <a:off x="2505738" y="3918761"/>
            <a:ext cx="1395092" cy="429729"/>
          </a:xfrm>
          <a:prstGeom prst="curvedDownArrow">
            <a:avLst>
              <a:gd name="adj1" fmla="val 25000"/>
              <a:gd name="adj2" fmla="val 7979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52320" y="1416258"/>
            <a:ext cx="12799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gency FB" panose="020B0503020202020204" pitchFamily="34" charset="0"/>
              </a:rPr>
              <a:t>Aset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gency FB" panose="020B0503020202020204" pitchFamily="34" charset="0"/>
              </a:rPr>
              <a:t>Tempat</a:t>
            </a:r>
            <a:endParaRPr lang="en-US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gency FB" panose="020B0503020202020204" pitchFamily="34" charset="0"/>
              </a:rPr>
              <a:t>Manusia</a:t>
            </a:r>
            <a:endParaRPr lang="en-US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smtClean="0">
                <a:latin typeface="Agency FB" panose="020B0503020202020204" pitchFamily="34" charset="0"/>
              </a:rPr>
              <a:t>Proses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 smtClean="0">
              <a:latin typeface="Agency FB" panose="020B0503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gency FB" panose="020B0503020202020204" pitchFamily="34" charset="0"/>
              </a:rPr>
              <a:t>Tekonologi</a:t>
            </a:r>
            <a:endParaRPr lang="en-US" dirty="0">
              <a:latin typeface="Agency FB" panose="020B05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8299" y="3527464"/>
            <a:ext cx="1581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gency FB" panose="020B0503020202020204" pitchFamily="34" charset="0"/>
              </a:rPr>
              <a:t>Objek</a:t>
            </a:r>
            <a:r>
              <a:rPr lang="en-US" dirty="0" smtClean="0">
                <a:latin typeface="Agency FB" panose="020B0503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dirty="0" err="1" smtClean="0">
                <a:latin typeface="Agency FB" panose="020B0503020202020204" pitchFamily="34" charset="0"/>
              </a:rPr>
              <a:t>Nilaian</a:t>
            </a:r>
            <a:endParaRPr lang="en-US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04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 animBg="1"/>
      <p:bldP spid="14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2448</TotalTime>
  <Words>1551</Words>
  <Application>Microsoft Office PowerPoint</Application>
  <PresentationFormat>On-screen Show (4:3)</PresentationFormat>
  <Paragraphs>347</Paragraphs>
  <Slides>24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Civic</vt:lpstr>
      <vt:lpstr>Office Theme</vt:lpstr>
      <vt:lpstr>PowerPoint Presentation</vt:lpstr>
      <vt:lpstr>Kandungan</vt:lpstr>
      <vt:lpstr>HALA TUJU PENGURUSAN ASET KERAJAAN</vt:lpstr>
      <vt:lpstr>AMALAN PENGURUSAN ASET KERAJAAN</vt:lpstr>
      <vt:lpstr>TRANSFORMASI PENGURUSAN ASET KERAJAAN</vt:lpstr>
      <vt:lpstr>PRINSIP PEMGURUSAN ASET MENYELURUH</vt:lpstr>
      <vt:lpstr>PowerPoint Presentation</vt:lpstr>
      <vt:lpstr>PENGURUSAN PRESTASI ASET</vt:lpstr>
      <vt:lpstr>ASET    Vs    FASILITI?</vt:lpstr>
      <vt:lpstr>PENGURUSAN FASILITI</vt:lpstr>
      <vt:lpstr>KITARAN HAYAT PENGURUSAN FASILITI</vt:lpstr>
      <vt:lpstr>SKOP PERKHIDMATAN PENGURUSAN FASILITI</vt:lpstr>
      <vt:lpstr>PERKHIDMATAN PENGURUSAN FASILITI BERSEPADU</vt:lpstr>
      <vt:lpstr>PowerPoint Presentation</vt:lpstr>
      <vt:lpstr>PowerPoint Presentation</vt:lpstr>
      <vt:lpstr>AMALAN TERBAIK PENGURUSAN FASILITI</vt:lpstr>
      <vt:lpstr>PowerPoint Presentation</vt:lpstr>
      <vt:lpstr>KAEDAH PELAKSANAAN PENGURUSAN FASILITI</vt:lpstr>
      <vt:lpstr>MENGAPA SUMBER LUARAN?</vt:lpstr>
      <vt:lpstr>PowerPoint Presentation</vt:lpstr>
      <vt:lpstr>MODEL TADBIR URUS PENGURUSAN FASILITI DI SEKTOR AWAM</vt:lpstr>
      <vt:lpstr>ISU-ISU SEMASA PENGURUSAN FASILITI KERAJAAN</vt:lpstr>
      <vt:lpstr>RUMUSAN</vt:lpstr>
      <vt:lpstr>SEKIAN, TERIMA KASIH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BPKS_346</dc:creator>
  <cp:lastModifiedBy>User</cp:lastModifiedBy>
  <cp:revision>250</cp:revision>
  <dcterms:created xsi:type="dcterms:W3CDTF">2014-06-11T00:08:24Z</dcterms:created>
  <dcterms:modified xsi:type="dcterms:W3CDTF">2015-10-27T16:14:07Z</dcterms:modified>
</cp:coreProperties>
</file>