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6" r:id="rId2"/>
    <p:sldMasterId id="2147483712" r:id="rId3"/>
    <p:sldMasterId id="2147483724" r:id="rId4"/>
  </p:sldMasterIdLst>
  <p:notesMasterIdLst>
    <p:notesMasterId r:id="rId16"/>
  </p:notesMasterIdLst>
  <p:handoutMasterIdLst>
    <p:handoutMasterId r:id="rId17"/>
  </p:handoutMasterIdLst>
  <p:sldIdLst>
    <p:sldId id="262" r:id="rId5"/>
    <p:sldId id="315" r:id="rId6"/>
    <p:sldId id="289" r:id="rId7"/>
    <p:sldId id="257" r:id="rId8"/>
    <p:sldId id="314" r:id="rId9"/>
    <p:sldId id="296" r:id="rId10"/>
    <p:sldId id="304" r:id="rId11"/>
    <p:sldId id="303" r:id="rId12"/>
    <p:sldId id="283" r:id="rId13"/>
    <p:sldId id="269" r:id="rId14"/>
    <p:sldId id="264" r:id="rId1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00FF"/>
    <a:srgbClr val="FF6600"/>
    <a:srgbClr val="FF5050"/>
    <a:srgbClr val="0C03BD"/>
    <a:srgbClr val="CC0000"/>
    <a:srgbClr val="1F6F29"/>
    <a:srgbClr val="EFF698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7" autoAdjust="0"/>
    <p:restoredTop sz="86589" autoAdjust="0"/>
  </p:normalViewPr>
  <p:slideViewPr>
    <p:cSldViewPr snapToGrid="0">
      <p:cViewPr varScale="1">
        <p:scale>
          <a:sx n="58" d="100"/>
          <a:sy n="58" d="100"/>
        </p:scale>
        <p:origin x="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4730B-53D9-4451-A4A6-42990344EC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E432AAF0-1856-4CE7-816A-6EF1DD3C251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Penjimatan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latihan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rPr>
            <a:t>EPSA</a:t>
          </a:r>
          <a:r>
            <a:rPr lang="en-MY" sz="2800" b="1" baseline="300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rPr>
            <a:t>®  </a:t>
          </a:r>
          <a:endParaRPr lang="en-MY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371C1-4BD9-47DA-BA7D-77FD08BA047D}" type="parTrans" cxnId="{EB4908A6-53DB-4283-9BD6-B2034634123F}">
      <dgm:prSet/>
      <dgm:spPr/>
      <dgm:t>
        <a:bodyPr/>
        <a:lstStyle/>
        <a:p>
          <a:endParaRPr lang="en-MY"/>
        </a:p>
      </dgm:t>
    </dgm:pt>
    <dgm:pt modelId="{777F48F3-9E11-41D5-A5E0-9F8C01F1BB88}" type="sibTrans" cxnId="{EB4908A6-53DB-4283-9BD6-B2034634123F}">
      <dgm:prSet/>
      <dgm:spPr/>
      <dgm:t>
        <a:bodyPr/>
        <a:lstStyle/>
        <a:p>
          <a:endParaRPr lang="en-MY"/>
        </a:p>
      </dgm:t>
    </dgm:pt>
    <dgm:pt modelId="{D275F3F6-ACB9-4338-98EB-0432A4AB48A3}">
      <dgm:prSet phldrT="[Text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Pekeliling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Perkhidmatan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6/2005 </a:t>
          </a:r>
        </a:p>
        <a:p>
          <a:pPr>
            <a:spcAft>
              <a:spcPts val="0"/>
            </a:spcAft>
          </a:pP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Dasar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Latihan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MY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06B49E-4E3E-4F04-BC65-0786CD72CD17}" type="parTrans" cxnId="{A4DD90BD-D12D-4DC8-9349-A6B1C718BB55}">
      <dgm:prSet/>
      <dgm:spPr/>
      <dgm:t>
        <a:bodyPr/>
        <a:lstStyle/>
        <a:p>
          <a:endParaRPr lang="en-MY"/>
        </a:p>
      </dgm:t>
    </dgm:pt>
    <dgm:pt modelId="{A935FE34-2D77-4BBB-8C1C-79A208FEC974}" type="sibTrans" cxnId="{A4DD90BD-D12D-4DC8-9349-A6B1C718BB55}">
      <dgm:prSet/>
      <dgm:spPr/>
      <dgm:t>
        <a:bodyPr/>
        <a:lstStyle/>
        <a:p>
          <a:endParaRPr lang="en-MY"/>
        </a:p>
      </dgm:t>
    </dgm:pt>
    <dgm:pt modelId="{A29C212F-B6A7-4F8C-A009-E4921790D876}">
      <dgm:prSet phldrT="[Text]" custT="1"/>
      <dgm:spPr>
        <a:solidFill>
          <a:srgbClr val="FF99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Surat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KPPA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Februari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2016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Penangguhan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penguatkuasaan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kursus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MY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11586-7C84-40CC-B257-87B35452DB7F}" type="parTrans" cxnId="{BADF7ACE-3AFA-492A-8173-A1C292EB385E}">
      <dgm:prSet/>
      <dgm:spPr/>
      <dgm:t>
        <a:bodyPr/>
        <a:lstStyle/>
        <a:p>
          <a:endParaRPr lang="en-MY"/>
        </a:p>
      </dgm:t>
    </dgm:pt>
    <dgm:pt modelId="{363CE591-FC8A-41B7-8406-777E4F21C021}" type="sibTrans" cxnId="{BADF7ACE-3AFA-492A-8173-A1C292EB385E}">
      <dgm:prSet/>
      <dgm:spPr/>
      <dgm:t>
        <a:bodyPr/>
        <a:lstStyle/>
        <a:p>
          <a:endParaRPr lang="en-MY"/>
        </a:p>
      </dgm:t>
    </dgm:pt>
    <dgm:pt modelId="{753D9D9F-B4CE-4B2D-9B40-7BAFBE414A5C}">
      <dgm:prSet phldrT="[Text]" custT="1"/>
      <dgm:spPr>
        <a:solidFill>
          <a:srgbClr val="FF9966"/>
        </a:solidFill>
      </dgm:spPr>
      <dgm:t>
        <a:bodyPr/>
        <a:lstStyle/>
        <a:p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jam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belajar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1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MY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kursus</a:t>
          </a:r>
          <a:endParaRPr lang="en-MY" sz="2800" dirty="0"/>
        </a:p>
      </dgm:t>
    </dgm:pt>
    <dgm:pt modelId="{B272C67C-3CDF-4F04-8871-0EA55ED5B1A7}" type="parTrans" cxnId="{A12818DA-33F6-4F74-A7F0-15C3925A3868}">
      <dgm:prSet/>
      <dgm:spPr/>
      <dgm:t>
        <a:bodyPr/>
        <a:lstStyle/>
        <a:p>
          <a:endParaRPr lang="en-MY"/>
        </a:p>
      </dgm:t>
    </dgm:pt>
    <dgm:pt modelId="{62CF2D2B-4B3C-4071-8E13-64A32918D04B}" type="sibTrans" cxnId="{A12818DA-33F6-4F74-A7F0-15C3925A3868}">
      <dgm:prSet/>
      <dgm:spPr/>
      <dgm:t>
        <a:bodyPr/>
        <a:lstStyle/>
        <a:p>
          <a:endParaRPr lang="en-MY"/>
        </a:p>
      </dgm:t>
    </dgm:pt>
    <dgm:pt modelId="{FFE8E9AF-CE2D-4A54-B384-A9BA4B3803C2}" type="pres">
      <dgm:prSet presAssocID="{96A4730B-53D9-4451-A4A6-42990344EC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MY"/>
        </a:p>
      </dgm:t>
    </dgm:pt>
    <dgm:pt modelId="{C7448250-AE28-4464-981D-CA130377F8D2}" type="pres">
      <dgm:prSet presAssocID="{96A4730B-53D9-4451-A4A6-42990344EC97}" presName="Name1" presStyleCnt="0"/>
      <dgm:spPr/>
    </dgm:pt>
    <dgm:pt modelId="{626104AE-F7EA-455B-8FCD-83FC4E384CF9}" type="pres">
      <dgm:prSet presAssocID="{96A4730B-53D9-4451-A4A6-42990344EC97}" presName="cycle" presStyleCnt="0"/>
      <dgm:spPr/>
    </dgm:pt>
    <dgm:pt modelId="{B2F3D900-F9B8-4885-9F5D-10634DEA7B5F}" type="pres">
      <dgm:prSet presAssocID="{96A4730B-53D9-4451-A4A6-42990344EC97}" presName="srcNode" presStyleLbl="node1" presStyleIdx="0" presStyleCnt="4"/>
      <dgm:spPr/>
    </dgm:pt>
    <dgm:pt modelId="{7CE599D6-A949-43A5-ADBE-A5F1B750062E}" type="pres">
      <dgm:prSet presAssocID="{96A4730B-53D9-4451-A4A6-42990344EC97}" presName="conn" presStyleLbl="parChTrans1D2" presStyleIdx="0" presStyleCnt="1"/>
      <dgm:spPr/>
      <dgm:t>
        <a:bodyPr/>
        <a:lstStyle/>
        <a:p>
          <a:endParaRPr lang="en-MY"/>
        </a:p>
      </dgm:t>
    </dgm:pt>
    <dgm:pt modelId="{9DAB95BA-3272-44A4-8C52-8AD45A3A78D2}" type="pres">
      <dgm:prSet presAssocID="{96A4730B-53D9-4451-A4A6-42990344EC97}" presName="extraNode" presStyleLbl="node1" presStyleIdx="0" presStyleCnt="4"/>
      <dgm:spPr/>
    </dgm:pt>
    <dgm:pt modelId="{C6982CA2-32D5-4D55-8020-437A827DAEC4}" type="pres">
      <dgm:prSet presAssocID="{96A4730B-53D9-4451-A4A6-42990344EC97}" presName="dstNode" presStyleLbl="node1" presStyleIdx="0" presStyleCnt="4"/>
      <dgm:spPr/>
    </dgm:pt>
    <dgm:pt modelId="{02572759-D060-4645-AD2B-5B1758290912}" type="pres">
      <dgm:prSet presAssocID="{D275F3F6-ACB9-4338-98EB-0432A4AB48A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F83D75D-D093-48EE-A8FD-31D485B6B68E}" type="pres">
      <dgm:prSet presAssocID="{D275F3F6-ACB9-4338-98EB-0432A4AB48A3}" presName="accent_1" presStyleCnt="0"/>
      <dgm:spPr/>
    </dgm:pt>
    <dgm:pt modelId="{79F33FF7-929B-4555-BD44-77279F5047D6}" type="pres">
      <dgm:prSet presAssocID="{D275F3F6-ACB9-4338-98EB-0432A4AB48A3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B57442-59B4-45EF-931D-FAB28EE141B8}" type="pres">
      <dgm:prSet presAssocID="{A29C212F-B6A7-4F8C-A009-E4921790D876}" presName="text_2" presStyleLbl="node1" presStyleIdx="1" presStyleCnt="4" custScaleY="11710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22ACB1-AF37-447E-8D9A-83B0B25E08FE}" type="pres">
      <dgm:prSet presAssocID="{A29C212F-B6A7-4F8C-A009-E4921790D876}" presName="accent_2" presStyleCnt="0"/>
      <dgm:spPr/>
    </dgm:pt>
    <dgm:pt modelId="{5A0C3ECB-1DF2-4BAD-81C3-697AC4F64850}" type="pres">
      <dgm:prSet presAssocID="{A29C212F-B6A7-4F8C-A009-E4921790D876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B7CBDB-30FA-4090-8B3A-2E37BB5656B2}" type="pres">
      <dgm:prSet presAssocID="{E432AAF0-1856-4CE7-816A-6EF1DD3C251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77B963E-EB95-46B3-9E50-0BA091D9F8CD}" type="pres">
      <dgm:prSet presAssocID="{E432AAF0-1856-4CE7-816A-6EF1DD3C2512}" presName="accent_3" presStyleCnt="0"/>
      <dgm:spPr/>
    </dgm:pt>
    <dgm:pt modelId="{725961F0-D123-4390-9FB7-97D1E95D87A0}" type="pres">
      <dgm:prSet presAssocID="{E432AAF0-1856-4CE7-816A-6EF1DD3C2512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1CC9123-668D-4DD6-86AF-25422D1B43DF}" type="pres">
      <dgm:prSet presAssocID="{753D9D9F-B4CE-4B2D-9B40-7BAFBE414A5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09F3385-376A-4898-9792-0A4A6C2A3EAF}" type="pres">
      <dgm:prSet presAssocID="{753D9D9F-B4CE-4B2D-9B40-7BAFBE414A5C}" presName="accent_4" presStyleCnt="0"/>
      <dgm:spPr/>
    </dgm:pt>
    <dgm:pt modelId="{DE38C402-7814-49A3-BFF4-6C1746932B14}" type="pres">
      <dgm:prSet presAssocID="{753D9D9F-B4CE-4B2D-9B40-7BAFBE414A5C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F7192DA-7EF7-40FF-A0BF-D4F416B7159C}" type="presOf" srcId="{A29C212F-B6A7-4F8C-A009-E4921790D876}" destId="{6FB57442-59B4-45EF-931D-FAB28EE141B8}" srcOrd="0" destOrd="0" presId="urn:microsoft.com/office/officeart/2008/layout/VerticalCurvedList"/>
    <dgm:cxn modelId="{BE0F3975-52A9-497E-BF31-000E43F98E8C}" type="presOf" srcId="{96A4730B-53D9-4451-A4A6-42990344EC97}" destId="{FFE8E9AF-CE2D-4A54-B384-A9BA4B3803C2}" srcOrd="0" destOrd="0" presId="urn:microsoft.com/office/officeart/2008/layout/VerticalCurvedList"/>
    <dgm:cxn modelId="{BADF7ACE-3AFA-492A-8173-A1C292EB385E}" srcId="{96A4730B-53D9-4451-A4A6-42990344EC97}" destId="{A29C212F-B6A7-4F8C-A009-E4921790D876}" srcOrd="1" destOrd="0" parTransId="{1E511586-7C84-40CC-B257-87B35452DB7F}" sibTransId="{363CE591-FC8A-41B7-8406-777E4F21C021}"/>
    <dgm:cxn modelId="{EB4908A6-53DB-4283-9BD6-B2034634123F}" srcId="{96A4730B-53D9-4451-A4A6-42990344EC97}" destId="{E432AAF0-1856-4CE7-816A-6EF1DD3C2512}" srcOrd="2" destOrd="0" parTransId="{100371C1-4BD9-47DA-BA7D-77FD08BA047D}" sibTransId="{777F48F3-9E11-41D5-A5E0-9F8C01F1BB88}"/>
    <dgm:cxn modelId="{F2159C51-980D-42BE-9145-FD4E9D74E09A}" type="presOf" srcId="{D275F3F6-ACB9-4338-98EB-0432A4AB48A3}" destId="{02572759-D060-4645-AD2B-5B1758290912}" srcOrd="0" destOrd="0" presId="urn:microsoft.com/office/officeart/2008/layout/VerticalCurvedList"/>
    <dgm:cxn modelId="{C82985E1-B2BF-4B20-A9A8-A45874953DBA}" type="presOf" srcId="{E432AAF0-1856-4CE7-816A-6EF1DD3C2512}" destId="{21B7CBDB-30FA-4090-8B3A-2E37BB5656B2}" srcOrd="0" destOrd="0" presId="urn:microsoft.com/office/officeart/2008/layout/VerticalCurvedList"/>
    <dgm:cxn modelId="{9793073C-F8EE-4D52-89A8-E401378A06F4}" type="presOf" srcId="{A935FE34-2D77-4BBB-8C1C-79A208FEC974}" destId="{7CE599D6-A949-43A5-ADBE-A5F1B750062E}" srcOrd="0" destOrd="0" presId="urn:microsoft.com/office/officeart/2008/layout/VerticalCurvedList"/>
    <dgm:cxn modelId="{A12818DA-33F6-4F74-A7F0-15C3925A3868}" srcId="{96A4730B-53D9-4451-A4A6-42990344EC97}" destId="{753D9D9F-B4CE-4B2D-9B40-7BAFBE414A5C}" srcOrd="3" destOrd="0" parTransId="{B272C67C-3CDF-4F04-8871-0EA55ED5B1A7}" sibTransId="{62CF2D2B-4B3C-4071-8E13-64A32918D04B}"/>
    <dgm:cxn modelId="{A4DD90BD-D12D-4DC8-9349-A6B1C718BB55}" srcId="{96A4730B-53D9-4451-A4A6-42990344EC97}" destId="{D275F3F6-ACB9-4338-98EB-0432A4AB48A3}" srcOrd="0" destOrd="0" parTransId="{7106B49E-4E3E-4F04-BC65-0786CD72CD17}" sibTransId="{A935FE34-2D77-4BBB-8C1C-79A208FEC974}"/>
    <dgm:cxn modelId="{6D1BE18A-20BC-473E-B832-3C8F37BA3FB8}" type="presOf" srcId="{753D9D9F-B4CE-4B2D-9B40-7BAFBE414A5C}" destId="{41CC9123-668D-4DD6-86AF-25422D1B43DF}" srcOrd="0" destOrd="0" presId="urn:microsoft.com/office/officeart/2008/layout/VerticalCurvedList"/>
    <dgm:cxn modelId="{DDC829D9-570A-4BDA-BD33-2DD20D191A25}" type="presParOf" srcId="{FFE8E9AF-CE2D-4A54-B384-A9BA4B3803C2}" destId="{C7448250-AE28-4464-981D-CA130377F8D2}" srcOrd="0" destOrd="0" presId="urn:microsoft.com/office/officeart/2008/layout/VerticalCurvedList"/>
    <dgm:cxn modelId="{42C848BC-AABA-4A29-9938-0AAD3DD2EA4B}" type="presParOf" srcId="{C7448250-AE28-4464-981D-CA130377F8D2}" destId="{626104AE-F7EA-455B-8FCD-83FC4E384CF9}" srcOrd="0" destOrd="0" presId="urn:microsoft.com/office/officeart/2008/layout/VerticalCurvedList"/>
    <dgm:cxn modelId="{C62B6C7B-F1E2-4EEB-997B-0B3AA0AABE48}" type="presParOf" srcId="{626104AE-F7EA-455B-8FCD-83FC4E384CF9}" destId="{B2F3D900-F9B8-4885-9F5D-10634DEA7B5F}" srcOrd="0" destOrd="0" presId="urn:microsoft.com/office/officeart/2008/layout/VerticalCurvedList"/>
    <dgm:cxn modelId="{C0007816-61D1-4735-BB91-825640D94C78}" type="presParOf" srcId="{626104AE-F7EA-455B-8FCD-83FC4E384CF9}" destId="{7CE599D6-A949-43A5-ADBE-A5F1B750062E}" srcOrd="1" destOrd="0" presId="urn:microsoft.com/office/officeart/2008/layout/VerticalCurvedList"/>
    <dgm:cxn modelId="{82BFBFB4-7E9C-4EDE-879B-B38A9B324610}" type="presParOf" srcId="{626104AE-F7EA-455B-8FCD-83FC4E384CF9}" destId="{9DAB95BA-3272-44A4-8C52-8AD45A3A78D2}" srcOrd="2" destOrd="0" presId="urn:microsoft.com/office/officeart/2008/layout/VerticalCurvedList"/>
    <dgm:cxn modelId="{080963EA-81E8-491E-A8EF-880E02C4D0F3}" type="presParOf" srcId="{626104AE-F7EA-455B-8FCD-83FC4E384CF9}" destId="{C6982CA2-32D5-4D55-8020-437A827DAEC4}" srcOrd="3" destOrd="0" presId="urn:microsoft.com/office/officeart/2008/layout/VerticalCurvedList"/>
    <dgm:cxn modelId="{D00FE631-4670-4A25-AF84-604DE489DA9F}" type="presParOf" srcId="{C7448250-AE28-4464-981D-CA130377F8D2}" destId="{02572759-D060-4645-AD2B-5B1758290912}" srcOrd="1" destOrd="0" presId="urn:microsoft.com/office/officeart/2008/layout/VerticalCurvedList"/>
    <dgm:cxn modelId="{4A98F917-6B4C-406A-A4DF-FCC5C48D9FE8}" type="presParOf" srcId="{C7448250-AE28-4464-981D-CA130377F8D2}" destId="{0F83D75D-D093-48EE-A8FD-31D485B6B68E}" srcOrd="2" destOrd="0" presId="urn:microsoft.com/office/officeart/2008/layout/VerticalCurvedList"/>
    <dgm:cxn modelId="{938FE293-9C67-4861-B2CD-847D080B394F}" type="presParOf" srcId="{0F83D75D-D093-48EE-A8FD-31D485B6B68E}" destId="{79F33FF7-929B-4555-BD44-77279F5047D6}" srcOrd="0" destOrd="0" presId="urn:microsoft.com/office/officeart/2008/layout/VerticalCurvedList"/>
    <dgm:cxn modelId="{535584BF-0CE2-49ED-AE34-C64C7E0A7E19}" type="presParOf" srcId="{C7448250-AE28-4464-981D-CA130377F8D2}" destId="{6FB57442-59B4-45EF-931D-FAB28EE141B8}" srcOrd="3" destOrd="0" presId="urn:microsoft.com/office/officeart/2008/layout/VerticalCurvedList"/>
    <dgm:cxn modelId="{667B2F0A-9B24-4B21-81E0-1C2FF8D721A4}" type="presParOf" srcId="{C7448250-AE28-4464-981D-CA130377F8D2}" destId="{1222ACB1-AF37-447E-8D9A-83B0B25E08FE}" srcOrd="4" destOrd="0" presId="urn:microsoft.com/office/officeart/2008/layout/VerticalCurvedList"/>
    <dgm:cxn modelId="{E97D0E29-B84E-4E96-A495-9AAB85E173B1}" type="presParOf" srcId="{1222ACB1-AF37-447E-8D9A-83B0B25E08FE}" destId="{5A0C3ECB-1DF2-4BAD-81C3-697AC4F64850}" srcOrd="0" destOrd="0" presId="urn:microsoft.com/office/officeart/2008/layout/VerticalCurvedList"/>
    <dgm:cxn modelId="{911590D7-7096-45E0-8AA3-6E8949663658}" type="presParOf" srcId="{C7448250-AE28-4464-981D-CA130377F8D2}" destId="{21B7CBDB-30FA-4090-8B3A-2E37BB5656B2}" srcOrd="5" destOrd="0" presId="urn:microsoft.com/office/officeart/2008/layout/VerticalCurvedList"/>
    <dgm:cxn modelId="{76D6338E-0030-402E-8853-549817744E12}" type="presParOf" srcId="{C7448250-AE28-4464-981D-CA130377F8D2}" destId="{F77B963E-EB95-46B3-9E50-0BA091D9F8CD}" srcOrd="6" destOrd="0" presId="urn:microsoft.com/office/officeart/2008/layout/VerticalCurvedList"/>
    <dgm:cxn modelId="{00ED9F11-3FC3-46DC-AD11-2B214EC20A05}" type="presParOf" srcId="{F77B963E-EB95-46B3-9E50-0BA091D9F8CD}" destId="{725961F0-D123-4390-9FB7-97D1E95D87A0}" srcOrd="0" destOrd="0" presId="urn:microsoft.com/office/officeart/2008/layout/VerticalCurvedList"/>
    <dgm:cxn modelId="{EDDA181D-E5FA-4B88-B4F2-EF79F8DB9487}" type="presParOf" srcId="{C7448250-AE28-4464-981D-CA130377F8D2}" destId="{41CC9123-668D-4DD6-86AF-25422D1B43DF}" srcOrd="7" destOrd="0" presId="urn:microsoft.com/office/officeart/2008/layout/VerticalCurvedList"/>
    <dgm:cxn modelId="{EBF57131-200F-4FBC-949F-608D6DA8D771}" type="presParOf" srcId="{C7448250-AE28-4464-981D-CA130377F8D2}" destId="{A09F3385-376A-4898-9792-0A4A6C2A3EAF}" srcOrd="8" destOrd="0" presId="urn:microsoft.com/office/officeart/2008/layout/VerticalCurvedList"/>
    <dgm:cxn modelId="{701B6B32-509A-486C-A67F-9B143DF886D5}" type="presParOf" srcId="{A09F3385-376A-4898-9792-0A4A6C2A3EAF}" destId="{DE38C402-7814-49A3-BFF4-6C1746932B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D755-0148-44A8-998B-A06435F37AEA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7269BE-E485-4C08-AE65-D37F773A4373}">
      <dgm:prSet phldrT="[Text]" custT="1"/>
      <dgm:spPr>
        <a:xfrm>
          <a:off x="3658225" y="2230092"/>
          <a:ext cx="1827549" cy="1827549"/>
        </a:xfrm>
        <a:prstGeom prst="ellipse">
          <a:avLst/>
        </a:prstGeom>
        <a:gradFill rotWithShape="0">
          <a:gsLst>
            <a:gs pos="0">
              <a:srgbClr val="4A66AC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4A66AC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4A66AC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4A66AC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8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Meja</a:t>
          </a:r>
          <a:r>
            <a:rPr lang="en-US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8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Bantuan</a:t>
          </a:r>
          <a:r>
            <a:rPr lang="en-US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EPSA</a:t>
          </a:r>
          <a:r>
            <a:rPr lang="en-US" sz="2800" b="1" baseline="30000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®</a:t>
          </a:r>
          <a:endParaRPr lang="en-US" sz="2800" b="1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631968-5928-4FE2-8FA0-D7BED14AC7F6}" type="parTrans" cxnId="{4D8BF4B4-9238-41C1-81B1-53E5A5A3B076}">
      <dgm:prSet/>
      <dgm:spPr/>
      <dgm:t>
        <a:bodyPr/>
        <a:lstStyle/>
        <a:p>
          <a:endParaRPr lang="en-US" b="1"/>
        </a:p>
      </dgm:t>
    </dgm:pt>
    <dgm:pt modelId="{FF68EB3A-1BFA-466B-B4D7-B56F9C261ACF}" type="sibTrans" cxnId="{4D8BF4B4-9238-41C1-81B1-53E5A5A3B076}">
      <dgm:prSet/>
      <dgm:spPr/>
      <dgm:t>
        <a:bodyPr/>
        <a:lstStyle/>
        <a:p>
          <a:endParaRPr lang="en-US" b="1"/>
        </a:p>
      </dgm:t>
    </dgm:pt>
    <dgm:pt modelId="{7598143B-D6AB-4515-97AB-FC6C9D8C68AD}">
      <dgm:prSet phldrT="[Text]" custT="1"/>
      <dgm:spPr>
        <a:xfrm>
          <a:off x="1391211" y="2482334"/>
          <a:ext cx="1279284" cy="1023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AA2AE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5AA2AE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5AA2AE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8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Talian</a:t>
          </a:r>
          <a:r>
            <a:rPr lang="en-US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8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Telefon</a:t>
          </a:r>
          <a:r>
            <a:rPr lang="en-US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603-2084 7701 / 7702</a:t>
          </a:r>
          <a:endParaRPr lang="en-US" sz="2800" b="1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7B34D45-92DF-4126-86DE-D0B5B72FE4C6}" type="parTrans" cxnId="{9EAA131D-6EEA-407B-BE35-1F41698C5FBA}">
      <dgm:prSet/>
      <dgm:spPr>
        <a:xfrm rot="11002446">
          <a:off x="2029517" y="2779000"/>
          <a:ext cx="1542035" cy="520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AA2AE">
                <a:hueOff val="0"/>
                <a:satOff val="0"/>
                <a:lumOff val="0"/>
                <a:alphaOff val="0"/>
                <a:shade val="15000"/>
                <a:satMod val="180000"/>
              </a:srgbClr>
            </a:gs>
            <a:gs pos="50000">
              <a:srgbClr val="5AA2AE">
                <a:hueOff val="0"/>
                <a:satOff val="0"/>
                <a:lumOff val="0"/>
                <a:alphaOff val="0"/>
                <a:shade val="45000"/>
                <a:satMod val="170000"/>
              </a:srgbClr>
            </a:gs>
            <a:gs pos="70000">
              <a:srgbClr val="5AA2AE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 b="1"/>
        </a:p>
      </dgm:t>
    </dgm:pt>
    <dgm:pt modelId="{B3003D63-D6F2-4FDE-8C95-B778E5206A28}" type="sibTrans" cxnId="{9EAA131D-6EEA-407B-BE35-1F41698C5FBA}">
      <dgm:prSet/>
      <dgm:spPr/>
      <dgm:t>
        <a:bodyPr/>
        <a:lstStyle/>
        <a:p>
          <a:endParaRPr lang="en-US" b="1"/>
        </a:p>
      </dgm:t>
    </dgm:pt>
    <dgm:pt modelId="{EC504D97-BA5C-4A80-A782-5B681FCDA90B}">
      <dgm:prSet phldrT="[Text]" custT="1"/>
      <dgm:spPr>
        <a:xfrm>
          <a:off x="1693319" y="1005397"/>
          <a:ext cx="1279284" cy="1023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AA2AE">
                <a:hueOff val="1202141"/>
                <a:satOff val="-5276"/>
                <a:lumOff val="1569"/>
                <a:alphaOff val="0"/>
                <a:shade val="15000"/>
                <a:satMod val="180000"/>
              </a:srgbClr>
            </a:gs>
            <a:gs pos="50000">
              <a:srgbClr val="5AA2AE">
                <a:hueOff val="1202141"/>
                <a:satOff val="-5276"/>
                <a:lumOff val="1569"/>
                <a:alphaOff val="0"/>
                <a:shade val="45000"/>
                <a:satMod val="170000"/>
              </a:srgbClr>
            </a:gs>
            <a:gs pos="70000">
              <a:srgbClr val="5AA2AE">
                <a:hueOff val="1202141"/>
                <a:satOff val="-5276"/>
                <a:lumOff val="1569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1202141"/>
                <a:satOff val="-5276"/>
                <a:lumOff val="1569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Email </a:t>
          </a:r>
          <a:r>
            <a:rPr lang="en-US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epsaadmin@intanbk.intan.my</a:t>
          </a:r>
          <a:endParaRPr lang="en-US" sz="2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1724E42-1926-4FDB-8015-EF3DEF1A5313}" type="parTrans" cxnId="{853294F2-A74E-4A13-9DB4-CBDD5FAF2577}">
      <dgm:prSet/>
      <dgm:spPr>
        <a:xfrm rot="12960000">
          <a:off x="2165673" y="1771546"/>
          <a:ext cx="1751867" cy="520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AA2AE">
                <a:hueOff val="1202141"/>
                <a:satOff val="-5276"/>
                <a:lumOff val="1569"/>
                <a:alphaOff val="0"/>
                <a:shade val="15000"/>
                <a:satMod val="180000"/>
              </a:srgbClr>
            </a:gs>
            <a:gs pos="50000">
              <a:srgbClr val="5AA2AE">
                <a:hueOff val="1202141"/>
                <a:satOff val="-5276"/>
                <a:lumOff val="1569"/>
                <a:alphaOff val="0"/>
                <a:shade val="45000"/>
                <a:satMod val="170000"/>
              </a:srgbClr>
            </a:gs>
            <a:gs pos="70000">
              <a:srgbClr val="5AA2AE">
                <a:hueOff val="1202141"/>
                <a:satOff val="-5276"/>
                <a:lumOff val="1569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1202141"/>
                <a:satOff val="-5276"/>
                <a:lumOff val="1569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 b="1"/>
        </a:p>
      </dgm:t>
    </dgm:pt>
    <dgm:pt modelId="{BE56B4C9-3EBC-47C2-B109-0E4DE3B94486}" type="sibTrans" cxnId="{853294F2-A74E-4A13-9DB4-CBDD5FAF2577}">
      <dgm:prSet/>
      <dgm:spPr/>
      <dgm:t>
        <a:bodyPr/>
        <a:lstStyle/>
        <a:p>
          <a:endParaRPr lang="en-US" b="1"/>
        </a:p>
      </dgm:t>
    </dgm:pt>
    <dgm:pt modelId="{E45DA11F-3603-4027-9375-70C51A0680C6}">
      <dgm:prSet phldrT="[Text]" custT="1"/>
      <dgm:spPr>
        <a:xfrm>
          <a:off x="3151616" y="381218"/>
          <a:ext cx="1279284" cy="1023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AA2AE">
                <a:hueOff val="2404281"/>
                <a:satOff val="-10552"/>
                <a:lumOff val="3137"/>
                <a:alphaOff val="0"/>
                <a:shade val="15000"/>
                <a:satMod val="180000"/>
              </a:srgbClr>
            </a:gs>
            <a:gs pos="50000">
              <a:srgbClr val="5AA2AE">
                <a:hueOff val="2404281"/>
                <a:satOff val="-10552"/>
                <a:lumOff val="3137"/>
                <a:alphaOff val="0"/>
                <a:shade val="45000"/>
                <a:satMod val="170000"/>
              </a:srgbClr>
            </a:gs>
            <a:gs pos="70000">
              <a:srgbClr val="5AA2AE">
                <a:hueOff val="2404281"/>
                <a:satOff val="-10552"/>
                <a:lumOff val="3137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2404281"/>
                <a:satOff val="-10552"/>
                <a:lumOff val="3137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3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Akaun</a:t>
          </a:r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Facebook : </a:t>
          </a:r>
        </a:p>
        <a:p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E-</a:t>
          </a:r>
          <a:r>
            <a:rPr lang="en-US" sz="3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Pembelajaran</a:t>
          </a:r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3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Sektor</a:t>
          </a:r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3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Awam</a:t>
          </a:r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(EPSA)</a:t>
          </a:r>
          <a:endParaRPr lang="en-US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71564208-1408-46FD-B66F-612BD0921B98}" type="parTrans" cxnId="{9AFC3651-CC7A-4886-8555-DAB1B1F2E853}">
      <dgm:prSet/>
      <dgm:spPr>
        <a:xfrm rot="15052248">
          <a:off x="3324703" y="1288155"/>
          <a:ext cx="1387936" cy="520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AA2AE">
                <a:hueOff val="2404281"/>
                <a:satOff val="-10552"/>
                <a:lumOff val="3137"/>
                <a:alphaOff val="0"/>
                <a:shade val="15000"/>
                <a:satMod val="180000"/>
              </a:srgbClr>
            </a:gs>
            <a:gs pos="50000">
              <a:srgbClr val="5AA2AE">
                <a:hueOff val="2404281"/>
                <a:satOff val="-10552"/>
                <a:lumOff val="3137"/>
                <a:alphaOff val="0"/>
                <a:shade val="45000"/>
                <a:satMod val="170000"/>
              </a:srgbClr>
            </a:gs>
            <a:gs pos="70000">
              <a:srgbClr val="5AA2AE">
                <a:hueOff val="2404281"/>
                <a:satOff val="-10552"/>
                <a:lumOff val="3137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2404281"/>
                <a:satOff val="-10552"/>
                <a:lumOff val="3137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 b="1"/>
        </a:p>
      </dgm:t>
    </dgm:pt>
    <dgm:pt modelId="{EB6B52F8-58EF-4B5F-83F2-6003FF28428D}" type="sibTrans" cxnId="{9AFC3651-CC7A-4886-8555-DAB1B1F2E853}">
      <dgm:prSet/>
      <dgm:spPr/>
      <dgm:t>
        <a:bodyPr/>
        <a:lstStyle/>
        <a:p>
          <a:endParaRPr lang="en-US" b="1"/>
        </a:p>
      </dgm:t>
    </dgm:pt>
    <dgm:pt modelId="{5BED4DC0-86AF-45D2-A1C6-1614ED278EE1}">
      <dgm:prSet phldrT="[Text]" custT="1"/>
      <dgm:spPr>
        <a:xfrm>
          <a:off x="6502054" y="2539126"/>
          <a:ext cx="1279284" cy="1023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AA2AE">
                <a:hueOff val="6010703"/>
                <a:satOff val="-26380"/>
                <a:lumOff val="7843"/>
                <a:alphaOff val="0"/>
                <a:shade val="15000"/>
                <a:satMod val="180000"/>
              </a:srgbClr>
            </a:gs>
            <a:gs pos="50000">
              <a:srgbClr val="5AA2AE">
                <a:hueOff val="6010703"/>
                <a:satOff val="-26380"/>
                <a:lumOff val="7843"/>
                <a:alphaOff val="0"/>
                <a:shade val="45000"/>
                <a:satMod val="170000"/>
              </a:srgbClr>
            </a:gs>
            <a:gs pos="70000">
              <a:srgbClr val="5AA2AE">
                <a:hueOff val="6010703"/>
                <a:satOff val="-26380"/>
                <a:lumOff val="7843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6010703"/>
                <a:satOff val="-26380"/>
                <a:lumOff val="7843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3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Akaun</a:t>
          </a:r>
          <a:r>
            <a:rPr lang="en-US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Twitter : @</a:t>
          </a:r>
          <a:r>
            <a:rPr lang="en-US" sz="3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MYepsa</a:t>
          </a:r>
          <a:endParaRPr lang="en-US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8EFF2FE-DBF9-40ED-AFDB-1D360CF928A4}" type="parTrans" cxnId="{D874DAC7-2B25-4C08-8817-C89B1E039A9D}">
      <dgm:prSet/>
      <dgm:spPr>
        <a:xfrm rot="21475602">
          <a:off x="5575772" y="2818749"/>
          <a:ext cx="1566436" cy="520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AA2AE">
                <a:hueOff val="6010703"/>
                <a:satOff val="-26380"/>
                <a:lumOff val="7843"/>
                <a:alphaOff val="0"/>
                <a:shade val="15000"/>
                <a:satMod val="180000"/>
              </a:srgbClr>
            </a:gs>
            <a:gs pos="50000">
              <a:srgbClr val="5AA2AE">
                <a:hueOff val="6010703"/>
                <a:satOff val="-26380"/>
                <a:lumOff val="7843"/>
                <a:alphaOff val="0"/>
                <a:shade val="45000"/>
                <a:satMod val="170000"/>
              </a:srgbClr>
            </a:gs>
            <a:gs pos="70000">
              <a:srgbClr val="5AA2AE">
                <a:hueOff val="6010703"/>
                <a:satOff val="-26380"/>
                <a:lumOff val="7843"/>
                <a:alphaOff val="0"/>
                <a:tint val="99000"/>
                <a:shade val="65000"/>
                <a:satMod val="155000"/>
              </a:srgbClr>
            </a:gs>
            <a:gs pos="100000">
              <a:srgbClr val="5AA2AE">
                <a:hueOff val="6010703"/>
                <a:satOff val="-26380"/>
                <a:lumOff val="7843"/>
                <a:alphaOff val="0"/>
                <a:tint val="95500"/>
                <a:shade val="100000"/>
                <a:satMod val="155000"/>
              </a:srgb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 b="1"/>
        </a:p>
      </dgm:t>
    </dgm:pt>
    <dgm:pt modelId="{77688DA6-6903-407C-AB79-0A84A626DDB3}" type="sibTrans" cxnId="{D874DAC7-2B25-4C08-8817-C89B1E039A9D}">
      <dgm:prSet/>
      <dgm:spPr/>
      <dgm:t>
        <a:bodyPr/>
        <a:lstStyle/>
        <a:p>
          <a:endParaRPr lang="en-US" b="1"/>
        </a:p>
      </dgm:t>
    </dgm:pt>
    <dgm:pt modelId="{17A16524-A163-4F57-B5EB-91B9E9140213}" type="pres">
      <dgm:prSet presAssocID="{3532D755-0148-44A8-998B-A06435F37A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A8E2F-CD7D-4CE8-AD19-D0623399CE6B}" type="pres">
      <dgm:prSet presAssocID="{3A7269BE-E485-4C08-AE65-D37F773A4373}" presName="centerShape" presStyleLbl="node0" presStyleIdx="0" presStyleCnt="1" custLinFactNeighborX="2928" custLinFactNeighborY="-4054"/>
      <dgm:spPr/>
      <dgm:t>
        <a:bodyPr/>
        <a:lstStyle/>
        <a:p>
          <a:endParaRPr lang="en-US"/>
        </a:p>
      </dgm:t>
    </dgm:pt>
    <dgm:pt modelId="{3B8482F6-AD90-4B5A-813E-5D29AFEB49E8}" type="pres">
      <dgm:prSet presAssocID="{57B34D45-92DF-4126-86DE-D0B5B72FE4C6}" presName="parTrans" presStyleLbl="bgSibTrans2D1" presStyleIdx="0" presStyleCnt="4" custLinFactNeighborX="12865" custLinFactNeighborY="46817"/>
      <dgm:spPr/>
      <dgm:t>
        <a:bodyPr/>
        <a:lstStyle/>
        <a:p>
          <a:endParaRPr lang="en-US"/>
        </a:p>
      </dgm:t>
    </dgm:pt>
    <dgm:pt modelId="{4D8A3708-F14C-4ED1-BACA-CFD5367321BC}" type="pres">
      <dgm:prSet presAssocID="{7598143B-D6AB-4515-97AB-FC6C9D8C68AD}" presName="node" presStyleLbl="node1" presStyleIdx="0" presStyleCnt="4" custRadScaleRad="105520" custRadScaleInc="-1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0EDD2-C453-40F2-90CB-CD5DCD7BB806}" type="pres">
      <dgm:prSet presAssocID="{C1724E42-1926-4FDB-8015-EF3DEF1A5313}" presName="parTrans" presStyleLbl="bgSibTrans2D1" presStyleIdx="1" presStyleCnt="4" custLinFactY="10788" custLinFactNeighborX="7387" custLinFactNeighborY="100000"/>
      <dgm:spPr/>
      <dgm:t>
        <a:bodyPr/>
        <a:lstStyle/>
        <a:p>
          <a:endParaRPr lang="en-US"/>
        </a:p>
      </dgm:t>
    </dgm:pt>
    <dgm:pt modelId="{2B2216F7-4FBF-46DE-ADAB-FC5B282EC95D}" type="pres">
      <dgm:prSet presAssocID="{EC504D97-BA5C-4A80-A782-5B681FCDA90B}" presName="node" presStyleLbl="node1" presStyleIdx="1" presStyleCnt="4" custScaleX="224136" custRadScaleRad="121070" custRadScaleInc="-3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9BFA2-13CA-4F66-8668-253E87624214}" type="pres">
      <dgm:prSet presAssocID="{71564208-1408-46FD-B66F-612BD0921B98}" presName="parTrans" presStyleLbl="bgSibTrans2D1" presStyleIdx="2" presStyleCnt="4" custLinFactNeighborX="-11088" custLinFactNeighborY="32568"/>
      <dgm:spPr/>
      <dgm:t>
        <a:bodyPr/>
        <a:lstStyle/>
        <a:p>
          <a:endParaRPr lang="en-US"/>
        </a:p>
      </dgm:t>
    </dgm:pt>
    <dgm:pt modelId="{A863021E-8595-459B-BC96-EE84C4283AE9}" type="pres">
      <dgm:prSet presAssocID="{E45DA11F-3603-4027-9375-70C51A0680C6}" presName="node" presStyleLbl="node1" presStyleIdx="2" presStyleCnt="4" custScaleX="188135" custRadScaleRad="129806" custRadScaleInc="49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21DDE-1F74-4720-9270-B37A2828220F}" type="pres">
      <dgm:prSet presAssocID="{18EFF2FE-DBF9-40ED-AFDB-1D360CF928A4}" presName="parTrans" presStyleLbl="bgSibTrans2D1" presStyleIdx="3" presStyleCnt="4" custLinFactNeighborX="-21287" custLinFactNeighborY="14249"/>
      <dgm:spPr/>
      <dgm:t>
        <a:bodyPr/>
        <a:lstStyle/>
        <a:p>
          <a:endParaRPr lang="en-US"/>
        </a:p>
      </dgm:t>
    </dgm:pt>
    <dgm:pt modelId="{FC98B428-1826-47F8-B24A-CC760DF3F7D6}" type="pres">
      <dgm:prSet presAssocID="{5BED4DC0-86AF-45D2-A1C6-1614ED278EE1}" presName="node" presStyleLbl="node1" presStyleIdx="3" presStyleCnt="4" custRadScaleRad="128306" custRadScaleInc="3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DBD1B-FF9D-4D24-A1E4-39B8BCB6BE99}" type="presOf" srcId="{E45DA11F-3603-4027-9375-70C51A0680C6}" destId="{A863021E-8595-459B-BC96-EE84C4283AE9}" srcOrd="0" destOrd="0" presId="urn:microsoft.com/office/officeart/2005/8/layout/radial4"/>
    <dgm:cxn modelId="{D874DAC7-2B25-4C08-8817-C89B1E039A9D}" srcId="{3A7269BE-E485-4C08-AE65-D37F773A4373}" destId="{5BED4DC0-86AF-45D2-A1C6-1614ED278EE1}" srcOrd="3" destOrd="0" parTransId="{18EFF2FE-DBF9-40ED-AFDB-1D360CF928A4}" sibTransId="{77688DA6-6903-407C-AB79-0A84A626DDB3}"/>
    <dgm:cxn modelId="{77C1E7AD-9B67-436E-B912-A7D585925AE2}" type="presOf" srcId="{57B34D45-92DF-4126-86DE-D0B5B72FE4C6}" destId="{3B8482F6-AD90-4B5A-813E-5D29AFEB49E8}" srcOrd="0" destOrd="0" presId="urn:microsoft.com/office/officeart/2005/8/layout/radial4"/>
    <dgm:cxn modelId="{9AFC3651-CC7A-4886-8555-DAB1B1F2E853}" srcId="{3A7269BE-E485-4C08-AE65-D37F773A4373}" destId="{E45DA11F-3603-4027-9375-70C51A0680C6}" srcOrd="2" destOrd="0" parTransId="{71564208-1408-46FD-B66F-612BD0921B98}" sibTransId="{EB6B52F8-58EF-4B5F-83F2-6003FF28428D}"/>
    <dgm:cxn modelId="{9EAA131D-6EEA-407B-BE35-1F41698C5FBA}" srcId="{3A7269BE-E485-4C08-AE65-D37F773A4373}" destId="{7598143B-D6AB-4515-97AB-FC6C9D8C68AD}" srcOrd="0" destOrd="0" parTransId="{57B34D45-92DF-4126-86DE-D0B5B72FE4C6}" sibTransId="{B3003D63-D6F2-4FDE-8C95-B778E5206A28}"/>
    <dgm:cxn modelId="{331D6D0B-C271-4BD4-8957-6A2301497A30}" type="presOf" srcId="{7598143B-D6AB-4515-97AB-FC6C9D8C68AD}" destId="{4D8A3708-F14C-4ED1-BACA-CFD5367321BC}" srcOrd="0" destOrd="0" presId="urn:microsoft.com/office/officeart/2005/8/layout/radial4"/>
    <dgm:cxn modelId="{4D8BF4B4-9238-41C1-81B1-53E5A5A3B076}" srcId="{3532D755-0148-44A8-998B-A06435F37AEA}" destId="{3A7269BE-E485-4C08-AE65-D37F773A4373}" srcOrd="0" destOrd="0" parTransId="{7F631968-5928-4FE2-8FA0-D7BED14AC7F6}" sibTransId="{FF68EB3A-1BFA-466B-B4D7-B56F9C261ACF}"/>
    <dgm:cxn modelId="{968024B5-F984-4C5D-B5D7-37AD7FDFBDE2}" type="presOf" srcId="{18EFF2FE-DBF9-40ED-AFDB-1D360CF928A4}" destId="{16321DDE-1F74-4720-9270-B37A2828220F}" srcOrd="0" destOrd="0" presId="urn:microsoft.com/office/officeart/2005/8/layout/radial4"/>
    <dgm:cxn modelId="{513A78FA-0CBC-4A21-A1BC-104E056DA254}" type="presOf" srcId="{EC504D97-BA5C-4A80-A782-5B681FCDA90B}" destId="{2B2216F7-4FBF-46DE-ADAB-FC5B282EC95D}" srcOrd="0" destOrd="0" presId="urn:microsoft.com/office/officeart/2005/8/layout/radial4"/>
    <dgm:cxn modelId="{87CDD441-8CB5-42EC-8FF4-F04634B6038A}" type="presOf" srcId="{5BED4DC0-86AF-45D2-A1C6-1614ED278EE1}" destId="{FC98B428-1826-47F8-B24A-CC760DF3F7D6}" srcOrd="0" destOrd="0" presId="urn:microsoft.com/office/officeart/2005/8/layout/radial4"/>
    <dgm:cxn modelId="{BB4B4399-5D74-4009-BE95-71740E17D67A}" type="presOf" srcId="{3532D755-0148-44A8-998B-A06435F37AEA}" destId="{17A16524-A163-4F57-B5EB-91B9E9140213}" srcOrd="0" destOrd="0" presId="urn:microsoft.com/office/officeart/2005/8/layout/radial4"/>
    <dgm:cxn modelId="{853294F2-A74E-4A13-9DB4-CBDD5FAF2577}" srcId="{3A7269BE-E485-4C08-AE65-D37F773A4373}" destId="{EC504D97-BA5C-4A80-A782-5B681FCDA90B}" srcOrd="1" destOrd="0" parTransId="{C1724E42-1926-4FDB-8015-EF3DEF1A5313}" sibTransId="{BE56B4C9-3EBC-47C2-B109-0E4DE3B94486}"/>
    <dgm:cxn modelId="{B9006D0C-13D3-4825-A66C-04AB79F6D9BE}" type="presOf" srcId="{3A7269BE-E485-4C08-AE65-D37F773A4373}" destId="{36EA8E2F-CD7D-4CE8-AD19-D0623399CE6B}" srcOrd="0" destOrd="0" presId="urn:microsoft.com/office/officeart/2005/8/layout/radial4"/>
    <dgm:cxn modelId="{CB7A96E5-3B5F-41FF-AE31-1F35F43B5CE6}" type="presOf" srcId="{71564208-1408-46FD-B66F-612BD0921B98}" destId="{E199BFA2-13CA-4F66-8668-253E87624214}" srcOrd="0" destOrd="0" presId="urn:microsoft.com/office/officeart/2005/8/layout/radial4"/>
    <dgm:cxn modelId="{4E848B9D-5104-4AE8-8E27-AB1EF0A11257}" type="presOf" srcId="{C1724E42-1926-4FDB-8015-EF3DEF1A5313}" destId="{C860EDD2-C453-40F2-90CB-CD5DCD7BB806}" srcOrd="0" destOrd="0" presId="urn:microsoft.com/office/officeart/2005/8/layout/radial4"/>
    <dgm:cxn modelId="{14F6EBF9-D006-4A60-B83B-44664A443322}" type="presParOf" srcId="{17A16524-A163-4F57-B5EB-91B9E9140213}" destId="{36EA8E2F-CD7D-4CE8-AD19-D0623399CE6B}" srcOrd="0" destOrd="0" presId="urn:microsoft.com/office/officeart/2005/8/layout/radial4"/>
    <dgm:cxn modelId="{1BF2E1E4-4E90-4A98-AEF0-7662614167EA}" type="presParOf" srcId="{17A16524-A163-4F57-B5EB-91B9E9140213}" destId="{3B8482F6-AD90-4B5A-813E-5D29AFEB49E8}" srcOrd="1" destOrd="0" presId="urn:microsoft.com/office/officeart/2005/8/layout/radial4"/>
    <dgm:cxn modelId="{A5A8AFCA-D081-41AF-912C-EB2D63823DA4}" type="presParOf" srcId="{17A16524-A163-4F57-B5EB-91B9E9140213}" destId="{4D8A3708-F14C-4ED1-BACA-CFD5367321BC}" srcOrd="2" destOrd="0" presId="urn:microsoft.com/office/officeart/2005/8/layout/radial4"/>
    <dgm:cxn modelId="{9A5B3E1A-6DE8-40A3-A248-C55FC68646E1}" type="presParOf" srcId="{17A16524-A163-4F57-B5EB-91B9E9140213}" destId="{C860EDD2-C453-40F2-90CB-CD5DCD7BB806}" srcOrd="3" destOrd="0" presId="urn:microsoft.com/office/officeart/2005/8/layout/radial4"/>
    <dgm:cxn modelId="{FABFF8EB-6CE0-4B89-802D-9CCD538302F0}" type="presParOf" srcId="{17A16524-A163-4F57-B5EB-91B9E9140213}" destId="{2B2216F7-4FBF-46DE-ADAB-FC5B282EC95D}" srcOrd="4" destOrd="0" presId="urn:microsoft.com/office/officeart/2005/8/layout/radial4"/>
    <dgm:cxn modelId="{B29A8AA9-C3EB-444E-9928-1D2CEEF8ADBD}" type="presParOf" srcId="{17A16524-A163-4F57-B5EB-91B9E9140213}" destId="{E199BFA2-13CA-4F66-8668-253E87624214}" srcOrd="5" destOrd="0" presId="urn:microsoft.com/office/officeart/2005/8/layout/radial4"/>
    <dgm:cxn modelId="{359E9E0D-DAE6-48C9-B459-22A9B88C1381}" type="presParOf" srcId="{17A16524-A163-4F57-B5EB-91B9E9140213}" destId="{A863021E-8595-459B-BC96-EE84C4283AE9}" srcOrd="6" destOrd="0" presId="urn:microsoft.com/office/officeart/2005/8/layout/radial4"/>
    <dgm:cxn modelId="{07CD3EC0-38F9-45A3-9C14-B3B63101527D}" type="presParOf" srcId="{17A16524-A163-4F57-B5EB-91B9E9140213}" destId="{16321DDE-1F74-4720-9270-B37A2828220F}" srcOrd="7" destOrd="0" presId="urn:microsoft.com/office/officeart/2005/8/layout/radial4"/>
    <dgm:cxn modelId="{8782BA60-37B0-4BF8-8C54-0497A542D2EF}" type="presParOf" srcId="{17A16524-A163-4F57-B5EB-91B9E9140213}" destId="{FC98B428-1826-47F8-B24A-CC760DF3F7D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599D6-A949-43A5-ADBE-A5F1B750062E}">
      <dsp:nvSpPr>
        <dsp:cNvPr id="0" name=""/>
        <dsp:cNvSpPr/>
      </dsp:nvSpPr>
      <dsp:spPr>
        <a:xfrm>
          <a:off x="-6449595" y="-986456"/>
          <a:ext cx="7676731" cy="7676731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72759-D060-4645-AD2B-5B1758290912}">
      <dsp:nvSpPr>
        <dsp:cNvPr id="0" name=""/>
        <dsp:cNvSpPr/>
      </dsp:nvSpPr>
      <dsp:spPr>
        <a:xfrm>
          <a:off x="642158" y="438509"/>
          <a:ext cx="9568802" cy="877475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Pekeliling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Perkhidmatan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6/2005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Dasar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Latihan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MY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158" y="438509"/>
        <a:ext cx="9568802" cy="877475"/>
      </dsp:txXfrm>
    </dsp:sp>
    <dsp:sp modelId="{79F33FF7-929B-4555-BD44-77279F5047D6}">
      <dsp:nvSpPr>
        <dsp:cNvPr id="0" name=""/>
        <dsp:cNvSpPr/>
      </dsp:nvSpPr>
      <dsp:spPr>
        <a:xfrm>
          <a:off x="93736" y="328825"/>
          <a:ext cx="1096844" cy="10968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57442-59B4-45EF-931D-FAB28EE141B8}">
      <dsp:nvSpPr>
        <dsp:cNvPr id="0" name=""/>
        <dsp:cNvSpPr/>
      </dsp:nvSpPr>
      <dsp:spPr>
        <a:xfrm>
          <a:off x="1145235" y="1679909"/>
          <a:ext cx="9065726" cy="1027558"/>
        </a:xfrm>
        <a:prstGeom prst="rect">
          <a:avLst/>
        </a:prstGeom>
        <a:solidFill>
          <a:srgbClr val="FF996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Surat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KPPA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Februari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2016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Penangguhan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penguatkuasaan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kursus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MY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5235" y="1679909"/>
        <a:ext cx="9065726" cy="1027558"/>
      </dsp:txXfrm>
    </dsp:sp>
    <dsp:sp modelId="{5A0C3ECB-1DF2-4BAD-81C3-697AC4F64850}">
      <dsp:nvSpPr>
        <dsp:cNvPr id="0" name=""/>
        <dsp:cNvSpPr/>
      </dsp:nvSpPr>
      <dsp:spPr>
        <a:xfrm>
          <a:off x="596813" y="1645266"/>
          <a:ext cx="1096844" cy="10968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7CBDB-30FA-4090-8B3A-2E37BB5656B2}">
      <dsp:nvSpPr>
        <dsp:cNvPr id="0" name=""/>
        <dsp:cNvSpPr/>
      </dsp:nvSpPr>
      <dsp:spPr>
        <a:xfrm>
          <a:off x="1145235" y="3071391"/>
          <a:ext cx="9065726" cy="877475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Penjimatan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latihan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rPr>
            <a:t>EPSA</a:t>
          </a:r>
          <a:r>
            <a:rPr lang="en-MY" sz="2800" b="1" kern="1200" baseline="300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rPr>
            <a:t>®  </a:t>
          </a:r>
          <a:endParaRPr lang="en-MY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5235" y="3071391"/>
        <a:ext cx="9065726" cy="877475"/>
      </dsp:txXfrm>
    </dsp:sp>
    <dsp:sp modelId="{725961F0-D123-4390-9FB7-97D1E95D87A0}">
      <dsp:nvSpPr>
        <dsp:cNvPr id="0" name=""/>
        <dsp:cNvSpPr/>
      </dsp:nvSpPr>
      <dsp:spPr>
        <a:xfrm>
          <a:off x="596813" y="2961707"/>
          <a:ext cx="1096844" cy="10968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C9123-668D-4DD6-86AF-25422D1B43DF}">
      <dsp:nvSpPr>
        <dsp:cNvPr id="0" name=""/>
        <dsp:cNvSpPr/>
      </dsp:nvSpPr>
      <dsp:spPr>
        <a:xfrm>
          <a:off x="642158" y="4387833"/>
          <a:ext cx="9568802" cy="877475"/>
        </a:xfrm>
        <a:prstGeom prst="rect">
          <a:avLst/>
        </a:prstGeom>
        <a:solidFill>
          <a:srgbClr val="FF996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4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jam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belajar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1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MY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kursus</a:t>
          </a:r>
          <a:endParaRPr lang="en-MY" sz="2800" kern="1200" dirty="0"/>
        </a:p>
      </dsp:txBody>
      <dsp:txXfrm>
        <a:off x="642158" y="4387833"/>
        <a:ext cx="9568802" cy="877475"/>
      </dsp:txXfrm>
    </dsp:sp>
    <dsp:sp modelId="{DE38C402-7814-49A3-BFF4-6C1746932B14}">
      <dsp:nvSpPr>
        <dsp:cNvPr id="0" name=""/>
        <dsp:cNvSpPr/>
      </dsp:nvSpPr>
      <dsp:spPr>
        <a:xfrm>
          <a:off x="93736" y="4278148"/>
          <a:ext cx="1096844" cy="109684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BE2D3-6389-4D4E-BB32-1D91158F7F7D}" type="datetimeFigureOut">
              <a:rPr lang="en-MY" smtClean="0"/>
              <a:t>10/4/2017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EE9D-31C8-4EFA-9535-343320977B6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225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4228-3ADA-4D13-9998-C98812626389}" type="datetimeFigureOut">
              <a:rPr lang="en-MY" smtClean="0"/>
              <a:t>10/4/2017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7923-0A69-4A7B-BF8F-8C5753A0B7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751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44546A"/>
                </a:solidFill>
                <a:latin typeface="Century Gothic" panose="020B0502020202020204"/>
              </a:rPr>
              <a:pPr/>
              <a:t>1</a:t>
            </a:fld>
            <a:endParaRPr lang="en-US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639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D7923-0A69-4A7B-BF8F-8C5753A0B7BC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322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Blended Learning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bermakna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dijalankan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boleh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kaedah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talian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bersemuka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Contohnya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berbentuk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blended learning,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peserta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boleh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mengikuti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talian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melalui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EPSA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pertama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masing-masing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kedua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seterusnya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diadakan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bersemuka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dewan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kuliah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talian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EPSA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boleh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pertengahan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selepas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MY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D7923-0A69-4A7B-BF8F-8C5753A0B7B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09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F4147-B0D6-4648-AC60-77F9792EE4F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1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D7923-0A69-4A7B-BF8F-8C5753A0B7BC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908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54F8-CC6B-44DE-83D1-AC3A171CD9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81DB-BC98-435D-A462-988617C35C74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6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4683-5D43-4167-AE4F-848CF561F18C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4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4834-835C-4D55-AE82-B993F4FCC011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62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FBBE-24FD-4503-A7E0-5D4A22CB3B45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E478-29A9-4552-8588-5F30D3448156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25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B693-1991-4E93-91AE-03F4689C2587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6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D1F-E604-46FC-9170-33BB79E2BF11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4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90CF-E6C6-4EBA-BBDC-4AB00E18B877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92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B3FB-A581-4DD5-92B9-3BB01087DB9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65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74BE-0ACE-4867-97BE-DEB524934259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4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AEBC-4FF2-4186-B961-6E512920ECA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13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C06-961E-487E-90F3-26B2A9322F3A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8284-B578-40F2-95A0-3E5CBEC3CAA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D4F-0C47-4DBB-8B6C-351C19EAE46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842C-B45E-4B64-9555-B1496C5DDC0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3B79-A54B-4E1D-BCA8-EDAB03FD0895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6A10-2F01-419E-BDFA-AA9CBEFA37E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2D2-0529-4F56-8BBF-F34F8017298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569B-ED39-4145-97FB-CB3DE88DD556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B49E-6F1C-4005-B123-1E8F3B586C0D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916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156-B6F4-4BBA-9BBB-4EEA1E5618E6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CAA4-4EAF-4707-89F6-15D0F7FB4C23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3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22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068-9B73-476A-97EC-65612505CE7D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A072-96D8-4E1D-91BC-4466FE4AED95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27C-4142-47DB-9683-96D4CB927850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62BB-D128-46E8-8E2D-23568779F1B7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6D1-7F56-42E2-B142-62A54389E456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864D-DC66-4071-9A5E-6837E0AF822F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4BCA-E0DE-4452-B18A-B838B1D3A703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E6E2-91FF-4EF3-BBB1-DCB653482A6F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23305" y="3375"/>
            <a:ext cx="10439788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35000" dir="5400000" sy="-100000" algn="bl" rotWithShape="0"/>
                </a:effectLst>
                <a:latin typeface="Century Gothic" panose="020B0502020202020204" pitchFamily="34" charset="0"/>
              </a:defRPr>
            </a:lvl1pPr>
          </a:lstStyle>
          <a:p>
            <a:pPr marL="237061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657568" y="49221"/>
            <a:ext cx="1391139" cy="815912"/>
            <a:chOff x="35497" y="36916"/>
            <a:chExt cx="792097" cy="464570"/>
          </a:xfrm>
        </p:grpSpPr>
        <p:pic>
          <p:nvPicPr>
            <p:cNvPr id="4" name="intan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99" y="36916"/>
              <a:ext cx="308695" cy="464570"/>
            </a:xfrm>
            <a:prstGeom prst="rect">
              <a:avLst/>
            </a:prstGeom>
          </p:spPr>
        </p:pic>
        <p:pic>
          <p:nvPicPr>
            <p:cNvPr id="5" name="jp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7" y="51471"/>
              <a:ext cx="398423" cy="448558"/>
            </a:xfrm>
            <a:prstGeom prst="rect">
              <a:avLst/>
            </a:prstGeom>
          </p:spPr>
        </p:pic>
      </p:grp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9347200" y="6324600"/>
            <a:ext cx="2844800" cy="36618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F4D-0715-406D-AC37-B0F07C066296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61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0E38E05-F7B3-4757-B8B5-751333E2B252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1219170"/>
              <a:t>10/4/2017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D15CC51-DE21-45AD-91D4-F53778911E26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0E38E05-F7B3-4757-B8B5-751333E2B252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1219170"/>
              <a:t>10/4/2017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D15CC51-DE21-45AD-91D4-F53778911E26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23305" y="3382"/>
            <a:ext cx="10439788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35000" dir="5400000" sy="-100000" algn="bl" rotWithShape="0"/>
                </a:effectLst>
                <a:latin typeface="Century Gothic" panose="020B0502020202020204" pitchFamily="34" charset="0"/>
              </a:defRPr>
            </a:lvl1pPr>
          </a:lstStyle>
          <a:p>
            <a:pPr marL="237061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657568" y="49221"/>
            <a:ext cx="1391139" cy="815912"/>
            <a:chOff x="35497" y="36916"/>
            <a:chExt cx="792097" cy="464570"/>
          </a:xfrm>
        </p:grpSpPr>
        <p:pic>
          <p:nvPicPr>
            <p:cNvPr id="4" name="intan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99" y="36916"/>
              <a:ext cx="308695" cy="464570"/>
            </a:xfrm>
            <a:prstGeom prst="rect">
              <a:avLst/>
            </a:prstGeom>
          </p:spPr>
        </p:pic>
        <p:pic>
          <p:nvPicPr>
            <p:cNvPr id="5" name="jp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7" y="51471"/>
              <a:ext cx="398423" cy="448558"/>
            </a:xfrm>
            <a:prstGeom prst="rect">
              <a:avLst/>
            </a:prstGeom>
          </p:spPr>
        </p:pic>
      </p:grp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9347200" y="6324600"/>
            <a:ext cx="2844800" cy="36618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FD17-019C-434C-81F9-3D164260A33B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473-59C7-4689-9848-33ADF37A8682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7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5F61-6626-4BA2-9E26-DEFFE289C38A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4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AAA6-9853-4242-9726-49B48BEDC43B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DF8-C15B-4F7B-ACAB-6B4948733D08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5149-7DB4-4226-AC66-73068A738B0B}" type="datetime1">
              <a:rPr lang="en-US" smtClean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7D9C93DB-C018-4763-AA2B-2FCE24EF4E1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t>4/10/2017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9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8E81FAED-5315-40F1-A369-E80A48DFC8DC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4/10/2017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en-MY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MY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en-MY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6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299" y="63282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BE587A3-EF22-4651-BF47-AFDFDAEEDED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hyperlink" Target="Senarai_Kursus_EPSA_2015BM_143asof14072015.pdf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sa.gov.my/" TargetMode="External"/><Relationship Id="rId3" Type="http://schemas.openxmlformats.org/officeDocument/2006/relationships/slideLayout" Target="../slideLayouts/slideLayout6.xml"/><Relationship Id="rId7" Type="http://schemas.openxmlformats.org/officeDocument/2006/relationships/slide" Target="slide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hyperlink" Target="http://www.epsa.gov.my/rujukan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6" y="120887"/>
            <a:ext cx="7200893" cy="5921385"/>
          </a:xfrm>
          <a:gradFill>
            <a:gsLst>
              <a:gs pos="1750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n>
                  <a:noFill/>
                </a:ln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en-US" sz="2800" dirty="0">
                <a:ln>
                  <a:noFill/>
                </a:ln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80615" y="2186510"/>
            <a:ext cx="7200893" cy="2272967"/>
          </a:xfrm>
          <a:prstGeom prst="rect">
            <a:avLst/>
          </a:prstGeom>
          <a:gradFill>
            <a:gsLst>
              <a:gs pos="1750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b="0" kern="1200" cap="none" spc="0" baseline="0">
                <a:ln w="0"/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 Condensed Extra Bold" panose="020B0803020202020204" pitchFamily="34" charset="0"/>
                <a:ea typeface="+mn-ea"/>
                <a:cs typeface="+mn-cs"/>
              </a:rPr>
              <a:t>TAKLIMAT E-PEMBELAJARAN SEKTOR AWAM (EPSA</a:t>
            </a:r>
            <a:r>
              <a:rPr lang="en-US" sz="4800" b="1" baseline="300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 Condensed Extra Bold" panose="020B0803020202020204" pitchFamily="34" charset="0"/>
                <a:ea typeface="+mn-ea"/>
                <a:cs typeface="+mn-cs"/>
              </a:rPr>
              <a:t>®</a:t>
            </a:r>
            <a:r>
              <a:rPr lang="en-US" sz="4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 Condensed Extra Bold" panose="020B0803020202020204" pitchFamily="34" charset="0"/>
                <a:ea typeface="+mn-ea"/>
                <a:cs typeface="+mn-cs"/>
              </a:rPr>
              <a:t>)</a:t>
            </a:r>
            <a:r>
              <a:rPr lang="en-US" sz="2800" dirty="0" smtClean="0">
                <a:ln>
                  <a:noFill/>
                </a:ln>
                <a:solidFill>
                  <a:prstClr val="black"/>
                </a:solidFill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en-US" sz="2800" dirty="0" smtClean="0">
                <a:ln>
                  <a:noFill/>
                </a:ln>
                <a:solidFill>
                  <a:prstClr val="black"/>
                </a:solidFill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en-US" sz="2800" dirty="0" smtClean="0">
                <a:ln>
                  <a:noFill/>
                </a:ln>
                <a:solidFill>
                  <a:prstClr val="black"/>
                </a:solidFill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" panose="020B0602020104020603" pitchFamily="34" charset="0"/>
                <a:ea typeface="+mn-ea"/>
                <a:cs typeface="+mn-cs"/>
              </a:rPr>
              <a:t>www.epsa.gov.my</a:t>
            </a:r>
            <a:endParaRPr lang="en-US" dirty="0">
              <a:effectLst>
                <a:outerShdw dir="4500000" sx="24000" sy="24000" algn="t" rotWithShape="0">
                  <a:schemeClr val="bg1">
                    <a:alpha val="82000"/>
                  </a:schemeClr>
                </a:outerShdw>
                <a:reflection stA="19000" endPos="65000" dir="5400000" sy="-100000" algn="bl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77491" y="475280"/>
            <a:ext cx="3648245" cy="1220237"/>
            <a:chOff x="3063035" y="417496"/>
            <a:chExt cx="2736184" cy="915178"/>
          </a:xfrm>
        </p:grpSpPr>
        <p:pic>
          <p:nvPicPr>
            <p:cNvPr id="8" name="Picture 7" descr="logojpabar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035" y="506158"/>
              <a:ext cx="1296024" cy="82651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917727" y="453698"/>
              <a:ext cx="881492" cy="781866"/>
              <a:chOff x="4378936" y="3731400"/>
              <a:chExt cx="881492" cy="7818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TextBox 10"/>
              <p:cNvSpPr txBox="1"/>
              <p:nvPr/>
            </p:nvSpPr>
            <p:spPr>
              <a:xfrm>
                <a:off x="4904508" y="3731400"/>
                <a:ext cx="355920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MY" sz="1333" dirty="0">
                    <a:solidFill>
                      <a:prstClr val="black"/>
                    </a:solidFill>
                    <a:latin typeface="Arial"/>
                    <a:cs typeface="Arial"/>
                  </a:rPr>
                  <a:t>®</a:t>
                </a:r>
                <a:endParaRPr lang="en-MY" sz="1333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8936" y="3820896"/>
                <a:ext cx="593460" cy="692370"/>
              </a:xfrm>
              <a:prstGeom prst="rect">
                <a:avLst/>
              </a:prstGeom>
            </p:spPr>
          </p:pic>
        </p:grpSp>
        <p:pic>
          <p:nvPicPr>
            <p:cNvPr id="10" name="Picture 9" descr="INTAN_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656" y="417496"/>
              <a:ext cx="545930" cy="8133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457200" algn="just" defTabSz="457200">
              <a:lnSpc>
                <a:spcPct val="100000"/>
              </a:lnSpc>
              <a:buClrTx/>
              <a:buSzTx/>
            </a:pPr>
            <a:endParaRPr lang="en-MY" sz="1800" dirty="0">
              <a:ln>
                <a:noFill/>
              </a:ln>
              <a:solidFill>
                <a:prstClr val="white"/>
              </a:solidFill>
              <a:latin typeface="Arial" panose="020B0604020202020204"/>
              <a:ea typeface="Calibri" panose="020F0502020204030204" pitchFamily="34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70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94743" y="2278744"/>
            <a:ext cx="7010399" cy="4753428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5292953"/>
              </p:ext>
            </p:extLst>
          </p:nvPr>
        </p:nvGraphicFramePr>
        <p:xfrm>
          <a:off x="1320800" y="1350745"/>
          <a:ext cx="10247086" cy="51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298659"/>
            <a:ext cx="110203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6350" prstMaterial="metal">
              <a:bevelT w="20320" h="20320" prst="riblet"/>
              <a:contourClr>
                <a:srgbClr val="002060"/>
              </a:contourClr>
            </a:sp3d>
          </a:bodyPr>
          <a:lstStyle/>
          <a:p>
            <a:pPr algn="ctr"/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SALURAN MEJA BANTUAN SISTEM EPSA</a:t>
            </a:r>
            <a:r>
              <a:rPr lang="en-US" sz="4000" b="1" baseline="30000" dirty="0">
                <a:effectLst>
                  <a:outerShdw dir="4500000" sx="24000" sy="24000" algn="t" rotWithShape="0">
                    <a:schemeClr val="bg1">
                      <a:alpha val="82000"/>
                    </a:schemeClr>
                  </a:outerShdw>
                  <a:reflection stA="19000" endPos="65000" dir="5400000" sy="-100000" algn="bl" rotWithShape="0"/>
                </a:effectLst>
                <a:latin typeface="Tw Cen MT Condensed Extra Bold" panose="020B0803020202020204" pitchFamily="34" charset="0"/>
              </a:rPr>
              <a:t>®</a:t>
            </a:r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  </a:t>
            </a:r>
            <a:endParaRPr lang="en-MY" sz="4000" b="1" dirty="0">
              <a:ln w="11430"/>
              <a:solidFill>
                <a:srgbClr val="002060"/>
              </a:solidFill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EA8E2F-CD7D-4CE8-AD19-D0623399C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36EA8E2F-CD7D-4CE8-AD19-D0623399C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36EA8E2F-CD7D-4CE8-AD19-D0623399C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36EA8E2F-CD7D-4CE8-AD19-D0623399C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36EA8E2F-CD7D-4CE8-AD19-D0623399C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3B8482F6-AD90-4B5A-813E-5D29AFEB4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4D8A3708-F14C-4ED1-BACA-CFD536732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C860EDD2-C453-40F2-90CB-CD5DCD7BB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2B2216F7-4FBF-46DE-ADAB-FC5B282EC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graphicEl>
                                              <a:dgm id="{E199BFA2-13CA-4F66-8668-253E8762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A863021E-8595-459B-BC96-EE84C4283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graphicEl>
                                              <a:dgm id="{16321DDE-1F74-4720-9270-B37A2828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graphicEl>
                                              <a:dgm id="{FC98B428-1826-47F8-B24A-CC760DF3F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AtOnce" rev="1"/>
        </p:bldSub>
      </p:bldGraphic>
      <p:bldGraphic spid="3" grpId="1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721935"/>
            <a:ext cx="9186530" cy="175437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Bernard MT Condensed" panose="02050806060905020404" pitchFamily="18" charset="0"/>
              </a:rPr>
              <a:t>SEKIAN </a:t>
            </a:r>
          </a:p>
          <a:p>
            <a:pPr algn="ctr"/>
            <a:r>
              <a:rPr lang="en-US" sz="5400" dirty="0" smtClean="0">
                <a:latin typeface="Bernard MT Condensed" panose="02050806060905020404" pitchFamily="18" charset="0"/>
              </a:rPr>
              <a:t>TERIMA KASIH</a:t>
            </a:r>
            <a:endParaRPr lang="en-MY" sz="5400" dirty="0">
              <a:latin typeface="Bernard MT Condensed" panose="020508060609050204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11546" y="1197415"/>
            <a:ext cx="3648245" cy="1220237"/>
            <a:chOff x="3063035" y="417496"/>
            <a:chExt cx="2736184" cy="915178"/>
          </a:xfrm>
        </p:grpSpPr>
        <p:pic>
          <p:nvPicPr>
            <p:cNvPr id="7" name="Picture 6" descr="logojpabaru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035" y="506158"/>
              <a:ext cx="1296024" cy="82651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917727" y="453698"/>
              <a:ext cx="881492" cy="781866"/>
              <a:chOff x="4378936" y="3731400"/>
              <a:chExt cx="881492" cy="7818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TextBox 9"/>
              <p:cNvSpPr txBox="1"/>
              <p:nvPr/>
            </p:nvSpPr>
            <p:spPr>
              <a:xfrm>
                <a:off x="4904508" y="3731400"/>
                <a:ext cx="355920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MY" sz="1333" dirty="0">
                    <a:solidFill>
                      <a:prstClr val="black"/>
                    </a:solidFill>
                    <a:latin typeface="Arial"/>
                    <a:cs typeface="Arial"/>
                  </a:rPr>
                  <a:t>®</a:t>
                </a:r>
                <a:endParaRPr lang="en-MY" sz="1333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8936" y="3820896"/>
                <a:ext cx="593460" cy="692370"/>
              </a:xfrm>
              <a:prstGeom prst="rect">
                <a:avLst/>
              </a:prstGeom>
            </p:spPr>
          </p:pic>
        </p:grpSp>
        <p:pic>
          <p:nvPicPr>
            <p:cNvPr id="9" name="Picture 8" descr="INTAN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4656" y="417496"/>
              <a:ext cx="545930" cy="8133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55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692696"/>
            <a:ext cx="11532198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886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latin typeface="Century Gothic" panose="020B0502020202020204" pitchFamily="34" charset="0"/>
              </a:rPr>
              <a:t>PORTAL EPSA (www.epsa.gov.my)</a:t>
            </a:r>
          </a:p>
        </p:txBody>
      </p:sp>
      <p:sp>
        <p:nvSpPr>
          <p:cNvPr id="4" name="Chevron 3">
            <a:hlinkClick r:id="rId3" action="ppaction://hlinksldjump"/>
          </p:cNvPr>
          <p:cNvSpPr/>
          <p:nvPr/>
        </p:nvSpPr>
        <p:spPr>
          <a:xfrm flipH="1">
            <a:off x="10056440" y="6428792"/>
            <a:ext cx="288032" cy="240569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12993" y="1163055"/>
            <a:ext cx="9337105" cy="954107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304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b="1" dirty="0" err="1"/>
              <a:t>Sistem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pembelajaran</a:t>
            </a:r>
            <a:r>
              <a:rPr lang="en-US" altLang="en-US" sz="2800" b="1" dirty="0" smtClean="0"/>
              <a:t> </a:t>
            </a:r>
            <a:r>
              <a:rPr lang="en-US" altLang="en-US" sz="2800" b="1" i="1" dirty="0" smtClean="0"/>
              <a:t>online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untuk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penjawat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awam</a:t>
            </a:r>
            <a:r>
              <a:rPr lang="en-US" altLang="en-US" sz="2800" b="1" dirty="0" smtClean="0"/>
              <a:t> Malaysia, </a:t>
            </a:r>
            <a:r>
              <a:rPr lang="en-US" altLang="en-US" sz="2800" b="1" dirty="0" err="1" smtClean="0"/>
              <a:t>percuma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bila-bila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masa</a:t>
            </a:r>
            <a:r>
              <a:rPr lang="en-US" altLang="en-US" sz="2800" b="1" dirty="0">
                <a:solidFill>
                  <a:srgbClr val="0000FF"/>
                </a:solidFill>
              </a:rPr>
              <a:t> di </a:t>
            </a:r>
            <a:r>
              <a:rPr lang="en-US" altLang="en-US" sz="2800" b="1" dirty="0" err="1">
                <a:solidFill>
                  <a:srgbClr val="0000FF"/>
                </a:solidFill>
              </a:rPr>
              <a:t>mana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jua</a:t>
            </a:r>
            <a:endParaRPr lang="en-US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310">
            <a:off x="630364" y="849080"/>
            <a:ext cx="1362429" cy="195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57147" y="330058"/>
            <a:ext cx="9980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6350" prstMaterial="metal">
              <a:bevelT w="20320" h="20320" prst="riblet"/>
              <a:contourClr>
                <a:srgbClr val="002060"/>
              </a:contourClr>
            </a:sp3d>
          </a:bodyPr>
          <a:lstStyle/>
          <a:p>
            <a:r>
              <a:rPr lang="en-MY" sz="4000" b="1" dirty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LATAR </a:t>
            </a:r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BELAKANG SISTEM EPSA</a:t>
            </a:r>
            <a:r>
              <a:rPr lang="en-MY" sz="4000" b="1" baseline="30000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®</a:t>
            </a:r>
            <a:endParaRPr lang="en-MY" sz="4000" b="1" dirty="0">
              <a:ln w="11430"/>
              <a:solidFill>
                <a:srgbClr val="002060"/>
              </a:solidFill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93" y="2242273"/>
            <a:ext cx="9337105" cy="46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2" y="0"/>
            <a:ext cx="10599868" cy="689027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17018" y="79896"/>
            <a:ext cx="7622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6350" prstMaterial="metal">
              <a:bevelT w="20320" h="20320" prst="riblet"/>
              <a:contourClr>
                <a:srgbClr val="002060"/>
              </a:contourClr>
            </a:sp3d>
          </a:bodyPr>
          <a:lstStyle/>
          <a:p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OBJEKTIF EPSA</a:t>
            </a:r>
            <a:r>
              <a:rPr lang="en-MY" sz="4000" b="1" baseline="30000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®</a:t>
            </a:r>
            <a:endParaRPr lang="en-MY" sz="4000" b="1" dirty="0">
              <a:ln w="11430"/>
              <a:solidFill>
                <a:srgbClr val="002060"/>
              </a:solidFill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2101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6" y="106327"/>
            <a:ext cx="9505508" cy="662408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13500" y="344831"/>
            <a:ext cx="21045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6350" prstMaterial="metal">
              <a:bevelT w="20320" h="20320" prst="riblet"/>
              <a:contourClr>
                <a:srgbClr val="002060"/>
              </a:contourClr>
            </a:sp3d>
          </a:bodyPr>
          <a:lstStyle/>
          <a:p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EPSA</a:t>
            </a:r>
            <a:r>
              <a:rPr lang="en-MY" sz="4000" b="1" baseline="30000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®</a:t>
            </a:r>
            <a:endParaRPr lang="en-MY" sz="4000" b="1" dirty="0">
              <a:ln w="11430"/>
              <a:solidFill>
                <a:srgbClr val="002060"/>
              </a:solidFill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2090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57147" y="330058"/>
            <a:ext cx="9980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6350" prstMaterial="metal">
              <a:bevelT w="20320" h="20320" prst="riblet"/>
              <a:contourClr>
                <a:srgbClr val="002060"/>
              </a:contourClr>
            </a:sp3d>
          </a:bodyPr>
          <a:lstStyle/>
          <a:p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EPSA</a:t>
            </a:r>
            <a:r>
              <a:rPr lang="en-MY" sz="4000" b="1" baseline="30000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®  </a:t>
            </a:r>
            <a:r>
              <a:rPr lang="en-MY" sz="4000" b="1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SEBAGAI MEDIUM LATIHAN</a:t>
            </a:r>
            <a:r>
              <a:rPr lang="en-MY" sz="4000" b="1" baseline="30000" dirty="0" smtClean="0">
                <a:ln w="11430"/>
                <a:solidFill>
                  <a:srgbClr val="002060"/>
                </a:solidFill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 </a:t>
            </a:r>
            <a:endParaRPr lang="en-MY" sz="4000" b="1" dirty="0">
              <a:ln w="11430"/>
              <a:solidFill>
                <a:srgbClr val="002060"/>
              </a:solidFill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3803841"/>
              </p:ext>
            </p:extLst>
          </p:nvPr>
        </p:nvGraphicFramePr>
        <p:xfrm>
          <a:off x="649755" y="1037945"/>
          <a:ext cx="10292047" cy="57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18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324600"/>
            <a:ext cx="2844800" cy="366184"/>
          </a:xfrm>
        </p:spPr>
        <p:txBody>
          <a:bodyPr/>
          <a:lstStyle/>
          <a:p>
            <a:pPr defTabSz="1219170"/>
            <a:fld id="{B6F15528-21DE-4FAA-801E-634DDDAF4B2B}" type="slidenum">
              <a:rPr lang="en-US" sz="1867" b="1">
                <a:solidFill>
                  <a:prstClr val="black"/>
                </a:solidFill>
                <a:latin typeface="Century Gothic"/>
              </a:rPr>
              <a:pPr defTabSz="1219170"/>
              <a:t>7</a:t>
            </a:fld>
            <a:endParaRPr lang="en-US" sz="1867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7604" y="260707"/>
            <a:ext cx="10464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srgbClr val="FFFF00"/>
                </a:solidFill>
                <a:latin typeface="Tw Cen MT" pitchFamily="34" charset="0"/>
              </a:rPr>
              <a:t>E-PEMBELAJARAN SEKTOR AWAM (EPSA</a:t>
            </a:r>
            <a:r>
              <a:rPr lang="en-US" sz="4267" b="1" baseline="30000" dirty="0">
                <a:solidFill>
                  <a:srgbClr val="FFFF00"/>
                </a:solidFill>
                <a:latin typeface="Tw Cen MT" pitchFamily="34" charset="0"/>
              </a:rPr>
              <a:t>®</a:t>
            </a:r>
            <a:r>
              <a:rPr lang="en-US" sz="4267" b="1" dirty="0">
                <a:solidFill>
                  <a:srgbClr val="FFFF00"/>
                </a:solidFill>
                <a:latin typeface="Tw Cen MT" pitchFamily="34" charset="0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25380" y="931135"/>
            <a:ext cx="9784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17" descr="world-map(white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7887" y="1412787"/>
            <a:ext cx="7834715" cy="2922903"/>
          </a:xfrm>
          <a:prstGeom prst="rect">
            <a:avLst/>
          </a:prstGeom>
        </p:spPr>
      </p:pic>
      <p:pic>
        <p:nvPicPr>
          <p:cNvPr id="24" name="Picture 23" descr="location-marker(white)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8479515" y="1700826"/>
            <a:ext cx="1936983" cy="129614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25" name="Picture 24" descr="icon-people(white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6057" y="4316360"/>
            <a:ext cx="812800" cy="504825"/>
          </a:xfrm>
          <a:prstGeom prst="rect">
            <a:avLst/>
          </a:prstGeom>
        </p:spPr>
      </p:pic>
      <p:pic>
        <p:nvPicPr>
          <p:cNvPr id="32" name="Picture 31" descr="icon-desktop(white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6911" y="5034081"/>
            <a:ext cx="1219200" cy="914400"/>
          </a:xfrm>
          <a:prstGeom prst="rect">
            <a:avLst/>
          </a:prstGeom>
        </p:spPr>
      </p:pic>
      <p:pic>
        <p:nvPicPr>
          <p:cNvPr id="33" name="Picture 32" descr="handphone(white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8958" y="5110283"/>
            <a:ext cx="770567" cy="685800"/>
          </a:xfrm>
          <a:prstGeom prst="rect">
            <a:avLst/>
          </a:prstGeom>
        </p:spPr>
      </p:pic>
      <p:pic>
        <p:nvPicPr>
          <p:cNvPr id="34" name="Picture 33" descr="icon-tablet(white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76563" y="5110285"/>
            <a:ext cx="1087460" cy="781051"/>
          </a:xfrm>
          <a:prstGeom prst="rect">
            <a:avLst/>
          </a:prstGeom>
        </p:spPr>
      </p:pic>
      <p:pic>
        <p:nvPicPr>
          <p:cNvPr id="36" name="Picture 35" descr="social-facebook-box-blue-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4018" y="6161063"/>
            <a:ext cx="428540" cy="3933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28185" y="6104910"/>
            <a:ext cx="29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Tw Cen MT" pitchFamily="34" charset="0"/>
              </a:rPr>
              <a:t>www.epsa.gov.my</a:t>
            </a:r>
          </a:p>
        </p:txBody>
      </p:sp>
      <p:pic>
        <p:nvPicPr>
          <p:cNvPr id="38" name="Picture 37" descr="social-twitter-box-blue-ic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92562" y="6161063"/>
            <a:ext cx="428540" cy="39335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440179" y="4335682"/>
            <a:ext cx="392985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prstClr val="white"/>
                </a:solidFill>
                <a:latin typeface="Tw Cen MT" pitchFamily="34" charset="0"/>
              </a:rPr>
              <a:t>Sasaran</a:t>
            </a:r>
            <a:r>
              <a:rPr lang="en-US" sz="2667" b="1" dirty="0">
                <a:solidFill>
                  <a:prstClr val="white"/>
                </a:solidFill>
                <a:latin typeface="Tw Cen MT" pitchFamily="34" charset="0"/>
              </a:rPr>
              <a:t>: </a:t>
            </a:r>
            <a:r>
              <a:rPr lang="en-US" sz="2667" b="1" dirty="0" err="1">
                <a:solidFill>
                  <a:prstClr val="white"/>
                </a:solidFill>
                <a:latin typeface="Tw Cen MT" pitchFamily="34" charset="0"/>
              </a:rPr>
              <a:t>Penjawat</a:t>
            </a:r>
            <a:r>
              <a:rPr lang="en-US" sz="2667" b="1" dirty="0">
                <a:solidFill>
                  <a:prstClr val="white"/>
                </a:solidFill>
                <a:latin typeface="Tw Cen MT" pitchFamily="34" charset="0"/>
              </a:rPr>
              <a:t> </a:t>
            </a:r>
            <a:r>
              <a:rPr lang="en-US" sz="2667" b="1" dirty="0" err="1">
                <a:solidFill>
                  <a:prstClr val="white"/>
                </a:solidFill>
                <a:latin typeface="Tw Cen MT" pitchFamily="34" charset="0"/>
              </a:rPr>
              <a:t>Awam</a:t>
            </a:r>
            <a:endParaRPr lang="en-US" sz="2667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7439" y="836713"/>
            <a:ext cx="104286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“</a:t>
            </a:r>
            <a:r>
              <a:rPr lang="en-US" sz="3733" dirty="0" err="1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Pembelajaran</a:t>
            </a:r>
            <a:r>
              <a:rPr lang="en-US" sz="3733" dirty="0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3733" dirty="0" err="1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Bila-bila</a:t>
            </a:r>
            <a:r>
              <a:rPr lang="en-US" sz="3733" dirty="0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Masa Di Mana </a:t>
            </a:r>
            <a:r>
              <a:rPr lang="en-US" sz="3733" dirty="0" err="1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Jua</a:t>
            </a:r>
            <a:r>
              <a:rPr lang="en-US" sz="3733" dirty="0">
                <a:ln w="1270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”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5930" y="4335682"/>
            <a:ext cx="3359381" cy="50276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b="1" dirty="0" err="1">
                <a:solidFill>
                  <a:prstClr val="white"/>
                </a:solidFill>
                <a:latin typeface="Tw Cen MT" pitchFamily="34" charset="0"/>
              </a:rPr>
              <a:t>Ketersediaan</a:t>
            </a:r>
            <a:r>
              <a:rPr lang="en-US" sz="2667" b="1" dirty="0">
                <a:solidFill>
                  <a:prstClr val="white"/>
                </a:solidFill>
                <a:latin typeface="Tw Cen MT" pitchFamily="34" charset="0"/>
              </a:rPr>
              <a:t>: 24 x 7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15425" y="5157194"/>
            <a:ext cx="40325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FFFF00"/>
                </a:solidFill>
                <a:latin typeface="Tw Cen MT" pitchFamily="34" charset="0"/>
              </a:rPr>
              <a:t>Capaian</a:t>
            </a:r>
            <a:r>
              <a:rPr lang="en-US" sz="2667" b="1" dirty="0">
                <a:solidFill>
                  <a:srgbClr val="FFFF00"/>
                </a:solidFill>
                <a:latin typeface="Tw Cen MT" pitchFamily="34" charset="0"/>
              </a:rPr>
              <a:t>  </a:t>
            </a:r>
            <a:r>
              <a:rPr lang="en-US" sz="2667" b="1" dirty="0" err="1">
                <a:solidFill>
                  <a:srgbClr val="FFFF00"/>
                </a:solidFill>
                <a:latin typeface="Tw Cen MT" pitchFamily="34" charset="0"/>
              </a:rPr>
              <a:t>melalui</a:t>
            </a:r>
            <a:r>
              <a:rPr lang="en-US" sz="2667" b="1" dirty="0">
                <a:solidFill>
                  <a:srgbClr val="FFFF00"/>
                </a:solidFill>
                <a:latin typeface="Tw Cen MT" pitchFamily="34" charset="0"/>
              </a:rPr>
              <a:t> Internet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5" y="323945"/>
            <a:ext cx="664827" cy="813683"/>
          </a:xfrm>
          <a:prstGeom prst="rect">
            <a:avLst/>
          </a:prstGeom>
          <a:effectLst/>
        </p:spPr>
      </p:pic>
      <p:sp>
        <p:nvSpPr>
          <p:cNvPr id="6" name="Oval 5"/>
          <p:cNvSpPr/>
          <p:nvPr/>
        </p:nvSpPr>
        <p:spPr>
          <a:xfrm>
            <a:off x="9056445" y="1772814"/>
            <a:ext cx="783999" cy="769665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  <a:p>
            <a:pPr algn="ctr" defTabSz="1219170"/>
            <a:endParaRPr lang="en-MY" sz="24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677">
            <a:off x="490589" y="6151192"/>
            <a:ext cx="475639" cy="356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845">
            <a:off x="7740824" y="6176504"/>
            <a:ext cx="476064" cy="3570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4030" y="4869163"/>
            <a:ext cx="10722644" cy="12210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545" y="6118849"/>
            <a:ext cx="30382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133" dirty="0">
                <a:solidFill>
                  <a:prstClr val="white"/>
                </a:solidFill>
                <a:latin typeface="Tw Cen MT" pitchFamily="34" charset="0"/>
              </a:rPr>
              <a:t>603 – 2084 </a:t>
            </a:r>
            <a:r>
              <a:rPr lang="en-US" sz="2133" dirty="0" smtClean="0">
                <a:solidFill>
                  <a:prstClr val="white"/>
                </a:solidFill>
                <a:latin typeface="Tw Cen MT" pitchFamily="34" charset="0"/>
              </a:rPr>
              <a:t>7701/ 7702 </a:t>
            </a:r>
            <a:endParaRPr lang="en-US" sz="2133" dirty="0">
              <a:solidFill>
                <a:prstClr val="white"/>
              </a:solidFill>
              <a:latin typeface="Tw Cen M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21259012">
            <a:off x="-8699" y="1465416"/>
            <a:ext cx="4124333" cy="2758984"/>
            <a:chOff x="991129" y="2039803"/>
            <a:chExt cx="2362763" cy="21074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6673">
              <a:off x="991129" y="2039803"/>
              <a:ext cx="2362763" cy="210743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 rot="20688915">
              <a:off x="1339331" y="3301796"/>
              <a:ext cx="944132" cy="43088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/>
              <a:r>
                <a:rPr lang="en-US" sz="1467" dirty="0" err="1">
                  <a:solidFill>
                    <a:prstClr val="white"/>
                  </a:solidFill>
                  <a:latin typeface="Tw Cen MT" pitchFamily="34" charset="0"/>
                </a:rPr>
                <a:t>Kategori</a:t>
              </a:r>
              <a:endParaRPr lang="en-US" sz="1467" dirty="0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1044426">
              <a:off x="2165341" y="3054254"/>
              <a:ext cx="1021462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/>
              <a:r>
                <a:rPr lang="en-US" sz="1600" dirty="0" err="1">
                  <a:solidFill>
                    <a:prstClr val="white"/>
                  </a:solidFill>
                  <a:latin typeface="Tw Cen MT" pitchFamily="34" charset="0"/>
                </a:rPr>
                <a:t>Kursus</a:t>
              </a:r>
              <a:endParaRPr lang="en-US" sz="1600" dirty="0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2" name="TextBox 1">
              <a:hlinkClick r:id="rId17" action="ppaction://hlinkfile"/>
            </p:cNvPr>
            <p:cNvSpPr txBox="1"/>
            <p:nvPr/>
          </p:nvSpPr>
          <p:spPr>
            <a:xfrm rot="20965200">
              <a:off x="2257407" y="2477045"/>
              <a:ext cx="877788" cy="572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defTabSz="1219170"/>
              <a:r>
                <a:rPr lang="en-MY" sz="4267" b="1" dirty="0" smtClean="0">
                  <a:ln/>
                  <a:solidFill>
                    <a:srgbClr val="FEB80A"/>
                  </a:solidFill>
                  <a:latin typeface="Tw Cen MT" panose="020B0602020104020603" pitchFamily="34" charset="0"/>
                </a:rPr>
                <a:t>245</a:t>
              </a:r>
              <a:endParaRPr lang="en-MY" sz="3200" b="1" dirty="0">
                <a:ln/>
                <a:solidFill>
                  <a:srgbClr val="FEB80A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0774670">
              <a:off x="1462144" y="2790231"/>
              <a:ext cx="488718" cy="5093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defTabSz="1219170"/>
              <a:r>
                <a:rPr lang="en-US" sz="3733" b="1" dirty="0" smtClean="0">
                  <a:ln/>
                  <a:solidFill>
                    <a:srgbClr val="FEB80A"/>
                  </a:solidFill>
                  <a:latin typeface="Tw Cen MT" panose="020B0602020104020603" pitchFamily="34" charset="0"/>
                </a:rPr>
                <a:t>29</a:t>
              </a:r>
              <a:endParaRPr lang="en-US" sz="3733" b="1" dirty="0">
                <a:ln/>
                <a:solidFill>
                  <a:srgbClr val="FEB80A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7" y="6186213"/>
            <a:ext cx="473859" cy="3553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35685" y="6090199"/>
            <a:ext cx="408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Tw Cen MT" pitchFamily="34" charset="0"/>
              </a:rPr>
              <a:t>epsaadmin@intanbk.intan.my</a:t>
            </a:r>
          </a:p>
        </p:txBody>
      </p:sp>
      <p:sp>
        <p:nvSpPr>
          <p:cNvPr id="19" name="Chevron 18"/>
          <p:cNvSpPr/>
          <p:nvPr/>
        </p:nvSpPr>
        <p:spPr>
          <a:xfrm>
            <a:off x="4463823" y="5110283"/>
            <a:ext cx="576064" cy="781052"/>
          </a:xfrm>
          <a:prstGeom prst="chevron">
            <a:avLst/>
          </a:prstGeom>
          <a:solidFill>
            <a:srgbClr val="CCFF6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00ADDC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4847865" y="5110283"/>
            <a:ext cx="576064" cy="781052"/>
          </a:xfrm>
          <a:prstGeom prst="chevron">
            <a:avLst/>
          </a:prstGeom>
          <a:solidFill>
            <a:srgbClr val="CCFF6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00ADDC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8" y="4191781"/>
            <a:ext cx="910512" cy="58244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B w="165100" h="82550" prst="softRound"/>
          </a:sp3d>
        </p:spPr>
      </p:pic>
    </p:spTree>
    <p:extLst>
      <p:ext uri="{BB962C8B-B14F-4D97-AF65-F5344CB8AC3E}">
        <p14:creationId xmlns:p14="http://schemas.microsoft.com/office/powerpoint/2010/main" val="31714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41" y="46465"/>
            <a:ext cx="9905998" cy="872197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Ins="540000"/>
          <a:lstStyle/>
          <a:p>
            <a:pPr algn="r"/>
            <a:r>
              <a:rPr lang="en-US" b="1" dirty="0" smtClean="0">
                <a:ln w="11430"/>
                <a:latin typeface="Myriad Pro" pitchFamily="34" charset="0"/>
                <a:ea typeface="Champagne &amp; Limousines" panose="020B0502020202020204" pitchFamily="34" charset="0"/>
                <a:cs typeface="Aharoni" panose="02010803020104030203" pitchFamily="2" charset="-79"/>
              </a:rPr>
              <a:t>29 KATEGORI KURSUS</a:t>
            </a:r>
            <a:endParaRPr lang="en-MY" b="1" dirty="0">
              <a:ln w="11430"/>
              <a:latin typeface="Myriad Pro" pitchFamily="34" charset="0"/>
              <a:ea typeface="Champagne &amp; Limousines" panose="020B0502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4408" y="115779"/>
            <a:ext cx="2250834" cy="801857"/>
            <a:chOff x="3063035" y="417496"/>
            <a:chExt cx="2736184" cy="915178"/>
          </a:xfrm>
        </p:grpSpPr>
        <p:pic>
          <p:nvPicPr>
            <p:cNvPr id="12" name="Picture 11" descr="logojpabar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035" y="506158"/>
              <a:ext cx="1296024" cy="82651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917727" y="453698"/>
              <a:ext cx="881492" cy="781866"/>
              <a:chOff x="4378936" y="3731400"/>
              <a:chExt cx="881492" cy="7818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TextBox 14"/>
              <p:cNvSpPr txBox="1"/>
              <p:nvPr/>
            </p:nvSpPr>
            <p:spPr>
              <a:xfrm>
                <a:off x="4904508" y="3731400"/>
                <a:ext cx="355920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MY" sz="1333" dirty="0">
                    <a:solidFill>
                      <a:prstClr val="black"/>
                    </a:solidFill>
                    <a:latin typeface="Arial"/>
                    <a:cs typeface="Arial"/>
                  </a:rPr>
                  <a:t>®</a:t>
                </a:r>
                <a:endParaRPr lang="en-MY" sz="1333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8936" y="3820896"/>
                <a:ext cx="593460" cy="692370"/>
              </a:xfrm>
              <a:prstGeom prst="rect">
                <a:avLst/>
              </a:prstGeom>
            </p:spPr>
          </p:pic>
        </p:grpSp>
        <p:pic>
          <p:nvPicPr>
            <p:cNvPr id="14" name="Picture 13" descr="INTAN_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656" y="417496"/>
              <a:ext cx="545930" cy="8133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 rot="20635205">
            <a:off x="4642628" y="191064"/>
            <a:ext cx="1540656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330200" dir="8460000" algn="ctr">
              <a:srgbClr val="000000">
                <a:alpha val="50000"/>
              </a:srgbClr>
            </a:outerShdw>
            <a:reflection blurRad="6350" stA="29000" endPos="31000" dist="6223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prstMaterial="metal">
            <a:bevelT w="88900" h="88900"/>
            <a:bevelB w="127000" h="279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16" y="2137551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16" y="1660257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16" y="2614845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16" y="3092139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16" y="3576324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16" y="405249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16" y="4522591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16" y="500554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16" y="5474305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16" y="5910506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16" y="6379263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33491" y="1570282"/>
            <a:ext cx="2919569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LEADERSHIP AND MAMAGEMENT PROGRAM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633490" y="2047551"/>
            <a:ext cx="2919570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33491" y="2520118"/>
            <a:ext cx="2926007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633490" y="2996792"/>
            <a:ext cx="2926008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 DAN GOVERNAN 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633490" y="3473697"/>
            <a:ext cx="2926008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INTEGRITI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633489" y="3947480"/>
            <a:ext cx="2919571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EHWAL ISLAM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633197" y="4416434"/>
            <a:ext cx="2919863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 ANTARABANGSA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633197" y="4888279"/>
            <a:ext cx="2919863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KEJURUTERAAN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633196" y="5365548"/>
            <a:ext cx="2919864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KEPIMPINAN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633196" y="5846496"/>
            <a:ext cx="2915406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633195" y="6331562"/>
            <a:ext cx="2915405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KESIHATAN + EBOOK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4745745" y="1527418"/>
            <a:ext cx="2750161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 &amp; PERUNDINGAN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03066" y="1536989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92996" y="240308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92996" y="1954095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92996" y="283861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92996" y="330105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92996" y="377178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92996" y="4180719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92996" y="463595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2996" y="5092021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92996" y="5505575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92996" y="5961595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92996" y="6436722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4750386" y="1930718"/>
            <a:ext cx="2770057" cy="53029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KENDIRI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Pentagon 52"/>
          <p:cNvSpPr/>
          <p:nvPr/>
        </p:nvSpPr>
        <p:spPr>
          <a:xfrm>
            <a:off x="4735970" y="2378900"/>
            <a:ext cx="2916114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4735971" y="2811126"/>
            <a:ext cx="2916113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PENGUATKUASAAN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entagon 54"/>
          <p:cNvSpPr/>
          <p:nvPr/>
        </p:nvSpPr>
        <p:spPr>
          <a:xfrm>
            <a:off x="4735970" y="3234012"/>
            <a:ext cx="2916114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EKONOMI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4735970" y="3684023"/>
            <a:ext cx="2916114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KEWANGAN</a:t>
            </a:r>
            <a:endParaRPr lang="sv-S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4735969" y="4144359"/>
            <a:ext cx="2916115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KUALITI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4735677" y="4559525"/>
            <a:ext cx="2916407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ALAM SEKITAR</a:t>
            </a:r>
          </a:p>
        </p:txBody>
      </p:sp>
      <p:sp>
        <p:nvSpPr>
          <p:cNvPr id="62" name="Pentagon 61"/>
          <p:cNvSpPr/>
          <p:nvPr/>
        </p:nvSpPr>
        <p:spPr>
          <a:xfrm>
            <a:off x="4735675" y="6388331"/>
            <a:ext cx="2916409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PENYELIDIKAN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lowchart: Stored Data 62"/>
          <p:cNvSpPr/>
          <p:nvPr/>
        </p:nvSpPr>
        <p:spPr>
          <a:xfrm flipH="1">
            <a:off x="3443806" y="1594362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lowchart: Stored Data 63"/>
          <p:cNvSpPr/>
          <p:nvPr/>
        </p:nvSpPr>
        <p:spPr>
          <a:xfrm flipH="1">
            <a:off x="3443805" y="2058682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lowchart: Stored Data 64"/>
          <p:cNvSpPr/>
          <p:nvPr/>
        </p:nvSpPr>
        <p:spPr>
          <a:xfrm flipH="1">
            <a:off x="3440173" y="3944928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lowchart: Stored Data 65"/>
          <p:cNvSpPr/>
          <p:nvPr/>
        </p:nvSpPr>
        <p:spPr>
          <a:xfrm flipH="1">
            <a:off x="3443805" y="2508068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lowchart: Stored Data 66"/>
          <p:cNvSpPr/>
          <p:nvPr/>
        </p:nvSpPr>
        <p:spPr>
          <a:xfrm flipH="1">
            <a:off x="3440175" y="2975426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lowchart: Stored Data 67"/>
          <p:cNvSpPr/>
          <p:nvPr/>
        </p:nvSpPr>
        <p:spPr>
          <a:xfrm flipH="1">
            <a:off x="3440174" y="3462030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lowchart: Stored Data 68"/>
          <p:cNvSpPr/>
          <p:nvPr/>
        </p:nvSpPr>
        <p:spPr>
          <a:xfrm flipH="1">
            <a:off x="3440173" y="4446288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lowchart: Stored Data 69"/>
          <p:cNvSpPr/>
          <p:nvPr/>
        </p:nvSpPr>
        <p:spPr>
          <a:xfrm flipH="1">
            <a:off x="3440172" y="4910608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lowchart: Stored Data 70"/>
          <p:cNvSpPr/>
          <p:nvPr/>
        </p:nvSpPr>
        <p:spPr>
          <a:xfrm flipH="1">
            <a:off x="7552247" y="1560282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lowchart: Stored Data 71"/>
          <p:cNvSpPr/>
          <p:nvPr/>
        </p:nvSpPr>
        <p:spPr>
          <a:xfrm flipH="1">
            <a:off x="3440172" y="5359994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lowchart: Stored Data 72"/>
          <p:cNvSpPr/>
          <p:nvPr/>
        </p:nvSpPr>
        <p:spPr>
          <a:xfrm flipH="1">
            <a:off x="3436542" y="5827352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lowchart: Stored Data 73"/>
          <p:cNvSpPr/>
          <p:nvPr/>
        </p:nvSpPr>
        <p:spPr>
          <a:xfrm flipH="1">
            <a:off x="3436541" y="6313956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lowchart: Stored Data 74"/>
          <p:cNvSpPr/>
          <p:nvPr/>
        </p:nvSpPr>
        <p:spPr>
          <a:xfrm flipH="1">
            <a:off x="7562317" y="2011254"/>
            <a:ext cx="615391" cy="328690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lowchart: Stored Data 75"/>
          <p:cNvSpPr/>
          <p:nvPr/>
        </p:nvSpPr>
        <p:spPr>
          <a:xfrm flipH="1">
            <a:off x="7552246" y="2436654"/>
            <a:ext cx="615391" cy="353190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lowchart: Stored Data 76"/>
          <p:cNvSpPr/>
          <p:nvPr/>
        </p:nvSpPr>
        <p:spPr>
          <a:xfrm flipH="1">
            <a:off x="7548615" y="4175816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lowchart: Stored Data 77"/>
          <p:cNvSpPr/>
          <p:nvPr/>
        </p:nvSpPr>
        <p:spPr>
          <a:xfrm flipH="1">
            <a:off x="7552247" y="2873426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lowchart: Stored Data 78"/>
          <p:cNvSpPr/>
          <p:nvPr/>
        </p:nvSpPr>
        <p:spPr>
          <a:xfrm flipH="1">
            <a:off x="7548617" y="3313890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lowchart: Stored Data 79"/>
          <p:cNvSpPr/>
          <p:nvPr/>
        </p:nvSpPr>
        <p:spPr>
          <a:xfrm flipH="1">
            <a:off x="7548616" y="3733259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lowchart: Stored Data 80"/>
          <p:cNvSpPr/>
          <p:nvPr/>
        </p:nvSpPr>
        <p:spPr>
          <a:xfrm flipH="1">
            <a:off x="7548615" y="4609941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owchart: Stored Data 81"/>
          <p:cNvSpPr/>
          <p:nvPr/>
        </p:nvSpPr>
        <p:spPr>
          <a:xfrm flipH="1">
            <a:off x="7548614" y="5060814"/>
            <a:ext cx="615391" cy="36396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lowchart: Stored Data 82"/>
          <p:cNvSpPr/>
          <p:nvPr/>
        </p:nvSpPr>
        <p:spPr>
          <a:xfrm flipH="1">
            <a:off x="7548613" y="5508149"/>
            <a:ext cx="615391" cy="374056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lowchart: Stored Data 83"/>
          <p:cNvSpPr/>
          <p:nvPr/>
        </p:nvSpPr>
        <p:spPr>
          <a:xfrm flipH="1">
            <a:off x="7544980" y="5981599"/>
            <a:ext cx="615391" cy="381292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lowchart: Stored Data 84"/>
          <p:cNvSpPr/>
          <p:nvPr/>
        </p:nvSpPr>
        <p:spPr>
          <a:xfrm flipH="1">
            <a:off x="7544982" y="6459254"/>
            <a:ext cx="615391" cy="296124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31325" y="1086008"/>
            <a:ext cx="447019" cy="290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Pentagon 87"/>
          <p:cNvSpPr/>
          <p:nvPr/>
        </p:nvSpPr>
        <p:spPr>
          <a:xfrm>
            <a:off x="633195" y="1076858"/>
            <a:ext cx="3240000" cy="29097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owchart: Stored Data 88"/>
          <p:cNvSpPr/>
          <p:nvPr/>
        </p:nvSpPr>
        <p:spPr>
          <a:xfrm flipH="1">
            <a:off x="3143634" y="1010328"/>
            <a:ext cx="1581925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KURSUS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8781607" y="1603382"/>
            <a:ext cx="2817494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PERTANIAN &amp; INDUSTRI ASAS TANI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338928" y="1612953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328858" y="2479044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328858" y="2030059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328858" y="2914582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328858" y="3377014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28858" y="3847752"/>
            <a:ext cx="360000" cy="5647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M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Pentagon 101"/>
          <p:cNvSpPr/>
          <p:nvPr/>
        </p:nvSpPr>
        <p:spPr>
          <a:xfrm>
            <a:off x="8757069" y="2059475"/>
            <a:ext cx="2842032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PERUNDANGAN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Pentagon 102"/>
          <p:cNvSpPr/>
          <p:nvPr/>
        </p:nvSpPr>
        <p:spPr>
          <a:xfrm>
            <a:off x="8793384" y="2514224"/>
            <a:ext cx="2805717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Pentagon 103"/>
          <p:cNvSpPr/>
          <p:nvPr/>
        </p:nvSpPr>
        <p:spPr>
          <a:xfrm>
            <a:off x="8793384" y="2962611"/>
            <a:ext cx="2805717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DAN KAWALAN DOKUMEN</a:t>
            </a:r>
            <a:endParaRPr lang="en-MY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Pentagon 104"/>
          <p:cNvSpPr/>
          <p:nvPr/>
        </p:nvSpPr>
        <p:spPr>
          <a:xfrm>
            <a:off x="8771537" y="3423128"/>
            <a:ext cx="2762820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endParaRPr lang="sv-S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Pentagon 105"/>
          <p:cNvSpPr/>
          <p:nvPr/>
        </p:nvSpPr>
        <p:spPr>
          <a:xfrm>
            <a:off x="8781607" y="3904644"/>
            <a:ext cx="2817494" cy="54164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TENAGA, TEKNOLOGI HIJAU DAN AIR</a:t>
            </a:r>
          </a:p>
        </p:txBody>
      </p:sp>
      <p:sp>
        <p:nvSpPr>
          <p:cNvPr id="112" name="Flowchart: Stored Data 111"/>
          <p:cNvSpPr/>
          <p:nvPr/>
        </p:nvSpPr>
        <p:spPr>
          <a:xfrm flipH="1">
            <a:off x="11509851" y="1594362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Stored Data 112"/>
          <p:cNvSpPr/>
          <p:nvPr/>
        </p:nvSpPr>
        <p:spPr>
          <a:xfrm flipH="1">
            <a:off x="11509851" y="2062167"/>
            <a:ext cx="615391" cy="37952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Flowchart: Stored Data 113"/>
          <p:cNvSpPr/>
          <p:nvPr/>
        </p:nvSpPr>
        <p:spPr>
          <a:xfrm flipH="1">
            <a:off x="11525949" y="2524990"/>
            <a:ext cx="615391" cy="40781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Stored Data 115"/>
          <p:cNvSpPr/>
          <p:nvPr/>
        </p:nvSpPr>
        <p:spPr>
          <a:xfrm flipH="1">
            <a:off x="11525949" y="2987111"/>
            <a:ext cx="615391" cy="420259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lowchart: Stored Data 116"/>
          <p:cNvSpPr/>
          <p:nvPr/>
        </p:nvSpPr>
        <p:spPr>
          <a:xfrm flipH="1">
            <a:off x="11525949" y="3461672"/>
            <a:ext cx="615391" cy="360332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Flowchart: Stored Data 117"/>
          <p:cNvSpPr/>
          <p:nvPr/>
        </p:nvSpPr>
        <p:spPr>
          <a:xfrm flipH="1">
            <a:off x="11534357" y="3888886"/>
            <a:ext cx="634732" cy="557402"/>
          </a:xfrm>
          <a:prstGeom prst="flowChartOnlineStorag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Pentagon 123"/>
          <p:cNvSpPr/>
          <p:nvPr/>
        </p:nvSpPr>
        <p:spPr>
          <a:xfrm>
            <a:off x="4757992" y="5029767"/>
            <a:ext cx="2894092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PROJEK</a:t>
            </a:r>
            <a:endParaRPr lang="sv-S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Pentagon 124"/>
          <p:cNvSpPr/>
          <p:nvPr/>
        </p:nvSpPr>
        <p:spPr>
          <a:xfrm>
            <a:off x="4758284" y="5478419"/>
            <a:ext cx="2893800" cy="40720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 MANUSIA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Pentagon 125"/>
          <p:cNvSpPr/>
          <p:nvPr/>
        </p:nvSpPr>
        <p:spPr>
          <a:xfrm>
            <a:off x="4757992" y="5917970"/>
            <a:ext cx="2906339" cy="45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PENTADBIRAN TANAH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1524000" y="130625"/>
            <a:ext cx="9144000" cy="6926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Myriad Pro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LANGKAH MUDAH MENGGUNAKAN EPSA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 rot="16200000">
            <a:off x="7369652" y="3442365"/>
            <a:ext cx="5904000" cy="69269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TAMAT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6200000">
            <a:off x="6640444" y="3442365"/>
            <a:ext cx="5904000" cy="69269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BELAJAR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 rot="16200000">
            <a:off x="5925059" y="3442365"/>
            <a:ext cx="5904000" cy="69269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LOG MASUK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 rot="16200000">
            <a:off x="5196690" y="3442365"/>
            <a:ext cx="5904000" cy="69269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hlinkClick r:id="rId8"/>
              </a:rPr>
              <a:t>DAFTAR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>
            <p:custDataLst>
              <p:tags r:id="rId2"/>
            </p:custDataLst>
          </p:nvPr>
        </p:nvGrpSpPr>
        <p:grpSpPr>
          <a:xfrm>
            <a:off x="1605888" y="836712"/>
            <a:ext cx="6120000" cy="5903999"/>
            <a:chOff x="81888" y="836712"/>
            <a:chExt cx="6120000" cy="5904000"/>
          </a:xfrm>
        </p:grpSpPr>
        <p:sp>
          <p:nvSpPr>
            <p:cNvPr id="10" name="Rectangle 9"/>
            <p:cNvSpPr/>
            <p:nvPr/>
          </p:nvSpPr>
          <p:spPr>
            <a:xfrm>
              <a:off x="81888" y="836712"/>
              <a:ext cx="6120000" cy="59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416" y="5139309"/>
              <a:ext cx="5800166" cy="1561219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glow rad="76200">
                <a:schemeClr val="accent1">
                  <a:alpha val="46000"/>
                </a:schemeClr>
              </a:glow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40416" y="987463"/>
              <a:ext cx="5800166" cy="350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KEPERLUAN PEMBELAJARAN</a:t>
              </a:r>
              <a:endParaRPr lang="en-US" sz="2800" b="1" dirty="0"/>
            </a:p>
            <a:p>
              <a:endParaRPr lang="en-US" b="1" dirty="0"/>
            </a:p>
            <a:p>
              <a:r>
                <a:rPr lang="en-US" sz="1600" b="1" dirty="0" err="1" smtClean="0"/>
                <a:t>Bagi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memulakan</a:t>
              </a:r>
              <a:r>
                <a:rPr lang="en-US" sz="1600" b="1" dirty="0"/>
                <a:t> </a:t>
              </a:r>
              <a:r>
                <a:rPr lang="en-US" sz="1600" b="1" dirty="0" err="1"/>
                <a:t>pembelajaran</a:t>
              </a:r>
              <a:r>
                <a:rPr lang="en-US" sz="1600" b="1" dirty="0"/>
                <a:t> di EPSA®, </a:t>
              </a:r>
              <a:r>
                <a:rPr lang="en-US" sz="1600" b="1" dirty="0" err="1"/>
                <a:t>sila</a:t>
              </a:r>
              <a:r>
                <a:rPr lang="en-US" sz="1600" b="1" dirty="0"/>
                <a:t> </a:t>
              </a:r>
              <a:r>
                <a:rPr lang="en-US" sz="1600" b="1" dirty="0" err="1"/>
                <a:t>pastikan</a:t>
              </a:r>
              <a:r>
                <a:rPr lang="en-US" sz="1600" b="1" dirty="0"/>
                <a:t>: </a:t>
              </a:r>
              <a:endParaRPr lang="en-US" sz="1600" b="1" dirty="0" smtClean="0"/>
            </a:p>
            <a:p>
              <a:pPr marL="342900" indent="-342900">
                <a:buAutoNum type="alphaLcParenR"/>
              </a:pPr>
              <a:r>
                <a:rPr lang="en-US" sz="1600" dirty="0" err="1" smtClean="0"/>
                <a:t>Akaun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pengguna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berdaftar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telah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wujud</a:t>
              </a:r>
              <a:r>
                <a:rPr lang="en-US" sz="1600" dirty="0" smtClean="0"/>
                <a:t> </a:t>
              </a:r>
            </a:p>
            <a:p>
              <a:pPr marL="342900" indent="-342900">
                <a:buFontTx/>
                <a:buAutoNum type="alphaLcParenR"/>
              </a:pPr>
              <a:r>
                <a:rPr lang="en-US" sz="1600" dirty="0" err="1" smtClean="0"/>
                <a:t>Perisian</a:t>
              </a:r>
              <a:r>
                <a:rPr lang="en-US" sz="1600" dirty="0" smtClean="0"/>
                <a:t> ‘Adobe Reader’ </a:t>
              </a:r>
              <a:r>
                <a:rPr lang="en-US" sz="1600" dirty="0" err="1" smtClean="0"/>
                <a:t>bagi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paparan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dokumen</a:t>
              </a:r>
              <a:r>
                <a:rPr lang="en-US" sz="1600" dirty="0" smtClean="0"/>
                <a:t> PDF </a:t>
              </a:r>
            </a:p>
            <a:p>
              <a:pPr marL="342900" indent="-342900">
                <a:buFontTx/>
                <a:buAutoNum type="alphaLcParenR"/>
              </a:pPr>
              <a:r>
                <a:rPr lang="en-US" sz="1600" dirty="0" err="1" smtClean="0"/>
                <a:t>Talian</a:t>
              </a:r>
              <a:r>
                <a:rPr lang="en-US" sz="1600" dirty="0" smtClean="0"/>
                <a:t> </a:t>
              </a:r>
              <a:r>
                <a:rPr lang="en-US" sz="1600" dirty="0"/>
                <a:t>internet yang </a:t>
              </a:r>
              <a:r>
                <a:rPr lang="en-US" sz="1600" dirty="0" err="1"/>
                <a:t>stabil</a:t>
              </a:r>
              <a:r>
                <a:rPr lang="en-US" sz="1600" dirty="0"/>
                <a:t>. </a:t>
              </a:r>
              <a:r>
                <a:rPr lang="en-US" sz="1600" dirty="0" err="1"/>
                <a:t>Kelajuan</a:t>
              </a:r>
              <a:r>
                <a:rPr lang="en-US" sz="1600" dirty="0"/>
                <a:t> yang </a:t>
              </a:r>
              <a:r>
                <a:rPr lang="en-US" sz="1600" dirty="0" err="1"/>
                <a:t>disyorkan</a:t>
              </a:r>
              <a:r>
                <a:rPr lang="en-US" sz="1600" dirty="0"/>
                <a:t> </a:t>
              </a:r>
              <a:r>
                <a:rPr lang="en-US" sz="1600" dirty="0" err="1"/>
                <a:t>adalah</a:t>
              </a:r>
              <a:r>
                <a:rPr lang="en-US" sz="1600" dirty="0"/>
                <a:t> 1MB.  </a:t>
              </a:r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sz="1600" b="1" dirty="0" err="1" smtClean="0"/>
                <a:t>Paparan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terbaik</a:t>
              </a:r>
              <a:r>
                <a:rPr lang="en-US" sz="1600" b="1" dirty="0"/>
                <a:t> </a:t>
              </a:r>
              <a:r>
                <a:rPr lang="en-US" sz="1600" dirty="0" smtClean="0"/>
                <a:t>: </a:t>
              </a:r>
              <a:r>
                <a:rPr lang="en-US" sz="1600" dirty="0"/>
                <a:t>Mozilla Firefox, Google Chrome, Safari </a:t>
              </a:r>
              <a:r>
                <a:rPr lang="en-US" sz="1600" dirty="0" err="1"/>
                <a:t>dan</a:t>
              </a:r>
              <a:r>
                <a:rPr lang="en-US" sz="1600" dirty="0"/>
                <a:t> Opera.  </a:t>
              </a:r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Browser </a:t>
              </a:r>
              <a:r>
                <a:rPr lang="en-US" sz="1600" dirty="0">
                  <a:solidFill>
                    <a:srgbClr val="FF0000"/>
                  </a:solidFill>
                </a:rPr>
                <a:t>Internet Explorer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adalah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tidak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disyorkan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 rot="16200000">
            <a:off x="-4046561" y="2890337"/>
            <a:ext cx="6557749" cy="11430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main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4415" y="4624782"/>
            <a:ext cx="59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Link : Manual </a:t>
            </a:r>
            <a:r>
              <a:rPr lang="en-US" sz="1200" b="1" dirty="0" err="1" smtClean="0"/>
              <a:t>Pengguna</a:t>
            </a:r>
            <a:r>
              <a:rPr lang="en-US" sz="1200" b="1" dirty="0" smtClean="0"/>
              <a:t> </a:t>
            </a:r>
            <a:r>
              <a:rPr lang="en-US" sz="1200" b="1" dirty="0"/>
              <a:t>EPSA </a:t>
            </a:r>
            <a:r>
              <a:rPr lang="en-US" sz="1200" b="1" dirty="0" smtClean="0">
                <a:hlinkClick r:id="rId10"/>
              </a:rPr>
              <a:t>(http</a:t>
            </a:r>
            <a:r>
              <a:rPr lang="en-US" sz="1200" b="1" dirty="0">
                <a:hlinkClick r:id="rId10"/>
              </a:rPr>
              <a:t>://www.epsa.gov.my/rujukan</a:t>
            </a:r>
            <a:r>
              <a:rPr lang="en-US" sz="1200" b="1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15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6106064-ed49-4a53-8d21-3b8986b5e0da"/>
  <p:tag name="ARTICULATE_SLIDE_PAUSE" val="1"/>
  <p:tag name="ARTICULATE_NAV_LEVEL" val="1"/>
  <p:tag name="ARTICULATE_PLAYLIST_ID" val="-1"/>
  <p:tag name="ARTICULATE_VIEW_MODE" val="2"/>
  <p:tag name="ARTICULATE_LOCK_SLIDE" val="0"/>
  <p:tag name="ARTICULATE_SLIDE_NAV" val="1"/>
  <p:tag name="AUDIO_ID" val="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4540</TotalTime>
  <Words>449</Words>
  <Application>Microsoft Office PowerPoint</Application>
  <PresentationFormat>Widescreen</PresentationFormat>
  <Paragraphs>176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Aharoni</vt:lpstr>
      <vt:lpstr>Arial</vt:lpstr>
      <vt:lpstr>Bernard MT Condensed</vt:lpstr>
      <vt:lpstr>Calibri</vt:lpstr>
      <vt:lpstr>Century Gothic</vt:lpstr>
      <vt:lpstr>Century Gothic (Body)</vt:lpstr>
      <vt:lpstr>Champagne &amp; Limousines</vt:lpstr>
      <vt:lpstr>Myriad Pro</vt:lpstr>
      <vt:lpstr>Tw Cen MT</vt:lpstr>
      <vt:lpstr>Tw Cen MT Condensed Extra Bold</vt:lpstr>
      <vt:lpstr>Wingdings 3</vt:lpstr>
      <vt:lpstr>Wisp</vt:lpstr>
      <vt:lpstr>Class open house presentation</vt:lpstr>
      <vt:lpstr>Books 16x9</vt:lpstr>
      <vt:lpstr>5_Office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29 KATEGORI KURSUS</vt:lpstr>
      <vt:lpstr>main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Nurrul Akma Binti Mahamad Amin</dc:creator>
  <cp:lastModifiedBy>user</cp:lastModifiedBy>
  <cp:revision>198</cp:revision>
  <cp:lastPrinted>2016-04-21T00:46:40Z</cp:lastPrinted>
  <dcterms:created xsi:type="dcterms:W3CDTF">2016-03-21T02:02:04Z</dcterms:created>
  <dcterms:modified xsi:type="dcterms:W3CDTF">2017-04-10T08:36:21Z</dcterms:modified>
</cp:coreProperties>
</file>