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331" r:id="rId4"/>
    <p:sldId id="261" r:id="rId5"/>
    <p:sldId id="268" r:id="rId6"/>
    <p:sldId id="327" r:id="rId7"/>
    <p:sldId id="328" r:id="rId8"/>
    <p:sldId id="269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1" r:id="rId17"/>
    <p:sldId id="320" r:id="rId18"/>
    <p:sldId id="322" r:id="rId19"/>
    <p:sldId id="323" r:id="rId20"/>
    <p:sldId id="324" r:id="rId21"/>
    <p:sldId id="325" r:id="rId22"/>
    <p:sldId id="326" r:id="rId23"/>
    <p:sldId id="280" r:id="rId24"/>
    <p:sldId id="330" r:id="rId25"/>
    <p:sldId id="279" r:id="rId2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50" autoAdjust="0"/>
    <p:restoredTop sz="94680" autoAdjust="0"/>
  </p:normalViewPr>
  <p:slideViewPr>
    <p:cSldViewPr>
      <p:cViewPr varScale="1">
        <p:scale>
          <a:sx n="70" d="100"/>
          <a:sy n="70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C49CD-050A-4A90-921B-6672C350E9D6}" type="doc">
      <dgm:prSet loTypeId="urn:microsoft.com/office/officeart/2005/8/layout/list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214EBE-DC6B-4758-937A-13D227BB9A37}">
      <dgm:prSet phldrT="[Text]" custT="1"/>
      <dgm:spPr/>
      <dgm:t>
        <a:bodyPr/>
        <a:lstStyle/>
        <a:p>
          <a:pPr algn="l"/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Mengadakan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perkhidmatan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FR/FA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terlatih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setiap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20-150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pekerja</a:t>
          </a:r>
          <a:endParaRPr lang="en-US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5BDFBB9-E342-4ACB-AB1C-DCCF5F07A6AE}" type="parTrans" cxnId="{306B03ED-2285-4A98-AD02-A8EC5860B110}">
      <dgm:prSet/>
      <dgm:spPr/>
      <dgm:t>
        <a:bodyPr/>
        <a:lstStyle/>
        <a:p>
          <a:pPr algn="l"/>
          <a:endParaRPr lang="en-US"/>
        </a:p>
      </dgm:t>
    </dgm:pt>
    <dgm:pt modelId="{F3B28942-3B9A-4597-AC51-D6E84B6DBD61}" type="sibTrans" cxnId="{306B03ED-2285-4A98-AD02-A8EC5860B110}">
      <dgm:prSet/>
      <dgm:spPr/>
      <dgm:t>
        <a:bodyPr/>
        <a:lstStyle/>
        <a:p>
          <a:pPr algn="l"/>
          <a:endParaRPr lang="en-US"/>
        </a:p>
      </dgm:t>
    </dgm:pt>
    <dgm:pt modelId="{FB550491-933A-4C14-812A-D36553B1CAFB}">
      <dgm:prSet phldrT="[Text]" custT="1"/>
      <dgm:spPr/>
      <dgm:t>
        <a:bodyPr/>
        <a:lstStyle/>
        <a:p>
          <a:pPr algn="l"/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Menyediakan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peralatan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FR</a:t>
          </a:r>
          <a:endParaRPr lang="en-US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8727051-E927-43E2-BDF8-D439A77B8CBF}" type="parTrans" cxnId="{2723BF4A-AB2D-4794-8896-36C9C9BB6883}">
      <dgm:prSet/>
      <dgm:spPr/>
      <dgm:t>
        <a:bodyPr/>
        <a:lstStyle/>
        <a:p>
          <a:pPr algn="l"/>
          <a:endParaRPr lang="en-US"/>
        </a:p>
      </dgm:t>
    </dgm:pt>
    <dgm:pt modelId="{96382FA3-567D-4419-AE56-C320DA30B35E}" type="sibTrans" cxnId="{2723BF4A-AB2D-4794-8896-36C9C9BB6883}">
      <dgm:prSet/>
      <dgm:spPr/>
      <dgm:t>
        <a:bodyPr/>
        <a:lstStyle/>
        <a:p>
          <a:pPr algn="l"/>
          <a:endParaRPr lang="en-US"/>
        </a:p>
      </dgm:t>
    </dgm:pt>
    <dgm:pt modelId="{19E1F57A-E096-4FB3-914F-F848A33FCA45}">
      <dgm:prSet phldrT="[Text]" custT="1"/>
      <dgm:spPr/>
      <dgm:t>
        <a:bodyPr/>
        <a:lstStyle/>
        <a:p>
          <a:pPr algn="l"/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Menyediakan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satu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bilik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‘First Aid’ &gt; 150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pekerja</a:t>
          </a:r>
          <a:endParaRPr lang="en-US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ABEAEE9-0A5C-41DE-BAFA-1EA65F20EF53}" type="parTrans" cxnId="{707C3722-191A-4C26-9E91-1241939B039C}">
      <dgm:prSet/>
      <dgm:spPr/>
      <dgm:t>
        <a:bodyPr/>
        <a:lstStyle/>
        <a:p>
          <a:pPr algn="l"/>
          <a:endParaRPr lang="en-US"/>
        </a:p>
      </dgm:t>
    </dgm:pt>
    <dgm:pt modelId="{9A793F57-EF19-4050-BB8C-50E395E3909C}" type="sibTrans" cxnId="{707C3722-191A-4C26-9E91-1241939B039C}">
      <dgm:prSet/>
      <dgm:spPr/>
      <dgm:t>
        <a:bodyPr/>
        <a:lstStyle/>
        <a:p>
          <a:pPr algn="l"/>
          <a:endParaRPr lang="en-US"/>
        </a:p>
      </dgm:t>
    </dgm:pt>
    <dgm:pt modelId="{0C1D2E21-0D70-4CCF-862B-FE42CFF7B385}">
      <dgm:prSet phldrT="[Text]" custT="1"/>
      <dgm:spPr/>
      <dgm:t>
        <a:bodyPr/>
        <a:lstStyle/>
        <a:p>
          <a:pPr algn="l"/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Menyediakan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perkhidmatan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seorang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‘FR’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terlatih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bagi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setiap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100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pekerja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tempat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kerja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yang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risiko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bahaya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seperti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chemical plant.</a:t>
          </a:r>
          <a:endParaRPr lang="en-US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B8E6EF3-4EC8-4834-A452-0BA72634169E}" type="parTrans" cxnId="{10E28B3A-7D05-4979-AD3C-D7BA5747FAD9}">
      <dgm:prSet/>
      <dgm:spPr/>
      <dgm:t>
        <a:bodyPr/>
        <a:lstStyle/>
        <a:p>
          <a:pPr algn="l"/>
          <a:endParaRPr lang="en-US"/>
        </a:p>
      </dgm:t>
    </dgm:pt>
    <dgm:pt modelId="{ED8A0A9D-7B95-4C4B-9965-B69925EBA7A5}" type="sibTrans" cxnId="{10E28B3A-7D05-4979-AD3C-D7BA5747FAD9}">
      <dgm:prSet/>
      <dgm:spPr/>
      <dgm:t>
        <a:bodyPr/>
        <a:lstStyle/>
        <a:p>
          <a:pPr algn="l"/>
          <a:endParaRPr lang="en-US"/>
        </a:p>
      </dgm:t>
    </dgm:pt>
    <dgm:pt modelId="{6D6C79AB-25B1-4644-AA34-E43109014844}">
      <dgm:prSet phldrT="[Text]" custT="1"/>
      <dgm:spPr/>
      <dgm:t>
        <a:bodyPr/>
        <a:lstStyle/>
        <a:p>
          <a:pPr algn="l"/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Memastikan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wujud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anggota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FR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bagi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setiap</a:t>
          </a:r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shift </a:t>
          </a:r>
          <a:endParaRPr lang="en-US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38CDF1B-556D-4F6A-AE11-DE095F2D7B70}" type="parTrans" cxnId="{01B877AB-F6CE-435E-A188-079388024A47}">
      <dgm:prSet/>
      <dgm:spPr/>
      <dgm:t>
        <a:bodyPr/>
        <a:lstStyle/>
        <a:p>
          <a:pPr algn="l"/>
          <a:endParaRPr lang="en-US"/>
        </a:p>
      </dgm:t>
    </dgm:pt>
    <dgm:pt modelId="{2F364E33-F843-4917-AE56-F809BBAB6266}" type="sibTrans" cxnId="{01B877AB-F6CE-435E-A188-079388024A47}">
      <dgm:prSet/>
      <dgm:spPr/>
      <dgm:t>
        <a:bodyPr/>
        <a:lstStyle/>
        <a:p>
          <a:pPr algn="l"/>
          <a:endParaRPr lang="en-US"/>
        </a:p>
      </dgm:t>
    </dgm:pt>
    <dgm:pt modelId="{4FAA6520-4D12-4289-AD55-C0A3ED0CCA55}" type="pres">
      <dgm:prSet presAssocID="{932C49CD-050A-4A90-921B-6672C350E9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13E26A-80FE-488C-B34E-B20ED43A3DC8}" type="pres">
      <dgm:prSet presAssocID="{02214EBE-DC6B-4758-937A-13D227BB9A37}" presName="parentLin" presStyleCnt="0"/>
      <dgm:spPr/>
    </dgm:pt>
    <dgm:pt modelId="{8AB625F6-E920-4C1F-8B4C-A065A2D06268}" type="pres">
      <dgm:prSet presAssocID="{02214EBE-DC6B-4758-937A-13D227BB9A3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3D624DC1-4C5C-4AD8-A439-F016511FDA96}" type="pres">
      <dgm:prSet presAssocID="{02214EBE-DC6B-4758-937A-13D227BB9A37}" presName="parentText" presStyleLbl="node1" presStyleIdx="0" presStyleCnt="5" custScaleX="124695" custLinFactNeighborY="85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2E3F1-9A7F-45FE-9D6B-428F9E70AF7D}" type="pres">
      <dgm:prSet presAssocID="{02214EBE-DC6B-4758-937A-13D227BB9A37}" presName="negativeSpace" presStyleCnt="0"/>
      <dgm:spPr/>
    </dgm:pt>
    <dgm:pt modelId="{8C0E2A02-1B2A-4168-9F22-5550745BB752}" type="pres">
      <dgm:prSet presAssocID="{02214EBE-DC6B-4758-937A-13D227BB9A37}" presName="childText" presStyleLbl="conFgAcc1" presStyleIdx="0" presStyleCnt="5">
        <dgm:presLayoutVars>
          <dgm:bulletEnabled val="1"/>
        </dgm:presLayoutVars>
      </dgm:prSet>
      <dgm:spPr/>
    </dgm:pt>
    <dgm:pt modelId="{FD9E3556-1FED-4E75-9509-DD26CBA0661F}" type="pres">
      <dgm:prSet presAssocID="{F3B28942-3B9A-4597-AC51-D6E84B6DBD61}" presName="spaceBetweenRectangles" presStyleCnt="0"/>
      <dgm:spPr/>
    </dgm:pt>
    <dgm:pt modelId="{C03C30D8-BF33-4604-B630-4A088F3270C7}" type="pres">
      <dgm:prSet presAssocID="{FB550491-933A-4C14-812A-D36553B1CAFB}" presName="parentLin" presStyleCnt="0"/>
      <dgm:spPr/>
    </dgm:pt>
    <dgm:pt modelId="{EED95C7A-14C8-4413-BE04-383D0B912971}" type="pres">
      <dgm:prSet presAssocID="{FB550491-933A-4C14-812A-D36553B1CAFB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DA46A74-C8C1-412D-89A8-3A3A12B4BCE5}" type="pres">
      <dgm:prSet presAssocID="{FB550491-933A-4C14-812A-D36553B1CAFB}" presName="parentText" presStyleLbl="node1" presStyleIdx="1" presStyleCnt="5" custScaleX="12456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7C1F6D-B698-4089-B15D-90B3F711ECEA}" type="pres">
      <dgm:prSet presAssocID="{FB550491-933A-4C14-812A-D36553B1CAFB}" presName="negativeSpace" presStyleCnt="0"/>
      <dgm:spPr/>
    </dgm:pt>
    <dgm:pt modelId="{066160B5-63A7-4DE0-B5F3-A30CBCB370F4}" type="pres">
      <dgm:prSet presAssocID="{FB550491-933A-4C14-812A-D36553B1CAFB}" presName="childText" presStyleLbl="conFgAcc1" presStyleIdx="1" presStyleCnt="5">
        <dgm:presLayoutVars>
          <dgm:bulletEnabled val="1"/>
        </dgm:presLayoutVars>
      </dgm:prSet>
      <dgm:spPr/>
    </dgm:pt>
    <dgm:pt modelId="{EB3A10F8-3BF6-41EA-81F0-5EF5779D31A8}" type="pres">
      <dgm:prSet presAssocID="{96382FA3-567D-4419-AE56-C320DA30B35E}" presName="spaceBetweenRectangles" presStyleCnt="0"/>
      <dgm:spPr/>
    </dgm:pt>
    <dgm:pt modelId="{CB75A9D1-44E0-4A3D-9C17-489BD2848F6A}" type="pres">
      <dgm:prSet presAssocID="{19E1F57A-E096-4FB3-914F-F848A33FCA45}" presName="parentLin" presStyleCnt="0"/>
      <dgm:spPr/>
    </dgm:pt>
    <dgm:pt modelId="{7A3C0CFA-F10A-4322-9981-9180F641F199}" type="pres">
      <dgm:prSet presAssocID="{19E1F57A-E096-4FB3-914F-F848A33FCA45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84DC1EC3-F8F3-43E7-AB12-B0DAB91B56A6}" type="pres">
      <dgm:prSet presAssocID="{19E1F57A-E096-4FB3-914F-F848A33FCA45}" presName="parentText" presStyleLbl="node1" presStyleIdx="2" presStyleCnt="5" custScaleX="12456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AD806-F3EB-4BC3-85D7-9F5914E0B78E}" type="pres">
      <dgm:prSet presAssocID="{19E1F57A-E096-4FB3-914F-F848A33FCA45}" presName="negativeSpace" presStyleCnt="0"/>
      <dgm:spPr/>
    </dgm:pt>
    <dgm:pt modelId="{C543124F-3E20-4485-936F-7F231C2ECD35}" type="pres">
      <dgm:prSet presAssocID="{19E1F57A-E096-4FB3-914F-F848A33FCA45}" presName="childText" presStyleLbl="conFgAcc1" presStyleIdx="2" presStyleCnt="5">
        <dgm:presLayoutVars>
          <dgm:bulletEnabled val="1"/>
        </dgm:presLayoutVars>
      </dgm:prSet>
      <dgm:spPr/>
    </dgm:pt>
    <dgm:pt modelId="{C024E0D4-F2B2-43C3-B6F4-8F5435F2DB89}" type="pres">
      <dgm:prSet presAssocID="{9A793F57-EF19-4050-BB8C-50E395E3909C}" presName="spaceBetweenRectangles" presStyleCnt="0"/>
      <dgm:spPr/>
    </dgm:pt>
    <dgm:pt modelId="{316EAB98-6CB6-4848-9857-16DE049662B0}" type="pres">
      <dgm:prSet presAssocID="{0C1D2E21-0D70-4CCF-862B-FE42CFF7B385}" presName="parentLin" presStyleCnt="0"/>
      <dgm:spPr/>
    </dgm:pt>
    <dgm:pt modelId="{633CEDF7-DC86-48F8-835E-DA586C09E980}" type="pres">
      <dgm:prSet presAssocID="{0C1D2E21-0D70-4CCF-862B-FE42CFF7B385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F8EE3E7E-EE62-4CCD-B76C-D822B56E8552}" type="pres">
      <dgm:prSet presAssocID="{0C1D2E21-0D70-4CCF-862B-FE42CFF7B385}" presName="parentText" presStyleLbl="node1" presStyleIdx="3" presStyleCnt="5" custScaleX="124105" custScaleY="1671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466DD1-C6E0-452A-B332-27C6C9E5B975}" type="pres">
      <dgm:prSet presAssocID="{0C1D2E21-0D70-4CCF-862B-FE42CFF7B385}" presName="negativeSpace" presStyleCnt="0"/>
      <dgm:spPr/>
    </dgm:pt>
    <dgm:pt modelId="{17FF2730-877C-4C58-9357-84A440B81987}" type="pres">
      <dgm:prSet presAssocID="{0C1D2E21-0D70-4CCF-862B-FE42CFF7B385}" presName="childText" presStyleLbl="conFgAcc1" presStyleIdx="3" presStyleCnt="5">
        <dgm:presLayoutVars>
          <dgm:bulletEnabled val="1"/>
        </dgm:presLayoutVars>
      </dgm:prSet>
      <dgm:spPr/>
    </dgm:pt>
    <dgm:pt modelId="{A41C3339-93E4-4506-AA33-B99456C1ECBA}" type="pres">
      <dgm:prSet presAssocID="{ED8A0A9D-7B95-4C4B-9965-B69925EBA7A5}" presName="spaceBetweenRectangles" presStyleCnt="0"/>
      <dgm:spPr/>
    </dgm:pt>
    <dgm:pt modelId="{FC28411E-A63C-47D1-8EB9-0FC24DC4B742}" type="pres">
      <dgm:prSet presAssocID="{6D6C79AB-25B1-4644-AA34-E43109014844}" presName="parentLin" presStyleCnt="0"/>
      <dgm:spPr/>
    </dgm:pt>
    <dgm:pt modelId="{80294046-DD90-4BB1-9A41-1DDD2A007068}" type="pres">
      <dgm:prSet presAssocID="{6D6C79AB-25B1-4644-AA34-E43109014844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E39DA2E6-6D2C-4EBD-B67E-945E7788FD78}" type="pres">
      <dgm:prSet presAssocID="{6D6C79AB-25B1-4644-AA34-E43109014844}" presName="parentText" presStyleLbl="node1" presStyleIdx="4" presStyleCnt="5" custScaleX="1243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42CE9-1D12-47E0-AA2D-F5FC562BCEC0}" type="pres">
      <dgm:prSet presAssocID="{6D6C79AB-25B1-4644-AA34-E43109014844}" presName="negativeSpace" presStyleCnt="0"/>
      <dgm:spPr/>
    </dgm:pt>
    <dgm:pt modelId="{0B05D3C4-13DC-484C-84DD-4BB127813C3F}" type="pres">
      <dgm:prSet presAssocID="{6D6C79AB-25B1-4644-AA34-E4310901484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9B1B12F-8059-4BDE-BA59-2FD339C118A0}" type="presOf" srcId="{0C1D2E21-0D70-4CCF-862B-FE42CFF7B385}" destId="{633CEDF7-DC86-48F8-835E-DA586C09E980}" srcOrd="0" destOrd="0" presId="urn:microsoft.com/office/officeart/2005/8/layout/list1"/>
    <dgm:cxn modelId="{3CC2402A-9252-4111-BEEA-9F5847F8F024}" type="presOf" srcId="{0C1D2E21-0D70-4CCF-862B-FE42CFF7B385}" destId="{F8EE3E7E-EE62-4CCD-B76C-D822B56E8552}" srcOrd="1" destOrd="0" presId="urn:microsoft.com/office/officeart/2005/8/layout/list1"/>
    <dgm:cxn modelId="{01B877AB-F6CE-435E-A188-079388024A47}" srcId="{932C49CD-050A-4A90-921B-6672C350E9D6}" destId="{6D6C79AB-25B1-4644-AA34-E43109014844}" srcOrd="4" destOrd="0" parTransId="{C38CDF1B-556D-4F6A-AE11-DE095F2D7B70}" sibTransId="{2F364E33-F843-4917-AE56-F809BBAB6266}"/>
    <dgm:cxn modelId="{4AD63A6F-90A1-4A9F-9D24-DE7317372FA2}" type="presOf" srcId="{19E1F57A-E096-4FB3-914F-F848A33FCA45}" destId="{84DC1EC3-F8F3-43E7-AB12-B0DAB91B56A6}" srcOrd="1" destOrd="0" presId="urn:microsoft.com/office/officeart/2005/8/layout/list1"/>
    <dgm:cxn modelId="{1E956207-FDD7-42D6-834E-F7431FDC6EE6}" type="presOf" srcId="{FB550491-933A-4C14-812A-D36553B1CAFB}" destId="{DDA46A74-C8C1-412D-89A8-3A3A12B4BCE5}" srcOrd="1" destOrd="0" presId="urn:microsoft.com/office/officeart/2005/8/layout/list1"/>
    <dgm:cxn modelId="{707C3722-191A-4C26-9E91-1241939B039C}" srcId="{932C49CD-050A-4A90-921B-6672C350E9D6}" destId="{19E1F57A-E096-4FB3-914F-F848A33FCA45}" srcOrd="2" destOrd="0" parTransId="{7ABEAEE9-0A5C-41DE-BAFA-1EA65F20EF53}" sibTransId="{9A793F57-EF19-4050-BB8C-50E395E3909C}"/>
    <dgm:cxn modelId="{186FADB1-9702-4754-92C6-51A53D682AC4}" type="presOf" srcId="{FB550491-933A-4C14-812A-D36553B1CAFB}" destId="{EED95C7A-14C8-4413-BE04-383D0B912971}" srcOrd="0" destOrd="0" presId="urn:microsoft.com/office/officeart/2005/8/layout/list1"/>
    <dgm:cxn modelId="{2723BF4A-AB2D-4794-8896-36C9C9BB6883}" srcId="{932C49CD-050A-4A90-921B-6672C350E9D6}" destId="{FB550491-933A-4C14-812A-D36553B1CAFB}" srcOrd="1" destOrd="0" parTransId="{A8727051-E927-43E2-BDF8-D439A77B8CBF}" sibTransId="{96382FA3-567D-4419-AE56-C320DA30B35E}"/>
    <dgm:cxn modelId="{ABA97822-F246-4613-8C44-8F5F2D1BF000}" type="presOf" srcId="{19E1F57A-E096-4FB3-914F-F848A33FCA45}" destId="{7A3C0CFA-F10A-4322-9981-9180F641F199}" srcOrd="0" destOrd="0" presId="urn:microsoft.com/office/officeart/2005/8/layout/list1"/>
    <dgm:cxn modelId="{9DC55EAB-2A7F-45B3-A2DA-A8628D43ADE9}" type="presOf" srcId="{02214EBE-DC6B-4758-937A-13D227BB9A37}" destId="{8AB625F6-E920-4C1F-8B4C-A065A2D06268}" srcOrd="0" destOrd="0" presId="urn:microsoft.com/office/officeart/2005/8/layout/list1"/>
    <dgm:cxn modelId="{41B1FAFC-4152-4644-8A8F-7C519338668F}" type="presOf" srcId="{6D6C79AB-25B1-4644-AA34-E43109014844}" destId="{80294046-DD90-4BB1-9A41-1DDD2A007068}" srcOrd="0" destOrd="0" presId="urn:microsoft.com/office/officeart/2005/8/layout/list1"/>
    <dgm:cxn modelId="{0980C0C7-B10C-4658-B808-A42D96A7D132}" type="presOf" srcId="{932C49CD-050A-4A90-921B-6672C350E9D6}" destId="{4FAA6520-4D12-4289-AD55-C0A3ED0CCA55}" srcOrd="0" destOrd="0" presId="urn:microsoft.com/office/officeart/2005/8/layout/list1"/>
    <dgm:cxn modelId="{0AC0E9EB-8EEC-4F72-B651-02B8D6DDFB93}" type="presOf" srcId="{02214EBE-DC6B-4758-937A-13D227BB9A37}" destId="{3D624DC1-4C5C-4AD8-A439-F016511FDA96}" srcOrd="1" destOrd="0" presId="urn:microsoft.com/office/officeart/2005/8/layout/list1"/>
    <dgm:cxn modelId="{10E28B3A-7D05-4979-AD3C-D7BA5747FAD9}" srcId="{932C49CD-050A-4A90-921B-6672C350E9D6}" destId="{0C1D2E21-0D70-4CCF-862B-FE42CFF7B385}" srcOrd="3" destOrd="0" parTransId="{BB8E6EF3-4EC8-4834-A452-0BA72634169E}" sibTransId="{ED8A0A9D-7B95-4C4B-9965-B69925EBA7A5}"/>
    <dgm:cxn modelId="{306B03ED-2285-4A98-AD02-A8EC5860B110}" srcId="{932C49CD-050A-4A90-921B-6672C350E9D6}" destId="{02214EBE-DC6B-4758-937A-13D227BB9A37}" srcOrd="0" destOrd="0" parTransId="{F5BDFBB9-E342-4ACB-AB1C-DCCF5F07A6AE}" sibTransId="{F3B28942-3B9A-4597-AC51-D6E84B6DBD61}"/>
    <dgm:cxn modelId="{A20883F8-8DFA-499A-BF38-AD27D3112B66}" type="presOf" srcId="{6D6C79AB-25B1-4644-AA34-E43109014844}" destId="{E39DA2E6-6D2C-4EBD-B67E-945E7788FD78}" srcOrd="1" destOrd="0" presId="urn:microsoft.com/office/officeart/2005/8/layout/list1"/>
    <dgm:cxn modelId="{5B993215-27E1-4661-87EA-3A5183971554}" type="presParOf" srcId="{4FAA6520-4D12-4289-AD55-C0A3ED0CCA55}" destId="{9713E26A-80FE-488C-B34E-B20ED43A3DC8}" srcOrd="0" destOrd="0" presId="urn:microsoft.com/office/officeart/2005/8/layout/list1"/>
    <dgm:cxn modelId="{DECD63AE-A158-44EB-92B1-6F48AF24B046}" type="presParOf" srcId="{9713E26A-80FE-488C-B34E-B20ED43A3DC8}" destId="{8AB625F6-E920-4C1F-8B4C-A065A2D06268}" srcOrd="0" destOrd="0" presId="urn:microsoft.com/office/officeart/2005/8/layout/list1"/>
    <dgm:cxn modelId="{611C4BCE-44F3-428E-A218-ACEC48F69F71}" type="presParOf" srcId="{9713E26A-80FE-488C-B34E-B20ED43A3DC8}" destId="{3D624DC1-4C5C-4AD8-A439-F016511FDA96}" srcOrd="1" destOrd="0" presId="urn:microsoft.com/office/officeart/2005/8/layout/list1"/>
    <dgm:cxn modelId="{A8E6C3AC-6B4B-4AFF-B0D5-B655669751D9}" type="presParOf" srcId="{4FAA6520-4D12-4289-AD55-C0A3ED0CCA55}" destId="{D5A2E3F1-9A7F-45FE-9D6B-428F9E70AF7D}" srcOrd="1" destOrd="0" presId="urn:microsoft.com/office/officeart/2005/8/layout/list1"/>
    <dgm:cxn modelId="{574F49A0-396A-44E0-A931-AC37BDC38B10}" type="presParOf" srcId="{4FAA6520-4D12-4289-AD55-C0A3ED0CCA55}" destId="{8C0E2A02-1B2A-4168-9F22-5550745BB752}" srcOrd="2" destOrd="0" presId="urn:microsoft.com/office/officeart/2005/8/layout/list1"/>
    <dgm:cxn modelId="{33B2CCB8-531C-4E19-AC1E-B4C7E5AD525F}" type="presParOf" srcId="{4FAA6520-4D12-4289-AD55-C0A3ED0CCA55}" destId="{FD9E3556-1FED-4E75-9509-DD26CBA0661F}" srcOrd="3" destOrd="0" presId="urn:microsoft.com/office/officeart/2005/8/layout/list1"/>
    <dgm:cxn modelId="{52D209A3-984D-4EEF-BDDF-665B8B094262}" type="presParOf" srcId="{4FAA6520-4D12-4289-AD55-C0A3ED0CCA55}" destId="{C03C30D8-BF33-4604-B630-4A088F3270C7}" srcOrd="4" destOrd="0" presId="urn:microsoft.com/office/officeart/2005/8/layout/list1"/>
    <dgm:cxn modelId="{B55E608D-F024-4637-A557-9D472A14EE27}" type="presParOf" srcId="{C03C30D8-BF33-4604-B630-4A088F3270C7}" destId="{EED95C7A-14C8-4413-BE04-383D0B912971}" srcOrd="0" destOrd="0" presId="urn:microsoft.com/office/officeart/2005/8/layout/list1"/>
    <dgm:cxn modelId="{4ECFB68E-F5A8-44C1-A7F9-9552F55E19C2}" type="presParOf" srcId="{C03C30D8-BF33-4604-B630-4A088F3270C7}" destId="{DDA46A74-C8C1-412D-89A8-3A3A12B4BCE5}" srcOrd="1" destOrd="0" presId="urn:microsoft.com/office/officeart/2005/8/layout/list1"/>
    <dgm:cxn modelId="{7BFF9CF2-770D-47FB-9F79-47D34224365D}" type="presParOf" srcId="{4FAA6520-4D12-4289-AD55-C0A3ED0CCA55}" destId="{307C1F6D-B698-4089-B15D-90B3F711ECEA}" srcOrd="5" destOrd="0" presId="urn:microsoft.com/office/officeart/2005/8/layout/list1"/>
    <dgm:cxn modelId="{2BC64DBA-5949-4606-97B1-C8023184FCDF}" type="presParOf" srcId="{4FAA6520-4D12-4289-AD55-C0A3ED0CCA55}" destId="{066160B5-63A7-4DE0-B5F3-A30CBCB370F4}" srcOrd="6" destOrd="0" presId="urn:microsoft.com/office/officeart/2005/8/layout/list1"/>
    <dgm:cxn modelId="{CBBF150E-6103-40A2-9369-41069F6A737B}" type="presParOf" srcId="{4FAA6520-4D12-4289-AD55-C0A3ED0CCA55}" destId="{EB3A10F8-3BF6-41EA-81F0-5EF5779D31A8}" srcOrd="7" destOrd="0" presId="urn:microsoft.com/office/officeart/2005/8/layout/list1"/>
    <dgm:cxn modelId="{E815F048-8DFD-48DB-B6D1-4EF01B334C4D}" type="presParOf" srcId="{4FAA6520-4D12-4289-AD55-C0A3ED0CCA55}" destId="{CB75A9D1-44E0-4A3D-9C17-489BD2848F6A}" srcOrd="8" destOrd="0" presId="urn:microsoft.com/office/officeart/2005/8/layout/list1"/>
    <dgm:cxn modelId="{3FA37B19-3967-47D6-9A67-3FD7600F9E62}" type="presParOf" srcId="{CB75A9D1-44E0-4A3D-9C17-489BD2848F6A}" destId="{7A3C0CFA-F10A-4322-9981-9180F641F199}" srcOrd="0" destOrd="0" presId="urn:microsoft.com/office/officeart/2005/8/layout/list1"/>
    <dgm:cxn modelId="{3A3A6BC1-338B-45AC-9D42-476DD9825B64}" type="presParOf" srcId="{CB75A9D1-44E0-4A3D-9C17-489BD2848F6A}" destId="{84DC1EC3-F8F3-43E7-AB12-B0DAB91B56A6}" srcOrd="1" destOrd="0" presId="urn:microsoft.com/office/officeart/2005/8/layout/list1"/>
    <dgm:cxn modelId="{E69A71F5-8E9C-4D13-861F-D57B042E51F6}" type="presParOf" srcId="{4FAA6520-4D12-4289-AD55-C0A3ED0CCA55}" destId="{040AD806-F3EB-4BC3-85D7-9F5914E0B78E}" srcOrd="9" destOrd="0" presId="urn:microsoft.com/office/officeart/2005/8/layout/list1"/>
    <dgm:cxn modelId="{C701D75A-9EAC-4648-8E1D-EBE657A4D5CD}" type="presParOf" srcId="{4FAA6520-4D12-4289-AD55-C0A3ED0CCA55}" destId="{C543124F-3E20-4485-936F-7F231C2ECD35}" srcOrd="10" destOrd="0" presId="urn:microsoft.com/office/officeart/2005/8/layout/list1"/>
    <dgm:cxn modelId="{914CE00B-74C8-4785-BA47-4D9E65D2C17C}" type="presParOf" srcId="{4FAA6520-4D12-4289-AD55-C0A3ED0CCA55}" destId="{C024E0D4-F2B2-43C3-B6F4-8F5435F2DB89}" srcOrd="11" destOrd="0" presId="urn:microsoft.com/office/officeart/2005/8/layout/list1"/>
    <dgm:cxn modelId="{C1FB49FA-F7A3-43A1-B97D-516CD75A22CF}" type="presParOf" srcId="{4FAA6520-4D12-4289-AD55-C0A3ED0CCA55}" destId="{316EAB98-6CB6-4848-9857-16DE049662B0}" srcOrd="12" destOrd="0" presId="urn:microsoft.com/office/officeart/2005/8/layout/list1"/>
    <dgm:cxn modelId="{2A9ED36E-371D-45FD-B28B-FCC0E9E96F7E}" type="presParOf" srcId="{316EAB98-6CB6-4848-9857-16DE049662B0}" destId="{633CEDF7-DC86-48F8-835E-DA586C09E980}" srcOrd="0" destOrd="0" presId="urn:microsoft.com/office/officeart/2005/8/layout/list1"/>
    <dgm:cxn modelId="{70E43953-1B4B-4996-BED4-74CCB8238585}" type="presParOf" srcId="{316EAB98-6CB6-4848-9857-16DE049662B0}" destId="{F8EE3E7E-EE62-4CCD-B76C-D822B56E8552}" srcOrd="1" destOrd="0" presId="urn:microsoft.com/office/officeart/2005/8/layout/list1"/>
    <dgm:cxn modelId="{B4952971-8618-4612-AC27-3C08F5BDE4D1}" type="presParOf" srcId="{4FAA6520-4D12-4289-AD55-C0A3ED0CCA55}" destId="{2C466DD1-C6E0-452A-B332-27C6C9E5B975}" srcOrd="13" destOrd="0" presId="urn:microsoft.com/office/officeart/2005/8/layout/list1"/>
    <dgm:cxn modelId="{2AC744E6-523F-4B34-8802-F2714BF28E67}" type="presParOf" srcId="{4FAA6520-4D12-4289-AD55-C0A3ED0CCA55}" destId="{17FF2730-877C-4C58-9357-84A440B81987}" srcOrd="14" destOrd="0" presId="urn:microsoft.com/office/officeart/2005/8/layout/list1"/>
    <dgm:cxn modelId="{1E4B9628-B67B-47CE-ADD8-B81E6188AD71}" type="presParOf" srcId="{4FAA6520-4D12-4289-AD55-C0A3ED0CCA55}" destId="{A41C3339-93E4-4506-AA33-B99456C1ECBA}" srcOrd="15" destOrd="0" presId="urn:microsoft.com/office/officeart/2005/8/layout/list1"/>
    <dgm:cxn modelId="{245DFD1A-49B1-48C8-80F3-C9E442425E53}" type="presParOf" srcId="{4FAA6520-4D12-4289-AD55-C0A3ED0CCA55}" destId="{FC28411E-A63C-47D1-8EB9-0FC24DC4B742}" srcOrd="16" destOrd="0" presId="urn:microsoft.com/office/officeart/2005/8/layout/list1"/>
    <dgm:cxn modelId="{89D6BA03-24EA-45AF-BA1E-F13C9E8EB5C5}" type="presParOf" srcId="{FC28411E-A63C-47D1-8EB9-0FC24DC4B742}" destId="{80294046-DD90-4BB1-9A41-1DDD2A007068}" srcOrd="0" destOrd="0" presId="urn:microsoft.com/office/officeart/2005/8/layout/list1"/>
    <dgm:cxn modelId="{2567B731-F8DD-497E-B52C-D23D781C49E9}" type="presParOf" srcId="{FC28411E-A63C-47D1-8EB9-0FC24DC4B742}" destId="{E39DA2E6-6D2C-4EBD-B67E-945E7788FD78}" srcOrd="1" destOrd="0" presId="urn:microsoft.com/office/officeart/2005/8/layout/list1"/>
    <dgm:cxn modelId="{F6B3BE08-B6FF-4E16-9161-8B4887A0FD43}" type="presParOf" srcId="{4FAA6520-4D12-4289-AD55-C0A3ED0CCA55}" destId="{46242CE9-1D12-47E0-AA2D-F5FC562BCEC0}" srcOrd="17" destOrd="0" presId="urn:microsoft.com/office/officeart/2005/8/layout/list1"/>
    <dgm:cxn modelId="{E3099BDB-0D7C-4622-BFF5-A9442C709982}" type="presParOf" srcId="{4FAA6520-4D12-4289-AD55-C0A3ED0CCA55}" destId="{0B05D3C4-13DC-484C-84DD-4BB127813C3F}" srcOrd="18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EE379C-D0E3-4EB8-B49E-9717552F9179}" type="doc">
      <dgm:prSet loTypeId="urn:microsoft.com/office/officeart/2005/8/layout/radial5" loCatId="cycle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155FA71-271E-4758-8693-850BBB466154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KRITERIA FR</a:t>
          </a:r>
          <a:endParaRPr lang="en-US" sz="1600" dirty="0">
            <a:solidFill>
              <a:schemeClr val="tx1"/>
            </a:solidFill>
          </a:endParaRPr>
        </a:p>
      </dgm:t>
    </dgm:pt>
    <dgm:pt modelId="{DD3C9763-0204-474B-8CC1-FCA59182D981}" type="parTrans" cxnId="{9220155A-AB92-446C-BE08-2253DF871679}">
      <dgm:prSet/>
      <dgm:spPr/>
      <dgm:t>
        <a:bodyPr/>
        <a:lstStyle/>
        <a:p>
          <a:endParaRPr lang="en-US" sz="1600"/>
        </a:p>
      </dgm:t>
    </dgm:pt>
    <dgm:pt modelId="{C17CF344-2B03-4114-877B-9D3DD8FE8124}" type="sibTrans" cxnId="{9220155A-AB92-446C-BE08-2253DF871679}">
      <dgm:prSet/>
      <dgm:spPr/>
      <dgm:t>
        <a:bodyPr/>
        <a:lstStyle/>
        <a:p>
          <a:endParaRPr lang="en-US" sz="1600"/>
        </a:p>
      </dgm:t>
    </dgm:pt>
    <dgm:pt modelId="{98129013-929C-44D0-B6CC-EA00D7EC8CFF}">
      <dgm:prSet phldrT="[Text]" custT="1"/>
      <dgm:spPr/>
      <dgm:t>
        <a:bodyPr/>
        <a:lstStyle/>
        <a:p>
          <a:r>
            <a:rPr lang="en-US" sz="1600" dirty="0" err="1" smtClean="0">
              <a:solidFill>
                <a:schemeClr val="tx1"/>
              </a:solidFill>
            </a:rPr>
            <a:t>Matang</a:t>
          </a:r>
          <a:r>
            <a:rPr lang="en-US" sz="1600" dirty="0" smtClean="0">
              <a:solidFill>
                <a:schemeClr val="tx1"/>
              </a:solidFill>
            </a:rPr>
            <a:t> &amp; </a:t>
          </a:r>
          <a:r>
            <a:rPr lang="en-US" sz="1600" dirty="0" err="1" smtClean="0">
              <a:solidFill>
                <a:schemeClr val="tx1"/>
              </a:solidFill>
            </a:rPr>
            <a:t>bertanggung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jawab</a:t>
          </a:r>
          <a:endParaRPr lang="en-US" sz="1600" dirty="0">
            <a:solidFill>
              <a:schemeClr val="tx1"/>
            </a:solidFill>
          </a:endParaRPr>
        </a:p>
      </dgm:t>
    </dgm:pt>
    <dgm:pt modelId="{0B160A31-04D6-4E44-B593-76798249156E}" type="parTrans" cxnId="{0D0AAF5B-8297-4B88-BAD5-A821BF17114C}">
      <dgm:prSet custT="1"/>
      <dgm:spPr/>
      <dgm:t>
        <a:bodyPr/>
        <a:lstStyle/>
        <a:p>
          <a:endParaRPr lang="en-US" sz="1600"/>
        </a:p>
      </dgm:t>
    </dgm:pt>
    <dgm:pt modelId="{3E9CC40D-8D38-4734-8D9B-5AFB70A86505}" type="sibTrans" cxnId="{0D0AAF5B-8297-4B88-BAD5-A821BF17114C}">
      <dgm:prSet/>
      <dgm:spPr/>
      <dgm:t>
        <a:bodyPr/>
        <a:lstStyle/>
        <a:p>
          <a:endParaRPr lang="en-US" sz="1600"/>
        </a:p>
      </dgm:t>
    </dgm:pt>
    <dgm:pt modelId="{7E7D2860-97CC-4CEA-ADFA-21FD804D2E13}">
      <dgm:prSet phldrT="[Text]" custT="1"/>
      <dgm:spPr/>
      <dgm:t>
        <a:bodyPr/>
        <a:lstStyle/>
        <a:p>
          <a:r>
            <a:rPr lang="en-US" sz="1600" dirty="0" err="1" smtClean="0">
              <a:solidFill>
                <a:schemeClr val="tx1"/>
              </a:solidFill>
            </a:rPr>
            <a:t>Tenang</a:t>
          </a:r>
          <a:endParaRPr lang="en-US" sz="1600" dirty="0">
            <a:solidFill>
              <a:schemeClr val="tx1"/>
            </a:solidFill>
          </a:endParaRPr>
        </a:p>
      </dgm:t>
    </dgm:pt>
    <dgm:pt modelId="{4417CBB1-5123-4DDB-A666-1B46261BCC71}" type="parTrans" cxnId="{BDE9B782-EE49-4130-9996-5C8A9563DE14}">
      <dgm:prSet custT="1"/>
      <dgm:spPr/>
      <dgm:t>
        <a:bodyPr/>
        <a:lstStyle/>
        <a:p>
          <a:endParaRPr lang="en-US" sz="1600"/>
        </a:p>
      </dgm:t>
    </dgm:pt>
    <dgm:pt modelId="{2B3BD030-4E8F-4117-8583-5328CAB1D558}" type="sibTrans" cxnId="{BDE9B782-EE49-4130-9996-5C8A9563DE14}">
      <dgm:prSet/>
      <dgm:spPr/>
      <dgm:t>
        <a:bodyPr/>
        <a:lstStyle/>
        <a:p>
          <a:endParaRPr lang="en-US" sz="1600"/>
        </a:p>
      </dgm:t>
    </dgm:pt>
    <dgm:pt modelId="{C6EADA1A-8BB1-4AB8-B482-1ACBC171E5D7}">
      <dgm:prSet phldrT="[Text]" custT="1"/>
      <dgm:spPr/>
      <dgm:t>
        <a:bodyPr/>
        <a:lstStyle/>
        <a:p>
          <a:r>
            <a:rPr lang="en-US" sz="1600" dirty="0" err="1" smtClean="0">
              <a:solidFill>
                <a:schemeClr val="tx1"/>
              </a:solidFill>
            </a:rPr>
            <a:t>Boleh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meninggalkan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pekerjaan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serta</a:t>
          </a:r>
          <a:r>
            <a:rPr lang="en-US" sz="1600" dirty="0" smtClean="0">
              <a:solidFill>
                <a:schemeClr val="tx1"/>
              </a:solidFill>
            </a:rPr>
            <a:t> </a:t>
          </a:r>
          <a:r>
            <a:rPr lang="en-US" sz="1600" dirty="0" err="1" smtClean="0">
              <a:solidFill>
                <a:schemeClr val="tx1"/>
              </a:solidFill>
            </a:rPr>
            <a:t>merta</a:t>
          </a:r>
          <a:endParaRPr lang="en-US" sz="1600" dirty="0">
            <a:solidFill>
              <a:schemeClr val="tx1"/>
            </a:solidFill>
          </a:endParaRPr>
        </a:p>
      </dgm:t>
    </dgm:pt>
    <dgm:pt modelId="{A93FC990-EE62-4AC3-9AB9-8C995850F630}" type="parTrans" cxnId="{521CEE7E-CDD1-44AD-B08B-D5EC6135200B}">
      <dgm:prSet custT="1"/>
      <dgm:spPr/>
      <dgm:t>
        <a:bodyPr/>
        <a:lstStyle/>
        <a:p>
          <a:endParaRPr lang="en-US" sz="1600"/>
        </a:p>
      </dgm:t>
    </dgm:pt>
    <dgm:pt modelId="{BB78B19D-4ED1-495F-91FA-4A8D4EB09BC3}" type="sibTrans" cxnId="{521CEE7E-CDD1-44AD-B08B-D5EC6135200B}">
      <dgm:prSet/>
      <dgm:spPr/>
      <dgm:t>
        <a:bodyPr/>
        <a:lstStyle/>
        <a:p>
          <a:endParaRPr lang="en-US" sz="1600"/>
        </a:p>
      </dgm:t>
    </dgm:pt>
    <dgm:pt modelId="{D669D4D7-5142-4A02-990B-8B7432C98B66}">
      <dgm:prSet phldrT="[Text]" custT="1"/>
      <dgm:spPr/>
      <dgm:t>
        <a:bodyPr/>
        <a:lstStyle/>
        <a:p>
          <a:r>
            <a:rPr lang="en-US" sz="1600" dirty="0" err="1" smtClean="0">
              <a:solidFill>
                <a:schemeClr val="tx1"/>
              </a:solidFill>
            </a:rPr>
            <a:t>Terlatih</a:t>
          </a:r>
          <a:endParaRPr lang="en-US" sz="1600" dirty="0">
            <a:solidFill>
              <a:schemeClr val="tx1"/>
            </a:solidFill>
          </a:endParaRPr>
        </a:p>
      </dgm:t>
    </dgm:pt>
    <dgm:pt modelId="{D1951196-58FE-41D5-AD69-A06ED1ABBBE1}" type="parTrans" cxnId="{FFEC924A-5DF3-4924-9320-178F03BD31CD}">
      <dgm:prSet custT="1"/>
      <dgm:spPr/>
      <dgm:t>
        <a:bodyPr/>
        <a:lstStyle/>
        <a:p>
          <a:endParaRPr lang="en-US" sz="1600"/>
        </a:p>
      </dgm:t>
    </dgm:pt>
    <dgm:pt modelId="{9AEB02DE-3FFD-4481-AE5C-64143211698E}" type="sibTrans" cxnId="{FFEC924A-5DF3-4924-9320-178F03BD31CD}">
      <dgm:prSet/>
      <dgm:spPr/>
      <dgm:t>
        <a:bodyPr/>
        <a:lstStyle/>
        <a:p>
          <a:endParaRPr lang="en-US" sz="1600"/>
        </a:p>
      </dgm:t>
    </dgm:pt>
    <dgm:pt modelId="{300BDDB1-51D6-4373-8BA1-A5DB80279A64}" type="pres">
      <dgm:prSet presAssocID="{D6EE379C-D0E3-4EB8-B49E-9717552F917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C335C8-C460-4C8F-88C4-847EFD4C84C2}" type="pres">
      <dgm:prSet presAssocID="{7155FA71-271E-4758-8693-850BBB466154}" presName="centerShape" presStyleLbl="node0" presStyleIdx="0" presStyleCnt="1" custScaleX="123758" custScaleY="117725"/>
      <dgm:spPr/>
      <dgm:t>
        <a:bodyPr/>
        <a:lstStyle/>
        <a:p>
          <a:endParaRPr lang="en-US"/>
        </a:p>
      </dgm:t>
    </dgm:pt>
    <dgm:pt modelId="{A252B330-410E-4F1A-9359-1FAE039EE0FD}" type="pres">
      <dgm:prSet presAssocID="{0B160A31-04D6-4E44-B593-76798249156E}" presName="parTrans" presStyleLbl="sibTrans2D1" presStyleIdx="0" presStyleCnt="4"/>
      <dgm:spPr/>
      <dgm:t>
        <a:bodyPr/>
        <a:lstStyle/>
        <a:p>
          <a:endParaRPr lang="en-US"/>
        </a:p>
      </dgm:t>
    </dgm:pt>
    <dgm:pt modelId="{E294F03D-8949-45E9-8E25-5CBF1BD071F0}" type="pres">
      <dgm:prSet presAssocID="{0B160A31-04D6-4E44-B593-76798249156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1F2028B2-6827-4D42-9A7A-908D240F17BC}" type="pres">
      <dgm:prSet presAssocID="{98129013-929C-44D0-B6CC-EA00D7EC8CFF}" presName="node" presStyleLbl="node1" presStyleIdx="0" presStyleCnt="4" custScaleX="146071" custScaleY="135624" custRadScaleRad="1031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49EF85-2A0C-4884-9766-6437909AF3E5}" type="pres">
      <dgm:prSet presAssocID="{4417CBB1-5123-4DDB-A666-1B46261BCC71}" presName="parTrans" presStyleLbl="sibTrans2D1" presStyleIdx="1" presStyleCnt="4"/>
      <dgm:spPr/>
      <dgm:t>
        <a:bodyPr/>
        <a:lstStyle/>
        <a:p>
          <a:endParaRPr lang="en-US"/>
        </a:p>
      </dgm:t>
    </dgm:pt>
    <dgm:pt modelId="{6458BE4E-81DF-4AD1-879A-758D36E02E89}" type="pres">
      <dgm:prSet presAssocID="{4417CBB1-5123-4DDB-A666-1B46261BCC71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81693C1-1059-4CCE-979B-56FE9F7D70E3}" type="pres">
      <dgm:prSet presAssocID="{7E7D2860-97CC-4CEA-ADFA-21FD804D2E13}" presName="node" presStyleLbl="node1" presStyleIdx="1" presStyleCnt="4" custScaleX="117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9AF4A-24A6-4668-8905-1939FF83A32C}" type="pres">
      <dgm:prSet presAssocID="{A93FC990-EE62-4AC3-9AB9-8C995850F630}" presName="parTrans" presStyleLbl="sibTrans2D1" presStyleIdx="2" presStyleCnt="4"/>
      <dgm:spPr/>
      <dgm:t>
        <a:bodyPr/>
        <a:lstStyle/>
        <a:p>
          <a:endParaRPr lang="en-US"/>
        </a:p>
      </dgm:t>
    </dgm:pt>
    <dgm:pt modelId="{AE7288D9-DB16-4CF8-86CA-C39B35D0245B}" type="pres">
      <dgm:prSet presAssocID="{A93FC990-EE62-4AC3-9AB9-8C995850F630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F8B656F-30E2-4570-AE8C-743BCBE73A73}" type="pres">
      <dgm:prSet presAssocID="{C6EADA1A-8BB1-4AB8-B482-1ACBC171E5D7}" presName="node" presStyleLbl="node1" presStyleIdx="2" presStyleCnt="4" custScaleX="159562" custScaleY="1223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82104-1CFB-48B7-AB56-0ABBCC3ABE61}" type="pres">
      <dgm:prSet presAssocID="{D1951196-58FE-41D5-AD69-A06ED1ABBBE1}" presName="parTrans" presStyleLbl="sibTrans2D1" presStyleIdx="3" presStyleCnt="4"/>
      <dgm:spPr/>
      <dgm:t>
        <a:bodyPr/>
        <a:lstStyle/>
        <a:p>
          <a:endParaRPr lang="en-US"/>
        </a:p>
      </dgm:t>
    </dgm:pt>
    <dgm:pt modelId="{56FC8DDF-C41F-4DD2-A5B1-2312FA870907}" type="pres">
      <dgm:prSet presAssocID="{D1951196-58FE-41D5-AD69-A06ED1ABBBE1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1AC20E8F-4226-4B8C-9026-640C1649B712}" type="pres">
      <dgm:prSet presAssocID="{D669D4D7-5142-4A02-990B-8B7432C98B66}" presName="node" presStyleLbl="node1" presStyleIdx="3" presStyleCnt="4" custScaleX="108820" custScaleY="115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432A7A-4F24-4B6E-9F29-9575235758BE}" type="presOf" srcId="{4417CBB1-5123-4DDB-A666-1B46261BCC71}" destId="{DC49EF85-2A0C-4884-9766-6437909AF3E5}" srcOrd="0" destOrd="0" presId="urn:microsoft.com/office/officeart/2005/8/layout/radial5"/>
    <dgm:cxn modelId="{9220155A-AB92-446C-BE08-2253DF871679}" srcId="{D6EE379C-D0E3-4EB8-B49E-9717552F9179}" destId="{7155FA71-271E-4758-8693-850BBB466154}" srcOrd="0" destOrd="0" parTransId="{DD3C9763-0204-474B-8CC1-FCA59182D981}" sibTransId="{C17CF344-2B03-4114-877B-9D3DD8FE8124}"/>
    <dgm:cxn modelId="{0D0AAF5B-8297-4B88-BAD5-A821BF17114C}" srcId="{7155FA71-271E-4758-8693-850BBB466154}" destId="{98129013-929C-44D0-B6CC-EA00D7EC8CFF}" srcOrd="0" destOrd="0" parTransId="{0B160A31-04D6-4E44-B593-76798249156E}" sibTransId="{3E9CC40D-8D38-4734-8D9B-5AFB70A86505}"/>
    <dgm:cxn modelId="{7051B66F-3452-4211-8EC3-D42948311E4C}" type="presOf" srcId="{0B160A31-04D6-4E44-B593-76798249156E}" destId="{E294F03D-8949-45E9-8E25-5CBF1BD071F0}" srcOrd="1" destOrd="0" presId="urn:microsoft.com/office/officeart/2005/8/layout/radial5"/>
    <dgm:cxn modelId="{EAA550AA-75C5-48AE-94EF-EB41D2EDAAAC}" type="presOf" srcId="{A93FC990-EE62-4AC3-9AB9-8C995850F630}" destId="{AE7288D9-DB16-4CF8-86CA-C39B35D0245B}" srcOrd="1" destOrd="0" presId="urn:microsoft.com/office/officeart/2005/8/layout/radial5"/>
    <dgm:cxn modelId="{C2516352-C859-4891-9100-4D14B7F90C51}" type="presOf" srcId="{0B160A31-04D6-4E44-B593-76798249156E}" destId="{A252B330-410E-4F1A-9359-1FAE039EE0FD}" srcOrd="0" destOrd="0" presId="urn:microsoft.com/office/officeart/2005/8/layout/radial5"/>
    <dgm:cxn modelId="{521CEE7E-CDD1-44AD-B08B-D5EC6135200B}" srcId="{7155FA71-271E-4758-8693-850BBB466154}" destId="{C6EADA1A-8BB1-4AB8-B482-1ACBC171E5D7}" srcOrd="2" destOrd="0" parTransId="{A93FC990-EE62-4AC3-9AB9-8C995850F630}" sibTransId="{BB78B19D-4ED1-495F-91FA-4A8D4EB09BC3}"/>
    <dgm:cxn modelId="{4B8CB5E3-86FD-439F-82BB-E135A27A0BCD}" type="presOf" srcId="{A93FC990-EE62-4AC3-9AB9-8C995850F630}" destId="{EF09AF4A-24A6-4668-8905-1939FF83A32C}" srcOrd="0" destOrd="0" presId="urn:microsoft.com/office/officeart/2005/8/layout/radial5"/>
    <dgm:cxn modelId="{25F65A03-6BFE-48C7-A929-9599A3DF84AB}" type="presOf" srcId="{D6EE379C-D0E3-4EB8-B49E-9717552F9179}" destId="{300BDDB1-51D6-4373-8BA1-A5DB80279A64}" srcOrd="0" destOrd="0" presId="urn:microsoft.com/office/officeart/2005/8/layout/radial5"/>
    <dgm:cxn modelId="{8BC3B164-E676-44F2-9AC8-547A1FFA18E9}" type="presOf" srcId="{98129013-929C-44D0-B6CC-EA00D7EC8CFF}" destId="{1F2028B2-6827-4D42-9A7A-908D240F17BC}" srcOrd="0" destOrd="0" presId="urn:microsoft.com/office/officeart/2005/8/layout/radial5"/>
    <dgm:cxn modelId="{FFEC924A-5DF3-4924-9320-178F03BD31CD}" srcId="{7155FA71-271E-4758-8693-850BBB466154}" destId="{D669D4D7-5142-4A02-990B-8B7432C98B66}" srcOrd="3" destOrd="0" parTransId="{D1951196-58FE-41D5-AD69-A06ED1ABBBE1}" sibTransId="{9AEB02DE-3FFD-4481-AE5C-64143211698E}"/>
    <dgm:cxn modelId="{CF8A3DDB-FDDA-4948-B405-1A211423C428}" type="presOf" srcId="{D1951196-58FE-41D5-AD69-A06ED1ABBBE1}" destId="{97682104-1CFB-48B7-AB56-0ABBCC3ABE61}" srcOrd="0" destOrd="0" presId="urn:microsoft.com/office/officeart/2005/8/layout/radial5"/>
    <dgm:cxn modelId="{9D46EE93-DEA8-48BE-AE10-DDD6287A7D29}" type="presOf" srcId="{4417CBB1-5123-4DDB-A666-1B46261BCC71}" destId="{6458BE4E-81DF-4AD1-879A-758D36E02E89}" srcOrd="1" destOrd="0" presId="urn:microsoft.com/office/officeart/2005/8/layout/radial5"/>
    <dgm:cxn modelId="{CB14E47C-9C62-4E95-833A-193602A6F259}" type="presOf" srcId="{D1951196-58FE-41D5-AD69-A06ED1ABBBE1}" destId="{56FC8DDF-C41F-4DD2-A5B1-2312FA870907}" srcOrd="1" destOrd="0" presId="urn:microsoft.com/office/officeart/2005/8/layout/radial5"/>
    <dgm:cxn modelId="{11F4E861-A9FC-4477-9C0D-14FB7AE889B7}" type="presOf" srcId="{7155FA71-271E-4758-8693-850BBB466154}" destId="{F5C335C8-C460-4C8F-88C4-847EFD4C84C2}" srcOrd="0" destOrd="0" presId="urn:microsoft.com/office/officeart/2005/8/layout/radial5"/>
    <dgm:cxn modelId="{F9872184-9179-4E44-AB17-50E6E51A64E0}" type="presOf" srcId="{7E7D2860-97CC-4CEA-ADFA-21FD804D2E13}" destId="{E81693C1-1059-4CCE-979B-56FE9F7D70E3}" srcOrd="0" destOrd="0" presId="urn:microsoft.com/office/officeart/2005/8/layout/radial5"/>
    <dgm:cxn modelId="{A3003627-13CD-46E3-ADD9-6EFA8D938C57}" type="presOf" srcId="{D669D4D7-5142-4A02-990B-8B7432C98B66}" destId="{1AC20E8F-4226-4B8C-9026-640C1649B712}" srcOrd="0" destOrd="0" presId="urn:microsoft.com/office/officeart/2005/8/layout/radial5"/>
    <dgm:cxn modelId="{BDE9B782-EE49-4130-9996-5C8A9563DE14}" srcId="{7155FA71-271E-4758-8693-850BBB466154}" destId="{7E7D2860-97CC-4CEA-ADFA-21FD804D2E13}" srcOrd="1" destOrd="0" parTransId="{4417CBB1-5123-4DDB-A666-1B46261BCC71}" sibTransId="{2B3BD030-4E8F-4117-8583-5328CAB1D558}"/>
    <dgm:cxn modelId="{52C465AC-90E8-4FFE-A8BB-4F0347BA5434}" type="presOf" srcId="{C6EADA1A-8BB1-4AB8-B482-1ACBC171E5D7}" destId="{CF8B656F-30E2-4570-AE8C-743BCBE73A73}" srcOrd="0" destOrd="0" presId="urn:microsoft.com/office/officeart/2005/8/layout/radial5"/>
    <dgm:cxn modelId="{9ADD34A0-7DDC-4AD1-A3B1-CFD603D3A07D}" type="presParOf" srcId="{300BDDB1-51D6-4373-8BA1-A5DB80279A64}" destId="{F5C335C8-C460-4C8F-88C4-847EFD4C84C2}" srcOrd="0" destOrd="0" presId="urn:microsoft.com/office/officeart/2005/8/layout/radial5"/>
    <dgm:cxn modelId="{C8E69F40-D8A8-4D48-A1C4-6E5D7DA8D3AD}" type="presParOf" srcId="{300BDDB1-51D6-4373-8BA1-A5DB80279A64}" destId="{A252B330-410E-4F1A-9359-1FAE039EE0FD}" srcOrd="1" destOrd="0" presId="urn:microsoft.com/office/officeart/2005/8/layout/radial5"/>
    <dgm:cxn modelId="{EFCEA25F-0379-453F-89CE-7FDF875AC12E}" type="presParOf" srcId="{A252B330-410E-4F1A-9359-1FAE039EE0FD}" destId="{E294F03D-8949-45E9-8E25-5CBF1BD071F0}" srcOrd="0" destOrd="0" presId="urn:microsoft.com/office/officeart/2005/8/layout/radial5"/>
    <dgm:cxn modelId="{54705732-F791-4B7C-8C6F-625F388ABDFD}" type="presParOf" srcId="{300BDDB1-51D6-4373-8BA1-A5DB80279A64}" destId="{1F2028B2-6827-4D42-9A7A-908D240F17BC}" srcOrd="2" destOrd="0" presId="urn:microsoft.com/office/officeart/2005/8/layout/radial5"/>
    <dgm:cxn modelId="{BD0C9FD5-8331-407C-B9EC-34B56649465E}" type="presParOf" srcId="{300BDDB1-51D6-4373-8BA1-A5DB80279A64}" destId="{DC49EF85-2A0C-4884-9766-6437909AF3E5}" srcOrd="3" destOrd="0" presId="urn:microsoft.com/office/officeart/2005/8/layout/radial5"/>
    <dgm:cxn modelId="{A3B00D20-684A-48F5-8D1B-E9A0ED6C4F5A}" type="presParOf" srcId="{DC49EF85-2A0C-4884-9766-6437909AF3E5}" destId="{6458BE4E-81DF-4AD1-879A-758D36E02E89}" srcOrd="0" destOrd="0" presId="urn:microsoft.com/office/officeart/2005/8/layout/radial5"/>
    <dgm:cxn modelId="{8DD6C41C-2129-4F7B-8710-A8E7012F04AB}" type="presParOf" srcId="{300BDDB1-51D6-4373-8BA1-A5DB80279A64}" destId="{E81693C1-1059-4CCE-979B-56FE9F7D70E3}" srcOrd="4" destOrd="0" presId="urn:microsoft.com/office/officeart/2005/8/layout/radial5"/>
    <dgm:cxn modelId="{D29A7660-C954-4C21-B139-56AD1C73567E}" type="presParOf" srcId="{300BDDB1-51D6-4373-8BA1-A5DB80279A64}" destId="{EF09AF4A-24A6-4668-8905-1939FF83A32C}" srcOrd="5" destOrd="0" presId="urn:microsoft.com/office/officeart/2005/8/layout/radial5"/>
    <dgm:cxn modelId="{5D4395DC-F9AC-415C-AA39-0F82B19CC4F3}" type="presParOf" srcId="{EF09AF4A-24A6-4668-8905-1939FF83A32C}" destId="{AE7288D9-DB16-4CF8-86CA-C39B35D0245B}" srcOrd="0" destOrd="0" presId="urn:microsoft.com/office/officeart/2005/8/layout/radial5"/>
    <dgm:cxn modelId="{384FFB10-2770-4C54-B1C7-2565E50E5960}" type="presParOf" srcId="{300BDDB1-51D6-4373-8BA1-A5DB80279A64}" destId="{CF8B656F-30E2-4570-AE8C-743BCBE73A73}" srcOrd="6" destOrd="0" presId="urn:microsoft.com/office/officeart/2005/8/layout/radial5"/>
    <dgm:cxn modelId="{203DC3E0-5E32-464D-80AE-31A601A6F53C}" type="presParOf" srcId="{300BDDB1-51D6-4373-8BA1-A5DB80279A64}" destId="{97682104-1CFB-48B7-AB56-0ABBCC3ABE61}" srcOrd="7" destOrd="0" presId="urn:microsoft.com/office/officeart/2005/8/layout/radial5"/>
    <dgm:cxn modelId="{825E3768-707D-4C88-AC8E-F70888766EA8}" type="presParOf" srcId="{97682104-1CFB-48B7-AB56-0ABBCC3ABE61}" destId="{56FC8DDF-C41F-4DD2-A5B1-2312FA870907}" srcOrd="0" destOrd="0" presId="urn:microsoft.com/office/officeart/2005/8/layout/radial5"/>
    <dgm:cxn modelId="{B2835D72-EF32-426D-BA0B-780E807E8EC2}" type="presParOf" srcId="{300BDDB1-51D6-4373-8BA1-A5DB80279A64}" destId="{1AC20E8F-4226-4B8C-9026-640C1649B712}" srcOrd="8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06C16D-008A-4CB4-B5AC-11953E3393BE}" type="doc">
      <dgm:prSet loTypeId="urn:microsoft.com/office/officeart/2005/8/layout/defaul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C09552D-7303-4B78-A2E0-E7813F5A6A6E}">
      <dgm:prSet phldrT="[Text]"/>
      <dgm:spPr/>
      <dgm:t>
        <a:bodyPr/>
        <a:lstStyle/>
        <a:p>
          <a:r>
            <a:rPr lang="en-US" b="1" dirty="0" smtClean="0"/>
            <a:t>AKTA I</a:t>
          </a:r>
        </a:p>
        <a:p>
          <a:r>
            <a:rPr lang="en-US" b="1" dirty="0" smtClean="0"/>
            <a:t>Duty to Act</a:t>
          </a:r>
          <a:endParaRPr lang="en-US" b="1" dirty="0"/>
        </a:p>
      </dgm:t>
    </dgm:pt>
    <dgm:pt modelId="{4C622A24-498E-49F0-8817-0A12FF3C00E3}" type="parTrans" cxnId="{6823B448-B17D-4F07-A28F-05B9F3463CBD}">
      <dgm:prSet/>
      <dgm:spPr/>
      <dgm:t>
        <a:bodyPr/>
        <a:lstStyle/>
        <a:p>
          <a:endParaRPr lang="en-US" b="1"/>
        </a:p>
      </dgm:t>
    </dgm:pt>
    <dgm:pt modelId="{A5105599-C349-4241-9444-2EE117828614}" type="sibTrans" cxnId="{6823B448-B17D-4F07-A28F-05B9F3463CBD}">
      <dgm:prSet/>
      <dgm:spPr/>
      <dgm:t>
        <a:bodyPr/>
        <a:lstStyle/>
        <a:p>
          <a:endParaRPr lang="en-US" b="1"/>
        </a:p>
      </dgm:t>
    </dgm:pt>
    <dgm:pt modelId="{5A2C28B6-CB6C-4666-9358-EF1D298BDB4E}">
      <dgm:prSet phldrT="[Text]"/>
      <dgm:spPr/>
      <dgm:t>
        <a:bodyPr/>
        <a:lstStyle/>
        <a:p>
          <a:r>
            <a:rPr lang="en-US" b="1" dirty="0" smtClean="0"/>
            <a:t>AKTA II</a:t>
          </a:r>
        </a:p>
        <a:p>
          <a:r>
            <a:rPr lang="en-US" b="1" dirty="0" smtClean="0"/>
            <a:t>Good Samaritan Law</a:t>
          </a:r>
          <a:endParaRPr lang="en-US" b="1" dirty="0"/>
        </a:p>
      </dgm:t>
    </dgm:pt>
    <dgm:pt modelId="{86B52331-EA45-46BE-9846-943EC9F7C835}" type="parTrans" cxnId="{87EE6955-7479-4CC1-8E82-E3B64A03EB91}">
      <dgm:prSet/>
      <dgm:spPr/>
      <dgm:t>
        <a:bodyPr/>
        <a:lstStyle/>
        <a:p>
          <a:endParaRPr lang="en-US" b="1"/>
        </a:p>
      </dgm:t>
    </dgm:pt>
    <dgm:pt modelId="{92466913-9099-4AE1-AAD2-B1C8B8476C18}" type="sibTrans" cxnId="{87EE6955-7479-4CC1-8E82-E3B64A03EB91}">
      <dgm:prSet/>
      <dgm:spPr/>
      <dgm:t>
        <a:bodyPr/>
        <a:lstStyle/>
        <a:p>
          <a:endParaRPr lang="en-US" b="1"/>
        </a:p>
      </dgm:t>
    </dgm:pt>
    <dgm:pt modelId="{6A103F2E-31F0-43BA-ACA6-174C97DED5C7}">
      <dgm:prSet phldrT="[Text]"/>
      <dgm:spPr/>
      <dgm:t>
        <a:bodyPr/>
        <a:lstStyle/>
        <a:p>
          <a:r>
            <a:rPr lang="en-US" b="1" dirty="0" smtClean="0"/>
            <a:t>AKTA III</a:t>
          </a:r>
        </a:p>
        <a:p>
          <a:r>
            <a:rPr lang="en-US" b="1" dirty="0" err="1" smtClean="0"/>
            <a:t>Kebenaran</a:t>
          </a:r>
          <a:r>
            <a:rPr lang="en-US" b="1" dirty="0" smtClean="0"/>
            <a:t> </a:t>
          </a:r>
          <a:r>
            <a:rPr lang="en-US" b="1" dirty="0" err="1" smtClean="0"/>
            <a:t>perawatan</a:t>
          </a:r>
          <a:endParaRPr lang="en-US" b="1" dirty="0"/>
        </a:p>
      </dgm:t>
    </dgm:pt>
    <dgm:pt modelId="{9350A4DA-2FEF-49AA-BDF2-3D48202F2A4A}" type="parTrans" cxnId="{CBC40C85-4F92-4AD4-BF07-2E72B690A381}">
      <dgm:prSet/>
      <dgm:spPr/>
      <dgm:t>
        <a:bodyPr/>
        <a:lstStyle/>
        <a:p>
          <a:endParaRPr lang="en-US" b="1"/>
        </a:p>
      </dgm:t>
    </dgm:pt>
    <dgm:pt modelId="{ACA082EE-C400-444A-91F5-4904DF9597B0}" type="sibTrans" cxnId="{CBC40C85-4F92-4AD4-BF07-2E72B690A381}">
      <dgm:prSet/>
      <dgm:spPr/>
      <dgm:t>
        <a:bodyPr/>
        <a:lstStyle/>
        <a:p>
          <a:endParaRPr lang="en-US" b="1"/>
        </a:p>
      </dgm:t>
    </dgm:pt>
    <dgm:pt modelId="{A69FF8BA-EE0B-45EA-8F77-703626AD338C}">
      <dgm:prSet phldrT="[Text]"/>
      <dgm:spPr/>
      <dgm:t>
        <a:bodyPr/>
        <a:lstStyle/>
        <a:p>
          <a:r>
            <a:rPr lang="en-US" b="1" dirty="0" smtClean="0"/>
            <a:t>AKTA IV</a:t>
          </a:r>
        </a:p>
        <a:p>
          <a:r>
            <a:rPr lang="en-US" b="1" dirty="0" err="1" smtClean="0"/>
            <a:t>Akta</a:t>
          </a:r>
          <a:r>
            <a:rPr lang="en-US" b="1" dirty="0" smtClean="0"/>
            <a:t> </a:t>
          </a:r>
          <a:r>
            <a:rPr lang="en-US" b="1" dirty="0" err="1" smtClean="0"/>
            <a:t>Kesihatan</a:t>
          </a:r>
          <a:r>
            <a:rPr lang="en-US" b="1" dirty="0" smtClean="0"/>
            <a:t> Mental</a:t>
          </a:r>
          <a:endParaRPr lang="en-US" b="1" dirty="0"/>
        </a:p>
      </dgm:t>
    </dgm:pt>
    <dgm:pt modelId="{276A9627-5F74-404B-A36F-6E05C664B772}" type="parTrans" cxnId="{43660D2F-72C2-4069-8C3B-BA96728C2DF8}">
      <dgm:prSet/>
      <dgm:spPr/>
      <dgm:t>
        <a:bodyPr/>
        <a:lstStyle/>
        <a:p>
          <a:endParaRPr lang="en-US" b="1"/>
        </a:p>
      </dgm:t>
    </dgm:pt>
    <dgm:pt modelId="{49F75B88-74B2-456D-8AF1-B52D799195A8}" type="sibTrans" cxnId="{43660D2F-72C2-4069-8C3B-BA96728C2DF8}">
      <dgm:prSet/>
      <dgm:spPr/>
      <dgm:t>
        <a:bodyPr/>
        <a:lstStyle/>
        <a:p>
          <a:endParaRPr lang="en-US" b="1"/>
        </a:p>
      </dgm:t>
    </dgm:pt>
    <dgm:pt modelId="{B03E8FAF-92CE-4C07-9C46-6711DFA7D672}">
      <dgm:prSet phldrT="[Text]"/>
      <dgm:spPr/>
      <dgm:t>
        <a:bodyPr/>
        <a:lstStyle/>
        <a:p>
          <a:r>
            <a:rPr lang="en-US" b="1" dirty="0" smtClean="0"/>
            <a:t>AKTA V</a:t>
          </a:r>
        </a:p>
        <a:p>
          <a:r>
            <a:rPr lang="en-US" b="1" dirty="0" smtClean="0"/>
            <a:t>Delegated Medical Act</a:t>
          </a:r>
          <a:endParaRPr lang="en-US" b="1" dirty="0"/>
        </a:p>
      </dgm:t>
    </dgm:pt>
    <dgm:pt modelId="{FDA6BA6D-4984-4326-A711-948D22A3096F}" type="parTrans" cxnId="{C73A28C2-4877-405A-8588-BC447CAE8CE9}">
      <dgm:prSet/>
      <dgm:spPr/>
      <dgm:t>
        <a:bodyPr/>
        <a:lstStyle/>
        <a:p>
          <a:endParaRPr lang="en-US" b="1"/>
        </a:p>
      </dgm:t>
    </dgm:pt>
    <dgm:pt modelId="{19ED7384-2621-4A57-983B-6178F681A358}" type="sibTrans" cxnId="{C73A28C2-4877-405A-8588-BC447CAE8CE9}">
      <dgm:prSet/>
      <dgm:spPr/>
      <dgm:t>
        <a:bodyPr/>
        <a:lstStyle/>
        <a:p>
          <a:endParaRPr lang="en-US" b="1"/>
        </a:p>
      </dgm:t>
    </dgm:pt>
    <dgm:pt modelId="{0C462E11-8AB5-4692-BA74-ED1B2A7655D6}" type="pres">
      <dgm:prSet presAssocID="{D006C16D-008A-4CB4-B5AC-11953E3393B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FBD0A6-51BB-46B5-A4C3-29EDE5844435}" type="pres">
      <dgm:prSet presAssocID="{6C09552D-7303-4B78-A2E0-E7813F5A6A6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CBC0AA-62F8-445C-AE28-521D823E5BBA}" type="pres">
      <dgm:prSet presAssocID="{A5105599-C349-4241-9444-2EE117828614}" presName="sibTrans" presStyleCnt="0"/>
      <dgm:spPr/>
    </dgm:pt>
    <dgm:pt modelId="{8233B1FD-BBE8-4056-A9B7-41930013B8C5}" type="pres">
      <dgm:prSet presAssocID="{5A2C28B6-CB6C-4666-9358-EF1D298BDB4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AEE64-41FF-44CD-AFA1-1ADE9E5F777A}" type="pres">
      <dgm:prSet presAssocID="{92466913-9099-4AE1-AAD2-B1C8B8476C18}" presName="sibTrans" presStyleCnt="0"/>
      <dgm:spPr/>
    </dgm:pt>
    <dgm:pt modelId="{53BBCAE2-66BB-4730-91F0-E109C5E11F22}" type="pres">
      <dgm:prSet presAssocID="{6A103F2E-31F0-43BA-ACA6-174C97DED5C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C2B3F-BF2C-4839-AC62-BA9A21B10F44}" type="pres">
      <dgm:prSet presAssocID="{ACA082EE-C400-444A-91F5-4904DF9597B0}" presName="sibTrans" presStyleCnt="0"/>
      <dgm:spPr/>
    </dgm:pt>
    <dgm:pt modelId="{509A2BE0-8F8C-49F9-A7EE-8FC3C56AA3D2}" type="pres">
      <dgm:prSet presAssocID="{A69FF8BA-EE0B-45EA-8F77-703626AD33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FE3B0B-3B25-45EA-A6E8-41810D911E3C}" type="pres">
      <dgm:prSet presAssocID="{49F75B88-74B2-456D-8AF1-B52D799195A8}" presName="sibTrans" presStyleCnt="0"/>
      <dgm:spPr/>
    </dgm:pt>
    <dgm:pt modelId="{A6B54A7D-F596-4C5C-9727-78C12B4CFF83}" type="pres">
      <dgm:prSet presAssocID="{B03E8FAF-92CE-4C07-9C46-6711DFA7D67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EE6955-7479-4CC1-8E82-E3B64A03EB91}" srcId="{D006C16D-008A-4CB4-B5AC-11953E3393BE}" destId="{5A2C28B6-CB6C-4666-9358-EF1D298BDB4E}" srcOrd="1" destOrd="0" parTransId="{86B52331-EA45-46BE-9846-943EC9F7C835}" sibTransId="{92466913-9099-4AE1-AAD2-B1C8B8476C18}"/>
    <dgm:cxn modelId="{FE04EAFB-D537-4718-B04D-AD0E9FA7281E}" type="presOf" srcId="{D006C16D-008A-4CB4-B5AC-11953E3393BE}" destId="{0C462E11-8AB5-4692-BA74-ED1B2A7655D6}" srcOrd="0" destOrd="0" presId="urn:microsoft.com/office/officeart/2005/8/layout/default"/>
    <dgm:cxn modelId="{43660D2F-72C2-4069-8C3B-BA96728C2DF8}" srcId="{D006C16D-008A-4CB4-B5AC-11953E3393BE}" destId="{A69FF8BA-EE0B-45EA-8F77-703626AD338C}" srcOrd="3" destOrd="0" parTransId="{276A9627-5F74-404B-A36F-6E05C664B772}" sibTransId="{49F75B88-74B2-456D-8AF1-B52D799195A8}"/>
    <dgm:cxn modelId="{CBC40C85-4F92-4AD4-BF07-2E72B690A381}" srcId="{D006C16D-008A-4CB4-B5AC-11953E3393BE}" destId="{6A103F2E-31F0-43BA-ACA6-174C97DED5C7}" srcOrd="2" destOrd="0" parTransId="{9350A4DA-2FEF-49AA-BDF2-3D48202F2A4A}" sibTransId="{ACA082EE-C400-444A-91F5-4904DF9597B0}"/>
    <dgm:cxn modelId="{6823B448-B17D-4F07-A28F-05B9F3463CBD}" srcId="{D006C16D-008A-4CB4-B5AC-11953E3393BE}" destId="{6C09552D-7303-4B78-A2E0-E7813F5A6A6E}" srcOrd="0" destOrd="0" parTransId="{4C622A24-498E-49F0-8817-0A12FF3C00E3}" sibTransId="{A5105599-C349-4241-9444-2EE117828614}"/>
    <dgm:cxn modelId="{CFA17382-4D07-4A4D-B963-EAC0C7514E3E}" type="presOf" srcId="{B03E8FAF-92CE-4C07-9C46-6711DFA7D672}" destId="{A6B54A7D-F596-4C5C-9727-78C12B4CFF83}" srcOrd="0" destOrd="0" presId="urn:microsoft.com/office/officeart/2005/8/layout/default"/>
    <dgm:cxn modelId="{58E682AB-2FFB-4A08-BE7C-09D402AE1731}" type="presOf" srcId="{5A2C28B6-CB6C-4666-9358-EF1D298BDB4E}" destId="{8233B1FD-BBE8-4056-A9B7-41930013B8C5}" srcOrd="0" destOrd="0" presId="urn:microsoft.com/office/officeart/2005/8/layout/default"/>
    <dgm:cxn modelId="{821670FC-BF4E-4CC8-8C83-04010EC529C2}" type="presOf" srcId="{6C09552D-7303-4B78-A2E0-E7813F5A6A6E}" destId="{08FBD0A6-51BB-46B5-A4C3-29EDE5844435}" srcOrd="0" destOrd="0" presId="urn:microsoft.com/office/officeart/2005/8/layout/default"/>
    <dgm:cxn modelId="{C614618A-CD1F-4C04-A14A-AA8F118271A1}" type="presOf" srcId="{6A103F2E-31F0-43BA-ACA6-174C97DED5C7}" destId="{53BBCAE2-66BB-4730-91F0-E109C5E11F22}" srcOrd="0" destOrd="0" presId="urn:microsoft.com/office/officeart/2005/8/layout/default"/>
    <dgm:cxn modelId="{C73A28C2-4877-405A-8588-BC447CAE8CE9}" srcId="{D006C16D-008A-4CB4-B5AC-11953E3393BE}" destId="{B03E8FAF-92CE-4C07-9C46-6711DFA7D672}" srcOrd="4" destOrd="0" parTransId="{FDA6BA6D-4984-4326-A711-948D22A3096F}" sibTransId="{19ED7384-2621-4A57-983B-6178F681A358}"/>
    <dgm:cxn modelId="{A90FC614-FB7B-47E9-9B57-7B243901F445}" type="presOf" srcId="{A69FF8BA-EE0B-45EA-8F77-703626AD338C}" destId="{509A2BE0-8F8C-49F9-A7EE-8FC3C56AA3D2}" srcOrd="0" destOrd="0" presId="urn:microsoft.com/office/officeart/2005/8/layout/default"/>
    <dgm:cxn modelId="{C2B7BE93-AF18-400F-BFB2-C4EDDBCCBA8A}" type="presParOf" srcId="{0C462E11-8AB5-4692-BA74-ED1B2A7655D6}" destId="{08FBD0A6-51BB-46B5-A4C3-29EDE5844435}" srcOrd="0" destOrd="0" presId="urn:microsoft.com/office/officeart/2005/8/layout/default"/>
    <dgm:cxn modelId="{7F058771-9558-4B5E-9364-8CCFEC86889D}" type="presParOf" srcId="{0C462E11-8AB5-4692-BA74-ED1B2A7655D6}" destId="{96CBC0AA-62F8-445C-AE28-521D823E5BBA}" srcOrd="1" destOrd="0" presId="urn:microsoft.com/office/officeart/2005/8/layout/default"/>
    <dgm:cxn modelId="{53EA7C11-3486-4A2A-A0C2-B7B2CB97584A}" type="presParOf" srcId="{0C462E11-8AB5-4692-BA74-ED1B2A7655D6}" destId="{8233B1FD-BBE8-4056-A9B7-41930013B8C5}" srcOrd="2" destOrd="0" presId="urn:microsoft.com/office/officeart/2005/8/layout/default"/>
    <dgm:cxn modelId="{D9B51633-D0A7-40BC-AA22-5DA7927D77B4}" type="presParOf" srcId="{0C462E11-8AB5-4692-BA74-ED1B2A7655D6}" destId="{AB1AEE64-41FF-44CD-AFA1-1ADE9E5F777A}" srcOrd="3" destOrd="0" presId="urn:microsoft.com/office/officeart/2005/8/layout/default"/>
    <dgm:cxn modelId="{74545D61-9EEC-4D47-AA14-6FD15BF2600D}" type="presParOf" srcId="{0C462E11-8AB5-4692-BA74-ED1B2A7655D6}" destId="{53BBCAE2-66BB-4730-91F0-E109C5E11F22}" srcOrd="4" destOrd="0" presId="urn:microsoft.com/office/officeart/2005/8/layout/default"/>
    <dgm:cxn modelId="{F5FBA455-F192-467E-A0C3-4FFE2D280D82}" type="presParOf" srcId="{0C462E11-8AB5-4692-BA74-ED1B2A7655D6}" destId="{596C2B3F-BF2C-4839-AC62-BA9A21B10F44}" srcOrd="5" destOrd="0" presId="urn:microsoft.com/office/officeart/2005/8/layout/default"/>
    <dgm:cxn modelId="{B2B9ADAE-C2CE-40F8-BBAB-9A0FE70D93DE}" type="presParOf" srcId="{0C462E11-8AB5-4692-BA74-ED1B2A7655D6}" destId="{509A2BE0-8F8C-49F9-A7EE-8FC3C56AA3D2}" srcOrd="6" destOrd="0" presId="urn:microsoft.com/office/officeart/2005/8/layout/default"/>
    <dgm:cxn modelId="{936E34E1-4A60-46A2-91D9-05B5023F8D40}" type="presParOf" srcId="{0C462E11-8AB5-4692-BA74-ED1B2A7655D6}" destId="{6FFE3B0B-3B25-45EA-A6E8-41810D911E3C}" srcOrd="7" destOrd="0" presId="urn:microsoft.com/office/officeart/2005/8/layout/default"/>
    <dgm:cxn modelId="{17334101-04BC-4DF7-9063-C9CA781F2BE8}" type="presParOf" srcId="{0C462E11-8AB5-4692-BA74-ED1B2A7655D6}" destId="{A6B54A7D-F596-4C5C-9727-78C12B4CFF83}" srcOrd="8" destOrd="0" presId="urn:microsoft.com/office/officeart/2005/8/layout/defaul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4A1031-2703-48B1-BC42-A27367DFADDE}" type="doc">
      <dgm:prSet loTypeId="urn:microsoft.com/office/officeart/2005/8/layout/vList6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A835BCF-4148-4094-8ABA-DE62F9983753}">
      <dgm:prSet phldrT="[Text]"/>
      <dgm:spPr/>
      <dgm:t>
        <a:bodyPr/>
        <a:lstStyle/>
        <a:p>
          <a:r>
            <a:rPr lang="en-US" b="1" dirty="0" smtClean="0"/>
            <a:t>AKTA I</a:t>
          </a:r>
        </a:p>
        <a:p>
          <a:r>
            <a:rPr lang="en-US" b="1" dirty="0" smtClean="0"/>
            <a:t>Duty to ACT</a:t>
          </a:r>
          <a:endParaRPr lang="en-US" b="1" dirty="0"/>
        </a:p>
      </dgm:t>
    </dgm:pt>
    <dgm:pt modelId="{7151F595-6C46-4188-87C1-05DEF341C619}" type="parTrans" cxnId="{F7252E57-352B-4676-B613-77FD9BB8F8F1}">
      <dgm:prSet/>
      <dgm:spPr/>
      <dgm:t>
        <a:bodyPr/>
        <a:lstStyle/>
        <a:p>
          <a:endParaRPr lang="en-US"/>
        </a:p>
      </dgm:t>
    </dgm:pt>
    <dgm:pt modelId="{67689043-428C-480C-AE76-A574D66E2EBC}" type="sibTrans" cxnId="{F7252E57-352B-4676-B613-77FD9BB8F8F1}">
      <dgm:prSet/>
      <dgm:spPr/>
      <dgm:t>
        <a:bodyPr/>
        <a:lstStyle/>
        <a:p>
          <a:endParaRPr lang="en-US"/>
        </a:p>
      </dgm:t>
    </dgm:pt>
    <dgm:pt modelId="{0301DC14-F1E2-4D60-AFFA-91F0339E5B60}">
      <dgm:prSet phldrT="[Text]" custT="1"/>
      <dgm:spPr/>
      <dgm:t>
        <a:bodyPr/>
        <a:lstStyle/>
        <a:p>
          <a:pPr algn="just"/>
          <a:r>
            <a:rPr lang="en-US" sz="1800" dirty="0" err="1" smtClean="0"/>
            <a:t>Tugas</a:t>
          </a:r>
          <a:r>
            <a:rPr lang="en-US" sz="1800" dirty="0" smtClean="0"/>
            <a:t> yang </a:t>
          </a:r>
          <a:r>
            <a:rPr lang="en-US" sz="1800" dirty="0" err="1" smtClean="0"/>
            <a:t>perlu</a:t>
          </a:r>
          <a:r>
            <a:rPr lang="en-US" sz="1800" dirty="0" smtClean="0"/>
            <a:t> </a:t>
          </a:r>
          <a:r>
            <a:rPr lang="en-US" sz="1800" dirty="0" err="1" smtClean="0"/>
            <a:t>dijalankan</a:t>
          </a:r>
          <a:r>
            <a:rPr lang="en-US" sz="1800" dirty="0" smtClean="0"/>
            <a:t> </a:t>
          </a:r>
          <a:r>
            <a:rPr lang="en-US" sz="1800" dirty="0" err="1" smtClean="0"/>
            <a:t>oleh</a:t>
          </a:r>
          <a:r>
            <a:rPr lang="en-US" sz="1800" dirty="0" smtClean="0"/>
            <a:t> </a:t>
          </a:r>
          <a:r>
            <a:rPr lang="en-US" sz="1800" dirty="0" err="1" smtClean="0"/>
            <a:t>anggota</a:t>
          </a:r>
          <a:r>
            <a:rPr lang="en-US" sz="1800" dirty="0" smtClean="0"/>
            <a:t> </a:t>
          </a:r>
          <a:r>
            <a:rPr lang="en-US" sz="1800" dirty="0" err="1" smtClean="0"/>
            <a:t>perkhidmatan</a:t>
          </a:r>
          <a:r>
            <a:rPr lang="en-US" sz="1800" dirty="0" smtClean="0"/>
            <a:t> </a:t>
          </a:r>
          <a:r>
            <a:rPr lang="en-US" sz="1800" dirty="0" err="1" smtClean="0"/>
            <a:t>asas</a:t>
          </a:r>
          <a:endParaRPr lang="en-US" sz="1800" dirty="0"/>
        </a:p>
      </dgm:t>
    </dgm:pt>
    <dgm:pt modelId="{D0E7CDAE-5AB6-48CC-9284-E7AC2D2AA6BF}" type="parTrans" cxnId="{C2FC7108-0092-44FA-893F-0C049360A86E}">
      <dgm:prSet/>
      <dgm:spPr/>
      <dgm:t>
        <a:bodyPr/>
        <a:lstStyle/>
        <a:p>
          <a:endParaRPr lang="en-US"/>
        </a:p>
      </dgm:t>
    </dgm:pt>
    <dgm:pt modelId="{F310B5CA-389E-4587-99AB-F6D05B148C88}" type="sibTrans" cxnId="{C2FC7108-0092-44FA-893F-0C049360A86E}">
      <dgm:prSet/>
      <dgm:spPr/>
      <dgm:t>
        <a:bodyPr/>
        <a:lstStyle/>
        <a:p>
          <a:endParaRPr lang="en-US"/>
        </a:p>
      </dgm:t>
    </dgm:pt>
    <dgm:pt modelId="{AC8D263F-8EB2-447F-A8C3-90ADBAA47621}">
      <dgm:prSet phldrT="[Text]"/>
      <dgm:spPr/>
      <dgm:t>
        <a:bodyPr/>
        <a:lstStyle/>
        <a:p>
          <a:r>
            <a:rPr lang="en-US" b="1" dirty="0" smtClean="0"/>
            <a:t>AKTA II</a:t>
          </a:r>
        </a:p>
        <a:p>
          <a:r>
            <a:rPr lang="en-US" b="1" dirty="0" smtClean="0"/>
            <a:t>Good Samaritan Law</a:t>
          </a:r>
          <a:endParaRPr lang="en-US" b="1" dirty="0"/>
        </a:p>
      </dgm:t>
    </dgm:pt>
    <dgm:pt modelId="{D3AA4861-A6AA-4C9C-86F6-6D11279186EF}" type="parTrans" cxnId="{989CB601-AFA6-4CFF-B700-AD63A6F2654F}">
      <dgm:prSet/>
      <dgm:spPr/>
      <dgm:t>
        <a:bodyPr/>
        <a:lstStyle/>
        <a:p>
          <a:endParaRPr lang="en-US"/>
        </a:p>
      </dgm:t>
    </dgm:pt>
    <dgm:pt modelId="{0D048B25-7C21-4E71-AEAA-C392FFC2A2AD}" type="sibTrans" cxnId="{989CB601-AFA6-4CFF-B700-AD63A6F2654F}">
      <dgm:prSet/>
      <dgm:spPr/>
      <dgm:t>
        <a:bodyPr/>
        <a:lstStyle/>
        <a:p>
          <a:endParaRPr lang="en-US"/>
        </a:p>
      </dgm:t>
    </dgm:pt>
    <dgm:pt modelId="{4C2C923C-E015-4232-B2C4-3510DC3E3544}">
      <dgm:prSet phldrT="[Text]" custT="1"/>
      <dgm:spPr/>
      <dgm:t>
        <a:bodyPr/>
        <a:lstStyle/>
        <a:p>
          <a:pPr algn="just"/>
          <a:r>
            <a:rPr lang="en-US" sz="1800" dirty="0" err="1" smtClean="0"/>
            <a:t>Digunakan</a:t>
          </a:r>
          <a:r>
            <a:rPr lang="en-US" sz="1800" dirty="0" smtClean="0"/>
            <a:t> </a:t>
          </a:r>
          <a:r>
            <a:rPr lang="en-US" sz="1800" dirty="0" err="1" smtClean="0"/>
            <a:t>bagi</a:t>
          </a:r>
          <a:r>
            <a:rPr lang="en-US" sz="1800" dirty="0" smtClean="0"/>
            <a:t> </a:t>
          </a:r>
          <a:r>
            <a:rPr lang="en-US" sz="1800" dirty="0" err="1" smtClean="0"/>
            <a:t>melindungi</a:t>
          </a:r>
          <a:r>
            <a:rPr lang="en-US" sz="1800" dirty="0" smtClean="0"/>
            <a:t> </a:t>
          </a:r>
          <a:r>
            <a:rPr lang="en-US" sz="1800" dirty="0" err="1" smtClean="0"/>
            <a:t>orang</a:t>
          </a:r>
          <a:r>
            <a:rPr lang="en-US" sz="1800" dirty="0" smtClean="0"/>
            <a:t> </a:t>
          </a:r>
          <a:r>
            <a:rPr lang="en-US" sz="1800" dirty="0" err="1" smtClean="0"/>
            <a:t>awam</a:t>
          </a:r>
          <a:r>
            <a:rPr lang="en-US" sz="1800" dirty="0" smtClean="0"/>
            <a:t> yang </a:t>
          </a:r>
          <a:r>
            <a:rPr lang="en-US" sz="1800" dirty="0" err="1" smtClean="0"/>
            <a:t>memberi</a:t>
          </a:r>
          <a:r>
            <a:rPr lang="en-US" sz="1800" dirty="0" smtClean="0"/>
            <a:t> </a:t>
          </a:r>
          <a:r>
            <a:rPr lang="en-US" sz="1800" dirty="0" err="1" smtClean="0"/>
            <a:t>pertolongan</a:t>
          </a:r>
          <a:r>
            <a:rPr lang="en-US" sz="1800" dirty="0" smtClean="0"/>
            <a:t> </a:t>
          </a:r>
          <a:r>
            <a:rPr lang="en-US" sz="1800" dirty="0" err="1" smtClean="0"/>
            <a:t>cemas</a:t>
          </a:r>
          <a:r>
            <a:rPr lang="en-US" sz="1800" dirty="0" smtClean="0"/>
            <a:t> </a:t>
          </a:r>
          <a:r>
            <a:rPr lang="en-US" sz="1800" dirty="0" err="1" smtClean="0"/>
            <a:t>ditempat</a:t>
          </a:r>
          <a:r>
            <a:rPr lang="en-US" sz="1800" dirty="0" smtClean="0"/>
            <a:t> </a:t>
          </a:r>
          <a:r>
            <a:rPr lang="en-US" sz="1800" dirty="0" err="1" smtClean="0"/>
            <a:t>kejadian</a:t>
          </a:r>
          <a:endParaRPr lang="en-US" sz="1800" dirty="0"/>
        </a:p>
      </dgm:t>
    </dgm:pt>
    <dgm:pt modelId="{3EFFBCC5-C79C-4704-802B-DBF0677AB580}" type="parTrans" cxnId="{0BA15997-503A-41B0-9E1F-358585784E34}">
      <dgm:prSet/>
      <dgm:spPr/>
      <dgm:t>
        <a:bodyPr/>
        <a:lstStyle/>
        <a:p>
          <a:endParaRPr lang="en-US"/>
        </a:p>
      </dgm:t>
    </dgm:pt>
    <dgm:pt modelId="{6645E3DA-27B1-4600-9016-0E9A41413F50}" type="sibTrans" cxnId="{0BA15997-503A-41B0-9E1F-358585784E34}">
      <dgm:prSet/>
      <dgm:spPr/>
      <dgm:t>
        <a:bodyPr/>
        <a:lstStyle/>
        <a:p>
          <a:endParaRPr lang="en-US"/>
        </a:p>
      </dgm:t>
    </dgm:pt>
    <dgm:pt modelId="{0CA321E1-23CB-467E-BB35-22FA9507B02C}">
      <dgm:prSet phldrT="[Text]" custT="1"/>
      <dgm:spPr/>
      <dgm:t>
        <a:bodyPr/>
        <a:lstStyle/>
        <a:p>
          <a:r>
            <a:rPr lang="en-US" sz="1600" b="1" dirty="0" smtClean="0">
              <a:latin typeface="Arial" pitchFamily="34" charset="0"/>
              <a:cs typeface="Arial" pitchFamily="34" charset="0"/>
            </a:rPr>
            <a:t>AKTA III</a:t>
          </a:r>
        </a:p>
        <a:p>
          <a:r>
            <a:rPr lang="en-US" sz="1600" b="1" dirty="0" err="1" smtClean="0">
              <a:latin typeface="Arial" pitchFamily="34" charset="0"/>
              <a:cs typeface="Arial" pitchFamily="34" charset="0"/>
            </a:rPr>
            <a:t>Kebenaran</a:t>
          </a:r>
          <a:r>
            <a:rPr lang="en-US" sz="16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b="1" dirty="0" err="1" smtClean="0">
              <a:latin typeface="Arial" pitchFamily="34" charset="0"/>
              <a:cs typeface="Arial" pitchFamily="34" charset="0"/>
            </a:rPr>
            <a:t>Perawatan</a:t>
          </a:r>
          <a:endParaRPr lang="en-US" sz="1600" b="1" dirty="0">
            <a:latin typeface="Arial" pitchFamily="34" charset="0"/>
            <a:cs typeface="Arial" pitchFamily="34" charset="0"/>
          </a:endParaRPr>
        </a:p>
      </dgm:t>
    </dgm:pt>
    <dgm:pt modelId="{BA523062-81E8-42B4-8E6F-C85A8957E751}" type="parTrans" cxnId="{671764A8-616B-4DF5-9A8F-FE78BFF5951C}">
      <dgm:prSet/>
      <dgm:spPr/>
      <dgm:t>
        <a:bodyPr/>
        <a:lstStyle/>
        <a:p>
          <a:endParaRPr lang="en-US"/>
        </a:p>
      </dgm:t>
    </dgm:pt>
    <dgm:pt modelId="{F844BE2E-1723-43A6-BBC7-2BD05A70BA5A}" type="sibTrans" cxnId="{671764A8-616B-4DF5-9A8F-FE78BFF5951C}">
      <dgm:prSet/>
      <dgm:spPr/>
      <dgm:t>
        <a:bodyPr/>
        <a:lstStyle/>
        <a:p>
          <a:endParaRPr lang="en-US"/>
        </a:p>
      </dgm:t>
    </dgm:pt>
    <dgm:pt modelId="{2F2F7FA2-E4C4-421F-BB79-9FED1B76FE83}">
      <dgm:prSet phldrT="[Text]" custT="1"/>
      <dgm:spPr/>
      <dgm:t>
        <a:bodyPr/>
        <a:lstStyle/>
        <a:p>
          <a:pPr algn="just"/>
          <a:r>
            <a:rPr lang="en-US" sz="1600" dirty="0" smtClean="0"/>
            <a:t>Informed / Actual Consent – </a:t>
          </a:r>
          <a:r>
            <a:rPr lang="en-US" sz="1600" dirty="0" err="1" smtClean="0"/>
            <a:t>Pesakit</a:t>
          </a:r>
          <a:r>
            <a:rPr lang="en-US" sz="1600" dirty="0" smtClean="0"/>
            <a:t> </a:t>
          </a:r>
          <a:r>
            <a:rPr lang="en-US" sz="1600" dirty="0" err="1" smtClean="0"/>
            <a:t>mesti</a:t>
          </a:r>
          <a:r>
            <a:rPr lang="en-US" sz="1600" dirty="0" smtClean="0"/>
            <a:t> </a:t>
          </a:r>
          <a:r>
            <a:rPr lang="en-US" sz="1600" dirty="0" err="1" smtClean="0"/>
            <a:t>diberitahu</a:t>
          </a:r>
          <a:r>
            <a:rPr lang="en-US" sz="1600" dirty="0" smtClean="0"/>
            <a:t> </a:t>
          </a:r>
          <a:r>
            <a:rPr lang="en-US" sz="1600" dirty="0" err="1" smtClean="0"/>
            <a:t>mengenai</a:t>
          </a:r>
          <a:r>
            <a:rPr lang="en-US" sz="1600" dirty="0" smtClean="0"/>
            <a:t> </a:t>
          </a:r>
          <a:r>
            <a:rPr lang="en-US" sz="1600" dirty="0" err="1" smtClean="0"/>
            <a:t>perawatan</a:t>
          </a:r>
          <a:r>
            <a:rPr lang="en-US" sz="1600" dirty="0" smtClean="0"/>
            <a:t> yang </a:t>
          </a:r>
          <a:r>
            <a:rPr lang="en-US" sz="1600" dirty="0" err="1" smtClean="0"/>
            <a:t>dijalankan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kebenaran</a:t>
          </a:r>
          <a:r>
            <a:rPr lang="en-US" sz="1600" dirty="0" smtClean="0"/>
            <a:t> </a:t>
          </a:r>
          <a:r>
            <a:rPr lang="en-US" sz="1600" dirty="0" err="1" smtClean="0"/>
            <a:t>dipohon</a:t>
          </a:r>
          <a:r>
            <a:rPr lang="en-US" sz="1600" dirty="0" smtClean="0"/>
            <a:t> </a:t>
          </a:r>
          <a:r>
            <a:rPr lang="en-US" sz="1600" dirty="0" err="1" smtClean="0"/>
            <a:t>bagi</a:t>
          </a:r>
          <a:r>
            <a:rPr lang="en-US" sz="1600" dirty="0" smtClean="0"/>
            <a:t> </a:t>
          </a:r>
          <a:r>
            <a:rPr lang="en-US" sz="1600" dirty="0" err="1" smtClean="0"/>
            <a:t>pesakit</a:t>
          </a:r>
          <a:r>
            <a:rPr lang="en-US" sz="1600" dirty="0" smtClean="0"/>
            <a:t> yang </a:t>
          </a:r>
          <a:r>
            <a:rPr lang="en-US" sz="1600" dirty="0" err="1" smtClean="0"/>
            <a:t>sedar</a:t>
          </a:r>
          <a:r>
            <a:rPr lang="en-US" sz="1600" dirty="0" smtClean="0"/>
            <a:t>.</a:t>
          </a:r>
          <a:endParaRPr lang="en-US" sz="1600" dirty="0"/>
        </a:p>
      </dgm:t>
    </dgm:pt>
    <dgm:pt modelId="{BD8BE59B-3A19-4DDA-94A5-4B12C108AF3D}" type="parTrans" cxnId="{407AE4DA-E7B0-4934-AD14-E620F3D87D32}">
      <dgm:prSet/>
      <dgm:spPr/>
      <dgm:t>
        <a:bodyPr/>
        <a:lstStyle/>
        <a:p>
          <a:endParaRPr lang="en-US"/>
        </a:p>
      </dgm:t>
    </dgm:pt>
    <dgm:pt modelId="{96F9424B-7124-4722-A5CD-99A301BF84FC}" type="sibTrans" cxnId="{407AE4DA-E7B0-4934-AD14-E620F3D87D32}">
      <dgm:prSet/>
      <dgm:spPr/>
      <dgm:t>
        <a:bodyPr/>
        <a:lstStyle/>
        <a:p>
          <a:endParaRPr lang="en-US"/>
        </a:p>
      </dgm:t>
    </dgm:pt>
    <dgm:pt modelId="{AD8B6ADA-37FE-4F77-B5B4-D6C7B18906ED}">
      <dgm:prSet phldrT="[Text]" custT="1"/>
      <dgm:spPr/>
      <dgm:t>
        <a:bodyPr/>
        <a:lstStyle/>
        <a:p>
          <a:pPr algn="just"/>
          <a:r>
            <a:rPr lang="en-US" sz="1600" dirty="0" smtClean="0"/>
            <a:t>Implied Consent – </a:t>
          </a:r>
          <a:r>
            <a:rPr lang="en-US" sz="1600" dirty="0" err="1" smtClean="0"/>
            <a:t>Kebenaran</a:t>
          </a:r>
          <a:r>
            <a:rPr lang="en-US" sz="1600" dirty="0" smtClean="0"/>
            <a:t> yang </a:t>
          </a:r>
          <a:r>
            <a:rPr lang="en-US" sz="1600" dirty="0" err="1" smtClean="0"/>
            <a:t>dijangka</a:t>
          </a:r>
          <a:r>
            <a:rPr lang="en-US" sz="1600" dirty="0" smtClean="0"/>
            <a:t> </a:t>
          </a:r>
          <a:r>
            <a:rPr lang="en-US" sz="1600" dirty="0" err="1" smtClean="0"/>
            <a:t>dimana</a:t>
          </a:r>
          <a:r>
            <a:rPr lang="en-US" sz="1600" dirty="0" smtClean="0"/>
            <a:t> </a:t>
          </a:r>
          <a:r>
            <a:rPr lang="en-US" sz="1600" dirty="0" err="1" smtClean="0"/>
            <a:t>mangsa</a:t>
          </a:r>
          <a:r>
            <a:rPr lang="en-US" sz="1600" dirty="0" smtClean="0"/>
            <a:t> </a:t>
          </a:r>
          <a:r>
            <a:rPr lang="en-US" sz="1600" dirty="0" err="1" smtClean="0"/>
            <a:t>dalam</a:t>
          </a:r>
          <a:r>
            <a:rPr lang="en-US" sz="1600" dirty="0" smtClean="0"/>
            <a:t> </a:t>
          </a:r>
          <a:r>
            <a:rPr lang="en-US" sz="1600" dirty="0" err="1" smtClean="0"/>
            <a:t>keadaan</a:t>
          </a:r>
          <a:r>
            <a:rPr lang="en-US" sz="1600" dirty="0" smtClean="0"/>
            <a:t> </a:t>
          </a:r>
          <a:r>
            <a:rPr lang="en-US" sz="1600" dirty="0" err="1" smtClean="0"/>
            <a:t>tidak</a:t>
          </a:r>
          <a:r>
            <a:rPr lang="en-US" sz="1600" dirty="0" smtClean="0"/>
            <a:t> </a:t>
          </a:r>
          <a:r>
            <a:rPr lang="en-US" sz="1600" dirty="0" err="1" smtClean="0"/>
            <a:t>sedarkan</a:t>
          </a:r>
          <a:r>
            <a:rPr lang="en-US" sz="1600" dirty="0" smtClean="0"/>
            <a:t> </a:t>
          </a:r>
          <a:r>
            <a:rPr lang="en-US" sz="1600" dirty="0" err="1" smtClean="0"/>
            <a:t>diri</a:t>
          </a:r>
          <a:r>
            <a:rPr lang="en-US" sz="1600" dirty="0" smtClean="0"/>
            <a:t> </a:t>
          </a:r>
          <a:r>
            <a:rPr lang="en-US" sz="1600" dirty="0" err="1" smtClean="0"/>
            <a:t>atau</a:t>
          </a:r>
          <a:r>
            <a:rPr lang="en-US" sz="1600" dirty="0" smtClean="0"/>
            <a:t> </a:t>
          </a:r>
          <a:r>
            <a:rPr lang="en-US" sz="1600" dirty="0" err="1" smtClean="0"/>
            <a:t>tidak</a:t>
          </a:r>
          <a:r>
            <a:rPr lang="en-US" sz="1600" dirty="0" smtClean="0"/>
            <a:t> </a:t>
          </a:r>
          <a:r>
            <a:rPr lang="en-US" sz="1600" dirty="0" err="1" smtClean="0"/>
            <a:t>boleh</a:t>
          </a:r>
          <a:r>
            <a:rPr lang="en-US" sz="1600" dirty="0" smtClean="0"/>
            <a:t> </a:t>
          </a:r>
          <a:r>
            <a:rPr lang="en-US" sz="1600" dirty="0" err="1" smtClean="0"/>
            <a:t>memberi</a:t>
          </a:r>
          <a:r>
            <a:rPr lang="en-US" sz="1600" dirty="0" smtClean="0"/>
            <a:t> </a:t>
          </a:r>
          <a:r>
            <a:rPr lang="en-US" sz="1600" dirty="0" err="1" smtClean="0"/>
            <a:t>kebenaran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FR </a:t>
          </a:r>
          <a:r>
            <a:rPr lang="en-US" sz="1600" dirty="0" err="1" smtClean="0"/>
            <a:t>mesti</a:t>
          </a:r>
          <a:r>
            <a:rPr lang="en-US" sz="1600" dirty="0" smtClean="0"/>
            <a:t> </a:t>
          </a:r>
          <a:r>
            <a:rPr lang="en-US" sz="1600" dirty="0" err="1" smtClean="0"/>
            <a:t>lafazkan</a:t>
          </a:r>
          <a:r>
            <a:rPr lang="en-US" sz="1600" dirty="0" smtClean="0"/>
            <a:t> </a:t>
          </a:r>
          <a:r>
            <a:rPr lang="en-US" sz="1600" dirty="0" err="1" smtClean="0"/>
            <a:t>permohonan</a:t>
          </a:r>
          <a:r>
            <a:rPr lang="en-US" sz="1600" dirty="0" smtClean="0"/>
            <a:t> </a:t>
          </a:r>
          <a:r>
            <a:rPr lang="en-US" sz="1600" dirty="0" err="1" smtClean="0"/>
            <a:t>tersebut</a:t>
          </a:r>
          <a:r>
            <a:rPr lang="en-US" sz="1600" dirty="0" smtClean="0"/>
            <a:t>.</a:t>
          </a:r>
          <a:endParaRPr lang="en-US" sz="1600" dirty="0"/>
        </a:p>
      </dgm:t>
    </dgm:pt>
    <dgm:pt modelId="{467C06E2-85E9-449C-9276-4C0456A7C0AE}" type="parTrans" cxnId="{D89CCAAD-F918-4A5E-8A02-3CE6B613B134}">
      <dgm:prSet/>
      <dgm:spPr/>
      <dgm:t>
        <a:bodyPr/>
        <a:lstStyle/>
        <a:p>
          <a:endParaRPr lang="en-US"/>
        </a:p>
      </dgm:t>
    </dgm:pt>
    <dgm:pt modelId="{95B7C2E5-3BDC-4641-8669-686672E1745F}" type="sibTrans" cxnId="{D89CCAAD-F918-4A5E-8A02-3CE6B613B134}">
      <dgm:prSet/>
      <dgm:spPr/>
      <dgm:t>
        <a:bodyPr/>
        <a:lstStyle/>
        <a:p>
          <a:endParaRPr lang="en-US"/>
        </a:p>
      </dgm:t>
    </dgm:pt>
    <dgm:pt modelId="{3FD18292-B7D6-4D5C-AEDD-9A5936E85A69}" type="pres">
      <dgm:prSet presAssocID="{944A1031-2703-48B1-BC42-A27367DFADD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5A22DCA-6688-4724-ABB2-4B4263B9F26C}" type="pres">
      <dgm:prSet presAssocID="{5A835BCF-4148-4094-8ABA-DE62F9983753}" presName="linNode" presStyleCnt="0"/>
      <dgm:spPr/>
    </dgm:pt>
    <dgm:pt modelId="{732B86F8-6CAA-4AF6-81E6-FF132DC556B9}" type="pres">
      <dgm:prSet presAssocID="{5A835BCF-4148-4094-8ABA-DE62F9983753}" presName="parentShp" presStyleLbl="node1" presStyleIdx="0" presStyleCnt="3" custScaleX="86275" custScaleY="50837" custLinFactNeighborY="-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D886F8-F168-4FA0-8C2B-BC7BFD4BF7AB}" type="pres">
      <dgm:prSet presAssocID="{5A835BCF-4148-4094-8ABA-DE62F9983753}" presName="childShp" presStyleLbl="bgAccFollowNode1" presStyleIdx="0" presStyleCnt="3" custScaleY="48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2A26B6-3332-4A8A-B3A5-49E89F4ECFD7}" type="pres">
      <dgm:prSet presAssocID="{67689043-428C-480C-AE76-A574D66E2EBC}" presName="spacing" presStyleCnt="0"/>
      <dgm:spPr/>
    </dgm:pt>
    <dgm:pt modelId="{8D905EE5-290E-4335-A24A-C79243831651}" type="pres">
      <dgm:prSet presAssocID="{AC8D263F-8EB2-447F-A8C3-90ADBAA47621}" presName="linNode" presStyleCnt="0"/>
      <dgm:spPr/>
    </dgm:pt>
    <dgm:pt modelId="{CEB793C0-812A-45EC-965D-FCC3E6839A73}" type="pres">
      <dgm:prSet presAssocID="{AC8D263F-8EB2-447F-A8C3-90ADBAA47621}" presName="parentShp" presStyleLbl="node1" presStyleIdx="1" presStyleCnt="3" custScaleX="86212" custScaleY="62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B456D-680D-47BE-ACDA-F6ABEC4BC7A3}" type="pres">
      <dgm:prSet presAssocID="{AC8D263F-8EB2-447F-A8C3-90ADBAA47621}" presName="childShp" presStyleLbl="bgAccFollowNode1" presStyleIdx="1" presStyleCnt="3" custScaleY="74954" custLinFactNeighborY="18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EAAD80-DD2F-40D8-A254-682C343C3DF0}" type="pres">
      <dgm:prSet presAssocID="{0D048B25-7C21-4E71-AEAA-C392FFC2A2AD}" presName="spacing" presStyleCnt="0"/>
      <dgm:spPr/>
    </dgm:pt>
    <dgm:pt modelId="{9FBF9FEB-A9DB-4894-BC60-264D50ED7985}" type="pres">
      <dgm:prSet presAssocID="{0CA321E1-23CB-467E-BB35-22FA9507B02C}" presName="linNode" presStyleCnt="0"/>
      <dgm:spPr/>
    </dgm:pt>
    <dgm:pt modelId="{1484FC1E-7148-4539-8863-76DFC0F0B5BD}" type="pres">
      <dgm:prSet presAssocID="{0CA321E1-23CB-467E-BB35-22FA9507B02C}" presName="parentShp" presStyleLbl="node1" presStyleIdx="2" presStyleCnt="3" custScaleX="86275" custScaleY="144733" custLinFactNeighborY="-9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B1777-9DD5-436B-BC1E-C1EF0F2CE861}" type="pres">
      <dgm:prSet presAssocID="{0CA321E1-23CB-467E-BB35-22FA9507B02C}" presName="childShp" presStyleLbl="bgAccFollowNode1" presStyleIdx="2" presStyleCnt="3" custScaleY="183225" custLinFactNeighborY="-9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FC7108-0092-44FA-893F-0C049360A86E}" srcId="{5A835BCF-4148-4094-8ABA-DE62F9983753}" destId="{0301DC14-F1E2-4D60-AFFA-91F0339E5B60}" srcOrd="0" destOrd="0" parTransId="{D0E7CDAE-5AB6-48CC-9284-E7AC2D2AA6BF}" sibTransId="{F310B5CA-389E-4587-99AB-F6D05B148C88}"/>
    <dgm:cxn modelId="{DEFEDDCF-E56F-4864-AE4C-1076219B5F08}" type="presOf" srcId="{944A1031-2703-48B1-BC42-A27367DFADDE}" destId="{3FD18292-B7D6-4D5C-AEDD-9A5936E85A69}" srcOrd="0" destOrd="0" presId="urn:microsoft.com/office/officeart/2005/8/layout/vList6"/>
    <dgm:cxn modelId="{D761B77A-7E42-467F-9FD6-68A0A32425C2}" type="presOf" srcId="{2F2F7FA2-E4C4-421F-BB79-9FED1B76FE83}" destId="{B7EB1777-9DD5-436B-BC1E-C1EF0F2CE861}" srcOrd="0" destOrd="0" presId="urn:microsoft.com/office/officeart/2005/8/layout/vList6"/>
    <dgm:cxn modelId="{989CB601-AFA6-4CFF-B700-AD63A6F2654F}" srcId="{944A1031-2703-48B1-BC42-A27367DFADDE}" destId="{AC8D263F-8EB2-447F-A8C3-90ADBAA47621}" srcOrd="1" destOrd="0" parTransId="{D3AA4861-A6AA-4C9C-86F6-6D11279186EF}" sibTransId="{0D048B25-7C21-4E71-AEAA-C392FFC2A2AD}"/>
    <dgm:cxn modelId="{D89CCAAD-F918-4A5E-8A02-3CE6B613B134}" srcId="{0CA321E1-23CB-467E-BB35-22FA9507B02C}" destId="{AD8B6ADA-37FE-4F77-B5B4-D6C7B18906ED}" srcOrd="1" destOrd="0" parTransId="{467C06E2-85E9-449C-9276-4C0456A7C0AE}" sibTransId="{95B7C2E5-3BDC-4641-8669-686672E1745F}"/>
    <dgm:cxn modelId="{0BA15997-503A-41B0-9E1F-358585784E34}" srcId="{AC8D263F-8EB2-447F-A8C3-90ADBAA47621}" destId="{4C2C923C-E015-4232-B2C4-3510DC3E3544}" srcOrd="0" destOrd="0" parTransId="{3EFFBCC5-C79C-4704-802B-DBF0677AB580}" sibTransId="{6645E3DA-27B1-4600-9016-0E9A41413F50}"/>
    <dgm:cxn modelId="{407AE4DA-E7B0-4934-AD14-E620F3D87D32}" srcId="{0CA321E1-23CB-467E-BB35-22FA9507B02C}" destId="{2F2F7FA2-E4C4-421F-BB79-9FED1B76FE83}" srcOrd="0" destOrd="0" parTransId="{BD8BE59B-3A19-4DDA-94A5-4B12C108AF3D}" sibTransId="{96F9424B-7124-4722-A5CD-99A301BF84FC}"/>
    <dgm:cxn modelId="{7141ABFB-390D-4735-B960-117423F93DD8}" type="presOf" srcId="{0CA321E1-23CB-467E-BB35-22FA9507B02C}" destId="{1484FC1E-7148-4539-8863-76DFC0F0B5BD}" srcOrd="0" destOrd="0" presId="urn:microsoft.com/office/officeart/2005/8/layout/vList6"/>
    <dgm:cxn modelId="{5F11075C-5EBC-49C5-AA13-9071C922B4B1}" type="presOf" srcId="{0301DC14-F1E2-4D60-AFFA-91F0339E5B60}" destId="{D3D886F8-F168-4FA0-8C2B-BC7BFD4BF7AB}" srcOrd="0" destOrd="0" presId="urn:microsoft.com/office/officeart/2005/8/layout/vList6"/>
    <dgm:cxn modelId="{18704818-42EE-48F9-A001-765CAAF52CB8}" type="presOf" srcId="{AC8D263F-8EB2-447F-A8C3-90ADBAA47621}" destId="{CEB793C0-812A-45EC-965D-FCC3E6839A73}" srcOrd="0" destOrd="0" presId="urn:microsoft.com/office/officeart/2005/8/layout/vList6"/>
    <dgm:cxn modelId="{F32F6A8D-AA31-45F7-A293-0304C8C91F54}" type="presOf" srcId="{5A835BCF-4148-4094-8ABA-DE62F9983753}" destId="{732B86F8-6CAA-4AF6-81E6-FF132DC556B9}" srcOrd="0" destOrd="0" presId="urn:microsoft.com/office/officeart/2005/8/layout/vList6"/>
    <dgm:cxn modelId="{671764A8-616B-4DF5-9A8F-FE78BFF5951C}" srcId="{944A1031-2703-48B1-BC42-A27367DFADDE}" destId="{0CA321E1-23CB-467E-BB35-22FA9507B02C}" srcOrd="2" destOrd="0" parTransId="{BA523062-81E8-42B4-8E6F-C85A8957E751}" sibTransId="{F844BE2E-1723-43A6-BBC7-2BD05A70BA5A}"/>
    <dgm:cxn modelId="{ACCEC3C0-F5BA-4102-90E3-EFC6696FBDD3}" type="presOf" srcId="{4C2C923C-E015-4232-B2C4-3510DC3E3544}" destId="{DC8B456D-680D-47BE-ACDA-F6ABEC4BC7A3}" srcOrd="0" destOrd="0" presId="urn:microsoft.com/office/officeart/2005/8/layout/vList6"/>
    <dgm:cxn modelId="{B9308277-F9DE-474D-98D2-9F3EAAA0BA20}" type="presOf" srcId="{AD8B6ADA-37FE-4F77-B5B4-D6C7B18906ED}" destId="{B7EB1777-9DD5-436B-BC1E-C1EF0F2CE861}" srcOrd="0" destOrd="1" presId="urn:microsoft.com/office/officeart/2005/8/layout/vList6"/>
    <dgm:cxn modelId="{F7252E57-352B-4676-B613-77FD9BB8F8F1}" srcId="{944A1031-2703-48B1-BC42-A27367DFADDE}" destId="{5A835BCF-4148-4094-8ABA-DE62F9983753}" srcOrd="0" destOrd="0" parTransId="{7151F595-6C46-4188-87C1-05DEF341C619}" sibTransId="{67689043-428C-480C-AE76-A574D66E2EBC}"/>
    <dgm:cxn modelId="{D2E9FAB4-82D8-490A-A6E4-E00D79FEE622}" type="presParOf" srcId="{3FD18292-B7D6-4D5C-AEDD-9A5936E85A69}" destId="{85A22DCA-6688-4724-ABB2-4B4263B9F26C}" srcOrd="0" destOrd="0" presId="urn:microsoft.com/office/officeart/2005/8/layout/vList6"/>
    <dgm:cxn modelId="{A62350A7-9331-4A80-832B-DBED7A6A025D}" type="presParOf" srcId="{85A22DCA-6688-4724-ABB2-4B4263B9F26C}" destId="{732B86F8-6CAA-4AF6-81E6-FF132DC556B9}" srcOrd="0" destOrd="0" presId="urn:microsoft.com/office/officeart/2005/8/layout/vList6"/>
    <dgm:cxn modelId="{91FD8FBD-B4A4-4F53-A572-4E0B24011813}" type="presParOf" srcId="{85A22DCA-6688-4724-ABB2-4B4263B9F26C}" destId="{D3D886F8-F168-4FA0-8C2B-BC7BFD4BF7AB}" srcOrd="1" destOrd="0" presId="urn:microsoft.com/office/officeart/2005/8/layout/vList6"/>
    <dgm:cxn modelId="{A8ECA532-9A88-4C3C-9A4D-053398215BCA}" type="presParOf" srcId="{3FD18292-B7D6-4D5C-AEDD-9A5936E85A69}" destId="{B02A26B6-3332-4A8A-B3A5-49E89F4ECFD7}" srcOrd="1" destOrd="0" presId="urn:microsoft.com/office/officeart/2005/8/layout/vList6"/>
    <dgm:cxn modelId="{EBE67BAA-7110-4AC0-B21A-FED0848859C8}" type="presParOf" srcId="{3FD18292-B7D6-4D5C-AEDD-9A5936E85A69}" destId="{8D905EE5-290E-4335-A24A-C79243831651}" srcOrd="2" destOrd="0" presId="urn:microsoft.com/office/officeart/2005/8/layout/vList6"/>
    <dgm:cxn modelId="{A432CBB6-3403-4929-BF84-5EB0CC6C7E35}" type="presParOf" srcId="{8D905EE5-290E-4335-A24A-C79243831651}" destId="{CEB793C0-812A-45EC-965D-FCC3E6839A73}" srcOrd="0" destOrd="0" presId="urn:microsoft.com/office/officeart/2005/8/layout/vList6"/>
    <dgm:cxn modelId="{CE34666D-82BD-48CC-8396-79E60AF068C6}" type="presParOf" srcId="{8D905EE5-290E-4335-A24A-C79243831651}" destId="{DC8B456D-680D-47BE-ACDA-F6ABEC4BC7A3}" srcOrd="1" destOrd="0" presId="urn:microsoft.com/office/officeart/2005/8/layout/vList6"/>
    <dgm:cxn modelId="{401EFF4A-80DB-4CDF-B837-1DC6165BCCA1}" type="presParOf" srcId="{3FD18292-B7D6-4D5C-AEDD-9A5936E85A69}" destId="{A5EAAD80-DD2F-40D8-A254-682C343C3DF0}" srcOrd="3" destOrd="0" presId="urn:microsoft.com/office/officeart/2005/8/layout/vList6"/>
    <dgm:cxn modelId="{98AAFA35-2E88-4338-85A6-ED4DE29AAD85}" type="presParOf" srcId="{3FD18292-B7D6-4D5C-AEDD-9A5936E85A69}" destId="{9FBF9FEB-A9DB-4894-BC60-264D50ED7985}" srcOrd="4" destOrd="0" presId="urn:microsoft.com/office/officeart/2005/8/layout/vList6"/>
    <dgm:cxn modelId="{BDD7CAA1-3469-4C4F-8CCD-1E0D236E6E91}" type="presParOf" srcId="{9FBF9FEB-A9DB-4894-BC60-264D50ED7985}" destId="{1484FC1E-7148-4539-8863-76DFC0F0B5BD}" srcOrd="0" destOrd="0" presId="urn:microsoft.com/office/officeart/2005/8/layout/vList6"/>
    <dgm:cxn modelId="{F2860250-BF52-4249-89AE-E525B1B709AB}" type="presParOf" srcId="{9FBF9FEB-A9DB-4894-BC60-264D50ED7985}" destId="{B7EB1777-9DD5-436B-BC1E-C1EF0F2CE861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4A1031-2703-48B1-BC42-A27367DFADDE}" type="doc">
      <dgm:prSet loTypeId="urn:microsoft.com/office/officeart/2005/8/layout/vList6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8B9AC74-2546-42CA-BD69-6252C96EC3F6}">
      <dgm:prSet phldrT="[Text]"/>
      <dgm:spPr/>
      <dgm:t>
        <a:bodyPr/>
        <a:lstStyle/>
        <a:p>
          <a:r>
            <a:rPr lang="en-US" dirty="0" smtClean="0"/>
            <a:t>AKTA IV</a:t>
          </a:r>
        </a:p>
        <a:p>
          <a:r>
            <a:rPr lang="en-US" dirty="0" err="1" smtClean="0"/>
            <a:t>Akta</a:t>
          </a:r>
          <a:r>
            <a:rPr lang="en-US" dirty="0" smtClean="0"/>
            <a:t> </a:t>
          </a:r>
          <a:r>
            <a:rPr lang="en-US" dirty="0" err="1" smtClean="0"/>
            <a:t>Kesihatan</a:t>
          </a:r>
          <a:r>
            <a:rPr lang="en-US" dirty="0" smtClean="0"/>
            <a:t> Mental</a:t>
          </a:r>
          <a:endParaRPr lang="en-US" dirty="0"/>
        </a:p>
      </dgm:t>
    </dgm:pt>
    <dgm:pt modelId="{5C054FD7-CA06-4FAD-B982-660C29EC0B20}" type="parTrans" cxnId="{89E0BBC9-CBB8-4CF3-9273-AF0EEE827FC1}">
      <dgm:prSet/>
      <dgm:spPr/>
      <dgm:t>
        <a:bodyPr/>
        <a:lstStyle/>
        <a:p>
          <a:endParaRPr lang="en-US"/>
        </a:p>
      </dgm:t>
    </dgm:pt>
    <dgm:pt modelId="{822F5454-7C9C-4893-A7BB-B954F0754EF0}" type="sibTrans" cxnId="{89E0BBC9-CBB8-4CF3-9273-AF0EEE827FC1}">
      <dgm:prSet/>
      <dgm:spPr/>
      <dgm:t>
        <a:bodyPr/>
        <a:lstStyle/>
        <a:p>
          <a:endParaRPr lang="en-US"/>
        </a:p>
      </dgm:t>
    </dgm:pt>
    <dgm:pt modelId="{600EA118-4A82-4F8C-B6F2-F08ACA362533}">
      <dgm:prSet phldrT="[Text]"/>
      <dgm:spPr/>
      <dgm:t>
        <a:bodyPr/>
        <a:lstStyle/>
        <a:p>
          <a:r>
            <a:rPr lang="en-US" dirty="0" smtClean="0"/>
            <a:t>AKTA V</a:t>
          </a:r>
        </a:p>
        <a:p>
          <a:r>
            <a:rPr lang="en-US" dirty="0" smtClean="0"/>
            <a:t>Delegated Medical Act</a:t>
          </a:r>
          <a:endParaRPr lang="en-US" dirty="0"/>
        </a:p>
      </dgm:t>
    </dgm:pt>
    <dgm:pt modelId="{E3121E03-DF8D-4DDE-A9EE-BAA4616942EF}" type="parTrans" cxnId="{44FF9338-1975-4723-833E-F0DAC5663B5D}">
      <dgm:prSet/>
      <dgm:spPr/>
      <dgm:t>
        <a:bodyPr/>
        <a:lstStyle/>
        <a:p>
          <a:endParaRPr lang="en-US"/>
        </a:p>
      </dgm:t>
    </dgm:pt>
    <dgm:pt modelId="{9918D0A1-1794-42B6-BEC0-28682DD22169}" type="sibTrans" cxnId="{44FF9338-1975-4723-833E-F0DAC5663B5D}">
      <dgm:prSet/>
      <dgm:spPr/>
      <dgm:t>
        <a:bodyPr/>
        <a:lstStyle/>
        <a:p>
          <a:endParaRPr lang="en-US"/>
        </a:p>
      </dgm:t>
    </dgm:pt>
    <dgm:pt modelId="{93E5E8E7-F147-445E-BECA-EE047990A0EF}">
      <dgm:prSet/>
      <dgm:spPr/>
      <dgm:t>
        <a:bodyPr/>
        <a:lstStyle/>
        <a:p>
          <a:pPr algn="just"/>
          <a:r>
            <a:rPr lang="en-US" dirty="0" err="1" smtClean="0">
              <a:latin typeface="Arial" pitchFamily="34" charset="0"/>
              <a:cs typeface="Arial" pitchFamily="34" charset="0"/>
            </a:rPr>
            <a:t>Pegawai</a:t>
          </a:r>
          <a:r>
            <a:rPr lang="en-US" dirty="0" smtClean="0">
              <a:latin typeface="Arial" pitchFamily="34" charset="0"/>
              <a:cs typeface="Arial" pitchFamily="34" charset="0"/>
            </a:rPr>
            <a:t> polis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diberi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kuasa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bagi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mengerahkan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pesakit</a:t>
          </a:r>
          <a:r>
            <a:rPr lang="en-US" dirty="0" smtClean="0">
              <a:latin typeface="Arial" pitchFamily="34" charset="0"/>
              <a:cs typeface="Arial" pitchFamily="34" charset="0"/>
            </a:rPr>
            <a:t> mental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untuk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mendapatkan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rawatan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kecemasan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6A71C87B-A0D3-4FA4-BFAE-85A0BDE01617}" type="parTrans" cxnId="{720FC6CA-DB39-4E90-9327-0C1E2472DC51}">
      <dgm:prSet/>
      <dgm:spPr/>
      <dgm:t>
        <a:bodyPr/>
        <a:lstStyle/>
        <a:p>
          <a:endParaRPr lang="en-US"/>
        </a:p>
      </dgm:t>
    </dgm:pt>
    <dgm:pt modelId="{BFAFABE4-0671-4AAF-9809-0A78E75B3DFD}" type="sibTrans" cxnId="{720FC6CA-DB39-4E90-9327-0C1E2472DC51}">
      <dgm:prSet/>
      <dgm:spPr/>
      <dgm:t>
        <a:bodyPr/>
        <a:lstStyle/>
        <a:p>
          <a:endParaRPr lang="en-US"/>
        </a:p>
      </dgm:t>
    </dgm:pt>
    <dgm:pt modelId="{2008C9C3-35D7-4FB0-8F49-D591A38E6C10}">
      <dgm:prSet/>
      <dgm:spPr/>
      <dgm:t>
        <a:bodyPr/>
        <a:lstStyle/>
        <a:p>
          <a:pPr algn="just"/>
          <a:r>
            <a:rPr lang="en-US" dirty="0" err="1" smtClean="0">
              <a:latin typeface="Arial" pitchFamily="34" charset="0"/>
              <a:cs typeface="Arial" pitchFamily="34" charset="0"/>
            </a:rPr>
            <a:t>Membolehkan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penyelamat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menjalankan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prosedur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perawatan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kecemasan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selaras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dengan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kemahiran</a:t>
          </a:r>
          <a:r>
            <a:rPr lang="en-US" dirty="0" smtClean="0">
              <a:latin typeface="Arial" pitchFamily="34" charset="0"/>
              <a:cs typeface="Arial" pitchFamily="34" charset="0"/>
            </a:rPr>
            <a:t> yang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telah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dilatih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berpandukan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kad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kuasa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atau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dibawah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penyeliaan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Pemb</a:t>
          </a:r>
          <a:r>
            <a:rPr lang="en-US" dirty="0" smtClean="0">
              <a:latin typeface="Arial" pitchFamily="34" charset="0"/>
              <a:cs typeface="Arial" pitchFamily="34" charset="0"/>
            </a:rPr>
            <a:t>.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Perubatan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atau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Pegawai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Perubatan</a:t>
          </a:r>
          <a:endParaRPr lang="en-US" dirty="0">
            <a:latin typeface="Arial" pitchFamily="34" charset="0"/>
            <a:cs typeface="Arial" pitchFamily="34" charset="0"/>
          </a:endParaRPr>
        </a:p>
      </dgm:t>
    </dgm:pt>
    <dgm:pt modelId="{388F57E9-E0EE-44DB-B8F3-4BE80AC2586D}" type="parTrans" cxnId="{0237C568-C9C6-45D2-9CA6-225074B1356B}">
      <dgm:prSet/>
      <dgm:spPr/>
      <dgm:t>
        <a:bodyPr/>
        <a:lstStyle/>
        <a:p>
          <a:endParaRPr lang="en-US"/>
        </a:p>
      </dgm:t>
    </dgm:pt>
    <dgm:pt modelId="{3B4B932E-4723-4628-A9DA-15C99D81712A}" type="sibTrans" cxnId="{0237C568-C9C6-45D2-9CA6-225074B1356B}">
      <dgm:prSet/>
      <dgm:spPr/>
      <dgm:t>
        <a:bodyPr/>
        <a:lstStyle/>
        <a:p>
          <a:endParaRPr lang="en-US"/>
        </a:p>
      </dgm:t>
    </dgm:pt>
    <dgm:pt modelId="{C93D7D0B-4218-44C4-A5AD-A8171E1D30F6}">
      <dgm:prSet/>
      <dgm:spPr/>
      <dgm:t>
        <a:bodyPr/>
        <a:lstStyle/>
        <a:p>
          <a:pPr algn="just"/>
          <a:endParaRPr lang="en-US" dirty="0"/>
        </a:p>
      </dgm:t>
    </dgm:pt>
    <dgm:pt modelId="{2C268706-5B75-420A-B9F0-6A6962AA6836}" type="parTrans" cxnId="{544661CD-87EB-434B-A8A9-D262EED8F103}">
      <dgm:prSet/>
      <dgm:spPr/>
      <dgm:t>
        <a:bodyPr/>
        <a:lstStyle/>
        <a:p>
          <a:endParaRPr lang="en-US"/>
        </a:p>
      </dgm:t>
    </dgm:pt>
    <dgm:pt modelId="{64D0DD5B-7E07-4EA5-A683-9F8D215171CC}" type="sibTrans" cxnId="{544661CD-87EB-434B-A8A9-D262EED8F103}">
      <dgm:prSet/>
      <dgm:spPr/>
      <dgm:t>
        <a:bodyPr/>
        <a:lstStyle/>
        <a:p>
          <a:endParaRPr lang="en-US"/>
        </a:p>
      </dgm:t>
    </dgm:pt>
    <dgm:pt modelId="{D6F61CE3-BCC2-4B0F-9508-235834365BB4}">
      <dgm:prSet/>
      <dgm:spPr/>
      <dgm:t>
        <a:bodyPr/>
        <a:lstStyle/>
        <a:p>
          <a:pPr algn="just"/>
          <a:endParaRPr lang="en-US" dirty="0"/>
        </a:p>
      </dgm:t>
    </dgm:pt>
    <dgm:pt modelId="{90ED55E9-9522-4D61-AFDE-0F1B255F6622}" type="parTrans" cxnId="{F04AEC07-4220-47B7-A5A8-859D64679480}">
      <dgm:prSet/>
      <dgm:spPr/>
      <dgm:t>
        <a:bodyPr/>
        <a:lstStyle/>
        <a:p>
          <a:endParaRPr lang="en-US"/>
        </a:p>
      </dgm:t>
    </dgm:pt>
    <dgm:pt modelId="{085BDF32-22C9-4084-BF4D-4F32DF716AE2}" type="sibTrans" cxnId="{F04AEC07-4220-47B7-A5A8-859D64679480}">
      <dgm:prSet/>
      <dgm:spPr/>
      <dgm:t>
        <a:bodyPr/>
        <a:lstStyle/>
        <a:p>
          <a:endParaRPr lang="en-US"/>
        </a:p>
      </dgm:t>
    </dgm:pt>
    <dgm:pt modelId="{3FD18292-B7D6-4D5C-AEDD-9A5936E85A69}" type="pres">
      <dgm:prSet presAssocID="{944A1031-2703-48B1-BC42-A27367DFADD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A61B1D9-F889-4091-91E0-96B13CE3F11C}" type="pres">
      <dgm:prSet presAssocID="{58B9AC74-2546-42CA-BD69-6252C96EC3F6}" presName="linNode" presStyleCnt="0"/>
      <dgm:spPr/>
    </dgm:pt>
    <dgm:pt modelId="{5710D8F1-7041-43FF-9A33-D215596E4970}" type="pres">
      <dgm:prSet presAssocID="{58B9AC74-2546-42CA-BD69-6252C96EC3F6}" presName="parentShp" presStyleLbl="node1" presStyleIdx="0" presStyleCnt="2" custScaleX="86275" custLinFactNeighborY="60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280D0B-40D2-42F0-84A1-AF39158EDB5C}" type="pres">
      <dgm:prSet presAssocID="{58B9AC74-2546-42CA-BD69-6252C96EC3F6}" presName="childShp" presStyleLbl="bgAccFollowNode1" presStyleIdx="0" presStyleCnt="2" custLinFactNeighborY="60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877984-E446-4479-BD59-1092CBC3FAC2}" type="pres">
      <dgm:prSet presAssocID="{822F5454-7C9C-4893-A7BB-B954F0754EF0}" presName="spacing" presStyleCnt="0"/>
      <dgm:spPr/>
    </dgm:pt>
    <dgm:pt modelId="{D3D19F71-DA25-4D4D-B470-AFF5A6974EA6}" type="pres">
      <dgm:prSet presAssocID="{600EA118-4A82-4F8C-B6F2-F08ACA362533}" presName="linNode" presStyleCnt="0"/>
      <dgm:spPr/>
    </dgm:pt>
    <dgm:pt modelId="{790B1031-96FB-46AF-A02D-009CF0CEE296}" type="pres">
      <dgm:prSet presAssocID="{600EA118-4A82-4F8C-B6F2-F08ACA362533}" presName="parentShp" presStyleLbl="node1" presStyleIdx="1" presStyleCnt="2" custScaleX="862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FDC93-747B-4285-B082-9F6974C8D29A}" type="pres">
      <dgm:prSet presAssocID="{600EA118-4A82-4F8C-B6F2-F08ACA36253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8367A0-38E9-46A0-8E7C-5DCB7C866623}" type="presOf" srcId="{600EA118-4A82-4F8C-B6F2-F08ACA362533}" destId="{790B1031-96FB-46AF-A02D-009CF0CEE296}" srcOrd="0" destOrd="0" presId="urn:microsoft.com/office/officeart/2005/8/layout/vList6"/>
    <dgm:cxn modelId="{0237C568-C9C6-45D2-9CA6-225074B1356B}" srcId="{600EA118-4A82-4F8C-B6F2-F08ACA362533}" destId="{2008C9C3-35D7-4FB0-8F49-D591A38E6C10}" srcOrd="0" destOrd="0" parTransId="{388F57E9-E0EE-44DB-B8F3-4BE80AC2586D}" sibTransId="{3B4B932E-4723-4628-A9DA-15C99D81712A}"/>
    <dgm:cxn modelId="{44FF9338-1975-4723-833E-F0DAC5663B5D}" srcId="{944A1031-2703-48B1-BC42-A27367DFADDE}" destId="{600EA118-4A82-4F8C-B6F2-F08ACA362533}" srcOrd="1" destOrd="0" parTransId="{E3121E03-DF8D-4DDE-A9EE-BAA4616942EF}" sibTransId="{9918D0A1-1794-42B6-BEC0-28682DD22169}"/>
    <dgm:cxn modelId="{E18B5D0F-9E4D-4A09-A68D-9FB0776F3816}" type="presOf" srcId="{944A1031-2703-48B1-BC42-A27367DFADDE}" destId="{3FD18292-B7D6-4D5C-AEDD-9A5936E85A69}" srcOrd="0" destOrd="0" presId="urn:microsoft.com/office/officeart/2005/8/layout/vList6"/>
    <dgm:cxn modelId="{720FC6CA-DB39-4E90-9327-0C1E2472DC51}" srcId="{58B9AC74-2546-42CA-BD69-6252C96EC3F6}" destId="{93E5E8E7-F147-445E-BECA-EE047990A0EF}" srcOrd="2" destOrd="0" parTransId="{6A71C87B-A0D3-4FA4-BFAE-85A0BDE01617}" sibTransId="{BFAFABE4-0671-4AAF-9809-0A78E75B3DFD}"/>
    <dgm:cxn modelId="{CE2E2556-DA83-456F-9AAE-4219E809600E}" type="presOf" srcId="{C93D7D0B-4218-44C4-A5AD-A8171E1D30F6}" destId="{99280D0B-40D2-42F0-84A1-AF39158EDB5C}" srcOrd="0" destOrd="0" presId="urn:microsoft.com/office/officeart/2005/8/layout/vList6"/>
    <dgm:cxn modelId="{C0EF6DC1-1BA1-4164-8A91-8EF9C8C5AFD6}" type="presOf" srcId="{93E5E8E7-F147-445E-BECA-EE047990A0EF}" destId="{99280D0B-40D2-42F0-84A1-AF39158EDB5C}" srcOrd="0" destOrd="2" presId="urn:microsoft.com/office/officeart/2005/8/layout/vList6"/>
    <dgm:cxn modelId="{CB4F1694-3A95-4E8B-ACA0-CF47C3443CEA}" type="presOf" srcId="{2008C9C3-35D7-4FB0-8F49-D591A38E6C10}" destId="{AC5FDC93-747B-4285-B082-9F6974C8D29A}" srcOrd="0" destOrd="0" presId="urn:microsoft.com/office/officeart/2005/8/layout/vList6"/>
    <dgm:cxn modelId="{544661CD-87EB-434B-A8A9-D262EED8F103}" srcId="{58B9AC74-2546-42CA-BD69-6252C96EC3F6}" destId="{C93D7D0B-4218-44C4-A5AD-A8171E1D30F6}" srcOrd="0" destOrd="0" parTransId="{2C268706-5B75-420A-B9F0-6A6962AA6836}" sibTransId="{64D0DD5B-7E07-4EA5-A683-9F8D215171CC}"/>
    <dgm:cxn modelId="{89E0BBC9-CBB8-4CF3-9273-AF0EEE827FC1}" srcId="{944A1031-2703-48B1-BC42-A27367DFADDE}" destId="{58B9AC74-2546-42CA-BD69-6252C96EC3F6}" srcOrd="0" destOrd="0" parTransId="{5C054FD7-CA06-4FAD-B982-660C29EC0B20}" sibTransId="{822F5454-7C9C-4893-A7BB-B954F0754EF0}"/>
    <dgm:cxn modelId="{74C7B968-8B7E-4BC4-9673-A10D8931A63A}" type="presOf" srcId="{D6F61CE3-BCC2-4B0F-9508-235834365BB4}" destId="{99280D0B-40D2-42F0-84A1-AF39158EDB5C}" srcOrd="0" destOrd="1" presId="urn:microsoft.com/office/officeart/2005/8/layout/vList6"/>
    <dgm:cxn modelId="{F04AEC07-4220-47B7-A5A8-859D64679480}" srcId="{58B9AC74-2546-42CA-BD69-6252C96EC3F6}" destId="{D6F61CE3-BCC2-4B0F-9508-235834365BB4}" srcOrd="1" destOrd="0" parTransId="{90ED55E9-9522-4D61-AFDE-0F1B255F6622}" sibTransId="{085BDF32-22C9-4084-BF4D-4F32DF716AE2}"/>
    <dgm:cxn modelId="{90C16C06-720A-4F56-A33B-590CC1F816E3}" type="presOf" srcId="{58B9AC74-2546-42CA-BD69-6252C96EC3F6}" destId="{5710D8F1-7041-43FF-9A33-D215596E4970}" srcOrd="0" destOrd="0" presId="urn:microsoft.com/office/officeart/2005/8/layout/vList6"/>
    <dgm:cxn modelId="{F83B74E3-A093-4276-BFF0-B5B381321AC9}" type="presParOf" srcId="{3FD18292-B7D6-4D5C-AEDD-9A5936E85A69}" destId="{DA61B1D9-F889-4091-91E0-96B13CE3F11C}" srcOrd="0" destOrd="0" presId="urn:microsoft.com/office/officeart/2005/8/layout/vList6"/>
    <dgm:cxn modelId="{59EE5E89-E5E2-4018-A43F-DCF5975EE414}" type="presParOf" srcId="{DA61B1D9-F889-4091-91E0-96B13CE3F11C}" destId="{5710D8F1-7041-43FF-9A33-D215596E4970}" srcOrd="0" destOrd="0" presId="urn:microsoft.com/office/officeart/2005/8/layout/vList6"/>
    <dgm:cxn modelId="{17A25450-99E1-4915-9F8E-0FD6BBBEADD4}" type="presParOf" srcId="{DA61B1D9-F889-4091-91E0-96B13CE3F11C}" destId="{99280D0B-40D2-42F0-84A1-AF39158EDB5C}" srcOrd="1" destOrd="0" presId="urn:microsoft.com/office/officeart/2005/8/layout/vList6"/>
    <dgm:cxn modelId="{26A312D9-4785-4213-BD23-1BB0198DCB60}" type="presParOf" srcId="{3FD18292-B7D6-4D5C-AEDD-9A5936E85A69}" destId="{86877984-E446-4479-BD59-1092CBC3FAC2}" srcOrd="1" destOrd="0" presId="urn:microsoft.com/office/officeart/2005/8/layout/vList6"/>
    <dgm:cxn modelId="{B12A7EF6-93B1-4C6D-BAB4-D0D0E292F5D6}" type="presParOf" srcId="{3FD18292-B7D6-4D5C-AEDD-9A5936E85A69}" destId="{D3D19F71-DA25-4D4D-B470-AFF5A6974EA6}" srcOrd="2" destOrd="0" presId="urn:microsoft.com/office/officeart/2005/8/layout/vList6"/>
    <dgm:cxn modelId="{DE8E4BC1-2B64-475C-BFB6-A9DF411FEB54}" type="presParOf" srcId="{D3D19F71-DA25-4D4D-B470-AFF5A6974EA6}" destId="{790B1031-96FB-46AF-A02D-009CF0CEE296}" srcOrd="0" destOrd="0" presId="urn:microsoft.com/office/officeart/2005/8/layout/vList6"/>
    <dgm:cxn modelId="{E31EE9AB-A18E-414D-AAF8-A8C2B0067D39}" type="presParOf" srcId="{D3D19F71-DA25-4D4D-B470-AFF5A6974EA6}" destId="{AC5FDC93-747B-4285-B082-9F6974C8D29A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0E2A02-1B2A-4168-9F22-5550745BB752}">
      <dsp:nvSpPr>
        <dsp:cNvPr id="0" name=""/>
        <dsp:cNvSpPr/>
      </dsp:nvSpPr>
      <dsp:spPr>
        <a:xfrm>
          <a:off x="0" y="326998"/>
          <a:ext cx="792088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24DC1-4C5C-4AD8-A439-F016511FDA96}">
      <dsp:nvSpPr>
        <dsp:cNvPr id="0" name=""/>
        <dsp:cNvSpPr/>
      </dsp:nvSpPr>
      <dsp:spPr>
        <a:xfrm>
          <a:off x="396044" y="61318"/>
          <a:ext cx="5544616" cy="5313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Mengadakan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perkhidmatan</a:t>
          </a:r>
          <a:r>
            <a:rPr lang="en-US" sz="2000" kern="1200" dirty="0" smtClean="0">
              <a:solidFill>
                <a:schemeClr val="tx1"/>
              </a:solidFill>
            </a:rPr>
            <a:t> FR/FA </a:t>
          </a:r>
          <a:r>
            <a:rPr lang="en-US" sz="2000" kern="1200" dirty="0" err="1" smtClean="0">
              <a:solidFill>
                <a:schemeClr val="tx1"/>
              </a:solidFill>
            </a:rPr>
            <a:t>terlatih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setiap</a:t>
          </a:r>
          <a:r>
            <a:rPr lang="en-US" sz="2000" kern="1200" dirty="0" smtClean="0">
              <a:solidFill>
                <a:schemeClr val="tx1"/>
              </a:solidFill>
            </a:rPr>
            <a:t> 20-150 </a:t>
          </a:r>
          <a:r>
            <a:rPr lang="en-US" sz="2000" kern="1200" dirty="0" err="1" smtClean="0">
              <a:solidFill>
                <a:schemeClr val="tx1"/>
              </a:solidFill>
            </a:rPr>
            <a:t>pekerja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96044" y="61318"/>
        <a:ext cx="5544616" cy="531360"/>
      </dsp:txXfrm>
    </dsp:sp>
    <dsp:sp modelId="{066160B5-63A7-4DE0-B5F3-A30CBCB370F4}">
      <dsp:nvSpPr>
        <dsp:cNvPr id="0" name=""/>
        <dsp:cNvSpPr/>
      </dsp:nvSpPr>
      <dsp:spPr>
        <a:xfrm>
          <a:off x="0" y="1143478"/>
          <a:ext cx="792088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A46A74-C8C1-412D-89A8-3A3A12B4BCE5}">
      <dsp:nvSpPr>
        <dsp:cNvPr id="0" name=""/>
        <dsp:cNvSpPr/>
      </dsp:nvSpPr>
      <dsp:spPr>
        <a:xfrm>
          <a:off x="396044" y="877798"/>
          <a:ext cx="5544616" cy="531360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Menyediakan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peralatan</a:t>
          </a:r>
          <a:r>
            <a:rPr lang="en-US" sz="2000" kern="1200" dirty="0" smtClean="0">
              <a:solidFill>
                <a:schemeClr val="tx1"/>
              </a:solidFill>
            </a:rPr>
            <a:t> FR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96044" y="877798"/>
        <a:ext cx="5544616" cy="531360"/>
      </dsp:txXfrm>
    </dsp:sp>
    <dsp:sp modelId="{C543124F-3E20-4485-936F-7F231C2ECD35}">
      <dsp:nvSpPr>
        <dsp:cNvPr id="0" name=""/>
        <dsp:cNvSpPr/>
      </dsp:nvSpPr>
      <dsp:spPr>
        <a:xfrm>
          <a:off x="0" y="1959958"/>
          <a:ext cx="792088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DC1EC3-F8F3-43E7-AB12-B0DAB91B56A6}">
      <dsp:nvSpPr>
        <dsp:cNvPr id="0" name=""/>
        <dsp:cNvSpPr/>
      </dsp:nvSpPr>
      <dsp:spPr>
        <a:xfrm>
          <a:off x="396044" y="1694278"/>
          <a:ext cx="5583705" cy="53136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Menyediakan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satu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bilik</a:t>
          </a:r>
          <a:r>
            <a:rPr lang="en-US" sz="2000" kern="1200" dirty="0" smtClean="0">
              <a:solidFill>
                <a:schemeClr val="tx1"/>
              </a:solidFill>
            </a:rPr>
            <a:t> ‘First Aid’ &gt; 150 </a:t>
          </a:r>
          <a:r>
            <a:rPr lang="en-US" sz="2000" kern="1200" dirty="0" err="1" smtClean="0">
              <a:solidFill>
                <a:schemeClr val="tx1"/>
              </a:solidFill>
            </a:rPr>
            <a:t>pekerja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96044" y="1694278"/>
        <a:ext cx="5583705" cy="531360"/>
      </dsp:txXfrm>
    </dsp:sp>
    <dsp:sp modelId="{17FF2730-877C-4C58-9357-84A440B81987}">
      <dsp:nvSpPr>
        <dsp:cNvPr id="0" name=""/>
        <dsp:cNvSpPr/>
      </dsp:nvSpPr>
      <dsp:spPr>
        <a:xfrm>
          <a:off x="0" y="3133097"/>
          <a:ext cx="792088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EE3E7E-EE62-4CCD-B76C-D822B56E8552}">
      <dsp:nvSpPr>
        <dsp:cNvPr id="0" name=""/>
        <dsp:cNvSpPr/>
      </dsp:nvSpPr>
      <dsp:spPr>
        <a:xfrm>
          <a:off x="396044" y="2510758"/>
          <a:ext cx="5544560" cy="888019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Menyediakan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perkhidmatan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seorang</a:t>
          </a:r>
          <a:r>
            <a:rPr lang="en-US" sz="2000" kern="1200" dirty="0" smtClean="0">
              <a:solidFill>
                <a:schemeClr val="tx1"/>
              </a:solidFill>
            </a:rPr>
            <a:t> ‘FR’ </a:t>
          </a:r>
          <a:r>
            <a:rPr lang="en-US" sz="2000" kern="1200" dirty="0" err="1" smtClean="0">
              <a:solidFill>
                <a:schemeClr val="tx1"/>
              </a:solidFill>
            </a:rPr>
            <a:t>terlatih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bagi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setiap</a:t>
          </a:r>
          <a:r>
            <a:rPr lang="en-US" sz="2000" kern="1200" dirty="0" smtClean="0">
              <a:solidFill>
                <a:schemeClr val="tx1"/>
              </a:solidFill>
            </a:rPr>
            <a:t>  100 </a:t>
          </a:r>
          <a:r>
            <a:rPr lang="en-US" sz="2000" kern="1200" dirty="0" err="1" smtClean="0">
              <a:solidFill>
                <a:schemeClr val="tx1"/>
              </a:solidFill>
            </a:rPr>
            <a:t>pekerja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di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tempat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kerja</a:t>
          </a:r>
          <a:r>
            <a:rPr lang="en-US" sz="2000" kern="1200" dirty="0" smtClean="0">
              <a:solidFill>
                <a:schemeClr val="tx1"/>
              </a:solidFill>
            </a:rPr>
            <a:t>  yang </a:t>
          </a:r>
          <a:r>
            <a:rPr lang="en-US" sz="2000" kern="1200" dirty="0" err="1" smtClean="0">
              <a:solidFill>
                <a:schemeClr val="tx1"/>
              </a:solidFill>
            </a:rPr>
            <a:t>risiko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bahaya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seperti</a:t>
          </a:r>
          <a:r>
            <a:rPr lang="en-US" sz="2000" kern="1200" dirty="0" smtClean="0">
              <a:solidFill>
                <a:schemeClr val="tx1"/>
              </a:solidFill>
            </a:rPr>
            <a:t> chemical plant.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96044" y="2510758"/>
        <a:ext cx="5544560" cy="888019"/>
      </dsp:txXfrm>
    </dsp:sp>
    <dsp:sp modelId="{0B05D3C4-13DC-484C-84DD-4BB127813C3F}">
      <dsp:nvSpPr>
        <dsp:cNvPr id="0" name=""/>
        <dsp:cNvSpPr/>
      </dsp:nvSpPr>
      <dsp:spPr>
        <a:xfrm>
          <a:off x="0" y="3949577"/>
          <a:ext cx="792088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DA2E6-6D2C-4EBD-B67E-945E7788FD78}">
      <dsp:nvSpPr>
        <dsp:cNvPr id="0" name=""/>
        <dsp:cNvSpPr/>
      </dsp:nvSpPr>
      <dsp:spPr>
        <a:xfrm>
          <a:off x="396044" y="3683897"/>
          <a:ext cx="5544616" cy="5313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</a:rPr>
            <a:t>Memastikan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wujud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anggota</a:t>
          </a:r>
          <a:r>
            <a:rPr lang="en-US" sz="2000" kern="1200" dirty="0" smtClean="0">
              <a:solidFill>
                <a:schemeClr val="tx1"/>
              </a:solidFill>
            </a:rPr>
            <a:t> FR </a:t>
          </a:r>
          <a:r>
            <a:rPr lang="en-US" sz="2000" kern="1200" dirty="0" err="1" smtClean="0">
              <a:solidFill>
                <a:schemeClr val="tx1"/>
              </a:solidFill>
            </a:rPr>
            <a:t>bagi</a:t>
          </a:r>
          <a:r>
            <a:rPr lang="en-US" sz="2000" kern="1200" dirty="0" smtClean="0">
              <a:solidFill>
                <a:schemeClr val="tx1"/>
              </a:solidFill>
            </a:rPr>
            <a:t> </a:t>
          </a:r>
          <a:r>
            <a:rPr lang="en-US" sz="2000" kern="1200" dirty="0" err="1" smtClean="0">
              <a:solidFill>
                <a:schemeClr val="tx1"/>
              </a:solidFill>
            </a:rPr>
            <a:t>setiap</a:t>
          </a:r>
          <a:r>
            <a:rPr lang="en-US" sz="2000" kern="1200" dirty="0" smtClean="0">
              <a:solidFill>
                <a:schemeClr val="tx1"/>
              </a:solidFill>
            </a:rPr>
            <a:t> shift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96044" y="3683897"/>
        <a:ext cx="5544616" cy="5313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C335C8-C460-4C8F-88C4-847EFD4C84C2}">
      <dsp:nvSpPr>
        <dsp:cNvPr id="0" name=""/>
        <dsp:cNvSpPr/>
      </dsp:nvSpPr>
      <dsp:spPr>
        <a:xfrm>
          <a:off x="3456384" y="1439182"/>
          <a:ext cx="1321070" cy="125667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KRITERIA FR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456384" y="1439182"/>
        <a:ext cx="1321070" cy="1256670"/>
      </dsp:txXfrm>
    </dsp:sp>
    <dsp:sp modelId="{A252B330-410E-4F1A-9359-1FAE039EE0FD}">
      <dsp:nvSpPr>
        <dsp:cNvPr id="0" name=""/>
        <dsp:cNvSpPr/>
      </dsp:nvSpPr>
      <dsp:spPr>
        <a:xfrm rot="16200000">
          <a:off x="4078720" y="1187801"/>
          <a:ext cx="76398" cy="362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6200000">
        <a:off x="4078720" y="1187801"/>
        <a:ext cx="76398" cy="362937"/>
      </dsp:txXfrm>
    </dsp:sp>
    <dsp:sp modelId="{1F2028B2-6827-4D42-9A7A-908D240F17BC}">
      <dsp:nvSpPr>
        <dsp:cNvPr id="0" name=""/>
        <dsp:cNvSpPr/>
      </dsp:nvSpPr>
      <dsp:spPr>
        <a:xfrm>
          <a:off x="3337293" y="-152701"/>
          <a:ext cx="1559252" cy="144773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1"/>
              </a:solidFill>
            </a:rPr>
            <a:t>Matang</a:t>
          </a:r>
          <a:r>
            <a:rPr lang="en-US" sz="1600" kern="1200" dirty="0" smtClean="0">
              <a:solidFill>
                <a:schemeClr val="tx1"/>
              </a:solidFill>
            </a:rPr>
            <a:t> &amp; </a:t>
          </a:r>
          <a:r>
            <a:rPr lang="en-US" sz="1600" kern="1200" dirty="0" err="1" smtClean="0">
              <a:solidFill>
                <a:schemeClr val="tx1"/>
              </a:solidFill>
            </a:rPr>
            <a:t>bertanggung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jawab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337293" y="-152701"/>
        <a:ext cx="1559252" cy="1447735"/>
      </dsp:txXfrm>
    </dsp:sp>
    <dsp:sp modelId="{DC49EF85-2A0C-4884-9766-6437909AF3E5}">
      <dsp:nvSpPr>
        <dsp:cNvPr id="0" name=""/>
        <dsp:cNvSpPr/>
      </dsp:nvSpPr>
      <dsp:spPr>
        <a:xfrm>
          <a:off x="4823199" y="1886048"/>
          <a:ext cx="110202" cy="362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823199" y="1886048"/>
        <a:ext cx="110202" cy="362937"/>
      </dsp:txXfrm>
    </dsp:sp>
    <dsp:sp modelId="{E81693C1-1059-4CCE-979B-56FE9F7D70E3}">
      <dsp:nvSpPr>
        <dsp:cNvPr id="0" name=""/>
        <dsp:cNvSpPr/>
      </dsp:nvSpPr>
      <dsp:spPr>
        <a:xfrm>
          <a:off x="4985384" y="1533785"/>
          <a:ext cx="1255773" cy="1067462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1"/>
              </a:solidFill>
            </a:rPr>
            <a:t>Tenang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985384" y="1533785"/>
        <a:ext cx="1255773" cy="1067462"/>
      </dsp:txXfrm>
    </dsp:sp>
    <dsp:sp modelId="{EF09AF4A-24A6-4668-8905-1939FF83A32C}">
      <dsp:nvSpPr>
        <dsp:cNvPr id="0" name=""/>
        <dsp:cNvSpPr/>
      </dsp:nvSpPr>
      <dsp:spPr>
        <a:xfrm rot="5400000">
          <a:off x="4059896" y="2618747"/>
          <a:ext cx="114046" cy="362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4059896" y="2618747"/>
        <a:ext cx="114046" cy="362937"/>
      </dsp:txXfrm>
    </dsp:sp>
    <dsp:sp modelId="{CF8B656F-30E2-4570-AE8C-743BCBE73A73}">
      <dsp:nvSpPr>
        <dsp:cNvPr id="0" name=""/>
        <dsp:cNvSpPr/>
      </dsp:nvSpPr>
      <dsp:spPr>
        <a:xfrm>
          <a:off x="3265287" y="2911034"/>
          <a:ext cx="1703264" cy="1305666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1"/>
              </a:solidFill>
            </a:rPr>
            <a:t>Boleh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meninggalkan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pekerjaan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serta</a:t>
          </a:r>
          <a:r>
            <a:rPr lang="en-US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err="1" smtClean="0">
              <a:solidFill>
                <a:schemeClr val="tx1"/>
              </a:solidFill>
            </a:rPr>
            <a:t>merta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265287" y="2911034"/>
        <a:ext cx="1703264" cy="1305666"/>
      </dsp:txXfrm>
    </dsp:sp>
    <dsp:sp modelId="{97682104-1CFB-48B7-AB56-0ABBCC3ABE61}">
      <dsp:nvSpPr>
        <dsp:cNvPr id="0" name=""/>
        <dsp:cNvSpPr/>
      </dsp:nvSpPr>
      <dsp:spPr>
        <a:xfrm rot="10800000">
          <a:off x="3265127" y="1886048"/>
          <a:ext cx="135155" cy="362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3265127" y="1886048"/>
        <a:ext cx="135155" cy="362937"/>
      </dsp:txXfrm>
    </dsp:sp>
    <dsp:sp modelId="{1AC20E8F-4226-4B8C-9026-640C1649B712}">
      <dsp:nvSpPr>
        <dsp:cNvPr id="0" name=""/>
        <dsp:cNvSpPr/>
      </dsp:nvSpPr>
      <dsp:spPr>
        <a:xfrm>
          <a:off x="2039762" y="1453507"/>
          <a:ext cx="1161612" cy="1228019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tx1"/>
              </a:solidFill>
            </a:rPr>
            <a:t>Terlatih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039762" y="1453507"/>
        <a:ext cx="1161612" cy="122801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FBD0A6-51BB-46B5-A4C3-29EDE5844435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AKTA I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Duty to Act</a:t>
          </a:r>
          <a:endParaRPr lang="en-US" sz="2200" b="1" kern="1200" dirty="0"/>
        </a:p>
      </dsp:txBody>
      <dsp:txXfrm>
        <a:off x="916483" y="1984"/>
        <a:ext cx="2030015" cy="1218009"/>
      </dsp:txXfrm>
    </dsp:sp>
    <dsp:sp modelId="{8233B1FD-BBE8-4056-A9B7-41930013B8C5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AKTA II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Good Samaritan Law</a:t>
          </a:r>
          <a:endParaRPr lang="en-US" sz="2200" b="1" kern="1200" dirty="0"/>
        </a:p>
      </dsp:txBody>
      <dsp:txXfrm>
        <a:off x="3149500" y="1984"/>
        <a:ext cx="2030015" cy="1218009"/>
      </dsp:txXfrm>
    </dsp:sp>
    <dsp:sp modelId="{53BBCAE2-66BB-4730-91F0-E109C5E11F22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AKTA III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/>
            <a:t>Kebenaran</a:t>
          </a:r>
          <a:r>
            <a:rPr lang="en-US" sz="2200" b="1" kern="1200" dirty="0" smtClean="0"/>
            <a:t> </a:t>
          </a:r>
          <a:r>
            <a:rPr lang="en-US" sz="2200" b="1" kern="1200" dirty="0" err="1" smtClean="0"/>
            <a:t>perawatan</a:t>
          </a:r>
          <a:endParaRPr lang="en-US" sz="2200" b="1" kern="1200" dirty="0"/>
        </a:p>
      </dsp:txBody>
      <dsp:txXfrm>
        <a:off x="916483" y="1422995"/>
        <a:ext cx="2030015" cy="1218009"/>
      </dsp:txXfrm>
    </dsp:sp>
    <dsp:sp modelId="{509A2BE0-8F8C-49F9-A7EE-8FC3C56AA3D2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AKTA IV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/>
            <a:t>Akta</a:t>
          </a:r>
          <a:r>
            <a:rPr lang="en-US" sz="2200" b="1" kern="1200" dirty="0" smtClean="0"/>
            <a:t> </a:t>
          </a:r>
          <a:r>
            <a:rPr lang="en-US" sz="2200" b="1" kern="1200" dirty="0" err="1" smtClean="0"/>
            <a:t>Kesihatan</a:t>
          </a:r>
          <a:r>
            <a:rPr lang="en-US" sz="2200" b="1" kern="1200" dirty="0" smtClean="0"/>
            <a:t> Mental</a:t>
          </a:r>
          <a:endParaRPr lang="en-US" sz="2200" b="1" kern="1200" dirty="0"/>
        </a:p>
      </dsp:txBody>
      <dsp:txXfrm>
        <a:off x="3149500" y="1422995"/>
        <a:ext cx="2030015" cy="1218009"/>
      </dsp:txXfrm>
    </dsp:sp>
    <dsp:sp modelId="{A6B54A7D-F596-4C5C-9727-78C12B4CFF83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AKTA V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Delegated Medical Act</a:t>
          </a:r>
          <a:endParaRPr lang="en-US" sz="2200" b="1" kern="1200" dirty="0"/>
        </a:p>
      </dsp:txBody>
      <dsp:txXfrm>
        <a:off x="2032992" y="2844006"/>
        <a:ext cx="2030015" cy="121800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D886F8-F168-4FA0-8C2B-BC7BFD4BF7AB}">
      <dsp:nvSpPr>
        <dsp:cNvPr id="0" name=""/>
        <dsp:cNvSpPr/>
      </dsp:nvSpPr>
      <dsp:spPr>
        <a:xfrm>
          <a:off x="2736311" y="22285"/>
          <a:ext cx="4406889" cy="7175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Tugas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perlu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dijalankan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oleh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anggota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perkhidmatan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asas</a:t>
          </a:r>
          <a:endParaRPr lang="en-US" sz="1800" kern="1200" dirty="0"/>
        </a:p>
      </dsp:txBody>
      <dsp:txXfrm>
        <a:off x="2736311" y="22285"/>
        <a:ext cx="4406889" cy="717526"/>
      </dsp:txXfrm>
    </dsp:sp>
    <dsp:sp modelId="{732B86F8-6CAA-4AF6-81E6-FF132DC556B9}">
      <dsp:nvSpPr>
        <dsp:cNvPr id="0" name=""/>
        <dsp:cNvSpPr/>
      </dsp:nvSpPr>
      <dsp:spPr>
        <a:xfrm>
          <a:off x="201615" y="1823"/>
          <a:ext cx="2534696" cy="7584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AKTA 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Duty to ACT</a:t>
          </a:r>
          <a:endParaRPr lang="en-US" sz="1800" kern="1200" dirty="0"/>
        </a:p>
      </dsp:txBody>
      <dsp:txXfrm>
        <a:off x="201615" y="1823"/>
        <a:ext cx="2534696" cy="758450"/>
      </dsp:txXfrm>
    </dsp:sp>
    <dsp:sp modelId="{DC8B456D-680D-47BE-ACDA-F6ABEC4BC7A3}">
      <dsp:nvSpPr>
        <dsp:cNvPr id="0" name=""/>
        <dsp:cNvSpPr/>
      </dsp:nvSpPr>
      <dsp:spPr>
        <a:xfrm>
          <a:off x="2735385" y="937275"/>
          <a:ext cx="4406889" cy="11182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Digunakan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bagi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melindungi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orang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awam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memberi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pertolongan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cemas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ditempat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kejadian</a:t>
          </a:r>
          <a:endParaRPr lang="en-US" sz="1800" kern="1200" dirty="0"/>
        </a:p>
      </dsp:txBody>
      <dsp:txXfrm>
        <a:off x="2735385" y="937275"/>
        <a:ext cx="4406889" cy="1118257"/>
      </dsp:txXfrm>
    </dsp:sp>
    <dsp:sp modelId="{CEB793C0-812A-45EC-965D-FCC3E6839A73}">
      <dsp:nvSpPr>
        <dsp:cNvPr id="0" name=""/>
        <dsp:cNvSpPr/>
      </dsp:nvSpPr>
      <dsp:spPr>
        <a:xfrm>
          <a:off x="202540" y="1000137"/>
          <a:ext cx="2532845" cy="936914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AKTA II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Good Samaritan Law</a:t>
          </a:r>
          <a:endParaRPr lang="en-US" sz="1800" kern="1200" dirty="0"/>
        </a:p>
      </dsp:txBody>
      <dsp:txXfrm>
        <a:off x="202540" y="1000137"/>
        <a:ext cx="2532845" cy="936914"/>
      </dsp:txXfrm>
    </dsp:sp>
    <dsp:sp modelId="{B7EB1777-9DD5-436B-BC1E-C1EF0F2CE861}">
      <dsp:nvSpPr>
        <dsp:cNvPr id="0" name=""/>
        <dsp:cNvSpPr/>
      </dsp:nvSpPr>
      <dsp:spPr>
        <a:xfrm>
          <a:off x="2737225" y="2176916"/>
          <a:ext cx="4402585" cy="27335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Informed / Actual Consent – </a:t>
          </a:r>
          <a:r>
            <a:rPr lang="en-US" sz="1600" kern="1200" dirty="0" err="1" smtClean="0"/>
            <a:t>Pesakit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mesti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diberitahu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mengenai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perawatan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dijalankan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kebenaran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dipohon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bagi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pesakit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sedar</a:t>
          </a:r>
          <a:r>
            <a:rPr lang="en-US" sz="1600" kern="1200" dirty="0" smtClean="0"/>
            <a:t>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Implied Consent – </a:t>
          </a:r>
          <a:r>
            <a:rPr lang="en-US" sz="1600" kern="1200" dirty="0" err="1" smtClean="0"/>
            <a:t>Kebenaran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dijangka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dimana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mangsa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dalam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keadaan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tidak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sedarkan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diri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atau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tidak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boleh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memberi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kebenaran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FR </a:t>
          </a:r>
          <a:r>
            <a:rPr lang="en-US" sz="1600" kern="1200" dirty="0" err="1" smtClean="0"/>
            <a:t>mesti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lafazkan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permohonan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tersebut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2737225" y="2176916"/>
        <a:ext cx="4402585" cy="2733580"/>
      </dsp:txXfrm>
    </dsp:sp>
    <dsp:sp modelId="{1484FC1E-7148-4539-8863-76DFC0F0B5BD}">
      <dsp:nvSpPr>
        <dsp:cNvPr id="0" name=""/>
        <dsp:cNvSpPr/>
      </dsp:nvSpPr>
      <dsp:spPr>
        <a:xfrm>
          <a:off x="205004" y="2464052"/>
          <a:ext cx="2532220" cy="2159308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AKTA III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Kebenaran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Perawatan</a:t>
          </a:r>
          <a:endParaRPr lang="en-US" sz="1800" kern="1200" dirty="0"/>
        </a:p>
      </dsp:txBody>
      <dsp:txXfrm>
        <a:off x="205004" y="2464052"/>
        <a:ext cx="2532220" cy="215930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280D0B-40D2-42F0-84A1-AF39158EDB5C}">
      <dsp:nvSpPr>
        <dsp:cNvPr id="0" name=""/>
        <dsp:cNvSpPr/>
      </dsp:nvSpPr>
      <dsp:spPr>
        <a:xfrm>
          <a:off x="2736311" y="599"/>
          <a:ext cx="4406889" cy="2338628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/>
            <a:t>Pegawai</a:t>
          </a:r>
          <a:r>
            <a:rPr lang="en-US" sz="1700" kern="1200" dirty="0" smtClean="0"/>
            <a:t> polis </a:t>
          </a:r>
          <a:r>
            <a:rPr lang="en-US" sz="1700" kern="1200" dirty="0" err="1" smtClean="0"/>
            <a:t>diberi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kuasa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bagi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mengerahkan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pesakit</a:t>
          </a:r>
          <a:r>
            <a:rPr lang="en-US" sz="1700" kern="1200" dirty="0" smtClean="0"/>
            <a:t> mental </a:t>
          </a:r>
          <a:r>
            <a:rPr lang="en-US" sz="1700" kern="1200" dirty="0" err="1" smtClean="0"/>
            <a:t>untuk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mendapatkan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rawatan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kecemasan</a:t>
          </a:r>
          <a:endParaRPr lang="en-US" sz="1700" kern="1200" dirty="0"/>
        </a:p>
      </dsp:txBody>
      <dsp:txXfrm>
        <a:off x="2736311" y="599"/>
        <a:ext cx="4406889" cy="2338628"/>
      </dsp:txXfrm>
    </dsp:sp>
    <dsp:sp modelId="{5710D8F1-7041-43FF-9A33-D215596E4970}">
      <dsp:nvSpPr>
        <dsp:cNvPr id="0" name=""/>
        <dsp:cNvSpPr/>
      </dsp:nvSpPr>
      <dsp:spPr>
        <a:xfrm>
          <a:off x="201615" y="599"/>
          <a:ext cx="2534696" cy="233862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AKTA IV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Akta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Kesihatan</a:t>
          </a:r>
          <a:r>
            <a:rPr lang="en-US" sz="3200" kern="1200" dirty="0" smtClean="0"/>
            <a:t> Mental</a:t>
          </a:r>
          <a:endParaRPr lang="en-US" sz="3200" kern="1200" dirty="0"/>
        </a:p>
      </dsp:txBody>
      <dsp:txXfrm>
        <a:off x="201615" y="599"/>
        <a:ext cx="2534696" cy="2338628"/>
      </dsp:txXfrm>
    </dsp:sp>
    <dsp:sp modelId="{AC5FDC93-747B-4285-B082-9F6974C8D29A}">
      <dsp:nvSpPr>
        <dsp:cNvPr id="0" name=""/>
        <dsp:cNvSpPr/>
      </dsp:nvSpPr>
      <dsp:spPr>
        <a:xfrm>
          <a:off x="2736311" y="2573091"/>
          <a:ext cx="4406889" cy="2338628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/>
            <a:t>Membolehkan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penyelamat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menjalankan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prosedur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perawatan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kecemasan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selaras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dengan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kemahiran</a:t>
          </a:r>
          <a:r>
            <a:rPr lang="en-US" sz="1700" kern="1200" dirty="0" smtClean="0"/>
            <a:t> yang </a:t>
          </a:r>
          <a:r>
            <a:rPr lang="en-US" sz="1700" kern="1200" dirty="0" err="1" smtClean="0"/>
            <a:t>telah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dilatih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berpandukan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kad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kuasa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atau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dibawah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penyeliaan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Pemb</a:t>
          </a:r>
          <a:r>
            <a:rPr lang="en-US" sz="1700" kern="1200" dirty="0" smtClean="0"/>
            <a:t>. </a:t>
          </a:r>
          <a:r>
            <a:rPr lang="en-US" sz="1700" kern="1200" dirty="0" err="1" smtClean="0"/>
            <a:t>Perubatan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atau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Pegawai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Perubatan</a:t>
          </a:r>
          <a:endParaRPr lang="en-US" sz="1700" kern="1200" dirty="0"/>
        </a:p>
      </dsp:txBody>
      <dsp:txXfrm>
        <a:off x="2736311" y="2573091"/>
        <a:ext cx="4406889" cy="2338628"/>
      </dsp:txXfrm>
    </dsp:sp>
    <dsp:sp modelId="{790B1031-96FB-46AF-A02D-009CF0CEE296}">
      <dsp:nvSpPr>
        <dsp:cNvPr id="0" name=""/>
        <dsp:cNvSpPr/>
      </dsp:nvSpPr>
      <dsp:spPr>
        <a:xfrm>
          <a:off x="201615" y="2573091"/>
          <a:ext cx="2534696" cy="233862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AKTA V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Delegated Medical Act</a:t>
          </a:r>
          <a:endParaRPr lang="en-US" sz="3200" kern="1200" dirty="0"/>
        </a:p>
      </dsp:txBody>
      <dsp:txXfrm>
        <a:off x="201615" y="2573091"/>
        <a:ext cx="2534696" cy="2338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2D322-55C6-4FD5-BFF1-0A0263FF03E3}" type="datetimeFigureOut">
              <a:rPr lang="en-US" smtClean="0"/>
              <a:pPr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7D461-E46C-4C4D-BB48-8F4C28D647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A2BE8-E882-4D16-A704-9F093F1B93D8}" type="datetimeFigureOut">
              <a:rPr lang="ms-MY" smtClean="0"/>
              <a:pPr/>
              <a:t>07/09/2020</a:t>
            </a:fld>
            <a:endParaRPr lang="ms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s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D523A-09E4-4D34-AE7A-22DE7BF84272}" type="slidenum">
              <a:rPr lang="ms-MY" smtClean="0"/>
              <a:pPr/>
              <a:t>‹#›</a:t>
            </a:fld>
            <a:endParaRPr lang="ms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B8408-99BE-41B8-9851-7BBB7CD45039}" type="datetime1">
              <a:rPr lang="en-MY" smtClean="0"/>
              <a:pPr/>
              <a:t>9/7/2020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‹#›</a:t>
            </a:fld>
            <a:endParaRPr lang="en-MY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6159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F4F65-F81A-4BA1-A2AD-9E60DF1EE7F1}" type="datetime1">
              <a:rPr lang="en-MY" smtClean="0"/>
              <a:pPr/>
              <a:t>9/7/2020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561C-42A1-4943-B8AC-B9C84E13D89C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64759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/>
            </a:r>
            <a:br>
              <a:rPr lang="en-US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</a:br>
            <a:endParaRPr lang="ms-MY" dirty="0"/>
          </a:p>
        </p:txBody>
      </p:sp>
      <p:sp>
        <p:nvSpPr>
          <p:cNvPr id="5" name="Rectangle 4"/>
          <p:cNvSpPr/>
          <p:nvPr/>
        </p:nvSpPr>
        <p:spPr>
          <a:xfrm>
            <a:off x="802387" y="1709686"/>
            <a:ext cx="7770141" cy="2631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5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PENGENALAN</a:t>
            </a:r>
          </a:p>
          <a:p>
            <a:pPr algn="ctr"/>
            <a:r>
              <a:rPr lang="en-US" sz="55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PERTOLONGAN CEMAS</a:t>
            </a:r>
            <a:endParaRPr lang="en-US" sz="55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</a:t>
            </a:fld>
            <a:endParaRPr lang="en-MY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3508" y="928670"/>
            <a:ext cx="8839086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800" b="1" dirty="0" smtClean="0">
                <a:ln w="11430"/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1. LEGAL PROVISIONS KEPERLUAN</a:t>
            </a:r>
          </a:p>
          <a:p>
            <a:pPr algn="ctr"/>
            <a:r>
              <a:rPr lang="en-US" sz="3800" b="1" cap="none" spc="0" dirty="0" smtClean="0">
                <a:ln w="11430"/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PERKHIDMATAN FIRST RESPONDER</a:t>
            </a:r>
            <a:endParaRPr lang="en-US" sz="3800" b="1" cap="none" spc="0" dirty="0">
              <a:ln w="11430"/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8596" y="2285992"/>
            <a:ext cx="8072494" cy="3929090"/>
          </a:xfrm>
        </p:spPr>
        <p:txBody>
          <a:bodyPr>
            <a:noAutofit/>
          </a:bodyPr>
          <a:lstStyle/>
          <a:p>
            <a:pPr marL="571500" lvl="0" indent="-571500" algn="just">
              <a:buFont typeface="+mj-lt"/>
              <a:buAutoNum type="alphaUcPeriod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 Malaysia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beberapa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‘Legal Provision’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menyebut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tentang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perkhidmatan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‘First Responder’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‘First Aider’.</a:t>
            </a:r>
          </a:p>
          <a:p>
            <a:pPr marL="571500" lvl="0" indent="-571500" algn="just"/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romanL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Berpandukan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‘Factories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Machinery 1967’ (Act 139)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‘Regulation 38 of the Factories and Machinery (Safety, Health and Welfare) regulation 1970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memerlukan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‘First responder’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‘First Aider’.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10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2" y="688943"/>
            <a:ext cx="888852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smtClean="0">
                <a:ln w="11430"/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LEGAL</a:t>
            </a:r>
            <a:r>
              <a:rPr lang="en-US" sz="28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PROVISIONS </a:t>
            </a:r>
          </a:p>
          <a:p>
            <a:pPr algn="ctr"/>
            <a:r>
              <a:rPr lang="en-US" sz="28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KEPERLUAN </a:t>
            </a:r>
            <a:r>
              <a:rPr lang="en-US" sz="28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PERKHIDMATAN FIRST RESPONDER</a:t>
            </a:r>
            <a:endParaRPr lang="en-US" sz="28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9144000" cy="792088"/>
          </a:xfrm>
        </p:spPr>
        <p:txBody>
          <a:bodyPr>
            <a:noAutofit/>
          </a:bodyPr>
          <a:lstStyle/>
          <a:p>
            <a:pPr marL="571500" lvl="0" indent="-571500" algn="just"/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Berpandukan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garis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panduan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dikeluarkan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Jabatan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Keselamatan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Kesihatan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Pekerja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mewajibkan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</a:p>
          <a:p>
            <a:pPr marL="571500" lvl="0" indent="-571500" algn="just"/>
            <a:endParaRPr lang="en-US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437334" y="2322090"/>
          <a:ext cx="7920880" cy="4321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11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857232"/>
            <a:ext cx="9001188" cy="11430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LEGAL PROVISIONS KEPERLUAN</a:t>
            </a:r>
          </a:p>
          <a:p>
            <a:pPr algn="ctr"/>
            <a:r>
              <a:rPr lang="en-US" sz="3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PERKHIDMATAN FIRST RESPONDER</a:t>
            </a:r>
            <a:endParaRPr lang="en-US" sz="3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8596" y="2214554"/>
            <a:ext cx="8072494" cy="3786214"/>
          </a:xfrm>
        </p:spPr>
        <p:txBody>
          <a:bodyPr>
            <a:noAutofit/>
          </a:bodyPr>
          <a:lstStyle/>
          <a:p>
            <a:pPr marL="571500" lvl="0" indent="-571500" algn="just">
              <a:lnSpc>
                <a:spcPct val="150000"/>
              </a:lnSpc>
              <a:buFont typeface="+mj-lt"/>
              <a:buAutoNum type="alphaUcPeriod" startAt="2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Berpandukan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‘Section 15 (1) of Occupational Safety and Health Act 1994 (Act 514)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mengarahkan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semua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majikan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supaya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bertanggungjawab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sepenuhnya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keselamatan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semua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pekerja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bawahnya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571500" lvl="0" indent="-571500" algn="just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12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664" y="738356"/>
            <a:ext cx="90533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LEGAL PROVISIONS KEPERLUAN</a:t>
            </a:r>
          </a:p>
          <a:p>
            <a:pPr algn="ctr"/>
            <a:r>
              <a:rPr lang="en-US" sz="36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PERKHIDMATAN FIRST RESPONDER</a:t>
            </a:r>
            <a:endParaRPr lang="en-US" sz="36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500034" y="2143116"/>
          <a:ext cx="8280920" cy="434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13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780146"/>
            <a:ext cx="88583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PERUNDANGAN AKTA </a:t>
            </a:r>
          </a:p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MELINDUNGI PERKHIDMATAN FR </a:t>
            </a:r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00034" y="1857364"/>
            <a:ext cx="7929618" cy="3071834"/>
          </a:xfrm>
        </p:spPr>
        <p:txBody>
          <a:bodyPr>
            <a:noAutofit/>
          </a:bodyPr>
          <a:lstStyle/>
          <a:p>
            <a:pPr marL="571500" lvl="0" indent="-571500" algn="just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</a:rPr>
              <a:t>Perkhidmatannya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terdedah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risiko</a:t>
            </a:r>
            <a:r>
              <a:rPr lang="en-US" sz="2400" dirty="0" smtClean="0">
                <a:solidFill>
                  <a:schemeClr val="tx1"/>
                </a:solidFill>
              </a:rPr>
              <a:t> ‘Medico Legal’. </a:t>
            </a:r>
            <a:r>
              <a:rPr lang="en-US" sz="2400" dirty="0" err="1" smtClean="0">
                <a:solidFill>
                  <a:schemeClr val="tx1"/>
                </a:solidFill>
              </a:rPr>
              <a:t>Pihak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pesakit</a:t>
            </a:r>
            <a:r>
              <a:rPr lang="en-US" sz="2400" dirty="0" smtClean="0">
                <a:solidFill>
                  <a:schemeClr val="tx1"/>
                </a:solidFill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</a:rPr>
              <a:t>mangsa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mungkin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mengadakan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tindakan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mahkamah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atas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penyelamat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apabila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terjadi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sebarang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masalah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dalam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perawatan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Walau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bagaimanapun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perundangan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melindungi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perkhidmatan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termasuk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dua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aspek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perundangan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iaitu</a:t>
            </a:r>
            <a:r>
              <a:rPr lang="en-US" sz="2400" dirty="0" smtClean="0">
                <a:solidFill>
                  <a:schemeClr val="tx1"/>
                </a:solidFill>
              </a:rPr>
              <a:t> ‘Civil </a:t>
            </a:r>
            <a:r>
              <a:rPr lang="en-US" sz="2400" dirty="0" err="1" smtClean="0">
                <a:solidFill>
                  <a:schemeClr val="tx1"/>
                </a:solidFill>
              </a:rPr>
              <a:t>Legislaton</a:t>
            </a:r>
            <a:r>
              <a:rPr lang="en-US" sz="2400" dirty="0" smtClean="0">
                <a:solidFill>
                  <a:schemeClr val="tx1"/>
                </a:solidFill>
              </a:rPr>
              <a:t>’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‘Criminal Code’.</a:t>
            </a:r>
          </a:p>
          <a:p>
            <a:pPr marL="571500" lvl="0" indent="-571500" algn="just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14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851584"/>
            <a:ext cx="878687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2. PERUNDANGAN AKTA </a:t>
            </a:r>
          </a:p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MELINDUNGI PERKHIDMATAN FR -</a:t>
            </a:r>
            <a:endParaRPr lang="en-US" sz="3200" b="1" cap="none" spc="0" dirty="0">
              <a:ln w="11430"/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524000" y="21431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15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" y="623590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PERUNDANGAN AKTA </a:t>
            </a:r>
          </a:p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MELINDUNGI PERKHIDMATAN FR -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500034" y="1802828"/>
          <a:ext cx="8143932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16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23590"/>
            <a:ext cx="900115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PERUNDANGAN AKTA </a:t>
            </a:r>
          </a:p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MELINDUNGI</a:t>
            </a:r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PERKHIDMATAN FR -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785786" y="1643050"/>
          <a:ext cx="73448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17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785794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PERANAN DAN TANGGUNGJAWAB FR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7929618" cy="4786346"/>
          </a:xfrm>
        </p:spPr>
        <p:txBody>
          <a:bodyPr>
            <a:noAutofit/>
          </a:bodyPr>
          <a:lstStyle/>
          <a:p>
            <a:pPr marL="571500" lvl="0" indent="-5715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Menguruskan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kecemasan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kejadian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sambil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memberi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perhatian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kepada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prosedur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menyelamatkan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nyawa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Kewajipan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menekankan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teknik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penilaian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sistematik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teratur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Apabila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kemungkinan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penjagaan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dititik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mematuhi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protokol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pengurusan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kejadian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jenayah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namun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OBJEKTIF UTAMA ADALAH UNTUK MENCAPAI HIDUP!</a:t>
            </a:r>
          </a:p>
          <a:p>
            <a:pPr marL="571500" lvl="0" indent="-571500" algn="just">
              <a:buFont typeface="+mj-lt"/>
              <a:buAutoNum type="arabicPeriod"/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18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851584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PERANAN DAN TANGGUNGJAWAB FR</a:t>
            </a:r>
          </a:p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MENDEKATI PESAKIT -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85720" y="1986560"/>
            <a:ext cx="8429684" cy="4657150"/>
          </a:xfrm>
        </p:spPr>
        <p:txBody>
          <a:bodyPr>
            <a:noAutofit/>
          </a:bodyPr>
          <a:lstStyle/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Meminta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bantuan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panggilan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kecemasan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Bertindak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penyediaan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kakitangan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peralatan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pengangkutan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menuju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kejadian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betul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kejadian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MENINGKATKAN HIDUP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keutamaan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kemudian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penjagaan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apabila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mungkin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Sentiasa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berkomunikasi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penilaian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merawat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sistematik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Penyaringan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mengutamakan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keadaan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diperlukan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Penghantaran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hospital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memastikan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keselamatan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sampai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ketibaan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bantuan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19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714488"/>
            <a:ext cx="6840760" cy="1752600"/>
          </a:xfrm>
        </p:spPr>
        <p:txBody>
          <a:bodyPr>
            <a:noAutofit/>
          </a:bodyPr>
          <a:lstStyle/>
          <a:p>
            <a:pPr marL="571500" lvl="0" indent="-571500" algn="just"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Objektif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Konsep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pertolongan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cemas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Matlamat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pertolongan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cemas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Jenis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kecemasan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Jenis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Tindakan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semasa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kecemasan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Perundangan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Peranan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tanggung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jawab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FR</a:t>
            </a:r>
          </a:p>
          <a:p>
            <a:pPr marL="571500" lvl="0" indent="-571500" algn="just">
              <a:buFont typeface="+mj-lt"/>
              <a:buAutoNum type="arabicPeriod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Kesimpulan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ms-MY" sz="2400" dirty="0">
              <a:latin typeface="Segoe Scrip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14356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SKOP KANDUNGAN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2</a:t>
            </a:fld>
            <a:endParaRPr lang="en-MY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4348" y="994460"/>
            <a:ext cx="781617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PERANAN DAN TANGGUNGJAWAB FR</a:t>
            </a:r>
          </a:p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CONDUCT ETHICS-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2910" y="2252464"/>
            <a:ext cx="8001056" cy="3533990"/>
          </a:xfrm>
        </p:spPr>
        <p:txBody>
          <a:bodyPr>
            <a:noAutofit/>
          </a:bodyPr>
          <a:lstStyle/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Semua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tindakan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kepentingan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terbaik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Sentiasa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beritahu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mengenai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prosedur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dijalankan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diberikan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keupayaan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kapasiti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terbaik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FR.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Sentiasa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kekal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bantuan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tiba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berkelayakan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mengambil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berkaitan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penilaian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pesakit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disediakan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20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0034" y="851584"/>
            <a:ext cx="781617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PERANAN DAN TANGGUNGJAWAB FR</a:t>
            </a:r>
          </a:p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MAKLUMAT ASAS DOKUMENTASI-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99592" y="1928802"/>
            <a:ext cx="7200800" cy="4429156"/>
          </a:xfrm>
        </p:spPr>
        <p:txBody>
          <a:bodyPr>
            <a:noAutofit/>
          </a:bodyPr>
          <a:lstStyle/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Tarikh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panggilan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Sejarah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pesakit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Penilaian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kejadian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Pemeriksaan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28700" lvl="1" indent="-571500" algn="just"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Tarikh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peperiksaan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28700" lvl="1" indent="-571500" algn="just"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Keadaan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kecederaan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dicatatkan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28700" lvl="1" indent="-571500" algn="just"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Tarikh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28700" lvl="1" indent="-571500" algn="just"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Hasil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Perubahan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keadaan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pesakit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selepas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semasa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21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4348" y="780146"/>
            <a:ext cx="781617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PERANAN DAN TANGGUNGJAWAB FR</a:t>
            </a:r>
          </a:p>
          <a:p>
            <a:pPr algn="ctr"/>
            <a:r>
              <a:rPr lang="en-US" sz="3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BARANG BUKTI-</a:t>
            </a:r>
            <a:endParaRPr lang="en-US" sz="3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7929618" cy="4643470"/>
          </a:xfrm>
        </p:spPr>
        <p:txBody>
          <a:bodyPr>
            <a:noAutofit/>
          </a:bodyPr>
          <a:lstStyle/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hanya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boleh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diambil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selepas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prosedur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menyelamatkan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nyawa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dijalankan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boleh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dikekalkan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selepas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pengisytiharan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kematian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dibuat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selepas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mengisytiharkan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bahawa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lagi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keperluan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perubatan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Sebarang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berkaitan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berubah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semasa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keadaan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sebelum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selepas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memasuki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insiden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sentuh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apa-apa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berkaitan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perubatan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diberikan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Sekiranya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lagi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hidup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tubuh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ditinggalkan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menunggu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pihak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polis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tiba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Menggunting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pakaian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mengikut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garis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jahitan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melalui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lubang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terhasil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menusuk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tembus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22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Image result for qn 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052736"/>
            <a:ext cx="4896544" cy="4940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23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43108" y="1005472"/>
            <a:ext cx="4762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KESIMPULAN</a:t>
            </a:r>
            <a:endParaRPr lang="en-US" sz="5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200800" cy="1752600"/>
          </a:xfrm>
        </p:spPr>
        <p:txBody>
          <a:bodyPr>
            <a:noAutofit/>
          </a:bodyPr>
          <a:lstStyle/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Peranan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perkhidmatan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penjagaan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diberikan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FR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diiktiraf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perkara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penting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dikendalikan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undang-undang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etika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Tanggungjawab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FR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terlatih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penjagaan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tepat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mengikut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"Standard of Care" yang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ditetapkan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Kementerian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Kesihatan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Apabila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mendekati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kejadian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keutamaan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FR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MENYELAMATKAN NYAWA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kemudian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pemeliharaan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24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82106" y="2071678"/>
            <a:ext cx="681891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SEKIAN,</a:t>
            </a:r>
          </a:p>
          <a:p>
            <a:pPr algn="ctr"/>
            <a:r>
              <a:rPr lang="en-US" sz="7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TERIMA KASIH</a:t>
            </a:r>
            <a:endParaRPr lang="en-US" sz="7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AutoShape 2" descr="Image result for qn 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25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036440"/>
            <a:ext cx="6840760" cy="1752600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akhir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peserta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:-</a:t>
            </a:r>
          </a:p>
          <a:p>
            <a:pPr marL="342900" lvl="0" indent="-342900" algn="just">
              <a:lnSpc>
                <a:spcPct val="80000"/>
              </a:lnSpc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Arial" pitchFamily="34" charset="0"/>
              <a:buChar char="•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Menyenaraikan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matlamat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peranan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pertolongan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cemas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buFont typeface="Arial" pitchFamily="34" charset="0"/>
              <a:buChar char="•"/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Menyenaraikan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melindungi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seorang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pemberi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pertolongan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cemas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50000"/>
              </a:lnSpc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ms-MY" sz="2400" dirty="0">
              <a:latin typeface="Segoe Scrip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841701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OBJEKTIF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3</a:t>
            </a:fld>
            <a:endParaRPr lang="en-MY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406" y="975824"/>
            <a:ext cx="9144064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KONSEP PERTOLONGAN CEMAS</a:t>
            </a:r>
            <a:endParaRPr lang="en-US" sz="4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28662" y="1928802"/>
            <a:ext cx="7215238" cy="285752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Bantuan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permulaan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pertama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diberikan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kepada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seseorang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tercedera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sebarang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kemalangan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mengalami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kecemasan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sakit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mengejut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sebelum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ketibaan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ambulans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doktor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pakar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perubatan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4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85" y="1220916"/>
            <a:ext cx="91273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MATLAMAT PERTOLONGAN CEMAS</a:t>
            </a:r>
            <a:endParaRPr lang="en-US" sz="40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57224" y="2420888"/>
            <a:ext cx="8001056" cy="2151120"/>
          </a:xfrm>
        </p:spPr>
        <p:txBody>
          <a:bodyPr>
            <a:normAutofit/>
          </a:bodyPr>
          <a:lstStyle/>
          <a:p>
            <a:pPr marL="569908" lvl="0" indent="-517522" algn="l">
              <a:lnSpc>
                <a:spcPct val="150000"/>
              </a:lnSpc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Menyelamatkan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nyawa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69908" lvl="0" indent="-517522" algn="l">
              <a:lnSpc>
                <a:spcPct val="150000"/>
              </a:lnSpc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Menghadkan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kesan-kesan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kecederaan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69908" lvl="0" indent="-517522" algn="l">
              <a:lnSpc>
                <a:spcPct val="150000"/>
              </a:lnSpc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Menggalakkan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Pemulihan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5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1785926"/>
            <a:ext cx="7643866" cy="4500594"/>
          </a:xfrm>
        </p:spPr>
        <p:txBody>
          <a:bodyPr>
            <a:noAutofit/>
          </a:bodyPr>
          <a:lstStyle/>
          <a:p>
            <a:pPr lvl="0" algn="just"/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jenis-jenis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kecemasan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sering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berlaku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rumah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pun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jantung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Sukar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bernafas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Tercekik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Luka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Pendarahan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Kepatahan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06" y="862596"/>
            <a:ext cx="90725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JENIS-JENIS KECEMASAN</a:t>
            </a:r>
            <a:endParaRPr lang="en-US" sz="4400" b="1" cap="none" spc="0" dirty="0">
              <a:ln w="11430"/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6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571612"/>
            <a:ext cx="8215370" cy="4500594"/>
          </a:xfrm>
        </p:spPr>
        <p:txBody>
          <a:bodyPr>
            <a:noAutofit/>
          </a:bodyPr>
          <a:lstStyle/>
          <a:p>
            <a:pPr lvl="0" algn="just"/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diberikan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haruslah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bersesuaian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alami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mangsa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Jantung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- CPR</a:t>
            </a:r>
          </a:p>
          <a:p>
            <a:pPr lvl="0" algn="just"/>
            <a:endPara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Sukar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bernafas</a:t>
            </a: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Bantuan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Pernafasan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Tercekik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Rawatan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Tercekik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Luka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Pendarahan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- Direct pressure / indirect</a:t>
            </a:r>
          </a:p>
          <a:p>
            <a:pPr lvl="6"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pressure &amp;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balutan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6"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Luka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Pendarahan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-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Kepatahan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immobilisasi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85795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JENIS-JENIS RAWATAN</a:t>
            </a:r>
            <a:endParaRPr lang="en-US" sz="4400" b="1" cap="none" spc="0" dirty="0">
              <a:ln w="11430"/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7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7514" y="975824"/>
            <a:ext cx="9056518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2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TINDAKAN SEMASA KECEMASAN</a:t>
            </a:r>
            <a:endParaRPr lang="en-US" sz="42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71472" y="1928802"/>
            <a:ext cx="7858180" cy="3143272"/>
          </a:xfrm>
        </p:spPr>
        <p:txBody>
          <a:bodyPr>
            <a:normAutofit/>
          </a:bodyPr>
          <a:lstStyle/>
          <a:p>
            <a:pPr marL="571500" lvl="0" indent="-571500" algn="just">
              <a:lnSpc>
                <a:spcPct val="150000"/>
              </a:lnSpc>
              <a:buFont typeface="+mj-lt"/>
              <a:buAutoNum type="romanLcPeriod"/>
            </a:pP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Menilai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sesuatu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kecemasan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romanLcPeriod"/>
            </a:pP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Memastikan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selamat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sebarang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ancaman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romanLcPeriod"/>
            </a:pP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Menilai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semua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kecederaan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memberi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pertolongan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cemas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romanLcPeriod"/>
            </a:pP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Meminta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bantuan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8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730733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PERUNDANGAN</a:t>
            </a:r>
            <a:endParaRPr lang="en-US" sz="4400" b="1" cap="none" spc="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85720" y="1571612"/>
            <a:ext cx="8358246" cy="4572032"/>
          </a:xfrm>
        </p:spPr>
        <p:txBody>
          <a:bodyPr>
            <a:noAutofit/>
          </a:bodyPr>
          <a:lstStyle/>
          <a:p>
            <a:pPr marL="571500" lvl="0" indent="-571500"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Aspek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perundangan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perkhidmatan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‘First Responder’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memainkan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peranan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penting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perkhidmatan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Perundangan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terbahagi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kepada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aspek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penting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571500" lvl="0" indent="-571500" algn="just"/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buFont typeface="+mj-lt"/>
              <a:buAutoNum type="romanL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Perundangan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mewajibkan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perkhidmatan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First Responder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diadakan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Perundangan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melindungi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perkhidmatan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First Responder.</a:t>
            </a:r>
          </a:p>
          <a:p>
            <a:pPr marL="571500" lvl="0" indent="-571500" algn="just">
              <a:buFont typeface="+mj-lt"/>
              <a:buAutoNum type="romanL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Perundangan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merangkumi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aspek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mengekalkan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bukti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1561C-42A1-4943-B8AC-B9C84E13D89C}" type="slidenum">
              <a:rPr lang="en-MY" smtClean="0"/>
              <a:pPr/>
              <a:t>9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961</Words>
  <Application>Microsoft Office PowerPoint</Application>
  <PresentationFormat>On-screen Show (4:3)</PresentationFormat>
  <Paragraphs>185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Dzaifullah</cp:lastModifiedBy>
  <cp:revision>96</cp:revision>
  <dcterms:created xsi:type="dcterms:W3CDTF">2016-08-25T00:21:26Z</dcterms:created>
  <dcterms:modified xsi:type="dcterms:W3CDTF">2020-09-07T07:09:44Z</dcterms:modified>
</cp:coreProperties>
</file>