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85" r:id="rId4"/>
    <p:sldId id="262" r:id="rId5"/>
    <p:sldId id="284" r:id="rId6"/>
    <p:sldId id="289" r:id="rId7"/>
    <p:sldId id="290" r:id="rId8"/>
    <p:sldId id="291" r:id="rId9"/>
    <p:sldId id="292" r:id="rId10"/>
    <p:sldId id="286" r:id="rId11"/>
    <p:sldId id="293" r:id="rId12"/>
    <p:sldId id="294" r:id="rId13"/>
    <p:sldId id="295" r:id="rId14"/>
    <p:sldId id="296" r:id="rId15"/>
    <p:sldId id="287" r:id="rId16"/>
    <p:sldId id="297" r:id="rId17"/>
    <p:sldId id="298" r:id="rId18"/>
    <p:sldId id="28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270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1D9FBF-67E9-4952-8F8A-800B7C684C34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28E7FB-1F07-4764-A2C5-6266ECB357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533400"/>
            <a:ext cx="5424268" cy="286816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LAPORAN TAHUNAN JKR</a:t>
            </a:r>
            <a:br>
              <a:rPr lang="en-US" dirty="0" smtClean="0"/>
            </a:br>
            <a:r>
              <a:rPr lang="en-US" dirty="0" err="1" smtClean="0"/>
              <a:t>tahun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CKIP -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48983" y="5929699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err="1" smtClean="0"/>
              <a:t>Tarikh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Kemaskini</a:t>
            </a:r>
            <a:r>
              <a:rPr lang="en-US" sz="1200" i="1" dirty="0" smtClean="0"/>
              <a:t>: 31 Mac 2017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575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2B. PENCAPAIAN PROJEK SIAP</a:t>
            </a:r>
            <a:b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dirty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	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 (</a:t>
            </a:r>
            <a:r>
              <a:rPr lang="en-US" sz="4000" dirty="0" err="1">
                <a:solidFill>
                  <a:schemeClr val="tx1"/>
                </a:solidFill>
              </a:rPr>
              <a:t>Bhg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PANGkALAN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UDARA)</a:t>
            </a:r>
            <a:endParaRPr lang="en-US" dirty="0">
              <a:ln w="5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5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2b.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Pangkalan </a:t>
            </a:r>
            <a:r>
              <a:rPr lang="en-US" sz="1800" u="sng" dirty="0" smtClean="0"/>
              <a:t>Udara 1/4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Projek</a:t>
            </a:r>
            <a:r>
              <a:rPr lang="en-US" sz="1800" dirty="0" smtClean="0"/>
              <a:t> </a:t>
            </a:r>
            <a:r>
              <a:rPr lang="en-US" sz="1800" dirty="0" err="1" smtClean="0"/>
              <a:t>Membaik</a:t>
            </a:r>
            <a:r>
              <a:rPr lang="en-US" sz="1800" dirty="0" smtClean="0"/>
              <a:t> </a:t>
            </a:r>
            <a:r>
              <a:rPr lang="en-US" sz="1800" dirty="0" err="1" smtClean="0"/>
              <a:t>Pulih</a:t>
            </a:r>
            <a:r>
              <a:rPr lang="en-US" sz="1800" dirty="0" smtClean="0"/>
              <a:t> Padang </a:t>
            </a:r>
            <a:r>
              <a:rPr lang="en-US" sz="1800" dirty="0" err="1" smtClean="0"/>
              <a:t>Terbang</a:t>
            </a:r>
            <a:r>
              <a:rPr lang="en-US" sz="1800" dirty="0" smtClean="0"/>
              <a:t> </a:t>
            </a:r>
            <a:r>
              <a:rPr lang="en-US" sz="1800" dirty="0" err="1" smtClean="0"/>
              <a:t>Pulau</a:t>
            </a:r>
            <a:r>
              <a:rPr lang="en-US" sz="1800" dirty="0" smtClean="0"/>
              <a:t> </a:t>
            </a:r>
            <a:r>
              <a:rPr lang="en-US" sz="1800" dirty="0" err="1" smtClean="0"/>
              <a:t>Layang-layang</a:t>
            </a:r>
            <a:r>
              <a:rPr lang="en-US" sz="1800" dirty="0" smtClean="0"/>
              <a:t> di Sabah.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158730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Mac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err="1" smtClean="0"/>
                        <a:t>Ogos</a:t>
                      </a:r>
                      <a:r>
                        <a:rPr lang="en-US" sz="1400" dirty="0" smtClean="0"/>
                        <a:t>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2,100,000.00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HB </a:t>
                      </a:r>
                      <a:r>
                        <a:rPr lang="en-US" sz="1400" dirty="0" err="1" smtClean="0"/>
                        <a:t>Waja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Jabatan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Perdana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Menteri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75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2b.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smtClean="0"/>
              <a:t>Pangkalan </a:t>
            </a:r>
            <a:r>
              <a:rPr lang="en-US" sz="1800" u="sng" dirty="0"/>
              <a:t>Udara </a:t>
            </a:r>
            <a:r>
              <a:rPr lang="en-US" sz="1800" u="sng" dirty="0" smtClean="0"/>
              <a:t>2/4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Projek</a:t>
            </a:r>
            <a:r>
              <a:rPr lang="en-US" sz="1800" dirty="0" smtClean="0"/>
              <a:t> </a:t>
            </a:r>
            <a:r>
              <a:rPr lang="en-US" sz="1800" dirty="0" err="1" smtClean="0"/>
              <a:t>Pembaikan</a:t>
            </a:r>
            <a:r>
              <a:rPr lang="en-US" sz="1800" dirty="0" smtClean="0"/>
              <a:t> </a:t>
            </a:r>
            <a:r>
              <a:rPr lang="en-US" sz="1800" dirty="0" err="1" smtClean="0"/>
              <a:t>Tembok</a:t>
            </a:r>
            <a:r>
              <a:rPr lang="en-US" sz="1800" dirty="0" smtClean="0"/>
              <a:t> </a:t>
            </a:r>
            <a:r>
              <a:rPr lang="en-US" sz="1800" dirty="0" err="1" smtClean="0"/>
              <a:t>Penahan</a:t>
            </a:r>
            <a:r>
              <a:rPr lang="en-US" sz="1800" dirty="0" smtClean="0"/>
              <a:t> </a:t>
            </a:r>
            <a:r>
              <a:rPr lang="en-US" sz="1800" dirty="0" err="1" smtClean="0"/>
              <a:t>Cerun</a:t>
            </a:r>
            <a:r>
              <a:rPr lang="en-US" sz="1800" dirty="0" smtClean="0"/>
              <a:t> (RC Wall) di Pangkalan Udara </a:t>
            </a:r>
            <a:r>
              <a:rPr lang="en-US" sz="1800" dirty="0" err="1"/>
              <a:t>Tentera</a:t>
            </a:r>
            <a:r>
              <a:rPr lang="en-US" sz="1800" dirty="0"/>
              <a:t> Udara </a:t>
            </a:r>
            <a:r>
              <a:rPr lang="en-US" sz="1800" dirty="0" err="1"/>
              <a:t>Diraja</a:t>
            </a:r>
            <a:r>
              <a:rPr lang="en-US" sz="1800" dirty="0"/>
              <a:t> Malaysia </a:t>
            </a:r>
            <a:r>
              <a:rPr lang="en-US" sz="1800" dirty="0" smtClean="0"/>
              <a:t>(TUDM) Labuan, Sabah.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445959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 September 2015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Mei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640,000.00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Apim</a:t>
                      </a:r>
                      <a:r>
                        <a:rPr lang="en-US" sz="1400" dirty="0" smtClean="0"/>
                        <a:t> Jaya Enterprise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Kementerian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Pertahanan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5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2b.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smtClean="0"/>
              <a:t>Pangkalan </a:t>
            </a:r>
            <a:r>
              <a:rPr lang="en-US" sz="1800" u="sng" dirty="0"/>
              <a:t>Udara 3/4</a:t>
            </a:r>
            <a:endParaRPr lang="en-US" sz="1800" u="sng" dirty="0" smtClean="0"/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Projek</a:t>
            </a:r>
            <a:r>
              <a:rPr lang="en-US" sz="1800" dirty="0" smtClean="0"/>
              <a:t> </a:t>
            </a:r>
            <a:r>
              <a:rPr lang="en-US" sz="1800" dirty="0" err="1" smtClean="0"/>
              <a:t>Pembinaan</a:t>
            </a:r>
            <a:r>
              <a:rPr lang="en-US" sz="1800" dirty="0" smtClean="0"/>
              <a:t> </a:t>
            </a:r>
            <a:r>
              <a:rPr lang="en-US" sz="1800" dirty="0" err="1" smtClean="0"/>
              <a:t>Infrastruktur</a:t>
            </a:r>
            <a:r>
              <a:rPr lang="en-US" sz="1800" dirty="0" smtClean="0"/>
              <a:t> Engine </a:t>
            </a:r>
            <a:r>
              <a:rPr lang="en-US" sz="1800" dirty="0" err="1" smtClean="0"/>
              <a:t>Trimpad</a:t>
            </a:r>
            <a:r>
              <a:rPr lang="en-US" sz="1800" dirty="0" smtClean="0"/>
              <a:t> </a:t>
            </a:r>
            <a:r>
              <a:rPr lang="en-US" sz="1800" dirty="0" err="1" smtClean="0"/>
              <a:t>Bagi</a:t>
            </a:r>
            <a:r>
              <a:rPr lang="en-US" sz="1800" dirty="0" smtClean="0"/>
              <a:t> </a:t>
            </a:r>
            <a:r>
              <a:rPr lang="en-US" sz="1800" dirty="0" err="1" smtClean="0"/>
              <a:t>Pesawat</a:t>
            </a:r>
            <a:r>
              <a:rPr lang="en-US" sz="1800" dirty="0" smtClean="0"/>
              <a:t> </a:t>
            </a:r>
            <a:r>
              <a:rPr lang="en-US" sz="1800" dirty="0" err="1" smtClean="0"/>
              <a:t>Sukhoi</a:t>
            </a:r>
            <a:r>
              <a:rPr lang="en-US" sz="1800" dirty="0" smtClean="0"/>
              <a:t> SU-30MKM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Tentera</a:t>
            </a:r>
            <a:r>
              <a:rPr lang="en-US" sz="1800" dirty="0" smtClean="0"/>
              <a:t> Udara </a:t>
            </a:r>
            <a:r>
              <a:rPr lang="en-US" sz="1800" dirty="0" err="1" smtClean="0"/>
              <a:t>Diraja</a:t>
            </a:r>
            <a:r>
              <a:rPr lang="en-US" sz="1800" dirty="0" smtClean="0"/>
              <a:t> Malaysia (TUDM) di Pangkalan Udara Gong </a:t>
            </a:r>
            <a:r>
              <a:rPr lang="en-US" sz="1800" dirty="0" err="1" smtClean="0"/>
              <a:t>Kedak</a:t>
            </a:r>
            <a:r>
              <a:rPr lang="en-US" sz="1800" dirty="0" smtClean="0"/>
              <a:t>, Terengganu.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607224"/>
              </p:ext>
            </p:extLst>
          </p:nvPr>
        </p:nvGraphicFramePr>
        <p:xfrm>
          <a:off x="838200" y="33528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 </a:t>
                      </a:r>
                      <a:r>
                        <a:rPr lang="en-US" sz="1400" dirty="0" err="1" smtClean="0"/>
                        <a:t>Oktober</a:t>
                      </a:r>
                      <a:r>
                        <a:rPr lang="en-US" sz="1400" dirty="0" smtClean="0"/>
                        <a:t> 2014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</a:t>
                      </a:r>
                      <a:r>
                        <a:rPr lang="en-US" sz="1400" dirty="0" err="1" smtClean="0"/>
                        <a:t>Ogos</a:t>
                      </a:r>
                      <a:r>
                        <a:rPr lang="en-US" sz="1400" dirty="0" smtClean="0"/>
                        <a:t>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9,000,000.00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Emas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Kejuruteraan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Kementerian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Pertahanan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5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2b.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smtClean="0"/>
              <a:t>Pangkalan </a:t>
            </a:r>
            <a:r>
              <a:rPr lang="en-US" sz="1800" u="sng" dirty="0"/>
              <a:t>Udara 4/4</a:t>
            </a:r>
            <a:endParaRPr lang="en-US" sz="1800" u="sng" dirty="0" smtClean="0"/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Menaiktaraf</a:t>
            </a:r>
            <a:r>
              <a:rPr lang="en-US" sz="1800" dirty="0" smtClean="0"/>
              <a:t> </a:t>
            </a:r>
            <a:r>
              <a:rPr lang="en-US" sz="1800" dirty="0" err="1" smtClean="0"/>
              <a:t>Lapangan</a:t>
            </a:r>
            <a:r>
              <a:rPr lang="en-US" sz="1800" dirty="0" smtClean="0"/>
              <a:t> </a:t>
            </a:r>
            <a:r>
              <a:rPr lang="en-US" sz="1800" dirty="0" err="1" smtClean="0"/>
              <a:t>Terbang</a:t>
            </a:r>
            <a:r>
              <a:rPr lang="en-US" sz="1800" dirty="0" smtClean="0"/>
              <a:t> </a:t>
            </a:r>
            <a:r>
              <a:rPr lang="en-US" sz="1800" dirty="0" err="1" smtClean="0"/>
              <a:t>Miri</a:t>
            </a:r>
            <a:r>
              <a:rPr lang="en-US" sz="1800" dirty="0" smtClean="0"/>
              <a:t>, Sarawak – </a:t>
            </a:r>
            <a:r>
              <a:rPr lang="en-US" sz="1800" dirty="0" err="1" smtClean="0"/>
              <a:t>Pembesaran</a:t>
            </a:r>
            <a:r>
              <a:rPr lang="en-US" sz="1800" dirty="0" smtClean="0"/>
              <a:t> Apron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Laluan</a:t>
            </a:r>
            <a:r>
              <a:rPr lang="en-US" sz="1800" dirty="0" smtClean="0"/>
              <a:t> </a:t>
            </a:r>
            <a:r>
              <a:rPr lang="en-US" sz="1800" dirty="0" err="1" smtClean="0"/>
              <a:t>Teksi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02648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 </a:t>
                      </a:r>
                      <a:r>
                        <a:rPr lang="en-US" sz="1400" dirty="0" err="1" smtClean="0"/>
                        <a:t>Oktober</a:t>
                      </a:r>
                      <a:r>
                        <a:rPr lang="en-US" sz="1400" dirty="0" smtClean="0"/>
                        <a:t> 2014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 </a:t>
                      </a:r>
                      <a:r>
                        <a:rPr lang="en-US" sz="1400" dirty="0" err="1" smtClean="0"/>
                        <a:t>Februari</a:t>
                      </a:r>
                      <a:r>
                        <a:rPr lang="en-US" sz="1400" dirty="0" smtClean="0"/>
                        <a:t>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84,000,000.00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Musyati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Kementerian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Pengangkutan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5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2C. PENCAPAIAN PROJEK SIAP</a:t>
            </a:r>
            <a:b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dirty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	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 (</a:t>
            </a:r>
            <a:r>
              <a:rPr lang="en-US" dirty="0" err="1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bhg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 </a:t>
            </a:r>
            <a:r>
              <a:rPr lang="en-US" dirty="0" err="1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pengangkutan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dirty="0" err="1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darat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)</a:t>
            </a:r>
            <a:endParaRPr lang="en-US" dirty="0">
              <a:ln w="5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84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2c.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err="1"/>
              <a:t>Pengangkutan</a:t>
            </a:r>
            <a:r>
              <a:rPr lang="en-US" sz="1800" u="sng" dirty="0"/>
              <a:t> </a:t>
            </a:r>
            <a:r>
              <a:rPr lang="en-US" sz="1800" u="sng" dirty="0" err="1" smtClean="0"/>
              <a:t>Darat</a:t>
            </a:r>
            <a:r>
              <a:rPr lang="en-US" sz="1800" u="sng" dirty="0" smtClean="0"/>
              <a:t> 1/2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Cadangan</a:t>
            </a:r>
            <a:r>
              <a:rPr lang="en-US" sz="1800" dirty="0" smtClean="0"/>
              <a:t> </a:t>
            </a:r>
            <a:r>
              <a:rPr lang="en-US" sz="1800" dirty="0" err="1" smtClean="0"/>
              <a:t>Membina</a:t>
            </a:r>
            <a:r>
              <a:rPr lang="en-US" sz="1800" dirty="0" smtClean="0"/>
              <a:t> </a:t>
            </a:r>
            <a:r>
              <a:rPr lang="en-US" sz="1800" dirty="0" err="1" smtClean="0"/>
              <a:t>Kawasan</a:t>
            </a:r>
            <a:r>
              <a:rPr lang="en-US" sz="1800" dirty="0" smtClean="0"/>
              <a:t> </a:t>
            </a:r>
            <a:r>
              <a:rPr lang="en-US" sz="1800" dirty="0" err="1" smtClean="0"/>
              <a:t>Tempat</a:t>
            </a:r>
            <a:r>
              <a:rPr lang="en-US" sz="1800" dirty="0" smtClean="0"/>
              <a:t> </a:t>
            </a:r>
            <a:r>
              <a:rPr lang="en-US" sz="1800" dirty="0" err="1" smtClean="0"/>
              <a:t>Letak</a:t>
            </a:r>
            <a:r>
              <a:rPr lang="en-US" sz="1800" dirty="0" smtClean="0"/>
              <a:t> </a:t>
            </a:r>
            <a:r>
              <a:rPr lang="en-US" sz="1800" dirty="0" err="1" smtClean="0"/>
              <a:t>kereta</a:t>
            </a:r>
            <a:r>
              <a:rPr lang="en-US" sz="1800" dirty="0" smtClean="0"/>
              <a:t> </a:t>
            </a:r>
            <a:r>
              <a:rPr lang="en-US" sz="1800" dirty="0" err="1" smtClean="0"/>
              <a:t>serta</a:t>
            </a:r>
            <a:r>
              <a:rPr lang="en-US" sz="1800" dirty="0" smtClean="0"/>
              <a:t> Lain-lain </a:t>
            </a:r>
            <a:r>
              <a:rPr lang="en-US" sz="1800" dirty="0" err="1" smtClean="0"/>
              <a:t>Kemudahan</a:t>
            </a:r>
            <a:r>
              <a:rPr lang="en-US" sz="1800" dirty="0" smtClean="0"/>
              <a:t> </a:t>
            </a:r>
            <a:r>
              <a:rPr lang="en-US" sz="1800" dirty="0" err="1" smtClean="0"/>
              <a:t>Berkaitan</a:t>
            </a:r>
            <a:r>
              <a:rPr lang="en-US" sz="1800" dirty="0" smtClean="0"/>
              <a:t> di </a:t>
            </a:r>
            <a:r>
              <a:rPr lang="en-US" sz="1800" dirty="0" err="1" smtClean="0"/>
              <a:t>Stesen</a:t>
            </a:r>
            <a:r>
              <a:rPr lang="en-US" sz="1800" dirty="0" smtClean="0"/>
              <a:t> </a:t>
            </a:r>
            <a:r>
              <a:rPr lang="en-US" sz="1800" dirty="0" err="1" smtClean="0"/>
              <a:t>Komuter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, </a:t>
            </a:r>
            <a:r>
              <a:rPr lang="en-US" sz="1800" dirty="0" err="1" smtClean="0"/>
              <a:t>Negeri</a:t>
            </a:r>
            <a:r>
              <a:rPr lang="en-US" sz="1800" dirty="0" smtClean="0"/>
              <a:t> Sembilan.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92428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 </a:t>
                      </a:r>
                      <a:r>
                        <a:rPr lang="en-US" sz="1400" dirty="0" err="1" smtClean="0"/>
                        <a:t>Disember</a:t>
                      </a:r>
                      <a:r>
                        <a:rPr lang="en-US" sz="1400" dirty="0" smtClean="0"/>
                        <a:t> 2015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 November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4,000,000.00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 Properties (M)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Perbadanan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Aset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Keretapi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2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2c.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err="1"/>
              <a:t>Pengangkutan</a:t>
            </a:r>
            <a:r>
              <a:rPr lang="en-US" sz="1800" u="sng" dirty="0"/>
              <a:t> </a:t>
            </a:r>
            <a:r>
              <a:rPr lang="en-US" sz="1800" u="sng" dirty="0" err="1" smtClean="0"/>
              <a:t>Darat</a:t>
            </a:r>
            <a:r>
              <a:rPr lang="en-US" sz="1800" u="sng" dirty="0" smtClean="0"/>
              <a:t> 2/2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Cadangan</a:t>
            </a:r>
            <a:r>
              <a:rPr lang="en-US" sz="1800" dirty="0" smtClean="0"/>
              <a:t> </a:t>
            </a:r>
            <a:r>
              <a:rPr lang="en-US" sz="1800" dirty="0" err="1" smtClean="0"/>
              <a:t>Membina</a:t>
            </a:r>
            <a:r>
              <a:rPr lang="en-US" sz="1800" dirty="0" smtClean="0"/>
              <a:t> Parkway Drop Zone di </a:t>
            </a:r>
            <a:r>
              <a:rPr lang="en-US" sz="1800" dirty="0" err="1" smtClean="0"/>
              <a:t>Stesen</a:t>
            </a:r>
            <a:r>
              <a:rPr lang="en-US" sz="1800" dirty="0" smtClean="0"/>
              <a:t> </a:t>
            </a:r>
            <a:r>
              <a:rPr lang="en-US" sz="1800" dirty="0" err="1" smtClean="0"/>
              <a:t>Komuter</a:t>
            </a:r>
            <a:r>
              <a:rPr lang="en-US" sz="1800" dirty="0" smtClean="0"/>
              <a:t> Kg. Dato’ Harun, </a:t>
            </a:r>
            <a:r>
              <a:rPr lang="en-US" sz="1800" dirty="0" err="1" smtClean="0"/>
              <a:t>Petaling</a:t>
            </a:r>
            <a:r>
              <a:rPr lang="en-US" sz="1800" dirty="0" smtClean="0"/>
              <a:t> Jaya, Selangor.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862866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 April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 September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2,200,000.00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North Shades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Perbadanan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Aset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Keretapi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7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242048" cy="1143000"/>
          </a:xfrm>
        </p:spPr>
        <p:txBody>
          <a:bodyPr/>
          <a:lstStyle/>
          <a:p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-end-</a:t>
            </a:r>
            <a:endParaRPr lang="en-US" dirty="0">
              <a:ln w="5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0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242048" cy="1143000"/>
          </a:xfrm>
        </p:spPr>
        <p:txBody>
          <a:bodyPr/>
          <a:lstStyle/>
          <a:p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2. PENCAPAIAN PROJEK SIAP</a:t>
            </a:r>
            <a:endParaRPr lang="en-US" dirty="0">
              <a:ln w="5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2a. PENCAPAIAN PROJEK SIAP</a:t>
            </a:r>
            <a:b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dirty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	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 (</a:t>
            </a:r>
            <a:r>
              <a:rPr lang="en-US" dirty="0" err="1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bhg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 </a:t>
            </a:r>
            <a:r>
              <a:rPr lang="en-US" dirty="0" err="1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Maritim</a:t>
            </a:r>
            <a:r>
              <a:rPr lang="en-US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)</a:t>
            </a:r>
            <a:endParaRPr lang="en-US" dirty="0">
              <a:ln w="5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9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2a.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 smtClean="0"/>
              <a:t>Bhg</a:t>
            </a:r>
            <a:r>
              <a:rPr lang="en-US" sz="1800" u="sng" dirty="0" smtClean="0"/>
              <a:t>. </a:t>
            </a:r>
            <a:r>
              <a:rPr lang="en-US" sz="1800" u="sng" dirty="0" err="1" smtClean="0"/>
              <a:t>Maritim</a:t>
            </a:r>
            <a:r>
              <a:rPr lang="en-US" sz="1800" u="sng" dirty="0" smtClean="0"/>
              <a:t> 1/6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Cadangan</a:t>
            </a:r>
            <a:r>
              <a:rPr lang="en-US" sz="1800" dirty="0" smtClean="0"/>
              <a:t> </a:t>
            </a:r>
            <a:r>
              <a:rPr lang="en-US" sz="1800" dirty="0" err="1" smtClean="0"/>
              <a:t>Menaiktaraf</a:t>
            </a:r>
            <a:r>
              <a:rPr lang="en-US" sz="1800" dirty="0" smtClean="0"/>
              <a:t> </a:t>
            </a:r>
            <a:r>
              <a:rPr lang="en-US" sz="1800" dirty="0" err="1" smtClean="0"/>
              <a:t>Kemudahan</a:t>
            </a:r>
            <a:r>
              <a:rPr lang="en-US" sz="1800" dirty="0" smtClean="0"/>
              <a:t> </a:t>
            </a:r>
            <a:r>
              <a:rPr lang="en-US" sz="1800" dirty="0" err="1" smtClean="0"/>
              <a:t>Asas</a:t>
            </a:r>
            <a:r>
              <a:rPr lang="en-US" sz="1800" dirty="0" smtClean="0"/>
              <a:t>, </a:t>
            </a:r>
            <a:r>
              <a:rPr lang="en-US" sz="1800" dirty="0" err="1" smtClean="0"/>
              <a:t>Infrastruktur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Utiliti</a:t>
            </a:r>
            <a:r>
              <a:rPr lang="en-US" sz="1800" dirty="0" smtClean="0"/>
              <a:t> di </a:t>
            </a:r>
            <a:r>
              <a:rPr lang="en-US" sz="1800" dirty="0" err="1" smtClean="0"/>
              <a:t>Pulau</a:t>
            </a:r>
            <a:r>
              <a:rPr lang="en-US" sz="1800" dirty="0" smtClean="0"/>
              <a:t> </a:t>
            </a:r>
            <a:r>
              <a:rPr lang="en-US" sz="1800" dirty="0" err="1" smtClean="0"/>
              <a:t>Aur</a:t>
            </a:r>
            <a:r>
              <a:rPr lang="en-US" sz="1800" dirty="0" smtClean="0"/>
              <a:t>, Johor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001981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 November 2015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Mei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1,900,000.00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Achieve Think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Perancang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Ekonomi</a:t>
                      </a:r>
                      <a:r>
                        <a:rPr lang="en-US" sz="1400" dirty="0" smtClean="0"/>
                        <a:t>, JPM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30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2a.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err="1"/>
              <a:t>Maritim</a:t>
            </a:r>
            <a:r>
              <a:rPr lang="en-US" sz="1800" u="sng" dirty="0"/>
              <a:t> </a:t>
            </a:r>
            <a:r>
              <a:rPr lang="en-US" sz="1800" u="sng" dirty="0" smtClean="0"/>
              <a:t>2/6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Cadangan</a:t>
            </a:r>
            <a:r>
              <a:rPr lang="en-US" sz="1800" dirty="0" smtClean="0"/>
              <a:t> </a:t>
            </a:r>
            <a:r>
              <a:rPr lang="en-US" sz="1800" dirty="0" err="1" smtClean="0"/>
              <a:t>Menaiktaraf</a:t>
            </a:r>
            <a:r>
              <a:rPr lang="en-US" sz="1800" dirty="0" smtClean="0"/>
              <a:t> </a:t>
            </a:r>
            <a:r>
              <a:rPr lang="en-US" sz="1800" dirty="0" err="1" smtClean="0"/>
              <a:t>Kemudahan</a:t>
            </a:r>
            <a:r>
              <a:rPr lang="en-US" sz="1800" dirty="0" smtClean="0"/>
              <a:t> </a:t>
            </a:r>
            <a:r>
              <a:rPr lang="en-US" sz="1800" dirty="0" err="1" smtClean="0"/>
              <a:t>Asas</a:t>
            </a:r>
            <a:r>
              <a:rPr lang="en-US" sz="1800" dirty="0" smtClean="0"/>
              <a:t>, </a:t>
            </a:r>
            <a:r>
              <a:rPr lang="en-US" sz="1800" dirty="0" err="1" smtClean="0"/>
              <a:t>Infrastruktur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Utiliti</a:t>
            </a:r>
            <a:r>
              <a:rPr lang="en-US" sz="1800" dirty="0" smtClean="0"/>
              <a:t> di </a:t>
            </a:r>
            <a:r>
              <a:rPr lang="en-US" sz="1800" dirty="0" err="1" smtClean="0"/>
              <a:t>Pulau</a:t>
            </a:r>
            <a:r>
              <a:rPr lang="en-US" sz="1800" dirty="0" smtClean="0"/>
              <a:t> </a:t>
            </a:r>
            <a:r>
              <a:rPr lang="en-US" sz="1800" dirty="0" err="1" smtClean="0"/>
              <a:t>Sibu</a:t>
            </a:r>
            <a:r>
              <a:rPr lang="en-US" sz="1800" dirty="0" smtClean="0"/>
              <a:t>, Johor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92509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 November 2015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April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1,200,000.00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Nazrine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Maju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Perancang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Ekonomi</a:t>
                      </a:r>
                      <a:r>
                        <a:rPr lang="en-US" sz="1400" dirty="0" smtClean="0"/>
                        <a:t>, JPM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94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2a.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err="1"/>
              <a:t>Maritim</a:t>
            </a:r>
            <a:r>
              <a:rPr lang="en-US" sz="1800" u="sng" dirty="0"/>
              <a:t> </a:t>
            </a:r>
            <a:r>
              <a:rPr lang="en-US" sz="1800" u="sng" dirty="0" smtClean="0"/>
              <a:t>3/6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Cadangan</a:t>
            </a:r>
            <a:r>
              <a:rPr lang="en-US" sz="1800" dirty="0" smtClean="0"/>
              <a:t> </a:t>
            </a:r>
            <a:r>
              <a:rPr lang="en-US" sz="1800" dirty="0" err="1" smtClean="0"/>
              <a:t>Pemuliharaan</a:t>
            </a:r>
            <a:r>
              <a:rPr lang="en-US" sz="1800" dirty="0" smtClean="0"/>
              <a:t> </a:t>
            </a:r>
            <a:r>
              <a:rPr lang="en-US" sz="1800" dirty="0" err="1" smtClean="0"/>
              <a:t>Rumah</a:t>
            </a:r>
            <a:r>
              <a:rPr lang="en-US" sz="1800" dirty="0" smtClean="0"/>
              <a:t> </a:t>
            </a:r>
            <a:r>
              <a:rPr lang="en-US" sz="1800" dirty="0" err="1" smtClean="0"/>
              <a:t>Api</a:t>
            </a:r>
            <a:r>
              <a:rPr lang="en-US" sz="1800" dirty="0" smtClean="0"/>
              <a:t> </a:t>
            </a:r>
            <a:r>
              <a:rPr lang="en-US" sz="1800" dirty="0" err="1" smtClean="0"/>
              <a:t>Pulau</a:t>
            </a:r>
            <a:r>
              <a:rPr lang="en-US" sz="1800" dirty="0" smtClean="0"/>
              <a:t> </a:t>
            </a:r>
            <a:r>
              <a:rPr lang="en-US" sz="1800" dirty="0" err="1" smtClean="0"/>
              <a:t>Undan</a:t>
            </a:r>
            <a:r>
              <a:rPr lang="en-US" sz="1800" dirty="0" smtClean="0"/>
              <a:t>, Melaka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632284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 </a:t>
                      </a:r>
                      <a:r>
                        <a:rPr lang="en-US" sz="1400" dirty="0" err="1" smtClean="0"/>
                        <a:t>Ogos</a:t>
                      </a:r>
                      <a:r>
                        <a:rPr lang="en-US" sz="1400" dirty="0" smtClean="0"/>
                        <a:t> 2014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 Jun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5,100,000.00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Izinria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Kementerian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Pengangkutan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9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2a.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err="1"/>
              <a:t>Maritim</a:t>
            </a:r>
            <a:r>
              <a:rPr lang="en-US" sz="1800" u="sng" dirty="0"/>
              <a:t> </a:t>
            </a:r>
            <a:r>
              <a:rPr lang="en-US" sz="1800" u="sng" dirty="0" smtClean="0"/>
              <a:t>4/6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Cadangan</a:t>
            </a:r>
            <a:r>
              <a:rPr lang="en-US" sz="1800" dirty="0" smtClean="0"/>
              <a:t> </a:t>
            </a:r>
            <a:r>
              <a:rPr lang="en-US" sz="1800" dirty="0" err="1" smtClean="0"/>
              <a:t>Menaiktaraf</a:t>
            </a:r>
            <a:r>
              <a:rPr lang="en-US" sz="1800" dirty="0" smtClean="0"/>
              <a:t> </a:t>
            </a:r>
            <a:r>
              <a:rPr lang="en-US" sz="1800" dirty="0" err="1" smtClean="0"/>
              <a:t>Jeti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Lain-lain </a:t>
            </a:r>
            <a:r>
              <a:rPr lang="en-US" sz="1800" dirty="0" err="1" smtClean="0"/>
              <a:t>Kemudahan</a:t>
            </a:r>
            <a:r>
              <a:rPr lang="en-US" sz="1800" dirty="0" smtClean="0"/>
              <a:t> di </a:t>
            </a:r>
            <a:r>
              <a:rPr lang="en-US" sz="1800" dirty="0" err="1" smtClean="0"/>
              <a:t>Jeti</a:t>
            </a:r>
            <a:r>
              <a:rPr lang="en-US" sz="1800" dirty="0" smtClean="0"/>
              <a:t> Awam Pangkalan Aman, </a:t>
            </a:r>
            <a:r>
              <a:rPr lang="en-US" sz="1800" dirty="0" err="1" smtClean="0"/>
              <a:t>Pulau</a:t>
            </a:r>
            <a:r>
              <a:rPr lang="en-US" sz="1800" dirty="0" smtClean="0"/>
              <a:t> Banding, Perak.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444697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 </a:t>
                      </a:r>
                      <a:r>
                        <a:rPr lang="en-US" sz="1400" dirty="0" err="1" smtClean="0"/>
                        <a:t>Januari</a:t>
                      </a:r>
                      <a:r>
                        <a:rPr lang="en-US" sz="1400" dirty="0" smtClean="0"/>
                        <a:t> 2014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 September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21,390,000.00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Syarikat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Pembinaan</a:t>
                      </a:r>
                      <a:r>
                        <a:rPr lang="en-US" sz="1400" baseline="0" dirty="0" smtClean="0"/>
                        <a:t> CAJ </a:t>
                      </a:r>
                      <a:r>
                        <a:rPr lang="en-US" sz="1400" baseline="0" dirty="0" err="1" smtClean="0"/>
                        <a:t>Maju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Jabatan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Perdana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Menteri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8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2a.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err="1"/>
              <a:t>Maritim</a:t>
            </a:r>
            <a:r>
              <a:rPr lang="en-US" sz="1800" u="sng" dirty="0"/>
              <a:t> </a:t>
            </a:r>
            <a:r>
              <a:rPr lang="en-US" sz="1800" u="sng" dirty="0" smtClean="0"/>
              <a:t>5/6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Menaiktaraf</a:t>
            </a:r>
            <a:r>
              <a:rPr lang="en-US" sz="1800" dirty="0" smtClean="0"/>
              <a:t> </a:t>
            </a:r>
            <a:r>
              <a:rPr lang="en-US" sz="1800" dirty="0" err="1" smtClean="0"/>
              <a:t>Jeti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Bangunan</a:t>
            </a:r>
            <a:r>
              <a:rPr lang="en-US" sz="1800" dirty="0" smtClean="0"/>
              <a:t> Terminal, </a:t>
            </a:r>
            <a:r>
              <a:rPr lang="en-US" sz="1800" dirty="0" err="1" smtClean="0"/>
              <a:t>Pembinaan</a:t>
            </a:r>
            <a:r>
              <a:rPr lang="en-US" sz="1800" dirty="0" smtClean="0"/>
              <a:t> </a:t>
            </a:r>
            <a:r>
              <a:rPr lang="en-US" sz="1800" dirty="0" err="1" smtClean="0"/>
              <a:t>Bangunan</a:t>
            </a:r>
            <a:r>
              <a:rPr lang="en-US" sz="1800" dirty="0" smtClean="0"/>
              <a:t> CIQ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Jeti</a:t>
            </a:r>
            <a:r>
              <a:rPr lang="en-US" sz="1800" dirty="0" smtClean="0"/>
              <a:t> </a:t>
            </a:r>
            <a:r>
              <a:rPr lang="en-US" sz="1800" dirty="0" err="1" smtClean="0"/>
              <a:t>Baru</a:t>
            </a:r>
            <a:r>
              <a:rPr lang="en-US" sz="1800" dirty="0" smtClean="0"/>
              <a:t> di Terminal </a:t>
            </a:r>
            <a:r>
              <a:rPr lang="en-US" sz="1800" dirty="0" err="1" smtClean="0"/>
              <a:t>Penumpang</a:t>
            </a:r>
            <a:r>
              <a:rPr lang="en-US" sz="1800" dirty="0" smtClean="0"/>
              <a:t> </a:t>
            </a:r>
            <a:r>
              <a:rPr lang="en-US" sz="1800" dirty="0" err="1" smtClean="0"/>
              <a:t>Jeti</a:t>
            </a:r>
            <a:r>
              <a:rPr lang="en-US" sz="1800" dirty="0" smtClean="0"/>
              <a:t> </a:t>
            </a:r>
            <a:r>
              <a:rPr lang="en-US" sz="1800" dirty="0" err="1" smtClean="0"/>
              <a:t>Kuah</a:t>
            </a:r>
            <a:r>
              <a:rPr lang="en-US" sz="1800" dirty="0" smtClean="0"/>
              <a:t>, </a:t>
            </a:r>
            <a:r>
              <a:rPr lang="en-US" sz="1800" dirty="0" err="1" smtClean="0"/>
              <a:t>Langkawi</a:t>
            </a:r>
            <a:r>
              <a:rPr lang="en-US" sz="1800" dirty="0" smtClean="0"/>
              <a:t>, Kedah.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72825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 </a:t>
                      </a:r>
                      <a:r>
                        <a:rPr lang="en-US" sz="1400" dirty="0" err="1" smtClean="0"/>
                        <a:t>Disember</a:t>
                      </a:r>
                      <a:r>
                        <a:rPr lang="en-US" sz="1400" dirty="0" smtClean="0"/>
                        <a:t> 2013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 </a:t>
                      </a:r>
                      <a:r>
                        <a:rPr lang="en-US" sz="1400" dirty="0" err="1" smtClean="0"/>
                        <a:t>Februari</a:t>
                      </a:r>
                      <a:r>
                        <a:rPr lang="en-US" sz="1400" dirty="0" smtClean="0"/>
                        <a:t> 2017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86,500,000.00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Uzaimin</a:t>
                      </a:r>
                      <a:r>
                        <a:rPr lang="en-US" sz="1400" dirty="0" smtClean="0"/>
                        <a:t> Enterprise (</a:t>
                      </a:r>
                      <a:r>
                        <a:rPr lang="en-US" sz="1400" dirty="0" err="1" smtClean="0"/>
                        <a:t>Alor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Setar</a:t>
                      </a:r>
                      <a:r>
                        <a:rPr lang="en-US" sz="1400" dirty="0" smtClean="0"/>
                        <a:t>)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Jabatan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Perdana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Menteri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Konvensional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Dalaman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1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2a. PENCAPAIAN PROJEK SIAP…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u="sng" dirty="0" err="1"/>
              <a:t>Bhg</a:t>
            </a:r>
            <a:r>
              <a:rPr lang="en-US" sz="1800" u="sng" dirty="0"/>
              <a:t>. </a:t>
            </a:r>
            <a:r>
              <a:rPr lang="en-US" sz="1800" u="sng" dirty="0" err="1"/>
              <a:t>Maritim</a:t>
            </a:r>
            <a:r>
              <a:rPr lang="en-US" sz="1800" u="sng" dirty="0"/>
              <a:t> </a:t>
            </a:r>
            <a:r>
              <a:rPr lang="en-US" sz="1800" u="sng" dirty="0" smtClean="0"/>
              <a:t>6/6</a:t>
            </a:r>
          </a:p>
          <a:p>
            <a:pPr marL="0" indent="0">
              <a:buNone/>
            </a:pPr>
            <a:r>
              <a:rPr lang="en-US" sz="1800" u="sng" dirty="0" err="1" smtClean="0"/>
              <a:t>Nama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Projek</a:t>
            </a:r>
            <a:r>
              <a:rPr lang="en-US" sz="1800" u="sng" dirty="0"/>
              <a:t> 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Pembinaan</a:t>
            </a:r>
            <a:r>
              <a:rPr lang="en-US" sz="1800" dirty="0" smtClean="0"/>
              <a:t> </a:t>
            </a:r>
            <a:r>
              <a:rPr lang="en-US" sz="1800" dirty="0" err="1" smtClean="0"/>
              <a:t>Struktur</a:t>
            </a:r>
            <a:r>
              <a:rPr lang="en-US" sz="1800" dirty="0" smtClean="0"/>
              <a:t> </a:t>
            </a:r>
            <a:r>
              <a:rPr lang="en-US" sz="1800" dirty="0" err="1" smtClean="0"/>
              <a:t>Bangunan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Kemudahan</a:t>
            </a:r>
            <a:r>
              <a:rPr lang="en-US" sz="1800" dirty="0" smtClean="0"/>
              <a:t> di </a:t>
            </a:r>
            <a:r>
              <a:rPr lang="en-US" sz="1800" dirty="0" err="1" smtClean="0"/>
              <a:t>Batuan</a:t>
            </a:r>
            <a:r>
              <a:rPr lang="en-US" sz="1800" dirty="0" smtClean="0"/>
              <a:t> Tengah, Di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Kawasan</a:t>
            </a:r>
            <a:r>
              <a:rPr lang="en-US" sz="1800" dirty="0" smtClean="0"/>
              <a:t> </a:t>
            </a:r>
            <a:r>
              <a:rPr lang="en-US" sz="1800" dirty="0" err="1" smtClean="0"/>
              <a:t>Perairan</a:t>
            </a:r>
            <a:r>
              <a:rPr lang="en-US" sz="1800" dirty="0" smtClean="0"/>
              <a:t> </a:t>
            </a:r>
            <a:r>
              <a:rPr lang="en-US" sz="1800" dirty="0" err="1" smtClean="0"/>
              <a:t>Negeri</a:t>
            </a:r>
            <a:r>
              <a:rPr lang="en-US" sz="1800" dirty="0" smtClean="0"/>
              <a:t> Johor.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966890"/>
              </p:ext>
            </p:extLst>
          </p:nvPr>
        </p:nvGraphicFramePr>
        <p:xfrm>
          <a:off x="838200" y="31242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828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Perincian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Maklumat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Mula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 April 2012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Tarikh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Siap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 </a:t>
                      </a:r>
                      <a:r>
                        <a:rPr lang="en-US" sz="1400" dirty="0" err="1" smtClean="0"/>
                        <a:t>Ogos</a:t>
                      </a:r>
                      <a:r>
                        <a:rPr lang="en-US" sz="1400" dirty="0" smtClean="0"/>
                        <a:t> 2016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Kos </a:t>
                      </a:r>
                      <a:r>
                        <a:rPr lang="en-US" sz="1400" dirty="0" err="1" smtClean="0"/>
                        <a:t>Projek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RM 64,183,800.00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Kontraktor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Pembinaan</a:t>
                      </a:r>
                      <a:r>
                        <a:rPr lang="en-US" sz="1400" dirty="0" smtClean="0"/>
                        <a:t> Ismail </a:t>
                      </a:r>
                      <a:r>
                        <a:rPr lang="en-US" sz="1400" dirty="0" err="1" smtClean="0"/>
                        <a:t>Sdn</a:t>
                      </a:r>
                      <a:r>
                        <a:rPr lang="en-US" sz="1400" dirty="0" smtClean="0"/>
                        <a:t>. Bhd.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Pelanggan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Jabatan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Perdana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Menteri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Kaedah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Pembinaan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Reka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Bina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82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1801</TotalTime>
  <Words>947</Words>
  <Application>Microsoft Office PowerPoint</Application>
  <PresentationFormat>On-screen Show (4:3)</PresentationFormat>
  <Paragraphs>308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Trebuchet MS</vt:lpstr>
      <vt:lpstr>Wingdings</vt:lpstr>
      <vt:lpstr>Wingdings 2</vt:lpstr>
      <vt:lpstr>Opulent</vt:lpstr>
      <vt:lpstr>     LAPORAN TAHUNAN JKR tahun 2016</vt:lpstr>
      <vt:lpstr>2. PENCAPAIAN PROJEK SIAP</vt:lpstr>
      <vt:lpstr>2a. PENCAPAIAN PROJEK SIAP  - (bhg. Maritim)</vt:lpstr>
      <vt:lpstr>2a. PENCAPAIAN PROJEK SIAP…</vt:lpstr>
      <vt:lpstr>2a. PENCAPAIAN PROJEK SIAP…</vt:lpstr>
      <vt:lpstr>2a. PENCAPAIAN PROJEK SIAP…</vt:lpstr>
      <vt:lpstr>2a. PENCAPAIAN PROJEK SIAP…</vt:lpstr>
      <vt:lpstr>2a. PENCAPAIAN PROJEK SIAP…</vt:lpstr>
      <vt:lpstr>2a. PENCAPAIAN PROJEK SIAP…</vt:lpstr>
      <vt:lpstr>2B. PENCAPAIAN PROJEK SIAP  - (Bhg. PANGkALAN UDARA)</vt:lpstr>
      <vt:lpstr>2b. PENCAPAIAN PROJEK SIAP…</vt:lpstr>
      <vt:lpstr>2b. PENCAPAIAN PROJEK SIAP…</vt:lpstr>
      <vt:lpstr>2b. PENCAPAIAN PROJEK SIAP…</vt:lpstr>
      <vt:lpstr>2b. PENCAPAIAN PROJEK SIAP…</vt:lpstr>
      <vt:lpstr>2C. PENCAPAIAN PROJEK SIAP  - (bhg. pengangkutan darat)</vt:lpstr>
      <vt:lpstr>2c. PENCAPAIAN PROJEK SIAP…</vt:lpstr>
      <vt:lpstr>2c. PENCAPAIAN PROJEK SIAP…</vt:lpstr>
      <vt:lpstr>-end-</vt:lpstr>
    </vt:vector>
  </TitlesOfParts>
  <Company>JKR Malaysia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User</cp:lastModifiedBy>
  <cp:revision>125</cp:revision>
  <cp:lastPrinted>2017-03-10T02:36:08Z</cp:lastPrinted>
  <dcterms:created xsi:type="dcterms:W3CDTF">2017-03-10T00:36:06Z</dcterms:created>
  <dcterms:modified xsi:type="dcterms:W3CDTF">2017-05-22T03:54:59Z</dcterms:modified>
</cp:coreProperties>
</file>