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8" r:id="rId3"/>
    <p:sldId id="269" r:id="rId4"/>
    <p:sldId id="270" r:id="rId5"/>
    <p:sldId id="271" r:id="rId6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27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9611-3AAB-43A0-BAB5-70DF8124F07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3488"/>
            <a:ext cx="48133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7CA87-09D6-494B-AAE9-719486CB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1233488"/>
            <a:ext cx="4813300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5C102B-C54C-4FE1-9844-4711DA863B6C}" type="slidenum">
              <a:rPr lang="en-MY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MY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7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9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3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57F8-38A4-477B-A5A7-26F66EDB1EE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6734-DF9C-4038-981C-4804C41A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38250" y="0"/>
            <a:ext cx="7429500" cy="17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MY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2782" y="1513795"/>
            <a:ext cx="3330898" cy="964645"/>
            <a:chOff x="5223368" y="-780711"/>
            <a:chExt cx="3246623" cy="711702"/>
          </a:xfrm>
        </p:grpSpPr>
        <p:pic>
          <p:nvPicPr>
            <p:cNvPr id="15370" name="Picture 24" descr="jkr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243" y="-780711"/>
              <a:ext cx="976748" cy="71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3" descr="Image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68" y="-763619"/>
              <a:ext cx="976748" cy="677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38791" y="2478440"/>
            <a:ext cx="7358880" cy="3662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latin typeface="Britannic Bold" panose="020B0903060703020204" pitchFamily="34" charset="0"/>
                <a:ea typeface="Adobe Kaiti Std R" pitchFamily="18" charset="-128"/>
                <a:cs typeface="Aharoni" panose="02010803020104030203" pitchFamily="2" charset="-79"/>
              </a:rPr>
              <a:t>AUDIT PEMANTAUAN SISTEM PENGURUSAN KUALITI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latin typeface="Britannic Bold" panose="020B0903060703020204" pitchFamily="34" charset="0"/>
                <a:ea typeface="Adobe Kaiti Std R" pitchFamily="18" charset="-128"/>
                <a:cs typeface="Aharoni" panose="02010803020104030203" pitchFamily="2" charset="-79"/>
              </a:rPr>
              <a:t>ISO 9001:2015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latin typeface="Constantia" panose="02030602050306030303" pitchFamily="18" charset="0"/>
              <a:ea typeface="Adobe Kaiti Std R" pitchFamily="18" charset="-128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ritannic Bold" pitchFamily="34" charset="0"/>
                <a:ea typeface="Adobe Kaiti Std R" pitchFamily="18" charset="-128"/>
                <a:cs typeface="Aharoni" panose="02010803020104030203" pitchFamily="2" charset="-79"/>
              </a:rPr>
              <a:t>5hb &amp; 6hb FEBRUARI 2020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ritannic Bold" pitchFamily="34" charset="0"/>
              <a:ea typeface="Adobe Kaiti Std R" pitchFamily="18" charset="-128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ritannic Bold" pitchFamily="34" charset="0"/>
                <a:ea typeface="Adobe Kaiti Std R" pitchFamily="18" charset="-128"/>
                <a:cs typeface="Aharoni" panose="02010803020104030203" pitchFamily="2" charset="-79"/>
              </a:rPr>
              <a:t>PASUKAN AUDIT : 1. EN. MOHD MAUUDUDI BIN MUHAMAD NOOR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ritannic Bold" pitchFamily="34" charset="0"/>
                <a:ea typeface="Adobe Kaiti Std R" pitchFamily="18" charset="-128"/>
                <a:cs typeface="Aharoni" panose="02010803020104030203" pitchFamily="2" charset="-79"/>
              </a:rPr>
              <a:t>            2. EN. MOHD FARID BIN MOHD ZAID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BC8745BB-3E97-4A1C-A64A-05F7806A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45" y="-1782"/>
            <a:ext cx="1759073" cy="14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253EC47E-64EE-4B46-834E-62570819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53" y="-1784"/>
            <a:ext cx="1757477" cy="1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9B54488F-AEF8-48C1-8F4F-F0AEB4A2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02" y="-1782"/>
            <a:ext cx="1692029" cy="14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01DC0984-6788-45FF-B85F-85ECAEA8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74" y="-1783"/>
            <a:ext cx="2245932" cy="142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0" y="2790"/>
            <a:ext cx="9906000" cy="879087"/>
          </a:xfrm>
          <a:prstGeom prst="rect">
            <a:avLst/>
          </a:prstGeom>
          <a:solidFill>
            <a:srgbClr val="262626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  <a:cs typeface="Aharoni" pitchFamily="2" charset="-79"/>
              </a:rPr>
              <a:t>AUDIT DALAMAN SPKKP JKR NEGERI JOHOR</a:t>
            </a:r>
          </a:p>
        </p:txBody>
      </p:sp>
      <p:pic>
        <p:nvPicPr>
          <p:cNvPr id="5" name="Picture 5" descr="logojk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8" y="112133"/>
            <a:ext cx="94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201" y="991220"/>
            <a:ext cx="9507597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TUJUAN AUDIT  </a:t>
            </a:r>
          </a:p>
          <a:p>
            <a:r>
              <a:rPr lang="en-US" sz="800" b="1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menilai</a:t>
            </a:r>
            <a:r>
              <a:rPr lang="en-US" b="1" dirty="0"/>
              <a:t> </a:t>
            </a:r>
            <a:r>
              <a:rPr lang="en-US" b="1" dirty="0" err="1"/>
              <a:t>pematuhan</a:t>
            </a:r>
            <a:r>
              <a:rPr lang="en-US" b="1" dirty="0"/>
              <a:t> </a:t>
            </a:r>
            <a:r>
              <a:rPr lang="en-US" b="1" dirty="0" err="1"/>
              <a:t>berterusan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keperluan</a:t>
            </a:r>
            <a:r>
              <a:rPr lang="en-US" b="1" dirty="0"/>
              <a:t> standard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menilai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berterusan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 </a:t>
            </a:r>
            <a:r>
              <a:rPr lang="en-US" b="1" dirty="0" err="1"/>
              <a:t>memenuhi</a:t>
            </a:r>
            <a:r>
              <a:rPr lang="en-US" b="1" dirty="0"/>
              <a:t> </a:t>
            </a:r>
            <a:r>
              <a:rPr lang="en-US" b="1" dirty="0" err="1"/>
              <a:t>keperluan</a:t>
            </a:r>
            <a:r>
              <a:rPr lang="en-US" b="1" dirty="0"/>
              <a:t> </a:t>
            </a:r>
            <a:r>
              <a:rPr lang="en-US" b="1" dirty="0" err="1"/>
              <a:t>berkanun</a:t>
            </a:r>
            <a:r>
              <a:rPr lang="en-US" b="1" dirty="0"/>
              <a:t>, </a:t>
            </a:r>
            <a:r>
              <a:rPr lang="en-US" b="1" dirty="0" err="1"/>
              <a:t>peraturan</a:t>
            </a:r>
            <a:r>
              <a:rPr lang="en-US" b="1" dirty="0"/>
              <a:t> dan </a:t>
            </a:r>
            <a:r>
              <a:rPr lang="en-US" b="1" dirty="0" err="1"/>
              <a:t>kontrak</a:t>
            </a:r>
            <a:r>
              <a:rPr lang="en-US" b="1" dirty="0"/>
              <a:t> yang </a:t>
            </a:r>
            <a:r>
              <a:rPr lang="en-US" b="1" dirty="0" err="1"/>
              <a:t>berkaitan</a:t>
            </a:r>
            <a:r>
              <a:rPr lang="en-US" b="1" dirty="0"/>
              <a:t>,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berkenaan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menilai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</a:t>
            </a:r>
            <a:r>
              <a:rPr lang="en-US" b="1" dirty="0" err="1"/>
              <a:t>menyumbang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pencapaian</a:t>
            </a:r>
            <a:r>
              <a:rPr lang="en-US" b="1" dirty="0"/>
              <a:t>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dan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yang </a:t>
            </a:r>
            <a:r>
              <a:rPr lang="en-US" b="1" dirty="0" err="1"/>
              <a:t>dimaksudkan</a:t>
            </a:r>
            <a:r>
              <a:rPr lang="en-US" b="1" dirty="0"/>
              <a:t>  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pasti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r>
              <a:rPr lang="en-US" b="1" dirty="0"/>
              <a:t> </a:t>
            </a:r>
            <a:r>
              <a:rPr lang="en-US" b="1" dirty="0" err="1"/>
              <a:t>penambahbaikan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yang </a:t>
            </a:r>
            <a:r>
              <a:rPr lang="en-US" b="1" dirty="0" err="1"/>
              <a:t>diguna</a:t>
            </a:r>
            <a:r>
              <a:rPr lang="en-US" b="1" dirty="0"/>
              <a:t> </a:t>
            </a:r>
            <a:r>
              <a:rPr lang="en-US" b="1" dirty="0" err="1"/>
              <a:t>pakai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menilai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pengurusan</a:t>
            </a:r>
            <a:r>
              <a:rPr lang="en-US" b="1" dirty="0"/>
              <a:t> </a:t>
            </a:r>
            <a:r>
              <a:rPr lang="en-US" b="1" dirty="0" err="1"/>
              <a:t>kualiti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mengesahkan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logo </a:t>
            </a:r>
            <a:r>
              <a:rPr lang="en-US" b="1" dirty="0" err="1"/>
              <a:t>pensijilan</a:t>
            </a:r>
            <a:r>
              <a:rPr lang="en-US" b="1" dirty="0"/>
              <a:t> yang </a:t>
            </a:r>
            <a:r>
              <a:rPr lang="en-US" b="1" dirty="0" err="1"/>
              <a:t>betul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mengesahkan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b="1" dirty="0" err="1"/>
              <a:t>pembetulan</a:t>
            </a:r>
            <a:r>
              <a:rPr lang="en-US" b="1" dirty="0"/>
              <a:t> yang </a:t>
            </a:r>
            <a:r>
              <a:rPr lang="en-US" b="1" dirty="0" err="1"/>
              <a:t>berkesan</a:t>
            </a:r>
            <a:r>
              <a:rPr lang="en-US" b="1" dirty="0"/>
              <a:t> yang </a:t>
            </a:r>
            <a:r>
              <a:rPr lang="en-US" b="1" dirty="0" err="1"/>
              <a:t>timbul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penemuan</a:t>
            </a:r>
            <a:r>
              <a:rPr lang="en-US" b="1" dirty="0"/>
              <a:t> audit </a:t>
            </a:r>
            <a:r>
              <a:rPr lang="en-US" b="1" dirty="0" err="1"/>
              <a:t>terdahulu</a:t>
            </a:r>
            <a:r>
              <a:rPr lang="en-US" b="1" dirty="0"/>
              <a:t> (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berkenaan</a:t>
            </a:r>
            <a:r>
              <a:rPr lang="en-US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1197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F7EB2-9BD8-42ED-B132-9D792387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7" t="5128" r="24788" b="6666"/>
          <a:stretch/>
        </p:blipFill>
        <p:spPr>
          <a:xfrm>
            <a:off x="2602523" y="90433"/>
            <a:ext cx="4280600" cy="63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3518B5-75DF-44D9-881D-DA0587207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3" t="4102" r="25492" b="38022"/>
          <a:stretch/>
        </p:blipFill>
        <p:spPr>
          <a:xfrm>
            <a:off x="2193974" y="371789"/>
            <a:ext cx="5302097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5D60-098F-45B3-8243-49F89D5B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203975"/>
            <a:ext cx="8543925" cy="1325563"/>
          </a:xfrm>
        </p:spPr>
        <p:txBody>
          <a:bodyPr/>
          <a:lstStyle/>
          <a:p>
            <a:pPr algn="ctr"/>
            <a:r>
              <a:rPr lang="en-MY" dirty="0">
                <a:latin typeface="Britannic Bold" panose="020B0903060703020204" pitchFamily="34" charset="0"/>
              </a:rPr>
              <a:t>SEKIAN</a:t>
            </a:r>
            <a:br>
              <a:rPr lang="en-MY" dirty="0">
                <a:latin typeface="Britannic Bold" panose="020B0903060703020204" pitchFamily="34" charset="0"/>
              </a:rPr>
            </a:br>
            <a:r>
              <a:rPr lang="en-MY" dirty="0">
                <a:latin typeface="Britannic Bold" panose="020B0903060703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28292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142</Words>
  <Application>Microsoft Office PowerPoint</Application>
  <PresentationFormat>A4 Paper (210x297 mm)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Britannic Bold</vt:lpstr>
      <vt:lpstr>Calibri</vt:lpstr>
      <vt:lpstr>Calibri Light</vt:lpstr>
      <vt:lpstr>Constantia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SEKIAN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SHAHIDAN-PC</cp:lastModifiedBy>
  <cp:revision>104</cp:revision>
  <cp:lastPrinted>2018-01-18T02:00:22Z</cp:lastPrinted>
  <dcterms:created xsi:type="dcterms:W3CDTF">2018-01-15T01:53:59Z</dcterms:created>
  <dcterms:modified xsi:type="dcterms:W3CDTF">2020-02-05T16:10:45Z</dcterms:modified>
</cp:coreProperties>
</file>