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4" r:id="rId4"/>
    <p:sldId id="266" r:id="rId5"/>
    <p:sldId id="265" r:id="rId6"/>
    <p:sldId id="267" r:id="rId7"/>
    <p:sldId id="262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d hanif jamaludin" initials="mhj" lastIdx="1" clrIdx="0">
    <p:extLst>
      <p:ext uri="{19B8F6BF-5375-455C-9EA6-DF929625EA0E}">
        <p15:presenceInfo xmlns:p15="http://schemas.microsoft.com/office/powerpoint/2012/main" userId="a2a779a89b3b6d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5CEF49-6E20-484C-88DD-CADC97819434}" v="352" dt="2021-06-01T08:26:29.5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30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d hanif jamaludin" userId="a2a779a89b3b6dfb" providerId="LiveId" clId="{F3B56261-02DD-4599-ACDB-7BCA85F110CF}"/>
    <pc:docChg chg="custSel modSld">
      <pc:chgData name="mohd hanif jamaludin" userId="a2a779a89b3b6dfb" providerId="LiveId" clId="{F3B56261-02DD-4599-ACDB-7BCA85F110CF}" dt="2021-01-22T02:14:53.570" v="163" actId="1076"/>
      <pc:docMkLst>
        <pc:docMk/>
      </pc:docMkLst>
      <pc:sldChg chg="addSp modSp mod addCm">
        <pc:chgData name="mohd hanif jamaludin" userId="a2a779a89b3b6dfb" providerId="LiveId" clId="{F3B56261-02DD-4599-ACDB-7BCA85F110CF}" dt="2021-01-22T02:14:53.570" v="163" actId="1076"/>
        <pc:sldMkLst>
          <pc:docMk/>
          <pc:sldMk cId="2707482316" sldId="257"/>
        </pc:sldMkLst>
        <pc:spChg chg="add mod">
          <ac:chgData name="mohd hanif jamaludin" userId="a2a779a89b3b6dfb" providerId="LiveId" clId="{F3B56261-02DD-4599-ACDB-7BCA85F110CF}" dt="2021-01-22T02:14:53.570" v="163" actId="1076"/>
          <ac:spMkLst>
            <pc:docMk/>
            <pc:sldMk cId="2707482316" sldId="257"/>
            <ac:spMk id="5" creationId="{772A3317-6F03-4F46-A35A-E4D971B1F62F}"/>
          </ac:spMkLst>
        </pc:spChg>
      </pc:sldChg>
    </pc:docChg>
  </pc:docChgLst>
  <pc:docChgLst>
    <pc:chgData name="mohd hanif jamaludin" userId="a2a779a89b3b6dfb" providerId="LiveId" clId="{EE5CEF49-6E20-484C-88DD-CADC97819434}"/>
    <pc:docChg chg="undo custSel addSld delSld modSld sldOrd">
      <pc:chgData name="mohd hanif jamaludin" userId="a2a779a89b3b6dfb" providerId="LiveId" clId="{EE5CEF49-6E20-484C-88DD-CADC97819434}" dt="2021-06-01T08:28:46.415" v="1467"/>
      <pc:docMkLst>
        <pc:docMk/>
      </pc:docMkLst>
      <pc:sldChg chg="addSp delSp modSp mod">
        <pc:chgData name="mohd hanif jamaludin" userId="a2a779a89b3b6dfb" providerId="LiveId" clId="{EE5CEF49-6E20-484C-88DD-CADC97819434}" dt="2021-06-01T07:59:25.597" v="934" actId="20577"/>
        <pc:sldMkLst>
          <pc:docMk/>
          <pc:sldMk cId="2707482316" sldId="257"/>
        </pc:sldMkLst>
        <pc:spChg chg="mod">
          <ac:chgData name="mohd hanif jamaludin" userId="a2a779a89b3b6dfb" providerId="LiveId" clId="{EE5CEF49-6E20-484C-88DD-CADC97819434}" dt="2021-06-01T04:00:00.253" v="102" actId="1076"/>
          <ac:spMkLst>
            <pc:docMk/>
            <pc:sldMk cId="2707482316" sldId="257"/>
            <ac:spMk id="2" creationId="{00000000-0000-0000-0000-000000000000}"/>
          </ac:spMkLst>
        </pc:spChg>
        <pc:spChg chg="add del mod topLvl">
          <ac:chgData name="mohd hanif jamaludin" userId="a2a779a89b3b6dfb" providerId="LiveId" clId="{EE5CEF49-6E20-484C-88DD-CADC97819434}" dt="2021-06-01T07:56:41.084" v="900" actId="404"/>
          <ac:spMkLst>
            <pc:docMk/>
            <pc:sldMk cId="2707482316" sldId="257"/>
            <ac:spMk id="3" creationId="{00000000-0000-0000-0000-000000000000}"/>
          </ac:spMkLst>
        </pc:spChg>
        <pc:spChg chg="mod">
          <ac:chgData name="mohd hanif jamaludin" userId="a2a779a89b3b6dfb" providerId="LiveId" clId="{EE5CEF49-6E20-484C-88DD-CADC97819434}" dt="2021-06-01T04:02:46.191" v="390" actId="1076"/>
          <ac:spMkLst>
            <pc:docMk/>
            <pc:sldMk cId="2707482316" sldId="257"/>
            <ac:spMk id="5" creationId="{772A3317-6F03-4F46-A35A-E4D971B1F62F}"/>
          </ac:spMkLst>
        </pc:spChg>
        <pc:spChg chg="add mod">
          <ac:chgData name="mohd hanif jamaludin" userId="a2a779a89b3b6dfb" providerId="LiveId" clId="{EE5CEF49-6E20-484C-88DD-CADC97819434}" dt="2021-06-01T07:59:25.597" v="934" actId="20577"/>
          <ac:spMkLst>
            <pc:docMk/>
            <pc:sldMk cId="2707482316" sldId="257"/>
            <ac:spMk id="6" creationId="{A1E01096-D049-496E-9DED-3C4EACEEFC1A}"/>
          </ac:spMkLst>
        </pc:spChg>
        <pc:spChg chg="mod">
          <ac:chgData name="mohd hanif jamaludin" userId="a2a779a89b3b6dfb" providerId="LiveId" clId="{EE5CEF49-6E20-484C-88DD-CADC97819434}" dt="2021-06-01T04:02:48.811" v="391" actId="1076"/>
          <ac:spMkLst>
            <pc:docMk/>
            <pc:sldMk cId="2707482316" sldId="257"/>
            <ac:spMk id="11" creationId="{00000000-0000-0000-0000-000000000000}"/>
          </ac:spMkLst>
        </pc:spChg>
        <pc:grpChg chg="add mod">
          <ac:chgData name="mohd hanif jamaludin" userId="a2a779a89b3b6dfb" providerId="LiveId" clId="{EE5CEF49-6E20-484C-88DD-CADC97819434}" dt="2021-06-01T07:56:46.306" v="901" actId="1076"/>
          <ac:grpSpMkLst>
            <pc:docMk/>
            <pc:sldMk cId="2707482316" sldId="257"/>
            <ac:grpSpMk id="8" creationId="{5FF88E71-07F7-45E7-A78F-6FD50B18912A}"/>
          </ac:grpSpMkLst>
        </pc:grpChg>
        <pc:grpChg chg="add del">
          <ac:chgData name="mohd hanif jamaludin" userId="a2a779a89b3b6dfb" providerId="LiveId" clId="{EE5CEF49-6E20-484C-88DD-CADC97819434}" dt="2021-06-01T07:21:39.616" v="487" actId="165"/>
          <ac:grpSpMkLst>
            <pc:docMk/>
            <pc:sldMk cId="2707482316" sldId="257"/>
            <ac:grpSpMk id="9" creationId="{00000000-0000-0000-0000-000000000000}"/>
          </ac:grpSpMkLst>
        </pc:grpChg>
        <pc:picChg chg="del">
          <ac:chgData name="mohd hanif jamaludin" userId="a2a779a89b3b6dfb" providerId="LiveId" clId="{EE5CEF49-6E20-484C-88DD-CADC97819434}" dt="2021-06-01T03:53:59.974" v="74" actId="478"/>
          <ac:picMkLst>
            <pc:docMk/>
            <pc:sldMk cId="2707482316" sldId="257"/>
            <ac:picMk id="4" creationId="{00000000-0000-0000-0000-000000000000}"/>
          </ac:picMkLst>
        </pc:picChg>
        <pc:picChg chg="add mod">
          <ac:chgData name="mohd hanif jamaludin" userId="a2a779a89b3b6dfb" providerId="LiveId" clId="{EE5CEF49-6E20-484C-88DD-CADC97819434}" dt="2021-06-01T07:42:11.754" v="597" actId="1076"/>
          <ac:picMkLst>
            <pc:docMk/>
            <pc:sldMk cId="2707482316" sldId="257"/>
            <ac:picMk id="12" creationId="{56B22385-349D-4B83-98E6-90900E182C2B}"/>
          </ac:picMkLst>
        </pc:picChg>
        <pc:picChg chg="del mod">
          <ac:chgData name="mohd hanif jamaludin" userId="a2a779a89b3b6dfb" providerId="LiveId" clId="{EE5CEF49-6E20-484C-88DD-CADC97819434}" dt="2021-06-01T03:53:30.444" v="21" actId="478"/>
          <ac:picMkLst>
            <pc:docMk/>
            <pc:sldMk cId="2707482316" sldId="257"/>
            <ac:picMk id="13" creationId="{00000000-0000-0000-0000-000000000000}"/>
          </ac:picMkLst>
        </pc:picChg>
        <pc:picChg chg="add del mod">
          <ac:chgData name="mohd hanif jamaludin" userId="a2a779a89b3b6dfb" providerId="LiveId" clId="{EE5CEF49-6E20-484C-88DD-CADC97819434}" dt="2021-06-01T04:02:06.422" v="380" actId="478"/>
          <ac:picMkLst>
            <pc:docMk/>
            <pc:sldMk cId="2707482316" sldId="257"/>
            <ac:picMk id="1026" creationId="{225CDB75-6D40-410A-85AE-2414336E0491}"/>
          </ac:picMkLst>
        </pc:picChg>
        <pc:picChg chg="add del mod">
          <ac:chgData name="mohd hanif jamaludin" userId="a2a779a89b3b6dfb" providerId="LiveId" clId="{EE5CEF49-6E20-484C-88DD-CADC97819434}" dt="2021-06-01T05:06:19.978" v="434" actId="478"/>
          <ac:picMkLst>
            <pc:docMk/>
            <pc:sldMk cId="2707482316" sldId="257"/>
            <ac:picMk id="1028" creationId="{61D52B21-7050-4A73-82FE-C8A356D9DB96}"/>
          </ac:picMkLst>
        </pc:picChg>
        <pc:picChg chg="add mod">
          <ac:chgData name="mohd hanif jamaludin" userId="a2a779a89b3b6dfb" providerId="LiveId" clId="{EE5CEF49-6E20-484C-88DD-CADC97819434}" dt="2021-06-01T07:42:09.033" v="595" actId="1076"/>
          <ac:picMkLst>
            <pc:docMk/>
            <pc:sldMk cId="2707482316" sldId="257"/>
            <ac:picMk id="1030" creationId="{6E5FE0D8-80F3-4120-A45D-14A76FA89C32}"/>
          </ac:picMkLst>
        </pc:picChg>
        <pc:picChg chg="add mod">
          <ac:chgData name="mohd hanif jamaludin" userId="a2a779a89b3b6dfb" providerId="LiveId" clId="{EE5CEF49-6E20-484C-88DD-CADC97819434}" dt="2021-06-01T07:42:14.386" v="599" actId="1076"/>
          <ac:picMkLst>
            <pc:docMk/>
            <pc:sldMk cId="2707482316" sldId="257"/>
            <ac:picMk id="1032" creationId="{C97FFD86-2CBB-4332-A4BA-1527A81134C5}"/>
          </ac:picMkLst>
        </pc:picChg>
        <pc:picChg chg="add mod">
          <ac:chgData name="mohd hanif jamaludin" userId="a2a779a89b3b6dfb" providerId="LiveId" clId="{EE5CEF49-6E20-484C-88DD-CADC97819434}" dt="2021-06-01T07:42:12.938" v="598" actId="1076"/>
          <ac:picMkLst>
            <pc:docMk/>
            <pc:sldMk cId="2707482316" sldId="257"/>
            <ac:picMk id="1034" creationId="{1D5BF34B-CC16-4F4A-A2BF-2478BA7E8BC7}"/>
          </ac:picMkLst>
        </pc:picChg>
        <pc:cxnChg chg="mod topLvl">
          <ac:chgData name="mohd hanif jamaludin" userId="a2a779a89b3b6dfb" providerId="LiveId" clId="{EE5CEF49-6E20-484C-88DD-CADC97819434}" dt="2021-06-01T07:21:52.590" v="488" actId="164"/>
          <ac:cxnSpMkLst>
            <pc:docMk/>
            <pc:sldMk cId="2707482316" sldId="257"/>
            <ac:cxnSpMk id="10" creationId="{00000000-0000-0000-0000-000000000000}"/>
          </ac:cxnSpMkLst>
        </pc:cxnChg>
      </pc:sldChg>
      <pc:sldChg chg="addSp delSp modSp mod">
        <pc:chgData name="mohd hanif jamaludin" userId="a2a779a89b3b6dfb" providerId="LiveId" clId="{EE5CEF49-6E20-484C-88DD-CADC97819434}" dt="2021-06-01T08:28:02.335" v="1459" actId="3062"/>
        <pc:sldMkLst>
          <pc:docMk/>
          <pc:sldMk cId="2677682722" sldId="259"/>
        </pc:sldMkLst>
        <pc:spChg chg="del mod">
          <ac:chgData name="mohd hanif jamaludin" userId="a2a779a89b3b6dfb" providerId="LiveId" clId="{EE5CEF49-6E20-484C-88DD-CADC97819434}" dt="2021-06-01T07:42:52.317" v="600" actId="478"/>
          <ac:spMkLst>
            <pc:docMk/>
            <pc:sldMk cId="2677682722" sldId="259"/>
            <ac:spMk id="2" creationId="{00000000-0000-0000-0000-000000000000}"/>
          </ac:spMkLst>
        </pc:spChg>
        <pc:spChg chg="add del mod">
          <ac:chgData name="mohd hanif jamaludin" userId="a2a779a89b3b6dfb" providerId="LiveId" clId="{EE5CEF49-6E20-484C-88DD-CADC97819434}" dt="2021-06-01T07:42:53.894" v="601" actId="478"/>
          <ac:spMkLst>
            <pc:docMk/>
            <pc:sldMk cId="2677682722" sldId="259"/>
            <ac:spMk id="4" creationId="{102F5AE9-1F56-45B8-8D53-58DFEB79AD7E}"/>
          </ac:spMkLst>
        </pc:spChg>
        <pc:spChg chg="add mod">
          <ac:chgData name="mohd hanif jamaludin" userId="a2a779a89b3b6dfb" providerId="LiveId" clId="{EE5CEF49-6E20-484C-88DD-CADC97819434}" dt="2021-06-01T08:28:02.335" v="1459" actId="3062"/>
          <ac:spMkLst>
            <pc:docMk/>
            <pc:sldMk cId="2677682722" sldId="259"/>
            <ac:spMk id="5" creationId="{98086FA2-FD29-473B-9B06-1EC2FFDC0BBE}"/>
          </ac:spMkLst>
        </pc:spChg>
        <pc:spChg chg="del">
          <ac:chgData name="mohd hanif jamaludin" userId="a2a779a89b3b6dfb" providerId="LiveId" clId="{EE5CEF49-6E20-484C-88DD-CADC97819434}" dt="2021-06-01T04:01:42.923" v="379" actId="478"/>
          <ac:spMkLst>
            <pc:docMk/>
            <pc:sldMk cId="2677682722" sldId="259"/>
            <ac:spMk id="8" creationId="{00000000-0000-0000-0000-000000000000}"/>
          </ac:spMkLst>
        </pc:spChg>
        <pc:grpChg chg="del">
          <ac:chgData name="mohd hanif jamaludin" userId="a2a779a89b3b6dfb" providerId="LiveId" clId="{EE5CEF49-6E20-484C-88DD-CADC97819434}" dt="2021-06-01T04:03:11.782" v="392" actId="478"/>
          <ac:grpSpMkLst>
            <pc:docMk/>
            <pc:sldMk cId="2677682722" sldId="259"/>
            <ac:grpSpMk id="18" creationId="{00000000-0000-0000-0000-000000000000}"/>
          </ac:grpSpMkLst>
        </pc:grpChg>
        <pc:picChg chg="add mod">
          <ac:chgData name="mohd hanif jamaludin" userId="a2a779a89b3b6dfb" providerId="LiveId" clId="{EE5CEF49-6E20-484C-88DD-CADC97819434}" dt="2021-06-01T08:26:24.163" v="1395" actId="1076"/>
          <ac:picMkLst>
            <pc:docMk/>
            <pc:sldMk cId="2677682722" sldId="259"/>
            <ac:picMk id="2050" creationId="{BD7F0BDD-BEB6-4580-9FFD-FEFA73796D9D}"/>
          </ac:picMkLst>
        </pc:picChg>
      </pc:sldChg>
      <pc:sldChg chg="del">
        <pc:chgData name="mohd hanif jamaludin" userId="a2a779a89b3b6dfb" providerId="LiveId" clId="{EE5CEF49-6E20-484C-88DD-CADC97819434}" dt="2021-06-01T07:55:37.450" v="821" actId="47"/>
        <pc:sldMkLst>
          <pc:docMk/>
          <pc:sldMk cId="2074474281" sldId="261"/>
        </pc:sldMkLst>
      </pc:sldChg>
      <pc:sldChg chg="del">
        <pc:chgData name="mohd hanif jamaludin" userId="a2a779a89b3b6dfb" providerId="LiveId" clId="{EE5CEF49-6E20-484C-88DD-CADC97819434}" dt="2021-06-01T07:55:38.253" v="822" actId="47"/>
        <pc:sldMkLst>
          <pc:docMk/>
          <pc:sldMk cId="3484091238" sldId="263"/>
        </pc:sldMkLst>
      </pc:sldChg>
      <pc:sldChg chg="addSp delSp modSp mod">
        <pc:chgData name="mohd hanif jamaludin" userId="a2a779a89b3b6dfb" providerId="LiveId" clId="{EE5CEF49-6E20-484C-88DD-CADC97819434}" dt="2021-06-01T08:25:18.282" v="1391" actId="1076"/>
        <pc:sldMkLst>
          <pc:docMk/>
          <pc:sldMk cId="2780369543" sldId="264"/>
        </pc:sldMkLst>
        <pc:spChg chg="del mod">
          <ac:chgData name="mohd hanif jamaludin" userId="a2a779a89b3b6dfb" providerId="LiveId" clId="{EE5CEF49-6E20-484C-88DD-CADC97819434}" dt="2021-06-01T08:11:13.040" v="1210" actId="478"/>
          <ac:spMkLst>
            <pc:docMk/>
            <pc:sldMk cId="2780369543" sldId="264"/>
            <ac:spMk id="2" creationId="{00000000-0000-0000-0000-000000000000}"/>
          </ac:spMkLst>
        </pc:spChg>
        <pc:spChg chg="del">
          <ac:chgData name="mohd hanif jamaludin" userId="a2a779a89b3b6dfb" providerId="LiveId" clId="{EE5CEF49-6E20-484C-88DD-CADC97819434}" dt="2021-06-01T04:03:19.434" v="393" actId="478"/>
          <ac:spMkLst>
            <pc:docMk/>
            <pc:sldMk cId="2780369543" sldId="264"/>
            <ac:spMk id="6" creationId="{00000000-0000-0000-0000-000000000000}"/>
          </ac:spMkLst>
        </pc:spChg>
        <pc:spChg chg="add del">
          <ac:chgData name="mohd hanif jamaludin" userId="a2a779a89b3b6dfb" providerId="LiveId" clId="{EE5CEF49-6E20-484C-88DD-CADC97819434}" dt="2021-06-01T07:58:48.166" v="922" actId="22"/>
          <ac:spMkLst>
            <pc:docMk/>
            <pc:sldMk cId="2780369543" sldId="264"/>
            <ac:spMk id="8" creationId="{7B79BF64-03BF-4E5F-B185-608A0114CF92}"/>
          </ac:spMkLst>
        </pc:spChg>
        <pc:spChg chg="add del">
          <ac:chgData name="mohd hanif jamaludin" userId="a2a779a89b3b6dfb" providerId="LiveId" clId="{EE5CEF49-6E20-484C-88DD-CADC97819434}" dt="2021-06-01T07:59:01.182" v="924" actId="22"/>
          <ac:spMkLst>
            <pc:docMk/>
            <pc:sldMk cId="2780369543" sldId="264"/>
            <ac:spMk id="10" creationId="{0D465B83-2E84-4E25-AA5C-D704A9D5365D}"/>
          </ac:spMkLst>
        </pc:spChg>
        <pc:spChg chg="add mod">
          <ac:chgData name="mohd hanif jamaludin" userId="a2a779a89b3b6dfb" providerId="LiveId" clId="{EE5CEF49-6E20-484C-88DD-CADC97819434}" dt="2021-06-01T08:24:53.426" v="1382" actId="14100"/>
          <ac:spMkLst>
            <pc:docMk/>
            <pc:sldMk cId="2780369543" sldId="264"/>
            <ac:spMk id="12" creationId="{D06C6264-CC4F-4439-8B7A-029A251D0C87}"/>
          </ac:spMkLst>
        </pc:spChg>
        <pc:spChg chg="add del mod">
          <ac:chgData name="mohd hanif jamaludin" userId="a2a779a89b3b6dfb" providerId="LiveId" clId="{EE5CEF49-6E20-484C-88DD-CADC97819434}" dt="2021-06-01T08:04:29.860" v="1022"/>
          <ac:spMkLst>
            <pc:docMk/>
            <pc:sldMk cId="2780369543" sldId="264"/>
            <ac:spMk id="13" creationId="{FB23DAE0-0338-4434-BA4A-3B9681627962}"/>
          </ac:spMkLst>
        </pc:spChg>
        <pc:spChg chg="add mod topLvl">
          <ac:chgData name="mohd hanif jamaludin" userId="a2a779a89b3b6dfb" providerId="LiveId" clId="{EE5CEF49-6E20-484C-88DD-CADC97819434}" dt="2021-06-01T08:09:38.386" v="1180" actId="164"/>
          <ac:spMkLst>
            <pc:docMk/>
            <pc:sldMk cId="2780369543" sldId="264"/>
            <ac:spMk id="14" creationId="{79661AB6-4804-46DB-AC05-1FD1ABFF3F47}"/>
          </ac:spMkLst>
        </pc:spChg>
        <pc:spChg chg="add mod topLvl">
          <ac:chgData name="mohd hanif jamaludin" userId="a2a779a89b3b6dfb" providerId="LiveId" clId="{EE5CEF49-6E20-484C-88DD-CADC97819434}" dt="2021-06-01T08:09:38.386" v="1180" actId="164"/>
          <ac:spMkLst>
            <pc:docMk/>
            <pc:sldMk cId="2780369543" sldId="264"/>
            <ac:spMk id="16" creationId="{D57B0D76-C09D-4FA4-A0E0-B90DDCDA3D4C}"/>
          </ac:spMkLst>
        </pc:spChg>
        <pc:spChg chg="add mod topLvl">
          <ac:chgData name="mohd hanif jamaludin" userId="a2a779a89b3b6dfb" providerId="LiveId" clId="{EE5CEF49-6E20-484C-88DD-CADC97819434}" dt="2021-06-01T08:09:38.386" v="1180" actId="164"/>
          <ac:spMkLst>
            <pc:docMk/>
            <pc:sldMk cId="2780369543" sldId="264"/>
            <ac:spMk id="17" creationId="{B73609F2-D19A-4377-81E6-1B69BD57F3C4}"/>
          </ac:spMkLst>
        </pc:spChg>
        <pc:spChg chg="add mod topLvl">
          <ac:chgData name="mohd hanif jamaludin" userId="a2a779a89b3b6dfb" providerId="LiveId" clId="{EE5CEF49-6E20-484C-88DD-CADC97819434}" dt="2021-06-01T08:09:38.386" v="1180" actId="164"/>
          <ac:spMkLst>
            <pc:docMk/>
            <pc:sldMk cId="2780369543" sldId="264"/>
            <ac:spMk id="18" creationId="{0367A5A8-241D-4B7D-A6D4-FCA7673FF3C9}"/>
          </ac:spMkLst>
        </pc:spChg>
        <pc:spChg chg="add mod topLvl">
          <ac:chgData name="mohd hanif jamaludin" userId="a2a779a89b3b6dfb" providerId="LiveId" clId="{EE5CEF49-6E20-484C-88DD-CADC97819434}" dt="2021-06-01T08:09:38.386" v="1180" actId="164"/>
          <ac:spMkLst>
            <pc:docMk/>
            <pc:sldMk cId="2780369543" sldId="264"/>
            <ac:spMk id="19" creationId="{5487B0A3-CC00-44BA-B0D0-844157FE5C6B}"/>
          </ac:spMkLst>
        </pc:spChg>
        <pc:spChg chg="add mod topLvl">
          <ac:chgData name="mohd hanif jamaludin" userId="a2a779a89b3b6dfb" providerId="LiveId" clId="{EE5CEF49-6E20-484C-88DD-CADC97819434}" dt="2021-06-01T08:10:13.075" v="1194" actId="1076"/>
          <ac:spMkLst>
            <pc:docMk/>
            <pc:sldMk cId="2780369543" sldId="264"/>
            <ac:spMk id="22" creationId="{89B28F56-46C1-4A05-B589-E0D5281267D4}"/>
          </ac:spMkLst>
        </pc:spChg>
        <pc:spChg chg="add mod">
          <ac:chgData name="mohd hanif jamaludin" userId="a2a779a89b3b6dfb" providerId="LiveId" clId="{EE5CEF49-6E20-484C-88DD-CADC97819434}" dt="2021-06-01T08:11:33.427" v="1224" actId="14100"/>
          <ac:spMkLst>
            <pc:docMk/>
            <pc:sldMk cId="2780369543" sldId="264"/>
            <ac:spMk id="25" creationId="{17A34F5B-99D9-4CB0-ABA2-1D2F99D754C3}"/>
          </ac:spMkLst>
        </pc:spChg>
        <pc:grpChg chg="add del mod">
          <ac:chgData name="mohd hanif jamaludin" userId="a2a779a89b3b6dfb" providerId="LiveId" clId="{EE5CEF49-6E20-484C-88DD-CADC97819434}" dt="2021-06-01T08:09:31.715" v="1178" actId="165"/>
          <ac:grpSpMkLst>
            <pc:docMk/>
            <pc:sldMk cId="2780369543" sldId="264"/>
            <ac:grpSpMk id="15" creationId="{81457878-B803-4AB4-AA85-C6BA856FBB38}"/>
          </ac:grpSpMkLst>
        </pc:grpChg>
        <pc:grpChg chg="add mod">
          <ac:chgData name="mohd hanif jamaludin" userId="a2a779a89b3b6dfb" providerId="LiveId" clId="{EE5CEF49-6E20-484C-88DD-CADC97819434}" dt="2021-06-01T08:09:38.386" v="1180" actId="164"/>
          <ac:grpSpMkLst>
            <pc:docMk/>
            <pc:sldMk cId="2780369543" sldId="264"/>
            <ac:grpSpMk id="20" creationId="{73A6881D-204E-44C2-895C-7BB7E76890B9}"/>
          </ac:grpSpMkLst>
        </pc:grpChg>
        <pc:picChg chg="del">
          <ac:chgData name="mohd hanif jamaludin" userId="a2a779a89b3b6dfb" providerId="LiveId" clId="{EE5CEF49-6E20-484C-88DD-CADC97819434}" dt="2021-06-01T04:03:20.092" v="394" actId="478"/>
          <ac:picMkLst>
            <pc:docMk/>
            <pc:sldMk cId="2780369543" sldId="264"/>
            <ac:picMk id="5" creationId="{00000000-0000-0000-0000-000000000000}"/>
          </ac:picMkLst>
        </pc:picChg>
        <pc:picChg chg="del">
          <ac:chgData name="mohd hanif jamaludin" userId="a2a779a89b3b6dfb" providerId="LiveId" clId="{EE5CEF49-6E20-484C-88DD-CADC97819434}" dt="2021-06-01T04:03:20.797" v="395" actId="478"/>
          <ac:picMkLst>
            <pc:docMk/>
            <pc:sldMk cId="2780369543" sldId="264"/>
            <ac:picMk id="7" creationId="{00000000-0000-0000-0000-000000000000}"/>
          </ac:picMkLst>
        </pc:picChg>
        <pc:picChg chg="del">
          <ac:chgData name="mohd hanif jamaludin" userId="a2a779a89b3b6dfb" providerId="LiveId" clId="{EE5CEF49-6E20-484C-88DD-CADC97819434}" dt="2021-06-01T04:03:21.381" v="396" actId="478"/>
          <ac:picMkLst>
            <pc:docMk/>
            <pc:sldMk cId="2780369543" sldId="264"/>
            <ac:picMk id="9" creationId="{00000000-0000-0000-0000-000000000000}"/>
          </ac:picMkLst>
        </pc:picChg>
        <pc:picChg chg="add mod topLvl">
          <ac:chgData name="mohd hanif jamaludin" userId="a2a779a89b3b6dfb" providerId="LiveId" clId="{EE5CEF49-6E20-484C-88DD-CADC97819434}" dt="2021-06-01T08:09:38.386" v="1180" actId="164"/>
          <ac:picMkLst>
            <pc:docMk/>
            <pc:sldMk cId="2780369543" sldId="264"/>
            <ac:picMk id="3074" creationId="{949825AD-7A45-4291-89C0-A2333B3F690E}"/>
          </ac:picMkLst>
        </pc:picChg>
        <pc:picChg chg="add mod">
          <ac:chgData name="mohd hanif jamaludin" userId="a2a779a89b3b6dfb" providerId="LiveId" clId="{EE5CEF49-6E20-484C-88DD-CADC97819434}" dt="2021-06-01T08:17:52.771" v="1341" actId="1076"/>
          <ac:picMkLst>
            <pc:docMk/>
            <pc:sldMk cId="2780369543" sldId="264"/>
            <ac:picMk id="3076" creationId="{46F18F7B-C98F-4E5D-A81A-8FA9ACD6E052}"/>
          </ac:picMkLst>
        </pc:picChg>
        <pc:picChg chg="add mod">
          <ac:chgData name="mohd hanif jamaludin" userId="a2a779a89b3b6dfb" providerId="LiveId" clId="{EE5CEF49-6E20-484C-88DD-CADC97819434}" dt="2021-06-01T08:25:18.282" v="1391" actId="1076"/>
          <ac:picMkLst>
            <pc:docMk/>
            <pc:sldMk cId="2780369543" sldId="264"/>
            <ac:picMk id="3078" creationId="{985EB25C-66CC-496E-A437-14F37ADB78E4}"/>
          </ac:picMkLst>
        </pc:picChg>
        <pc:picChg chg="add mod">
          <ac:chgData name="mohd hanif jamaludin" userId="a2a779a89b3b6dfb" providerId="LiveId" clId="{EE5CEF49-6E20-484C-88DD-CADC97819434}" dt="2021-06-01T08:17:47.154" v="1338" actId="1076"/>
          <ac:picMkLst>
            <pc:docMk/>
            <pc:sldMk cId="2780369543" sldId="264"/>
            <ac:picMk id="3080" creationId="{C879C03C-C11A-47B5-8EC9-32FD8E36F5D8}"/>
          </ac:picMkLst>
        </pc:picChg>
        <pc:picChg chg="add del mod">
          <ac:chgData name="mohd hanif jamaludin" userId="a2a779a89b3b6dfb" providerId="LiveId" clId="{EE5CEF49-6E20-484C-88DD-CADC97819434}" dt="2021-06-01T08:13:33.780" v="1242" actId="478"/>
          <ac:picMkLst>
            <pc:docMk/>
            <pc:sldMk cId="2780369543" sldId="264"/>
            <ac:picMk id="3082" creationId="{68654CD8-AE04-42E3-8058-D63AEA8A4D88}"/>
          </ac:picMkLst>
        </pc:picChg>
        <pc:picChg chg="add del mod">
          <ac:chgData name="mohd hanif jamaludin" userId="a2a779a89b3b6dfb" providerId="LiveId" clId="{EE5CEF49-6E20-484C-88DD-CADC97819434}" dt="2021-06-01T08:14:56.838" v="1276" actId="478"/>
          <ac:picMkLst>
            <pc:docMk/>
            <pc:sldMk cId="2780369543" sldId="264"/>
            <ac:picMk id="3084" creationId="{DCE0C933-3294-42BE-9E67-7EF42591BE44}"/>
          </ac:picMkLst>
        </pc:picChg>
        <pc:picChg chg="add del">
          <ac:chgData name="mohd hanif jamaludin" userId="a2a779a89b3b6dfb" providerId="LiveId" clId="{EE5CEF49-6E20-484C-88DD-CADC97819434}" dt="2021-06-01T08:14:56.838" v="1276" actId="478"/>
          <ac:picMkLst>
            <pc:docMk/>
            <pc:sldMk cId="2780369543" sldId="264"/>
            <ac:picMk id="3086" creationId="{8A9CCB5E-6FA9-4E87-A183-63CBB8E1E809}"/>
          </ac:picMkLst>
        </pc:picChg>
        <pc:picChg chg="add mod">
          <ac:chgData name="mohd hanif jamaludin" userId="a2a779a89b3b6dfb" providerId="LiveId" clId="{EE5CEF49-6E20-484C-88DD-CADC97819434}" dt="2021-06-01T08:17:47.971" v="1339" actId="1076"/>
          <ac:picMkLst>
            <pc:docMk/>
            <pc:sldMk cId="2780369543" sldId="264"/>
            <ac:picMk id="3088" creationId="{549536B9-B4D4-446D-AFD7-9FDE5ED533C3}"/>
          </ac:picMkLst>
        </pc:picChg>
        <pc:picChg chg="add del mod">
          <ac:chgData name="mohd hanif jamaludin" userId="a2a779a89b3b6dfb" providerId="LiveId" clId="{EE5CEF49-6E20-484C-88DD-CADC97819434}" dt="2021-06-01T08:16:10.184" v="1302"/>
          <ac:picMkLst>
            <pc:docMk/>
            <pc:sldMk cId="2780369543" sldId="264"/>
            <ac:picMk id="3090" creationId="{95D87A92-5E15-4F9F-BFA6-56C9FB7CB444}"/>
          </ac:picMkLst>
        </pc:picChg>
        <pc:picChg chg="add del mod">
          <ac:chgData name="mohd hanif jamaludin" userId="a2a779a89b3b6dfb" providerId="LiveId" clId="{EE5CEF49-6E20-484C-88DD-CADC97819434}" dt="2021-06-01T08:16:36.740" v="1315"/>
          <ac:picMkLst>
            <pc:docMk/>
            <pc:sldMk cId="2780369543" sldId="264"/>
            <ac:picMk id="3092" creationId="{6D641111-330F-455E-8E5F-520C6A0C1825}"/>
          </ac:picMkLst>
        </pc:picChg>
        <pc:picChg chg="add mod">
          <ac:chgData name="mohd hanif jamaludin" userId="a2a779a89b3b6dfb" providerId="LiveId" clId="{EE5CEF49-6E20-484C-88DD-CADC97819434}" dt="2021-06-01T08:17:48.578" v="1340" actId="1076"/>
          <ac:picMkLst>
            <pc:docMk/>
            <pc:sldMk cId="2780369543" sldId="264"/>
            <ac:picMk id="3094" creationId="{38404F64-4017-469D-9BD7-58E5B8572757}"/>
          </ac:picMkLst>
        </pc:picChg>
      </pc:sldChg>
      <pc:sldChg chg="addSp modSp new mod ord">
        <pc:chgData name="mohd hanif jamaludin" userId="a2a779a89b3b6dfb" providerId="LiveId" clId="{EE5CEF49-6E20-484C-88DD-CADC97819434}" dt="2021-06-01T08:28:46.415" v="1467"/>
        <pc:sldMkLst>
          <pc:docMk/>
          <pc:sldMk cId="1337977826" sldId="265"/>
        </pc:sldMkLst>
        <pc:spChg chg="add mod">
          <ac:chgData name="mohd hanif jamaludin" userId="a2a779a89b3b6dfb" providerId="LiveId" clId="{EE5CEF49-6E20-484C-88DD-CADC97819434}" dt="2021-06-01T07:57:42.196" v="920" actId="20577"/>
          <ac:spMkLst>
            <pc:docMk/>
            <pc:sldMk cId="1337977826" sldId="265"/>
            <ac:spMk id="10" creationId="{E658B704-BFE0-4733-B440-36F8E8562415}"/>
          </ac:spMkLst>
        </pc:spChg>
        <pc:picChg chg="add mod ord modCrop">
          <ac:chgData name="mohd hanif jamaludin" userId="a2a779a89b3b6dfb" providerId="LiveId" clId="{EE5CEF49-6E20-484C-88DD-CADC97819434}" dt="2021-06-01T07:55:19.047" v="817" actId="166"/>
          <ac:picMkLst>
            <pc:docMk/>
            <pc:sldMk cId="1337977826" sldId="265"/>
            <ac:picMk id="3" creationId="{84F9E6F7-754A-47E7-AF2F-EF6BD08EB0C5}"/>
          </ac:picMkLst>
        </pc:picChg>
        <pc:picChg chg="add mod ord">
          <ac:chgData name="mohd hanif jamaludin" userId="a2a779a89b3b6dfb" providerId="LiveId" clId="{EE5CEF49-6E20-484C-88DD-CADC97819434}" dt="2021-06-01T07:55:23.614" v="819" actId="1076"/>
          <ac:picMkLst>
            <pc:docMk/>
            <pc:sldMk cId="1337977826" sldId="265"/>
            <ac:picMk id="5" creationId="{FA6DA408-BEAA-4736-AEB0-FA88DE41527F}"/>
          </ac:picMkLst>
        </pc:picChg>
        <pc:picChg chg="add mod">
          <ac:chgData name="mohd hanif jamaludin" userId="a2a779a89b3b6dfb" providerId="LiveId" clId="{EE5CEF49-6E20-484C-88DD-CADC97819434}" dt="2021-06-01T07:52:45.411" v="621"/>
          <ac:picMkLst>
            <pc:docMk/>
            <pc:sldMk cId="1337977826" sldId="265"/>
            <ac:picMk id="6" creationId="{B61857F4-B903-401C-92AF-3AC74988A1FA}"/>
          </ac:picMkLst>
        </pc:picChg>
        <pc:picChg chg="add mod">
          <ac:chgData name="mohd hanif jamaludin" userId="a2a779a89b3b6dfb" providerId="LiveId" clId="{EE5CEF49-6E20-484C-88DD-CADC97819434}" dt="2021-06-01T07:55:14.746" v="816" actId="1076"/>
          <ac:picMkLst>
            <pc:docMk/>
            <pc:sldMk cId="1337977826" sldId="265"/>
            <ac:picMk id="8" creationId="{B95EF3F0-0012-43AE-9476-D8A5CDFE3F49}"/>
          </ac:picMkLst>
        </pc:picChg>
      </pc:sldChg>
      <pc:sldChg chg="addSp delSp modSp add mod">
        <pc:chgData name="mohd hanif jamaludin" userId="a2a779a89b3b6dfb" providerId="LiveId" clId="{EE5CEF49-6E20-484C-88DD-CADC97819434}" dt="2021-06-01T08:24:29.036" v="1378" actId="14100"/>
        <pc:sldMkLst>
          <pc:docMk/>
          <pc:sldMk cId="1639235723" sldId="266"/>
        </pc:sldMkLst>
        <pc:spChg chg="add del">
          <ac:chgData name="mohd hanif jamaludin" userId="a2a779a89b3b6dfb" providerId="LiveId" clId="{EE5CEF49-6E20-484C-88DD-CADC97819434}" dt="2021-06-01T08:21:59.565" v="1356"/>
          <ac:spMkLst>
            <pc:docMk/>
            <pc:sldMk cId="1639235723" sldId="266"/>
            <ac:spMk id="2" creationId="{4A89FCD0-9E90-48B6-A569-4B4600472E9D}"/>
          </ac:spMkLst>
        </pc:spChg>
        <pc:spChg chg="add mod">
          <ac:chgData name="mohd hanif jamaludin" userId="a2a779a89b3b6dfb" providerId="LiveId" clId="{EE5CEF49-6E20-484C-88DD-CADC97819434}" dt="2021-06-01T08:23:13.192" v="1365" actId="1076"/>
          <ac:spMkLst>
            <pc:docMk/>
            <pc:sldMk cId="1639235723" sldId="266"/>
            <ac:spMk id="3" creationId="{30B1E3AE-90CC-444D-B0CB-07B297E79FE1}"/>
          </ac:spMkLst>
        </pc:spChg>
        <pc:spChg chg="add del mod">
          <ac:chgData name="mohd hanif jamaludin" userId="a2a779a89b3b6dfb" providerId="LiveId" clId="{EE5CEF49-6E20-484C-88DD-CADC97819434}" dt="2021-06-01T08:23:27.954" v="1370"/>
          <ac:spMkLst>
            <pc:docMk/>
            <pc:sldMk cId="1639235723" sldId="266"/>
            <ac:spMk id="4" creationId="{02033BAD-ECB3-479A-9797-A6C24C24DA13}"/>
          </ac:spMkLst>
        </pc:spChg>
        <pc:spChg chg="add mod">
          <ac:chgData name="mohd hanif jamaludin" userId="a2a779a89b3b6dfb" providerId="LiveId" clId="{EE5CEF49-6E20-484C-88DD-CADC97819434}" dt="2021-06-01T08:24:29.036" v="1378" actId="14100"/>
          <ac:spMkLst>
            <pc:docMk/>
            <pc:sldMk cId="1639235723" sldId="266"/>
            <ac:spMk id="5" creationId="{B234FD58-2B0B-4D85-94B2-5D03CD9B526B}"/>
          </ac:spMkLst>
        </pc:spChg>
        <pc:spChg chg="del">
          <ac:chgData name="mohd hanif jamaludin" userId="a2a779a89b3b6dfb" providerId="LiveId" clId="{EE5CEF49-6E20-484C-88DD-CADC97819434}" dt="2021-06-01T08:21:42.656" v="1346" actId="478"/>
          <ac:spMkLst>
            <pc:docMk/>
            <pc:sldMk cId="1639235723" sldId="266"/>
            <ac:spMk id="12" creationId="{D06C6264-CC4F-4439-8B7A-029A251D0C87}"/>
          </ac:spMkLst>
        </pc:spChg>
        <pc:spChg chg="mod">
          <ac:chgData name="mohd hanif jamaludin" userId="a2a779a89b3b6dfb" providerId="LiveId" clId="{EE5CEF49-6E20-484C-88DD-CADC97819434}" dt="2021-06-01T08:21:45.056" v="1348" actId="6549"/>
          <ac:spMkLst>
            <pc:docMk/>
            <pc:sldMk cId="1639235723" sldId="266"/>
            <ac:spMk id="14" creationId="{79661AB6-4804-46DB-AC05-1FD1ABFF3F47}"/>
          </ac:spMkLst>
        </pc:spChg>
        <pc:spChg chg="del">
          <ac:chgData name="mohd hanif jamaludin" userId="a2a779a89b3b6dfb" providerId="LiveId" clId="{EE5CEF49-6E20-484C-88DD-CADC97819434}" dt="2021-06-01T08:21:51.696" v="1354" actId="478"/>
          <ac:spMkLst>
            <pc:docMk/>
            <pc:sldMk cId="1639235723" sldId="266"/>
            <ac:spMk id="22" creationId="{89B28F56-46C1-4A05-B589-E0D5281267D4}"/>
          </ac:spMkLst>
        </pc:spChg>
        <pc:spChg chg="mod">
          <ac:chgData name="mohd hanif jamaludin" userId="a2a779a89b3b6dfb" providerId="LiveId" clId="{EE5CEF49-6E20-484C-88DD-CADC97819434}" dt="2021-06-01T08:19:55.064" v="1345" actId="20577"/>
          <ac:spMkLst>
            <pc:docMk/>
            <pc:sldMk cId="1639235723" sldId="266"/>
            <ac:spMk id="25" creationId="{17A34F5B-99D9-4CB0-ABA2-1D2F99D754C3}"/>
          </ac:spMkLst>
        </pc:spChg>
        <pc:grpChg chg="del">
          <ac:chgData name="mohd hanif jamaludin" userId="a2a779a89b3b6dfb" providerId="LiveId" clId="{EE5CEF49-6E20-484C-88DD-CADC97819434}" dt="2021-06-01T08:21:45.837" v="1349" actId="478"/>
          <ac:grpSpMkLst>
            <pc:docMk/>
            <pc:sldMk cId="1639235723" sldId="266"/>
            <ac:grpSpMk id="20" creationId="{73A6881D-204E-44C2-895C-7BB7E76890B9}"/>
          </ac:grpSpMkLst>
        </pc:grpChg>
        <pc:picChg chg="del">
          <ac:chgData name="mohd hanif jamaludin" userId="a2a779a89b3b6dfb" providerId="LiveId" clId="{EE5CEF49-6E20-484C-88DD-CADC97819434}" dt="2021-06-01T08:21:49.463" v="1353" actId="478"/>
          <ac:picMkLst>
            <pc:docMk/>
            <pc:sldMk cId="1639235723" sldId="266"/>
            <ac:picMk id="3076" creationId="{46F18F7B-C98F-4E5D-A81A-8FA9ACD6E052}"/>
          </ac:picMkLst>
        </pc:picChg>
        <pc:picChg chg="del">
          <ac:chgData name="mohd hanif jamaludin" userId="a2a779a89b3b6dfb" providerId="LiveId" clId="{EE5CEF49-6E20-484C-88DD-CADC97819434}" dt="2021-06-01T08:21:44.270" v="1347" actId="478"/>
          <ac:picMkLst>
            <pc:docMk/>
            <pc:sldMk cId="1639235723" sldId="266"/>
            <ac:picMk id="3078" creationId="{985EB25C-66CC-496E-A437-14F37ADB78E4}"/>
          </ac:picMkLst>
        </pc:picChg>
        <pc:picChg chg="del">
          <ac:chgData name="mohd hanif jamaludin" userId="a2a779a89b3b6dfb" providerId="LiveId" clId="{EE5CEF49-6E20-484C-88DD-CADC97819434}" dt="2021-06-01T08:21:47.246" v="1350" actId="478"/>
          <ac:picMkLst>
            <pc:docMk/>
            <pc:sldMk cId="1639235723" sldId="266"/>
            <ac:picMk id="3080" creationId="{C879C03C-C11A-47B5-8EC9-32FD8E36F5D8}"/>
          </ac:picMkLst>
        </pc:picChg>
        <pc:picChg chg="del">
          <ac:chgData name="mohd hanif jamaludin" userId="a2a779a89b3b6dfb" providerId="LiveId" clId="{EE5CEF49-6E20-484C-88DD-CADC97819434}" dt="2021-06-01T08:21:48.724" v="1352" actId="478"/>
          <ac:picMkLst>
            <pc:docMk/>
            <pc:sldMk cId="1639235723" sldId="266"/>
            <ac:picMk id="3088" creationId="{549536B9-B4D4-446D-AFD7-9FDE5ED533C3}"/>
          </ac:picMkLst>
        </pc:picChg>
        <pc:picChg chg="del">
          <ac:chgData name="mohd hanif jamaludin" userId="a2a779a89b3b6dfb" providerId="LiveId" clId="{EE5CEF49-6E20-484C-88DD-CADC97819434}" dt="2021-06-01T08:21:48.127" v="1351" actId="478"/>
          <ac:picMkLst>
            <pc:docMk/>
            <pc:sldMk cId="1639235723" sldId="266"/>
            <ac:picMk id="3094" creationId="{38404F64-4017-469D-9BD7-58E5B8572757}"/>
          </ac:picMkLst>
        </pc:picChg>
        <pc:picChg chg="add del">
          <ac:chgData name="mohd hanif jamaludin" userId="a2a779a89b3b6dfb" providerId="LiveId" clId="{EE5CEF49-6E20-484C-88DD-CADC97819434}" dt="2021-06-01T08:21:59.565" v="1356"/>
          <ac:picMkLst>
            <pc:docMk/>
            <pc:sldMk cId="1639235723" sldId="266"/>
            <ac:picMk id="4098" creationId="{FE226936-637F-47CF-BE15-F56FEB36856D}"/>
          </ac:picMkLst>
        </pc:picChg>
        <pc:picChg chg="add mod">
          <ac:chgData name="mohd hanif jamaludin" userId="a2a779a89b3b6dfb" providerId="LiveId" clId="{EE5CEF49-6E20-484C-88DD-CADC97819434}" dt="2021-06-01T08:22:18.563" v="1360" actId="1076"/>
          <ac:picMkLst>
            <pc:docMk/>
            <pc:sldMk cId="1639235723" sldId="266"/>
            <ac:picMk id="4100" creationId="{F0B72BEE-4A99-4B33-94D2-08D576199441}"/>
          </ac:picMkLst>
        </pc:picChg>
      </pc:sldChg>
      <pc:sldChg chg="addSp delSp modSp add mod">
        <pc:chgData name="mohd hanif jamaludin" userId="a2a779a89b3b6dfb" providerId="LiveId" clId="{EE5CEF49-6E20-484C-88DD-CADC97819434}" dt="2021-06-01T08:28:41.161" v="1465" actId="14100"/>
        <pc:sldMkLst>
          <pc:docMk/>
          <pc:sldMk cId="2415591971" sldId="267"/>
        </pc:sldMkLst>
        <pc:spChg chg="del">
          <ac:chgData name="mohd hanif jamaludin" userId="a2a779a89b3b6dfb" providerId="LiveId" clId="{EE5CEF49-6E20-484C-88DD-CADC97819434}" dt="2021-06-01T08:28:34.416" v="1462" actId="478"/>
          <ac:spMkLst>
            <pc:docMk/>
            <pc:sldMk cId="2415591971" sldId="267"/>
            <ac:spMk id="5" creationId="{B234FD58-2B0B-4D85-94B2-5D03CD9B526B}"/>
          </ac:spMkLst>
        </pc:spChg>
        <pc:spChg chg="add mod">
          <ac:chgData name="mohd hanif jamaludin" userId="a2a779a89b3b6dfb" providerId="LiveId" clId="{EE5CEF49-6E20-484C-88DD-CADC97819434}" dt="2021-06-01T08:28:41.161" v="1465" actId="14100"/>
          <ac:spMkLst>
            <pc:docMk/>
            <pc:sldMk cId="2415591971" sldId="267"/>
            <ac:spMk id="7" creationId="{A9AD1902-6174-479D-AD56-5167AE568787}"/>
          </ac:spMkLst>
        </pc:spChg>
        <pc:spChg chg="mod">
          <ac:chgData name="mohd hanif jamaludin" userId="a2a779a89b3b6dfb" providerId="LiveId" clId="{EE5CEF49-6E20-484C-88DD-CADC97819434}" dt="2021-06-01T08:28:13.487" v="1461" actId="20577"/>
          <ac:spMkLst>
            <pc:docMk/>
            <pc:sldMk cId="2415591971" sldId="267"/>
            <ac:spMk id="25" creationId="{17A34F5B-99D9-4CB0-ABA2-1D2F99D754C3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22T10:13:15.331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968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968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0D8A585F-A6A3-4A01-8832-F5CF7ACDA9B0}" type="datetimeFigureOut">
              <a:rPr lang="en-MY" smtClean="0"/>
              <a:t>03/06/21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553"/>
            <a:ext cx="5438140" cy="3909050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672"/>
            <a:ext cx="2946189" cy="49696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99" y="9429672"/>
            <a:ext cx="2946189" cy="49696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036EDFF5-0E82-44CF-AF81-3927F12399C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6007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CAC6F-258F-4DE2-854E-668838F1F113}" type="datetimeFigureOut">
              <a:rPr lang="en-MY" smtClean="0"/>
              <a:t>03/06/21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2FC3-1223-46E7-8636-61CFF5E3226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6717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CAC6F-258F-4DE2-854E-668838F1F113}" type="datetimeFigureOut">
              <a:rPr lang="en-MY" smtClean="0"/>
              <a:t>03/06/21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2FC3-1223-46E7-8636-61CFF5E3226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9733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CAC6F-258F-4DE2-854E-668838F1F113}" type="datetimeFigureOut">
              <a:rPr lang="en-MY" smtClean="0"/>
              <a:t>03/06/21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2FC3-1223-46E7-8636-61CFF5E3226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6909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CAC6F-258F-4DE2-854E-668838F1F113}" type="datetimeFigureOut">
              <a:rPr lang="en-MY" smtClean="0"/>
              <a:t>03/06/21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2FC3-1223-46E7-8636-61CFF5E3226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971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CAC6F-258F-4DE2-854E-668838F1F113}" type="datetimeFigureOut">
              <a:rPr lang="en-MY" smtClean="0"/>
              <a:t>03/06/21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2FC3-1223-46E7-8636-61CFF5E3226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585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CAC6F-258F-4DE2-854E-668838F1F113}" type="datetimeFigureOut">
              <a:rPr lang="en-MY" smtClean="0"/>
              <a:t>03/06/21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2FC3-1223-46E7-8636-61CFF5E3226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0476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CAC6F-258F-4DE2-854E-668838F1F113}" type="datetimeFigureOut">
              <a:rPr lang="en-MY" smtClean="0"/>
              <a:t>03/06/21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2FC3-1223-46E7-8636-61CFF5E3226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6941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CAC6F-258F-4DE2-854E-668838F1F113}" type="datetimeFigureOut">
              <a:rPr lang="en-MY" smtClean="0"/>
              <a:t>03/06/21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2FC3-1223-46E7-8636-61CFF5E3226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0064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CAC6F-258F-4DE2-854E-668838F1F113}" type="datetimeFigureOut">
              <a:rPr lang="en-MY" smtClean="0"/>
              <a:t>03/06/21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2FC3-1223-46E7-8636-61CFF5E3226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4155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CAC6F-258F-4DE2-854E-668838F1F113}" type="datetimeFigureOut">
              <a:rPr lang="en-MY" smtClean="0"/>
              <a:t>03/06/21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2FC3-1223-46E7-8636-61CFF5E3226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3784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CAC6F-258F-4DE2-854E-668838F1F113}" type="datetimeFigureOut">
              <a:rPr lang="en-MY" smtClean="0"/>
              <a:t>03/06/21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2FC3-1223-46E7-8636-61CFF5E3226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690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CAC6F-258F-4DE2-854E-668838F1F113}" type="datetimeFigureOut">
              <a:rPr lang="en-MY" smtClean="0"/>
              <a:t>03/06/21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A2FC3-1223-46E7-8636-61CFF5E32263}" type="slidenum">
              <a:rPr lang="en-MY" smtClean="0"/>
              <a:t>‹#›</a:t>
            </a:fld>
            <a:endParaRPr lang="en-MY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7" t="19260" r="40181" b="27407"/>
          <a:stretch/>
        </p:blipFill>
        <p:spPr>
          <a:xfrm>
            <a:off x="137917" y="5944660"/>
            <a:ext cx="995425" cy="816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397" r="98883">
                        <a14:foregroundMark x1="95251" y1="38667" x2="95251" y2="38667"/>
                        <a14:foregroundMark x1="80726" y1="37833" x2="89665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9200" y="0"/>
            <a:ext cx="2070100" cy="33818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39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0109200" y="3488489"/>
            <a:ext cx="2070100" cy="335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7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comments" Target="../comments/comment1.xml"/><Relationship Id="rId5" Type="http://schemas.openxmlformats.org/officeDocument/2006/relationships/image" Target="../media/image6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9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23490" y="6301168"/>
            <a:ext cx="10135675" cy="1125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n>
                <a:solidFill>
                  <a:schemeClr val="bg1">
                    <a:lumMod val="75000"/>
                  </a:schemeClr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2896" y="287199"/>
            <a:ext cx="9583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Kristen ITC" panose="03050502040202030202" pitchFamily="66" charset="0"/>
              </a:rPr>
              <a:t>KNOWLEDGE</a:t>
            </a:r>
            <a:r>
              <a:rPr lang="ja-JP" altLang="en-US" sz="4800" b="1" dirty="0">
                <a:latin typeface="Kristen ITC" panose="03050502040202030202" pitchFamily="66" charset="0"/>
              </a:rPr>
              <a:t>　</a:t>
            </a:r>
            <a:r>
              <a:rPr lang="en-US" altLang="ja-JP" sz="4800" b="1" dirty="0">
                <a:latin typeface="Kristen ITC" panose="03050502040202030202" pitchFamily="66" charset="0"/>
              </a:rPr>
              <a:t>SHARING</a:t>
            </a:r>
            <a:endParaRPr lang="en-MY" sz="4800" b="1" dirty="0">
              <a:latin typeface="Kristen ITC" panose="03050502040202030202" pitchFamily="66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FF88E71-07F7-45E7-A78F-6FD50B18912A}"/>
              </a:ext>
            </a:extLst>
          </p:cNvPr>
          <p:cNvGrpSpPr/>
          <p:nvPr/>
        </p:nvGrpSpPr>
        <p:grpSpPr>
          <a:xfrm>
            <a:off x="6200937" y="2005311"/>
            <a:ext cx="4017981" cy="650089"/>
            <a:chOff x="6070503" y="1472575"/>
            <a:chExt cx="4017981" cy="650089"/>
          </a:xfrm>
        </p:grpSpPr>
        <p:sp>
          <p:nvSpPr>
            <p:cNvPr id="3" name="TextBox 2"/>
            <p:cNvSpPr txBox="1"/>
            <p:nvPr/>
          </p:nvSpPr>
          <p:spPr>
            <a:xfrm>
              <a:off x="6070503" y="1472575"/>
              <a:ext cx="40179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ja-JP" sz="3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  <a:reflection blurRad="254000" endPos="77000" dist="50800" dir="5400000" sy="-100000" algn="bl" rotWithShape="0"/>
                  </a:effectLst>
                </a:rPr>
                <a:t>ELECTRICAL SAFETY</a:t>
              </a:r>
              <a:endPara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254000" endPos="77000" dist="50800" dir="5400000" sy="-100000" algn="bl" rotWithShape="0"/>
                </a:effectLst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6317612" y="2106820"/>
              <a:ext cx="3523767" cy="15844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151324" y="5171669"/>
            <a:ext cx="10734282" cy="1617628"/>
            <a:chOff x="2230181" y="5526618"/>
            <a:chExt cx="7953267" cy="1617628"/>
          </a:xfrm>
        </p:grpSpPr>
        <p:sp>
          <p:nvSpPr>
            <p:cNvPr id="11" name="Rectangle 10"/>
            <p:cNvSpPr/>
            <p:nvPr/>
          </p:nvSpPr>
          <p:spPr>
            <a:xfrm>
              <a:off x="2230181" y="6682581"/>
              <a:ext cx="79532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b="1" dirty="0" err="1"/>
                <a:t>Pusat</a:t>
              </a:r>
              <a:r>
                <a:rPr lang="en-US" altLang="ja-JP" sz="2400" b="1" dirty="0"/>
                <a:t> </a:t>
              </a:r>
              <a:r>
                <a:rPr lang="en-US" altLang="ja-JP" sz="2400" b="1" dirty="0" err="1"/>
                <a:t>Kecemerlangan</a:t>
              </a:r>
              <a:r>
                <a:rPr lang="en-US" altLang="ja-JP" sz="2400" b="1" dirty="0"/>
                <a:t> </a:t>
              </a:r>
              <a:r>
                <a:rPr lang="en-US" altLang="ja-JP" sz="2400" b="1" dirty="0" err="1"/>
                <a:t>Kejuruteraan</a:t>
              </a:r>
              <a:r>
                <a:rPr lang="en-US" altLang="ja-JP" sz="2400" b="1" dirty="0"/>
                <a:t> &amp; </a:t>
              </a:r>
              <a:r>
                <a:rPr lang="en-US" altLang="ja-JP" sz="2400" b="1" dirty="0" err="1"/>
                <a:t>Teknologi</a:t>
              </a:r>
              <a:r>
                <a:rPr lang="en-US" altLang="ja-JP" sz="2400" b="1" dirty="0"/>
                <a:t> JKR (</a:t>
              </a:r>
              <a:r>
                <a:rPr lang="en-US" altLang="ja-JP" sz="2400" b="1" dirty="0" err="1"/>
                <a:t>CREaTE</a:t>
              </a:r>
              <a:r>
                <a:rPr lang="en-US" altLang="ja-JP" sz="2400" b="1" dirty="0"/>
                <a:t>)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772A3317-6F03-4F46-A35A-E4D971B1F62F}"/>
                </a:ext>
              </a:extLst>
            </p:cNvPr>
            <p:cNvSpPr txBox="1"/>
            <p:nvPr/>
          </p:nvSpPr>
          <p:spPr>
            <a:xfrm>
              <a:off x="2637160" y="5526618"/>
              <a:ext cx="71027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2400" b="1" dirty="0">
                  <a:latin typeface="Arial Nova Light" panose="020B0304020202020204" pitchFamily="34" charset="0"/>
                </a:rPr>
                <a:t>Mohd Hanif bin Jamaludin </a:t>
              </a:r>
            </a:p>
            <a:p>
              <a:pPr algn="ctr"/>
              <a:r>
                <a:rPr lang="en-MY" sz="2400" b="1" dirty="0" err="1">
                  <a:latin typeface="Arial Nova Light" panose="020B0304020202020204" pitchFamily="34" charset="0"/>
                </a:rPr>
                <a:t>Makmal</a:t>
              </a:r>
              <a:r>
                <a:rPr lang="en-MY" sz="2400" b="1" dirty="0">
                  <a:latin typeface="Arial Nova Light" panose="020B0304020202020204" pitchFamily="34" charset="0"/>
                </a:rPr>
                <a:t> </a:t>
              </a:r>
              <a:r>
                <a:rPr lang="en-MY" sz="2400" b="1" dirty="0" err="1">
                  <a:latin typeface="Arial Nova Light" panose="020B0304020202020204" pitchFamily="34" charset="0"/>
                </a:rPr>
                <a:t>Penyelidikan</a:t>
              </a:r>
              <a:r>
                <a:rPr lang="en-MY" sz="2400" b="1" dirty="0">
                  <a:latin typeface="Arial Nova Light" panose="020B0304020202020204" pitchFamily="34" charset="0"/>
                </a:rPr>
                <a:t> </a:t>
              </a:r>
              <a:r>
                <a:rPr lang="en-MY" sz="2400" b="1" dirty="0" err="1">
                  <a:latin typeface="Arial Nova Light" panose="020B0304020202020204" pitchFamily="34" charset="0"/>
                </a:rPr>
                <a:t>Elektrik</a:t>
              </a:r>
              <a:r>
                <a:rPr lang="en-MY" sz="2400" b="1" dirty="0">
                  <a:latin typeface="Arial Nova Light" panose="020B0304020202020204" pitchFamily="34" charset="0"/>
                </a:rPr>
                <a:t> </a:t>
              </a:r>
            </a:p>
            <a:p>
              <a:pPr algn="ctr"/>
              <a:r>
                <a:rPr lang="en-MY" sz="2400" b="1" dirty="0" err="1">
                  <a:latin typeface="Arial Nova Light" panose="020B0304020202020204" pitchFamily="34" charset="0"/>
                </a:rPr>
                <a:t>Bahagian</a:t>
              </a:r>
              <a:r>
                <a:rPr lang="en-MY" sz="2400" b="1" dirty="0">
                  <a:latin typeface="Arial Nova Light" panose="020B0304020202020204" pitchFamily="34" charset="0"/>
                </a:rPr>
                <a:t> </a:t>
              </a:r>
              <a:r>
                <a:rPr lang="en-MY" sz="2400" b="1" dirty="0" err="1">
                  <a:latin typeface="Arial Nova Light" panose="020B0304020202020204" pitchFamily="34" charset="0"/>
                </a:rPr>
                <a:t>Inovasi</a:t>
              </a:r>
              <a:r>
                <a:rPr lang="en-MY" sz="2400" b="1" dirty="0">
                  <a:latin typeface="Arial Nova Light" panose="020B0304020202020204" pitchFamily="34" charset="0"/>
                </a:rPr>
                <a:t> </a:t>
              </a:r>
              <a:r>
                <a:rPr lang="en-MY" sz="2400" b="1" dirty="0" err="1">
                  <a:latin typeface="Arial Nova Light" panose="020B0304020202020204" pitchFamily="34" charset="0"/>
                </a:rPr>
                <a:t>Penyelidikan</a:t>
              </a:r>
              <a:r>
                <a:rPr lang="en-MY" sz="2400" b="1" dirty="0">
                  <a:latin typeface="Arial Nova Light" panose="020B0304020202020204" pitchFamily="34" charset="0"/>
                </a:rPr>
                <a:t> dan Pembangunan </a:t>
              </a:r>
              <a:r>
                <a:rPr lang="en-MY" sz="2400" b="1" dirty="0" err="1">
                  <a:latin typeface="Arial Nova Light" panose="020B0304020202020204" pitchFamily="34" charset="0"/>
                </a:rPr>
                <a:t>Kejuruteraan</a:t>
              </a:r>
              <a:r>
                <a:rPr lang="en-MY" sz="2400" b="1" dirty="0">
                  <a:latin typeface="Arial Nova Light" panose="020B0304020202020204" pitchFamily="34" charset="0"/>
                </a:rPr>
                <a:t> 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1E01096-D049-496E-9DED-3C4EACEEFC1A}"/>
              </a:ext>
            </a:extLst>
          </p:cNvPr>
          <p:cNvSpPr/>
          <p:nvPr/>
        </p:nvSpPr>
        <p:spPr>
          <a:xfrm>
            <a:off x="4772064" y="2913746"/>
            <a:ext cx="6875729" cy="1323439"/>
          </a:xfrm>
          <a:prstGeom prst="rect">
            <a:avLst/>
          </a:prstGeom>
          <a:solidFill>
            <a:schemeClr val="bg1">
              <a:alpha val="51000"/>
            </a:schemeClr>
          </a:solidFill>
          <a:effectLst>
            <a:softEdge rad="63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ELECTRICAL EQUIPMENT APPLIANCE  CLASS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6B22385-349D-4B83-98E6-90900E182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94558" l="2041" r="98542">
                        <a14:foregroundMark x1="9913" y1="81633" x2="9913" y2="81633"/>
                        <a14:foregroundMark x1="5539" y1="82313" x2="5539" y2="82313"/>
                        <a14:foregroundMark x1="3207" y1="82313" x2="3207" y2="82313"/>
                        <a14:foregroundMark x1="2332" y1="78912" x2="2332" y2="78912"/>
                        <a14:foregroundMark x1="4373" y1="90476" x2="4373" y2="90476"/>
                        <a14:foregroundMark x1="19825" y1="86395" x2="19825" y2="86395"/>
                        <a14:foregroundMark x1="28863" y1="85714" x2="28863" y2="85714"/>
                        <a14:foregroundMark x1="10496" y1="70068" x2="10496" y2="70068"/>
                        <a14:foregroundMark x1="3207" y1="75510" x2="3207" y2="75510"/>
                        <a14:foregroundMark x1="2915" y1="85714" x2="2915" y2="85714"/>
                        <a14:foregroundMark x1="59475" y1="90476" x2="59475" y2="90476"/>
                        <a14:foregroundMark x1="91254" y1="78912" x2="91254" y2="78912"/>
                        <a14:foregroundMark x1="95918" y1="84354" x2="95918" y2="84354"/>
                        <a14:foregroundMark x1="97668" y1="94558" x2="97668" y2="94558"/>
                        <a14:foregroundMark x1="96501" y1="81633" x2="96501" y2="81633"/>
                        <a14:foregroundMark x1="98542" y1="78912" x2="98542" y2="789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5690" y="2773890"/>
            <a:ext cx="4437926" cy="1901968"/>
          </a:xfrm>
          <a:prstGeom prst="rect">
            <a:avLst/>
          </a:prstGeom>
        </p:spPr>
      </p:pic>
      <p:pic>
        <p:nvPicPr>
          <p:cNvPr id="1030" name="Picture 6" descr="PAT Testing Frequency - How often should pat testing be done?">
            <a:extLst>
              <a:ext uri="{FF2B5EF4-FFF2-40B4-BE49-F238E27FC236}">
                <a16:creationId xmlns="" xmlns:a16="http://schemas.microsoft.com/office/drawing/2014/main" id="{6E5FE0D8-80F3-4120-A45D-14A76FA89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96" b="89933" l="5045" r="89911">
                        <a14:foregroundMark x1="16617" y1="77181" x2="16617" y2="77181"/>
                        <a14:foregroundMark x1="18991" y1="85906" x2="18991" y2="85906"/>
                        <a14:foregroundMark x1="7122" y1="79866" x2="7122" y2="79866"/>
                        <a14:foregroundMark x1="32641" y1="80537" x2="32641" y2="80537"/>
                        <a14:foregroundMark x1="40356" y1="71141" x2="40356" y2="71141"/>
                        <a14:foregroundMark x1="34421" y1="67114" x2="34421" y2="67114"/>
                        <a14:foregroundMark x1="41543" y1="69128" x2="41543" y2="69128"/>
                        <a14:foregroundMark x1="49258" y1="88591" x2="49258" y2="88591"/>
                        <a14:foregroundMark x1="52522" y1="56376" x2="52522" y2="56376"/>
                        <a14:foregroundMark x1="86944" y1="69128" x2="86944" y2="69128"/>
                        <a14:foregroundMark x1="58754" y1="10067" x2="58754" y2="10067"/>
                        <a14:foregroundMark x1="20475" y1="85235" x2="20475" y2="85235"/>
                        <a14:foregroundMark x1="8012" y1="78523" x2="8012" y2="78523"/>
                        <a14:foregroundMark x1="5045" y1="78523" x2="5045" y2="7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3" y="4192605"/>
            <a:ext cx="3209925" cy="141922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wer plug &amp; outlet Type C">
            <a:extLst>
              <a:ext uri="{FF2B5EF4-FFF2-40B4-BE49-F238E27FC236}">
                <a16:creationId xmlns="" xmlns:a16="http://schemas.microsoft.com/office/drawing/2014/main" id="{C97FFD86-2CBB-4332-A4BA-1527A8113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59" b="89051" l="7065" r="95109">
                        <a14:foregroundMark x1="88587" y1="24818" x2="88587" y2="24818"/>
                        <a14:foregroundMark x1="95109" y1="23358" x2="95109" y2="23358"/>
                        <a14:foregroundMark x1="88859" y1="53285" x2="88859" y2="53285"/>
                        <a14:foregroundMark x1="7065" y1="63504" x2="7065" y2="63504"/>
                        <a14:foregroundMark x1="6793" y1="68613" x2="6793" y2="68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353" y="2058725"/>
            <a:ext cx="2474128" cy="921075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wer plug &amp; outlet Type G">
            <a:extLst>
              <a:ext uri="{FF2B5EF4-FFF2-40B4-BE49-F238E27FC236}">
                <a16:creationId xmlns="" xmlns:a16="http://schemas.microsoft.com/office/drawing/2014/main" id="{1D5BF34B-CC16-4F4A-A2BF-2478BA7E8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8" b="92419" l="6044" r="89011">
                        <a14:foregroundMark x1="25824" y1="13357" x2="25824" y2="13357"/>
                        <a14:foregroundMark x1="30220" y1="7942" x2="24176" y2="14801"/>
                        <a14:foregroundMark x1="10989" y1="27076" x2="10989" y2="27076"/>
                        <a14:foregroundMark x1="45604" y1="3610" x2="45604" y2="3610"/>
                        <a14:foregroundMark x1="6044" y1="26354" x2="6044" y2="26354"/>
                        <a14:foregroundMark x1="87363" y1="39711" x2="87363" y2="39711"/>
                        <a14:foregroundMark x1="52198" y1="92419" x2="52198" y2="92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97" y="1867801"/>
            <a:ext cx="1116227" cy="1698873"/>
          </a:xfrm>
          <a:prstGeom prst="rect">
            <a:avLst/>
          </a:prstGeom>
          <a:noFill/>
          <a:scene3d>
            <a:camera prst="obliqueBottom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48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are Class of Electrical Equipment? - YouTube">
            <a:extLst>
              <a:ext uri="{FF2B5EF4-FFF2-40B4-BE49-F238E27FC236}">
                <a16:creationId xmlns="" xmlns:a16="http://schemas.microsoft.com/office/drawing/2014/main" id="{BD7F0BDD-BEB6-4580-9FFD-FEFA73796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0"/>
          <a:stretch/>
        </p:blipFill>
        <p:spPr bwMode="auto">
          <a:xfrm>
            <a:off x="651846" y="1621971"/>
            <a:ext cx="9646040" cy="400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8086FA2-FD29-473B-9B06-1EC2FFDC0BBE}"/>
              </a:ext>
            </a:extLst>
          </p:cNvPr>
          <p:cNvSpPr txBox="1"/>
          <p:nvPr/>
        </p:nvSpPr>
        <p:spPr>
          <a:xfrm>
            <a:off x="771589" y="631372"/>
            <a:ext cx="9912740" cy="707886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WHAT CLASS OF ELECTRICAL APPLIANCES ?</a:t>
            </a:r>
          </a:p>
        </p:txBody>
      </p:sp>
    </p:spTree>
    <p:extLst>
      <p:ext uri="{BB962C8B-B14F-4D97-AF65-F5344CB8AC3E}">
        <p14:creationId xmlns:p14="http://schemas.microsoft.com/office/powerpoint/2010/main" val="267768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06C6264-CC4F-4439-8B7A-029A251D0C87}"/>
              </a:ext>
            </a:extLst>
          </p:cNvPr>
          <p:cNvSpPr txBox="1"/>
          <p:nvPr/>
        </p:nvSpPr>
        <p:spPr>
          <a:xfrm>
            <a:off x="250491" y="1457749"/>
            <a:ext cx="617887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solidFill>
                  <a:srgbClr val="4A4A4A"/>
                </a:solidFill>
                <a:effectLst/>
                <a:latin typeface="Roboto-Regular"/>
              </a:rPr>
              <a:t>Class I appliances are usually </a:t>
            </a:r>
            <a:r>
              <a:rPr lang="en-US" sz="2000" b="1" i="0" dirty="0">
                <a:solidFill>
                  <a:srgbClr val="4A4A4A"/>
                </a:solidFill>
                <a:effectLst/>
                <a:latin typeface="Roboto-Regular"/>
              </a:rPr>
              <a:t>made of metal</a:t>
            </a:r>
            <a:r>
              <a:rPr lang="en-US" b="0" i="0" dirty="0">
                <a:solidFill>
                  <a:srgbClr val="4A4A4A"/>
                </a:solidFill>
                <a:effectLst/>
                <a:latin typeface="Roboto-Regular"/>
              </a:rPr>
              <a:t>, </a:t>
            </a:r>
            <a:r>
              <a:rPr lang="en-US" sz="2000" b="1" i="0" dirty="0">
                <a:solidFill>
                  <a:srgbClr val="4A4A4A"/>
                </a:solidFill>
                <a:effectLst/>
                <a:latin typeface="Roboto-Regular"/>
              </a:rPr>
              <a:t>have three cables, </a:t>
            </a:r>
            <a:r>
              <a:rPr lang="en-US" b="0" i="0" dirty="0">
                <a:solidFill>
                  <a:srgbClr val="4A4A4A"/>
                </a:solidFill>
                <a:effectLst/>
                <a:latin typeface="Roboto-Regular"/>
              </a:rPr>
              <a:t>have a metal </a:t>
            </a:r>
            <a:r>
              <a:rPr lang="en-US" sz="2000" b="1" i="0" dirty="0">
                <a:solidFill>
                  <a:srgbClr val="4A4A4A"/>
                </a:solidFill>
                <a:effectLst/>
                <a:latin typeface="Roboto-Regular"/>
              </a:rPr>
              <a:t>Earth pin</a:t>
            </a:r>
            <a:r>
              <a:rPr lang="en-US" b="0" i="0" dirty="0">
                <a:solidFill>
                  <a:srgbClr val="4A4A4A"/>
                </a:solidFill>
                <a:effectLst/>
                <a:latin typeface="Roboto-Regular"/>
              </a:rPr>
              <a:t>, and </a:t>
            </a:r>
            <a:r>
              <a:rPr lang="en-US" sz="2000" b="1" i="0" dirty="0">
                <a:solidFill>
                  <a:srgbClr val="4A4A4A"/>
                </a:solidFill>
                <a:effectLst/>
                <a:latin typeface="Roboto-Regular"/>
              </a:rPr>
              <a:t>have a fuse in the plug</a:t>
            </a:r>
            <a:r>
              <a:rPr lang="en-US" b="0" i="0" dirty="0">
                <a:solidFill>
                  <a:srgbClr val="4A4A4A"/>
                </a:solidFill>
                <a:effectLst/>
                <a:latin typeface="Roboto-Regular"/>
              </a:rPr>
              <a:t>. However, the only way to confirm whether the appliance is Class I is to look for the Class I symbol on the appliance.</a:t>
            </a:r>
          </a:p>
          <a:p>
            <a:pPr algn="just"/>
            <a:r>
              <a:rPr lang="en-US" b="0" i="0" dirty="0">
                <a:solidFill>
                  <a:srgbClr val="4A4A4A"/>
                </a:solidFill>
                <a:effectLst/>
                <a:latin typeface="Roboto-Regular"/>
              </a:rPr>
              <a:t>Examples of Class I appliances are refrigerators, microwaves, kettles, irons, and toasters.</a:t>
            </a:r>
            <a:br>
              <a:rPr lang="en-US" b="0" i="0" dirty="0">
                <a:solidFill>
                  <a:srgbClr val="4A4A4A"/>
                </a:solidFill>
                <a:effectLst/>
                <a:latin typeface="Roboto-Regular"/>
              </a:rPr>
            </a:br>
            <a:endParaRPr lang="en-US" b="0" i="0" dirty="0">
              <a:solidFill>
                <a:srgbClr val="4A4A4A"/>
              </a:solidFill>
              <a:effectLst/>
              <a:latin typeface="Roboto-Regular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3A6881D-204E-44C2-895C-7BB7E76890B9}"/>
              </a:ext>
            </a:extLst>
          </p:cNvPr>
          <p:cNvGrpSpPr/>
          <p:nvPr/>
        </p:nvGrpSpPr>
        <p:grpSpPr>
          <a:xfrm>
            <a:off x="674914" y="4108046"/>
            <a:ext cx="6216173" cy="2384829"/>
            <a:chOff x="674914" y="4108046"/>
            <a:chExt cx="6216173" cy="2384829"/>
          </a:xfrm>
        </p:grpSpPr>
        <p:pic>
          <p:nvPicPr>
            <p:cNvPr id="3074" name="Picture 2">
              <a:extLst>
                <a:ext uri="{FF2B5EF4-FFF2-40B4-BE49-F238E27FC236}">
                  <a16:creationId xmlns="" xmlns:a16="http://schemas.microsoft.com/office/drawing/2014/main" id="{949825AD-7A45-4291-89C0-A2333B3F69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1625" y1="37168" x2="31625" y2="37168"/>
                          <a14:foregroundMark x1="41375" y1="55162" x2="41375" y2="55162"/>
                          <a14:foregroundMark x1="36375" y1="58112" x2="36375" y2="58112"/>
                          <a14:foregroundMark x1="30625" y1="66077" x2="30625" y2="66077"/>
                          <a14:foregroundMark x1="42000" y1="66962" x2="42000" y2="66962"/>
                          <a14:foregroundMark x1="60875" y1="58997" x2="60875" y2="58997"/>
                          <a14:foregroundMark x1="67875" y1="47198" x2="67875" y2="47198"/>
                          <a14:foregroundMark x1="59375" y1="26254" x2="59375" y2="26254"/>
                          <a14:foregroundMark x1="66875" y1="11799" x2="66875" y2="11799"/>
                          <a14:foregroundMark x1="64250" y1="16814" x2="64250" y2="16814"/>
                          <a14:foregroundMark x1="65125" y1="30973" x2="65125" y2="30973"/>
                          <a14:foregroundMark x1="68375" y1="29794" x2="68375" y2="29794"/>
                          <a14:foregroundMark x1="70250" y1="45723" x2="70250" y2="457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08" r="22437"/>
            <a:stretch/>
          </p:blipFill>
          <p:spPr bwMode="auto">
            <a:xfrm>
              <a:off x="1366607" y="4108046"/>
              <a:ext cx="3385457" cy="2384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79661AB6-4804-46DB-AC05-1FD1ABFF3F47}"/>
                </a:ext>
              </a:extLst>
            </p:cNvPr>
            <p:cNvSpPr txBox="1"/>
            <p:nvPr/>
          </p:nvSpPr>
          <p:spPr>
            <a:xfrm>
              <a:off x="4321624" y="4271103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EARTH/E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D57B0D76-C09D-4FA4-A0E0-B90DDCDA3D4C}"/>
                </a:ext>
              </a:extLst>
            </p:cNvPr>
            <p:cNvSpPr txBox="1"/>
            <p:nvPr/>
          </p:nvSpPr>
          <p:spPr>
            <a:xfrm>
              <a:off x="4322058" y="4638549"/>
              <a:ext cx="2569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LIVE /L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73609F2-D19A-4377-81E6-1B69BD57F3C4}"/>
                </a:ext>
              </a:extLst>
            </p:cNvPr>
            <p:cNvSpPr txBox="1"/>
            <p:nvPr/>
          </p:nvSpPr>
          <p:spPr>
            <a:xfrm>
              <a:off x="4420946" y="5061048"/>
              <a:ext cx="2264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SAFETY FUSE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0367A5A8-241D-4B7D-A6D4-FCA7673FF3C9}"/>
                </a:ext>
              </a:extLst>
            </p:cNvPr>
            <p:cNvSpPr txBox="1"/>
            <p:nvPr/>
          </p:nvSpPr>
          <p:spPr>
            <a:xfrm>
              <a:off x="734781" y="4670950"/>
              <a:ext cx="14586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NEUTRAL /N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5487B0A3-CC00-44BA-B0D0-844157FE5C6B}"/>
                </a:ext>
              </a:extLst>
            </p:cNvPr>
            <p:cNvSpPr txBox="1"/>
            <p:nvPr/>
          </p:nvSpPr>
          <p:spPr>
            <a:xfrm>
              <a:off x="674914" y="5398611"/>
              <a:ext cx="14586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Cable Clamp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7A34F5B-99D9-4CB0-ABA2-1D2F99D754C3}"/>
              </a:ext>
            </a:extLst>
          </p:cNvPr>
          <p:cNvSpPr txBox="1"/>
          <p:nvPr/>
        </p:nvSpPr>
        <p:spPr>
          <a:xfrm>
            <a:off x="41519" y="261895"/>
            <a:ext cx="69015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0" u="sng" dirty="0">
                <a:solidFill>
                  <a:srgbClr val="4A4A4A"/>
                </a:solidFill>
                <a:effectLst/>
                <a:latin typeface="Roboto-Regular"/>
              </a:rPr>
              <a:t>CLASS </a:t>
            </a:r>
            <a:r>
              <a:rPr lang="en-US" sz="4800" b="1" i="0" u="sng" dirty="0" smtClean="0">
                <a:solidFill>
                  <a:srgbClr val="4A4A4A"/>
                </a:solidFill>
                <a:effectLst/>
                <a:latin typeface="Roboto-Regular"/>
              </a:rPr>
              <a:t>I APPLIANCE</a:t>
            </a:r>
            <a:endParaRPr lang="en-US" sz="4800" b="0" i="0" dirty="0">
              <a:solidFill>
                <a:srgbClr val="4A4A4A"/>
              </a:solidFill>
              <a:effectLst/>
              <a:latin typeface="Roboto-Regular"/>
            </a:endParaRPr>
          </a:p>
        </p:txBody>
      </p:sp>
      <p:pic>
        <p:nvPicPr>
          <p:cNvPr id="3078" name="Picture 6" descr="SEC - Electricare for YOÜ!. PANASONIC 392L ECONAVI INVERTER 2-DOOR FRIDGE,  NR-BL389PSMY">
            <a:extLst>
              <a:ext uri="{FF2B5EF4-FFF2-40B4-BE49-F238E27FC236}">
                <a16:creationId xmlns="" xmlns:a16="http://schemas.microsoft.com/office/drawing/2014/main" id="{985EB25C-66CC-496E-A437-14F37ADB7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96444" l="9778" r="89778">
                        <a14:foregroundMark x1="33778" y1="92444" x2="64444" y2="95111"/>
                        <a14:foregroundMark x1="39111" y1="96444" x2="39111" y2="96444"/>
                        <a14:foregroundMark x1="54222" y1="95111" x2="41333" y2="9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507" y="201926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aily Collection Kettle HD9303/03 | Philips">
            <a:extLst>
              <a:ext uri="{FF2B5EF4-FFF2-40B4-BE49-F238E27FC236}">
                <a16:creationId xmlns="" xmlns:a16="http://schemas.microsoft.com/office/drawing/2014/main" id="{C879C03C-C11A-47B5-8EC9-32FD8E36F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654" y="73056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oT devices: Bosch washing machines &amp; dryers (Home Connect)">
            <a:extLst>
              <a:ext uri="{FF2B5EF4-FFF2-40B4-BE49-F238E27FC236}">
                <a16:creationId xmlns="" xmlns:a16="http://schemas.microsoft.com/office/drawing/2014/main" id="{549536B9-B4D4-446D-AFD7-9FDE5ED53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9519" y1="31792" x2="41237" y2="72832"/>
                        <a14:foregroundMark x1="41237" y1="72832" x2="55670" y2="76879"/>
                        <a14:foregroundMark x1="44330" y1="27168" x2="64948" y2="28902"/>
                        <a14:foregroundMark x1="64948" y1="28902" x2="65292" y2="67052"/>
                        <a14:foregroundMark x1="65292" y1="67052" x2="65979" y2="69942"/>
                        <a14:foregroundMark x1="36082" y1="30636" x2="40893" y2="70520"/>
                        <a14:foregroundMark x1="40893" y1="70520" x2="37113" y2="56069"/>
                        <a14:foregroundMark x1="36082" y1="26012" x2="36082" y2="26012"/>
                        <a14:foregroundMark x1="38832" y1="24277" x2="38832" y2="24277"/>
                        <a14:foregroundMark x1="44674" y1="21965" x2="44674" y2="21965"/>
                        <a14:foregroundMark x1="44674" y1="21965" x2="44674" y2="21965"/>
                        <a14:foregroundMark x1="48110" y1="21965" x2="64948" y2="30636"/>
                        <a14:foregroundMark x1="64948" y1="30636" x2="64605" y2="33526"/>
                        <a14:foregroundMark x1="38832" y1="21387" x2="38832" y2="21387"/>
                        <a14:foregroundMark x1="36770" y1="19653" x2="36770" y2="19653"/>
                        <a14:foregroundMark x1="35739" y1="21965" x2="35739" y2="21965"/>
                        <a14:foregroundMark x1="34364" y1="19653" x2="63230" y2="21965"/>
                        <a14:foregroundMark x1="63230" y1="21965" x2="67010" y2="70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32" t="11649" r="18301" b="13010"/>
          <a:stretch/>
        </p:blipFill>
        <p:spPr bwMode="auto">
          <a:xfrm>
            <a:off x="7408588" y="2808251"/>
            <a:ext cx="1458686" cy="124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What is a Desktop Computer? (with pictures)">
            <a:extLst>
              <a:ext uri="{FF2B5EF4-FFF2-40B4-BE49-F238E27FC236}">
                <a16:creationId xmlns="" xmlns:a16="http://schemas.microsoft.com/office/drawing/2014/main" id="{38404F64-4017-469D-9BD7-58E5B8572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895" b="92105" l="7519" r="94737">
                        <a14:foregroundMark x1="91353" y1="26316" x2="86466" y2="64737"/>
                        <a14:foregroundMark x1="86466" y1="64737" x2="72180" y2="72105"/>
                        <a14:foregroundMark x1="92105" y1="14737" x2="92105" y2="14737"/>
                        <a14:foregroundMark x1="71429" y1="10526" x2="81955" y2="7895"/>
                        <a14:foregroundMark x1="68797" y1="51579" x2="68421" y2="68947"/>
                        <a14:foregroundMark x1="48120" y1="91053" x2="46992" y2="91053"/>
                        <a14:foregroundMark x1="7519" y1="80526" x2="7519" y2="80526"/>
                        <a14:foregroundMark x1="71053" y1="51579" x2="71053" y2="51579"/>
                        <a14:foregroundMark x1="94737" y1="17895" x2="94737" y2="17895"/>
                        <a14:foregroundMark x1="65414" y1="47895" x2="65414" y2="47895"/>
                        <a14:foregroundMark x1="67669" y1="90000" x2="67669" y2="90000"/>
                        <a14:foregroundMark x1="65789" y1="92105" x2="65789" y2="92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233" y="417032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What are Class of Electrical Equipment? - YouTube">
            <a:extLst>
              <a:ext uri="{FF2B5EF4-FFF2-40B4-BE49-F238E27FC236}">
                <a16:creationId xmlns="" xmlns:a16="http://schemas.microsoft.com/office/drawing/2014/main" id="{BD7F0BDD-BEB6-4580-9FFD-FEFA73796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0" r="66402"/>
          <a:stretch/>
        </p:blipFill>
        <p:spPr bwMode="auto">
          <a:xfrm>
            <a:off x="7930216" y="4502844"/>
            <a:ext cx="1449385" cy="179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369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7A34F5B-99D9-4CB0-ABA2-1D2F99D754C3}"/>
              </a:ext>
            </a:extLst>
          </p:cNvPr>
          <p:cNvSpPr txBox="1"/>
          <p:nvPr/>
        </p:nvSpPr>
        <p:spPr>
          <a:xfrm>
            <a:off x="307367" y="395484"/>
            <a:ext cx="69015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0" u="sng" dirty="0">
                <a:solidFill>
                  <a:srgbClr val="4A4A4A"/>
                </a:solidFill>
                <a:effectLst/>
                <a:latin typeface="Roboto-Regular"/>
              </a:rPr>
              <a:t>CLASS </a:t>
            </a:r>
            <a:r>
              <a:rPr lang="en-US" sz="4800" b="1" i="0" u="sng" dirty="0" smtClean="0">
                <a:solidFill>
                  <a:srgbClr val="4A4A4A"/>
                </a:solidFill>
                <a:effectLst/>
                <a:latin typeface="Roboto-Regular"/>
              </a:rPr>
              <a:t>II APPLIANCE </a:t>
            </a:r>
            <a:endParaRPr lang="en-US" sz="4800" b="0" i="0" dirty="0">
              <a:solidFill>
                <a:srgbClr val="4A4A4A"/>
              </a:solidFill>
              <a:effectLst/>
              <a:latin typeface="Roboto-Regular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="" xmlns:a16="http://schemas.microsoft.com/office/drawing/2014/main" id="{F0B72BEE-4A99-4B33-94D2-08D576199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r="15867"/>
          <a:stretch/>
        </p:blipFill>
        <p:spPr bwMode="auto">
          <a:xfrm>
            <a:off x="7186747" y="613597"/>
            <a:ext cx="3696789" cy="225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234FD58-2B0B-4D85-94B2-5D03CD9B526B}"/>
              </a:ext>
            </a:extLst>
          </p:cNvPr>
          <p:cNvSpPr txBox="1"/>
          <p:nvPr/>
        </p:nvSpPr>
        <p:spPr>
          <a:xfrm>
            <a:off x="625630" y="1300203"/>
            <a:ext cx="62650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Arial" panose="020B0604020202020204" pitchFamily="34" charset="0"/>
                <a:ea typeface="Roboto-Regular"/>
              </a:rPr>
              <a:t>A Class II appliance usually has a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Arial" panose="020B0604020202020204" pitchFamily="34" charset="0"/>
                <a:ea typeface="Roboto-Regular"/>
              </a:rPr>
              <a:t>plastic cover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Arial" panose="020B0604020202020204" pitchFamily="34" charset="0"/>
                <a:ea typeface="Roboto-Regular"/>
              </a:rPr>
              <a:t>.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4A4A4A"/>
              </a:solidFill>
              <a:effectLst/>
              <a:latin typeface="Arial" panose="020B0604020202020204" pitchFamily="34" charset="0"/>
              <a:ea typeface="Roboto-Regular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4A4A4A"/>
              </a:solidFill>
              <a:latin typeface="Arial" panose="020B0604020202020204" pitchFamily="34" charset="0"/>
              <a:ea typeface="Roboto-Regular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A4A4A"/>
                </a:solidFill>
                <a:effectLst/>
                <a:latin typeface="Arial" panose="020B0604020202020204" pitchFamily="34" charset="0"/>
                <a:ea typeface="Roboto-Regular"/>
              </a:rPr>
              <a:t>Class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Arial" panose="020B0604020202020204" pitchFamily="34" charset="0"/>
                <a:ea typeface="Roboto-Regular"/>
              </a:rPr>
              <a:t>II appliances have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Arial" panose="020B0604020202020204" pitchFamily="34" charset="0"/>
                <a:ea typeface="Roboto-Regular"/>
              </a:rPr>
              <a:t>two layers of insulation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Arial" panose="020B0604020202020204" pitchFamily="34" charset="0"/>
                <a:ea typeface="Roboto-Regular"/>
              </a:rPr>
              <a:t>. As in the case of Class I appliances, the plastic </a:t>
            </a:r>
            <a:r>
              <a:rPr kumimoji="0" lang="en-US" altLang="en-US" b="0" i="0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Arial" panose="020B0604020202020204" pitchFamily="34" charset="0"/>
                <a:ea typeface="Roboto-Regular"/>
              </a:rPr>
              <a:t>connector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Arial" panose="020B0604020202020204" pitchFamily="34" charset="0"/>
                <a:ea typeface="Roboto-Regular"/>
              </a:rPr>
              <a:t> provides the basic insulation. The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Arial" panose="020B0604020202020204" pitchFamily="34" charset="0"/>
                <a:ea typeface="Roboto-Regular"/>
              </a:rPr>
              <a:t>added layer of insulation is a plastic 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Arial" panose="020B0604020202020204" pitchFamily="34" charset="0"/>
                <a:ea typeface="Roboto-Regular"/>
              </a:rPr>
              <a:t>casing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Arial" panose="020B0604020202020204" pitchFamily="34" charset="0"/>
                <a:ea typeface="Roboto-Regular"/>
              </a:rPr>
              <a:t>,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Arial" panose="020B0604020202020204" pitchFamily="34" charset="0"/>
                <a:ea typeface="Roboto-Regular"/>
              </a:rPr>
              <a:t> which provides backup protection. The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Arial" panose="020B0604020202020204" pitchFamily="34" charset="0"/>
                <a:ea typeface="Roboto-Regular"/>
              </a:rPr>
              <a:t>double insulation removes a need for an earth connection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A4A4A"/>
                </a:solidFill>
                <a:effectLst/>
                <a:latin typeface="Arial" panose="020B0604020202020204" pitchFamily="34" charset="0"/>
                <a:ea typeface="Roboto-Regular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4A4A4A"/>
              </a:solidFill>
              <a:latin typeface="Arial" panose="020B0604020202020204" pitchFamily="34" charset="0"/>
              <a:ea typeface="Roboto-Regular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solidFill>
                  <a:srgbClr val="4A4A4A"/>
                </a:solidFill>
                <a:latin typeface="Arial" panose="020B0604020202020204" pitchFamily="34" charset="0"/>
                <a:ea typeface="Roboto-Regular"/>
              </a:rPr>
              <a:t>Class II appliances can be identified by the class II symbol .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4A4A4A"/>
              </a:solidFill>
              <a:effectLst/>
              <a:latin typeface="Arial" panose="020B0604020202020204" pitchFamily="34" charset="0"/>
              <a:ea typeface="Roboto-Regular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Arial" panose="020B0604020202020204" pitchFamily="34" charset="0"/>
                <a:ea typeface="Roboto-Regular"/>
              </a:rPr>
              <a:t/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Arial" panose="020B0604020202020204" pitchFamily="34" charset="0"/>
                <a:ea typeface="Roboto-Regular"/>
              </a:rPr>
            </a:br>
            <a:r>
              <a:rPr lang="en-US" altLang="en-US" dirty="0">
                <a:solidFill>
                  <a:srgbClr val="4A4A4A"/>
                </a:solidFill>
                <a:latin typeface="Arial" panose="020B0604020202020204" pitchFamily="34" charset="0"/>
                <a:ea typeface="Roboto-Regular"/>
              </a:rPr>
              <a:t>Examples of Class II appliances are hair dryers, DVD </a:t>
            </a:r>
            <a:r>
              <a:rPr lang="en-US" altLang="en-US" dirty="0" smtClean="0">
                <a:solidFill>
                  <a:srgbClr val="4A4A4A"/>
                </a:solidFill>
                <a:latin typeface="Arial" panose="020B0604020202020204" pitchFamily="34" charset="0"/>
                <a:ea typeface="Roboto-Regular"/>
              </a:rPr>
              <a:t>players, hand tools, and phone chargers. Class II appliances may use 2-pin mains plug.</a:t>
            </a: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100" dirty="0"/>
          </a:p>
        </p:txBody>
      </p:sp>
      <p:pic>
        <p:nvPicPr>
          <p:cNvPr id="6" name="Picture 2" descr="What are Class of Electrical Equipment? - YouTube">
            <a:extLst>
              <a:ext uri="{FF2B5EF4-FFF2-40B4-BE49-F238E27FC236}">
                <a16:creationId xmlns="" xmlns:a16="http://schemas.microsoft.com/office/drawing/2014/main" id="{BD7F0BDD-BEB6-4580-9FFD-FEFA73796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25840" r="32140"/>
          <a:stretch/>
        </p:blipFill>
        <p:spPr bwMode="auto">
          <a:xfrm>
            <a:off x="8114210" y="3108306"/>
            <a:ext cx="1841862" cy="222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834" y="5136230"/>
            <a:ext cx="1916429" cy="107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6751" y="5582177"/>
            <a:ext cx="2516534" cy="9813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7451" y="5216244"/>
            <a:ext cx="1518221" cy="15182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3974" y="4970895"/>
            <a:ext cx="1675006" cy="17635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14002" t="78547" r="32738" b="4457"/>
          <a:stretch/>
        </p:blipFill>
        <p:spPr>
          <a:xfrm>
            <a:off x="7702830" y="5562387"/>
            <a:ext cx="3026992" cy="102751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957475" y="6449070"/>
            <a:ext cx="1039676" cy="228970"/>
          </a:xfrm>
          <a:prstGeom prst="ellipse">
            <a:avLst/>
          </a:prstGeom>
          <a:noFill/>
          <a:ln w="190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683825" y="5776686"/>
            <a:ext cx="1140861" cy="853729"/>
          </a:xfrm>
          <a:prstGeom prst="ellipse">
            <a:avLst/>
          </a:prstGeom>
          <a:noFill/>
          <a:ln w="190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235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95EF3F0-0012-43AE-9476-D8A5CDFE3F4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18909" y="217715"/>
            <a:ext cx="5564744" cy="424993"/>
          </a:xfrm>
          <a:prstGeom prst="rect">
            <a:avLst/>
          </a:prstGeom>
          <a:effectLst>
            <a:outerShdw blurRad="203200" dir="20460000" sx="90000" sy="-19000" rotWithShape="0">
              <a:prstClr val="black">
                <a:alpha val="91000"/>
              </a:prstClr>
            </a:outerShdw>
            <a:reflection stA="41000" endPos="65000" dist="50800" dir="5400000" sy="-100000" algn="bl" rotWithShape="0"/>
            <a:softEdge rad="31750"/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4F9E6F7-754A-47E7-AF2F-EF6BD08EB0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35"/>
          <a:stretch/>
        </p:blipFill>
        <p:spPr>
          <a:xfrm>
            <a:off x="1644349" y="729793"/>
            <a:ext cx="3946340" cy="5398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A6DA408-BEAA-4736-AEB0-FA88DE415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313" y="729793"/>
            <a:ext cx="3545852" cy="5398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658B704-BFE0-4733-B440-36F8E8562415}"/>
              </a:ext>
            </a:extLst>
          </p:cNvPr>
          <p:cNvSpPr txBox="1"/>
          <p:nvPr/>
        </p:nvSpPr>
        <p:spPr>
          <a:xfrm>
            <a:off x="3225853" y="6363286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*REFERENCE : GUIDELINE FOR APPROVAL OF ELECTRICAL EQUIPMENT GP/ST/No.14/2017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37977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7A34F5B-99D9-4CB0-ABA2-1D2F99D754C3}"/>
              </a:ext>
            </a:extLst>
          </p:cNvPr>
          <p:cNvSpPr txBox="1"/>
          <p:nvPr/>
        </p:nvSpPr>
        <p:spPr>
          <a:xfrm>
            <a:off x="2133591" y="344107"/>
            <a:ext cx="69015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0" u="sng" dirty="0">
                <a:solidFill>
                  <a:srgbClr val="4A4A4A"/>
                </a:solidFill>
                <a:effectLst/>
                <a:latin typeface="Roboto-Regular"/>
              </a:rPr>
              <a:t>CLASS </a:t>
            </a:r>
            <a:r>
              <a:rPr lang="en-US" sz="4800" b="1" i="0" u="sng" dirty="0" smtClean="0">
                <a:solidFill>
                  <a:srgbClr val="4A4A4A"/>
                </a:solidFill>
                <a:effectLst/>
                <a:latin typeface="Roboto-Regular"/>
              </a:rPr>
              <a:t>III APPLIANCE </a:t>
            </a:r>
            <a:endParaRPr lang="en-US" sz="4800" b="0" i="0" dirty="0">
              <a:solidFill>
                <a:srgbClr val="4A4A4A"/>
              </a:solidFill>
              <a:effectLst/>
              <a:latin typeface="Roboto-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9AD1902-6174-479D-AD56-5167AE568787}"/>
              </a:ext>
            </a:extLst>
          </p:cNvPr>
          <p:cNvSpPr txBox="1"/>
          <p:nvPr/>
        </p:nvSpPr>
        <p:spPr>
          <a:xfrm>
            <a:off x="530477" y="1299650"/>
            <a:ext cx="627672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A4A4A"/>
                </a:solidFill>
                <a:effectLst/>
                <a:latin typeface="Roboto-Regular"/>
              </a:rPr>
              <a:t>Class III appliances are </a:t>
            </a:r>
            <a:r>
              <a:rPr lang="en-US" b="0" i="0" dirty="0" smtClean="0">
                <a:solidFill>
                  <a:srgbClr val="4A4A4A"/>
                </a:solidFill>
                <a:effectLst/>
                <a:latin typeface="Roboto-Regular"/>
              </a:rPr>
              <a:t>appliances which protection against</a:t>
            </a:r>
            <a:r>
              <a:rPr lang="en-US" dirty="0" smtClean="0">
                <a:solidFill>
                  <a:srgbClr val="4A4A4A"/>
                </a:solidFill>
                <a:latin typeface="Roboto-Regular"/>
              </a:rPr>
              <a:t> electric shock relies on </a:t>
            </a:r>
            <a:r>
              <a:rPr lang="en-US" b="1" dirty="0" smtClean="0">
                <a:solidFill>
                  <a:srgbClr val="4A4A4A"/>
                </a:solidFill>
                <a:latin typeface="Roboto-Regular"/>
              </a:rPr>
              <a:t>safety extra-low voltage </a:t>
            </a:r>
            <a:r>
              <a:rPr lang="en-US" dirty="0" smtClean="0">
                <a:solidFill>
                  <a:srgbClr val="4A4A4A"/>
                </a:solidFill>
                <a:latin typeface="Roboto-Regular"/>
              </a:rPr>
              <a:t>and in which voltages higher than those of safety extra low voltage are not generated</a:t>
            </a:r>
            <a:r>
              <a:rPr lang="en-US" b="0" i="0" dirty="0" smtClean="0">
                <a:solidFill>
                  <a:srgbClr val="4A4A4A"/>
                </a:solidFill>
                <a:effectLst/>
                <a:latin typeface="Roboto-Regular"/>
              </a:rPr>
              <a:t>..</a:t>
            </a:r>
            <a:r>
              <a:rPr lang="en-US" b="0" i="0" dirty="0">
                <a:solidFill>
                  <a:srgbClr val="4A4A4A"/>
                </a:solidFill>
                <a:effectLst/>
                <a:latin typeface="Roboto-Regular"/>
              </a:rPr>
              <a:t/>
            </a:r>
            <a:br>
              <a:rPr lang="en-US" b="0" i="0" dirty="0">
                <a:solidFill>
                  <a:srgbClr val="4A4A4A"/>
                </a:solidFill>
                <a:effectLst/>
                <a:latin typeface="Roboto-Regular"/>
              </a:rPr>
            </a:br>
            <a:endParaRPr lang="en-US" b="0" i="0" dirty="0" smtClean="0">
              <a:solidFill>
                <a:srgbClr val="4A4A4A"/>
              </a:solidFill>
              <a:effectLst/>
              <a:latin typeface="Roboto-Regular"/>
            </a:endParaRPr>
          </a:p>
          <a:p>
            <a:pPr algn="just"/>
            <a:r>
              <a:rPr lang="en-US" dirty="0" smtClean="0">
                <a:solidFill>
                  <a:srgbClr val="4A4A4A"/>
                </a:solidFill>
                <a:latin typeface="Roboto-Regular"/>
              </a:rPr>
              <a:t>Safety Extra Low Voltage are </a:t>
            </a:r>
            <a:r>
              <a:rPr lang="en-US" b="1" dirty="0" smtClean="0">
                <a:solidFill>
                  <a:srgbClr val="4A4A4A"/>
                </a:solidFill>
                <a:latin typeface="Roboto-Regular"/>
              </a:rPr>
              <a:t>Voltages not exceeding 42 V </a:t>
            </a:r>
            <a:r>
              <a:rPr lang="en-US" dirty="0" smtClean="0">
                <a:solidFill>
                  <a:srgbClr val="4A4A4A"/>
                </a:solidFill>
                <a:latin typeface="Roboto-Regular"/>
              </a:rPr>
              <a:t>between conductors and between conductor and earth, and no </a:t>
            </a:r>
            <a:r>
              <a:rPr lang="en-US" b="1" dirty="0" smtClean="0">
                <a:solidFill>
                  <a:srgbClr val="4A4A4A"/>
                </a:solidFill>
                <a:latin typeface="Roboto-Regular"/>
              </a:rPr>
              <a:t>load voltage not exceeding 50 V</a:t>
            </a:r>
            <a:r>
              <a:rPr lang="en-US" dirty="0" smtClean="0">
                <a:solidFill>
                  <a:srgbClr val="4A4A4A"/>
                </a:solidFill>
                <a:latin typeface="Roboto-Regular"/>
              </a:rPr>
              <a:t>.</a:t>
            </a:r>
          </a:p>
          <a:p>
            <a:pPr algn="just"/>
            <a:endParaRPr lang="en-US" dirty="0" smtClean="0">
              <a:solidFill>
                <a:srgbClr val="4A4A4A"/>
              </a:solidFill>
              <a:latin typeface="Roboto-Regular"/>
            </a:endParaRPr>
          </a:p>
          <a:p>
            <a:pPr algn="just"/>
            <a:r>
              <a:rPr lang="en-US" dirty="0" smtClean="0">
                <a:solidFill>
                  <a:srgbClr val="4A4A4A"/>
                </a:solidFill>
                <a:latin typeface="Roboto-Regular"/>
              </a:rPr>
              <a:t>SELV when obtaining supply from mains, it is to be through isolation transformer. </a:t>
            </a:r>
          </a:p>
          <a:p>
            <a:pPr algn="just"/>
            <a:endParaRPr lang="en-US" dirty="0" smtClean="0">
              <a:solidFill>
                <a:srgbClr val="4A4A4A"/>
              </a:solidFill>
              <a:latin typeface="Roboto-Regular"/>
            </a:endParaRPr>
          </a:p>
          <a:p>
            <a:pPr algn="just"/>
            <a:r>
              <a:rPr lang="en-US" dirty="0">
                <a:solidFill>
                  <a:srgbClr val="4A4A4A"/>
                </a:solidFill>
                <a:latin typeface="Roboto-Regular"/>
              </a:rPr>
              <a:t>Examples of Class III appliances are laptops, mobile phones, and low energy light bulbs</a:t>
            </a:r>
            <a:endParaRPr lang="en-US" b="0" i="0" dirty="0">
              <a:solidFill>
                <a:srgbClr val="4A4A4A"/>
              </a:solidFill>
              <a:effectLst/>
              <a:latin typeface="Roboto-Regular"/>
            </a:endParaRPr>
          </a:p>
        </p:txBody>
      </p:sp>
      <p:pic>
        <p:nvPicPr>
          <p:cNvPr id="2050" name="Picture 2" descr="What are the types of Class I, II, III, 0, 01 in Electrical Appliances ? -  One by Zero Electron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394" y="1799774"/>
            <a:ext cx="3474092" cy="250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novo ThinkPad T490 10th Generation Intel Core i7-10510U Processor (4 Cores / 8 Threads, 1.80 GHz, up to 4.90 GHz with Turbo Boost, 8 MB Cach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28" y="5394514"/>
            <a:ext cx="16859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martphone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613" y="5269968"/>
            <a:ext cx="1852518" cy="123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ome Lighting 10 x Sylvania SET60T-EL 10-60VA transformer SELV for Halogen  &amp; some LED bulbs Home, Furniture &amp; DIY simaytemizlik.com.t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4446776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591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735287" cy="823595"/>
          </a:xfrm>
        </p:spPr>
        <p:txBody>
          <a:bodyPr>
            <a:noAutofit/>
          </a:bodyPr>
          <a:lstStyle/>
          <a:p>
            <a:r>
              <a:rPr kumimoji="1" lang="en-US" altLang="ja-JP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kumimoji="1" lang="ja-JP" alt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SLE Electrical - Selamat Lengkap Elektrikal Sdn. Bhd. - Electrical  Appliance Wholesaler in Taman Saduran Letrik Bukit Kemu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39" y="2295525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744" y="550397"/>
            <a:ext cx="2728686" cy="2383452"/>
          </a:xfrm>
          <a:prstGeom prst="rect">
            <a:avLst/>
          </a:prstGeom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22084" y="1504118"/>
            <a:ext cx="5395324" cy="38427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Every electrical appliance has some level of safety to protect users from electric shock. The type of equipment classification depends on the type of equipment used and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its environment</a:t>
            </a:r>
            <a:r>
              <a:rPr lang="en-US" altLang="en-US" sz="2400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is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ensure that the equipment works properly and safely.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4861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7523</TotalTime>
  <Words>239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Arial</vt:lpstr>
      <vt:lpstr>Arial Nova Light</vt:lpstr>
      <vt:lpstr>Calibri</vt:lpstr>
      <vt:lpstr>Calibri Light</vt:lpstr>
      <vt:lpstr>Kristen ITC</vt:lpstr>
      <vt:lpstr>Roboto-Regular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298</cp:revision>
  <cp:lastPrinted>2019-09-30T06:33:12Z</cp:lastPrinted>
  <dcterms:created xsi:type="dcterms:W3CDTF">2017-03-13T01:23:20Z</dcterms:created>
  <dcterms:modified xsi:type="dcterms:W3CDTF">2021-06-03T07:45:43Z</dcterms:modified>
</cp:coreProperties>
</file>