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5" r:id="rId1"/>
  </p:sldMasterIdLst>
  <p:notesMasterIdLst>
    <p:notesMasterId r:id="rId30"/>
  </p:notesMasterIdLst>
  <p:sldIdLst>
    <p:sldId id="256" r:id="rId2"/>
    <p:sldId id="259" r:id="rId3"/>
    <p:sldId id="258" r:id="rId4"/>
    <p:sldId id="262" r:id="rId5"/>
    <p:sldId id="267" r:id="rId6"/>
    <p:sldId id="261" r:id="rId7"/>
    <p:sldId id="287" r:id="rId8"/>
    <p:sldId id="271" r:id="rId9"/>
    <p:sldId id="273" r:id="rId10"/>
    <p:sldId id="260" r:id="rId11"/>
    <p:sldId id="268" r:id="rId12"/>
    <p:sldId id="269" r:id="rId13"/>
    <p:sldId id="274" r:id="rId14"/>
    <p:sldId id="286" r:id="rId15"/>
    <p:sldId id="281" r:id="rId16"/>
    <p:sldId id="285" r:id="rId17"/>
    <p:sldId id="266" r:id="rId18"/>
    <p:sldId id="280" r:id="rId19"/>
    <p:sldId id="294" r:id="rId20"/>
    <p:sldId id="292" r:id="rId21"/>
    <p:sldId id="290" r:id="rId22"/>
    <p:sldId id="282" r:id="rId23"/>
    <p:sldId id="277" r:id="rId24"/>
    <p:sldId id="278" r:id="rId25"/>
    <p:sldId id="279" r:id="rId26"/>
    <p:sldId id="284" r:id="rId27"/>
    <p:sldId id="289" r:id="rId28"/>
    <p:sldId id="283" r:id="rId29"/>
  </p:sldIdLst>
  <p:sldSz cx="9144000" cy="6858000" type="screen4x3"/>
  <p:notesSz cx="6400800" cy="86868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99"/>
    <a:srgbClr val="FFCC66"/>
    <a:srgbClr val="FF9900"/>
    <a:srgbClr val="006600"/>
    <a:srgbClr val="726F6B"/>
    <a:srgbClr val="EF792F"/>
    <a:srgbClr val="676767"/>
    <a:srgbClr val="2E3640"/>
    <a:srgbClr val="E33830"/>
    <a:srgbClr val="EFB3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34" autoAdjust="0"/>
    <p:restoredTop sz="95779" autoAdjust="0"/>
  </p:normalViewPr>
  <p:slideViewPr>
    <p:cSldViewPr>
      <p:cViewPr>
        <p:scale>
          <a:sx n="60" d="100"/>
          <a:sy n="60" d="100"/>
        </p:scale>
        <p:origin x="-1368" y="-966"/>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1D87EF-0B0E-463B-BC6C-0B09E55EF52E}" type="doc">
      <dgm:prSet loTypeId="urn:microsoft.com/office/officeart/2005/8/layout/hProcess7" loCatId="list" qsTypeId="urn:microsoft.com/office/officeart/2005/8/quickstyle/simple1" qsCatId="simple" csTypeId="urn:microsoft.com/office/officeart/2005/8/colors/colorful5" csCatId="colorful" phldr="1"/>
      <dgm:spPr/>
      <dgm:t>
        <a:bodyPr/>
        <a:lstStyle/>
        <a:p>
          <a:endParaRPr lang="en-US"/>
        </a:p>
      </dgm:t>
    </dgm:pt>
    <dgm:pt modelId="{100EC5B0-AB6D-424F-BDB0-7E4E009E5D78}">
      <dgm:prSet phldrT="[Text]"/>
      <dgm:spPr/>
      <dgm:t>
        <a:bodyPr/>
        <a:lstStyle/>
        <a:p>
          <a:r>
            <a:rPr lang="en-US" b="0" dirty="0" smtClean="0">
              <a:effectLst>
                <a:outerShdw blurRad="38100" dist="38100" dir="2700000" algn="tl">
                  <a:srgbClr val="000000">
                    <a:alpha val="43137"/>
                  </a:srgbClr>
                </a:outerShdw>
              </a:effectLst>
            </a:rPr>
            <a:t>J48 (JUB)</a:t>
          </a:r>
          <a:endParaRPr lang="en-US" b="0" dirty="0">
            <a:effectLst>
              <a:outerShdw blurRad="38100" dist="38100" dir="2700000" algn="tl">
                <a:srgbClr val="000000">
                  <a:alpha val="43137"/>
                </a:srgbClr>
              </a:outerShdw>
            </a:effectLst>
          </a:endParaRPr>
        </a:p>
      </dgm:t>
    </dgm:pt>
    <dgm:pt modelId="{F36C4B82-1B1E-4217-BEC8-256207708CF2}" type="parTrans" cxnId="{C4C57691-B11D-4375-BA78-E383BCC926FD}">
      <dgm:prSet/>
      <dgm:spPr/>
      <dgm:t>
        <a:bodyPr/>
        <a:lstStyle/>
        <a:p>
          <a:endParaRPr lang="en-US"/>
        </a:p>
      </dgm:t>
    </dgm:pt>
    <dgm:pt modelId="{E713A58D-641D-4EBA-A0F5-9DFBEB8CA9C7}" type="sibTrans" cxnId="{C4C57691-B11D-4375-BA78-E383BCC926FD}">
      <dgm:prSet/>
      <dgm:spPr/>
      <dgm:t>
        <a:bodyPr/>
        <a:lstStyle/>
        <a:p>
          <a:endParaRPr lang="en-US"/>
        </a:p>
      </dgm:t>
    </dgm:pt>
    <dgm:pt modelId="{566A37C2-0CDE-4216-B698-3B36515BEBCC}">
      <dgm:prSet phldrT="[Text]"/>
      <dgm:spPr/>
      <dgm:t>
        <a:bodyPr/>
        <a:lstStyle/>
        <a:p>
          <a:endParaRPr lang="en-US" dirty="0" smtClean="0">
            <a:latin typeface="Arial Black" panose="020B0A04020102020204" pitchFamily="34" charset="0"/>
          </a:endParaRPr>
        </a:p>
        <a:p>
          <a:r>
            <a:rPr lang="en-US" dirty="0" err="1" smtClean="0">
              <a:latin typeface="Arial Black" panose="020B0A04020102020204" pitchFamily="34" charset="0"/>
            </a:rPr>
            <a:t>Khairil</a:t>
          </a:r>
          <a:r>
            <a:rPr lang="en-US" dirty="0" smtClean="0">
              <a:latin typeface="Arial Black" panose="020B0A04020102020204" pitchFamily="34" charset="0"/>
            </a:rPr>
            <a:t> </a:t>
          </a:r>
          <a:r>
            <a:rPr lang="en-US" dirty="0" err="1" smtClean="0">
              <a:latin typeface="Arial Black" panose="020B0A04020102020204" pitchFamily="34" charset="0"/>
            </a:rPr>
            <a:t>Hizar</a:t>
          </a:r>
          <a:r>
            <a:rPr lang="en-US" dirty="0" smtClean="0">
              <a:latin typeface="Arial Black" panose="020B0A04020102020204" pitchFamily="34" charset="0"/>
            </a:rPr>
            <a:t> Md. </a:t>
          </a:r>
          <a:r>
            <a:rPr lang="en-US" dirty="0" err="1" smtClean="0">
              <a:latin typeface="Arial Black" panose="020B0A04020102020204" pitchFamily="34" charset="0"/>
            </a:rPr>
            <a:t>Khuzaimah</a:t>
          </a:r>
          <a:endParaRPr lang="en-US" dirty="0">
            <a:latin typeface="Arial Black" panose="020B0A04020102020204" pitchFamily="34" charset="0"/>
          </a:endParaRPr>
        </a:p>
      </dgm:t>
    </dgm:pt>
    <dgm:pt modelId="{BC44FAED-1EEB-4ED0-87C0-C91179822546}" type="parTrans" cxnId="{E27CB329-AF9A-4E4C-8045-20F4629DD5DA}">
      <dgm:prSet/>
      <dgm:spPr/>
      <dgm:t>
        <a:bodyPr/>
        <a:lstStyle/>
        <a:p>
          <a:endParaRPr lang="en-US"/>
        </a:p>
      </dgm:t>
    </dgm:pt>
    <dgm:pt modelId="{734C7E0A-0B3B-4ACB-B7B7-8F0452806865}" type="sibTrans" cxnId="{E27CB329-AF9A-4E4C-8045-20F4629DD5DA}">
      <dgm:prSet/>
      <dgm:spPr/>
      <dgm:t>
        <a:bodyPr/>
        <a:lstStyle/>
        <a:p>
          <a:endParaRPr lang="en-US"/>
        </a:p>
      </dgm:t>
    </dgm:pt>
    <dgm:pt modelId="{F426095A-CFA3-4B3E-8371-7507AF615D7F}">
      <dgm:prSet phldrT="[Text]"/>
      <dgm:spPr/>
      <dgm:t>
        <a:bodyPr/>
        <a:lstStyle/>
        <a:p>
          <a:r>
            <a:rPr lang="en-US" dirty="0" smtClean="0">
              <a:effectLst>
                <a:outerShdw blurRad="38100" dist="38100" dir="2700000" algn="tl">
                  <a:srgbClr val="000000">
                    <a:alpha val="43137"/>
                  </a:srgbClr>
                </a:outerShdw>
              </a:effectLst>
            </a:rPr>
            <a:t>J41 (</a:t>
          </a:r>
          <a:r>
            <a:rPr lang="en-US" dirty="0" err="1" smtClean="0">
              <a:effectLst>
                <a:outerShdw blurRad="38100" dist="38100" dir="2700000" algn="tl">
                  <a:srgbClr val="000000">
                    <a:alpha val="43137"/>
                  </a:srgbClr>
                </a:outerShdw>
              </a:effectLst>
            </a:rPr>
            <a:t>Awam</a:t>
          </a:r>
          <a:r>
            <a:rPr lang="en-US" dirty="0" smtClean="0">
              <a:effectLst>
                <a:outerShdw blurRad="38100" dist="38100" dir="2700000" algn="tl">
                  <a:srgbClr val="000000">
                    <a:alpha val="43137"/>
                  </a:srgbClr>
                </a:outerShdw>
              </a:effectLst>
            </a:rPr>
            <a:t>)</a:t>
          </a:r>
          <a:endParaRPr lang="en-US" dirty="0">
            <a:effectLst>
              <a:outerShdw blurRad="38100" dist="38100" dir="2700000" algn="tl">
                <a:srgbClr val="000000">
                  <a:alpha val="43137"/>
                </a:srgbClr>
              </a:outerShdw>
            </a:effectLst>
          </a:endParaRPr>
        </a:p>
      </dgm:t>
    </dgm:pt>
    <dgm:pt modelId="{E47C1323-53B6-4D64-8A55-BA26BC05E618}" type="parTrans" cxnId="{96E5BF5A-213A-4E78-8592-61C24E2D908D}">
      <dgm:prSet/>
      <dgm:spPr/>
      <dgm:t>
        <a:bodyPr/>
        <a:lstStyle/>
        <a:p>
          <a:endParaRPr lang="en-US"/>
        </a:p>
      </dgm:t>
    </dgm:pt>
    <dgm:pt modelId="{A3CE10DA-A98E-435D-BB5D-E91CBE239C5F}" type="sibTrans" cxnId="{96E5BF5A-213A-4E78-8592-61C24E2D908D}">
      <dgm:prSet/>
      <dgm:spPr/>
      <dgm:t>
        <a:bodyPr/>
        <a:lstStyle/>
        <a:p>
          <a:endParaRPr lang="en-US"/>
        </a:p>
      </dgm:t>
    </dgm:pt>
    <dgm:pt modelId="{B11E0CD0-6084-4D59-803E-190F4E6009EE}">
      <dgm:prSet phldrT="[Text]"/>
      <dgm:spPr/>
      <dgm:t>
        <a:bodyPr/>
        <a:lstStyle/>
        <a:p>
          <a:endParaRPr lang="en-US" dirty="0" smtClean="0">
            <a:latin typeface="Arial Black" panose="020B0A04020102020204" pitchFamily="34" charset="0"/>
          </a:endParaRPr>
        </a:p>
        <a:p>
          <a:r>
            <a:rPr lang="en-US" dirty="0" err="1" smtClean="0">
              <a:latin typeface="Arial Black" panose="020B0A04020102020204" pitchFamily="34" charset="0"/>
            </a:rPr>
            <a:t>Norparzila</a:t>
          </a:r>
          <a:r>
            <a:rPr lang="en-US" dirty="0" smtClean="0">
              <a:latin typeface="Arial Black" panose="020B0A04020102020204" pitchFamily="34" charset="0"/>
            </a:rPr>
            <a:t> </a:t>
          </a:r>
          <a:r>
            <a:rPr lang="en-US" dirty="0" err="1" smtClean="0">
              <a:latin typeface="Arial Black" panose="020B0A04020102020204" pitchFamily="34" charset="0"/>
            </a:rPr>
            <a:t>Abd</a:t>
          </a:r>
          <a:r>
            <a:rPr lang="en-US" dirty="0" smtClean="0">
              <a:latin typeface="Arial Black" panose="020B0A04020102020204" pitchFamily="34" charset="0"/>
            </a:rPr>
            <a:t>. </a:t>
          </a:r>
          <a:r>
            <a:rPr lang="en-US" dirty="0" err="1" smtClean="0">
              <a:latin typeface="Arial Black" panose="020B0A04020102020204" pitchFamily="34" charset="0"/>
            </a:rPr>
            <a:t>Ghaffar</a:t>
          </a:r>
          <a:endParaRPr lang="en-US" dirty="0">
            <a:latin typeface="Arial Black" panose="020B0A04020102020204" pitchFamily="34" charset="0"/>
          </a:endParaRPr>
        </a:p>
      </dgm:t>
    </dgm:pt>
    <dgm:pt modelId="{8EF36365-DF73-4EF5-AFA7-193EB7FAA0DE}" type="parTrans" cxnId="{2056F161-1783-4AF4-AB69-B9890B002D2D}">
      <dgm:prSet/>
      <dgm:spPr/>
      <dgm:t>
        <a:bodyPr/>
        <a:lstStyle/>
        <a:p>
          <a:endParaRPr lang="en-US"/>
        </a:p>
      </dgm:t>
    </dgm:pt>
    <dgm:pt modelId="{F7E7CD37-D855-4B19-B26A-C6020EBDBA05}" type="sibTrans" cxnId="{2056F161-1783-4AF4-AB69-B9890B002D2D}">
      <dgm:prSet/>
      <dgm:spPr/>
      <dgm:t>
        <a:bodyPr/>
        <a:lstStyle/>
        <a:p>
          <a:endParaRPr lang="en-US"/>
        </a:p>
      </dgm:t>
    </dgm:pt>
    <dgm:pt modelId="{9623417E-CE87-4056-B1F5-49AF625D968B}">
      <dgm:prSet phldrT="[Text]"/>
      <dgm:spPr/>
      <dgm:t>
        <a:bodyPr/>
        <a:lstStyle/>
        <a:p>
          <a:r>
            <a:rPr lang="en-US" dirty="0" smtClean="0">
              <a:effectLst>
                <a:outerShdw blurRad="38100" dist="38100" dir="2700000" algn="tl">
                  <a:srgbClr val="000000">
                    <a:alpha val="43137"/>
                  </a:srgbClr>
                </a:outerShdw>
              </a:effectLst>
            </a:rPr>
            <a:t>J29 (</a:t>
          </a:r>
          <a:r>
            <a:rPr lang="en-US" dirty="0" err="1" smtClean="0">
              <a:effectLst>
                <a:outerShdw blurRad="38100" dist="38100" dir="2700000" algn="tl">
                  <a:srgbClr val="000000">
                    <a:alpha val="43137"/>
                  </a:srgbClr>
                </a:outerShdw>
              </a:effectLst>
            </a:rPr>
            <a:t>Awam</a:t>
          </a:r>
          <a:r>
            <a:rPr lang="en-US" dirty="0" smtClean="0">
              <a:effectLst>
                <a:outerShdw blurRad="38100" dist="38100" dir="2700000" algn="tl">
                  <a:srgbClr val="000000">
                    <a:alpha val="43137"/>
                  </a:srgbClr>
                </a:outerShdw>
              </a:effectLst>
            </a:rPr>
            <a:t>)</a:t>
          </a:r>
          <a:endParaRPr lang="en-US" dirty="0">
            <a:effectLst>
              <a:outerShdw blurRad="38100" dist="38100" dir="2700000" algn="tl">
                <a:srgbClr val="000000">
                  <a:alpha val="43137"/>
                </a:srgbClr>
              </a:outerShdw>
            </a:effectLst>
          </a:endParaRPr>
        </a:p>
      </dgm:t>
    </dgm:pt>
    <dgm:pt modelId="{67A675B2-B0E7-4B8C-8CF0-64ED4A0F3E47}" type="parTrans" cxnId="{455BCD88-0884-4F86-8CF2-4E0284E27F0E}">
      <dgm:prSet/>
      <dgm:spPr/>
      <dgm:t>
        <a:bodyPr/>
        <a:lstStyle/>
        <a:p>
          <a:endParaRPr lang="en-US"/>
        </a:p>
      </dgm:t>
    </dgm:pt>
    <dgm:pt modelId="{662102FC-A8FE-45AC-B435-6576CB0004D9}" type="sibTrans" cxnId="{455BCD88-0884-4F86-8CF2-4E0284E27F0E}">
      <dgm:prSet/>
      <dgm:spPr/>
      <dgm:t>
        <a:bodyPr/>
        <a:lstStyle/>
        <a:p>
          <a:endParaRPr lang="en-US"/>
        </a:p>
      </dgm:t>
    </dgm:pt>
    <dgm:pt modelId="{6B8E9EBD-5EFC-4A39-89FA-07BAA8444138}">
      <dgm:prSet phldrT="[Text]"/>
      <dgm:spPr/>
      <dgm:t>
        <a:bodyPr/>
        <a:lstStyle/>
        <a:p>
          <a:endParaRPr lang="en-US" dirty="0" smtClean="0">
            <a:latin typeface="Arial Black" panose="020B0A04020102020204" pitchFamily="34" charset="0"/>
          </a:endParaRPr>
        </a:p>
        <a:p>
          <a:r>
            <a:rPr lang="en-US" dirty="0" err="1" smtClean="0">
              <a:latin typeface="Arial Black" panose="020B0A04020102020204" pitchFamily="34" charset="0"/>
            </a:rPr>
            <a:t>Safira</a:t>
          </a:r>
          <a:r>
            <a:rPr lang="en-US" dirty="0" smtClean="0">
              <a:latin typeface="Arial Black" panose="020B0A04020102020204" pitchFamily="34" charset="0"/>
            </a:rPr>
            <a:t> </a:t>
          </a:r>
          <a:r>
            <a:rPr lang="en-US" dirty="0" err="1" smtClean="0">
              <a:latin typeface="Arial Black" panose="020B0A04020102020204" pitchFamily="34" charset="0"/>
            </a:rPr>
            <a:t>Aiza</a:t>
          </a:r>
          <a:r>
            <a:rPr lang="en-US" dirty="0" smtClean="0">
              <a:latin typeface="Arial Black" panose="020B0A04020102020204" pitchFamily="34" charset="0"/>
            </a:rPr>
            <a:t> Ahmad</a:t>
          </a:r>
          <a:endParaRPr lang="en-US" dirty="0">
            <a:latin typeface="Arial Black" panose="020B0A04020102020204" pitchFamily="34" charset="0"/>
          </a:endParaRPr>
        </a:p>
      </dgm:t>
    </dgm:pt>
    <dgm:pt modelId="{60990272-4102-420E-8001-2D150738E4E9}" type="parTrans" cxnId="{5320DF42-71B2-47DB-8CC4-FD112DA57DCE}">
      <dgm:prSet/>
      <dgm:spPr/>
      <dgm:t>
        <a:bodyPr/>
        <a:lstStyle/>
        <a:p>
          <a:endParaRPr lang="en-US"/>
        </a:p>
      </dgm:t>
    </dgm:pt>
    <dgm:pt modelId="{319A7A88-6D21-4C2B-9250-644F9992528E}" type="sibTrans" cxnId="{5320DF42-71B2-47DB-8CC4-FD112DA57DCE}">
      <dgm:prSet/>
      <dgm:spPr/>
      <dgm:t>
        <a:bodyPr/>
        <a:lstStyle/>
        <a:p>
          <a:endParaRPr lang="en-US"/>
        </a:p>
      </dgm:t>
    </dgm:pt>
    <dgm:pt modelId="{E1B5DADB-0823-4470-8EDF-90A7D4873ED5}" type="pres">
      <dgm:prSet presAssocID="{341D87EF-0B0E-463B-BC6C-0B09E55EF52E}" presName="Name0" presStyleCnt="0">
        <dgm:presLayoutVars>
          <dgm:dir/>
          <dgm:animLvl val="lvl"/>
          <dgm:resizeHandles val="exact"/>
        </dgm:presLayoutVars>
      </dgm:prSet>
      <dgm:spPr/>
      <dgm:t>
        <a:bodyPr/>
        <a:lstStyle/>
        <a:p>
          <a:endParaRPr lang="en-MY"/>
        </a:p>
      </dgm:t>
    </dgm:pt>
    <dgm:pt modelId="{453B1B92-16A1-4864-98D9-61B0F8D16E3D}" type="pres">
      <dgm:prSet presAssocID="{100EC5B0-AB6D-424F-BDB0-7E4E009E5D78}" presName="compositeNode" presStyleCnt="0">
        <dgm:presLayoutVars>
          <dgm:bulletEnabled val="1"/>
        </dgm:presLayoutVars>
      </dgm:prSet>
      <dgm:spPr/>
    </dgm:pt>
    <dgm:pt modelId="{573184B5-92BC-42A5-AE78-A2768697922D}" type="pres">
      <dgm:prSet presAssocID="{100EC5B0-AB6D-424F-BDB0-7E4E009E5D78}" presName="bgRect" presStyleLbl="node1" presStyleIdx="0" presStyleCnt="3" custScaleY="86791"/>
      <dgm:spPr/>
      <dgm:t>
        <a:bodyPr/>
        <a:lstStyle/>
        <a:p>
          <a:endParaRPr lang="en-US"/>
        </a:p>
      </dgm:t>
    </dgm:pt>
    <dgm:pt modelId="{574EB229-4D2A-4697-A1FD-0909AD5DE6B1}" type="pres">
      <dgm:prSet presAssocID="{100EC5B0-AB6D-424F-BDB0-7E4E009E5D78}" presName="parentNode" presStyleLbl="node1" presStyleIdx="0" presStyleCnt="3">
        <dgm:presLayoutVars>
          <dgm:chMax val="0"/>
          <dgm:bulletEnabled val="1"/>
        </dgm:presLayoutVars>
      </dgm:prSet>
      <dgm:spPr/>
      <dgm:t>
        <a:bodyPr/>
        <a:lstStyle/>
        <a:p>
          <a:endParaRPr lang="en-US"/>
        </a:p>
      </dgm:t>
    </dgm:pt>
    <dgm:pt modelId="{CEB1053A-C21D-422B-90F2-1860DA908CE0}" type="pres">
      <dgm:prSet presAssocID="{100EC5B0-AB6D-424F-BDB0-7E4E009E5D78}" presName="childNode" presStyleLbl="node1" presStyleIdx="0" presStyleCnt="3">
        <dgm:presLayoutVars>
          <dgm:bulletEnabled val="1"/>
        </dgm:presLayoutVars>
      </dgm:prSet>
      <dgm:spPr/>
      <dgm:t>
        <a:bodyPr/>
        <a:lstStyle/>
        <a:p>
          <a:endParaRPr lang="en-US"/>
        </a:p>
      </dgm:t>
    </dgm:pt>
    <dgm:pt modelId="{CF3C001D-A854-4DDB-82CA-6854A706F243}" type="pres">
      <dgm:prSet presAssocID="{E713A58D-641D-4EBA-A0F5-9DFBEB8CA9C7}" presName="hSp" presStyleCnt="0"/>
      <dgm:spPr/>
    </dgm:pt>
    <dgm:pt modelId="{5094737B-2A26-4342-81EE-F61A35B7F6E1}" type="pres">
      <dgm:prSet presAssocID="{E713A58D-641D-4EBA-A0F5-9DFBEB8CA9C7}" presName="vProcSp" presStyleCnt="0"/>
      <dgm:spPr/>
    </dgm:pt>
    <dgm:pt modelId="{6AAB6F6F-5664-4BC8-B8CC-5FD8E563CD3A}" type="pres">
      <dgm:prSet presAssocID="{E713A58D-641D-4EBA-A0F5-9DFBEB8CA9C7}" presName="vSp1" presStyleCnt="0"/>
      <dgm:spPr/>
    </dgm:pt>
    <dgm:pt modelId="{41065524-65F4-4139-91F2-8C7089E1AE55}" type="pres">
      <dgm:prSet presAssocID="{E713A58D-641D-4EBA-A0F5-9DFBEB8CA9C7}" presName="simulatedConn" presStyleLbl="solidFgAcc1" presStyleIdx="0" presStyleCnt="2"/>
      <dgm:spPr/>
    </dgm:pt>
    <dgm:pt modelId="{80751C8D-3A28-4E53-B914-8ED8BB6A9631}" type="pres">
      <dgm:prSet presAssocID="{E713A58D-641D-4EBA-A0F5-9DFBEB8CA9C7}" presName="vSp2" presStyleCnt="0"/>
      <dgm:spPr/>
    </dgm:pt>
    <dgm:pt modelId="{7BD8B7B3-1CCC-4F06-824C-EBEB343271F3}" type="pres">
      <dgm:prSet presAssocID="{E713A58D-641D-4EBA-A0F5-9DFBEB8CA9C7}" presName="sibTrans" presStyleCnt="0"/>
      <dgm:spPr/>
    </dgm:pt>
    <dgm:pt modelId="{2C314677-9DA9-4115-8F43-317F3365FB23}" type="pres">
      <dgm:prSet presAssocID="{F426095A-CFA3-4B3E-8371-7507AF615D7F}" presName="compositeNode" presStyleCnt="0">
        <dgm:presLayoutVars>
          <dgm:bulletEnabled val="1"/>
        </dgm:presLayoutVars>
      </dgm:prSet>
      <dgm:spPr/>
    </dgm:pt>
    <dgm:pt modelId="{FB354D94-1A46-4801-B654-024BB12D9A2E}" type="pres">
      <dgm:prSet presAssocID="{F426095A-CFA3-4B3E-8371-7507AF615D7F}" presName="bgRect" presStyleLbl="node1" presStyleIdx="1" presStyleCnt="3" custScaleY="86878"/>
      <dgm:spPr/>
      <dgm:t>
        <a:bodyPr/>
        <a:lstStyle/>
        <a:p>
          <a:endParaRPr lang="en-MY"/>
        </a:p>
      </dgm:t>
    </dgm:pt>
    <dgm:pt modelId="{A73144B8-20DC-432E-9D77-9D98442FAD80}" type="pres">
      <dgm:prSet presAssocID="{F426095A-CFA3-4B3E-8371-7507AF615D7F}" presName="parentNode" presStyleLbl="node1" presStyleIdx="1" presStyleCnt="3">
        <dgm:presLayoutVars>
          <dgm:chMax val="0"/>
          <dgm:bulletEnabled val="1"/>
        </dgm:presLayoutVars>
      </dgm:prSet>
      <dgm:spPr/>
      <dgm:t>
        <a:bodyPr/>
        <a:lstStyle/>
        <a:p>
          <a:endParaRPr lang="en-MY"/>
        </a:p>
      </dgm:t>
    </dgm:pt>
    <dgm:pt modelId="{059B6F11-5997-4DA9-9BF4-5D66EFD90A4B}" type="pres">
      <dgm:prSet presAssocID="{F426095A-CFA3-4B3E-8371-7507AF615D7F}" presName="childNode" presStyleLbl="node1" presStyleIdx="1" presStyleCnt="3">
        <dgm:presLayoutVars>
          <dgm:bulletEnabled val="1"/>
        </dgm:presLayoutVars>
      </dgm:prSet>
      <dgm:spPr/>
      <dgm:t>
        <a:bodyPr/>
        <a:lstStyle/>
        <a:p>
          <a:endParaRPr lang="en-US"/>
        </a:p>
      </dgm:t>
    </dgm:pt>
    <dgm:pt modelId="{211F6688-F973-41E4-92D2-6CF1469C4F95}" type="pres">
      <dgm:prSet presAssocID="{A3CE10DA-A98E-435D-BB5D-E91CBE239C5F}" presName="hSp" presStyleCnt="0"/>
      <dgm:spPr/>
    </dgm:pt>
    <dgm:pt modelId="{1DA95F75-CFE7-4F0A-9BC9-19F5EF3F7408}" type="pres">
      <dgm:prSet presAssocID="{A3CE10DA-A98E-435D-BB5D-E91CBE239C5F}" presName="vProcSp" presStyleCnt="0"/>
      <dgm:spPr/>
    </dgm:pt>
    <dgm:pt modelId="{8207A376-9A3C-4816-937D-2B8141C1025A}" type="pres">
      <dgm:prSet presAssocID="{A3CE10DA-A98E-435D-BB5D-E91CBE239C5F}" presName="vSp1" presStyleCnt="0"/>
      <dgm:spPr/>
    </dgm:pt>
    <dgm:pt modelId="{2E3FFCC4-1A3B-45FC-82DF-2BC57FC196B5}" type="pres">
      <dgm:prSet presAssocID="{A3CE10DA-A98E-435D-BB5D-E91CBE239C5F}" presName="simulatedConn" presStyleLbl="solidFgAcc1" presStyleIdx="1" presStyleCnt="2"/>
      <dgm:spPr/>
    </dgm:pt>
    <dgm:pt modelId="{23D403AC-B0A4-4826-98B8-8039589B4A7C}" type="pres">
      <dgm:prSet presAssocID="{A3CE10DA-A98E-435D-BB5D-E91CBE239C5F}" presName="vSp2" presStyleCnt="0"/>
      <dgm:spPr/>
    </dgm:pt>
    <dgm:pt modelId="{B425258A-2498-4259-8CC5-E4AD25F157F4}" type="pres">
      <dgm:prSet presAssocID="{A3CE10DA-A98E-435D-BB5D-E91CBE239C5F}" presName="sibTrans" presStyleCnt="0"/>
      <dgm:spPr/>
    </dgm:pt>
    <dgm:pt modelId="{B0E1DB8E-59E0-4BD5-B749-9E349671B2E3}" type="pres">
      <dgm:prSet presAssocID="{9623417E-CE87-4056-B1F5-49AF625D968B}" presName="compositeNode" presStyleCnt="0">
        <dgm:presLayoutVars>
          <dgm:bulletEnabled val="1"/>
        </dgm:presLayoutVars>
      </dgm:prSet>
      <dgm:spPr/>
    </dgm:pt>
    <dgm:pt modelId="{DB67B337-8CF9-4B87-944C-BB282FE46604}" type="pres">
      <dgm:prSet presAssocID="{9623417E-CE87-4056-B1F5-49AF625D968B}" presName="bgRect" presStyleLbl="node1" presStyleIdx="2" presStyleCnt="3" custScaleY="86792"/>
      <dgm:spPr/>
      <dgm:t>
        <a:bodyPr/>
        <a:lstStyle/>
        <a:p>
          <a:endParaRPr lang="en-MY"/>
        </a:p>
      </dgm:t>
    </dgm:pt>
    <dgm:pt modelId="{7A79E881-F00E-44E2-8ACC-D7FAA9102812}" type="pres">
      <dgm:prSet presAssocID="{9623417E-CE87-4056-B1F5-49AF625D968B}" presName="parentNode" presStyleLbl="node1" presStyleIdx="2" presStyleCnt="3">
        <dgm:presLayoutVars>
          <dgm:chMax val="0"/>
          <dgm:bulletEnabled val="1"/>
        </dgm:presLayoutVars>
      </dgm:prSet>
      <dgm:spPr/>
      <dgm:t>
        <a:bodyPr/>
        <a:lstStyle/>
        <a:p>
          <a:endParaRPr lang="en-MY"/>
        </a:p>
      </dgm:t>
    </dgm:pt>
    <dgm:pt modelId="{57660DB4-5523-47C2-AAC2-9DF6814522DE}" type="pres">
      <dgm:prSet presAssocID="{9623417E-CE87-4056-B1F5-49AF625D968B}" presName="childNode" presStyleLbl="node1" presStyleIdx="2" presStyleCnt="3">
        <dgm:presLayoutVars>
          <dgm:bulletEnabled val="1"/>
        </dgm:presLayoutVars>
      </dgm:prSet>
      <dgm:spPr/>
      <dgm:t>
        <a:bodyPr/>
        <a:lstStyle/>
        <a:p>
          <a:endParaRPr lang="en-MY"/>
        </a:p>
      </dgm:t>
    </dgm:pt>
  </dgm:ptLst>
  <dgm:cxnLst>
    <dgm:cxn modelId="{2056F161-1783-4AF4-AB69-B9890B002D2D}" srcId="{F426095A-CFA3-4B3E-8371-7507AF615D7F}" destId="{B11E0CD0-6084-4D59-803E-190F4E6009EE}" srcOrd="0" destOrd="0" parTransId="{8EF36365-DF73-4EF5-AFA7-193EB7FAA0DE}" sibTransId="{F7E7CD37-D855-4B19-B26A-C6020EBDBA05}"/>
    <dgm:cxn modelId="{E27CB329-AF9A-4E4C-8045-20F4629DD5DA}" srcId="{100EC5B0-AB6D-424F-BDB0-7E4E009E5D78}" destId="{566A37C2-0CDE-4216-B698-3B36515BEBCC}" srcOrd="0" destOrd="0" parTransId="{BC44FAED-1EEB-4ED0-87C0-C91179822546}" sibTransId="{734C7E0A-0B3B-4ACB-B7B7-8F0452806865}"/>
    <dgm:cxn modelId="{455BCD88-0884-4F86-8CF2-4E0284E27F0E}" srcId="{341D87EF-0B0E-463B-BC6C-0B09E55EF52E}" destId="{9623417E-CE87-4056-B1F5-49AF625D968B}" srcOrd="2" destOrd="0" parTransId="{67A675B2-B0E7-4B8C-8CF0-64ED4A0F3E47}" sibTransId="{662102FC-A8FE-45AC-B435-6576CB0004D9}"/>
    <dgm:cxn modelId="{BFDC8975-FF79-401F-BD73-5ED731A37575}" type="presOf" srcId="{9623417E-CE87-4056-B1F5-49AF625D968B}" destId="{7A79E881-F00E-44E2-8ACC-D7FAA9102812}" srcOrd="1" destOrd="0" presId="urn:microsoft.com/office/officeart/2005/8/layout/hProcess7"/>
    <dgm:cxn modelId="{EB7EA85B-4A36-4852-AA85-C67ABB301A9F}" type="presOf" srcId="{341D87EF-0B0E-463B-BC6C-0B09E55EF52E}" destId="{E1B5DADB-0823-4470-8EDF-90A7D4873ED5}" srcOrd="0" destOrd="0" presId="urn:microsoft.com/office/officeart/2005/8/layout/hProcess7"/>
    <dgm:cxn modelId="{22983582-40E2-4017-B665-4A4043192F94}" type="presOf" srcId="{9623417E-CE87-4056-B1F5-49AF625D968B}" destId="{DB67B337-8CF9-4B87-944C-BB282FE46604}" srcOrd="0" destOrd="0" presId="urn:microsoft.com/office/officeart/2005/8/layout/hProcess7"/>
    <dgm:cxn modelId="{E60FBCC7-1554-4D7A-B660-4178DAD7BE8E}" type="presOf" srcId="{566A37C2-0CDE-4216-B698-3B36515BEBCC}" destId="{CEB1053A-C21D-422B-90F2-1860DA908CE0}" srcOrd="0" destOrd="0" presId="urn:microsoft.com/office/officeart/2005/8/layout/hProcess7"/>
    <dgm:cxn modelId="{69572777-5E8A-43D8-8583-990CAC9D35A9}" type="presOf" srcId="{F426095A-CFA3-4B3E-8371-7507AF615D7F}" destId="{FB354D94-1A46-4801-B654-024BB12D9A2E}" srcOrd="0" destOrd="0" presId="urn:microsoft.com/office/officeart/2005/8/layout/hProcess7"/>
    <dgm:cxn modelId="{65FB2DDC-0E9B-48B8-BFB9-2E394F2B26D9}" type="presOf" srcId="{B11E0CD0-6084-4D59-803E-190F4E6009EE}" destId="{059B6F11-5997-4DA9-9BF4-5D66EFD90A4B}" srcOrd="0" destOrd="0" presId="urn:microsoft.com/office/officeart/2005/8/layout/hProcess7"/>
    <dgm:cxn modelId="{96E5BF5A-213A-4E78-8592-61C24E2D908D}" srcId="{341D87EF-0B0E-463B-BC6C-0B09E55EF52E}" destId="{F426095A-CFA3-4B3E-8371-7507AF615D7F}" srcOrd="1" destOrd="0" parTransId="{E47C1323-53B6-4D64-8A55-BA26BC05E618}" sibTransId="{A3CE10DA-A98E-435D-BB5D-E91CBE239C5F}"/>
    <dgm:cxn modelId="{25A0857B-FF9E-4AED-A83B-E9CB459D0A0B}" type="presOf" srcId="{F426095A-CFA3-4B3E-8371-7507AF615D7F}" destId="{A73144B8-20DC-432E-9D77-9D98442FAD80}" srcOrd="1" destOrd="0" presId="urn:microsoft.com/office/officeart/2005/8/layout/hProcess7"/>
    <dgm:cxn modelId="{5320DF42-71B2-47DB-8CC4-FD112DA57DCE}" srcId="{9623417E-CE87-4056-B1F5-49AF625D968B}" destId="{6B8E9EBD-5EFC-4A39-89FA-07BAA8444138}" srcOrd="0" destOrd="0" parTransId="{60990272-4102-420E-8001-2D150738E4E9}" sibTransId="{319A7A88-6D21-4C2B-9250-644F9992528E}"/>
    <dgm:cxn modelId="{464C6006-50C1-4A7B-AB7B-A6526011431D}" type="presOf" srcId="{6B8E9EBD-5EFC-4A39-89FA-07BAA8444138}" destId="{57660DB4-5523-47C2-AAC2-9DF6814522DE}" srcOrd="0" destOrd="0" presId="urn:microsoft.com/office/officeart/2005/8/layout/hProcess7"/>
    <dgm:cxn modelId="{C4C57691-B11D-4375-BA78-E383BCC926FD}" srcId="{341D87EF-0B0E-463B-BC6C-0B09E55EF52E}" destId="{100EC5B0-AB6D-424F-BDB0-7E4E009E5D78}" srcOrd="0" destOrd="0" parTransId="{F36C4B82-1B1E-4217-BEC8-256207708CF2}" sibTransId="{E713A58D-641D-4EBA-A0F5-9DFBEB8CA9C7}"/>
    <dgm:cxn modelId="{60593F3B-48D6-47CB-BD76-5ED4C16A4686}" type="presOf" srcId="{100EC5B0-AB6D-424F-BDB0-7E4E009E5D78}" destId="{574EB229-4D2A-4697-A1FD-0909AD5DE6B1}" srcOrd="1" destOrd="0" presId="urn:microsoft.com/office/officeart/2005/8/layout/hProcess7"/>
    <dgm:cxn modelId="{3A0041CE-974E-4BF5-A386-8F9DD72BCE0F}" type="presOf" srcId="{100EC5B0-AB6D-424F-BDB0-7E4E009E5D78}" destId="{573184B5-92BC-42A5-AE78-A2768697922D}" srcOrd="0" destOrd="0" presId="urn:microsoft.com/office/officeart/2005/8/layout/hProcess7"/>
    <dgm:cxn modelId="{9209E0C5-F018-476E-9C58-9A320474899E}" type="presParOf" srcId="{E1B5DADB-0823-4470-8EDF-90A7D4873ED5}" destId="{453B1B92-16A1-4864-98D9-61B0F8D16E3D}" srcOrd="0" destOrd="0" presId="urn:microsoft.com/office/officeart/2005/8/layout/hProcess7"/>
    <dgm:cxn modelId="{AEB1C62E-DC82-43A7-8484-CB1DC6C6201A}" type="presParOf" srcId="{453B1B92-16A1-4864-98D9-61B0F8D16E3D}" destId="{573184B5-92BC-42A5-AE78-A2768697922D}" srcOrd="0" destOrd="0" presId="urn:microsoft.com/office/officeart/2005/8/layout/hProcess7"/>
    <dgm:cxn modelId="{AD6F868F-08A7-407F-8B9E-30853B41258D}" type="presParOf" srcId="{453B1B92-16A1-4864-98D9-61B0F8D16E3D}" destId="{574EB229-4D2A-4697-A1FD-0909AD5DE6B1}" srcOrd="1" destOrd="0" presId="urn:microsoft.com/office/officeart/2005/8/layout/hProcess7"/>
    <dgm:cxn modelId="{0DD5CBE4-6256-4F08-912D-042F5F02EBDD}" type="presParOf" srcId="{453B1B92-16A1-4864-98D9-61B0F8D16E3D}" destId="{CEB1053A-C21D-422B-90F2-1860DA908CE0}" srcOrd="2" destOrd="0" presId="urn:microsoft.com/office/officeart/2005/8/layout/hProcess7"/>
    <dgm:cxn modelId="{A0067D89-B333-43A4-9D84-2285549AD03F}" type="presParOf" srcId="{E1B5DADB-0823-4470-8EDF-90A7D4873ED5}" destId="{CF3C001D-A854-4DDB-82CA-6854A706F243}" srcOrd="1" destOrd="0" presId="urn:microsoft.com/office/officeart/2005/8/layout/hProcess7"/>
    <dgm:cxn modelId="{1DE6E574-8041-4C9B-8F4C-2BAE3EE6D4CA}" type="presParOf" srcId="{E1B5DADB-0823-4470-8EDF-90A7D4873ED5}" destId="{5094737B-2A26-4342-81EE-F61A35B7F6E1}" srcOrd="2" destOrd="0" presId="urn:microsoft.com/office/officeart/2005/8/layout/hProcess7"/>
    <dgm:cxn modelId="{89642896-04D2-4DE7-98FD-88615E7965B1}" type="presParOf" srcId="{5094737B-2A26-4342-81EE-F61A35B7F6E1}" destId="{6AAB6F6F-5664-4BC8-B8CC-5FD8E563CD3A}" srcOrd="0" destOrd="0" presId="urn:microsoft.com/office/officeart/2005/8/layout/hProcess7"/>
    <dgm:cxn modelId="{379BFC90-2E0A-41A1-9527-0C894E3833E2}" type="presParOf" srcId="{5094737B-2A26-4342-81EE-F61A35B7F6E1}" destId="{41065524-65F4-4139-91F2-8C7089E1AE55}" srcOrd="1" destOrd="0" presId="urn:microsoft.com/office/officeart/2005/8/layout/hProcess7"/>
    <dgm:cxn modelId="{870BF822-5455-4B55-A348-FE7D079B6D85}" type="presParOf" srcId="{5094737B-2A26-4342-81EE-F61A35B7F6E1}" destId="{80751C8D-3A28-4E53-B914-8ED8BB6A9631}" srcOrd="2" destOrd="0" presId="urn:microsoft.com/office/officeart/2005/8/layout/hProcess7"/>
    <dgm:cxn modelId="{1BBC2EF1-0CD6-4EF9-BBE5-6B08275F0E7B}" type="presParOf" srcId="{E1B5DADB-0823-4470-8EDF-90A7D4873ED5}" destId="{7BD8B7B3-1CCC-4F06-824C-EBEB343271F3}" srcOrd="3" destOrd="0" presId="urn:microsoft.com/office/officeart/2005/8/layout/hProcess7"/>
    <dgm:cxn modelId="{B78996FF-0A9A-4907-A0F9-A7B28EAFBBDE}" type="presParOf" srcId="{E1B5DADB-0823-4470-8EDF-90A7D4873ED5}" destId="{2C314677-9DA9-4115-8F43-317F3365FB23}" srcOrd="4" destOrd="0" presId="urn:microsoft.com/office/officeart/2005/8/layout/hProcess7"/>
    <dgm:cxn modelId="{B6F482C7-5A64-44F2-A424-5628B1473DC1}" type="presParOf" srcId="{2C314677-9DA9-4115-8F43-317F3365FB23}" destId="{FB354D94-1A46-4801-B654-024BB12D9A2E}" srcOrd="0" destOrd="0" presId="urn:microsoft.com/office/officeart/2005/8/layout/hProcess7"/>
    <dgm:cxn modelId="{6AF7B37F-E313-45B6-B709-82BE59F5D5CD}" type="presParOf" srcId="{2C314677-9DA9-4115-8F43-317F3365FB23}" destId="{A73144B8-20DC-432E-9D77-9D98442FAD80}" srcOrd="1" destOrd="0" presId="urn:microsoft.com/office/officeart/2005/8/layout/hProcess7"/>
    <dgm:cxn modelId="{C056DCD2-0BA2-4FD8-A3E4-3B3CA4ABDFA6}" type="presParOf" srcId="{2C314677-9DA9-4115-8F43-317F3365FB23}" destId="{059B6F11-5997-4DA9-9BF4-5D66EFD90A4B}" srcOrd="2" destOrd="0" presId="urn:microsoft.com/office/officeart/2005/8/layout/hProcess7"/>
    <dgm:cxn modelId="{F1A3B2C0-92B0-42E1-8093-E5BFB5BA344B}" type="presParOf" srcId="{E1B5DADB-0823-4470-8EDF-90A7D4873ED5}" destId="{211F6688-F973-41E4-92D2-6CF1469C4F95}" srcOrd="5" destOrd="0" presId="urn:microsoft.com/office/officeart/2005/8/layout/hProcess7"/>
    <dgm:cxn modelId="{7DB6808F-5EBD-447A-A476-A0ABE7FE6D09}" type="presParOf" srcId="{E1B5DADB-0823-4470-8EDF-90A7D4873ED5}" destId="{1DA95F75-CFE7-4F0A-9BC9-19F5EF3F7408}" srcOrd="6" destOrd="0" presId="urn:microsoft.com/office/officeart/2005/8/layout/hProcess7"/>
    <dgm:cxn modelId="{679E1501-7380-4DE6-8BA0-62F4A6B99A8F}" type="presParOf" srcId="{1DA95F75-CFE7-4F0A-9BC9-19F5EF3F7408}" destId="{8207A376-9A3C-4816-937D-2B8141C1025A}" srcOrd="0" destOrd="0" presId="urn:microsoft.com/office/officeart/2005/8/layout/hProcess7"/>
    <dgm:cxn modelId="{3D444BE5-3F24-4687-B1A6-E820EB482C73}" type="presParOf" srcId="{1DA95F75-CFE7-4F0A-9BC9-19F5EF3F7408}" destId="{2E3FFCC4-1A3B-45FC-82DF-2BC57FC196B5}" srcOrd="1" destOrd="0" presId="urn:microsoft.com/office/officeart/2005/8/layout/hProcess7"/>
    <dgm:cxn modelId="{A3B78661-DDEE-41A9-B860-D0B9995F2EA6}" type="presParOf" srcId="{1DA95F75-CFE7-4F0A-9BC9-19F5EF3F7408}" destId="{23D403AC-B0A4-4826-98B8-8039589B4A7C}" srcOrd="2" destOrd="0" presId="urn:microsoft.com/office/officeart/2005/8/layout/hProcess7"/>
    <dgm:cxn modelId="{2E27755A-1AAE-4DF2-AEF4-17D3360DEFD3}" type="presParOf" srcId="{E1B5DADB-0823-4470-8EDF-90A7D4873ED5}" destId="{B425258A-2498-4259-8CC5-E4AD25F157F4}" srcOrd="7" destOrd="0" presId="urn:microsoft.com/office/officeart/2005/8/layout/hProcess7"/>
    <dgm:cxn modelId="{55454EAB-D594-4241-B18A-BC01AFFE4C72}" type="presParOf" srcId="{E1B5DADB-0823-4470-8EDF-90A7D4873ED5}" destId="{B0E1DB8E-59E0-4BD5-B749-9E349671B2E3}" srcOrd="8" destOrd="0" presId="urn:microsoft.com/office/officeart/2005/8/layout/hProcess7"/>
    <dgm:cxn modelId="{FD69B2FE-1CAC-4C79-9ED2-80E6FE83FB10}" type="presParOf" srcId="{B0E1DB8E-59E0-4BD5-B749-9E349671B2E3}" destId="{DB67B337-8CF9-4B87-944C-BB282FE46604}" srcOrd="0" destOrd="0" presId="urn:microsoft.com/office/officeart/2005/8/layout/hProcess7"/>
    <dgm:cxn modelId="{6B5BEA3D-C9BB-41B3-A3C9-B159C75E7E7B}" type="presParOf" srcId="{B0E1DB8E-59E0-4BD5-B749-9E349671B2E3}" destId="{7A79E881-F00E-44E2-8ACC-D7FAA9102812}" srcOrd="1" destOrd="0" presId="urn:microsoft.com/office/officeart/2005/8/layout/hProcess7"/>
    <dgm:cxn modelId="{10805C8A-2889-4189-AEE8-CF83E4A600CA}" type="presParOf" srcId="{B0E1DB8E-59E0-4BD5-B749-9E349671B2E3}" destId="{57660DB4-5523-47C2-AAC2-9DF6814522DE}"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D96CD5-6B51-4889-B21F-F1C7E208D009}" type="doc">
      <dgm:prSet loTypeId="urn:microsoft.com/office/officeart/2005/8/layout/vList3#2" loCatId="list" qsTypeId="urn:microsoft.com/office/officeart/2005/8/quickstyle/simple1" qsCatId="simple" csTypeId="urn:microsoft.com/office/officeart/2005/8/colors/accent6_5" csCatId="accent6" phldr="1"/>
      <dgm:spPr/>
    </dgm:pt>
    <dgm:pt modelId="{A62E0F8A-BCC0-4A16-8498-4E9AE53FC129}">
      <dgm:prSet phldrT="[Text]" custT="1"/>
      <dgm:spPr>
        <a:solidFill>
          <a:srgbClr val="025198"/>
        </a:solidFill>
      </dgm:spPr>
      <dgm:t>
        <a:bodyPr/>
        <a:lstStyle/>
        <a:p>
          <a:pPr algn="l"/>
          <a:r>
            <a:rPr lang="en-US" sz="1600" dirty="0" smtClean="0">
              <a:latin typeface="Franklin Gothic Medium" pitchFamily="34" charset="0"/>
            </a:rPr>
            <a:t>Easy to find experienced individuals</a:t>
          </a:r>
          <a:endParaRPr lang="en-MY" sz="1600" dirty="0">
            <a:latin typeface="Franklin Gothic Medium" pitchFamily="34" charset="0"/>
          </a:endParaRPr>
        </a:p>
      </dgm:t>
    </dgm:pt>
    <dgm:pt modelId="{8D42981C-BCE6-47C5-8643-2C98AC73D81B}" type="parTrans" cxnId="{63B62F7F-E334-4D2D-B9EF-FB8E1552C5E3}">
      <dgm:prSet/>
      <dgm:spPr/>
      <dgm:t>
        <a:bodyPr/>
        <a:lstStyle/>
        <a:p>
          <a:pPr algn="l"/>
          <a:endParaRPr lang="en-MY" sz="1600">
            <a:latin typeface="Franklin Gothic Medium" pitchFamily="34" charset="0"/>
          </a:endParaRPr>
        </a:p>
      </dgm:t>
    </dgm:pt>
    <dgm:pt modelId="{C1706BC5-D8CE-4844-AD55-118DC47F1BAF}" type="sibTrans" cxnId="{63B62F7F-E334-4D2D-B9EF-FB8E1552C5E3}">
      <dgm:prSet/>
      <dgm:spPr/>
      <dgm:t>
        <a:bodyPr/>
        <a:lstStyle/>
        <a:p>
          <a:pPr algn="l"/>
          <a:endParaRPr lang="en-MY" sz="1600">
            <a:latin typeface="Franklin Gothic Medium" pitchFamily="34" charset="0"/>
          </a:endParaRPr>
        </a:p>
      </dgm:t>
    </dgm:pt>
    <dgm:pt modelId="{9ADEE9CC-24D1-4C3E-9D92-FB212F4EFD5F}">
      <dgm:prSet phldrT="[Text]" custT="1"/>
      <dgm:spPr>
        <a:solidFill>
          <a:srgbClr val="025198"/>
        </a:solidFill>
      </dgm:spPr>
      <dgm:t>
        <a:bodyPr/>
        <a:lstStyle/>
        <a:p>
          <a:pPr algn="l"/>
          <a:r>
            <a:rPr lang="en-US" sz="1600" dirty="0" smtClean="0">
              <a:latin typeface="Franklin Gothic Medium" pitchFamily="34" charset="0"/>
            </a:rPr>
            <a:t>Enterprise wide knowledge at our finger tips</a:t>
          </a:r>
          <a:endParaRPr lang="en-MY" sz="1600" dirty="0">
            <a:latin typeface="Franklin Gothic Medium" pitchFamily="34" charset="0"/>
          </a:endParaRPr>
        </a:p>
      </dgm:t>
    </dgm:pt>
    <dgm:pt modelId="{C484D976-91A9-4C36-BE05-2CB25F8EECD0}" type="parTrans" cxnId="{476621A6-1BA4-4877-BF3F-995861CAAFAE}">
      <dgm:prSet/>
      <dgm:spPr/>
      <dgm:t>
        <a:bodyPr/>
        <a:lstStyle/>
        <a:p>
          <a:pPr algn="l"/>
          <a:endParaRPr lang="en-MY" sz="1600">
            <a:latin typeface="Franklin Gothic Medium" pitchFamily="34" charset="0"/>
          </a:endParaRPr>
        </a:p>
      </dgm:t>
    </dgm:pt>
    <dgm:pt modelId="{6BE9922E-03F5-4ABC-ADA3-9A922FC850E3}" type="sibTrans" cxnId="{476621A6-1BA4-4877-BF3F-995861CAAFAE}">
      <dgm:prSet/>
      <dgm:spPr/>
      <dgm:t>
        <a:bodyPr/>
        <a:lstStyle/>
        <a:p>
          <a:pPr algn="l"/>
          <a:endParaRPr lang="en-MY" sz="1600">
            <a:latin typeface="Franklin Gothic Medium" pitchFamily="34" charset="0"/>
          </a:endParaRPr>
        </a:p>
      </dgm:t>
    </dgm:pt>
    <dgm:pt modelId="{6170AA1D-95BD-4427-8C28-D8CB6CB58110}">
      <dgm:prSet phldrT="[Text]" custT="1"/>
      <dgm:spPr>
        <a:solidFill>
          <a:srgbClr val="025198"/>
        </a:solidFill>
      </dgm:spPr>
      <dgm:t>
        <a:bodyPr/>
        <a:lstStyle/>
        <a:p>
          <a:pPr algn="l"/>
          <a:r>
            <a:rPr lang="en-US" sz="1600" dirty="0" smtClean="0">
              <a:latin typeface="Franklin Gothic Medium" pitchFamily="34" charset="0"/>
            </a:rPr>
            <a:t>Improve communication and break down silos</a:t>
          </a:r>
          <a:endParaRPr lang="en-MY" sz="1600" dirty="0">
            <a:latin typeface="Franklin Gothic Medium" pitchFamily="34" charset="0"/>
          </a:endParaRPr>
        </a:p>
      </dgm:t>
    </dgm:pt>
    <dgm:pt modelId="{EF6BA614-384E-4193-BB70-CB76BCAFFC17}" type="parTrans" cxnId="{F528E66B-B155-4C00-8A65-561A51970514}">
      <dgm:prSet/>
      <dgm:spPr/>
      <dgm:t>
        <a:bodyPr/>
        <a:lstStyle/>
        <a:p>
          <a:pPr algn="l"/>
          <a:endParaRPr lang="en-MY" sz="1600">
            <a:latin typeface="Franklin Gothic Medium" pitchFamily="34" charset="0"/>
          </a:endParaRPr>
        </a:p>
      </dgm:t>
    </dgm:pt>
    <dgm:pt modelId="{D8ACD96A-AB3F-4286-9797-993A2B9FC6AD}" type="sibTrans" cxnId="{F528E66B-B155-4C00-8A65-561A51970514}">
      <dgm:prSet/>
      <dgm:spPr/>
      <dgm:t>
        <a:bodyPr/>
        <a:lstStyle/>
        <a:p>
          <a:pPr algn="l"/>
          <a:endParaRPr lang="en-MY" sz="1600">
            <a:latin typeface="Franklin Gothic Medium" pitchFamily="34" charset="0"/>
          </a:endParaRPr>
        </a:p>
      </dgm:t>
    </dgm:pt>
    <dgm:pt modelId="{E98539B7-C32D-49E5-A887-8112DF1C44D4}">
      <dgm:prSet phldrT="[Text]" custT="1"/>
      <dgm:spPr>
        <a:solidFill>
          <a:srgbClr val="025198"/>
        </a:solidFill>
      </dgm:spPr>
      <dgm:t>
        <a:bodyPr/>
        <a:lstStyle/>
        <a:p>
          <a:pPr algn="l"/>
          <a:r>
            <a:rPr lang="en-US" sz="1600" dirty="0" smtClean="0">
              <a:latin typeface="Franklin Gothic Medium" pitchFamily="34" charset="0"/>
            </a:rPr>
            <a:t>Generate new ideas that can be incorporated into innovative products and processes</a:t>
          </a:r>
          <a:endParaRPr lang="en-MY" sz="1600" dirty="0">
            <a:latin typeface="Franklin Gothic Medium" pitchFamily="34" charset="0"/>
          </a:endParaRPr>
        </a:p>
      </dgm:t>
    </dgm:pt>
    <dgm:pt modelId="{99F10856-97D4-4995-8C58-973C07BE2C81}" type="parTrans" cxnId="{316329C2-B50E-4AAE-A55E-D4F5D5B929DD}">
      <dgm:prSet/>
      <dgm:spPr/>
      <dgm:t>
        <a:bodyPr/>
        <a:lstStyle/>
        <a:p>
          <a:pPr algn="l"/>
          <a:endParaRPr lang="en-MY" sz="1600">
            <a:latin typeface="Franklin Gothic Medium" pitchFamily="34" charset="0"/>
          </a:endParaRPr>
        </a:p>
      </dgm:t>
    </dgm:pt>
    <dgm:pt modelId="{44DCE963-A643-49D5-9E71-7FEC43C3F335}" type="sibTrans" cxnId="{316329C2-B50E-4AAE-A55E-D4F5D5B929DD}">
      <dgm:prSet/>
      <dgm:spPr/>
      <dgm:t>
        <a:bodyPr/>
        <a:lstStyle/>
        <a:p>
          <a:pPr algn="l"/>
          <a:endParaRPr lang="en-MY" sz="1600">
            <a:latin typeface="Franklin Gothic Medium" pitchFamily="34" charset="0"/>
          </a:endParaRPr>
        </a:p>
      </dgm:t>
    </dgm:pt>
    <dgm:pt modelId="{CD491EAF-6E35-4180-8F9E-1080B5380860}">
      <dgm:prSet phldrT="[Text]" custT="1"/>
      <dgm:spPr>
        <a:solidFill>
          <a:srgbClr val="025198"/>
        </a:solidFill>
      </dgm:spPr>
      <dgm:t>
        <a:bodyPr/>
        <a:lstStyle/>
        <a:p>
          <a:pPr algn="l"/>
          <a:r>
            <a:rPr lang="en-US" sz="1600" dirty="0" smtClean="0">
              <a:latin typeface="Franklin Gothic Medium" pitchFamily="34" charset="0"/>
            </a:rPr>
            <a:t>Improve productivity by reusing “what we know</a:t>
          </a:r>
          <a:endParaRPr lang="en-MY" sz="1600" dirty="0">
            <a:latin typeface="Franklin Gothic Medium" pitchFamily="34" charset="0"/>
          </a:endParaRPr>
        </a:p>
      </dgm:t>
    </dgm:pt>
    <dgm:pt modelId="{2D9E4E53-DE75-4E6F-BE6D-82F2D49E26D0}" type="sibTrans" cxnId="{C82B6F7D-8E59-4DD9-BB77-387C2E800F88}">
      <dgm:prSet/>
      <dgm:spPr/>
      <dgm:t>
        <a:bodyPr/>
        <a:lstStyle/>
        <a:p>
          <a:pPr algn="l"/>
          <a:endParaRPr lang="en-MY" sz="1600">
            <a:latin typeface="Franklin Gothic Medium" pitchFamily="34" charset="0"/>
          </a:endParaRPr>
        </a:p>
      </dgm:t>
    </dgm:pt>
    <dgm:pt modelId="{7DDE998F-B5BD-4F76-B3B5-8A50133DA1EC}" type="parTrans" cxnId="{C82B6F7D-8E59-4DD9-BB77-387C2E800F88}">
      <dgm:prSet/>
      <dgm:spPr/>
      <dgm:t>
        <a:bodyPr/>
        <a:lstStyle/>
        <a:p>
          <a:pPr algn="l"/>
          <a:endParaRPr lang="en-MY" sz="1600">
            <a:latin typeface="Franklin Gothic Medium" pitchFamily="34" charset="0"/>
          </a:endParaRPr>
        </a:p>
      </dgm:t>
    </dgm:pt>
    <dgm:pt modelId="{5E5149B3-BC15-49DA-8D4C-99160ABCCA59}" type="pres">
      <dgm:prSet presAssocID="{E4D96CD5-6B51-4889-B21F-F1C7E208D009}" presName="linearFlow" presStyleCnt="0">
        <dgm:presLayoutVars>
          <dgm:dir/>
          <dgm:resizeHandles val="exact"/>
        </dgm:presLayoutVars>
      </dgm:prSet>
      <dgm:spPr/>
    </dgm:pt>
    <dgm:pt modelId="{2D4BEEDD-3E05-429D-90D6-096EDC4575AD}" type="pres">
      <dgm:prSet presAssocID="{A62E0F8A-BCC0-4A16-8498-4E9AE53FC129}" presName="composite" presStyleCnt="0"/>
      <dgm:spPr/>
    </dgm:pt>
    <dgm:pt modelId="{F79F4F09-486C-49B4-8885-E0631D4852D0}" type="pres">
      <dgm:prSet presAssocID="{A62E0F8A-BCC0-4A16-8498-4E9AE53FC129}" presName="imgShp" presStyleLbl="fgImgPlace1" presStyleIdx="0" presStyleCnt="5"/>
      <dgm:spPr/>
    </dgm:pt>
    <dgm:pt modelId="{C9282723-FC10-4BDE-B381-9C0D2706E209}" type="pres">
      <dgm:prSet presAssocID="{A62E0F8A-BCC0-4A16-8498-4E9AE53FC129}" presName="txShp" presStyleLbl="node1" presStyleIdx="0" presStyleCnt="5">
        <dgm:presLayoutVars>
          <dgm:bulletEnabled val="1"/>
        </dgm:presLayoutVars>
      </dgm:prSet>
      <dgm:spPr/>
      <dgm:t>
        <a:bodyPr/>
        <a:lstStyle/>
        <a:p>
          <a:endParaRPr lang="en-MY"/>
        </a:p>
      </dgm:t>
    </dgm:pt>
    <dgm:pt modelId="{1E684C33-4E9F-43B3-8DEC-F75A51D0C923}" type="pres">
      <dgm:prSet presAssocID="{C1706BC5-D8CE-4844-AD55-118DC47F1BAF}" presName="spacing" presStyleCnt="0"/>
      <dgm:spPr/>
    </dgm:pt>
    <dgm:pt modelId="{6663095B-F5A7-4121-8458-55D273FCF536}" type="pres">
      <dgm:prSet presAssocID="{9ADEE9CC-24D1-4C3E-9D92-FB212F4EFD5F}" presName="composite" presStyleCnt="0"/>
      <dgm:spPr/>
    </dgm:pt>
    <dgm:pt modelId="{F018F834-AAA1-4A1B-9159-97E74AC67FCC}" type="pres">
      <dgm:prSet presAssocID="{9ADEE9CC-24D1-4C3E-9D92-FB212F4EFD5F}" presName="imgShp" presStyleLbl="fgImgPlace1" presStyleIdx="1" presStyleCnt="5"/>
      <dgm:spPr/>
    </dgm:pt>
    <dgm:pt modelId="{DB73B6E1-560E-40A4-B0BB-85F51CDC4E2C}" type="pres">
      <dgm:prSet presAssocID="{9ADEE9CC-24D1-4C3E-9D92-FB212F4EFD5F}" presName="txShp" presStyleLbl="node1" presStyleIdx="1" presStyleCnt="5">
        <dgm:presLayoutVars>
          <dgm:bulletEnabled val="1"/>
        </dgm:presLayoutVars>
      </dgm:prSet>
      <dgm:spPr/>
      <dgm:t>
        <a:bodyPr/>
        <a:lstStyle/>
        <a:p>
          <a:endParaRPr lang="en-MY"/>
        </a:p>
      </dgm:t>
    </dgm:pt>
    <dgm:pt modelId="{6B3D8761-D8A4-4A91-A744-E24ACBBED2A2}" type="pres">
      <dgm:prSet presAssocID="{6BE9922E-03F5-4ABC-ADA3-9A922FC850E3}" presName="spacing" presStyleCnt="0"/>
      <dgm:spPr/>
    </dgm:pt>
    <dgm:pt modelId="{30BABF59-CBCA-42B9-9213-2470DAB5A220}" type="pres">
      <dgm:prSet presAssocID="{CD491EAF-6E35-4180-8F9E-1080B5380860}" presName="composite" presStyleCnt="0"/>
      <dgm:spPr/>
    </dgm:pt>
    <dgm:pt modelId="{F457B249-E9B1-456B-AB06-EFD8CB4AF5B0}" type="pres">
      <dgm:prSet presAssocID="{CD491EAF-6E35-4180-8F9E-1080B5380860}" presName="imgShp" presStyleLbl="fgImgPlace1" presStyleIdx="2" presStyleCnt="5"/>
      <dgm:spPr/>
    </dgm:pt>
    <dgm:pt modelId="{6DCD0765-9824-4A87-9D06-BD28F624F616}" type="pres">
      <dgm:prSet presAssocID="{CD491EAF-6E35-4180-8F9E-1080B5380860}" presName="txShp" presStyleLbl="node1" presStyleIdx="2" presStyleCnt="5">
        <dgm:presLayoutVars>
          <dgm:bulletEnabled val="1"/>
        </dgm:presLayoutVars>
      </dgm:prSet>
      <dgm:spPr/>
      <dgm:t>
        <a:bodyPr/>
        <a:lstStyle/>
        <a:p>
          <a:endParaRPr lang="en-MY"/>
        </a:p>
      </dgm:t>
    </dgm:pt>
    <dgm:pt modelId="{8E943910-3D96-4C6E-A049-3D1C109D271F}" type="pres">
      <dgm:prSet presAssocID="{2D9E4E53-DE75-4E6F-BE6D-82F2D49E26D0}" presName="spacing" presStyleCnt="0"/>
      <dgm:spPr/>
    </dgm:pt>
    <dgm:pt modelId="{784F0E4E-1B0E-47FA-A197-80C4CB4C8CDD}" type="pres">
      <dgm:prSet presAssocID="{6170AA1D-95BD-4427-8C28-D8CB6CB58110}" presName="composite" presStyleCnt="0"/>
      <dgm:spPr/>
    </dgm:pt>
    <dgm:pt modelId="{BA56D02F-C987-4FB3-B0FF-F5F355F1DDF6}" type="pres">
      <dgm:prSet presAssocID="{6170AA1D-95BD-4427-8C28-D8CB6CB58110}" presName="imgShp" presStyleLbl="fgImgPlace1" presStyleIdx="3" presStyleCnt="5"/>
      <dgm:spPr/>
    </dgm:pt>
    <dgm:pt modelId="{61A2A6FB-05E8-4793-8A7B-8B254D1944AD}" type="pres">
      <dgm:prSet presAssocID="{6170AA1D-95BD-4427-8C28-D8CB6CB58110}" presName="txShp" presStyleLbl="node1" presStyleIdx="3" presStyleCnt="5">
        <dgm:presLayoutVars>
          <dgm:bulletEnabled val="1"/>
        </dgm:presLayoutVars>
      </dgm:prSet>
      <dgm:spPr/>
      <dgm:t>
        <a:bodyPr/>
        <a:lstStyle/>
        <a:p>
          <a:endParaRPr lang="en-MY"/>
        </a:p>
      </dgm:t>
    </dgm:pt>
    <dgm:pt modelId="{0309C5CA-1223-42DD-A0EF-B95CC80D664E}" type="pres">
      <dgm:prSet presAssocID="{D8ACD96A-AB3F-4286-9797-993A2B9FC6AD}" presName="spacing" presStyleCnt="0"/>
      <dgm:spPr/>
    </dgm:pt>
    <dgm:pt modelId="{1EE34758-C887-4B78-971A-7BD3992D5171}" type="pres">
      <dgm:prSet presAssocID="{E98539B7-C32D-49E5-A887-8112DF1C44D4}" presName="composite" presStyleCnt="0"/>
      <dgm:spPr/>
    </dgm:pt>
    <dgm:pt modelId="{5FB9D64E-D9D0-4F35-9C41-79C4E5224F4F}" type="pres">
      <dgm:prSet presAssocID="{E98539B7-C32D-49E5-A887-8112DF1C44D4}" presName="imgShp" presStyleLbl="fgImgPlace1" presStyleIdx="4" presStyleCnt="5"/>
      <dgm:spPr/>
    </dgm:pt>
    <dgm:pt modelId="{E9EEBAB7-A2E1-4D89-AB75-EB29E576B4D4}" type="pres">
      <dgm:prSet presAssocID="{E98539B7-C32D-49E5-A887-8112DF1C44D4}" presName="txShp" presStyleLbl="node1" presStyleIdx="4" presStyleCnt="5">
        <dgm:presLayoutVars>
          <dgm:bulletEnabled val="1"/>
        </dgm:presLayoutVars>
      </dgm:prSet>
      <dgm:spPr/>
      <dgm:t>
        <a:bodyPr/>
        <a:lstStyle/>
        <a:p>
          <a:endParaRPr lang="en-MY"/>
        </a:p>
      </dgm:t>
    </dgm:pt>
  </dgm:ptLst>
  <dgm:cxnLst>
    <dgm:cxn modelId="{AA906FEA-2369-4BD5-BEF2-844368CA92DE}" type="presOf" srcId="{A62E0F8A-BCC0-4A16-8498-4E9AE53FC129}" destId="{C9282723-FC10-4BDE-B381-9C0D2706E209}" srcOrd="0" destOrd="0" presId="urn:microsoft.com/office/officeart/2005/8/layout/vList3#2"/>
    <dgm:cxn modelId="{63B62F7F-E334-4D2D-B9EF-FB8E1552C5E3}" srcId="{E4D96CD5-6B51-4889-B21F-F1C7E208D009}" destId="{A62E0F8A-BCC0-4A16-8498-4E9AE53FC129}" srcOrd="0" destOrd="0" parTransId="{8D42981C-BCE6-47C5-8643-2C98AC73D81B}" sibTransId="{C1706BC5-D8CE-4844-AD55-118DC47F1BAF}"/>
    <dgm:cxn modelId="{3E12B578-74B3-410C-9A32-1088769E4350}" type="presOf" srcId="{9ADEE9CC-24D1-4C3E-9D92-FB212F4EFD5F}" destId="{DB73B6E1-560E-40A4-B0BB-85F51CDC4E2C}" srcOrd="0" destOrd="0" presId="urn:microsoft.com/office/officeart/2005/8/layout/vList3#2"/>
    <dgm:cxn modelId="{C82B6F7D-8E59-4DD9-BB77-387C2E800F88}" srcId="{E4D96CD5-6B51-4889-B21F-F1C7E208D009}" destId="{CD491EAF-6E35-4180-8F9E-1080B5380860}" srcOrd="2" destOrd="0" parTransId="{7DDE998F-B5BD-4F76-B3B5-8A50133DA1EC}" sibTransId="{2D9E4E53-DE75-4E6F-BE6D-82F2D49E26D0}"/>
    <dgm:cxn modelId="{2F2877B0-2D3D-402F-B726-463D24D6D27E}" type="presOf" srcId="{E98539B7-C32D-49E5-A887-8112DF1C44D4}" destId="{E9EEBAB7-A2E1-4D89-AB75-EB29E576B4D4}" srcOrd="0" destOrd="0" presId="urn:microsoft.com/office/officeart/2005/8/layout/vList3#2"/>
    <dgm:cxn modelId="{476621A6-1BA4-4877-BF3F-995861CAAFAE}" srcId="{E4D96CD5-6B51-4889-B21F-F1C7E208D009}" destId="{9ADEE9CC-24D1-4C3E-9D92-FB212F4EFD5F}" srcOrd="1" destOrd="0" parTransId="{C484D976-91A9-4C36-BE05-2CB25F8EECD0}" sibTransId="{6BE9922E-03F5-4ABC-ADA3-9A922FC850E3}"/>
    <dgm:cxn modelId="{CEA2C483-9484-48A2-A776-0F97D3CF7430}" type="presOf" srcId="{E4D96CD5-6B51-4889-B21F-F1C7E208D009}" destId="{5E5149B3-BC15-49DA-8D4C-99160ABCCA59}" srcOrd="0" destOrd="0" presId="urn:microsoft.com/office/officeart/2005/8/layout/vList3#2"/>
    <dgm:cxn modelId="{36791BF7-8019-4DE6-A9E2-82E676BA2371}" type="presOf" srcId="{6170AA1D-95BD-4427-8C28-D8CB6CB58110}" destId="{61A2A6FB-05E8-4793-8A7B-8B254D1944AD}" srcOrd="0" destOrd="0" presId="urn:microsoft.com/office/officeart/2005/8/layout/vList3#2"/>
    <dgm:cxn modelId="{316329C2-B50E-4AAE-A55E-D4F5D5B929DD}" srcId="{E4D96CD5-6B51-4889-B21F-F1C7E208D009}" destId="{E98539B7-C32D-49E5-A887-8112DF1C44D4}" srcOrd="4" destOrd="0" parTransId="{99F10856-97D4-4995-8C58-973C07BE2C81}" sibTransId="{44DCE963-A643-49D5-9E71-7FEC43C3F335}"/>
    <dgm:cxn modelId="{AEF8384B-0A85-424D-BA0A-61EDAD8737F7}" type="presOf" srcId="{CD491EAF-6E35-4180-8F9E-1080B5380860}" destId="{6DCD0765-9824-4A87-9D06-BD28F624F616}" srcOrd="0" destOrd="0" presId="urn:microsoft.com/office/officeart/2005/8/layout/vList3#2"/>
    <dgm:cxn modelId="{F528E66B-B155-4C00-8A65-561A51970514}" srcId="{E4D96CD5-6B51-4889-B21F-F1C7E208D009}" destId="{6170AA1D-95BD-4427-8C28-D8CB6CB58110}" srcOrd="3" destOrd="0" parTransId="{EF6BA614-384E-4193-BB70-CB76BCAFFC17}" sibTransId="{D8ACD96A-AB3F-4286-9797-993A2B9FC6AD}"/>
    <dgm:cxn modelId="{906655E6-0B9F-40F7-8B29-92E97CC904EF}" type="presParOf" srcId="{5E5149B3-BC15-49DA-8D4C-99160ABCCA59}" destId="{2D4BEEDD-3E05-429D-90D6-096EDC4575AD}" srcOrd="0" destOrd="0" presId="urn:microsoft.com/office/officeart/2005/8/layout/vList3#2"/>
    <dgm:cxn modelId="{F76E69A1-B920-4F2B-9171-875C8E80599E}" type="presParOf" srcId="{2D4BEEDD-3E05-429D-90D6-096EDC4575AD}" destId="{F79F4F09-486C-49B4-8885-E0631D4852D0}" srcOrd="0" destOrd="0" presId="urn:microsoft.com/office/officeart/2005/8/layout/vList3#2"/>
    <dgm:cxn modelId="{9B00B99A-024B-4DF2-A6E9-05528DEB0300}" type="presParOf" srcId="{2D4BEEDD-3E05-429D-90D6-096EDC4575AD}" destId="{C9282723-FC10-4BDE-B381-9C0D2706E209}" srcOrd="1" destOrd="0" presId="urn:microsoft.com/office/officeart/2005/8/layout/vList3#2"/>
    <dgm:cxn modelId="{A342E98C-4D92-41FC-BAB5-09D7E9999077}" type="presParOf" srcId="{5E5149B3-BC15-49DA-8D4C-99160ABCCA59}" destId="{1E684C33-4E9F-43B3-8DEC-F75A51D0C923}" srcOrd="1" destOrd="0" presId="urn:microsoft.com/office/officeart/2005/8/layout/vList3#2"/>
    <dgm:cxn modelId="{0030C267-DC4F-4057-8AA5-254647BE76FF}" type="presParOf" srcId="{5E5149B3-BC15-49DA-8D4C-99160ABCCA59}" destId="{6663095B-F5A7-4121-8458-55D273FCF536}" srcOrd="2" destOrd="0" presId="urn:microsoft.com/office/officeart/2005/8/layout/vList3#2"/>
    <dgm:cxn modelId="{6AF1E786-A13F-40AF-99E7-C7DE0E3BCD44}" type="presParOf" srcId="{6663095B-F5A7-4121-8458-55D273FCF536}" destId="{F018F834-AAA1-4A1B-9159-97E74AC67FCC}" srcOrd="0" destOrd="0" presId="urn:microsoft.com/office/officeart/2005/8/layout/vList3#2"/>
    <dgm:cxn modelId="{5AA931BE-3D71-43E3-A192-1584CDD5E737}" type="presParOf" srcId="{6663095B-F5A7-4121-8458-55D273FCF536}" destId="{DB73B6E1-560E-40A4-B0BB-85F51CDC4E2C}" srcOrd="1" destOrd="0" presId="urn:microsoft.com/office/officeart/2005/8/layout/vList3#2"/>
    <dgm:cxn modelId="{63AEB9F9-02CE-4B0D-928C-906A4477B13A}" type="presParOf" srcId="{5E5149B3-BC15-49DA-8D4C-99160ABCCA59}" destId="{6B3D8761-D8A4-4A91-A744-E24ACBBED2A2}" srcOrd="3" destOrd="0" presId="urn:microsoft.com/office/officeart/2005/8/layout/vList3#2"/>
    <dgm:cxn modelId="{C100EB7E-A4FE-4FF1-BD5F-46E95AD18FFF}" type="presParOf" srcId="{5E5149B3-BC15-49DA-8D4C-99160ABCCA59}" destId="{30BABF59-CBCA-42B9-9213-2470DAB5A220}" srcOrd="4" destOrd="0" presId="urn:microsoft.com/office/officeart/2005/8/layout/vList3#2"/>
    <dgm:cxn modelId="{223CCA2B-35CB-40F9-B6B3-B1E09348660C}" type="presParOf" srcId="{30BABF59-CBCA-42B9-9213-2470DAB5A220}" destId="{F457B249-E9B1-456B-AB06-EFD8CB4AF5B0}" srcOrd="0" destOrd="0" presId="urn:microsoft.com/office/officeart/2005/8/layout/vList3#2"/>
    <dgm:cxn modelId="{8566B946-B745-4AE5-9E33-C4D0791D4803}" type="presParOf" srcId="{30BABF59-CBCA-42B9-9213-2470DAB5A220}" destId="{6DCD0765-9824-4A87-9D06-BD28F624F616}" srcOrd="1" destOrd="0" presId="urn:microsoft.com/office/officeart/2005/8/layout/vList3#2"/>
    <dgm:cxn modelId="{20CA0183-6FB7-4260-B817-9BDF56E3C306}" type="presParOf" srcId="{5E5149B3-BC15-49DA-8D4C-99160ABCCA59}" destId="{8E943910-3D96-4C6E-A049-3D1C109D271F}" srcOrd="5" destOrd="0" presId="urn:microsoft.com/office/officeart/2005/8/layout/vList3#2"/>
    <dgm:cxn modelId="{42C6B793-7627-4718-8149-CA033DEF803B}" type="presParOf" srcId="{5E5149B3-BC15-49DA-8D4C-99160ABCCA59}" destId="{784F0E4E-1B0E-47FA-A197-80C4CB4C8CDD}" srcOrd="6" destOrd="0" presId="urn:microsoft.com/office/officeart/2005/8/layout/vList3#2"/>
    <dgm:cxn modelId="{147DB446-2A06-4918-B712-B03E150DA028}" type="presParOf" srcId="{784F0E4E-1B0E-47FA-A197-80C4CB4C8CDD}" destId="{BA56D02F-C987-4FB3-B0FF-F5F355F1DDF6}" srcOrd="0" destOrd="0" presId="urn:microsoft.com/office/officeart/2005/8/layout/vList3#2"/>
    <dgm:cxn modelId="{A8CE3184-1F90-4D96-8969-60701E4931BB}" type="presParOf" srcId="{784F0E4E-1B0E-47FA-A197-80C4CB4C8CDD}" destId="{61A2A6FB-05E8-4793-8A7B-8B254D1944AD}" srcOrd="1" destOrd="0" presId="urn:microsoft.com/office/officeart/2005/8/layout/vList3#2"/>
    <dgm:cxn modelId="{6023C8AF-9540-49E2-81A2-F7B8A3FF96CD}" type="presParOf" srcId="{5E5149B3-BC15-49DA-8D4C-99160ABCCA59}" destId="{0309C5CA-1223-42DD-A0EF-B95CC80D664E}" srcOrd="7" destOrd="0" presId="urn:microsoft.com/office/officeart/2005/8/layout/vList3#2"/>
    <dgm:cxn modelId="{357491B7-F00B-43EF-8D25-94A685286A2E}" type="presParOf" srcId="{5E5149B3-BC15-49DA-8D4C-99160ABCCA59}" destId="{1EE34758-C887-4B78-971A-7BD3992D5171}" srcOrd="8" destOrd="0" presId="urn:microsoft.com/office/officeart/2005/8/layout/vList3#2"/>
    <dgm:cxn modelId="{90259C30-E3FF-4FCF-94EB-FEC8AFEA0D89}" type="presParOf" srcId="{1EE34758-C887-4B78-971A-7BD3992D5171}" destId="{5FB9D64E-D9D0-4F35-9C41-79C4E5224F4F}" srcOrd="0" destOrd="0" presId="urn:microsoft.com/office/officeart/2005/8/layout/vList3#2"/>
    <dgm:cxn modelId="{C5B7D534-F891-438A-9ACA-2AE3F4C08CD0}" type="presParOf" srcId="{1EE34758-C887-4B78-971A-7BD3992D5171}" destId="{E9EEBAB7-A2E1-4D89-AB75-EB29E576B4D4}" srcOrd="1" destOrd="0" presId="urn:microsoft.com/office/officeart/2005/8/layout/vList3#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F42C4B-18B4-47C7-936B-01FF7AE668C3}"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31940B7A-2FBE-48CC-A7DC-508D576D66C3}">
      <dgm:prSet phldrT="[Text]" custT="1"/>
      <dgm:spPr/>
      <dgm:t>
        <a:bodyPr/>
        <a:lstStyle/>
        <a:p>
          <a:r>
            <a:rPr lang="en-US" sz="900" b="1" dirty="0" smtClean="0">
              <a:solidFill>
                <a:schemeClr val="tx1"/>
              </a:solidFill>
            </a:rPr>
            <a:t>Contract </a:t>
          </a:r>
          <a:r>
            <a:rPr lang="en-US" sz="900" b="1" dirty="0" err="1" smtClean="0">
              <a:solidFill>
                <a:schemeClr val="tx1"/>
              </a:solidFill>
            </a:rPr>
            <a:t>Mgt</a:t>
          </a:r>
          <a:r>
            <a:rPr lang="en-US" sz="900" b="1" dirty="0" smtClean="0">
              <a:solidFill>
                <a:schemeClr val="tx1"/>
              </a:solidFill>
            </a:rPr>
            <a:t> </a:t>
          </a:r>
          <a:r>
            <a:rPr lang="en-US" sz="900" b="1" dirty="0" err="1" smtClean="0">
              <a:solidFill>
                <a:schemeClr val="tx1"/>
              </a:solidFill>
            </a:rPr>
            <a:t>CoP</a:t>
          </a:r>
          <a:endParaRPr lang="en-US" sz="900" b="1" dirty="0">
            <a:solidFill>
              <a:schemeClr val="tx1"/>
            </a:solidFill>
          </a:endParaRPr>
        </a:p>
      </dgm:t>
    </dgm:pt>
    <dgm:pt modelId="{85BDBB4A-DC17-49D3-A705-0C8909E701EB}" type="parTrans" cxnId="{8FF0AF02-4096-4A64-8E35-B29C177831F7}">
      <dgm:prSet/>
      <dgm:spPr/>
      <dgm:t>
        <a:bodyPr/>
        <a:lstStyle/>
        <a:p>
          <a:endParaRPr lang="en-US" sz="2400"/>
        </a:p>
      </dgm:t>
    </dgm:pt>
    <dgm:pt modelId="{D53381EF-0FEF-49AB-BC90-396074F2DFFF}" type="sibTrans" cxnId="{8FF0AF02-4096-4A64-8E35-B29C177831F7}">
      <dgm:prSet custT="1"/>
      <dgm:spPr/>
      <dgm:t>
        <a:bodyPr/>
        <a:lstStyle/>
        <a:p>
          <a:endParaRPr lang="en-US" sz="4000"/>
        </a:p>
      </dgm:t>
    </dgm:pt>
    <dgm:pt modelId="{D13287DD-8848-4E83-97E3-C2A9FB2B1682}">
      <dgm:prSet phldrT="[Text]" custT="1"/>
      <dgm:spPr/>
      <dgm:t>
        <a:bodyPr/>
        <a:lstStyle/>
        <a:p>
          <a:r>
            <a:rPr lang="en-US" sz="900" b="1" dirty="0" smtClean="0">
              <a:solidFill>
                <a:schemeClr val="tx1"/>
              </a:solidFill>
            </a:rPr>
            <a:t>BIM </a:t>
          </a:r>
          <a:r>
            <a:rPr lang="en-US" sz="900" b="1" dirty="0" err="1" smtClean="0">
              <a:solidFill>
                <a:schemeClr val="tx1"/>
              </a:solidFill>
            </a:rPr>
            <a:t>CoP</a:t>
          </a:r>
          <a:endParaRPr lang="en-US" sz="900" b="1" dirty="0">
            <a:solidFill>
              <a:schemeClr val="tx1"/>
            </a:solidFill>
          </a:endParaRPr>
        </a:p>
      </dgm:t>
    </dgm:pt>
    <dgm:pt modelId="{246D9C09-8DFF-46E4-969B-DEAED8FACD42}" type="parTrans" cxnId="{ADBEC03A-F2D9-4011-97BB-C81D34637B2D}">
      <dgm:prSet/>
      <dgm:spPr/>
      <dgm:t>
        <a:bodyPr/>
        <a:lstStyle/>
        <a:p>
          <a:endParaRPr lang="en-US" sz="2400"/>
        </a:p>
      </dgm:t>
    </dgm:pt>
    <dgm:pt modelId="{C58D47BA-D1CE-4947-9388-A3EFB2E781F6}" type="sibTrans" cxnId="{ADBEC03A-F2D9-4011-97BB-C81D34637B2D}">
      <dgm:prSet custT="1"/>
      <dgm:spPr/>
      <dgm:t>
        <a:bodyPr/>
        <a:lstStyle/>
        <a:p>
          <a:endParaRPr lang="en-US" sz="4000"/>
        </a:p>
      </dgm:t>
    </dgm:pt>
    <dgm:pt modelId="{279DB1D6-BF72-4F6E-A9E2-FA48E7CFACB9}">
      <dgm:prSet phldrT="[Text]" custT="1"/>
      <dgm:spPr/>
      <dgm:t>
        <a:bodyPr/>
        <a:lstStyle/>
        <a:p>
          <a:r>
            <a:rPr lang="en-US" sz="900" b="1" dirty="0" smtClean="0">
              <a:solidFill>
                <a:schemeClr val="tx1"/>
              </a:solidFill>
            </a:rPr>
            <a:t>Structures </a:t>
          </a:r>
          <a:r>
            <a:rPr lang="en-US" sz="900" b="1" dirty="0" err="1" smtClean="0">
              <a:solidFill>
                <a:schemeClr val="tx1"/>
              </a:solidFill>
            </a:rPr>
            <a:t>CoP</a:t>
          </a:r>
          <a:endParaRPr lang="en-US" sz="900" b="1" dirty="0">
            <a:solidFill>
              <a:schemeClr val="tx1"/>
            </a:solidFill>
          </a:endParaRPr>
        </a:p>
      </dgm:t>
    </dgm:pt>
    <dgm:pt modelId="{8F461A2E-9D6F-443B-A257-5F7FE21A13AF}" type="parTrans" cxnId="{A6FFF9CE-8F76-440A-BABF-B824626AB5F2}">
      <dgm:prSet/>
      <dgm:spPr/>
      <dgm:t>
        <a:bodyPr/>
        <a:lstStyle/>
        <a:p>
          <a:endParaRPr lang="en-US" sz="2400"/>
        </a:p>
      </dgm:t>
    </dgm:pt>
    <dgm:pt modelId="{9834A2A1-B325-4B93-8CAB-2F901A5E461D}" type="sibTrans" cxnId="{A6FFF9CE-8F76-440A-BABF-B824626AB5F2}">
      <dgm:prSet custT="1"/>
      <dgm:spPr/>
      <dgm:t>
        <a:bodyPr/>
        <a:lstStyle/>
        <a:p>
          <a:endParaRPr lang="en-US" sz="4000"/>
        </a:p>
      </dgm:t>
    </dgm:pt>
    <dgm:pt modelId="{5DA5D348-2F2A-4CD8-89E2-29C95C705D9F}">
      <dgm:prSet phldrT="[Text]" custT="1"/>
      <dgm:spPr/>
      <dgm:t>
        <a:bodyPr/>
        <a:lstStyle/>
        <a:p>
          <a:r>
            <a:rPr lang="en-US" sz="900" b="1" dirty="0" smtClean="0">
              <a:solidFill>
                <a:schemeClr val="tx1"/>
              </a:solidFill>
            </a:rPr>
            <a:t>Green </a:t>
          </a:r>
          <a:r>
            <a:rPr lang="en-US" sz="900" b="1" dirty="0" err="1" smtClean="0">
              <a:solidFill>
                <a:schemeClr val="tx1"/>
              </a:solidFill>
            </a:rPr>
            <a:t>CoP</a:t>
          </a:r>
          <a:endParaRPr lang="en-US" sz="900" b="1" dirty="0">
            <a:solidFill>
              <a:schemeClr val="tx1"/>
            </a:solidFill>
          </a:endParaRPr>
        </a:p>
      </dgm:t>
    </dgm:pt>
    <dgm:pt modelId="{C167FEED-6DC2-48F6-BD6B-2E7CBB28C7BC}" type="parTrans" cxnId="{1883517E-18C1-41FA-8B62-118542A1047C}">
      <dgm:prSet/>
      <dgm:spPr/>
      <dgm:t>
        <a:bodyPr/>
        <a:lstStyle/>
        <a:p>
          <a:endParaRPr lang="en-US" sz="2400"/>
        </a:p>
      </dgm:t>
    </dgm:pt>
    <dgm:pt modelId="{7655DF02-D573-43C2-A753-2F7373C85627}" type="sibTrans" cxnId="{1883517E-18C1-41FA-8B62-118542A1047C}">
      <dgm:prSet custT="1"/>
      <dgm:spPr/>
      <dgm:t>
        <a:bodyPr/>
        <a:lstStyle/>
        <a:p>
          <a:r>
            <a:rPr lang="en-US" sz="4000" dirty="0" smtClean="0"/>
            <a:t>?</a:t>
          </a:r>
          <a:endParaRPr lang="en-US" sz="4000" dirty="0"/>
        </a:p>
      </dgm:t>
    </dgm:pt>
    <dgm:pt modelId="{97FCAFA3-941F-4F13-B509-21D2679CB99E}" type="pres">
      <dgm:prSet presAssocID="{49F42C4B-18B4-47C7-936B-01FF7AE668C3}" presName="Name0" presStyleCnt="0">
        <dgm:presLayoutVars>
          <dgm:chMax/>
          <dgm:chPref/>
          <dgm:dir/>
          <dgm:animLvl val="lvl"/>
        </dgm:presLayoutVars>
      </dgm:prSet>
      <dgm:spPr/>
      <dgm:t>
        <a:bodyPr/>
        <a:lstStyle/>
        <a:p>
          <a:endParaRPr lang="en-MY"/>
        </a:p>
      </dgm:t>
    </dgm:pt>
    <dgm:pt modelId="{33C2DE24-BD1F-4A44-BF64-805D803E2316}" type="pres">
      <dgm:prSet presAssocID="{31940B7A-2FBE-48CC-A7DC-508D576D66C3}" presName="composite" presStyleCnt="0"/>
      <dgm:spPr/>
    </dgm:pt>
    <dgm:pt modelId="{D325E076-4429-4F56-B929-FA06A883C3AC}" type="pres">
      <dgm:prSet presAssocID="{31940B7A-2FBE-48CC-A7DC-508D576D66C3}" presName="Parent1" presStyleLbl="node1" presStyleIdx="0" presStyleCnt="8" custScaleX="239424" custScaleY="108588" custLinFactNeighborX="50449" custLinFactNeighborY="-2969">
        <dgm:presLayoutVars>
          <dgm:chMax val="1"/>
          <dgm:chPref val="1"/>
          <dgm:bulletEnabled val="1"/>
        </dgm:presLayoutVars>
      </dgm:prSet>
      <dgm:spPr/>
      <dgm:t>
        <a:bodyPr/>
        <a:lstStyle/>
        <a:p>
          <a:endParaRPr lang="en-MY"/>
        </a:p>
      </dgm:t>
    </dgm:pt>
    <dgm:pt modelId="{3B100A0A-2CF5-46CF-A3C7-E23EC37498C1}" type="pres">
      <dgm:prSet presAssocID="{31940B7A-2FBE-48CC-A7DC-508D576D66C3}" presName="Childtext1" presStyleLbl="revTx" presStyleIdx="0" presStyleCnt="4" custLinFactY="132101" custLinFactNeighborX="-48950" custLinFactNeighborY="200000">
        <dgm:presLayoutVars>
          <dgm:chMax val="0"/>
          <dgm:chPref val="0"/>
          <dgm:bulletEnabled val="1"/>
        </dgm:presLayoutVars>
      </dgm:prSet>
      <dgm:spPr/>
    </dgm:pt>
    <dgm:pt modelId="{9CC53212-B355-4EF8-A377-1FB5130451C6}" type="pres">
      <dgm:prSet presAssocID="{31940B7A-2FBE-48CC-A7DC-508D576D66C3}" presName="BalanceSpacing" presStyleCnt="0"/>
      <dgm:spPr/>
    </dgm:pt>
    <dgm:pt modelId="{3AF51586-6C88-4EFA-9B62-0BEA846603E5}" type="pres">
      <dgm:prSet presAssocID="{31940B7A-2FBE-48CC-A7DC-508D576D66C3}" presName="BalanceSpacing1" presStyleCnt="0"/>
      <dgm:spPr/>
    </dgm:pt>
    <dgm:pt modelId="{6649B005-2D60-4B1D-910E-60787333A00E}" type="pres">
      <dgm:prSet presAssocID="{D53381EF-0FEF-49AB-BC90-396074F2DFFF}" presName="Accent1Text" presStyleLbl="node1" presStyleIdx="1" presStyleCnt="8" custLinFactNeighborX="-62310" custLinFactNeighborY="-6576"/>
      <dgm:spPr/>
      <dgm:t>
        <a:bodyPr/>
        <a:lstStyle/>
        <a:p>
          <a:endParaRPr lang="en-MY"/>
        </a:p>
      </dgm:t>
    </dgm:pt>
    <dgm:pt modelId="{D8C33035-66C3-4BC0-AF68-397583BB2E67}" type="pres">
      <dgm:prSet presAssocID="{D53381EF-0FEF-49AB-BC90-396074F2DFFF}" presName="spaceBetweenRectangles" presStyleCnt="0"/>
      <dgm:spPr/>
    </dgm:pt>
    <dgm:pt modelId="{2CF96B46-741F-45BE-BFB4-729030979315}" type="pres">
      <dgm:prSet presAssocID="{D13287DD-8848-4E83-97E3-C2A9FB2B1682}" presName="composite" presStyleCnt="0"/>
      <dgm:spPr/>
    </dgm:pt>
    <dgm:pt modelId="{5FB40759-DB22-42A1-8396-086555DF0725}" type="pres">
      <dgm:prSet presAssocID="{D13287DD-8848-4E83-97E3-C2A9FB2B1682}" presName="Parent1" presStyleLbl="node1" presStyleIdx="2" presStyleCnt="8" custScaleX="157226" custScaleY="107517" custLinFactX="-25716" custLinFactNeighborX="-100000" custLinFactNeighborY="-97396">
        <dgm:presLayoutVars>
          <dgm:chMax val="1"/>
          <dgm:chPref val="1"/>
          <dgm:bulletEnabled val="1"/>
        </dgm:presLayoutVars>
      </dgm:prSet>
      <dgm:spPr/>
      <dgm:t>
        <a:bodyPr/>
        <a:lstStyle/>
        <a:p>
          <a:endParaRPr lang="en-MY"/>
        </a:p>
      </dgm:t>
    </dgm:pt>
    <dgm:pt modelId="{82FFD649-7E65-4C85-9495-0E9CBA25F8AF}" type="pres">
      <dgm:prSet presAssocID="{D13287DD-8848-4E83-97E3-C2A9FB2B1682}" presName="Childtext1" presStyleLbl="revTx" presStyleIdx="1" presStyleCnt="4" custLinFactY="-31553" custLinFactNeighborX="42883" custLinFactNeighborY="-100000">
        <dgm:presLayoutVars>
          <dgm:chMax val="0"/>
          <dgm:chPref val="0"/>
          <dgm:bulletEnabled val="1"/>
        </dgm:presLayoutVars>
      </dgm:prSet>
      <dgm:spPr/>
      <dgm:t>
        <a:bodyPr/>
        <a:lstStyle/>
        <a:p>
          <a:endParaRPr lang="en-US"/>
        </a:p>
      </dgm:t>
    </dgm:pt>
    <dgm:pt modelId="{D982328E-95D9-4AC2-B931-DBEC276B3F9C}" type="pres">
      <dgm:prSet presAssocID="{D13287DD-8848-4E83-97E3-C2A9FB2B1682}" presName="BalanceSpacing" presStyleCnt="0"/>
      <dgm:spPr/>
    </dgm:pt>
    <dgm:pt modelId="{8A494DD3-EAB8-4BCF-9856-D0E49B67F342}" type="pres">
      <dgm:prSet presAssocID="{D13287DD-8848-4E83-97E3-C2A9FB2B1682}" presName="BalanceSpacing1" presStyleCnt="0"/>
      <dgm:spPr/>
    </dgm:pt>
    <dgm:pt modelId="{6367650B-1697-4FD7-95A7-FABD7DF65297}" type="pres">
      <dgm:prSet presAssocID="{C58D47BA-D1CE-4947-9388-A3EFB2E781F6}" presName="Accent1Text" presStyleLbl="node1" presStyleIdx="3" presStyleCnt="8" custLinFactNeighborX="75169" custLinFactNeighborY="20624"/>
      <dgm:spPr/>
      <dgm:t>
        <a:bodyPr/>
        <a:lstStyle/>
        <a:p>
          <a:endParaRPr lang="en-MY"/>
        </a:p>
      </dgm:t>
    </dgm:pt>
    <dgm:pt modelId="{ABF3AC53-355C-483E-9644-C980FE7E8A0D}" type="pres">
      <dgm:prSet presAssocID="{C58D47BA-D1CE-4947-9388-A3EFB2E781F6}" presName="spaceBetweenRectangles" presStyleCnt="0"/>
      <dgm:spPr/>
    </dgm:pt>
    <dgm:pt modelId="{BFC3C979-F3ED-408D-A71B-8D1C7953EDEB}" type="pres">
      <dgm:prSet presAssocID="{279DB1D6-BF72-4F6E-A9E2-FA48E7CFACB9}" presName="composite" presStyleCnt="0"/>
      <dgm:spPr/>
    </dgm:pt>
    <dgm:pt modelId="{80676E08-BA9E-4C79-AC1E-E16C1A2CC77C}" type="pres">
      <dgm:prSet presAssocID="{279DB1D6-BF72-4F6E-A9E2-FA48E7CFACB9}" presName="Parent1" presStyleLbl="node1" presStyleIdx="4" presStyleCnt="8" custScaleX="230279" custScaleY="130297" custLinFactX="41991" custLinFactNeighborX="100000" custLinFactNeighborY="-89037">
        <dgm:presLayoutVars>
          <dgm:chMax val="1"/>
          <dgm:chPref val="1"/>
          <dgm:bulletEnabled val="1"/>
        </dgm:presLayoutVars>
      </dgm:prSet>
      <dgm:spPr/>
      <dgm:t>
        <a:bodyPr/>
        <a:lstStyle/>
        <a:p>
          <a:endParaRPr lang="en-MY"/>
        </a:p>
      </dgm:t>
    </dgm:pt>
    <dgm:pt modelId="{98DA81CB-D998-42FB-95B6-0CDA9D817F8F}" type="pres">
      <dgm:prSet presAssocID="{279DB1D6-BF72-4F6E-A9E2-FA48E7CFACB9}" presName="Childtext1" presStyleLbl="revTx" presStyleIdx="2" presStyleCnt="4" custLinFactY="-95699" custLinFactNeighborX="32987" custLinFactNeighborY="-100000">
        <dgm:presLayoutVars>
          <dgm:chMax val="0"/>
          <dgm:chPref val="0"/>
          <dgm:bulletEnabled val="1"/>
        </dgm:presLayoutVars>
      </dgm:prSet>
      <dgm:spPr/>
    </dgm:pt>
    <dgm:pt modelId="{781EFA0F-87DF-467E-9926-F67DDC6FF8E8}" type="pres">
      <dgm:prSet presAssocID="{279DB1D6-BF72-4F6E-A9E2-FA48E7CFACB9}" presName="BalanceSpacing" presStyleCnt="0"/>
      <dgm:spPr/>
    </dgm:pt>
    <dgm:pt modelId="{B43F2F41-87BF-46F3-9A37-C381A56A04E6}" type="pres">
      <dgm:prSet presAssocID="{279DB1D6-BF72-4F6E-A9E2-FA48E7CFACB9}" presName="BalanceSpacing1" presStyleCnt="0"/>
      <dgm:spPr/>
    </dgm:pt>
    <dgm:pt modelId="{6B25338A-60E1-41A7-89A5-6EFBD031DFB3}" type="pres">
      <dgm:prSet presAssocID="{9834A2A1-B325-4B93-8CAB-2F901A5E461D}" presName="Accent1Text" presStyleLbl="node1" presStyleIdx="5" presStyleCnt="8" custLinFactNeighborX="-3425" custLinFactNeighborY="-87721"/>
      <dgm:spPr/>
      <dgm:t>
        <a:bodyPr/>
        <a:lstStyle/>
        <a:p>
          <a:endParaRPr lang="en-MY"/>
        </a:p>
      </dgm:t>
    </dgm:pt>
    <dgm:pt modelId="{E79899D7-03A4-4D1D-BA7C-6DAC7D914081}" type="pres">
      <dgm:prSet presAssocID="{9834A2A1-B325-4B93-8CAB-2F901A5E461D}" presName="spaceBetweenRectangles" presStyleCnt="0"/>
      <dgm:spPr/>
    </dgm:pt>
    <dgm:pt modelId="{FB0B232E-B4C9-4E25-AEF6-AE21C2E2D7B8}" type="pres">
      <dgm:prSet presAssocID="{5DA5D348-2F2A-4CD8-89E2-29C95C705D9F}" presName="composite" presStyleCnt="0"/>
      <dgm:spPr/>
    </dgm:pt>
    <dgm:pt modelId="{D356D8CE-D7F8-4100-84D0-1CA419306D5B}" type="pres">
      <dgm:prSet presAssocID="{5DA5D348-2F2A-4CD8-89E2-29C95C705D9F}" presName="Parent1" presStyleLbl="node1" presStyleIdx="6" presStyleCnt="8" custScaleX="194819" custScaleY="116073" custLinFactY="-100000" custLinFactNeighborX="-33721" custLinFactNeighborY="-104214">
        <dgm:presLayoutVars>
          <dgm:chMax val="1"/>
          <dgm:chPref val="1"/>
          <dgm:bulletEnabled val="1"/>
        </dgm:presLayoutVars>
      </dgm:prSet>
      <dgm:spPr/>
      <dgm:t>
        <a:bodyPr/>
        <a:lstStyle/>
        <a:p>
          <a:endParaRPr lang="en-MY"/>
        </a:p>
      </dgm:t>
    </dgm:pt>
    <dgm:pt modelId="{1FBFA49B-FE97-43F1-BA2D-4360270F81C4}" type="pres">
      <dgm:prSet presAssocID="{5DA5D348-2F2A-4CD8-89E2-29C95C705D9F}" presName="Childtext1" presStyleLbl="revTx" presStyleIdx="3" presStyleCnt="4">
        <dgm:presLayoutVars>
          <dgm:chMax val="0"/>
          <dgm:chPref val="0"/>
          <dgm:bulletEnabled val="1"/>
        </dgm:presLayoutVars>
      </dgm:prSet>
      <dgm:spPr/>
    </dgm:pt>
    <dgm:pt modelId="{B9ACB884-F131-499B-BAE6-56AD22F2129D}" type="pres">
      <dgm:prSet presAssocID="{5DA5D348-2F2A-4CD8-89E2-29C95C705D9F}" presName="BalanceSpacing" presStyleCnt="0"/>
      <dgm:spPr/>
    </dgm:pt>
    <dgm:pt modelId="{9DF008AC-0B5B-498D-AEE1-A759D42EDE4D}" type="pres">
      <dgm:prSet presAssocID="{5DA5D348-2F2A-4CD8-89E2-29C95C705D9F}" presName="BalanceSpacing1" presStyleCnt="0"/>
      <dgm:spPr/>
    </dgm:pt>
    <dgm:pt modelId="{5EBC3690-77C3-476C-A9D8-10969987DD2F}" type="pres">
      <dgm:prSet presAssocID="{7655DF02-D573-43C2-A753-2F7373C85627}" presName="Accent1Text" presStyleLbl="node1" presStyleIdx="7" presStyleCnt="8" custScaleX="124097" custScaleY="109997" custLinFactX="-119389" custLinFactY="-100000" custLinFactNeighborX="-200000" custLinFactNeighborY="-121509"/>
      <dgm:spPr/>
      <dgm:t>
        <a:bodyPr/>
        <a:lstStyle/>
        <a:p>
          <a:endParaRPr lang="en-MY"/>
        </a:p>
      </dgm:t>
    </dgm:pt>
  </dgm:ptLst>
  <dgm:cxnLst>
    <dgm:cxn modelId="{A6FFF9CE-8F76-440A-BABF-B824626AB5F2}" srcId="{49F42C4B-18B4-47C7-936B-01FF7AE668C3}" destId="{279DB1D6-BF72-4F6E-A9E2-FA48E7CFACB9}" srcOrd="2" destOrd="0" parTransId="{8F461A2E-9D6F-443B-A257-5F7FE21A13AF}" sibTransId="{9834A2A1-B325-4B93-8CAB-2F901A5E461D}"/>
    <dgm:cxn modelId="{C31DF151-6073-41A2-9E5B-354D0B72C966}" type="presOf" srcId="{31940B7A-2FBE-48CC-A7DC-508D576D66C3}" destId="{D325E076-4429-4F56-B929-FA06A883C3AC}" srcOrd="0" destOrd="0" presId="urn:microsoft.com/office/officeart/2008/layout/AlternatingHexagons"/>
    <dgm:cxn modelId="{EB69D8E0-AAA5-4BA2-AF6D-2FD0286CD4B8}" type="presOf" srcId="{D53381EF-0FEF-49AB-BC90-396074F2DFFF}" destId="{6649B005-2D60-4B1D-910E-60787333A00E}" srcOrd="0" destOrd="0" presId="urn:microsoft.com/office/officeart/2008/layout/AlternatingHexagons"/>
    <dgm:cxn modelId="{0B42244F-81F1-4B64-910B-3F655B57E698}" type="presOf" srcId="{7655DF02-D573-43C2-A753-2F7373C85627}" destId="{5EBC3690-77C3-476C-A9D8-10969987DD2F}" srcOrd="0" destOrd="0" presId="urn:microsoft.com/office/officeart/2008/layout/AlternatingHexagons"/>
    <dgm:cxn modelId="{7E87C746-6912-4656-950F-F38B2B3F7117}" type="presOf" srcId="{279DB1D6-BF72-4F6E-A9E2-FA48E7CFACB9}" destId="{80676E08-BA9E-4C79-AC1E-E16C1A2CC77C}" srcOrd="0" destOrd="0" presId="urn:microsoft.com/office/officeart/2008/layout/AlternatingHexagons"/>
    <dgm:cxn modelId="{812F8BCA-1E73-4327-AE32-29CA5E8126F0}" type="presOf" srcId="{49F42C4B-18B4-47C7-936B-01FF7AE668C3}" destId="{97FCAFA3-941F-4F13-B509-21D2679CB99E}" srcOrd="0" destOrd="0" presId="urn:microsoft.com/office/officeart/2008/layout/AlternatingHexagons"/>
    <dgm:cxn modelId="{8FF0AF02-4096-4A64-8E35-B29C177831F7}" srcId="{49F42C4B-18B4-47C7-936B-01FF7AE668C3}" destId="{31940B7A-2FBE-48CC-A7DC-508D576D66C3}" srcOrd="0" destOrd="0" parTransId="{85BDBB4A-DC17-49D3-A705-0C8909E701EB}" sibTransId="{D53381EF-0FEF-49AB-BC90-396074F2DFFF}"/>
    <dgm:cxn modelId="{9AC6572B-8CC2-433A-A9DD-097C5E0948E1}" type="presOf" srcId="{C58D47BA-D1CE-4947-9388-A3EFB2E781F6}" destId="{6367650B-1697-4FD7-95A7-FABD7DF65297}" srcOrd="0" destOrd="0" presId="urn:microsoft.com/office/officeart/2008/layout/AlternatingHexagons"/>
    <dgm:cxn modelId="{BE823618-B413-432A-B848-5F6A16A27ED2}" type="presOf" srcId="{D13287DD-8848-4E83-97E3-C2A9FB2B1682}" destId="{5FB40759-DB22-42A1-8396-086555DF0725}" srcOrd="0" destOrd="0" presId="urn:microsoft.com/office/officeart/2008/layout/AlternatingHexagons"/>
    <dgm:cxn modelId="{8393A405-12AC-49FE-80B3-D1F70F0EEA8E}" type="presOf" srcId="{5DA5D348-2F2A-4CD8-89E2-29C95C705D9F}" destId="{D356D8CE-D7F8-4100-84D0-1CA419306D5B}" srcOrd="0" destOrd="0" presId="urn:microsoft.com/office/officeart/2008/layout/AlternatingHexagons"/>
    <dgm:cxn modelId="{1883517E-18C1-41FA-8B62-118542A1047C}" srcId="{49F42C4B-18B4-47C7-936B-01FF7AE668C3}" destId="{5DA5D348-2F2A-4CD8-89E2-29C95C705D9F}" srcOrd="3" destOrd="0" parTransId="{C167FEED-6DC2-48F6-BD6B-2E7CBB28C7BC}" sibTransId="{7655DF02-D573-43C2-A753-2F7373C85627}"/>
    <dgm:cxn modelId="{ADBEC03A-F2D9-4011-97BB-C81D34637B2D}" srcId="{49F42C4B-18B4-47C7-936B-01FF7AE668C3}" destId="{D13287DD-8848-4E83-97E3-C2A9FB2B1682}" srcOrd="1" destOrd="0" parTransId="{246D9C09-8DFF-46E4-969B-DEAED8FACD42}" sibTransId="{C58D47BA-D1CE-4947-9388-A3EFB2E781F6}"/>
    <dgm:cxn modelId="{43E5838A-C9C7-444E-9746-863EB0D5E837}" type="presOf" srcId="{9834A2A1-B325-4B93-8CAB-2F901A5E461D}" destId="{6B25338A-60E1-41A7-89A5-6EFBD031DFB3}" srcOrd="0" destOrd="0" presId="urn:microsoft.com/office/officeart/2008/layout/AlternatingHexagons"/>
    <dgm:cxn modelId="{836C5559-3365-49BB-8C49-47EDF4FB0B81}" type="presParOf" srcId="{97FCAFA3-941F-4F13-B509-21D2679CB99E}" destId="{33C2DE24-BD1F-4A44-BF64-805D803E2316}" srcOrd="0" destOrd="0" presId="urn:microsoft.com/office/officeart/2008/layout/AlternatingHexagons"/>
    <dgm:cxn modelId="{462B0BE8-3A6B-4FE1-8483-03286810B437}" type="presParOf" srcId="{33C2DE24-BD1F-4A44-BF64-805D803E2316}" destId="{D325E076-4429-4F56-B929-FA06A883C3AC}" srcOrd="0" destOrd="0" presId="urn:microsoft.com/office/officeart/2008/layout/AlternatingHexagons"/>
    <dgm:cxn modelId="{285B924E-7195-4C3D-9795-49E1022F1798}" type="presParOf" srcId="{33C2DE24-BD1F-4A44-BF64-805D803E2316}" destId="{3B100A0A-2CF5-46CF-A3C7-E23EC37498C1}" srcOrd="1" destOrd="0" presId="urn:microsoft.com/office/officeart/2008/layout/AlternatingHexagons"/>
    <dgm:cxn modelId="{EE528E77-C518-4640-8A79-491B59186E77}" type="presParOf" srcId="{33C2DE24-BD1F-4A44-BF64-805D803E2316}" destId="{9CC53212-B355-4EF8-A377-1FB5130451C6}" srcOrd="2" destOrd="0" presId="urn:microsoft.com/office/officeart/2008/layout/AlternatingHexagons"/>
    <dgm:cxn modelId="{F6B09D57-D4A0-443E-9014-C277F6F4ED56}" type="presParOf" srcId="{33C2DE24-BD1F-4A44-BF64-805D803E2316}" destId="{3AF51586-6C88-4EFA-9B62-0BEA846603E5}" srcOrd="3" destOrd="0" presId="urn:microsoft.com/office/officeart/2008/layout/AlternatingHexagons"/>
    <dgm:cxn modelId="{8C77E757-B1D4-4039-B915-39DDA9564889}" type="presParOf" srcId="{33C2DE24-BD1F-4A44-BF64-805D803E2316}" destId="{6649B005-2D60-4B1D-910E-60787333A00E}" srcOrd="4" destOrd="0" presId="urn:microsoft.com/office/officeart/2008/layout/AlternatingHexagons"/>
    <dgm:cxn modelId="{8AB7D565-EE9B-4BF0-B951-CC0D3DC890F0}" type="presParOf" srcId="{97FCAFA3-941F-4F13-B509-21D2679CB99E}" destId="{D8C33035-66C3-4BC0-AF68-397583BB2E67}" srcOrd="1" destOrd="0" presId="urn:microsoft.com/office/officeart/2008/layout/AlternatingHexagons"/>
    <dgm:cxn modelId="{71E0421C-1CBE-4576-862A-40A7C399A008}" type="presParOf" srcId="{97FCAFA3-941F-4F13-B509-21D2679CB99E}" destId="{2CF96B46-741F-45BE-BFB4-729030979315}" srcOrd="2" destOrd="0" presId="urn:microsoft.com/office/officeart/2008/layout/AlternatingHexagons"/>
    <dgm:cxn modelId="{A6558406-72FD-420B-BFD2-47081E8D9B82}" type="presParOf" srcId="{2CF96B46-741F-45BE-BFB4-729030979315}" destId="{5FB40759-DB22-42A1-8396-086555DF0725}" srcOrd="0" destOrd="0" presId="urn:microsoft.com/office/officeart/2008/layout/AlternatingHexagons"/>
    <dgm:cxn modelId="{CE404FB3-371B-439F-9A88-EEA1EA25D0F2}" type="presParOf" srcId="{2CF96B46-741F-45BE-BFB4-729030979315}" destId="{82FFD649-7E65-4C85-9495-0E9CBA25F8AF}" srcOrd="1" destOrd="0" presId="urn:microsoft.com/office/officeart/2008/layout/AlternatingHexagons"/>
    <dgm:cxn modelId="{425FC0AF-CB43-4DE4-9E2A-0E608F6F0455}" type="presParOf" srcId="{2CF96B46-741F-45BE-BFB4-729030979315}" destId="{D982328E-95D9-4AC2-B931-DBEC276B3F9C}" srcOrd="2" destOrd="0" presId="urn:microsoft.com/office/officeart/2008/layout/AlternatingHexagons"/>
    <dgm:cxn modelId="{1CFE0DE0-A294-473D-A9EE-704B4771C838}" type="presParOf" srcId="{2CF96B46-741F-45BE-BFB4-729030979315}" destId="{8A494DD3-EAB8-4BCF-9856-D0E49B67F342}" srcOrd="3" destOrd="0" presId="urn:microsoft.com/office/officeart/2008/layout/AlternatingHexagons"/>
    <dgm:cxn modelId="{8D7DD68F-182A-46A7-A060-1F32B2ED84BC}" type="presParOf" srcId="{2CF96B46-741F-45BE-BFB4-729030979315}" destId="{6367650B-1697-4FD7-95A7-FABD7DF65297}" srcOrd="4" destOrd="0" presId="urn:microsoft.com/office/officeart/2008/layout/AlternatingHexagons"/>
    <dgm:cxn modelId="{9EB58540-E7C6-492A-88EE-AAE453D9B72E}" type="presParOf" srcId="{97FCAFA3-941F-4F13-B509-21D2679CB99E}" destId="{ABF3AC53-355C-483E-9644-C980FE7E8A0D}" srcOrd="3" destOrd="0" presId="urn:microsoft.com/office/officeart/2008/layout/AlternatingHexagons"/>
    <dgm:cxn modelId="{03FEC259-3F36-4AD3-B970-6D9E414A4912}" type="presParOf" srcId="{97FCAFA3-941F-4F13-B509-21D2679CB99E}" destId="{BFC3C979-F3ED-408D-A71B-8D1C7953EDEB}" srcOrd="4" destOrd="0" presId="urn:microsoft.com/office/officeart/2008/layout/AlternatingHexagons"/>
    <dgm:cxn modelId="{9CA42733-755D-46DA-B4D1-A60E0BBA16A8}" type="presParOf" srcId="{BFC3C979-F3ED-408D-A71B-8D1C7953EDEB}" destId="{80676E08-BA9E-4C79-AC1E-E16C1A2CC77C}" srcOrd="0" destOrd="0" presId="urn:microsoft.com/office/officeart/2008/layout/AlternatingHexagons"/>
    <dgm:cxn modelId="{37ABA4AE-778F-44E6-9581-1D485C9C6BC5}" type="presParOf" srcId="{BFC3C979-F3ED-408D-A71B-8D1C7953EDEB}" destId="{98DA81CB-D998-42FB-95B6-0CDA9D817F8F}" srcOrd="1" destOrd="0" presId="urn:microsoft.com/office/officeart/2008/layout/AlternatingHexagons"/>
    <dgm:cxn modelId="{9728DF20-F433-4007-83BF-76AB30C27123}" type="presParOf" srcId="{BFC3C979-F3ED-408D-A71B-8D1C7953EDEB}" destId="{781EFA0F-87DF-467E-9926-F67DDC6FF8E8}" srcOrd="2" destOrd="0" presId="urn:microsoft.com/office/officeart/2008/layout/AlternatingHexagons"/>
    <dgm:cxn modelId="{2FD9295D-A17C-4880-AD60-28162BB38E4E}" type="presParOf" srcId="{BFC3C979-F3ED-408D-A71B-8D1C7953EDEB}" destId="{B43F2F41-87BF-46F3-9A37-C381A56A04E6}" srcOrd="3" destOrd="0" presId="urn:microsoft.com/office/officeart/2008/layout/AlternatingHexagons"/>
    <dgm:cxn modelId="{D6BC01CC-F6DE-4C06-86A4-57CB1D752FE3}" type="presParOf" srcId="{BFC3C979-F3ED-408D-A71B-8D1C7953EDEB}" destId="{6B25338A-60E1-41A7-89A5-6EFBD031DFB3}" srcOrd="4" destOrd="0" presId="urn:microsoft.com/office/officeart/2008/layout/AlternatingHexagons"/>
    <dgm:cxn modelId="{98ED4895-0F74-4675-8D67-62FB84A41A32}" type="presParOf" srcId="{97FCAFA3-941F-4F13-B509-21D2679CB99E}" destId="{E79899D7-03A4-4D1D-BA7C-6DAC7D914081}" srcOrd="5" destOrd="0" presId="urn:microsoft.com/office/officeart/2008/layout/AlternatingHexagons"/>
    <dgm:cxn modelId="{9A86243A-588F-4DD2-902E-F047E476263D}" type="presParOf" srcId="{97FCAFA3-941F-4F13-B509-21D2679CB99E}" destId="{FB0B232E-B4C9-4E25-AEF6-AE21C2E2D7B8}" srcOrd="6" destOrd="0" presId="urn:microsoft.com/office/officeart/2008/layout/AlternatingHexagons"/>
    <dgm:cxn modelId="{0B82D180-A68A-4D49-B459-59C05160946E}" type="presParOf" srcId="{FB0B232E-B4C9-4E25-AEF6-AE21C2E2D7B8}" destId="{D356D8CE-D7F8-4100-84D0-1CA419306D5B}" srcOrd="0" destOrd="0" presId="urn:microsoft.com/office/officeart/2008/layout/AlternatingHexagons"/>
    <dgm:cxn modelId="{22659A79-C13E-467D-9ED1-9769CBD7905A}" type="presParOf" srcId="{FB0B232E-B4C9-4E25-AEF6-AE21C2E2D7B8}" destId="{1FBFA49B-FE97-43F1-BA2D-4360270F81C4}" srcOrd="1" destOrd="0" presId="urn:microsoft.com/office/officeart/2008/layout/AlternatingHexagons"/>
    <dgm:cxn modelId="{A39A03C1-7C0C-4E59-B323-4D5CFF938BD3}" type="presParOf" srcId="{FB0B232E-B4C9-4E25-AEF6-AE21C2E2D7B8}" destId="{B9ACB884-F131-499B-BAE6-56AD22F2129D}" srcOrd="2" destOrd="0" presId="urn:microsoft.com/office/officeart/2008/layout/AlternatingHexagons"/>
    <dgm:cxn modelId="{A214B249-6944-4835-8AC7-865EFE4D756C}" type="presParOf" srcId="{FB0B232E-B4C9-4E25-AEF6-AE21C2E2D7B8}" destId="{9DF008AC-0B5B-498D-AEE1-A759D42EDE4D}" srcOrd="3" destOrd="0" presId="urn:microsoft.com/office/officeart/2008/layout/AlternatingHexagons"/>
    <dgm:cxn modelId="{3C360017-EC7E-46B9-AD72-3A28E12F0675}" type="presParOf" srcId="{FB0B232E-B4C9-4E25-AEF6-AE21C2E2D7B8}" destId="{5EBC3690-77C3-476C-A9D8-10969987DD2F}" srcOrd="4" destOrd="0" presId="urn:microsoft.com/office/officeart/2008/layout/AlternatingHexagons"/>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3184B5-92BC-42A5-AE78-A2768697922D}">
      <dsp:nvSpPr>
        <dsp:cNvPr id="0" name=""/>
        <dsp:cNvSpPr/>
      </dsp:nvSpPr>
      <dsp:spPr>
        <a:xfrm>
          <a:off x="236" y="426"/>
          <a:ext cx="1017500" cy="1058155"/>
        </a:xfrm>
        <a:prstGeom prst="roundRect">
          <a:avLst>
            <a:gd name="adj" fmla="val 5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1148" rIns="53340" bIns="0" numCol="1" spcCol="1270" anchor="t" anchorCtr="0">
          <a:noAutofit/>
        </a:bodyPr>
        <a:lstStyle/>
        <a:p>
          <a:pPr lvl="0" algn="r" defTabSz="533400">
            <a:lnSpc>
              <a:spcPct val="90000"/>
            </a:lnSpc>
            <a:spcBef>
              <a:spcPct val="0"/>
            </a:spcBef>
            <a:spcAft>
              <a:spcPct val="35000"/>
            </a:spcAft>
          </a:pPr>
          <a:r>
            <a:rPr lang="en-US" sz="1200" b="0" kern="1200" dirty="0" smtClean="0">
              <a:effectLst>
                <a:outerShdw blurRad="38100" dist="38100" dir="2700000" algn="tl">
                  <a:srgbClr val="000000">
                    <a:alpha val="43137"/>
                  </a:srgbClr>
                </a:outerShdw>
              </a:effectLst>
            </a:rPr>
            <a:t>J48 (JUB)</a:t>
          </a:r>
          <a:endParaRPr lang="en-US" sz="1200" b="0" kern="1200" dirty="0">
            <a:effectLst>
              <a:outerShdw blurRad="38100" dist="38100" dir="2700000" algn="tl">
                <a:srgbClr val="000000">
                  <a:alpha val="43137"/>
                </a:srgbClr>
              </a:outerShdw>
            </a:effectLst>
          </a:endParaRPr>
        </a:p>
      </dsp:txBody>
      <dsp:txXfrm rot="16200000">
        <a:off x="-331857" y="332520"/>
        <a:ext cx="867687" cy="203500"/>
      </dsp:txXfrm>
    </dsp:sp>
    <dsp:sp modelId="{CEB1053A-C21D-422B-90F2-1860DA908CE0}">
      <dsp:nvSpPr>
        <dsp:cNvPr id="0" name=""/>
        <dsp:cNvSpPr/>
      </dsp:nvSpPr>
      <dsp:spPr>
        <a:xfrm>
          <a:off x="203736" y="426"/>
          <a:ext cx="758038" cy="105815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30861" rIns="0" bIns="0" numCol="1" spcCol="1270" anchor="t" anchorCtr="0">
          <a:noAutofit/>
        </a:bodyPr>
        <a:lstStyle/>
        <a:p>
          <a:pPr lvl="0" algn="l" defTabSz="400050">
            <a:lnSpc>
              <a:spcPct val="90000"/>
            </a:lnSpc>
            <a:spcBef>
              <a:spcPct val="0"/>
            </a:spcBef>
            <a:spcAft>
              <a:spcPct val="35000"/>
            </a:spcAft>
          </a:pPr>
          <a:endParaRPr lang="en-US" sz="900" kern="1200" dirty="0" smtClean="0">
            <a:latin typeface="Arial Black" panose="020B0A04020102020204" pitchFamily="34" charset="0"/>
          </a:endParaRPr>
        </a:p>
        <a:p>
          <a:pPr lvl="0" algn="l" defTabSz="400050">
            <a:lnSpc>
              <a:spcPct val="90000"/>
            </a:lnSpc>
            <a:spcBef>
              <a:spcPct val="0"/>
            </a:spcBef>
            <a:spcAft>
              <a:spcPct val="35000"/>
            </a:spcAft>
          </a:pPr>
          <a:r>
            <a:rPr lang="en-US" sz="900" kern="1200" dirty="0" err="1" smtClean="0">
              <a:latin typeface="Arial Black" panose="020B0A04020102020204" pitchFamily="34" charset="0"/>
            </a:rPr>
            <a:t>Khairil</a:t>
          </a:r>
          <a:r>
            <a:rPr lang="en-US" sz="900" kern="1200" dirty="0" smtClean="0">
              <a:latin typeface="Arial Black" panose="020B0A04020102020204" pitchFamily="34" charset="0"/>
            </a:rPr>
            <a:t> </a:t>
          </a:r>
          <a:r>
            <a:rPr lang="en-US" sz="900" kern="1200" dirty="0" err="1" smtClean="0">
              <a:latin typeface="Arial Black" panose="020B0A04020102020204" pitchFamily="34" charset="0"/>
            </a:rPr>
            <a:t>Hizar</a:t>
          </a:r>
          <a:r>
            <a:rPr lang="en-US" sz="900" kern="1200" dirty="0" smtClean="0">
              <a:latin typeface="Arial Black" panose="020B0A04020102020204" pitchFamily="34" charset="0"/>
            </a:rPr>
            <a:t> Md. </a:t>
          </a:r>
          <a:r>
            <a:rPr lang="en-US" sz="900" kern="1200" dirty="0" err="1" smtClean="0">
              <a:latin typeface="Arial Black" panose="020B0A04020102020204" pitchFamily="34" charset="0"/>
            </a:rPr>
            <a:t>Khuzaimah</a:t>
          </a:r>
          <a:endParaRPr lang="en-US" sz="900" kern="1200" dirty="0">
            <a:latin typeface="Arial Black" panose="020B0A04020102020204" pitchFamily="34" charset="0"/>
          </a:endParaRPr>
        </a:p>
      </dsp:txBody>
      <dsp:txXfrm>
        <a:off x="203736" y="426"/>
        <a:ext cx="758038" cy="1058155"/>
      </dsp:txXfrm>
    </dsp:sp>
    <dsp:sp modelId="{FB354D94-1A46-4801-B654-024BB12D9A2E}">
      <dsp:nvSpPr>
        <dsp:cNvPr id="0" name=""/>
        <dsp:cNvSpPr/>
      </dsp:nvSpPr>
      <dsp:spPr>
        <a:xfrm>
          <a:off x="1053349" y="426"/>
          <a:ext cx="1017500" cy="1059216"/>
        </a:xfrm>
        <a:prstGeom prst="roundRect">
          <a:avLst>
            <a:gd name="adj" fmla="val 5000"/>
          </a:avLst>
        </a:prstGeom>
        <a:solidFill>
          <a:schemeClr val="accent5">
            <a:hueOff val="1919710"/>
            <a:satOff val="1258"/>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1148" rIns="53340" bIns="0" numCol="1" spcCol="1270" anchor="t" anchorCtr="0">
          <a:noAutofit/>
        </a:bodyPr>
        <a:lstStyle/>
        <a:p>
          <a:pPr lvl="0" algn="r" defTabSz="533400">
            <a:lnSpc>
              <a:spcPct val="90000"/>
            </a:lnSpc>
            <a:spcBef>
              <a:spcPct val="0"/>
            </a:spcBef>
            <a:spcAft>
              <a:spcPct val="35000"/>
            </a:spcAft>
          </a:pPr>
          <a:r>
            <a:rPr lang="en-US" sz="1200" kern="1200" dirty="0" smtClean="0">
              <a:effectLst>
                <a:outerShdw blurRad="38100" dist="38100" dir="2700000" algn="tl">
                  <a:srgbClr val="000000">
                    <a:alpha val="43137"/>
                  </a:srgbClr>
                </a:outerShdw>
              </a:effectLst>
            </a:rPr>
            <a:t>J41 (</a:t>
          </a:r>
          <a:r>
            <a:rPr lang="en-US" sz="1200" kern="1200" dirty="0" err="1" smtClean="0">
              <a:effectLst>
                <a:outerShdw blurRad="38100" dist="38100" dir="2700000" algn="tl">
                  <a:srgbClr val="000000">
                    <a:alpha val="43137"/>
                  </a:srgbClr>
                </a:outerShdw>
              </a:effectLst>
            </a:rPr>
            <a:t>Awam</a:t>
          </a:r>
          <a:r>
            <a:rPr lang="en-US" sz="1200" kern="1200" dirty="0" smtClean="0">
              <a:effectLst>
                <a:outerShdw blurRad="38100" dist="38100" dir="2700000" algn="tl">
                  <a:srgbClr val="000000">
                    <a:alpha val="43137"/>
                  </a:srgbClr>
                </a:outerShdw>
              </a:effectLst>
            </a:rPr>
            <a:t>)</a:t>
          </a:r>
          <a:endParaRPr lang="en-US" sz="1200" kern="1200" dirty="0">
            <a:effectLst>
              <a:outerShdw blurRad="38100" dist="38100" dir="2700000" algn="tl">
                <a:srgbClr val="000000">
                  <a:alpha val="43137"/>
                </a:srgbClr>
              </a:outerShdw>
            </a:effectLst>
          </a:endParaRPr>
        </a:p>
      </dsp:txBody>
      <dsp:txXfrm rot="16200000">
        <a:off x="720820" y="332955"/>
        <a:ext cx="868557" cy="203500"/>
      </dsp:txXfrm>
    </dsp:sp>
    <dsp:sp modelId="{41065524-65F4-4139-91F2-8C7089E1AE55}">
      <dsp:nvSpPr>
        <dsp:cNvPr id="0" name=""/>
        <dsp:cNvSpPr/>
      </dsp:nvSpPr>
      <dsp:spPr>
        <a:xfrm rot="5400000">
          <a:off x="968852" y="969264"/>
          <a:ext cx="179168" cy="152625"/>
        </a:xfrm>
        <a:prstGeom prst="flowChartExtract">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9B6F11-5997-4DA9-9BF4-5D66EFD90A4B}">
      <dsp:nvSpPr>
        <dsp:cNvPr id="0" name=""/>
        <dsp:cNvSpPr/>
      </dsp:nvSpPr>
      <dsp:spPr>
        <a:xfrm>
          <a:off x="1256849" y="426"/>
          <a:ext cx="758038" cy="105921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30861" rIns="0" bIns="0" numCol="1" spcCol="1270" anchor="t" anchorCtr="0">
          <a:noAutofit/>
        </a:bodyPr>
        <a:lstStyle/>
        <a:p>
          <a:pPr lvl="0" algn="l" defTabSz="400050">
            <a:lnSpc>
              <a:spcPct val="90000"/>
            </a:lnSpc>
            <a:spcBef>
              <a:spcPct val="0"/>
            </a:spcBef>
            <a:spcAft>
              <a:spcPct val="35000"/>
            </a:spcAft>
          </a:pPr>
          <a:endParaRPr lang="en-US" sz="900" kern="1200" dirty="0" smtClean="0">
            <a:latin typeface="Arial Black" panose="020B0A04020102020204" pitchFamily="34" charset="0"/>
          </a:endParaRPr>
        </a:p>
        <a:p>
          <a:pPr lvl="0" algn="l" defTabSz="400050">
            <a:lnSpc>
              <a:spcPct val="90000"/>
            </a:lnSpc>
            <a:spcBef>
              <a:spcPct val="0"/>
            </a:spcBef>
            <a:spcAft>
              <a:spcPct val="35000"/>
            </a:spcAft>
          </a:pPr>
          <a:r>
            <a:rPr lang="en-US" sz="900" kern="1200" dirty="0" err="1" smtClean="0">
              <a:latin typeface="Arial Black" panose="020B0A04020102020204" pitchFamily="34" charset="0"/>
            </a:rPr>
            <a:t>Norparzila</a:t>
          </a:r>
          <a:r>
            <a:rPr lang="en-US" sz="900" kern="1200" dirty="0" smtClean="0">
              <a:latin typeface="Arial Black" panose="020B0A04020102020204" pitchFamily="34" charset="0"/>
            </a:rPr>
            <a:t> </a:t>
          </a:r>
          <a:r>
            <a:rPr lang="en-US" sz="900" kern="1200" dirty="0" err="1" smtClean="0">
              <a:latin typeface="Arial Black" panose="020B0A04020102020204" pitchFamily="34" charset="0"/>
            </a:rPr>
            <a:t>Abd</a:t>
          </a:r>
          <a:r>
            <a:rPr lang="en-US" sz="900" kern="1200" dirty="0" smtClean="0">
              <a:latin typeface="Arial Black" panose="020B0A04020102020204" pitchFamily="34" charset="0"/>
            </a:rPr>
            <a:t>. </a:t>
          </a:r>
          <a:r>
            <a:rPr lang="en-US" sz="900" kern="1200" dirty="0" err="1" smtClean="0">
              <a:latin typeface="Arial Black" panose="020B0A04020102020204" pitchFamily="34" charset="0"/>
            </a:rPr>
            <a:t>Ghaffar</a:t>
          </a:r>
          <a:endParaRPr lang="en-US" sz="900" kern="1200" dirty="0">
            <a:latin typeface="Arial Black" panose="020B0A04020102020204" pitchFamily="34" charset="0"/>
          </a:endParaRPr>
        </a:p>
      </dsp:txBody>
      <dsp:txXfrm>
        <a:off x="1256849" y="426"/>
        <a:ext cx="758038" cy="1059216"/>
      </dsp:txXfrm>
    </dsp:sp>
    <dsp:sp modelId="{DB67B337-8CF9-4B87-944C-BB282FE46604}">
      <dsp:nvSpPr>
        <dsp:cNvPr id="0" name=""/>
        <dsp:cNvSpPr/>
      </dsp:nvSpPr>
      <dsp:spPr>
        <a:xfrm>
          <a:off x="2106462" y="426"/>
          <a:ext cx="1017500" cy="1058168"/>
        </a:xfrm>
        <a:prstGeom prst="roundRect">
          <a:avLst>
            <a:gd name="adj" fmla="val 5000"/>
          </a:avLst>
        </a:prstGeom>
        <a:solidFill>
          <a:schemeClr val="accent5">
            <a:hueOff val="3839420"/>
            <a:satOff val="2517"/>
            <a:lumOff val="-54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1148" rIns="53340" bIns="0" numCol="1" spcCol="1270" anchor="t" anchorCtr="0">
          <a:noAutofit/>
        </a:bodyPr>
        <a:lstStyle/>
        <a:p>
          <a:pPr lvl="0" algn="r" defTabSz="533400">
            <a:lnSpc>
              <a:spcPct val="90000"/>
            </a:lnSpc>
            <a:spcBef>
              <a:spcPct val="0"/>
            </a:spcBef>
            <a:spcAft>
              <a:spcPct val="35000"/>
            </a:spcAft>
          </a:pPr>
          <a:r>
            <a:rPr lang="en-US" sz="1200" kern="1200" dirty="0" smtClean="0">
              <a:effectLst>
                <a:outerShdw blurRad="38100" dist="38100" dir="2700000" algn="tl">
                  <a:srgbClr val="000000">
                    <a:alpha val="43137"/>
                  </a:srgbClr>
                </a:outerShdw>
              </a:effectLst>
            </a:rPr>
            <a:t>J29 (</a:t>
          </a:r>
          <a:r>
            <a:rPr lang="en-US" sz="1200" kern="1200" dirty="0" err="1" smtClean="0">
              <a:effectLst>
                <a:outerShdw blurRad="38100" dist="38100" dir="2700000" algn="tl">
                  <a:srgbClr val="000000">
                    <a:alpha val="43137"/>
                  </a:srgbClr>
                </a:outerShdw>
              </a:effectLst>
            </a:rPr>
            <a:t>Awam</a:t>
          </a:r>
          <a:r>
            <a:rPr lang="en-US" sz="1200" kern="1200" dirty="0" smtClean="0">
              <a:effectLst>
                <a:outerShdw blurRad="38100" dist="38100" dir="2700000" algn="tl">
                  <a:srgbClr val="000000">
                    <a:alpha val="43137"/>
                  </a:srgbClr>
                </a:outerShdw>
              </a:effectLst>
            </a:rPr>
            <a:t>)</a:t>
          </a:r>
          <a:endParaRPr lang="en-US" sz="1200" kern="1200" dirty="0">
            <a:effectLst>
              <a:outerShdw blurRad="38100" dist="38100" dir="2700000" algn="tl">
                <a:srgbClr val="000000">
                  <a:alpha val="43137"/>
                </a:srgbClr>
              </a:outerShdw>
            </a:effectLst>
          </a:endParaRPr>
        </a:p>
      </dsp:txBody>
      <dsp:txXfrm rot="16200000">
        <a:off x="1774364" y="332525"/>
        <a:ext cx="867697" cy="203500"/>
      </dsp:txXfrm>
    </dsp:sp>
    <dsp:sp modelId="{2E3FFCC4-1A3B-45FC-82DF-2BC57FC196B5}">
      <dsp:nvSpPr>
        <dsp:cNvPr id="0" name=""/>
        <dsp:cNvSpPr/>
      </dsp:nvSpPr>
      <dsp:spPr>
        <a:xfrm rot="5400000">
          <a:off x="2021966" y="969264"/>
          <a:ext cx="179168" cy="152625"/>
        </a:xfrm>
        <a:prstGeom prst="flowChartExtract">
          <a:avLst/>
        </a:prstGeom>
        <a:solidFill>
          <a:schemeClr val="lt1">
            <a:hueOff val="0"/>
            <a:satOff val="0"/>
            <a:lumOff val="0"/>
            <a:alphaOff val="0"/>
          </a:schemeClr>
        </a:solidFill>
        <a:ln w="25400" cap="flat" cmpd="sng" algn="ctr">
          <a:solidFill>
            <a:schemeClr val="accent5">
              <a:hueOff val="3839420"/>
              <a:satOff val="2517"/>
              <a:lumOff val="-5490"/>
              <a:alphaOff val="0"/>
            </a:schemeClr>
          </a:solidFill>
          <a:prstDash val="solid"/>
        </a:ln>
        <a:effectLst/>
      </dsp:spPr>
      <dsp:style>
        <a:lnRef idx="2">
          <a:scrgbClr r="0" g="0" b="0"/>
        </a:lnRef>
        <a:fillRef idx="1">
          <a:scrgbClr r="0" g="0" b="0"/>
        </a:fillRef>
        <a:effectRef idx="0">
          <a:scrgbClr r="0" g="0" b="0"/>
        </a:effectRef>
        <a:fontRef idx="minor"/>
      </dsp:style>
    </dsp:sp>
    <dsp:sp modelId="{57660DB4-5523-47C2-AAC2-9DF6814522DE}">
      <dsp:nvSpPr>
        <dsp:cNvPr id="0" name=""/>
        <dsp:cNvSpPr/>
      </dsp:nvSpPr>
      <dsp:spPr>
        <a:xfrm>
          <a:off x="2309963" y="426"/>
          <a:ext cx="758038" cy="105816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30861" rIns="0" bIns="0" numCol="1" spcCol="1270" anchor="t" anchorCtr="0">
          <a:noAutofit/>
        </a:bodyPr>
        <a:lstStyle/>
        <a:p>
          <a:pPr lvl="0" algn="l" defTabSz="400050">
            <a:lnSpc>
              <a:spcPct val="90000"/>
            </a:lnSpc>
            <a:spcBef>
              <a:spcPct val="0"/>
            </a:spcBef>
            <a:spcAft>
              <a:spcPct val="35000"/>
            </a:spcAft>
          </a:pPr>
          <a:endParaRPr lang="en-US" sz="900" kern="1200" dirty="0" smtClean="0">
            <a:latin typeface="Arial Black" panose="020B0A04020102020204" pitchFamily="34" charset="0"/>
          </a:endParaRPr>
        </a:p>
        <a:p>
          <a:pPr lvl="0" algn="l" defTabSz="400050">
            <a:lnSpc>
              <a:spcPct val="90000"/>
            </a:lnSpc>
            <a:spcBef>
              <a:spcPct val="0"/>
            </a:spcBef>
            <a:spcAft>
              <a:spcPct val="35000"/>
            </a:spcAft>
          </a:pPr>
          <a:r>
            <a:rPr lang="en-US" sz="900" kern="1200" dirty="0" err="1" smtClean="0">
              <a:latin typeface="Arial Black" panose="020B0A04020102020204" pitchFamily="34" charset="0"/>
            </a:rPr>
            <a:t>Safira</a:t>
          </a:r>
          <a:r>
            <a:rPr lang="en-US" sz="900" kern="1200" dirty="0" smtClean="0">
              <a:latin typeface="Arial Black" panose="020B0A04020102020204" pitchFamily="34" charset="0"/>
            </a:rPr>
            <a:t> </a:t>
          </a:r>
          <a:r>
            <a:rPr lang="en-US" sz="900" kern="1200" dirty="0" err="1" smtClean="0">
              <a:latin typeface="Arial Black" panose="020B0A04020102020204" pitchFamily="34" charset="0"/>
            </a:rPr>
            <a:t>Aiza</a:t>
          </a:r>
          <a:r>
            <a:rPr lang="en-US" sz="900" kern="1200" dirty="0" smtClean="0">
              <a:latin typeface="Arial Black" panose="020B0A04020102020204" pitchFamily="34" charset="0"/>
            </a:rPr>
            <a:t> Ahmad</a:t>
          </a:r>
          <a:endParaRPr lang="en-US" sz="900" kern="1200" dirty="0">
            <a:latin typeface="Arial Black" panose="020B0A04020102020204" pitchFamily="34" charset="0"/>
          </a:endParaRPr>
        </a:p>
      </dsp:txBody>
      <dsp:txXfrm>
        <a:off x="2309963" y="426"/>
        <a:ext cx="758038" cy="10581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282723-FC10-4BDE-B381-9C0D2706E209}">
      <dsp:nvSpPr>
        <dsp:cNvPr id="0" name=""/>
        <dsp:cNvSpPr/>
      </dsp:nvSpPr>
      <dsp:spPr>
        <a:xfrm rot="10800000">
          <a:off x="1184861" y="3063"/>
          <a:ext cx="4053840" cy="655126"/>
        </a:xfrm>
        <a:prstGeom prst="homePlate">
          <a:avLst/>
        </a:prstGeom>
        <a:solidFill>
          <a:srgbClr val="02519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8893" tIns="60960" rIns="113792" bIns="60960" numCol="1" spcCol="1270" anchor="ctr" anchorCtr="0">
          <a:noAutofit/>
        </a:bodyPr>
        <a:lstStyle/>
        <a:p>
          <a:pPr lvl="0" algn="l" defTabSz="711200">
            <a:lnSpc>
              <a:spcPct val="90000"/>
            </a:lnSpc>
            <a:spcBef>
              <a:spcPct val="0"/>
            </a:spcBef>
            <a:spcAft>
              <a:spcPct val="35000"/>
            </a:spcAft>
          </a:pPr>
          <a:r>
            <a:rPr lang="en-US" sz="1600" kern="1200" dirty="0" smtClean="0">
              <a:latin typeface="Franklin Gothic Medium" pitchFamily="34" charset="0"/>
            </a:rPr>
            <a:t>Easy to find experienced individuals</a:t>
          </a:r>
          <a:endParaRPr lang="en-MY" sz="1600" kern="1200" dirty="0">
            <a:latin typeface="Franklin Gothic Medium" pitchFamily="34" charset="0"/>
          </a:endParaRPr>
        </a:p>
      </dsp:txBody>
      <dsp:txXfrm rot="10800000">
        <a:off x="1348642" y="3063"/>
        <a:ext cx="3890059" cy="655126"/>
      </dsp:txXfrm>
    </dsp:sp>
    <dsp:sp modelId="{F79F4F09-486C-49B4-8885-E0631D4852D0}">
      <dsp:nvSpPr>
        <dsp:cNvPr id="0" name=""/>
        <dsp:cNvSpPr/>
      </dsp:nvSpPr>
      <dsp:spPr>
        <a:xfrm>
          <a:off x="857298" y="3063"/>
          <a:ext cx="655126" cy="655126"/>
        </a:xfrm>
        <a:prstGeom prst="ellipse">
          <a:avLst/>
        </a:prstGeom>
        <a:solidFill>
          <a:schemeClr val="accent6">
            <a:tint val="50000"/>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73B6E1-560E-40A4-B0BB-85F51CDC4E2C}">
      <dsp:nvSpPr>
        <dsp:cNvPr id="0" name=""/>
        <dsp:cNvSpPr/>
      </dsp:nvSpPr>
      <dsp:spPr>
        <a:xfrm rot="10800000">
          <a:off x="1184861" y="853750"/>
          <a:ext cx="4053840" cy="655126"/>
        </a:xfrm>
        <a:prstGeom prst="homePlate">
          <a:avLst/>
        </a:prstGeom>
        <a:solidFill>
          <a:srgbClr val="02519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8893" tIns="60960" rIns="113792" bIns="60960" numCol="1" spcCol="1270" anchor="ctr" anchorCtr="0">
          <a:noAutofit/>
        </a:bodyPr>
        <a:lstStyle/>
        <a:p>
          <a:pPr lvl="0" algn="l" defTabSz="711200">
            <a:lnSpc>
              <a:spcPct val="90000"/>
            </a:lnSpc>
            <a:spcBef>
              <a:spcPct val="0"/>
            </a:spcBef>
            <a:spcAft>
              <a:spcPct val="35000"/>
            </a:spcAft>
          </a:pPr>
          <a:r>
            <a:rPr lang="en-US" sz="1600" kern="1200" dirty="0" smtClean="0">
              <a:latin typeface="Franklin Gothic Medium" pitchFamily="34" charset="0"/>
            </a:rPr>
            <a:t>Enterprise wide knowledge at our finger tips</a:t>
          </a:r>
          <a:endParaRPr lang="en-MY" sz="1600" kern="1200" dirty="0">
            <a:latin typeface="Franklin Gothic Medium" pitchFamily="34" charset="0"/>
          </a:endParaRPr>
        </a:p>
      </dsp:txBody>
      <dsp:txXfrm rot="10800000">
        <a:off x="1348642" y="853750"/>
        <a:ext cx="3890059" cy="655126"/>
      </dsp:txXfrm>
    </dsp:sp>
    <dsp:sp modelId="{F018F834-AAA1-4A1B-9159-97E74AC67FCC}">
      <dsp:nvSpPr>
        <dsp:cNvPr id="0" name=""/>
        <dsp:cNvSpPr/>
      </dsp:nvSpPr>
      <dsp:spPr>
        <a:xfrm>
          <a:off x="857298" y="853750"/>
          <a:ext cx="655126" cy="655126"/>
        </a:xfrm>
        <a:prstGeom prst="ellipse">
          <a:avLst/>
        </a:prstGeom>
        <a:solidFill>
          <a:schemeClr val="accent6">
            <a:tint val="50000"/>
            <a:alpha val="90000"/>
            <a:hueOff val="-5162"/>
            <a:satOff val="-331"/>
            <a:lumOff val="3680"/>
            <a:alphaOff val="-1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CD0765-9824-4A87-9D06-BD28F624F616}">
      <dsp:nvSpPr>
        <dsp:cNvPr id="0" name=""/>
        <dsp:cNvSpPr/>
      </dsp:nvSpPr>
      <dsp:spPr>
        <a:xfrm rot="10800000">
          <a:off x="1184861" y="1704436"/>
          <a:ext cx="4053840" cy="655126"/>
        </a:xfrm>
        <a:prstGeom prst="homePlate">
          <a:avLst/>
        </a:prstGeom>
        <a:solidFill>
          <a:srgbClr val="02519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8893" tIns="60960" rIns="113792" bIns="60960" numCol="1" spcCol="1270" anchor="ctr" anchorCtr="0">
          <a:noAutofit/>
        </a:bodyPr>
        <a:lstStyle/>
        <a:p>
          <a:pPr lvl="0" algn="l" defTabSz="711200">
            <a:lnSpc>
              <a:spcPct val="90000"/>
            </a:lnSpc>
            <a:spcBef>
              <a:spcPct val="0"/>
            </a:spcBef>
            <a:spcAft>
              <a:spcPct val="35000"/>
            </a:spcAft>
          </a:pPr>
          <a:r>
            <a:rPr lang="en-US" sz="1600" kern="1200" dirty="0" smtClean="0">
              <a:latin typeface="Franklin Gothic Medium" pitchFamily="34" charset="0"/>
            </a:rPr>
            <a:t>Improve productivity by reusing “what we know</a:t>
          </a:r>
          <a:endParaRPr lang="en-MY" sz="1600" kern="1200" dirty="0">
            <a:latin typeface="Franklin Gothic Medium" pitchFamily="34" charset="0"/>
          </a:endParaRPr>
        </a:p>
      </dsp:txBody>
      <dsp:txXfrm rot="10800000">
        <a:off x="1348642" y="1704436"/>
        <a:ext cx="3890059" cy="655126"/>
      </dsp:txXfrm>
    </dsp:sp>
    <dsp:sp modelId="{F457B249-E9B1-456B-AB06-EFD8CB4AF5B0}">
      <dsp:nvSpPr>
        <dsp:cNvPr id="0" name=""/>
        <dsp:cNvSpPr/>
      </dsp:nvSpPr>
      <dsp:spPr>
        <a:xfrm>
          <a:off x="857298" y="1704436"/>
          <a:ext cx="655126" cy="655126"/>
        </a:xfrm>
        <a:prstGeom prst="ellipse">
          <a:avLst/>
        </a:prstGeom>
        <a:solidFill>
          <a:schemeClr val="accent6">
            <a:tint val="50000"/>
            <a:alpha val="90000"/>
            <a:hueOff val="-10324"/>
            <a:satOff val="-662"/>
            <a:lumOff val="7361"/>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A2A6FB-05E8-4793-8A7B-8B254D1944AD}">
      <dsp:nvSpPr>
        <dsp:cNvPr id="0" name=""/>
        <dsp:cNvSpPr/>
      </dsp:nvSpPr>
      <dsp:spPr>
        <a:xfrm rot="10800000">
          <a:off x="1184861" y="2555123"/>
          <a:ext cx="4053840" cy="655126"/>
        </a:xfrm>
        <a:prstGeom prst="homePlate">
          <a:avLst/>
        </a:prstGeom>
        <a:solidFill>
          <a:srgbClr val="02519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8893" tIns="60960" rIns="113792" bIns="60960" numCol="1" spcCol="1270" anchor="ctr" anchorCtr="0">
          <a:noAutofit/>
        </a:bodyPr>
        <a:lstStyle/>
        <a:p>
          <a:pPr lvl="0" algn="l" defTabSz="711200">
            <a:lnSpc>
              <a:spcPct val="90000"/>
            </a:lnSpc>
            <a:spcBef>
              <a:spcPct val="0"/>
            </a:spcBef>
            <a:spcAft>
              <a:spcPct val="35000"/>
            </a:spcAft>
          </a:pPr>
          <a:r>
            <a:rPr lang="en-US" sz="1600" kern="1200" dirty="0" smtClean="0">
              <a:latin typeface="Franklin Gothic Medium" pitchFamily="34" charset="0"/>
            </a:rPr>
            <a:t>Improve communication and break down silos</a:t>
          </a:r>
          <a:endParaRPr lang="en-MY" sz="1600" kern="1200" dirty="0">
            <a:latin typeface="Franklin Gothic Medium" pitchFamily="34" charset="0"/>
          </a:endParaRPr>
        </a:p>
      </dsp:txBody>
      <dsp:txXfrm rot="10800000">
        <a:off x="1348642" y="2555123"/>
        <a:ext cx="3890059" cy="655126"/>
      </dsp:txXfrm>
    </dsp:sp>
    <dsp:sp modelId="{BA56D02F-C987-4FB3-B0FF-F5F355F1DDF6}">
      <dsp:nvSpPr>
        <dsp:cNvPr id="0" name=""/>
        <dsp:cNvSpPr/>
      </dsp:nvSpPr>
      <dsp:spPr>
        <a:xfrm>
          <a:off x="857298" y="2555123"/>
          <a:ext cx="655126" cy="655126"/>
        </a:xfrm>
        <a:prstGeom prst="ellipse">
          <a:avLst/>
        </a:prstGeom>
        <a:solidFill>
          <a:schemeClr val="accent6">
            <a:tint val="50000"/>
            <a:alpha val="90000"/>
            <a:hueOff val="-15487"/>
            <a:satOff val="-994"/>
            <a:lumOff val="11041"/>
            <a:alphaOff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EEBAB7-A2E1-4D89-AB75-EB29E576B4D4}">
      <dsp:nvSpPr>
        <dsp:cNvPr id="0" name=""/>
        <dsp:cNvSpPr/>
      </dsp:nvSpPr>
      <dsp:spPr>
        <a:xfrm rot="10800000">
          <a:off x="1184861" y="3405810"/>
          <a:ext cx="4053840" cy="655126"/>
        </a:xfrm>
        <a:prstGeom prst="homePlate">
          <a:avLst/>
        </a:prstGeom>
        <a:solidFill>
          <a:srgbClr val="02519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8893" tIns="60960" rIns="113792" bIns="60960" numCol="1" spcCol="1270" anchor="ctr" anchorCtr="0">
          <a:noAutofit/>
        </a:bodyPr>
        <a:lstStyle/>
        <a:p>
          <a:pPr lvl="0" algn="l" defTabSz="711200">
            <a:lnSpc>
              <a:spcPct val="90000"/>
            </a:lnSpc>
            <a:spcBef>
              <a:spcPct val="0"/>
            </a:spcBef>
            <a:spcAft>
              <a:spcPct val="35000"/>
            </a:spcAft>
          </a:pPr>
          <a:r>
            <a:rPr lang="en-US" sz="1600" kern="1200" dirty="0" smtClean="0">
              <a:latin typeface="Franklin Gothic Medium" pitchFamily="34" charset="0"/>
            </a:rPr>
            <a:t>Generate new ideas that can be incorporated into innovative products and processes</a:t>
          </a:r>
          <a:endParaRPr lang="en-MY" sz="1600" kern="1200" dirty="0">
            <a:latin typeface="Franklin Gothic Medium" pitchFamily="34" charset="0"/>
          </a:endParaRPr>
        </a:p>
      </dsp:txBody>
      <dsp:txXfrm rot="10800000">
        <a:off x="1348642" y="3405810"/>
        <a:ext cx="3890059" cy="655126"/>
      </dsp:txXfrm>
    </dsp:sp>
    <dsp:sp modelId="{5FB9D64E-D9D0-4F35-9C41-79C4E5224F4F}">
      <dsp:nvSpPr>
        <dsp:cNvPr id="0" name=""/>
        <dsp:cNvSpPr/>
      </dsp:nvSpPr>
      <dsp:spPr>
        <a:xfrm>
          <a:off x="857298" y="3405810"/>
          <a:ext cx="655126" cy="655126"/>
        </a:xfrm>
        <a:prstGeom prst="ellipse">
          <a:avLst/>
        </a:prstGeom>
        <a:solidFill>
          <a:schemeClr val="accent6">
            <a:tint val="50000"/>
            <a:alpha val="90000"/>
            <a:hueOff val="-20649"/>
            <a:satOff val="-1325"/>
            <a:lumOff val="14721"/>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25E076-4429-4F56-B929-FA06A883C3AC}">
      <dsp:nvSpPr>
        <dsp:cNvPr id="0" name=""/>
        <dsp:cNvSpPr/>
      </dsp:nvSpPr>
      <dsp:spPr>
        <a:xfrm rot="5400000">
          <a:off x="1634616" y="-266471"/>
          <a:ext cx="580390" cy="1113334"/>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solidFill>
                <a:schemeClr val="tx1"/>
              </a:solidFill>
            </a:rPr>
            <a:t>Contract </a:t>
          </a:r>
          <a:r>
            <a:rPr lang="en-US" sz="900" b="1" kern="1200" dirty="0" err="1" smtClean="0">
              <a:solidFill>
                <a:schemeClr val="tx1"/>
              </a:solidFill>
            </a:rPr>
            <a:t>Mgt</a:t>
          </a:r>
          <a:r>
            <a:rPr lang="en-US" sz="900" b="1" kern="1200" dirty="0" smtClean="0">
              <a:solidFill>
                <a:schemeClr val="tx1"/>
              </a:solidFill>
            </a:rPr>
            <a:t> </a:t>
          </a:r>
          <a:r>
            <a:rPr lang="en-US" sz="900" b="1" kern="1200" dirty="0" err="1" smtClean="0">
              <a:solidFill>
                <a:schemeClr val="tx1"/>
              </a:solidFill>
            </a:rPr>
            <a:t>CoP</a:t>
          </a:r>
          <a:endParaRPr lang="en-US" sz="900" b="1" kern="1200" dirty="0">
            <a:solidFill>
              <a:schemeClr val="tx1"/>
            </a:solidFill>
          </a:endParaRPr>
        </a:p>
      </dsp:txBody>
      <dsp:txXfrm rot="-5400000">
        <a:off x="1553700" y="96733"/>
        <a:ext cx="742222" cy="386926"/>
      </dsp:txXfrm>
    </dsp:sp>
    <dsp:sp modelId="{3B100A0A-2CF5-46CF-A3C7-E23EC37498C1}">
      <dsp:nvSpPr>
        <dsp:cNvPr id="0" name=""/>
        <dsp:cNvSpPr/>
      </dsp:nvSpPr>
      <dsp:spPr>
        <a:xfrm>
          <a:off x="1644852" y="1195539"/>
          <a:ext cx="596489" cy="320693"/>
        </a:xfrm>
        <a:prstGeom prst="rect">
          <a:avLst/>
        </a:prstGeom>
        <a:noFill/>
        <a:ln>
          <a:noFill/>
        </a:ln>
        <a:effectLst/>
      </dsp:spPr>
      <dsp:style>
        <a:lnRef idx="0">
          <a:scrgbClr r="0" g="0" b="0"/>
        </a:lnRef>
        <a:fillRef idx="0">
          <a:scrgbClr r="0" g="0" b="0"/>
        </a:fillRef>
        <a:effectRef idx="0">
          <a:scrgbClr r="0" g="0" b="0"/>
        </a:effectRef>
        <a:fontRef idx="minor"/>
      </dsp:style>
    </dsp:sp>
    <dsp:sp modelId="{6649B005-2D60-4B1D-910E-60787333A00E}">
      <dsp:nvSpPr>
        <dsp:cNvPr id="0" name=""/>
        <dsp:cNvSpPr/>
      </dsp:nvSpPr>
      <dsp:spPr>
        <a:xfrm rot="5400000">
          <a:off x="631026" y="34741"/>
          <a:ext cx="534488" cy="465005"/>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778000">
            <a:lnSpc>
              <a:spcPct val="90000"/>
            </a:lnSpc>
            <a:spcBef>
              <a:spcPct val="0"/>
            </a:spcBef>
            <a:spcAft>
              <a:spcPct val="35000"/>
            </a:spcAft>
          </a:pPr>
          <a:endParaRPr lang="en-US" sz="4000" kern="1200"/>
        </a:p>
      </dsp:txBody>
      <dsp:txXfrm rot="-5400000">
        <a:off x="738230" y="83291"/>
        <a:ext cx="320079" cy="367906"/>
      </dsp:txXfrm>
    </dsp:sp>
    <dsp:sp modelId="{5FB40759-DB22-42A1-8396-086555DF0725}">
      <dsp:nvSpPr>
        <dsp:cNvPr id="0" name=""/>
        <dsp:cNvSpPr/>
      </dsp:nvSpPr>
      <dsp:spPr>
        <a:xfrm rot="5400000">
          <a:off x="566236" y="-78221"/>
          <a:ext cx="574666" cy="731109"/>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solidFill>
                <a:schemeClr val="tx1"/>
              </a:solidFill>
            </a:rPr>
            <a:t>BIM </a:t>
          </a:r>
          <a:r>
            <a:rPr lang="en-US" sz="900" b="1" kern="1200" dirty="0" err="1" smtClean="0">
              <a:solidFill>
                <a:schemeClr val="tx1"/>
              </a:solidFill>
            </a:rPr>
            <a:t>CoP</a:t>
          </a:r>
          <a:endParaRPr lang="en-US" sz="900" b="1" kern="1200" dirty="0">
            <a:solidFill>
              <a:schemeClr val="tx1"/>
            </a:solidFill>
          </a:endParaRPr>
        </a:p>
      </dsp:txBody>
      <dsp:txXfrm rot="-5400000">
        <a:off x="609866" y="95779"/>
        <a:ext cx="487406" cy="383110"/>
      </dsp:txXfrm>
    </dsp:sp>
    <dsp:sp modelId="{82FFD649-7E65-4C85-9495-0E9CBA25F8AF}">
      <dsp:nvSpPr>
        <dsp:cNvPr id="0" name=""/>
        <dsp:cNvSpPr/>
      </dsp:nvSpPr>
      <dsp:spPr>
        <a:xfrm>
          <a:off x="856705" y="205345"/>
          <a:ext cx="577248" cy="320693"/>
        </a:xfrm>
        <a:prstGeom prst="rect">
          <a:avLst/>
        </a:prstGeom>
        <a:noFill/>
        <a:ln>
          <a:noFill/>
        </a:ln>
        <a:effectLst/>
      </dsp:spPr>
      <dsp:style>
        <a:lnRef idx="0">
          <a:scrgbClr r="0" g="0" b="0"/>
        </a:lnRef>
        <a:fillRef idx="0">
          <a:scrgbClr r="0" g="0" b="0"/>
        </a:fillRef>
        <a:effectRef idx="0">
          <a:scrgbClr r="0" g="0" b="0"/>
        </a:effectRef>
        <a:fontRef idx="minor"/>
      </dsp:style>
    </dsp:sp>
    <dsp:sp modelId="{6367650B-1697-4FD7-95A7-FABD7DF65297}">
      <dsp:nvSpPr>
        <dsp:cNvPr id="0" name=""/>
        <dsp:cNvSpPr/>
      </dsp:nvSpPr>
      <dsp:spPr>
        <a:xfrm rot="5400000">
          <a:off x="2022657" y="665304"/>
          <a:ext cx="534488" cy="465005"/>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778000">
            <a:lnSpc>
              <a:spcPct val="90000"/>
            </a:lnSpc>
            <a:spcBef>
              <a:spcPct val="0"/>
            </a:spcBef>
            <a:spcAft>
              <a:spcPct val="35000"/>
            </a:spcAft>
          </a:pPr>
          <a:endParaRPr lang="en-US" sz="4000" kern="1200"/>
        </a:p>
      </dsp:txBody>
      <dsp:txXfrm rot="-5400000">
        <a:off x="2129861" y="713854"/>
        <a:ext cx="320079" cy="367906"/>
      </dsp:txXfrm>
    </dsp:sp>
    <dsp:sp modelId="{80676E08-BA9E-4C79-AC1E-E16C1A2CC77C}">
      <dsp:nvSpPr>
        <dsp:cNvPr id="0" name=""/>
        <dsp:cNvSpPr/>
      </dsp:nvSpPr>
      <dsp:spPr>
        <a:xfrm rot="5400000">
          <a:off x="2002275" y="331006"/>
          <a:ext cx="696423" cy="1070809"/>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solidFill>
                <a:schemeClr val="tx1"/>
              </a:solidFill>
            </a:rPr>
            <a:t>Structures </a:t>
          </a:r>
          <a:r>
            <a:rPr lang="en-US" sz="900" b="1" kern="1200" dirty="0" err="1" smtClean="0">
              <a:solidFill>
                <a:schemeClr val="tx1"/>
              </a:solidFill>
            </a:rPr>
            <a:t>CoP</a:t>
          </a:r>
          <a:endParaRPr lang="en-US" sz="900" b="1" kern="1200" dirty="0">
            <a:solidFill>
              <a:schemeClr val="tx1"/>
            </a:solidFill>
          </a:endParaRPr>
        </a:p>
      </dsp:txBody>
      <dsp:txXfrm rot="-5400000">
        <a:off x="1993551" y="634270"/>
        <a:ext cx="713873" cy="464282"/>
      </dsp:txXfrm>
    </dsp:sp>
    <dsp:sp modelId="{98DA81CB-D998-42FB-95B6-0CDA9D817F8F}">
      <dsp:nvSpPr>
        <dsp:cNvPr id="0" name=""/>
        <dsp:cNvSpPr/>
      </dsp:nvSpPr>
      <dsp:spPr>
        <a:xfrm>
          <a:off x="2133598" y="554363"/>
          <a:ext cx="596489" cy="320693"/>
        </a:xfrm>
        <a:prstGeom prst="rect">
          <a:avLst/>
        </a:prstGeom>
        <a:noFill/>
        <a:ln>
          <a:noFill/>
        </a:ln>
        <a:effectLst/>
      </dsp:spPr>
      <dsp:style>
        <a:lnRef idx="0">
          <a:scrgbClr r="0" g="0" b="0"/>
        </a:lnRef>
        <a:fillRef idx="0">
          <a:scrgbClr r="0" g="0" b="0"/>
        </a:fillRef>
        <a:effectRef idx="0">
          <a:scrgbClr r="0" g="0" b="0"/>
        </a:effectRef>
        <a:fontRef idx="minor"/>
      </dsp:style>
    </dsp:sp>
    <dsp:sp modelId="{6B25338A-60E1-41A7-89A5-6EFBD031DFB3}">
      <dsp:nvSpPr>
        <dsp:cNvPr id="0" name=""/>
        <dsp:cNvSpPr/>
      </dsp:nvSpPr>
      <dsp:spPr>
        <a:xfrm rot="5400000">
          <a:off x="904844" y="640942"/>
          <a:ext cx="534488" cy="465005"/>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778000">
            <a:lnSpc>
              <a:spcPct val="90000"/>
            </a:lnSpc>
            <a:spcBef>
              <a:spcPct val="0"/>
            </a:spcBef>
            <a:spcAft>
              <a:spcPct val="35000"/>
            </a:spcAft>
          </a:pPr>
          <a:endParaRPr lang="en-US" sz="4000" kern="1200"/>
        </a:p>
      </dsp:txBody>
      <dsp:txXfrm rot="-5400000">
        <a:off x="1012048" y="689492"/>
        <a:ext cx="320079" cy="367906"/>
      </dsp:txXfrm>
    </dsp:sp>
    <dsp:sp modelId="{D356D8CE-D7F8-4100-84D0-1CA419306D5B}">
      <dsp:nvSpPr>
        <dsp:cNvPr id="0" name=""/>
        <dsp:cNvSpPr/>
      </dsp:nvSpPr>
      <dsp:spPr>
        <a:xfrm rot="5400000">
          <a:off x="971153" y="375438"/>
          <a:ext cx="620397" cy="905918"/>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solidFill>
                <a:schemeClr val="tx1"/>
              </a:solidFill>
            </a:rPr>
            <a:t>Green </a:t>
          </a:r>
          <a:r>
            <a:rPr lang="en-US" sz="900" b="1" kern="1200" dirty="0" err="1" smtClean="0">
              <a:solidFill>
                <a:schemeClr val="tx1"/>
              </a:solidFill>
            </a:rPr>
            <a:t>CoP</a:t>
          </a:r>
          <a:endParaRPr lang="en-US" sz="900" b="1" kern="1200" dirty="0">
            <a:solidFill>
              <a:schemeClr val="tx1"/>
            </a:solidFill>
          </a:endParaRPr>
        </a:p>
      </dsp:txBody>
      <dsp:txXfrm rot="-5400000">
        <a:off x="979379" y="621599"/>
        <a:ext cx="603946" cy="413598"/>
      </dsp:txXfrm>
    </dsp:sp>
    <dsp:sp modelId="{1FBFA49B-FE97-43F1-BA2D-4360270F81C4}">
      <dsp:nvSpPr>
        <dsp:cNvPr id="0" name=""/>
        <dsp:cNvSpPr/>
      </dsp:nvSpPr>
      <dsp:spPr>
        <a:xfrm>
          <a:off x="609163" y="1759552"/>
          <a:ext cx="577248" cy="320693"/>
        </a:xfrm>
        <a:prstGeom prst="rect">
          <a:avLst/>
        </a:prstGeom>
        <a:noFill/>
        <a:ln>
          <a:noFill/>
        </a:ln>
        <a:effectLst/>
      </dsp:spPr>
      <dsp:style>
        <a:lnRef idx="0">
          <a:scrgbClr r="0" g="0" b="0"/>
        </a:lnRef>
        <a:fillRef idx="0">
          <a:scrgbClr r="0" g="0" b="0"/>
        </a:fillRef>
        <a:effectRef idx="0">
          <a:scrgbClr r="0" g="0" b="0"/>
        </a:effectRef>
        <a:fontRef idx="minor"/>
      </dsp:style>
    </dsp:sp>
    <dsp:sp modelId="{5EBC3690-77C3-476C-A9D8-10969987DD2F}">
      <dsp:nvSpPr>
        <dsp:cNvPr id="0" name=""/>
        <dsp:cNvSpPr/>
      </dsp:nvSpPr>
      <dsp:spPr>
        <a:xfrm rot="5400000">
          <a:off x="161225" y="447429"/>
          <a:ext cx="587921" cy="577057"/>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778000">
            <a:lnSpc>
              <a:spcPct val="90000"/>
            </a:lnSpc>
            <a:spcBef>
              <a:spcPct val="0"/>
            </a:spcBef>
            <a:spcAft>
              <a:spcPct val="35000"/>
            </a:spcAft>
          </a:pPr>
          <a:r>
            <a:rPr lang="en-US" sz="4000" kern="1200" dirty="0" smtClean="0"/>
            <a:t>?</a:t>
          </a:r>
          <a:endParaRPr lang="en-US" sz="4000" kern="1200" dirty="0"/>
        </a:p>
      </dsp:txBody>
      <dsp:txXfrm rot="-5400000">
        <a:off x="261945" y="539080"/>
        <a:ext cx="386481" cy="39375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773363" cy="4349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625850" y="0"/>
            <a:ext cx="2773363" cy="434975"/>
          </a:xfrm>
          <a:prstGeom prst="rect">
            <a:avLst/>
          </a:prstGeom>
        </p:spPr>
        <p:txBody>
          <a:bodyPr vert="horz" lIns="91440" tIns="45720" rIns="91440" bIns="45720" rtlCol="0"/>
          <a:lstStyle>
            <a:lvl1pPr algn="r">
              <a:defRPr sz="1200"/>
            </a:lvl1pPr>
          </a:lstStyle>
          <a:p>
            <a:fld id="{794074E9-EFFB-4247-BB17-0C7F1676C1D5}" type="datetimeFigureOut">
              <a:rPr lang="en-US" smtClean="0"/>
              <a:t>19-May-17</a:t>
            </a:fld>
            <a:endParaRPr lang="en-US"/>
          </a:p>
        </p:txBody>
      </p:sp>
      <p:sp>
        <p:nvSpPr>
          <p:cNvPr id="4" name="Slide Image Placeholder 3"/>
          <p:cNvSpPr>
            <a:spLocks noGrp="1" noRot="1" noChangeAspect="1"/>
          </p:cNvSpPr>
          <p:nvPr>
            <p:ph type="sldImg" idx="2"/>
          </p:nvPr>
        </p:nvSpPr>
        <p:spPr>
          <a:xfrm>
            <a:off x="1028700" y="650875"/>
            <a:ext cx="4343400" cy="32575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39763" y="4125913"/>
            <a:ext cx="5121275" cy="391001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250238"/>
            <a:ext cx="2773363" cy="4349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625850" y="8250238"/>
            <a:ext cx="2773363" cy="434975"/>
          </a:xfrm>
          <a:prstGeom prst="rect">
            <a:avLst/>
          </a:prstGeom>
        </p:spPr>
        <p:txBody>
          <a:bodyPr vert="horz" lIns="91440" tIns="45720" rIns="91440" bIns="45720" rtlCol="0" anchor="b"/>
          <a:lstStyle>
            <a:lvl1pPr algn="r">
              <a:defRPr sz="1200"/>
            </a:lvl1pPr>
          </a:lstStyle>
          <a:p>
            <a:fld id="{6A55E2F1-A593-4F45-ADC0-2B57BE7F3588}" type="slidenum">
              <a:rPr lang="en-US" smtClean="0"/>
              <a:t>‹#›</a:t>
            </a:fld>
            <a:endParaRPr lang="en-US"/>
          </a:p>
        </p:txBody>
      </p:sp>
    </p:spTree>
    <p:extLst>
      <p:ext uri="{BB962C8B-B14F-4D97-AF65-F5344CB8AC3E}">
        <p14:creationId xmlns:p14="http://schemas.microsoft.com/office/powerpoint/2010/main" val="707654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When we embark into something new and big like KM, we need to address the WIIFM. People will easily buy in if the KM effort can help solve their problems or issues at hand. So as you can see, these are the benefits of leveraging KM. We encounter problems in finding experienced </a:t>
            </a:r>
            <a:r>
              <a:rPr lang="en-US" baseline="0" dirty="0" err="1" smtClean="0"/>
              <a:t>ppl</a:t>
            </a:r>
            <a:r>
              <a:rPr lang="en-US" baseline="0" dirty="0" smtClean="0"/>
              <a:t> who we need for advice, we have problems in looking for the knowledge at the time we need most .. Even </a:t>
            </a:r>
            <a:r>
              <a:rPr lang="en-US" baseline="0" dirty="0" err="1" smtClean="0"/>
              <a:t>Mr</a:t>
            </a:r>
            <a:r>
              <a:rPr lang="en-US" baseline="0" dirty="0" smtClean="0"/>
              <a:t> Google can’t help sometimes,</a:t>
            </a:r>
          </a:p>
          <a:p>
            <a:r>
              <a:rPr lang="en-US" baseline="0" dirty="0" smtClean="0"/>
              <a:t>We find that knowledge created by someone else is not used by others. And we start </a:t>
            </a:r>
            <a:r>
              <a:rPr lang="en-US" baseline="0" dirty="0" err="1" smtClean="0"/>
              <a:t>reinventng</a:t>
            </a:r>
            <a:r>
              <a:rPr lang="en-US" baseline="0" dirty="0" smtClean="0"/>
              <a:t> the wheel, We often talk </a:t>
            </a:r>
            <a:r>
              <a:rPr lang="en-US" baseline="0" dirty="0" err="1" smtClean="0"/>
              <a:t>abt</a:t>
            </a:r>
            <a:r>
              <a:rPr lang="en-US" baseline="0" dirty="0" smtClean="0"/>
              <a:t> </a:t>
            </a:r>
            <a:r>
              <a:rPr lang="en-US" baseline="0" dirty="0" err="1" smtClean="0"/>
              <a:t>siloness</a:t>
            </a:r>
            <a:r>
              <a:rPr lang="en-US" baseline="0" dirty="0" smtClean="0"/>
              <a:t> in the </a:t>
            </a:r>
            <a:r>
              <a:rPr lang="en-US" baseline="0" dirty="0" err="1" smtClean="0"/>
              <a:t>organisation</a:t>
            </a:r>
            <a:r>
              <a:rPr lang="en-US" baseline="0" dirty="0" smtClean="0"/>
              <a:t> and difficulties in communicating across within and across project teams, We need to be innovative all the time.. Yes? </a:t>
            </a:r>
            <a:endParaRPr lang="en-US" dirty="0"/>
          </a:p>
        </p:txBody>
      </p:sp>
      <p:sp>
        <p:nvSpPr>
          <p:cNvPr id="4" name="Slide Number Placeholder 3"/>
          <p:cNvSpPr>
            <a:spLocks noGrp="1"/>
          </p:cNvSpPr>
          <p:nvPr>
            <p:ph type="sldNum" sz="quarter" idx="10"/>
          </p:nvPr>
        </p:nvSpPr>
        <p:spPr/>
        <p:txBody>
          <a:bodyPr/>
          <a:lstStyle/>
          <a:p>
            <a:fld id="{4F387F17-CA7A-447F-9FF5-23E8A3F67615}" type="slidenum">
              <a:rPr lang="en-MY" smtClean="0"/>
              <a:pPr/>
              <a:t>4</a:t>
            </a:fld>
            <a:endParaRPr lang="en-MY"/>
          </a:p>
        </p:txBody>
      </p:sp>
    </p:spTree>
    <p:extLst>
      <p:ext uri="{BB962C8B-B14F-4D97-AF65-F5344CB8AC3E}">
        <p14:creationId xmlns:p14="http://schemas.microsoft.com/office/powerpoint/2010/main" val="3847817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0FE57B-BA48-4C04-A8B1-FE831DC4E867}" type="slidenum">
              <a:rPr lang="en-US" smtClean="0"/>
              <a:pPr/>
              <a:t>5</a:t>
            </a:fld>
            <a:endParaRPr lang="en-US"/>
          </a:p>
        </p:txBody>
      </p:sp>
    </p:spTree>
    <p:extLst>
      <p:ext uri="{BB962C8B-B14F-4D97-AF65-F5344CB8AC3E}">
        <p14:creationId xmlns:p14="http://schemas.microsoft.com/office/powerpoint/2010/main" val="1371384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1028700" y="650875"/>
            <a:ext cx="4343400" cy="3257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 name="Shape 80"/>
          <p:cNvSpPr txBox="1">
            <a:spLocks noGrp="1"/>
          </p:cNvSpPr>
          <p:nvPr>
            <p:ph type="body" idx="1"/>
          </p:nvPr>
        </p:nvSpPr>
        <p:spPr>
          <a:xfrm>
            <a:off x="640081" y="4126230"/>
            <a:ext cx="5120639" cy="3909060"/>
          </a:xfrm>
          <a:prstGeom prst="rect">
            <a:avLst/>
          </a:prstGeom>
        </p:spPr>
        <p:txBody>
          <a:bodyPr lIns="86195" tIns="86195" rIns="86195" bIns="86195" anchor="t" anchorCtr="0">
            <a:no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People, being social creatures driven by beliefs and behaviors, are often resistant to adopt new practices and behaviors. To have transformational change, organizations should embed the desired beliefs and behaviors at every level</a:t>
            </a:r>
            <a:endParaRPr lang="en-US" dirty="0"/>
          </a:p>
        </p:txBody>
      </p:sp>
      <p:sp>
        <p:nvSpPr>
          <p:cNvPr id="4" name="Slide Number Placeholder 3"/>
          <p:cNvSpPr>
            <a:spLocks noGrp="1"/>
          </p:cNvSpPr>
          <p:nvPr>
            <p:ph type="sldNum" sz="quarter" idx="10"/>
          </p:nvPr>
        </p:nvSpPr>
        <p:spPr/>
        <p:txBody>
          <a:bodyPr/>
          <a:lstStyle/>
          <a:p>
            <a:fld id="{6A55E2F1-A593-4F45-ADC0-2B57BE7F3588}" type="slidenum">
              <a:rPr lang="en-US" smtClean="0"/>
              <a:t>20</a:t>
            </a:fld>
            <a:endParaRPr lang="en-US"/>
          </a:p>
        </p:txBody>
      </p:sp>
    </p:spTree>
    <p:extLst>
      <p:ext uri="{BB962C8B-B14F-4D97-AF65-F5344CB8AC3E}">
        <p14:creationId xmlns:p14="http://schemas.microsoft.com/office/powerpoint/2010/main" val="40897765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userDrawn="1">
            <p:ph type="ctrTitle" hasCustomPrompt="1"/>
          </p:nvPr>
        </p:nvSpPr>
        <p:spPr>
          <a:xfrm>
            <a:off x="4665561" y="1269206"/>
            <a:ext cx="4128962" cy="1245394"/>
          </a:xfrm>
        </p:spPr>
        <p:txBody>
          <a:bodyPr>
            <a:noAutofit/>
          </a:bodyPr>
          <a:lstStyle>
            <a:lvl1pPr>
              <a:lnSpc>
                <a:spcPct val="90000"/>
              </a:lnSpc>
              <a:defRPr sz="4000">
                <a:solidFill>
                  <a:schemeClr val="accent4"/>
                </a:solidFill>
              </a:defRPr>
            </a:lvl1pPr>
          </a:lstStyle>
          <a:p>
            <a:r>
              <a:rPr lang="en-US" dirty="0" smtClean="0"/>
              <a:t>Title of the Presentation</a:t>
            </a:r>
            <a:endParaRPr lang="en-US" dirty="0"/>
          </a:p>
        </p:txBody>
      </p:sp>
      <p:sp>
        <p:nvSpPr>
          <p:cNvPr id="3" name="Subtitle 2"/>
          <p:cNvSpPr>
            <a:spLocks noGrp="1"/>
          </p:cNvSpPr>
          <p:nvPr userDrawn="1">
            <p:ph type="subTitle" idx="1" hasCustomPrompt="1"/>
          </p:nvPr>
        </p:nvSpPr>
        <p:spPr>
          <a:xfrm>
            <a:off x="3361738" y="3619800"/>
            <a:ext cx="4128962" cy="435575"/>
          </a:xfrm>
        </p:spPr>
        <p:txBody>
          <a:bodyPr>
            <a:normAutofit/>
          </a:bodyPr>
          <a:lstStyle>
            <a:lvl1pPr marL="0" indent="0" algn="l">
              <a:spcBef>
                <a:spcPts val="0"/>
              </a:spcBef>
              <a:buNone/>
              <a:defRPr sz="2000" cap="none"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 of the presentation</a:t>
            </a:r>
            <a:endParaRPr lang="en-US" dirty="0"/>
          </a:p>
        </p:txBody>
      </p:sp>
      <p:grpSp>
        <p:nvGrpSpPr>
          <p:cNvPr id="4" name="Group 3"/>
          <p:cNvGrpSpPr/>
          <p:nvPr userDrawn="1"/>
        </p:nvGrpSpPr>
        <p:grpSpPr>
          <a:xfrm>
            <a:off x="482600" y="308123"/>
            <a:ext cx="5321206" cy="6260742"/>
            <a:chOff x="469994" y="302218"/>
            <a:chExt cx="5321206" cy="6260742"/>
          </a:xfrm>
        </p:grpSpPr>
        <p:sp>
          <p:nvSpPr>
            <p:cNvPr id="6" name="Freeform 5"/>
            <p:cNvSpPr>
              <a:spLocks noEditPoints="1"/>
            </p:cNvSpPr>
            <p:nvPr/>
          </p:nvSpPr>
          <p:spPr bwMode="auto">
            <a:xfrm>
              <a:off x="5426219" y="807172"/>
              <a:ext cx="364981" cy="525424"/>
            </a:xfrm>
            <a:custGeom>
              <a:avLst/>
              <a:gdLst>
                <a:gd name="T0" fmla="*/ 0 w 341063"/>
                <a:gd name="T1" fmla="*/ 146625 h 490875"/>
                <a:gd name="T2" fmla="*/ 86063 w 341063"/>
                <a:gd name="T3" fmla="*/ 296437 h 490875"/>
                <a:gd name="T4" fmla="*/ 255001 w 341063"/>
                <a:gd name="T5" fmla="*/ 296437 h 490875"/>
                <a:gd name="T6" fmla="*/ 341063 w 341063"/>
                <a:gd name="T7" fmla="*/ 146625 h 490875"/>
                <a:gd name="T8" fmla="*/ 255001 w 341063"/>
                <a:gd name="T9" fmla="*/ 0 h 490875"/>
                <a:gd name="T10" fmla="*/ 86063 w 341063"/>
                <a:gd name="T11" fmla="*/ 0 h 490875"/>
                <a:gd name="T12" fmla="*/ 0 w 341063"/>
                <a:gd name="T13" fmla="*/ 146625 h 490875"/>
                <a:gd name="T14" fmla="*/ 60563 w 341063"/>
                <a:gd name="T15" fmla="*/ 146625 h 490875"/>
                <a:gd name="T16" fmla="*/ 114751 w 341063"/>
                <a:gd name="T17" fmla="*/ 51000 h 490875"/>
                <a:gd name="T18" fmla="*/ 226313 w 341063"/>
                <a:gd name="T19" fmla="*/ 51000 h 490875"/>
                <a:gd name="T20" fmla="*/ 283688 w 341063"/>
                <a:gd name="T21" fmla="*/ 146625 h 490875"/>
                <a:gd name="T22" fmla="*/ 226313 w 341063"/>
                <a:gd name="T23" fmla="*/ 245437 h 490875"/>
                <a:gd name="T24" fmla="*/ 114751 w 341063"/>
                <a:gd name="T25" fmla="*/ 245437 h 490875"/>
                <a:gd name="T26" fmla="*/ 60563 w 341063"/>
                <a:gd name="T27" fmla="*/ 146625 h 490875"/>
                <a:gd name="T28" fmla="*/ 216751 w 341063"/>
                <a:gd name="T29" fmla="*/ 446250 h 490875"/>
                <a:gd name="T30" fmla="*/ 124313 w 341063"/>
                <a:gd name="T31" fmla="*/ 446250 h 490875"/>
                <a:gd name="T32" fmla="*/ 124313 w 341063"/>
                <a:gd name="T33" fmla="*/ 490875 h 490875"/>
                <a:gd name="T34" fmla="*/ 216751 w 341063"/>
                <a:gd name="T35" fmla="*/ 490875 h 490875"/>
                <a:gd name="T36" fmla="*/ 216751 w 341063"/>
                <a:gd name="T37" fmla="*/ 446250 h 490875"/>
                <a:gd name="T38" fmla="*/ 258188 w 341063"/>
                <a:gd name="T39" fmla="*/ 318750 h 490875"/>
                <a:gd name="T40" fmla="*/ 86063 w 341063"/>
                <a:gd name="T41" fmla="*/ 318750 h 490875"/>
                <a:gd name="T42" fmla="*/ 86063 w 341063"/>
                <a:gd name="T43" fmla="*/ 363375 h 490875"/>
                <a:gd name="T44" fmla="*/ 258188 w 341063"/>
                <a:gd name="T45" fmla="*/ 363375 h 490875"/>
                <a:gd name="T46" fmla="*/ 258188 w 341063"/>
                <a:gd name="T47" fmla="*/ 318750 h 490875"/>
                <a:gd name="T48" fmla="*/ 258188 w 341063"/>
                <a:gd name="T49" fmla="*/ 382500 h 490875"/>
                <a:gd name="T50" fmla="*/ 86063 w 341063"/>
                <a:gd name="T51" fmla="*/ 382500 h 490875"/>
                <a:gd name="T52" fmla="*/ 86063 w 341063"/>
                <a:gd name="T53" fmla="*/ 427125 h 490875"/>
                <a:gd name="T54" fmla="*/ 258188 w 341063"/>
                <a:gd name="T55" fmla="*/ 427125 h 490875"/>
                <a:gd name="T56" fmla="*/ 258188 w 341063"/>
                <a:gd name="T57" fmla="*/ 382500 h 490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1063" h="490875">
                  <a:moveTo>
                    <a:pt x="0" y="146625"/>
                  </a:moveTo>
                  <a:lnTo>
                    <a:pt x="86063" y="296437"/>
                  </a:lnTo>
                  <a:lnTo>
                    <a:pt x="255001" y="296437"/>
                  </a:lnTo>
                  <a:lnTo>
                    <a:pt x="341063" y="146625"/>
                  </a:lnTo>
                  <a:lnTo>
                    <a:pt x="255001" y="0"/>
                  </a:lnTo>
                  <a:lnTo>
                    <a:pt x="86063" y="0"/>
                  </a:lnTo>
                  <a:lnTo>
                    <a:pt x="0" y="146625"/>
                  </a:lnTo>
                  <a:close/>
                  <a:moveTo>
                    <a:pt x="60563" y="146625"/>
                  </a:moveTo>
                  <a:lnTo>
                    <a:pt x="114751" y="51000"/>
                  </a:lnTo>
                  <a:lnTo>
                    <a:pt x="226313" y="51000"/>
                  </a:lnTo>
                  <a:lnTo>
                    <a:pt x="283688" y="146625"/>
                  </a:lnTo>
                  <a:lnTo>
                    <a:pt x="226313" y="245437"/>
                  </a:lnTo>
                  <a:lnTo>
                    <a:pt x="114751" y="245437"/>
                  </a:lnTo>
                  <a:lnTo>
                    <a:pt x="60563" y="146625"/>
                  </a:lnTo>
                  <a:close/>
                  <a:moveTo>
                    <a:pt x="216751" y="446250"/>
                  </a:moveTo>
                  <a:lnTo>
                    <a:pt x="124313" y="446250"/>
                  </a:lnTo>
                  <a:lnTo>
                    <a:pt x="124313" y="490875"/>
                  </a:lnTo>
                  <a:lnTo>
                    <a:pt x="216751" y="490875"/>
                  </a:lnTo>
                  <a:lnTo>
                    <a:pt x="216751" y="446250"/>
                  </a:lnTo>
                  <a:close/>
                  <a:moveTo>
                    <a:pt x="258188" y="318750"/>
                  </a:moveTo>
                  <a:lnTo>
                    <a:pt x="86063" y="318750"/>
                  </a:lnTo>
                  <a:lnTo>
                    <a:pt x="86063" y="363375"/>
                  </a:lnTo>
                  <a:lnTo>
                    <a:pt x="258188" y="363375"/>
                  </a:lnTo>
                  <a:lnTo>
                    <a:pt x="258188" y="318750"/>
                  </a:lnTo>
                  <a:close/>
                  <a:moveTo>
                    <a:pt x="258188" y="382500"/>
                  </a:moveTo>
                  <a:lnTo>
                    <a:pt x="86063" y="382500"/>
                  </a:lnTo>
                  <a:lnTo>
                    <a:pt x="86063" y="427125"/>
                  </a:lnTo>
                  <a:lnTo>
                    <a:pt x="258188" y="427125"/>
                  </a:lnTo>
                  <a:lnTo>
                    <a:pt x="258188" y="382500"/>
                  </a:lnTo>
                  <a:close/>
                </a:path>
              </a:pathLst>
            </a:custGeom>
            <a:solidFill>
              <a:schemeClr val="bg2"/>
            </a:solidFill>
            <a:ln>
              <a:noFill/>
            </a:ln>
            <a:effectLst/>
            <a:extLst/>
          </p:spPr>
          <p:txBody>
            <a:bodyPr vert="horz" wrap="square" lIns="91440" tIns="45720" rIns="91440" bIns="45720" numCol="1" anchor="t" anchorCtr="0" compatLnSpc="1">
              <a:prstTxWarp prst="textNoShape">
                <a:avLst/>
              </a:prstTxWarp>
            </a:bodyPr>
            <a:lstStyle/>
            <a:p>
              <a:endParaRPr lang="en-US"/>
            </a:p>
          </p:txBody>
        </p:sp>
        <p:sp>
          <p:nvSpPr>
            <p:cNvPr id="10" name="Freeform 7"/>
            <p:cNvSpPr>
              <a:spLocks/>
            </p:cNvSpPr>
            <p:nvPr userDrawn="1"/>
          </p:nvSpPr>
          <p:spPr bwMode="auto">
            <a:xfrm>
              <a:off x="2236297" y="4874095"/>
              <a:ext cx="1268903" cy="1102028"/>
            </a:xfrm>
            <a:custGeom>
              <a:avLst/>
              <a:gdLst>
                <a:gd name="T0" fmla="*/ 889314 w 1185752"/>
                <a:gd name="T1" fmla="*/ 0 h 1029564"/>
                <a:gd name="T2" fmla="*/ 296438 w 1185752"/>
                <a:gd name="T3" fmla="*/ 0 h 1029564"/>
                <a:gd name="T4" fmla="*/ 0 w 1185752"/>
                <a:gd name="T5" fmla="*/ 513188 h 1029564"/>
                <a:gd name="T6" fmla="*/ 296438 w 1185752"/>
                <a:gd name="T7" fmla="*/ 1029564 h 1029564"/>
                <a:gd name="T8" fmla="*/ 889314 w 1185752"/>
                <a:gd name="T9" fmla="*/ 1029564 h 1029564"/>
                <a:gd name="T10" fmla="*/ 1185752 w 1185752"/>
                <a:gd name="T11" fmla="*/ 513188 h 1029564"/>
                <a:gd name="T12" fmla="*/ 889314 w 1185752"/>
                <a:gd name="T13" fmla="*/ 0 h 1029564"/>
              </a:gdLst>
              <a:ahLst/>
              <a:cxnLst>
                <a:cxn ang="0">
                  <a:pos x="T0" y="T1"/>
                </a:cxn>
                <a:cxn ang="0">
                  <a:pos x="T2" y="T3"/>
                </a:cxn>
                <a:cxn ang="0">
                  <a:pos x="T4" y="T5"/>
                </a:cxn>
                <a:cxn ang="0">
                  <a:pos x="T6" y="T7"/>
                </a:cxn>
                <a:cxn ang="0">
                  <a:pos x="T8" y="T9"/>
                </a:cxn>
                <a:cxn ang="0">
                  <a:pos x="T10" y="T11"/>
                </a:cxn>
                <a:cxn ang="0">
                  <a:pos x="T12" y="T13"/>
                </a:cxn>
              </a:cxnLst>
              <a:rect l="0" t="0" r="r" b="b"/>
              <a:pathLst>
                <a:path w="1185752" h="1029564">
                  <a:moveTo>
                    <a:pt x="889314" y="0"/>
                  </a:moveTo>
                  <a:lnTo>
                    <a:pt x="296438" y="0"/>
                  </a:lnTo>
                  <a:lnTo>
                    <a:pt x="0" y="513188"/>
                  </a:lnTo>
                  <a:lnTo>
                    <a:pt x="296438" y="1029564"/>
                  </a:lnTo>
                  <a:lnTo>
                    <a:pt x="889314" y="1029564"/>
                  </a:lnTo>
                  <a:lnTo>
                    <a:pt x="1185752" y="513188"/>
                  </a:lnTo>
                  <a:lnTo>
                    <a:pt x="889314" y="0"/>
                  </a:lnTo>
                </a:path>
              </a:pathLst>
            </a:custGeom>
            <a:gradFill rotWithShape="1">
              <a:gsLst>
                <a:gs pos="0">
                  <a:schemeClr val="accent1"/>
                </a:gs>
                <a:gs pos="100000">
                  <a:schemeClr val="accent6"/>
                </a:gs>
              </a:gsLst>
              <a:lin ang="0" scaled="1"/>
            </a:gradFill>
            <a:ln>
              <a:noFill/>
            </a:ln>
            <a:effectLst/>
            <a:extLst/>
          </p:spPr>
          <p:txBody>
            <a:bodyPr vert="horz" wrap="square" lIns="91440" tIns="45720" rIns="91440" bIns="45720" numCol="1" anchor="t" anchorCtr="0" compatLnSpc="1">
              <a:prstTxWarp prst="textNoShape">
                <a:avLst/>
              </a:prstTxWarp>
            </a:bodyPr>
            <a:lstStyle/>
            <a:p>
              <a:endParaRPr lang="en-US"/>
            </a:p>
          </p:txBody>
        </p:sp>
        <p:sp>
          <p:nvSpPr>
            <p:cNvPr id="11" name="Freeform 8"/>
            <p:cNvSpPr>
              <a:spLocks/>
            </p:cNvSpPr>
            <p:nvPr userDrawn="1"/>
          </p:nvSpPr>
          <p:spPr bwMode="auto">
            <a:xfrm>
              <a:off x="2255608" y="1740871"/>
              <a:ext cx="1541786" cy="1334033"/>
            </a:xfrm>
            <a:custGeom>
              <a:avLst/>
              <a:gdLst>
                <a:gd name="T0" fmla="*/ 360188 w 1440753"/>
                <a:gd name="T1" fmla="*/ 1246314 h 1246314"/>
                <a:gd name="T2" fmla="*/ 0 w 1440753"/>
                <a:gd name="T3" fmla="*/ 621563 h 1246314"/>
                <a:gd name="T4" fmla="*/ 360188 w 1440753"/>
                <a:gd name="T5" fmla="*/ 0 h 1246314"/>
                <a:gd name="T6" fmla="*/ 1080565 w 1440753"/>
                <a:gd name="T7" fmla="*/ 0 h 1246314"/>
                <a:gd name="T8" fmla="*/ 1440753 w 1440753"/>
                <a:gd name="T9" fmla="*/ 621563 h 1246314"/>
                <a:gd name="T10" fmla="*/ 1080565 w 1440753"/>
                <a:gd name="T11" fmla="*/ 1246314 h 1246314"/>
                <a:gd name="T12" fmla="*/ 360188 w 1440753"/>
                <a:gd name="T13" fmla="*/ 1246314 h 1246314"/>
              </a:gdLst>
              <a:ahLst/>
              <a:cxnLst>
                <a:cxn ang="0">
                  <a:pos x="T0" y="T1"/>
                </a:cxn>
                <a:cxn ang="0">
                  <a:pos x="T2" y="T3"/>
                </a:cxn>
                <a:cxn ang="0">
                  <a:pos x="T4" y="T5"/>
                </a:cxn>
                <a:cxn ang="0">
                  <a:pos x="T6" y="T7"/>
                </a:cxn>
                <a:cxn ang="0">
                  <a:pos x="T8" y="T9"/>
                </a:cxn>
                <a:cxn ang="0">
                  <a:pos x="T10" y="T11"/>
                </a:cxn>
                <a:cxn ang="0">
                  <a:pos x="T12" y="T13"/>
                </a:cxn>
              </a:cxnLst>
              <a:rect l="0" t="0" r="r" b="b"/>
              <a:pathLst>
                <a:path w="1440753" h="1246314">
                  <a:moveTo>
                    <a:pt x="360188" y="1246314"/>
                  </a:moveTo>
                  <a:lnTo>
                    <a:pt x="0" y="621563"/>
                  </a:lnTo>
                  <a:lnTo>
                    <a:pt x="360188" y="0"/>
                  </a:lnTo>
                  <a:lnTo>
                    <a:pt x="1080565" y="0"/>
                  </a:lnTo>
                  <a:lnTo>
                    <a:pt x="1440753" y="621563"/>
                  </a:lnTo>
                  <a:lnTo>
                    <a:pt x="1080565" y="1246314"/>
                  </a:lnTo>
                  <a:lnTo>
                    <a:pt x="360188" y="1246314"/>
                  </a:lnTo>
                  <a:close/>
                </a:path>
              </a:pathLst>
            </a:custGeom>
            <a:gradFill rotWithShape="1">
              <a:gsLst>
                <a:gs pos="0">
                  <a:schemeClr val="accent2"/>
                </a:gs>
                <a:gs pos="100000">
                  <a:schemeClr val="accent3"/>
                </a:gs>
              </a:gsLst>
              <a:lin ang="0" scaled="1"/>
            </a:gradFill>
            <a:ln>
              <a:noFill/>
            </a:ln>
            <a:effectLst/>
            <a:extLst/>
          </p:spPr>
          <p:txBody>
            <a:bodyPr vert="horz" wrap="square" lIns="91440" tIns="45720" rIns="91440" bIns="45720" numCol="1" anchor="t" anchorCtr="0" compatLnSpc="1">
              <a:prstTxWarp prst="textNoShape">
                <a:avLst/>
              </a:prstTxWarp>
            </a:bodyPr>
            <a:lstStyle/>
            <a:p>
              <a:endParaRPr lang="en-US"/>
            </a:p>
          </p:txBody>
        </p:sp>
        <p:sp>
          <p:nvSpPr>
            <p:cNvPr id="12" name="Freeform 9"/>
            <p:cNvSpPr>
              <a:spLocks/>
            </p:cNvSpPr>
            <p:nvPr userDrawn="1"/>
          </p:nvSpPr>
          <p:spPr bwMode="auto">
            <a:xfrm>
              <a:off x="3253393" y="5464345"/>
              <a:ext cx="1272314" cy="1098615"/>
            </a:xfrm>
            <a:custGeom>
              <a:avLst/>
              <a:gdLst>
                <a:gd name="T0" fmla="*/ 296438 w 1188940"/>
                <a:gd name="T1" fmla="*/ 1026376 h 1026376"/>
                <a:gd name="T2" fmla="*/ 0 w 1188940"/>
                <a:gd name="T3" fmla="*/ 513188 h 1026376"/>
                <a:gd name="T4" fmla="*/ 296438 w 1188940"/>
                <a:gd name="T5" fmla="*/ 0 h 1026376"/>
                <a:gd name="T6" fmla="*/ 892502 w 1188940"/>
                <a:gd name="T7" fmla="*/ 0 h 1026376"/>
                <a:gd name="T8" fmla="*/ 1188940 w 1188940"/>
                <a:gd name="T9" fmla="*/ 513188 h 1026376"/>
                <a:gd name="T10" fmla="*/ 892502 w 1188940"/>
                <a:gd name="T11" fmla="*/ 1026376 h 1026376"/>
                <a:gd name="T12" fmla="*/ 296438 w 1188940"/>
                <a:gd name="T13" fmla="*/ 1026376 h 1026376"/>
              </a:gdLst>
              <a:ahLst/>
              <a:cxnLst>
                <a:cxn ang="0">
                  <a:pos x="T0" y="T1"/>
                </a:cxn>
                <a:cxn ang="0">
                  <a:pos x="T2" y="T3"/>
                </a:cxn>
                <a:cxn ang="0">
                  <a:pos x="T4" y="T5"/>
                </a:cxn>
                <a:cxn ang="0">
                  <a:pos x="T6" y="T7"/>
                </a:cxn>
                <a:cxn ang="0">
                  <a:pos x="T8" y="T9"/>
                </a:cxn>
                <a:cxn ang="0">
                  <a:pos x="T10" y="T11"/>
                </a:cxn>
                <a:cxn ang="0">
                  <a:pos x="T12" y="T13"/>
                </a:cxn>
              </a:cxnLst>
              <a:rect l="0" t="0" r="r" b="b"/>
              <a:pathLst>
                <a:path w="1188940" h="1026376">
                  <a:moveTo>
                    <a:pt x="296438" y="1026376"/>
                  </a:moveTo>
                  <a:lnTo>
                    <a:pt x="0" y="513188"/>
                  </a:lnTo>
                  <a:lnTo>
                    <a:pt x="296438" y="0"/>
                  </a:lnTo>
                  <a:lnTo>
                    <a:pt x="892502" y="0"/>
                  </a:lnTo>
                  <a:lnTo>
                    <a:pt x="1188940" y="513188"/>
                  </a:lnTo>
                  <a:lnTo>
                    <a:pt x="892502" y="1026376"/>
                  </a:lnTo>
                  <a:lnTo>
                    <a:pt x="296438" y="1026376"/>
                  </a:lnTo>
                  <a:close/>
                </a:path>
              </a:pathLst>
            </a:custGeom>
            <a:solidFill>
              <a:schemeClr val="bg1">
                <a:lumMod val="95000"/>
              </a:schemeClr>
            </a:solidFill>
            <a:ln w="28575">
              <a:solidFill>
                <a:schemeClr val="accent3">
                  <a:lumMod val="75000"/>
                </a:schemeClr>
              </a:solidFill>
            </a:ln>
            <a:effectLst/>
            <a:extLst/>
          </p:spPr>
          <p:txBody>
            <a:bodyPr vert="horz" wrap="square" lIns="91440" tIns="45720" rIns="91440" bIns="45720" numCol="1" anchor="t" anchorCtr="0" compatLnSpc="1">
              <a:prstTxWarp prst="textNoShape">
                <a:avLst/>
              </a:prstTxWarp>
            </a:bodyPr>
            <a:lstStyle/>
            <a:p>
              <a:endParaRPr lang="en-US"/>
            </a:p>
          </p:txBody>
        </p:sp>
        <p:sp>
          <p:nvSpPr>
            <p:cNvPr id="13" name="Freeform 10"/>
            <p:cNvSpPr>
              <a:spLocks noEditPoints="1"/>
            </p:cNvSpPr>
            <p:nvPr userDrawn="1"/>
          </p:nvSpPr>
          <p:spPr bwMode="auto">
            <a:xfrm>
              <a:off x="2523433" y="851525"/>
              <a:ext cx="712906" cy="617545"/>
            </a:xfrm>
            <a:custGeom>
              <a:avLst/>
              <a:gdLst>
                <a:gd name="T0" fmla="*/ 500439 w 666189"/>
                <a:gd name="T1" fmla="*/ 0 h 576938"/>
                <a:gd name="T2" fmla="*/ 165751 w 666189"/>
                <a:gd name="T3" fmla="*/ 0 h 576938"/>
                <a:gd name="T4" fmla="*/ 0 w 666189"/>
                <a:gd name="T5" fmla="*/ 290063 h 576938"/>
                <a:gd name="T6" fmla="*/ 165751 w 666189"/>
                <a:gd name="T7" fmla="*/ 576938 h 576938"/>
                <a:gd name="T8" fmla="*/ 500439 w 666189"/>
                <a:gd name="T9" fmla="*/ 576938 h 576938"/>
                <a:gd name="T10" fmla="*/ 666189 w 666189"/>
                <a:gd name="T11" fmla="*/ 290063 h 576938"/>
                <a:gd name="T12" fmla="*/ 500439 w 666189"/>
                <a:gd name="T13" fmla="*/ 0 h 576938"/>
                <a:gd name="T14" fmla="*/ 443064 w 666189"/>
                <a:gd name="T15" fmla="*/ 478126 h 576938"/>
                <a:gd name="T16" fmla="*/ 223126 w 666189"/>
                <a:gd name="T17" fmla="*/ 478126 h 576938"/>
                <a:gd name="T18" fmla="*/ 114750 w 666189"/>
                <a:gd name="T19" fmla="*/ 290063 h 576938"/>
                <a:gd name="T20" fmla="*/ 223126 w 666189"/>
                <a:gd name="T21" fmla="*/ 98813 h 576938"/>
                <a:gd name="T22" fmla="*/ 443064 w 666189"/>
                <a:gd name="T23" fmla="*/ 98813 h 576938"/>
                <a:gd name="T24" fmla="*/ 551439 w 666189"/>
                <a:gd name="T25" fmla="*/ 290063 h 576938"/>
                <a:gd name="T26" fmla="*/ 443064 w 666189"/>
                <a:gd name="T27" fmla="*/ 478126 h 576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6189" h="576938">
                  <a:moveTo>
                    <a:pt x="500439" y="0"/>
                  </a:moveTo>
                  <a:lnTo>
                    <a:pt x="165751" y="0"/>
                  </a:lnTo>
                  <a:lnTo>
                    <a:pt x="0" y="290063"/>
                  </a:lnTo>
                  <a:lnTo>
                    <a:pt x="165751" y="576938"/>
                  </a:lnTo>
                  <a:lnTo>
                    <a:pt x="500439" y="576938"/>
                  </a:lnTo>
                  <a:lnTo>
                    <a:pt x="666189" y="290063"/>
                  </a:lnTo>
                  <a:lnTo>
                    <a:pt x="500439" y="0"/>
                  </a:lnTo>
                  <a:close/>
                  <a:moveTo>
                    <a:pt x="443064" y="478126"/>
                  </a:moveTo>
                  <a:lnTo>
                    <a:pt x="223126" y="478126"/>
                  </a:lnTo>
                  <a:lnTo>
                    <a:pt x="114750" y="290063"/>
                  </a:lnTo>
                  <a:lnTo>
                    <a:pt x="223126" y="98813"/>
                  </a:lnTo>
                  <a:lnTo>
                    <a:pt x="443064" y="98813"/>
                  </a:lnTo>
                  <a:lnTo>
                    <a:pt x="551439" y="290063"/>
                  </a:lnTo>
                  <a:lnTo>
                    <a:pt x="443064" y="478126"/>
                  </a:lnTo>
                  <a:close/>
                </a:path>
              </a:pathLst>
            </a:custGeom>
            <a:gradFill rotWithShape="1">
              <a:gsLst>
                <a:gs pos="0">
                  <a:schemeClr val="accent5"/>
                </a:gs>
                <a:gs pos="100000">
                  <a:schemeClr val="accent4"/>
                </a:gs>
              </a:gsLst>
              <a:lin ang="0" scaled="1"/>
            </a:gradFill>
            <a:ln>
              <a:noFill/>
            </a:ln>
            <a:effectLst/>
            <a:extLst/>
          </p:spPr>
          <p:txBody>
            <a:bodyPr vert="horz" wrap="square" lIns="91440" tIns="45720" rIns="91440" bIns="45720" numCol="1" anchor="t" anchorCtr="0" compatLnSpc="1">
              <a:prstTxWarp prst="textNoShape">
                <a:avLst/>
              </a:prstTxWarp>
            </a:bodyPr>
            <a:lstStyle/>
            <a:p>
              <a:endParaRPr lang="en-US"/>
            </a:p>
          </p:txBody>
        </p:sp>
        <p:sp>
          <p:nvSpPr>
            <p:cNvPr id="14" name="Freeform 11"/>
            <p:cNvSpPr>
              <a:spLocks noEditPoints="1"/>
            </p:cNvSpPr>
            <p:nvPr userDrawn="1"/>
          </p:nvSpPr>
          <p:spPr bwMode="auto">
            <a:xfrm>
              <a:off x="3340194" y="302218"/>
              <a:ext cx="1111995" cy="962141"/>
            </a:xfrm>
            <a:custGeom>
              <a:avLst/>
              <a:gdLst>
                <a:gd name="T0" fmla="*/ 777751 w 1039126"/>
                <a:gd name="T1" fmla="*/ 0 h 898876"/>
                <a:gd name="T2" fmla="*/ 261375 w 1039126"/>
                <a:gd name="T3" fmla="*/ 0 h 898876"/>
                <a:gd name="T4" fmla="*/ 0 w 1039126"/>
                <a:gd name="T5" fmla="*/ 449438 h 898876"/>
                <a:gd name="T6" fmla="*/ 261375 w 1039126"/>
                <a:gd name="T7" fmla="*/ 898876 h 898876"/>
                <a:gd name="T8" fmla="*/ 777751 w 1039126"/>
                <a:gd name="T9" fmla="*/ 898876 h 898876"/>
                <a:gd name="T10" fmla="*/ 1039126 w 1039126"/>
                <a:gd name="T11" fmla="*/ 449438 h 898876"/>
                <a:gd name="T12" fmla="*/ 777751 w 1039126"/>
                <a:gd name="T13" fmla="*/ 0 h 898876"/>
                <a:gd name="T14" fmla="*/ 688501 w 1039126"/>
                <a:gd name="T15" fmla="*/ 742688 h 898876"/>
                <a:gd name="T16" fmla="*/ 350625 w 1039126"/>
                <a:gd name="T17" fmla="*/ 742688 h 898876"/>
                <a:gd name="T18" fmla="*/ 181687 w 1039126"/>
                <a:gd name="T19" fmla="*/ 449438 h 898876"/>
                <a:gd name="T20" fmla="*/ 350625 w 1039126"/>
                <a:gd name="T21" fmla="*/ 156188 h 898876"/>
                <a:gd name="T22" fmla="*/ 688501 w 1039126"/>
                <a:gd name="T23" fmla="*/ 156188 h 898876"/>
                <a:gd name="T24" fmla="*/ 857439 w 1039126"/>
                <a:gd name="T25" fmla="*/ 449438 h 898876"/>
                <a:gd name="T26" fmla="*/ 688501 w 1039126"/>
                <a:gd name="T27" fmla="*/ 742688 h 898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9126" h="898876">
                  <a:moveTo>
                    <a:pt x="777751" y="0"/>
                  </a:moveTo>
                  <a:lnTo>
                    <a:pt x="261375" y="0"/>
                  </a:lnTo>
                  <a:lnTo>
                    <a:pt x="0" y="449438"/>
                  </a:lnTo>
                  <a:lnTo>
                    <a:pt x="261375" y="898876"/>
                  </a:lnTo>
                  <a:lnTo>
                    <a:pt x="777751" y="898876"/>
                  </a:lnTo>
                  <a:lnTo>
                    <a:pt x="1039126" y="449438"/>
                  </a:lnTo>
                  <a:lnTo>
                    <a:pt x="777751" y="0"/>
                  </a:lnTo>
                  <a:close/>
                  <a:moveTo>
                    <a:pt x="688501" y="742688"/>
                  </a:moveTo>
                  <a:lnTo>
                    <a:pt x="350625" y="742688"/>
                  </a:lnTo>
                  <a:lnTo>
                    <a:pt x="181687" y="449438"/>
                  </a:lnTo>
                  <a:lnTo>
                    <a:pt x="350625" y="156188"/>
                  </a:lnTo>
                  <a:lnTo>
                    <a:pt x="688501" y="156188"/>
                  </a:lnTo>
                  <a:lnTo>
                    <a:pt x="857439" y="449438"/>
                  </a:lnTo>
                  <a:lnTo>
                    <a:pt x="688501" y="742688"/>
                  </a:lnTo>
                  <a:close/>
                </a:path>
              </a:pathLst>
            </a:custGeom>
            <a:gradFill rotWithShape="1">
              <a:gsLst>
                <a:gs pos="0">
                  <a:schemeClr val="accent1"/>
                </a:gs>
                <a:gs pos="100000">
                  <a:schemeClr val="accent2"/>
                </a:gs>
              </a:gsLst>
              <a:lin ang="0" scaled="1"/>
            </a:gradFill>
            <a:ln>
              <a:noFill/>
            </a:ln>
            <a:effectLst/>
            <a:extLst/>
          </p:spPr>
          <p:txBody>
            <a:bodyPr vert="horz" wrap="square" lIns="91440" tIns="45720" rIns="91440" bIns="45720" numCol="1" anchor="t" anchorCtr="0" compatLnSpc="1">
              <a:prstTxWarp prst="textNoShape">
                <a:avLst/>
              </a:prstTxWarp>
            </a:bodyPr>
            <a:lstStyle/>
            <a:p>
              <a:endParaRPr lang="en-US"/>
            </a:p>
          </p:txBody>
        </p:sp>
        <p:sp>
          <p:nvSpPr>
            <p:cNvPr id="27" name="Freeform 14"/>
            <p:cNvSpPr>
              <a:spLocks noEditPoints="1"/>
            </p:cNvSpPr>
            <p:nvPr/>
          </p:nvSpPr>
          <p:spPr bwMode="auto">
            <a:xfrm>
              <a:off x="1605866" y="4601147"/>
              <a:ext cx="600341" cy="320714"/>
            </a:xfrm>
            <a:custGeom>
              <a:avLst/>
              <a:gdLst>
                <a:gd name="T0" fmla="*/ 97 w 176"/>
                <a:gd name="T1" fmla="*/ 94 h 94"/>
                <a:gd name="T2" fmla="*/ 176 w 176"/>
                <a:gd name="T3" fmla="*/ 47 h 94"/>
                <a:gd name="T4" fmla="*/ 97 w 176"/>
                <a:gd name="T5" fmla="*/ 0 h 94"/>
                <a:gd name="T6" fmla="*/ 97 w 176"/>
                <a:gd name="T7" fmla="*/ 28 h 94"/>
                <a:gd name="T8" fmla="*/ 0 w 176"/>
                <a:gd name="T9" fmla="*/ 28 h 94"/>
                <a:gd name="T10" fmla="*/ 0 w 176"/>
                <a:gd name="T11" fmla="*/ 66 h 94"/>
                <a:gd name="T12" fmla="*/ 97 w 176"/>
                <a:gd name="T13" fmla="*/ 66 h 94"/>
                <a:gd name="T14" fmla="*/ 97 w 176"/>
                <a:gd name="T15" fmla="*/ 94 h 94"/>
                <a:gd name="T16" fmla="*/ 12 w 176"/>
                <a:gd name="T17" fmla="*/ 55 h 94"/>
                <a:gd name="T18" fmla="*/ 12 w 176"/>
                <a:gd name="T19" fmla="*/ 39 h 94"/>
                <a:gd name="T20" fmla="*/ 109 w 176"/>
                <a:gd name="T21" fmla="*/ 39 h 94"/>
                <a:gd name="T22" fmla="*/ 109 w 176"/>
                <a:gd name="T23" fmla="*/ 21 h 94"/>
                <a:gd name="T24" fmla="*/ 153 w 176"/>
                <a:gd name="T25" fmla="*/ 47 h 94"/>
                <a:gd name="T26" fmla="*/ 109 w 176"/>
                <a:gd name="T27" fmla="*/ 73 h 94"/>
                <a:gd name="T28" fmla="*/ 109 w 176"/>
                <a:gd name="T29" fmla="*/ 55 h 94"/>
                <a:gd name="T30" fmla="*/ 12 w 176"/>
                <a:gd name="T31" fmla="*/ 5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6" h="94">
                  <a:moveTo>
                    <a:pt x="97" y="94"/>
                  </a:moveTo>
                  <a:cubicBezTo>
                    <a:pt x="176" y="47"/>
                    <a:pt x="176" y="47"/>
                    <a:pt x="176" y="47"/>
                  </a:cubicBezTo>
                  <a:cubicBezTo>
                    <a:pt x="97" y="0"/>
                    <a:pt x="97" y="0"/>
                    <a:pt x="97" y="0"/>
                  </a:cubicBezTo>
                  <a:cubicBezTo>
                    <a:pt x="97" y="0"/>
                    <a:pt x="97" y="21"/>
                    <a:pt x="97" y="28"/>
                  </a:cubicBezTo>
                  <a:cubicBezTo>
                    <a:pt x="86" y="28"/>
                    <a:pt x="0" y="28"/>
                    <a:pt x="0" y="28"/>
                  </a:cubicBezTo>
                  <a:cubicBezTo>
                    <a:pt x="0" y="66"/>
                    <a:pt x="0" y="66"/>
                    <a:pt x="0" y="66"/>
                  </a:cubicBezTo>
                  <a:cubicBezTo>
                    <a:pt x="0" y="66"/>
                    <a:pt x="86" y="66"/>
                    <a:pt x="97" y="66"/>
                  </a:cubicBezTo>
                  <a:cubicBezTo>
                    <a:pt x="97" y="73"/>
                    <a:pt x="97" y="94"/>
                    <a:pt x="97" y="94"/>
                  </a:cubicBezTo>
                  <a:close/>
                  <a:moveTo>
                    <a:pt x="12" y="55"/>
                  </a:moveTo>
                  <a:cubicBezTo>
                    <a:pt x="12" y="49"/>
                    <a:pt x="12" y="45"/>
                    <a:pt x="12" y="39"/>
                  </a:cubicBezTo>
                  <a:cubicBezTo>
                    <a:pt x="22" y="39"/>
                    <a:pt x="109" y="39"/>
                    <a:pt x="109" y="39"/>
                  </a:cubicBezTo>
                  <a:cubicBezTo>
                    <a:pt x="109" y="39"/>
                    <a:pt x="109" y="27"/>
                    <a:pt x="109" y="21"/>
                  </a:cubicBezTo>
                  <a:cubicBezTo>
                    <a:pt x="119" y="27"/>
                    <a:pt x="143" y="41"/>
                    <a:pt x="153" y="47"/>
                  </a:cubicBezTo>
                  <a:cubicBezTo>
                    <a:pt x="143" y="53"/>
                    <a:pt x="119" y="67"/>
                    <a:pt x="109" y="73"/>
                  </a:cubicBezTo>
                  <a:cubicBezTo>
                    <a:pt x="109" y="67"/>
                    <a:pt x="109" y="55"/>
                    <a:pt x="109" y="55"/>
                  </a:cubicBezTo>
                  <a:cubicBezTo>
                    <a:pt x="109" y="55"/>
                    <a:pt x="22" y="55"/>
                    <a:pt x="12" y="55"/>
                  </a:cubicBezTo>
                  <a:close/>
                </a:path>
              </a:pathLst>
            </a:custGeom>
            <a:solidFill>
              <a:schemeClr val="bg2"/>
            </a:solidFill>
            <a:ln>
              <a:noFill/>
            </a:ln>
            <a:effectLst/>
            <a:extLst/>
          </p:spPr>
          <p:txBody>
            <a:bodyPr vert="horz" wrap="square" lIns="91440" tIns="45720" rIns="91440" bIns="45720" numCol="1" anchor="t" anchorCtr="0" compatLnSpc="1">
              <a:prstTxWarp prst="textNoShape">
                <a:avLst/>
              </a:prstTxWarp>
            </a:bodyPr>
            <a:lstStyle/>
            <a:p>
              <a:endParaRPr lang="en-US"/>
            </a:p>
          </p:txBody>
        </p:sp>
        <p:sp>
          <p:nvSpPr>
            <p:cNvPr id="28" name="Freeform 15"/>
            <p:cNvSpPr>
              <a:spLocks noEditPoints="1"/>
            </p:cNvSpPr>
            <p:nvPr/>
          </p:nvSpPr>
          <p:spPr bwMode="auto">
            <a:xfrm>
              <a:off x="1189722" y="4788799"/>
              <a:ext cx="689028" cy="365068"/>
            </a:xfrm>
            <a:custGeom>
              <a:avLst/>
              <a:gdLst>
                <a:gd name="T0" fmla="*/ 91 w 202"/>
                <a:gd name="T1" fmla="*/ 75 h 107"/>
                <a:gd name="T2" fmla="*/ 202 w 202"/>
                <a:gd name="T3" fmla="*/ 75 h 107"/>
                <a:gd name="T4" fmla="*/ 202 w 202"/>
                <a:gd name="T5" fmla="*/ 31 h 107"/>
                <a:gd name="T6" fmla="*/ 91 w 202"/>
                <a:gd name="T7" fmla="*/ 31 h 107"/>
                <a:gd name="T8" fmla="*/ 91 w 202"/>
                <a:gd name="T9" fmla="*/ 0 h 107"/>
                <a:gd name="T10" fmla="*/ 0 w 202"/>
                <a:gd name="T11" fmla="*/ 53 h 107"/>
                <a:gd name="T12" fmla="*/ 91 w 202"/>
                <a:gd name="T13" fmla="*/ 107 h 107"/>
                <a:gd name="T14" fmla="*/ 91 w 202"/>
                <a:gd name="T15" fmla="*/ 75 h 107"/>
                <a:gd name="T16" fmla="*/ 78 w 202"/>
                <a:gd name="T17" fmla="*/ 62 h 107"/>
                <a:gd name="T18" fmla="*/ 78 w 202"/>
                <a:gd name="T19" fmla="*/ 83 h 107"/>
                <a:gd name="T20" fmla="*/ 27 w 202"/>
                <a:gd name="T21" fmla="*/ 53 h 107"/>
                <a:gd name="T22" fmla="*/ 78 w 202"/>
                <a:gd name="T23" fmla="*/ 23 h 107"/>
                <a:gd name="T24" fmla="*/ 78 w 202"/>
                <a:gd name="T25" fmla="*/ 45 h 107"/>
                <a:gd name="T26" fmla="*/ 188 w 202"/>
                <a:gd name="T27" fmla="*/ 45 h 107"/>
                <a:gd name="T28" fmla="*/ 188 w 202"/>
                <a:gd name="T29" fmla="*/ 62 h 107"/>
                <a:gd name="T30" fmla="*/ 78 w 202"/>
                <a:gd name="T31"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2" h="107">
                  <a:moveTo>
                    <a:pt x="91" y="75"/>
                  </a:moveTo>
                  <a:cubicBezTo>
                    <a:pt x="103" y="75"/>
                    <a:pt x="202" y="75"/>
                    <a:pt x="202" y="75"/>
                  </a:cubicBezTo>
                  <a:cubicBezTo>
                    <a:pt x="202" y="31"/>
                    <a:pt x="202" y="31"/>
                    <a:pt x="202" y="31"/>
                  </a:cubicBezTo>
                  <a:cubicBezTo>
                    <a:pt x="202" y="31"/>
                    <a:pt x="103" y="31"/>
                    <a:pt x="91" y="31"/>
                  </a:cubicBezTo>
                  <a:cubicBezTo>
                    <a:pt x="91" y="24"/>
                    <a:pt x="91" y="0"/>
                    <a:pt x="91" y="0"/>
                  </a:cubicBezTo>
                  <a:cubicBezTo>
                    <a:pt x="0" y="53"/>
                    <a:pt x="0" y="53"/>
                    <a:pt x="0" y="53"/>
                  </a:cubicBezTo>
                  <a:cubicBezTo>
                    <a:pt x="91" y="107"/>
                    <a:pt x="91" y="107"/>
                    <a:pt x="91" y="107"/>
                  </a:cubicBezTo>
                  <a:cubicBezTo>
                    <a:pt x="91" y="107"/>
                    <a:pt x="91" y="83"/>
                    <a:pt x="91" y="75"/>
                  </a:cubicBezTo>
                  <a:close/>
                  <a:moveTo>
                    <a:pt x="78" y="62"/>
                  </a:moveTo>
                  <a:cubicBezTo>
                    <a:pt x="78" y="62"/>
                    <a:pt x="78" y="76"/>
                    <a:pt x="78" y="83"/>
                  </a:cubicBezTo>
                  <a:cubicBezTo>
                    <a:pt x="65" y="76"/>
                    <a:pt x="39" y="60"/>
                    <a:pt x="27" y="53"/>
                  </a:cubicBezTo>
                  <a:cubicBezTo>
                    <a:pt x="39" y="46"/>
                    <a:pt x="65" y="31"/>
                    <a:pt x="78" y="23"/>
                  </a:cubicBezTo>
                  <a:cubicBezTo>
                    <a:pt x="78" y="30"/>
                    <a:pt x="78" y="45"/>
                    <a:pt x="78" y="45"/>
                  </a:cubicBezTo>
                  <a:cubicBezTo>
                    <a:pt x="78" y="45"/>
                    <a:pt x="177" y="45"/>
                    <a:pt x="188" y="45"/>
                  </a:cubicBezTo>
                  <a:cubicBezTo>
                    <a:pt x="188" y="50"/>
                    <a:pt x="188" y="56"/>
                    <a:pt x="188" y="62"/>
                  </a:cubicBezTo>
                  <a:cubicBezTo>
                    <a:pt x="177" y="62"/>
                    <a:pt x="78" y="62"/>
                    <a:pt x="78" y="62"/>
                  </a:cubicBezTo>
                  <a:close/>
                </a:path>
              </a:pathLst>
            </a:custGeom>
            <a:solidFill>
              <a:schemeClr val="bg2"/>
            </a:solidFill>
            <a:ln>
              <a:noFill/>
            </a:ln>
            <a:effectLst/>
            <a:extLst/>
          </p:spPr>
          <p:txBody>
            <a:bodyPr vert="horz" wrap="square" lIns="91440" tIns="45720" rIns="91440" bIns="45720" numCol="1" anchor="t" anchorCtr="0" compatLnSpc="1">
              <a:prstTxWarp prst="textNoShape">
                <a:avLst/>
              </a:prstTxWarp>
            </a:bodyPr>
            <a:lstStyle/>
            <a:p>
              <a:endParaRPr lang="en-US"/>
            </a:p>
          </p:txBody>
        </p:sp>
        <p:sp>
          <p:nvSpPr>
            <p:cNvPr id="29" name="Freeform 16"/>
            <p:cNvSpPr>
              <a:spLocks noEditPoints="1"/>
            </p:cNvSpPr>
            <p:nvPr/>
          </p:nvSpPr>
          <p:spPr bwMode="auto">
            <a:xfrm>
              <a:off x="3345493" y="4178079"/>
              <a:ext cx="436612" cy="436716"/>
            </a:xfrm>
            <a:custGeom>
              <a:avLst/>
              <a:gdLst>
                <a:gd name="T0" fmla="*/ 0 w 128"/>
                <a:gd name="T1" fmla="*/ 64 h 128"/>
                <a:gd name="T2" fmla="*/ 128 w 128"/>
                <a:gd name="T3" fmla="*/ 64 h 128"/>
                <a:gd name="T4" fmla="*/ 8 w 128"/>
                <a:gd name="T5" fmla="*/ 68 h 128"/>
                <a:gd name="T6" fmla="*/ 30 w 128"/>
                <a:gd name="T7" fmla="*/ 87 h 128"/>
                <a:gd name="T8" fmla="*/ 8 w 128"/>
                <a:gd name="T9" fmla="*/ 68 h 128"/>
                <a:gd name="T10" fmla="*/ 68 w 128"/>
                <a:gd name="T11" fmla="*/ 9 h 128"/>
                <a:gd name="T12" fmla="*/ 68 w 128"/>
                <a:gd name="T13" fmla="*/ 32 h 128"/>
                <a:gd name="T14" fmla="*/ 92 w 128"/>
                <a:gd name="T15" fmla="*/ 60 h 128"/>
                <a:gd name="T16" fmla="*/ 68 w 128"/>
                <a:gd name="T17" fmla="*/ 40 h 128"/>
                <a:gd name="T18" fmla="*/ 60 w 128"/>
                <a:gd name="T19" fmla="*/ 9 h 128"/>
                <a:gd name="T20" fmla="*/ 41 w 128"/>
                <a:gd name="T21" fmla="*/ 32 h 128"/>
                <a:gd name="T22" fmla="*/ 60 w 128"/>
                <a:gd name="T23" fmla="*/ 40 h 128"/>
                <a:gd name="T24" fmla="*/ 36 w 128"/>
                <a:gd name="T25" fmla="*/ 60 h 128"/>
                <a:gd name="T26" fmla="*/ 60 w 128"/>
                <a:gd name="T27" fmla="*/ 40 h 128"/>
                <a:gd name="T28" fmla="*/ 8 w 128"/>
                <a:gd name="T29" fmla="*/ 60 h 128"/>
                <a:gd name="T30" fmla="*/ 31 w 128"/>
                <a:gd name="T31" fmla="*/ 40 h 128"/>
                <a:gd name="T32" fmla="*/ 36 w 128"/>
                <a:gd name="T33" fmla="*/ 68 h 128"/>
                <a:gd name="T34" fmla="*/ 60 w 128"/>
                <a:gd name="T35" fmla="*/ 87 h 128"/>
                <a:gd name="T36" fmla="*/ 36 w 128"/>
                <a:gd name="T37" fmla="*/ 68 h 128"/>
                <a:gd name="T38" fmla="*/ 60 w 128"/>
                <a:gd name="T39" fmla="*/ 119 h 128"/>
                <a:gd name="T40" fmla="*/ 60 w 128"/>
                <a:gd name="T41" fmla="*/ 95 h 128"/>
                <a:gd name="T42" fmla="*/ 68 w 128"/>
                <a:gd name="T43" fmla="*/ 95 h 128"/>
                <a:gd name="T44" fmla="*/ 68 w 128"/>
                <a:gd name="T45" fmla="*/ 119 h 128"/>
                <a:gd name="T46" fmla="*/ 68 w 128"/>
                <a:gd name="T47" fmla="*/ 68 h 128"/>
                <a:gd name="T48" fmla="*/ 89 w 128"/>
                <a:gd name="T49" fmla="*/ 87 h 128"/>
                <a:gd name="T50" fmla="*/ 99 w 128"/>
                <a:gd name="T51" fmla="*/ 68 h 128"/>
                <a:gd name="T52" fmla="*/ 115 w 128"/>
                <a:gd name="T53" fmla="*/ 87 h 128"/>
                <a:gd name="T54" fmla="*/ 99 w 128"/>
                <a:gd name="T55" fmla="*/ 68 h 128"/>
                <a:gd name="T56" fmla="*/ 97 w 128"/>
                <a:gd name="T57" fmla="*/ 40 h 128"/>
                <a:gd name="T58" fmla="*/ 120 w 128"/>
                <a:gd name="T59" fmla="*/ 60 h 128"/>
                <a:gd name="T60" fmla="*/ 110 w 128"/>
                <a:gd name="T61" fmla="*/ 32 h 128"/>
                <a:gd name="T62" fmla="*/ 85 w 128"/>
                <a:gd name="T63" fmla="*/ 12 h 128"/>
                <a:gd name="T64" fmla="*/ 43 w 128"/>
                <a:gd name="T65" fmla="*/ 12 h 128"/>
                <a:gd name="T66" fmla="*/ 18 w 128"/>
                <a:gd name="T67" fmla="*/ 32 h 128"/>
                <a:gd name="T68" fmla="*/ 17 w 128"/>
                <a:gd name="T69" fmla="*/ 95 h 128"/>
                <a:gd name="T70" fmla="*/ 43 w 128"/>
                <a:gd name="T71" fmla="*/ 116 h 128"/>
                <a:gd name="T72" fmla="*/ 85 w 128"/>
                <a:gd name="T73" fmla="*/ 116 h 128"/>
                <a:gd name="T74" fmla="*/ 110 w 128"/>
                <a:gd name="T75" fmla="*/ 9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8" h="128">
                  <a:moveTo>
                    <a:pt x="64" y="0"/>
                  </a:moveTo>
                  <a:cubicBezTo>
                    <a:pt x="29" y="0"/>
                    <a:pt x="0" y="29"/>
                    <a:pt x="0" y="64"/>
                  </a:cubicBezTo>
                  <a:cubicBezTo>
                    <a:pt x="0" y="99"/>
                    <a:pt x="29" y="128"/>
                    <a:pt x="64" y="128"/>
                  </a:cubicBezTo>
                  <a:cubicBezTo>
                    <a:pt x="99" y="128"/>
                    <a:pt x="128" y="99"/>
                    <a:pt x="128" y="64"/>
                  </a:cubicBezTo>
                  <a:cubicBezTo>
                    <a:pt x="128" y="29"/>
                    <a:pt x="99" y="0"/>
                    <a:pt x="64" y="0"/>
                  </a:cubicBezTo>
                  <a:close/>
                  <a:moveTo>
                    <a:pt x="8" y="68"/>
                  </a:moveTo>
                  <a:cubicBezTo>
                    <a:pt x="28" y="68"/>
                    <a:pt x="28" y="68"/>
                    <a:pt x="28" y="68"/>
                  </a:cubicBezTo>
                  <a:cubicBezTo>
                    <a:pt x="28" y="75"/>
                    <a:pt x="29" y="81"/>
                    <a:pt x="30" y="87"/>
                  </a:cubicBezTo>
                  <a:cubicBezTo>
                    <a:pt x="13" y="87"/>
                    <a:pt x="13" y="87"/>
                    <a:pt x="13" y="87"/>
                  </a:cubicBezTo>
                  <a:cubicBezTo>
                    <a:pt x="10" y="81"/>
                    <a:pt x="9" y="75"/>
                    <a:pt x="8" y="68"/>
                  </a:cubicBezTo>
                  <a:close/>
                  <a:moveTo>
                    <a:pt x="68" y="32"/>
                  </a:moveTo>
                  <a:cubicBezTo>
                    <a:pt x="68" y="9"/>
                    <a:pt x="68" y="9"/>
                    <a:pt x="68" y="9"/>
                  </a:cubicBezTo>
                  <a:cubicBezTo>
                    <a:pt x="75" y="11"/>
                    <a:pt x="82" y="20"/>
                    <a:pt x="86" y="32"/>
                  </a:cubicBezTo>
                  <a:lnTo>
                    <a:pt x="68" y="32"/>
                  </a:lnTo>
                  <a:close/>
                  <a:moveTo>
                    <a:pt x="89" y="40"/>
                  </a:moveTo>
                  <a:cubicBezTo>
                    <a:pt x="90" y="46"/>
                    <a:pt x="91" y="53"/>
                    <a:pt x="92" y="60"/>
                  </a:cubicBezTo>
                  <a:cubicBezTo>
                    <a:pt x="68" y="60"/>
                    <a:pt x="68" y="60"/>
                    <a:pt x="68" y="60"/>
                  </a:cubicBezTo>
                  <a:cubicBezTo>
                    <a:pt x="68" y="40"/>
                    <a:pt x="68" y="40"/>
                    <a:pt x="68" y="40"/>
                  </a:cubicBezTo>
                  <a:lnTo>
                    <a:pt x="89" y="40"/>
                  </a:lnTo>
                  <a:close/>
                  <a:moveTo>
                    <a:pt x="60" y="9"/>
                  </a:moveTo>
                  <a:cubicBezTo>
                    <a:pt x="60" y="32"/>
                    <a:pt x="60" y="32"/>
                    <a:pt x="60" y="32"/>
                  </a:cubicBezTo>
                  <a:cubicBezTo>
                    <a:pt x="41" y="32"/>
                    <a:pt x="41" y="32"/>
                    <a:pt x="41" y="32"/>
                  </a:cubicBezTo>
                  <a:cubicBezTo>
                    <a:pt x="46" y="20"/>
                    <a:pt x="52" y="11"/>
                    <a:pt x="60" y="9"/>
                  </a:cubicBezTo>
                  <a:close/>
                  <a:moveTo>
                    <a:pt x="60" y="40"/>
                  </a:moveTo>
                  <a:cubicBezTo>
                    <a:pt x="60" y="60"/>
                    <a:pt x="60" y="60"/>
                    <a:pt x="60" y="60"/>
                  </a:cubicBezTo>
                  <a:cubicBezTo>
                    <a:pt x="36" y="60"/>
                    <a:pt x="36" y="60"/>
                    <a:pt x="36" y="60"/>
                  </a:cubicBezTo>
                  <a:cubicBezTo>
                    <a:pt x="36" y="53"/>
                    <a:pt x="37" y="46"/>
                    <a:pt x="39" y="40"/>
                  </a:cubicBezTo>
                  <a:lnTo>
                    <a:pt x="60" y="40"/>
                  </a:lnTo>
                  <a:close/>
                  <a:moveTo>
                    <a:pt x="28" y="60"/>
                  </a:moveTo>
                  <a:cubicBezTo>
                    <a:pt x="8" y="60"/>
                    <a:pt x="8" y="60"/>
                    <a:pt x="8" y="60"/>
                  </a:cubicBezTo>
                  <a:cubicBezTo>
                    <a:pt x="9" y="53"/>
                    <a:pt x="10" y="46"/>
                    <a:pt x="13" y="40"/>
                  </a:cubicBezTo>
                  <a:cubicBezTo>
                    <a:pt x="31" y="40"/>
                    <a:pt x="31" y="40"/>
                    <a:pt x="31" y="40"/>
                  </a:cubicBezTo>
                  <a:cubicBezTo>
                    <a:pt x="29" y="46"/>
                    <a:pt x="28" y="53"/>
                    <a:pt x="28" y="60"/>
                  </a:cubicBezTo>
                  <a:close/>
                  <a:moveTo>
                    <a:pt x="36" y="68"/>
                  </a:moveTo>
                  <a:cubicBezTo>
                    <a:pt x="60" y="68"/>
                    <a:pt x="60" y="68"/>
                    <a:pt x="60" y="68"/>
                  </a:cubicBezTo>
                  <a:cubicBezTo>
                    <a:pt x="60" y="87"/>
                    <a:pt x="60" y="87"/>
                    <a:pt x="60" y="87"/>
                  </a:cubicBezTo>
                  <a:cubicBezTo>
                    <a:pt x="39" y="87"/>
                    <a:pt x="39" y="87"/>
                    <a:pt x="39" y="87"/>
                  </a:cubicBezTo>
                  <a:cubicBezTo>
                    <a:pt x="37" y="81"/>
                    <a:pt x="36" y="75"/>
                    <a:pt x="36" y="68"/>
                  </a:cubicBezTo>
                  <a:close/>
                  <a:moveTo>
                    <a:pt x="60" y="95"/>
                  </a:moveTo>
                  <a:cubicBezTo>
                    <a:pt x="60" y="119"/>
                    <a:pt x="60" y="119"/>
                    <a:pt x="60" y="119"/>
                  </a:cubicBezTo>
                  <a:cubicBezTo>
                    <a:pt x="52" y="117"/>
                    <a:pt x="45" y="108"/>
                    <a:pt x="41" y="95"/>
                  </a:cubicBezTo>
                  <a:lnTo>
                    <a:pt x="60" y="95"/>
                  </a:lnTo>
                  <a:close/>
                  <a:moveTo>
                    <a:pt x="68" y="119"/>
                  </a:moveTo>
                  <a:cubicBezTo>
                    <a:pt x="68" y="95"/>
                    <a:pt x="68" y="95"/>
                    <a:pt x="68" y="95"/>
                  </a:cubicBezTo>
                  <a:cubicBezTo>
                    <a:pt x="87" y="95"/>
                    <a:pt x="87" y="95"/>
                    <a:pt x="87" y="95"/>
                  </a:cubicBezTo>
                  <a:cubicBezTo>
                    <a:pt x="82" y="108"/>
                    <a:pt x="76" y="117"/>
                    <a:pt x="68" y="119"/>
                  </a:cubicBezTo>
                  <a:close/>
                  <a:moveTo>
                    <a:pt x="68" y="87"/>
                  </a:moveTo>
                  <a:cubicBezTo>
                    <a:pt x="68" y="68"/>
                    <a:pt x="68" y="68"/>
                    <a:pt x="68" y="68"/>
                  </a:cubicBezTo>
                  <a:cubicBezTo>
                    <a:pt x="92" y="68"/>
                    <a:pt x="92" y="68"/>
                    <a:pt x="92" y="68"/>
                  </a:cubicBezTo>
                  <a:cubicBezTo>
                    <a:pt x="91" y="75"/>
                    <a:pt x="90" y="81"/>
                    <a:pt x="89" y="87"/>
                  </a:cubicBezTo>
                  <a:lnTo>
                    <a:pt x="68" y="87"/>
                  </a:lnTo>
                  <a:close/>
                  <a:moveTo>
                    <a:pt x="99" y="68"/>
                  </a:moveTo>
                  <a:cubicBezTo>
                    <a:pt x="120" y="68"/>
                    <a:pt x="120" y="68"/>
                    <a:pt x="120" y="68"/>
                  </a:cubicBezTo>
                  <a:cubicBezTo>
                    <a:pt x="119" y="75"/>
                    <a:pt x="117" y="81"/>
                    <a:pt x="115" y="87"/>
                  </a:cubicBezTo>
                  <a:cubicBezTo>
                    <a:pt x="97" y="87"/>
                    <a:pt x="97" y="87"/>
                    <a:pt x="97" y="87"/>
                  </a:cubicBezTo>
                  <a:cubicBezTo>
                    <a:pt x="98" y="81"/>
                    <a:pt x="99" y="75"/>
                    <a:pt x="99" y="68"/>
                  </a:cubicBezTo>
                  <a:close/>
                  <a:moveTo>
                    <a:pt x="99" y="60"/>
                  </a:moveTo>
                  <a:cubicBezTo>
                    <a:pt x="99" y="53"/>
                    <a:pt x="98" y="46"/>
                    <a:pt x="97" y="40"/>
                  </a:cubicBezTo>
                  <a:cubicBezTo>
                    <a:pt x="114" y="40"/>
                    <a:pt x="114" y="40"/>
                    <a:pt x="114" y="40"/>
                  </a:cubicBezTo>
                  <a:cubicBezTo>
                    <a:pt x="117" y="46"/>
                    <a:pt x="119" y="53"/>
                    <a:pt x="120" y="60"/>
                  </a:cubicBezTo>
                  <a:lnTo>
                    <a:pt x="99" y="60"/>
                  </a:lnTo>
                  <a:close/>
                  <a:moveTo>
                    <a:pt x="110" y="32"/>
                  </a:moveTo>
                  <a:cubicBezTo>
                    <a:pt x="95" y="32"/>
                    <a:pt x="95" y="32"/>
                    <a:pt x="95" y="32"/>
                  </a:cubicBezTo>
                  <a:cubicBezTo>
                    <a:pt x="92" y="24"/>
                    <a:pt x="89" y="17"/>
                    <a:pt x="85" y="12"/>
                  </a:cubicBezTo>
                  <a:cubicBezTo>
                    <a:pt x="95" y="16"/>
                    <a:pt x="103" y="23"/>
                    <a:pt x="110" y="32"/>
                  </a:cubicBezTo>
                  <a:close/>
                  <a:moveTo>
                    <a:pt x="43" y="12"/>
                  </a:moveTo>
                  <a:cubicBezTo>
                    <a:pt x="39" y="17"/>
                    <a:pt x="35" y="24"/>
                    <a:pt x="33" y="32"/>
                  </a:cubicBezTo>
                  <a:cubicBezTo>
                    <a:pt x="18" y="32"/>
                    <a:pt x="18" y="32"/>
                    <a:pt x="18" y="32"/>
                  </a:cubicBezTo>
                  <a:cubicBezTo>
                    <a:pt x="24" y="23"/>
                    <a:pt x="33" y="16"/>
                    <a:pt x="43" y="12"/>
                  </a:cubicBezTo>
                  <a:close/>
                  <a:moveTo>
                    <a:pt x="17" y="95"/>
                  </a:moveTo>
                  <a:cubicBezTo>
                    <a:pt x="32" y="95"/>
                    <a:pt x="32" y="95"/>
                    <a:pt x="32" y="95"/>
                  </a:cubicBezTo>
                  <a:cubicBezTo>
                    <a:pt x="35" y="103"/>
                    <a:pt x="39" y="110"/>
                    <a:pt x="43" y="116"/>
                  </a:cubicBezTo>
                  <a:cubicBezTo>
                    <a:pt x="32" y="112"/>
                    <a:pt x="23" y="104"/>
                    <a:pt x="17" y="95"/>
                  </a:cubicBezTo>
                  <a:close/>
                  <a:moveTo>
                    <a:pt x="85" y="116"/>
                  </a:moveTo>
                  <a:cubicBezTo>
                    <a:pt x="89" y="110"/>
                    <a:pt x="93" y="103"/>
                    <a:pt x="95" y="95"/>
                  </a:cubicBezTo>
                  <a:cubicBezTo>
                    <a:pt x="110" y="95"/>
                    <a:pt x="110" y="95"/>
                    <a:pt x="110" y="95"/>
                  </a:cubicBezTo>
                  <a:cubicBezTo>
                    <a:pt x="104" y="104"/>
                    <a:pt x="95" y="112"/>
                    <a:pt x="85" y="116"/>
                  </a:cubicBezTo>
                  <a:close/>
                </a:path>
              </a:pathLst>
            </a:custGeom>
            <a:solidFill>
              <a:schemeClr val="bg2"/>
            </a:solidFill>
            <a:ln>
              <a:noFill/>
            </a:ln>
            <a:effectLst/>
            <a:extLst/>
          </p:spPr>
          <p:txBody>
            <a:bodyPr vert="horz" wrap="square" lIns="91440" tIns="45720" rIns="91440" bIns="45720" numCol="1" anchor="t" anchorCtr="0" compatLnSpc="1">
              <a:prstTxWarp prst="textNoShape">
                <a:avLst/>
              </a:prstTxWarp>
            </a:bodyPr>
            <a:lstStyle/>
            <a:p>
              <a:endParaRPr lang="en-US"/>
            </a:p>
          </p:txBody>
        </p:sp>
        <p:sp>
          <p:nvSpPr>
            <p:cNvPr id="19" name="Freeform 11"/>
            <p:cNvSpPr>
              <a:spLocks noEditPoints="1"/>
            </p:cNvSpPr>
            <p:nvPr userDrawn="1"/>
          </p:nvSpPr>
          <p:spPr bwMode="auto">
            <a:xfrm>
              <a:off x="469994" y="3837588"/>
              <a:ext cx="1006832" cy="871150"/>
            </a:xfrm>
            <a:custGeom>
              <a:avLst/>
              <a:gdLst>
                <a:gd name="T0" fmla="*/ 777751 w 1039126"/>
                <a:gd name="T1" fmla="*/ 0 h 898876"/>
                <a:gd name="T2" fmla="*/ 261375 w 1039126"/>
                <a:gd name="T3" fmla="*/ 0 h 898876"/>
                <a:gd name="T4" fmla="*/ 0 w 1039126"/>
                <a:gd name="T5" fmla="*/ 449438 h 898876"/>
                <a:gd name="T6" fmla="*/ 261375 w 1039126"/>
                <a:gd name="T7" fmla="*/ 898876 h 898876"/>
                <a:gd name="T8" fmla="*/ 777751 w 1039126"/>
                <a:gd name="T9" fmla="*/ 898876 h 898876"/>
                <a:gd name="T10" fmla="*/ 1039126 w 1039126"/>
                <a:gd name="T11" fmla="*/ 449438 h 898876"/>
                <a:gd name="T12" fmla="*/ 777751 w 1039126"/>
                <a:gd name="T13" fmla="*/ 0 h 898876"/>
                <a:gd name="T14" fmla="*/ 688501 w 1039126"/>
                <a:gd name="T15" fmla="*/ 742688 h 898876"/>
                <a:gd name="T16" fmla="*/ 350625 w 1039126"/>
                <a:gd name="T17" fmla="*/ 742688 h 898876"/>
                <a:gd name="T18" fmla="*/ 181687 w 1039126"/>
                <a:gd name="T19" fmla="*/ 449438 h 898876"/>
                <a:gd name="T20" fmla="*/ 350625 w 1039126"/>
                <a:gd name="T21" fmla="*/ 156188 h 898876"/>
                <a:gd name="T22" fmla="*/ 688501 w 1039126"/>
                <a:gd name="T23" fmla="*/ 156188 h 898876"/>
                <a:gd name="T24" fmla="*/ 857439 w 1039126"/>
                <a:gd name="T25" fmla="*/ 449438 h 898876"/>
                <a:gd name="T26" fmla="*/ 688501 w 1039126"/>
                <a:gd name="T27" fmla="*/ 742688 h 898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9126" h="898876">
                  <a:moveTo>
                    <a:pt x="777751" y="0"/>
                  </a:moveTo>
                  <a:lnTo>
                    <a:pt x="261375" y="0"/>
                  </a:lnTo>
                  <a:lnTo>
                    <a:pt x="0" y="449438"/>
                  </a:lnTo>
                  <a:lnTo>
                    <a:pt x="261375" y="898876"/>
                  </a:lnTo>
                  <a:lnTo>
                    <a:pt x="777751" y="898876"/>
                  </a:lnTo>
                  <a:lnTo>
                    <a:pt x="1039126" y="449438"/>
                  </a:lnTo>
                  <a:lnTo>
                    <a:pt x="777751" y="0"/>
                  </a:lnTo>
                  <a:close/>
                  <a:moveTo>
                    <a:pt x="688501" y="742688"/>
                  </a:moveTo>
                  <a:lnTo>
                    <a:pt x="350625" y="742688"/>
                  </a:lnTo>
                  <a:lnTo>
                    <a:pt x="181687" y="449438"/>
                  </a:lnTo>
                  <a:lnTo>
                    <a:pt x="350625" y="156188"/>
                  </a:lnTo>
                  <a:lnTo>
                    <a:pt x="688501" y="156188"/>
                  </a:lnTo>
                  <a:lnTo>
                    <a:pt x="857439" y="449438"/>
                  </a:lnTo>
                  <a:lnTo>
                    <a:pt x="688501" y="742688"/>
                  </a:lnTo>
                  <a:close/>
                </a:path>
              </a:pathLst>
            </a:custGeom>
            <a:gradFill rotWithShape="1">
              <a:gsLst>
                <a:gs pos="0">
                  <a:schemeClr val="accent1"/>
                </a:gs>
                <a:gs pos="100000">
                  <a:schemeClr val="accent2"/>
                </a:gs>
              </a:gsLst>
              <a:lin ang="0" scaled="1"/>
            </a:gradFill>
            <a:ln>
              <a:noFill/>
            </a:ln>
            <a:effectLst/>
            <a:extLst/>
          </p:spPr>
          <p:txBody>
            <a:bodyPr vert="horz" wrap="square" lIns="91440" tIns="45720" rIns="91440" bIns="45720" numCol="1" anchor="t" anchorCtr="0" compatLnSpc="1">
              <a:prstTxWarp prst="textNoShape">
                <a:avLst/>
              </a:prstTxWarp>
            </a:bodyPr>
            <a:lstStyle/>
            <a:p>
              <a:endParaRPr lang="en-US"/>
            </a:p>
          </p:txBody>
        </p:sp>
      </p:grpSp>
      <p:sp>
        <p:nvSpPr>
          <p:cNvPr id="33" name="Text Box 8"/>
          <p:cNvSpPr txBox="1">
            <a:spLocks noChangeArrowheads="1"/>
          </p:cNvSpPr>
          <p:nvPr userDrawn="1"/>
        </p:nvSpPr>
        <p:spPr bwMode="auto">
          <a:xfrm>
            <a:off x="3345493" y="5634473"/>
            <a:ext cx="1069394" cy="212842"/>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600" b="1" i="1" u="none" strike="noStrike" cap="none" normalizeH="0" baseline="0" dirty="0" smtClean="0">
                <a:ln>
                  <a:noFill/>
                </a:ln>
                <a:solidFill>
                  <a:schemeClr val="bg2">
                    <a:lumMod val="50000"/>
                  </a:schemeClr>
                </a:solidFill>
                <a:effectLst/>
                <a:latin typeface="Arial" pitchFamily="34" charset="0"/>
                <a:cs typeface="Arial" pitchFamily="34" charset="0"/>
              </a:rPr>
              <a:t>   </a:t>
            </a:r>
            <a:r>
              <a:rPr kumimoji="0" lang="en-US" sz="1100" b="1" i="1" u="none" strike="noStrike" cap="none" normalizeH="0" baseline="0" dirty="0" smtClean="0">
                <a:ln>
                  <a:noFill/>
                </a:ln>
                <a:solidFill>
                  <a:schemeClr val="bg2">
                    <a:lumMod val="50000"/>
                  </a:schemeClr>
                </a:solidFill>
                <a:effectLst/>
                <a:latin typeface="Aharoni" panose="02010803020104030203" pitchFamily="2" charset="-79"/>
                <a:cs typeface="Aharoni" panose="02010803020104030203" pitchFamily="2" charset="-79"/>
              </a:rPr>
              <a:t>UNIT ECKM</a:t>
            </a:r>
            <a:endParaRPr kumimoji="0" lang="en-US" sz="2800" b="0" i="0" u="none" strike="noStrike" cap="none" normalizeH="0" baseline="0" dirty="0" smtClean="0">
              <a:ln>
                <a:noFill/>
              </a:ln>
              <a:solidFill>
                <a:schemeClr val="bg2">
                  <a:lumMod val="50000"/>
                </a:schemeClr>
              </a:solidFill>
              <a:effectLst/>
              <a:latin typeface="Aharoni" panose="02010803020104030203" pitchFamily="2" charset="-79"/>
              <a:cs typeface="Aharoni" panose="02010803020104030203" pitchFamily="2" charset="-79"/>
            </a:endParaRPr>
          </a:p>
        </p:txBody>
      </p:sp>
      <p:sp>
        <p:nvSpPr>
          <p:cNvPr id="5" name="AutoShape 4" descr="cid:image001.jpg@01D1B05F.FBA548B0"/>
          <p:cNvSpPr>
            <a:spLocks noChangeAspect="1" noChangeArrowheads="1"/>
          </p:cNvSpPr>
          <p:nvPr userDrawn="1"/>
        </p:nvSpPr>
        <p:spPr bwMode="auto">
          <a:xfrm>
            <a:off x="63500" y="-136525"/>
            <a:ext cx="419100" cy="238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descr="D:\ROZNITA OTHMAN\ADMIN\LOGO CPAB.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489906" y="5945591"/>
            <a:ext cx="809524" cy="466667"/>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userDrawn="1"/>
        </p:nvGrpSpPr>
        <p:grpSpPr>
          <a:xfrm>
            <a:off x="2454113" y="1877566"/>
            <a:ext cx="1169987" cy="1017587"/>
            <a:chOff x="3966533" y="2919413"/>
            <a:chExt cx="1169987" cy="1017587"/>
          </a:xfrm>
        </p:grpSpPr>
        <p:pic>
          <p:nvPicPr>
            <p:cNvPr id="1030" name="Picture 6"/>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966533" y="2919413"/>
              <a:ext cx="1169987"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270375" y="3105150"/>
              <a:ext cx="60325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8" name="Picture 2"/>
          <p:cNvPicPr>
            <a:picLocks noChangeAspect="1" noChangeArrowheads="1"/>
          </p:cNvPicPr>
          <p:nvPr userDrawn="1"/>
        </p:nvPicPr>
        <p:blipFill>
          <a:blip r:embed="rId5">
            <a:extLst>
              <a:ext uri="{BEBA8EAE-BF5A-486C-A8C5-ECC9F3942E4B}">
                <a14:imgProps xmlns:a14="http://schemas.microsoft.com/office/drawing/2010/main">
                  <a14:imgLayer r:embed="rId6">
                    <a14:imgEffect>
                      <a14:colorTemperature colorTemp="11200"/>
                    </a14:imgEffect>
                    <a14:imgEffect>
                      <a14:saturation sat="200000"/>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838200" y="2173142"/>
            <a:ext cx="1414462" cy="1498887"/>
          </a:xfrm>
          <a:prstGeom prst="hexagon">
            <a:avLst/>
          </a:prstGeom>
          <a:noFill/>
          <a:ln w="76200">
            <a:solidFill>
              <a:schemeClr val="accent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ith Text and Phot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5257800" cy="1047926"/>
          </a:xfrm>
        </p:spPr>
        <p:txBody>
          <a:bodyPr>
            <a:normAutofit/>
          </a:bodyPr>
          <a:lstStyle>
            <a:lvl1pPr>
              <a:lnSpc>
                <a:spcPct val="90000"/>
              </a:lnSpc>
              <a:defRPr sz="3600">
                <a:solidFill>
                  <a:schemeClr val="accent4"/>
                </a:solidFill>
              </a:defRPr>
            </a:lvl1pPr>
          </a:lstStyle>
          <a:p>
            <a:r>
              <a:rPr lang="en-US" dirty="0" smtClean="0"/>
              <a:t>Content Page </a:t>
            </a:r>
            <a:br>
              <a:rPr lang="en-US" dirty="0" smtClean="0"/>
            </a:br>
            <a:r>
              <a:rPr lang="en-US" dirty="0" smtClean="0"/>
              <a:t>with Text and Photo</a:t>
            </a:r>
            <a:endParaRPr lang="en-US" dirty="0"/>
          </a:p>
        </p:txBody>
      </p:sp>
      <p:sp>
        <p:nvSpPr>
          <p:cNvPr id="3" name="Content Placeholder 2"/>
          <p:cNvSpPr>
            <a:spLocks noGrp="1"/>
          </p:cNvSpPr>
          <p:nvPr>
            <p:ph sz="half" idx="1"/>
          </p:nvPr>
        </p:nvSpPr>
        <p:spPr>
          <a:xfrm>
            <a:off x="762000" y="2209800"/>
            <a:ext cx="4267200" cy="3505200"/>
          </a:xfrm>
        </p:spPr>
        <p:txBody>
          <a:bodyPr>
            <a:normAutofit/>
          </a:bodyPr>
          <a:lstStyle>
            <a:lvl1pPr marL="0" indent="0">
              <a:lnSpc>
                <a:spcPct val="120000"/>
              </a:lnSpc>
              <a:spcBef>
                <a:spcPts val="0"/>
              </a:spcBef>
              <a:buFontTx/>
              <a:buNone/>
              <a:defRPr sz="1600">
                <a:solidFill>
                  <a:schemeClr val="tx2"/>
                </a:solidFill>
                <a:latin typeface="+mn-lt"/>
              </a:defRPr>
            </a:lvl1pPr>
            <a:lvl2pPr>
              <a:buFontTx/>
              <a:buNone/>
              <a:defRPr sz="2400">
                <a:solidFill>
                  <a:schemeClr val="bg1"/>
                </a:solidFill>
              </a:defRPr>
            </a:lvl2pPr>
            <a:lvl3pPr>
              <a:buFontTx/>
              <a:buNone/>
              <a:defRPr sz="2000">
                <a:solidFill>
                  <a:schemeClr val="bg1"/>
                </a:solidFill>
              </a:defRPr>
            </a:lvl3pPr>
            <a:lvl4pPr>
              <a:buFontTx/>
              <a:buNone/>
              <a:defRPr sz="1800">
                <a:solidFill>
                  <a:schemeClr val="bg1"/>
                </a:solidFill>
              </a:defRPr>
            </a:lvl4pPr>
            <a:lvl5pPr>
              <a:buFontTx/>
              <a:buNone/>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8" name="Picture Placeholder 2"/>
          <p:cNvSpPr>
            <a:spLocks noGrp="1"/>
          </p:cNvSpPr>
          <p:nvPr>
            <p:ph type="pic" idx="10"/>
          </p:nvPr>
        </p:nvSpPr>
        <p:spPr>
          <a:xfrm>
            <a:off x="5334000" y="2209800"/>
            <a:ext cx="3176478" cy="3505200"/>
          </a:xfrm>
        </p:spPr>
        <p:txBody>
          <a:bodyPr>
            <a:normAutofit/>
          </a:bodyPr>
          <a:lstStyle>
            <a:lvl1pPr marL="0" indent="0">
              <a:buNone/>
              <a:defRPr sz="16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Subtitle 2"/>
          <p:cNvSpPr>
            <a:spLocks noGrp="1"/>
          </p:cNvSpPr>
          <p:nvPr>
            <p:ph type="subTitle" idx="11" hasCustomPrompt="1"/>
          </p:nvPr>
        </p:nvSpPr>
        <p:spPr>
          <a:xfrm>
            <a:off x="457200" y="1505126"/>
            <a:ext cx="5259765" cy="476074"/>
          </a:xfrm>
        </p:spPr>
        <p:txBody>
          <a:bodyPr>
            <a:normAutofit/>
          </a:bodyPr>
          <a:lstStyle>
            <a:lvl1pPr marL="0" indent="0" algn="l">
              <a:buNone/>
              <a:defRPr sz="2000" cap="none"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 content page with text and photo</a:t>
            </a:r>
            <a:endParaRPr lang="en-US" dirty="0"/>
          </a:p>
        </p:txBody>
      </p:sp>
      <p:cxnSp>
        <p:nvCxnSpPr>
          <p:cNvPr id="5" name="Straight Connector 4"/>
          <p:cNvCxnSpPr/>
          <p:nvPr userDrawn="1"/>
        </p:nvCxnSpPr>
        <p:spPr>
          <a:xfrm>
            <a:off x="705265" y="6610335"/>
            <a:ext cx="81534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02" name="Group 101"/>
          <p:cNvGrpSpPr/>
          <p:nvPr userDrawn="1"/>
        </p:nvGrpSpPr>
        <p:grpSpPr>
          <a:xfrm>
            <a:off x="5943600" y="80962"/>
            <a:ext cx="3034450" cy="1747838"/>
            <a:chOff x="5943600" y="157274"/>
            <a:chExt cx="3105914" cy="1789001"/>
          </a:xfrm>
        </p:grpSpPr>
        <p:sp>
          <p:nvSpPr>
            <p:cNvPr id="103" name="Freeform 102"/>
            <p:cNvSpPr>
              <a:spLocks/>
            </p:cNvSpPr>
            <p:nvPr/>
          </p:nvSpPr>
          <p:spPr bwMode="auto">
            <a:xfrm>
              <a:off x="7024599" y="1360749"/>
              <a:ext cx="411068" cy="423776"/>
            </a:xfrm>
            <a:custGeom>
              <a:avLst/>
              <a:gdLst>
                <a:gd name="T0" fmla="*/ 86 w 129"/>
                <a:gd name="T1" fmla="*/ 3 h 133"/>
                <a:gd name="T2" fmla="*/ 52 w 129"/>
                <a:gd name="T3" fmla="*/ 1 h 133"/>
                <a:gd name="T4" fmla="*/ 53 w 129"/>
                <a:gd name="T5" fmla="*/ 7 h 133"/>
                <a:gd name="T6" fmla="*/ 44 w 129"/>
                <a:gd name="T7" fmla="*/ 11 h 133"/>
                <a:gd name="T8" fmla="*/ 51 w 129"/>
                <a:gd name="T9" fmla="*/ 17 h 133"/>
                <a:gd name="T10" fmla="*/ 44 w 129"/>
                <a:gd name="T11" fmla="*/ 25 h 133"/>
                <a:gd name="T12" fmla="*/ 15 w 129"/>
                <a:gd name="T13" fmla="*/ 58 h 133"/>
                <a:gd name="T14" fmla="*/ 5 w 129"/>
                <a:gd name="T15" fmla="*/ 69 h 133"/>
                <a:gd name="T16" fmla="*/ 6 w 129"/>
                <a:gd name="T17" fmla="*/ 77 h 133"/>
                <a:gd name="T18" fmla="*/ 14 w 129"/>
                <a:gd name="T19" fmla="*/ 80 h 133"/>
                <a:gd name="T20" fmla="*/ 13 w 129"/>
                <a:gd name="T21" fmla="*/ 88 h 133"/>
                <a:gd name="T22" fmla="*/ 18 w 129"/>
                <a:gd name="T23" fmla="*/ 91 h 133"/>
                <a:gd name="T24" fmla="*/ 14 w 129"/>
                <a:gd name="T25" fmla="*/ 94 h 133"/>
                <a:gd name="T26" fmla="*/ 18 w 129"/>
                <a:gd name="T27" fmla="*/ 99 h 133"/>
                <a:gd name="T28" fmla="*/ 38 w 129"/>
                <a:gd name="T29" fmla="*/ 118 h 133"/>
                <a:gd name="T30" fmla="*/ 54 w 129"/>
                <a:gd name="T31" fmla="*/ 133 h 133"/>
                <a:gd name="T32" fmla="*/ 102 w 129"/>
                <a:gd name="T33" fmla="*/ 133 h 133"/>
                <a:gd name="T34" fmla="*/ 109 w 129"/>
                <a:gd name="T35" fmla="*/ 65 h 133"/>
                <a:gd name="T36" fmla="*/ 86 w 129"/>
                <a:gd name="T37" fmla="*/ 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9" h="133">
                  <a:moveTo>
                    <a:pt x="86" y="3"/>
                  </a:moveTo>
                  <a:cubicBezTo>
                    <a:pt x="72" y="0"/>
                    <a:pt x="61" y="0"/>
                    <a:pt x="52" y="1"/>
                  </a:cubicBezTo>
                  <a:cubicBezTo>
                    <a:pt x="53" y="7"/>
                    <a:pt x="53" y="7"/>
                    <a:pt x="53" y="7"/>
                  </a:cubicBezTo>
                  <a:cubicBezTo>
                    <a:pt x="44" y="11"/>
                    <a:pt x="44" y="11"/>
                    <a:pt x="44" y="11"/>
                  </a:cubicBezTo>
                  <a:cubicBezTo>
                    <a:pt x="51" y="17"/>
                    <a:pt x="51" y="17"/>
                    <a:pt x="51" y="17"/>
                  </a:cubicBezTo>
                  <a:cubicBezTo>
                    <a:pt x="44" y="25"/>
                    <a:pt x="44" y="25"/>
                    <a:pt x="44" y="25"/>
                  </a:cubicBezTo>
                  <a:cubicBezTo>
                    <a:pt x="60" y="64"/>
                    <a:pt x="27" y="61"/>
                    <a:pt x="15" y="58"/>
                  </a:cubicBezTo>
                  <a:cubicBezTo>
                    <a:pt x="5" y="69"/>
                    <a:pt x="5" y="69"/>
                    <a:pt x="5" y="69"/>
                  </a:cubicBezTo>
                  <a:cubicBezTo>
                    <a:pt x="0" y="75"/>
                    <a:pt x="6" y="77"/>
                    <a:pt x="6" y="77"/>
                  </a:cubicBezTo>
                  <a:cubicBezTo>
                    <a:pt x="14" y="80"/>
                    <a:pt x="14" y="80"/>
                    <a:pt x="14" y="80"/>
                  </a:cubicBezTo>
                  <a:cubicBezTo>
                    <a:pt x="13" y="88"/>
                    <a:pt x="13" y="88"/>
                    <a:pt x="13" y="88"/>
                  </a:cubicBezTo>
                  <a:cubicBezTo>
                    <a:pt x="18" y="91"/>
                    <a:pt x="18" y="91"/>
                    <a:pt x="18" y="91"/>
                  </a:cubicBezTo>
                  <a:cubicBezTo>
                    <a:pt x="14" y="94"/>
                    <a:pt x="14" y="94"/>
                    <a:pt x="14" y="94"/>
                  </a:cubicBezTo>
                  <a:cubicBezTo>
                    <a:pt x="18" y="99"/>
                    <a:pt x="18" y="99"/>
                    <a:pt x="18" y="99"/>
                  </a:cubicBezTo>
                  <a:cubicBezTo>
                    <a:pt x="7" y="127"/>
                    <a:pt x="38" y="118"/>
                    <a:pt x="38" y="118"/>
                  </a:cubicBezTo>
                  <a:cubicBezTo>
                    <a:pt x="38" y="118"/>
                    <a:pt x="52" y="111"/>
                    <a:pt x="54" y="133"/>
                  </a:cubicBezTo>
                  <a:cubicBezTo>
                    <a:pt x="102" y="133"/>
                    <a:pt x="102" y="133"/>
                    <a:pt x="102" y="133"/>
                  </a:cubicBezTo>
                  <a:cubicBezTo>
                    <a:pt x="99" y="98"/>
                    <a:pt x="109" y="65"/>
                    <a:pt x="109" y="65"/>
                  </a:cubicBezTo>
                  <a:cubicBezTo>
                    <a:pt x="129" y="15"/>
                    <a:pt x="86" y="3"/>
                    <a:pt x="86" y="3"/>
                  </a:cubicBezTo>
                </a:path>
              </a:pathLst>
            </a:custGeom>
            <a:gradFill rotWithShape="1">
              <a:gsLst>
                <a:gs pos="0">
                  <a:schemeClr val="accent1"/>
                </a:gs>
                <a:gs pos="100000">
                  <a:schemeClr val="accent6"/>
                </a:gs>
              </a:gsLst>
              <a:lin ang="0" scaled="1"/>
            </a:gradFill>
            <a:ln>
              <a:noFill/>
            </a:ln>
            <a:effectLst/>
            <a:extLst/>
          </p:spPr>
          <p:txBody>
            <a:bodyPr vert="horz" wrap="square" lIns="91440" tIns="45720" rIns="91440" bIns="45720" numCol="1" anchor="t" anchorCtr="0" compatLnSpc="1">
              <a:prstTxWarp prst="textNoShape">
                <a:avLst/>
              </a:prstTxWarp>
            </a:bodyPr>
            <a:lstStyle/>
            <a:p>
              <a:endParaRPr lang="en-US"/>
            </a:p>
          </p:txBody>
        </p:sp>
        <p:sp>
          <p:nvSpPr>
            <p:cNvPr id="104" name="Freeform 103"/>
            <p:cNvSpPr>
              <a:spLocks/>
            </p:cNvSpPr>
            <p:nvPr userDrawn="1"/>
          </p:nvSpPr>
          <p:spPr bwMode="auto">
            <a:xfrm>
              <a:off x="6568169" y="907548"/>
              <a:ext cx="697860" cy="720100"/>
            </a:xfrm>
            <a:custGeom>
              <a:avLst/>
              <a:gdLst>
                <a:gd name="T0" fmla="*/ 111 w 219"/>
                <a:gd name="T1" fmla="*/ 0 h 226"/>
                <a:gd name="T2" fmla="*/ 74 w 219"/>
                <a:gd name="T3" fmla="*/ 5 h 226"/>
                <a:gd name="T4" fmla="*/ 33 w 219"/>
                <a:gd name="T5" fmla="*/ 111 h 226"/>
                <a:gd name="T6" fmla="*/ 45 w 219"/>
                <a:gd name="T7" fmla="*/ 226 h 226"/>
                <a:gd name="T8" fmla="*/ 128 w 219"/>
                <a:gd name="T9" fmla="*/ 226 h 226"/>
                <a:gd name="T10" fmla="*/ 146 w 219"/>
                <a:gd name="T11" fmla="*/ 198 h 226"/>
                <a:gd name="T12" fmla="*/ 155 w 219"/>
                <a:gd name="T13" fmla="*/ 200 h 226"/>
                <a:gd name="T14" fmla="*/ 159 w 219"/>
                <a:gd name="T15" fmla="*/ 201 h 226"/>
                <a:gd name="T16" fmla="*/ 159 w 219"/>
                <a:gd name="T17" fmla="*/ 201 h 226"/>
                <a:gd name="T18" fmla="*/ 159 w 219"/>
                <a:gd name="T19" fmla="*/ 201 h 226"/>
                <a:gd name="T20" fmla="*/ 163 w 219"/>
                <a:gd name="T21" fmla="*/ 196 h 226"/>
                <a:gd name="T22" fmla="*/ 163 w 219"/>
                <a:gd name="T23" fmla="*/ 194 h 226"/>
                <a:gd name="T24" fmla="*/ 160 w 219"/>
                <a:gd name="T25" fmla="*/ 186 h 226"/>
                <a:gd name="T26" fmla="*/ 160 w 219"/>
                <a:gd name="T27" fmla="*/ 186 h 226"/>
                <a:gd name="T28" fmla="*/ 160 w 219"/>
                <a:gd name="T29" fmla="*/ 186 h 226"/>
                <a:gd name="T30" fmla="*/ 196 w 219"/>
                <a:gd name="T31" fmla="*/ 144 h 226"/>
                <a:gd name="T32" fmla="*/ 195 w 219"/>
                <a:gd name="T33" fmla="*/ 136 h 226"/>
                <a:gd name="T34" fmla="*/ 210 w 219"/>
                <a:gd name="T35" fmla="*/ 131 h 226"/>
                <a:gd name="T36" fmla="*/ 210 w 219"/>
                <a:gd name="T37" fmla="*/ 117 h 226"/>
                <a:gd name="T38" fmla="*/ 188 w 219"/>
                <a:gd name="T39" fmla="*/ 91 h 226"/>
                <a:gd name="T40" fmla="*/ 193 w 219"/>
                <a:gd name="T41" fmla="*/ 74 h 226"/>
                <a:gd name="T42" fmla="*/ 111 w 219"/>
                <a:gd name="T4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9" h="226">
                  <a:moveTo>
                    <a:pt x="111" y="0"/>
                  </a:moveTo>
                  <a:cubicBezTo>
                    <a:pt x="100" y="0"/>
                    <a:pt x="88" y="2"/>
                    <a:pt x="74" y="5"/>
                  </a:cubicBezTo>
                  <a:cubicBezTo>
                    <a:pt x="74" y="5"/>
                    <a:pt x="0" y="24"/>
                    <a:pt x="33" y="111"/>
                  </a:cubicBezTo>
                  <a:cubicBezTo>
                    <a:pt x="33" y="111"/>
                    <a:pt x="51" y="166"/>
                    <a:pt x="45" y="226"/>
                  </a:cubicBezTo>
                  <a:cubicBezTo>
                    <a:pt x="128" y="226"/>
                    <a:pt x="128" y="226"/>
                    <a:pt x="128" y="226"/>
                  </a:cubicBezTo>
                  <a:cubicBezTo>
                    <a:pt x="129" y="203"/>
                    <a:pt x="139" y="198"/>
                    <a:pt x="146" y="198"/>
                  </a:cubicBezTo>
                  <a:cubicBezTo>
                    <a:pt x="151" y="198"/>
                    <a:pt x="155" y="200"/>
                    <a:pt x="155" y="200"/>
                  </a:cubicBezTo>
                  <a:cubicBezTo>
                    <a:pt x="155" y="200"/>
                    <a:pt x="156" y="201"/>
                    <a:pt x="159" y="201"/>
                  </a:cubicBezTo>
                  <a:cubicBezTo>
                    <a:pt x="159" y="201"/>
                    <a:pt x="159" y="201"/>
                    <a:pt x="159" y="201"/>
                  </a:cubicBezTo>
                  <a:cubicBezTo>
                    <a:pt x="159" y="201"/>
                    <a:pt x="159" y="201"/>
                    <a:pt x="159" y="201"/>
                  </a:cubicBezTo>
                  <a:cubicBezTo>
                    <a:pt x="163" y="196"/>
                    <a:pt x="163" y="196"/>
                    <a:pt x="163" y="196"/>
                  </a:cubicBezTo>
                  <a:cubicBezTo>
                    <a:pt x="163" y="196"/>
                    <a:pt x="163" y="196"/>
                    <a:pt x="163" y="194"/>
                  </a:cubicBezTo>
                  <a:cubicBezTo>
                    <a:pt x="163" y="192"/>
                    <a:pt x="162" y="190"/>
                    <a:pt x="160" y="186"/>
                  </a:cubicBezTo>
                  <a:cubicBezTo>
                    <a:pt x="160" y="186"/>
                    <a:pt x="160" y="186"/>
                    <a:pt x="160" y="186"/>
                  </a:cubicBezTo>
                  <a:cubicBezTo>
                    <a:pt x="160" y="186"/>
                    <a:pt x="160" y="186"/>
                    <a:pt x="160" y="186"/>
                  </a:cubicBezTo>
                  <a:cubicBezTo>
                    <a:pt x="160" y="186"/>
                    <a:pt x="162" y="151"/>
                    <a:pt x="196" y="144"/>
                  </a:cubicBezTo>
                  <a:cubicBezTo>
                    <a:pt x="195" y="136"/>
                    <a:pt x="195" y="136"/>
                    <a:pt x="195" y="136"/>
                  </a:cubicBezTo>
                  <a:cubicBezTo>
                    <a:pt x="210" y="131"/>
                    <a:pt x="210" y="131"/>
                    <a:pt x="210" y="131"/>
                  </a:cubicBezTo>
                  <a:cubicBezTo>
                    <a:pt x="210" y="131"/>
                    <a:pt x="219" y="127"/>
                    <a:pt x="210" y="117"/>
                  </a:cubicBezTo>
                  <a:cubicBezTo>
                    <a:pt x="188" y="91"/>
                    <a:pt x="188" y="91"/>
                    <a:pt x="188" y="91"/>
                  </a:cubicBezTo>
                  <a:cubicBezTo>
                    <a:pt x="188" y="91"/>
                    <a:pt x="184" y="84"/>
                    <a:pt x="193" y="74"/>
                  </a:cubicBezTo>
                  <a:cubicBezTo>
                    <a:pt x="193" y="74"/>
                    <a:pt x="188" y="0"/>
                    <a:pt x="111" y="0"/>
                  </a:cubicBezTo>
                </a:path>
              </a:pathLst>
            </a:custGeom>
            <a:gradFill rotWithShape="1">
              <a:gsLst>
                <a:gs pos="0">
                  <a:schemeClr val="accent4"/>
                </a:gs>
                <a:gs pos="100000">
                  <a:schemeClr val="accent5"/>
                </a:gs>
              </a:gsLst>
              <a:lin ang="0" scaled="1"/>
            </a:gradFill>
            <a:ln>
              <a:noFill/>
            </a:ln>
            <a:effectLst/>
            <a:extLst/>
          </p:spPr>
          <p:txBody>
            <a:bodyPr vert="horz" wrap="square" lIns="91440" tIns="45720" rIns="91440" bIns="45720" numCol="1" anchor="t" anchorCtr="0" compatLnSpc="1">
              <a:prstTxWarp prst="textNoShape">
                <a:avLst/>
              </a:prstTxWarp>
            </a:bodyPr>
            <a:lstStyle/>
            <a:p>
              <a:endParaRPr lang="en-US"/>
            </a:p>
          </p:txBody>
        </p:sp>
        <p:sp>
          <p:nvSpPr>
            <p:cNvPr id="105" name="Freeform 104"/>
            <p:cNvSpPr>
              <a:spLocks/>
            </p:cNvSpPr>
            <p:nvPr userDrawn="1"/>
          </p:nvSpPr>
          <p:spPr bwMode="auto">
            <a:xfrm>
              <a:off x="7073773" y="1366372"/>
              <a:ext cx="127462" cy="184804"/>
            </a:xfrm>
            <a:custGeom>
              <a:avLst/>
              <a:gdLst>
                <a:gd name="T0" fmla="*/ 37 w 40"/>
                <a:gd name="T1" fmla="*/ 0 h 58"/>
                <a:gd name="T2" fmla="*/ 37 w 40"/>
                <a:gd name="T3" fmla="*/ 0 h 58"/>
                <a:gd name="T4" fmla="*/ 1 w 40"/>
                <a:gd name="T5" fmla="*/ 42 h 58"/>
                <a:gd name="T6" fmla="*/ 4 w 40"/>
                <a:gd name="T7" fmla="*/ 50 h 58"/>
                <a:gd name="T8" fmla="*/ 4 w 40"/>
                <a:gd name="T9" fmla="*/ 52 h 58"/>
                <a:gd name="T10" fmla="*/ 0 w 40"/>
                <a:gd name="T11" fmla="*/ 57 h 58"/>
                <a:gd name="T12" fmla="*/ 0 w 40"/>
                <a:gd name="T13" fmla="*/ 57 h 58"/>
                <a:gd name="T14" fmla="*/ 0 w 40"/>
                <a:gd name="T15" fmla="*/ 57 h 58"/>
                <a:gd name="T16" fmla="*/ 13 w 40"/>
                <a:gd name="T17" fmla="*/ 58 h 58"/>
                <a:gd name="T18" fmla="*/ 13 w 40"/>
                <a:gd name="T19" fmla="*/ 58 h 58"/>
                <a:gd name="T20" fmla="*/ 15 w 40"/>
                <a:gd name="T21" fmla="*/ 58 h 58"/>
                <a:gd name="T22" fmla="*/ 29 w 40"/>
                <a:gd name="T23" fmla="*/ 24 h 58"/>
                <a:gd name="T24" fmla="*/ 29 w 40"/>
                <a:gd name="T25" fmla="*/ 24 h 58"/>
                <a:gd name="T26" fmla="*/ 29 w 40"/>
                <a:gd name="T27" fmla="*/ 24 h 58"/>
                <a:gd name="T28" fmla="*/ 36 w 40"/>
                <a:gd name="T29" fmla="*/ 16 h 58"/>
                <a:gd name="T30" fmla="*/ 29 w 40"/>
                <a:gd name="T31" fmla="*/ 10 h 58"/>
                <a:gd name="T32" fmla="*/ 38 w 40"/>
                <a:gd name="T33" fmla="*/ 6 h 58"/>
                <a:gd name="T34" fmla="*/ 37 w 40"/>
                <a:gd name="T35" fmla="*/ 0 h 58"/>
                <a:gd name="T36" fmla="*/ 37 w 40"/>
                <a:gd name="T3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58">
                  <a:moveTo>
                    <a:pt x="37" y="0"/>
                  </a:moveTo>
                  <a:cubicBezTo>
                    <a:pt x="37" y="0"/>
                    <a:pt x="37" y="0"/>
                    <a:pt x="37" y="0"/>
                  </a:cubicBezTo>
                  <a:cubicBezTo>
                    <a:pt x="3" y="7"/>
                    <a:pt x="1" y="42"/>
                    <a:pt x="1" y="42"/>
                  </a:cubicBezTo>
                  <a:cubicBezTo>
                    <a:pt x="3" y="46"/>
                    <a:pt x="4" y="48"/>
                    <a:pt x="4" y="50"/>
                  </a:cubicBezTo>
                  <a:cubicBezTo>
                    <a:pt x="4" y="52"/>
                    <a:pt x="4" y="52"/>
                    <a:pt x="4" y="52"/>
                  </a:cubicBezTo>
                  <a:cubicBezTo>
                    <a:pt x="0" y="57"/>
                    <a:pt x="0" y="57"/>
                    <a:pt x="0" y="57"/>
                  </a:cubicBezTo>
                  <a:cubicBezTo>
                    <a:pt x="0" y="57"/>
                    <a:pt x="0" y="57"/>
                    <a:pt x="0" y="57"/>
                  </a:cubicBezTo>
                  <a:cubicBezTo>
                    <a:pt x="0" y="57"/>
                    <a:pt x="0" y="57"/>
                    <a:pt x="0" y="57"/>
                  </a:cubicBezTo>
                  <a:cubicBezTo>
                    <a:pt x="4" y="58"/>
                    <a:pt x="8" y="58"/>
                    <a:pt x="13" y="58"/>
                  </a:cubicBezTo>
                  <a:cubicBezTo>
                    <a:pt x="13" y="58"/>
                    <a:pt x="13" y="58"/>
                    <a:pt x="13" y="58"/>
                  </a:cubicBezTo>
                  <a:cubicBezTo>
                    <a:pt x="13" y="58"/>
                    <a:pt x="14" y="58"/>
                    <a:pt x="15" y="58"/>
                  </a:cubicBezTo>
                  <a:cubicBezTo>
                    <a:pt x="28" y="58"/>
                    <a:pt x="40" y="51"/>
                    <a:pt x="29" y="24"/>
                  </a:cubicBezTo>
                  <a:cubicBezTo>
                    <a:pt x="29" y="24"/>
                    <a:pt x="29" y="24"/>
                    <a:pt x="29" y="24"/>
                  </a:cubicBezTo>
                  <a:cubicBezTo>
                    <a:pt x="29" y="24"/>
                    <a:pt x="29" y="24"/>
                    <a:pt x="29" y="24"/>
                  </a:cubicBezTo>
                  <a:cubicBezTo>
                    <a:pt x="36" y="16"/>
                    <a:pt x="36" y="16"/>
                    <a:pt x="36" y="16"/>
                  </a:cubicBezTo>
                  <a:cubicBezTo>
                    <a:pt x="29" y="10"/>
                    <a:pt x="29" y="10"/>
                    <a:pt x="29" y="10"/>
                  </a:cubicBezTo>
                  <a:cubicBezTo>
                    <a:pt x="38" y="6"/>
                    <a:pt x="38" y="6"/>
                    <a:pt x="38" y="6"/>
                  </a:cubicBezTo>
                  <a:cubicBezTo>
                    <a:pt x="37" y="0"/>
                    <a:pt x="37" y="0"/>
                    <a:pt x="37" y="0"/>
                  </a:cubicBezTo>
                  <a:cubicBezTo>
                    <a:pt x="37" y="0"/>
                    <a:pt x="37" y="0"/>
                    <a:pt x="37" y="0"/>
                  </a:cubicBezTo>
                </a:path>
              </a:pathLst>
            </a:custGeom>
            <a:solidFill>
              <a:schemeClr val="accent5">
                <a:lumMod val="75000"/>
              </a:schemeClr>
            </a:solidFill>
            <a:ln>
              <a:noFill/>
            </a:ln>
            <a:effectLst/>
            <a:extLst/>
          </p:spPr>
          <p:txBody>
            <a:bodyPr vert="horz" wrap="square" lIns="91440" tIns="45720" rIns="91440" bIns="45720" numCol="1" anchor="t" anchorCtr="0" compatLnSpc="1">
              <a:prstTxWarp prst="textNoShape">
                <a:avLst/>
              </a:prstTxWarp>
            </a:bodyPr>
            <a:lstStyle/>
            <a:p>
              <a:endParaRPr lang="en-US"/>
            </a:p>
          </p:txBody>
        </p:sp>
        <p:sp>
          <p:nvSpPr>
            <p:cNvPr id="106" name="Freeform 105"/>
            <p:cNvSpPr>
              <a:spLocks noEditPoints="1"/>
            </p:cNvSpPr>
            <p:nvPr userDrawn="1"/>
          </p:nvSpPr>
          <p:spPr bwMode="auto">
            <a:xfrm>
              <a:off x="7074834" y="1366372"/>
              <a:ext cx="127462" cy="184804"/>
            </a:xfrm>
            <a:custGeom>
              <a:avLst/>
              <a:gdLst>
                <a:gd name="T0" fmla="*/ 13 w 40"/>
                <a:gd name="T1" fmla="*/ 58 h 58"/>
                <a:gd name="T2" fmla="*/ 13 w 40"/>
                <a:gd name="T3" fmla="*/ 58 h 58"/>
                <a:gd name="T4" fmla="*/ 13 w 40"/>
                <a:gd name="T5" fmla="*/ 58 h 58"/>
                <a:gd name="T6" fmla="*/ 13 w 40"/>
                <a:gd name="T7" fmla="*/ 58 h 58"/>
                <a:gd name="T8" fmla="*/ 0 w 40"/>
                <a:gd name="T9" fmla="*/ 57 h 58"/>
                <a:gd name="T10" fmla="*/ 0 w 40"/>
                <a:gd name="T11" fmla="*/ 57 h 58"/>
                <a:gd name="T12" fmla="*/ 0 w 40"/>
                <a:gd name="T13" fmla="*/ 57 h 58"/>
                <a:gd name="T14" fmla="*/ 29 w 40"/>
                <a:gd name="T15" fmla="*/ 24 h 58"/>
                <a:gd name="T16" fmla="*/ 29 w 40"/>
                <a:gd name="T17" fmla="*/ 24 h 58"/>
                <a:gd name="T18" fmla="*/ 15 w 40"/>
                <a:gd name="T19" fmla="*/ 58 h 58"/>
                <a:gd name="T20" fmla="*/ 29 w 40"/>
                <a:gd name="T21" fmla="*/ 24 h 58"/>
                <a:gd name="T22" fmla="*/ 29 w 40"/>
                <a:gd name="T23" fmla="*/ 10 h 58"/>
                <a:gd name="T24" fmla="*/ 29 w 40"/>
                <a:gd name="T25" fmla="*/ 10 h 58"/>
                <a:gd name="T26" fmla="*/ 36 w 40"/>
                <a:gd name="T27" fmla="*/ 16 h 58"/>
                <a:gd name="T28" fmla="*/ 29 w 40"/>
                <a:gd name="T29" fmla="*/ 10 h 58"/>
                <a:gd name="T30" fmla="*/ 37 w 40"/>
                <a:gd name="T31" fmla="*/ 0 h 58"/>
                <a:gd name="T32" fmla="*/ 37 w 40"/>
                <a:gd name="T33" fmla="*/ 0 h 58"/>
                <a:gd name="T34" fmla="*/ 38 w 40"/>
                <a:gd name="T35" fmla="*/ 6 h 58"/>
                <a:gd name="T36" fmla="*/ 37 w 40"/>
                <a:gd name="T3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58">
                  <a:moveTo>
                    <a:pt x="13" y="58"/>
                  </a:moveTo>
                  <a:cubicBezTo>
                    <a:pt x="13" y="58"/>
                    <a:pt x="13" y="58"/>
                    <a:pt x="13" y="58"/>
                  </a:cubicBezTo>
                  <a:cubicBezTo>
                    <a:pt x="13" y="58"/>
                    <a:pt x="13" y="58"/>
                    <a:pt x="13" y="58"/>
                  </a:cubicBezTo>
                  <a:cubicBezTo>
                    <a:pt x="13" y="58"/>
                    <a:pt x="13" y="58"/>
                    <a:pt x="13" y="58"/>
                  </a:cubicBezTo>
                  <a:moveTo>
                    <a:pt x="0" y="57"/>
                  </a:moveTo>
                  <a:cubicBezTo>
                    <a:pt x="0" y="57"/>
                    <a:pt x="0" y="57"/>
                    <a:pt x="0" y="57"/>
                  </a:cubicBezTo>
                  <a:cubicBezTo>
                    <a:pt x="0" y="57"/>
                    <a:pt x="0" y="57"/>
                    <a:pt x="0" y="57"/>
                  </a:cubicBezTo>
                  <a:moveTo>
                    <a:pt x="29" y="24"/>
                  </a:moveTo>
                  <a:cubicBezTo>
                    <a:pt x="29" y="24"/>
                    <a:pt x="29" y="24"/>
                    <a:pt x="29" y="24"/>
                  </a:cubicBezTo>
                  <a:cubicBezTo>
                    <a:pt x="40" y="51"/>
                    <a:pt x="28" y="58"/>
                    <a:pt x="15" y="58"/>
                  </a:cubicBezTo>
                  <a:cubicBezTo>
                    <a:pt x="28" y="58"/>
                    <a:pt x="40" y="51"/>
                    <a:pt x="29" y="24"/>
                  </a:cubicBezTo>
                  <a:moveTo>
                    <a:pt x="29" y="10"/>
                  </a:moveTo>
                  <a:cubicBezTo>
                    <a:pt x="29" y="10"/>
                    <a:pt x="29" y="10"/>
                    <a:pt x="29" y="10"/>
                  </a:cubicBezTo>
                  <a:cubicBezTo>
                    <a:pt x="36" y="16"/>
                    <a:pt x="36" y="16"/>
                    <a:pt x="36" y="16"/>
                  </a:cubicBezTo>
                  <a:cubicBezTo>
                    <a:pt x="29" y="10"/>
                    <a:pt x="29" y="10"/>
                    <a:pt x="29" y="10"/>
                  </a:cubicBezTo>
                  <a:moveTo>
                    <a:pt x="37" y="0"/>
                  </a:moveTo>
                  <a:cubicBezTo>
                    <a:pt x="37" y="0"/>
                    <a:pt x="37" y="0"/>
                    <a:pt x="37" y="0"/>
                  </a:cubicBezTo>
                  <a:cubicBezTo>
                    <a:pt x="38" y="6"/>
                    <a:pt x="38" y="6"/>
                    <a:pt x="38" y="6"/>
                  </a:cubicBezTo>
                  <a:cubicBezTo>
                    <a:pt x="37" y="0"/>
                    <a:pt x="37" y="0"/>
                    <a:pt x="37" y="0"/>
                  </a:cubicBezTo>
                </a:path>
              </a:pathLst>
            </a:custGeom>
            <a:solidFill>
              <a:srgbClr val="462D77"/>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07" name="Freeform 8"/>
            <p:cNvSpPr>
              <a:spLocks/>
            </p:cNvSpPr>
            <p:nvPr/>
          </p:nvSpPr>
          <p:spPr bwMode="auto">
            <a:xfrm>
              <a:off x="7269215" y="824704"/>
              <a:ext cx="1092995" cy="1121571"/>
            </a:xfrm>
            <a:custGeom>
              <a:avLst/>
              <a:gdLst>
                <a:gd name="T0" fmla="*/ 174 w 343"/>
                <a:gd name="T1" fmla="*/ 0 h 352"/>
                <a:gd name="T2" fmla="*/ 115 w 343"/>
                <a:gd name="T3" fmla="*/ 8 h 352"/>
                <a:gd name="T4" fmla="*/ 51 w 343"/>
                <a:gd name="T5" fmla="*/ 172 h 352"/>
                <a:gd name="T6" fmla="*/ 70 w 343"/>
                <a:gd name="T7" fmla="*/ 352 h 352"/>
                <a:gd name="T8" fmla="*/ 200 w 343"/>
                <a:gd name="T9" fmla="*/ 352 h 352"/>
                <a:gd name="T10" fmla="*/ 228 w 343"/>
                <a:gd name="T11" fmla="*/ 309 h 352"/>
                <a:gd name="T12" fmla="*/ 241 w 343"/>
                <a:gd name="T13" fmla="*/ 312 h 352"/>
                <a:gd name="T14" fmla="*/ 268 w 343"/>
                <a:gd name="T15" fmla="*/ 316 h 352"/>
                <a:gd name="T16" fmla="*/ 294 w 343"/>
                <a:gd name="T17" fmla="*/ 262 h 352"/>
                <a:gd name="T18" fmla="*/ 304 w 343"/>
                <a:gd name="T19" fmla="*/ 249 h 352"/>
                <a:gd name="T20" fmla="*/ 294 w 343"/>
                <a:gd name="T21" fmla="*/ 240 h 352"/>
                <a:gd name="T22" fmla="*/ 307 w 343"/>
                <a:gd name="T23" fmla="*/ 233 h 352"/>
                <a:gd name="T24" fmla="*/ 305 w 343"/>
                <a:gd name="T25" fmla="*/ 212 h 352"/>
                <a:gd name="T26" fmla="*/ 327 w 343"/>
                <a:gd name="T27" fmla="*/ 204 h 352"/>
                <a:gd name="T28" fmla="*/ 328 w 343"/>
                <a:gd name="T29" fmla="*/ 182 h 352"/>
                <a:gd name="T30" fmla="*/ 320 w 343"/>
                <a:gd name="T31" fmla="*/ 173 h 352"/>
                <a:gd name="T32" fmla="*/ 282 w 343"/>
                <a:gd name="T33" fmla="*/ 173 h 352"/>
                <a:gd name="T34" fmla="*/ 261 w 343"/>
                <a:gd name="T35" fmla="*/ 139 h 352"/>
                <a:gd name="T36" fmla="*/ 258 w 343"/>
                <a:gd name="T37" fmla="*/ 138 h 352"/>
                <a:gd name="T38" fmla="*/ 257 w 343"/>
                <a:gd name="T39" fmla="*/ 139 h 352"/>
                <a:gd name="T40" fmla="*/ 248 w 343"/>
                <a:gd name="T41" fmla="*/ 141 h 352"/>
                <a:gd name="T42" fmla="*/ 248 w 343"/>
                <a:gd name="T43" fmla="*/ 141 h 352"/>
                <a:gd name="T44" fmla="*/ 248 w 343"/>
                <a:gd name="T45" fmla="*/ 141 h 352"/>
                <a:gd name="T46" fmla="*/ 227 w 343"/>
                <a:gd name="T47" fmla="*/ 144 h 352"/>
                <a:gd name="T48" fmla="*/ 226 w 343"/>
                <a:gd name="T49" fmla="*/ 144 h 352"/>
                <a:gd name="T50" fmla="*/ 226 w 343"/>
                <a:gd name="T51" fmla="*/ 144 h 352"/>
                <a:gd name="T52" fmla="*/ 226 w 343"/>
                <a:gd name="T53" fmla="*/ 144 h 352"/>
                <a:gd name="T54" fmla="*/ 225 w 343"/>
                <a:gd name="T55" fmla="*/ 144 h 352"/>
                <a:gd name="T56" fmla="*/ 203 w 343"/>
                <a:gd name="T57" fmla="*/ 106 h 352"/>
                <a:gd name="T58" fmla="*/ 204 w 343"/>
                <a:gd name="T59" fmla="*/ 102 h 352"/>
                <a:gd name="T60" fmla="*/ 205 w 343"/>
                <a:gd name="T61" fmla="*/ 101 h 352"/>
                <a:gd name="T62" fmla="*/ 205 w 343"/>
                <a:gd name="T63" fmla="*/ 100 h 352"/>
                <a:gd name="T64" fmla="*/ 197 w 343"/>
                <a:gd name="T65" fmla="*/ 90 h 352"/>
                <a:gd name="T66" fmla="*/ 205 w 343"/>
                <a:gd name="T67" fmla="*/ 82 h 352"/>
                <a:gd name="T68" fmla="*/ 194 w 343"/>
                <a:gd name="T69" fmla="*/ 76 h 352"/>
                <a:gd name="T70" fmla="*/ 196 w 343"/>
                <a:gd name="T71" fmla="*/ 59 h 352"/>
                <a:gd name="T72" fmla="*/ 178 w 343"/>
                <a:gd name="T73" fmla="*/ 53 h 352"/>
                <a:gd name="T74" fmla="*/ 172 w 343"/>
                <a:gd name="T75" fmla="*/ 45 h 352"/>
                <a:gd name="T76" fmla="*/ 177 w 343"/>
                <a:gd name="T77" fmla="*/ 35 h 352"/>
                <a:gd name="T78" fmla="*/ 205 w 343"/>
                <a:gd name="T79" fmla="*/ 3 h 352"/>
                <a:gd name="T80" fmla="*/ 174 w 343"/>
                <a:gd name="T81" fmla="*/ 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3" h="352">
                  <a:moveTo>
                    <a:pt x="174" y="0"/>
                  </a:moveTo>
                  <a:cubicBezTo>
                    <a:pt x="156" y="0"/>
                    <a:pt x="137" y="2"/>
                    <a:pt x="115" y="8"/>
                  </a:cubicBezTo>
                  <a:cubicBezTo>
                    <a:pt x="115" y="8"/>
                    <a:pt x="0" y="37"/>
                    <a:pt x="51" y="172"/>
                  </a:cubicBezTo>
                  <a:cubicBezTo>
                    <a:pt x="51" y="172"/>
                    <a:pt x="79" y="259"/>
                    <a:pt x="70" y="352"/>
                  </a:cubicBezTo>
                  <a:cubicBezTo>
                    <a:pt x="200" y="352"/>
                    <a:pt x="200" y="352"/>
                    <a:pt x="200" y="352"/>
                  </a:cubicBezTo>
                  <a:cubicBezTo>
                    <a:pt x="202" y="316"/>
                    <a:pt x="217" y="309"/>
                    <a:pt x="228" y="309"/>
                  </a:cubicBezTo>
                  <a:cubicBezTo>
                    <a:pt x="236" y="309"/>
                    <a:pt x="241" y="312"/>
                    <a:pt x="241" y="312"/>
                  </a:cubicBezTo>
                  <a:cubicBezTo>
                    <a:pt x="241" y="312"/>
                    <a:pt x="254" y="316"/>
                    <a:pt x="268" y="316"/>
                  </a:cubicBezTo>
                  <a:cubicBezTo>
                    <a:pt x="289" y="316"/>
                    <a:pt x="313" y="307"/>
                    <a:pt x="294" y="262"/>
                  </a:cubicBezTo>
                  <a:cubicBezTo>
                    <a:pt x="304" y="249"/>
                    <a:pt x="304" y="249"/>
                    <a:pt x="304" y="249"/>
                  </a:cubicBezTo>
                  <a:cubicBezTo>
                    <a:pt x="294" y="240"/>
                    <a:pt x="294" y="240"/>
                    <a:pt x="294" y="240"/>
                  </a:cubicBezTo>
                  <a:cubicBezTo>
                    <a:pt x="307" y="233"/>
                    <a:pt x="307" y="233"/>
                    <a:pt x="307" y="233"/>
                  </a:cubicBezTo>
                  <a:cubicBezTo>
                    <a:pt x="305" y="212"/>
                    <a:pt x="305" y="212"/>
                    <a:pt x="305" y="212"/>
                  </a:cubicBezTo>
                  <a:cubicBezTo>
                    <a:pt x="327" y="204"/>
                    <a:pt x="327" y="204"/>
                    <a:pt x="327" y="204"/>
                  </a:cubicBezTo>
                  <a:cubicBezTo>
                    <a:pt x="327" y="204"/>
                    <a:pt x="343" y="198"/>
                    <a:pt x="328" y="182"/>
                  </a:cubicBezTo>
                  <a:cubicBezTo>
                    <a:pt x="320" y="173"/>
                    <a:pt x="320" y="173"/>
                    <a:pt x="320" y="173"/>
                  </a:cubicBezTo>
                  <a:cubicBezTo>
                    <a:pt x="282" y="173"/>
                    <a:pt x="282" y="173"/>
                    <a:pt x="282" y="173"/>
                  </a:cubicBezTo>
                  <a:cubicBezTo>
                    <a:pt x="280" y="147"/>
                    <a:pt x="270" y="140"/>
                    <a:pt x="261" y="139"/>
                  </a:cubicBezTo>
                  <a:cubicBezTo>
                    <a:pt x="260" y="139"/>
                    <a:pt x="259" y="138"/>
                    <a:pt x="258" y="138"/>
                  </a:cubicBezTo>
                  <a:cubicBezTo>
                    <a:pt x="258" y="138"/>
                    <a:pt x="257" y="139"/>
                    <a:pt x="257" y="139"/>
                  </a:cubicBezTo>
                  <a:cubicBezTo>
                    <a:pt x="252" y="139"/>
                    <a:pt x="249" y="140"/>
                    <a:pt x="248" y="141"/>
                  </a:cubicBezTo>
                  <a:cubicBezTo>
                    <a:pt x="248" y="141"/>
                    <a:pt x="248" y="141"/>
                    <a:pt x="248" y="141"/>
                  </a:cubicBezTo>
                  <a:cubicBezTo>
                    <a:pt x="248" y="141"/>
                    <a:pt x="248" y="141"/>
                    <a:pt x="248" y="141"/>
                  </a:cubicBezTo>
                  <a:cubicBezTo>
                    <a:pt x="247" y="141"/>
                    <a:pt x="237" y="144"/>
                    <a:pt x="227" y="144"/>
                  </a:cubicBezTo>
                  <a:cubicBezTo>
                    <a:pt x="226" y="144"/>
                    <a:pt x="226" y="144"/>
                    <a:pt x="226" y="144"/>
                  </a:cubicBezTo>
                  <a:cubicBezTo>
                    <a:pt x="226" y="144"/>
                    <a:pt x="226" y="144"/>
                    <a:pt x="226" y="144"/>
                  </a:cubicBezTo>
                  <a:cubicBezTo>
                    <a:pt x="226" y="144"/>
                    <a:pt x="226" y="144"/>
                    <a:pt x="226" y="144"/>
                  </a:cubicBezTo>
                  <a:cubicBezTo>
                    <a:pt x="226" y="144"/>
                    <a:pt x="225" y="144"/>
                    <a:pt x="225" y="144"/>
                  </a:cubicBezTo>
                  <a:cubicBezTo>
                    <a:pt x="209" y="144"/>
                    <a:pt x="192" y="137"/>
                    <a:pt x="203" y="106"/>
                  </a:cubicBezTo>
                  <a:cubicBezTo>
                    <a:pt x="203" y="105"/>
                    <a:pt x="204" y="103"/>
                    <a:pt x="204" y="102"/>
                  </a:cubicBezTo>
                  <a:cubicBezTo>
                    <a:pt x="204" y="102"/>
                    <a:pt x="204" y="101"/>
                    <a:pt x="205" y="101"/>
                  </a:cubicBezTo>
                  <a:cubicBezTo>
                    <a:pt x="205" y="101"/>
                    <a:pt x="205" y="100"/>
                    <a:pt x="205" y="100"/>
                  </a:cubicBezTo>
                  <a:cubicBezTo>
                    <a:pt x="197" y="90"/>
                    <a:pt x="197" y="90"/>
                    <a:pt x="197" y="90"/>
                  </a:cubicBezTo>
                  <a:cubicBezTo>
                    <a:pt x="205" y="82"/>
                    <a:pt x="205" y="82"/>
                    <a:pt x="205" y="82"/>
                  </a:cubicBezTo>
                  <a:cubicBezTo>
                    <a:pt x="194" y="76"/>
                    <a:pt x="194" y="76"/>
                    <a:pt x="194" y="76"/>
                  </a:cubicBezTo>
                  <a:cubicBezTo>
                    <a:pt x="196" y="59"/>
                    <a:pt x="196" y="59"/>
                    <a:pt x="196" y="59"/>
                  </a:cubicBezTo>
                  <a:cubicBezTo>
                    <a:pt x="178" y="53"/>
                    <a:pt x="178" y="53"/>
                    <a:pt x="178" y="53"/>
                  </a:cubicBezTo>
                  <a:cubicBezTo>
                    <a:pt x="178" y="53"/>
                    <a:pt x="172" y="50"/>
                    <a:pt x="172" y="45"/>
                  </a:cubicBezTo>
                  <a:cubicBezTo>
                    <a:pt x="172" y="42"/>
                    <a:pt x="173" y="39"/>
                    <a:pt x="177" y="35"/>
                  </a:cubicBezTo>
                  <a:cubicBezTo>
                    <a:pt x="205" y="3"/>
                    <a:pt x="205" y="3"/>
                    <a:pt x="205" y="3"/>
                  </a:cubicBezTo>
                  <a:cubicBezTo>
                    <a:pt x="195" y="1"/>
                    <a:pt x="185" y="0"/>
                    <a:pt x="174" y="0"/>
                  </a:cubicBezTo>
                </a:path>
              </a:pathLst>
            </a:custGeom>
            <a:gradFill rotWithShape="1">
              <a:gsLst>
                <a:gs pos="0">
                  <a:schemeClr val="accent3"/>
                </a:gs>
                <a:gs pos="100000">
                  <a:schemeClr val="accent2"/>
                </a:gs>
              </a:gsLst>
              <a:lin ang="0" scaled="1"/>
            </a:gradFill>
            <a:ln>
              <a:noFill/>
            </a:ln>
            <a:effectLst/>
            <a:extLst/>
          </p:spPr>
          <p:txBody>
            <a:bodyPr vert="horz" wrap="square" lIns="91440" tIns="45720" rIns="91440" bIns="45720" numCol="1" anchor="t" anchorCtr="0" compatLnSpc="1">
              <a:prstTxWarp prst="textNoShape">
                <a:avLst/>
              </a:prstTxWarp>
            </a:bodyPr>
            <a:lstStyle/>
            <a:p>
              <a:endParaRPr lang="en-US"/>
            </a:p>
          </p:txBody>
        </p:sp>
        <p:sp>
          <p:nvSpPr>
            <p:cNvPr id="108" name="Freeform 9"/>
            <p:cNvSpPr>
              <a:spLocks/>
            </p:cNvSpPr>
            <p:nvPr/>
          </p:nvSpPr>
          <p:spPr bwMode="auto">
            <a:xfrm>
              <a:off x="7817306" y="834264"/>
              <a:ext cx="471613" cy="541667"/>
            </a:xfrm>
            <a:custGeom>
              <a:avLst/>
              <a:gdLst>
                <a:gd name="T0" fmla="*/ 33 w 148"/>
                <a:gd name="T1" fmla="*/ 0 h 170"/>
                <a:gd name="T2" fmla="*/ 33 w 148"/>
                <a:gd name="T3" fmla="*/ 0 h 170"/>
                <a:gd name="T4" fmla="*/ 33 w 148"/>
                <a:gd name="T5" fmla="*/ 0 h 170"/>
                <a:gd name="T6" fmla="*/ 5 w 148"/>
                <a:gd name="T7" fmla="*/ 32 h 170"/>
                <a:gd name="T8" fmla="*/ 0 w 148"/>
                <a:gd name="T9" fmla="*/ 42 h 170"/>
                <a:gd name="T10" fmla="*/ 6 w 148"/>
                <a:gd name="T11" fmla="*/ 50 h 170"/>
                <a:gd name="T12" fmla="*/ 24 w 148"/>
                <a:gd name="T13" fmla="*/ 56 h 170"/>
                <a:gd name="T14" fmla="*/ 22 w 148"/>
                <a:gd name="T15" fmla="*/ 73 h 170"/>
                <a:gd name="T16" fmla="*/ 33 w 148"/>
                <a:gd name="T17" fmla="*/ 79 h 170"/>
                <a:gd name="T18" fmla="*/ 25 w 148"/>
                <a:gd name="T19" fmla="*/ 87 h 170"/>
                <a:gd name="T20" fmla="*/ 33 w 148"/>
                <a:gd name="T21" fmla="*/ 97 h 170"/>
                <a:gd name="T22" fmla="*/ 33 w 148"/>
                <a:gd name="T23" fmla="*/ 97 h 170"/>
                <a:gd name="T24" fmla="*/ 33 w 148"/>
                <a:gd name="T25" fmla="*/ 98 h 170"/>
                <a:gd name="T26" fmla="*/ 32 w 148"/>
                <a:gd name="T27" fmla="*/ 99 h 170"/>
                <a:gd name="T28" fmla="*/ 31 w 148"/>
                <a:gd name="T29" fmla="*/ 103 h 170"/>
                <a:gd name="T30" fmla="*/ 53 w 148"/>
                <a:gd name="T31" fmla="*/ 141 h 170"/>
                <a:gd name="T32" fmla="*/ 54 w 148"/>
                <a:gd name="T33" fmla="*/ 141 h 170"/>
                <a:gd name="T34" fmla="*/ 55 w 148"/>
                <a:gd name="T35" fmla="*/ 141 h 170"/>
                <a:gd name="T36" fmla="*/ 76 w 148"/>
                <a:gd name="T37" fmla="*/ 138 h 170"/>
                <a:gd name="T38" fmla="*/ 76 w 148"/>
                <a:gd name="T39" fmla="*/ 138 h 170"/>
                <a:gd name="T40" fmla="*/ 76 w 148"/>
                <a:gd name="T41" fmla="*/ 138 h 170"/>
                <a:gd name="T42" fmla="*/ 85 w 148"/>
                <a:gd name="T43" fmla="*/ 136 h 170"/>
                <a:gd name="T44" fmla="*/ 86 w 148"/>
                <a:gd name="T45" fmla="*/ 135 h 170"/>
                <a:gd name="T46" fmla="*/ 86 w 148"/>
                <a:gd name="T47" fmla="*/ 135 h 170"/>
                <a:gd name="T48" fmla="*/ 86 w 148"/>
                <a:gd name="T49" fmla="*/ 135 h 170"/>
                <a:gd name="T50" fmla="*/ 89 w 148"/>
                <a:gd name="T51" fmla="*/ 136 h 170"/>
                <a:gd name="T52" fmla="*/ 110 w 148"/>
                <a:gd name="T53" fmla="*/ 170 h 170"/>
                <a:gd name="T54" fmla="*/ 148 w 148"/>
                <a:gd name="T55" fmla="*/ 170 h 170"/>
                <a:gd name="T56" fmla="*/ 121 w 148"/>
                <a:gd name="T57" fmla="*/ 138 h 170"/>
                <a:gd name="T58" fmla="*/ 120 w 148"/>
                <a:gd name="T59" fmla="*/ 132 h 170"/>
                <a:gd name="T60" fmla="*/ 129 w 148"/>
                <a:gd name="T61" fmla="*/ 111 h 170"/>
                <a:gd name="T62" fmla="*/ 33 w 148"/>
                <a:gd name="T63"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8" h="170">
                  <a:moveTo>
                    <a:pt x="33" y="0"/>
                  </a:moveTo>
                  <a:cubicBezTo>
                    <a:pt x="33" y="0"/>
                    <a:pt x="33" y="0"/>
                    <a:pt x="33" y="0"/>
                  </a:cubicBezTo>
                  <a:cubicBezTo>
                    <a:pt x="33" y="0"/>
                    <a:pt x="33" y="0"/>
                    <a:pt x="33" y="0"/>
                  </a:cubicBezTo>
                  <a:cubicBezTo>
                    <a:pt x="5" y="32"/>
                    <a:pt x="5" y="32"/>
                    <a:pt x="5" y="32"/>
                  </a:cubicBezTo>
                  <a:cubicBezTo>
                    <a:pt x="1" y="36"/>
                    <a:pt x="0" y="39"/>
                    <a:pt x="0" y="42"/>
                  </a:cubicBezTo>
                  <a:cubicBezTo>
                    <a:pt x="0" y="47"/>
                    <a:pt x="6" y="50"/>
                    <a:pt x="6" y="50"/>
                  </a:cubicBezTo>
                  <a:cubicBezTo>
                    <a:pt x="24" y="56"/>
                    <a:pt x="24" y="56"/>
                    <a:pt x="24" y="56"/>
                  </a:cubicBezTo>
                  <a:cubicBezTo>
                    <a:pt x="22" y="73"/>
                    <a:pt x="22" y="73"/>
                    <a:pt x="22" y="73"/>
                  </a:cubicBezTo>
                  <a:cubicBezTo>
                    <a:pt x="33" y="79"/>
                    <a:pt x="33" y="79"/>
                    <a:pt x="33" y="79"/>
                  </a:cubicBezTo>
                  <a:cubicBezTo>
                    <a:pt x="25" y="87"/>
                    <a:pt x="25" y="87"/>
                    <a:pt x="25" y="87"/>
                  </a:cubicBezTo>
                  <a:cubicBezTo>
                    <a:pt x="33" y="97"/>
                    <a:pt x="33" y="97"/>
                    <a:pt x="33" y="97"/>
                  </a:cubicBezTo>
                  <a:cubicBezTo>
                    <a:pt x="33" y="97"/>
                    <a:pt x="33" y="97"/>
                    <a:pt x="33" y="97"/>
                  </a:cubicBezTo>
                  <a:cubicBezTo>
                    <a:pt x="33" y="97"/>
                    <a:pt x="33" y="98"/>
                    <a:pt x="33" y="98"/>
                  </a:cubicBezTo>
                  <a:cubicBezTo>
                    <a:pt x="32" y="98"/>
                    <a:pt x="32" y="99"/>
                    <a:pt x="32" y="99"/>
                  </a:cubicBezTo>
                  <a:cubicBezTo>
                    <a:pt x="32" y="100"/>
                    <a:pt x="31" y="102"/>
                    <a:pt x="31" y="103"/>
                  </a:cubicBezTo>
                  <a:cubicBezTo>
                    <a:pt x="20" y="134"/>
                    <a:pt x="37" y="141"/>
                    <a:pt x="53" y="141"/>
                  </a:cubicBezTo>
                  <a:cubicBezTo>
                    <a:pt x="53" y="141"/>
                    <a:pt x="54" y="141"/>
                    <a:pt x="54" y="141"/>
                  </a:cubicBezTo>
                  <a:cubicBezTo>
                    <a:pt x="54" y="141"/>
                    <a:pt x="54" y="141"/>
                    <a:pt x="55" y="141"/>
                  </a:cubicBezTo>
                  <a:cubicBezTo>
                    <a:pt x="65" y="141"/>
                    <a:pt x="75" y="138"/>
                    <a:pt x="76" y="138"/>
                  </a:cubicBezTo>
                  <a:cubicBezTo>
                    <a:pt x="76" y="138"/>
                    <a:pt x="76" y="138"/>
                    <a:pt x="76" y="138"/>
                  </a:cubicBezTo>
                  <a:cubicBezTo>
                    <a:pt x="76" y="138"/>
                    <a:pt x="76" y="138"/>
                    <a:pt x="76" y="138"/>
                  </a:cubicBezTo>
                  <a:cubicBezTo>
                    <a:pt x="77" y="137"/>
                    <a:pt x="80" y="136"/>
                    <a:pt x="85" y="136"/>
                  </a:cubicBezTo>
                  <a:cubicBezTo>
                    <a:pt x="85" y="136"/>
                    <a:pt x="86" y="135"/>
                    <a:pt x="86" y="135"/>
                  </a:cubicBezTo>
                  <a:cubicBezTo>
                    <a:pt x="86" y="135"/>
                    <a:pt x="86" y="135"/>
                    <a:pt x="86" y="135"/>
                  </a:cubicBezTo>
                  <a:cubicBezTo>
                    <a:pt x="86" y="135"/>
                    <a:pt x="86" y="135"/>
                    <a:pt x="86" y="135"/>
                  </a:cubicBezTo>
                  <a:cubicBezTo>
                    <a:pt x="87" y="135"/>
                    <a:pt x="88" y="136"/>
                    <a:pt x="89" y="136"/>
                  </a:cubicBezTo>
                  <a:cubicBezTo>
                    <a:pt x="98" y="137"/>
                    <a:pt x="108" y="144"/>
                    <a:pt x="110" y="170"/>
                  </a:cubicBezTo>
                  <a:cubicBezTo>
                    <a:pt x="148" y="170"/>
                    <a:pt x="148" y="170"/>
                    <a:pt x="148" y="170"/>
                  </a:cubicBezTo>
                  <a:cubicBezTo>
                    <a:pt x="121" y="138"/>
                    <a:pt x="121" y="138"/>
                    <a:pt x="121" y="138"/>
                  </a:cubicBezTo>
                  <a:cubicBezTo>
                    <a:pt x="121" y="138"/>
                    <a:pt x="120" y="136"/>
                    <a:pt x="120" y="132"/>
                  </a:cubicBezTo>
                  <a:cubicBezTo>
                    <a:pt x="120" y="127"/>
                    <a:pt x="121" y="120"/>
                    <a:pt x="129" y="111"/>
                  </a:cubicBezTo>
                  <a:cubicBezTo>
                    <a:pt x="129" y="111"/>
                    <a:pt x="123" y="17"/>
                    <a:pt x="33" y="0"/>
                  </a:cubicBezTo>
                </a:path>
              </a:pathLst>
            </a:custGeom>
            <a:solidFill>
              <a:schemeClr val="accent5">
                <a:lumMod val="75000"/>
              </a:schemeClr>
            </a:solidFill>
            <a:ln>
              <a:noFill/>
            </a:ln>
            <a:effectLst/>
            <a:extLst/>
          </p:spPr>
          <p:txBody>
            <a:bodyPr vert="horz" wrap="square" lIns="91440" tIns="45720" rIns="91440" bIns="45720" numCol="1" anchor="t" anchorCtr="0" compatLnSpc="1">
              <a:prstTxWarp prst="textNoShape">
                <a:avLst/>
              </a:prstTxWarp>
            </a:bodyPr>
            <a:lstStyle/>
            <a:p>
              <a:endParaRPr lang="en-US"/>
            </a:p>
          </p:txBody>
        </p:sp>
        <p:sp>
          <p:nvSpPr>
            <p:cNvPr id="109" name="Freeform 10"/>
            <p:cNvSpPr>
              <a:spLocks noEditPoints="1"/>
            </p:cNvSpPr>
            <p:nvPr/>
          </p:nvSpPr>
          <p:spPr bwMode="auto">
            <a:xfrm>
              <a:off x="7817306" y="834264"/>
              <a:ext cx="283605" cy="449265"/>
            </a:xfrm>
            <a:custGeom>
              <a:avLst/>
              <a:gdLst>
                <a:gd name="T0" fmla="*/ 53 w 89"/>
                <a:gd name="T1" fmla="*/ 141 h 141"/>
                <a:gd name="T2" fmla="*/ 54 w 89"/>
                <a:gd name="T3" fmla="*/ 141 h 141"/>
                <a:gd name="T4" fmla="*/ 54 w 89"/>
                <a:gd name="T5" fmla="*/ 141 h 141"/>
                <a:gd name="T6" fmla="*/ 53 w 89"/>
                <a:gd name="T7" fmla="*/ 141 h 141"/>
                <a:gd name="T8" fmla="*/ 76 w 89"/>
                <a:gd name="T9" fmla="*/ 138 h 141"/>
                <a:gd name="T10" fmla="*/ 55 w 89"/>
                <a:gd name="T11" fmla="*/ 141 h 141"/>
                <a:gd name="T12" fmla="*/ 76 w 89"/>
                <a:gd name="T13" fmla="*/ 138 h 141"/>
                <a:gd name="T14" fmla="*/ 85 w 89"/>
                <a:gd name="T15" fmla="*/ 136 h 141"/>
                <a:gd name="T16" fmla="*/ 76 w 89"/>
                <a:gd name="T17" fmla="*/ 138 h 141"/>
                <a:gd name="T18" fmla="*/ 85 w 89"/>
                <a:gd name="T19" fmla="*/ 136 h 141"/>
                <a:gd name="T20" fmla="*/ 86 w 89"/>
                <a:gd name="T21" fmla="*/ 135 h 141"/>
                <a:gd name="T22" fmla="*/ 86 w 89"/>
                <a:gd name="T23" fmla="*/ 135 h 141"/>
                <a:gd name="T24" fmla="*/ 89 w 89"/>
                <a:gd name="T25" fmla="*/ 136 h 141"/>
                <a:gd name="T26" fmla="*/ 86 w 89"/>
                <a:gd name="T27" fmla="*/ 135 h 141"/>
                <a:gd name="T28" fmla="*/ 32 w 89"/>
                <a:gd name="T29" fmla="*/ 99 h 141"/>
                <a:gd name="T30" fmla="*/ 31 w 89"/>
                <a:gd name="T31" fmla="*/ 103 h 141"/>
                <a:gd name="T32" fmla="*/ 32 w 89"/>
                <a:gd name="T33" fmla="*/ 99 h 141"/>
                <a:gd name="T34" fmla="*/ 33 w 89"/>
                <a:gd name="T35" fmla="*/ 97 h 141"/>
                <a:gd name="T36" fmla="*/ 33 w 89"/>
                <a:gd name="T37" fmla="*/ 98 h 141"/>
                <a:gd name="T38" fmla="*/ 33 w 89"/>
                <a:gd name="T39" fmla="*/ 97 h 141"/>
                <a:gd name="T40" fmla="*/ 33 w 89"/>
                <a:gd name="T41" fmla="*/ 97 h 141"/>
                <a:gd name="T42" fmla="*/ 33 w 89"/>
                <a:gd name="T43" fmla="*/ 79 h 141"/>
                <a:gd name="T44" fmla="*/ 25 w 89"/>
                <a:gd name="T45" fmla="*/ 87 h 141"/>
                <a:gd name="T46" fmla="*/ 33 w 89"/>
                <a:gd name="T47" fmla="*/ 79 h 141"/>
                <a:gd name="T48" fmla="*/ 24 w 89"/>
                <a:gd name="T49" fmla="*/ 56 h 141"/>
                <a:gd name="T50" fmla="*/ 22 w 89"/>
                <a:gd name="T51" fmla="*/ 73 h 141"/>
                <a:gd name="T52" fmla="*/ 24 w 89"/>
                <a:gd name="T53" fmla="*/ 56 h 141"/>
                <a:gd name="T54" fmla="*/ 33 w 89"/>
                <a:gd name="T55" fmla="*/ 0 h 141"/>
                <a:gd name="T56" fmla="*/ 5 w 89"/>
                <a:gd name="T57" fmla="*/ 32 h 141"/>
                <a:gd name="T58" fmla="*/ 0 w 89"/>
                <a:gd name="T59" fmla="*/ 42 h 141"/>
                <a:gd name="T60" fmla="*/ 5 w 89"/>
                <a:gd name="T61" fmla="*/ 32 h 141"/>
                <a:gd name="T62" fmla="*/ 33 w 89"/>
                <a:gd name="T63" fmla="*/ 0 h 141"/>
                <a:gd name="T64" fmla="*/ 33 w 89"/>
                <a:gd name="T65"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141">
                  <a:moveTo>
                    <a:pt x="53" y="141"/>
                  </a:moveTo>
                  <a:cubicBezTo>
                    <a:pt x="53" y="141"/>
                    <a:pt x="54" y="141"/>
                    <a:pt x="54" y="141"/>
                  </a:cubicBezTo>
                  <a:cubicBezTo>
                    <a:pt x="54" y="141"/>
                    <a:pt x="54" y="141"/>
                    <a:pt x="54" y="141"/>
                  </a:cubicBezTo>
                  <a:cubicBezTo>
                    <a:pt x="54" y="141"/>
                    <a:pt x="53" y="141"/>
                    <a:pt x="53" y="141"/>
                  </a:cubicBezTo>
                  <a:moveTo>
                    <a:pt x="76" y="138"/>
                  </a:moveTo>
                  <a:cubicBezTo>
                    <a:pt x="75" y="138"/>
                    <a:pt x="65" y="141"/>
                    <a:pt x="55" y="141"/>
                  </a:cubicBezTo>
                  <a:cubicBezTo>
                    <a:pt x="65" y="141"/>
                    <a:pt x="75" y="138"/>
                    <a:pt x="76" y="138"/>
                  </a:cubicBezTo>
                  <a:moveTo>
                    <a:pt x="85" y="136"/>
                  </a:moveTo>
                  <a:cubicBezTo>
                    <a:pt x="80" y="136"/>
                    <a:pt x="77" y="137"/>
                    <a:pt x="76" y="138"/>
                  </a:cubicBezTo>
                  <a:cubicBezTo>
                    <a:pt x="77" y="137"/>
                    <a:pt x="80" y="136"/>
                    <a:pt x="85" y="136"/>
                  </a:cubicBezTo>
                  <a:moveTo>
                    <a:pt x="86" y="135"/>
                  </a:moveTo>
                  <a:cubicBezTo>
                    <a:pt x="86" y="135"/>
                    <a:pt x="86" y="135"/>
                    <a:pt x="86" y="135"/>
                  </a:cubicBezTo>
                  <a:cubicBezTo>
                    <a:pt x="87" y="135"/>
                    <a:pt x="88" y="136"/>
                    <a:pt x="89" y="136"/>
                  </a:cubicBezTo>
                  <a:cubicBezTo>
                    <a:pt x="88" y="136"/>
                    <a:pt x="87" y="135"/>
                    <a:pt x="86" y="135"/>
                  </a:cubicBezTo>
                  <a:moveTo>
                    <a:pt x="32" y="99"/>
                  </a:moveTo>
                  <a:cubicBezTo>
                    <a:pt x="32" y="100"/>
                    <a:pt x="31" y="102"/>
                    <a:pt x="31" y="103"/>
                  </a:cubicBezTo>
                  <a:cubicBezTo>
                    <a:pt x="31" y="102"/>
                    <a:pt x="32" y="100"/>
                    <a:pt x="32" y="99"/>
                  </a:cubicBezTo>
                  <a:moveTo>
                    <a:pt x="33" y="97"/>
                  </a:moveTo>
                  <a:cubicBezTo>
                    <a:pt x="33" y="97"/>
                    <a:pt x="33" y="98"/>
                    <a:pt x="33" y="98"/>
                  </a:cubicBezTo>
                  <a:cubicBezTo>
                    <a:pt x="33" y="98"/>
                    <a:pt x="33" y="97"/>
                    <a:pt x="33" y="97"/>
                  </a:cubicBezTo>
                  <a:cubicBezTo>
                    <a:pt x="33" y="97"/>
                    <a:pt x="33" y="97"/>
                    <a:pt x="33" y="97"/>
                  </a:cubicBezTo>
                  <a:moveTo>
                    <a:pt x="33" y="79"/>
                  </a:moveTo>
                  <a:cubicBezTo>
                    <a:pt x="25" y="87"/>
                    <a:pt x="25" y="87"/>
                    <a:pt x="25" y="87"/>
                  </a:cubicBezTo>
                  <a:cubicBezTo>
                    <a:pt x="33" y="79"/>
                    <a:pt x="33" y="79"/>
                    <a:pt x="33" y="79"/>
                  </a:cubicBezTo>
                  <a:moveTo>
                    <a:pt x="24" y="56"/>
                  </a:moveTo>
                  <a:cubicBezTo>
                    <a:pt x="22" y="73"/>
                    <a:pt x="22" y="73"/>
                    <a:pt x="22" y="73"/>
                  </a:cubicBezTo>
                  <a:cubicBezTo>
                    <a:pt x="24" y="56"/>
                    <a:pt x="24" y="56"/>
                    <a:pt x="24" y="56"/>
                  </a:cubicBezTo>
                  <a:moveTo>
                    <a:pt x="33" y="0"/>
                  </a:moveTo>
                  <a:cubicBezTo>
                    <a:pt x="5" y="32"/>
                    <a:pt x="5" y="32"/>
                    <a:pt x="5" y="32"/>
                  </a:cubicBezTo>
                  <a:cubicBezTo>
                    <a:pt x="1" y="36"/>
                    <a:pt x="0" y="39"/>
                    <a:pt x="0" y="42"/>
                  </a:cubicBezTo>
                  <a:cubicBezTo>
                    <a:pt x="0" y="39"/>
                    <a:pt x="1" y="36"/>
                    <a:pt x="5" y="32"/>
                  </a:cubicBezTo>
                  <a:cubicBezTo>
                    <a:pt x="33" y="0"/>
                    <a:pt x="33" y="0"/>
                    <a:pt x="33" y="0"/>
                  </a:cubicBezTo>
                  <a:cubicBezTo>
                    <a:pt x="33" y="0"/>
                    <a:pt x="33" y="0"/>
                    <a:pt x="33" y="0"/>
                  </a:cubicBezTo>
                </a:path>
              </a:pathLst>
            </a:custGeom>
            <a:solidFill>
              <a:srgbClr val="34342E"/>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10" name="Freeform 11"/>
            <p:cNvSpPr>
              <a:spLocks noEditPoints="1"/>
            </p:cNvSpPr>
            <p:nvPr/>
          </p:nvSpPr>
          <p:spPr bwMode="auto">
            <a:xfrm>
              <a:off x="7549633" y="1019067"/>
              <a:ext cx="181635" cy="210295"/>
            </a:xfrm>
            <a:custGeom>
              <a:avLst/>
              <a:gdLst>
                <a:gd name="T0" fmla="*/ 0 w 57"/>
                <a:gd name="T1" fmla="*/ 17 h 66"/>
                <a:gd name="T2" fmla="*/ 0 w 57"/>
                <a:gd name="T3" fmla="*/ 49 h 66"/>
                <a:gd name="T4" fmla="*/ 28 w 57"/>
                <a:gd name="T5" fmla="*/ 66 h 66"/>
                <a:gd name="T6" fmla="*/ 57 w 57"/>
                <a:gd name="T7" fmla="*/ 49 h 66"/>
                <a:gd name="T8" fmla="*/ 57 w 57"/>
                <a:gd name="T9" fmla="*/ 17 h 66"/>
                <a:gd name="T10" fmla="*/ 28 w 57"/>
                <a:gd name="T11" fmla="*/ 0 h 66"/>
                <a:gd name="T12" fmla="*/ 0 w 57"/>
                <a:gd name="T13" fmla="*/ 17 h 66"/>
                <a:gd name="T14" fmla="*/ 50 w 57"/>
                <a:gd name="T15" fmla="*/ 45 h 66"/>
                <a:gd name="T16" fmla="*/ 32 w 57"/>
                <a:gd name="T17" fmla="*/ 56 h 66"/>
                <a:gd name="T18" fmla="*/ 32 w 57"/>
                <a:gd name="T19" fmla="*/ 10 h 66"/>
                <a:gd name="T20" fmla="*/ 50 w 57"/>
                <a:gd name="T21" fmla="*/ 21 h 66"/>
                <a:gd name="T22" fmla="*/ 50 w 57"/>
                <a:gd name="T23" fmla="*/ 45 h 66"/>
                <a:gd name="T24" fmla="*/ 7 w 57"/>
                <a:gd name="T25" fmla="*/ 21 h 66"/>
                <a:gd name="T26" fmla="*/ 25 w 57"/>
                <a:gd name="T27" fmla="*/ 10 h 66"/>
                <a:gd name="T28" fmla="*/ 25 w 57"/>
                <a:gd name="T29" fmla="*/ 56 h 66"/>
                <a:gd name="T30" fmla="*/ 7 w 57"/>
                <a:gd name="T31" fmla="*/ 45 h 66"/>
                <a:gd name="T32" fmla="*/ 7 w 57"/>
                <a:gd name="T33" fmla="*/ 2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66">
                  <a:moveTo>
                    <a:pt x="0" y="17"/>
                  </a:moveTo>
                  <a:cubicBezTo>
                    <a:pt x="0" y="49"/>
                    <a:pt x="0" y="49"/>
                    <a:pt x="0" y="49"/>
                  </a:cubicBezTo>
                  <a:cubicBezTo>
                    <a:pt x="28" y="66"/>
                    <a:pt x="28" y="66"/>
                    <a:pt x="28" y="66"/>
                  </a:cubicBezTo>
                  <a:cubicBezTo>
                    <a:pt x="57" y="49"/>
                    <a:pt x="57" y="49"/>
                    <a:pt x="57" y="49"/>
                  </a:cubicBezTo>
                  <a:cubicBezTo>
                    <a:pt x="57" y="17"/>
                    <a:pt x="57" y="17"/>
                    <a:pt x="57" y="17"/>
                  </a:cubicBezTo>
                  <a:cubicBezTo>
                    <a:pt x="28" y="0"/>
                    <a:pt x="28" y="0"/>
                    <a:pt x="28" y="0"/>
                  </a:cubicBezTo>
                  <a:lnTo>
                    <a:pt x="0" y="17"/>
                  </a:lnTo>
                  <a:close/>
                  <a:moveTo>
                    <a:pt x="50" y="45"/>
                  </a:moveTo>
                  <a:cubicBezTo>
                    <a:pt x="48" y="47"/>
                    <a:pt x="37" y="52"/>
                    <a:pt x="32" y="56"/>
                  </a:cubicBezTo>
                  <a:cubicBezTo>
                    <a:pt x="32" y="10"/>
                    <a:pt x="32" y="10"/>
                    <a:pt x="32" y="10"/>
                  </a:cubicBezTo>
                  <a:cubicBezTo>
                    <a:pt x="37" y="13"/>
                    <a:pt x="48" y="19"/>
                    <a:pt x="50" y="21"/>
                  </a:cubicBezTo>
                  <a:lnTo>
                    <a:pt x="50" y="45"/>
                  </a:lnTo>
                  <a:close/>
                  <a:moveTo>
                    <a:pt x="7" y="21"/>
                  </a:moveTo>
                  <a:cubicBezTo>
                    <a:pt x="9" y="19"/>
                    <a:pt x="19" y="14"/>
                    <a:pt x="25" y="10"/>
                  </a:cubicBezTo>
                  <a:cubicBezTo>
                    <a:pt x="25" y="56"/>
                    <a:pt x="25" y="56"/>
                    <a:pt x="25" y="56"/>
                  </a:cubicBezTo>
                  <a:cubicBezTo>
                    <a:pt x="19" y="52"/>
                    <a:pt x="9" y="47"/>
                    <a:pt x="7" y="45"/>
                  </a:cubicBezTo>
                  <a:lnTo>
                    <a:pt x="7" y="21"/>
                  </a:lnTo>
                  <a:close/>
                </a:path>
              </a:pathLst>
            </a:custGeom>
            <a:solidFill>
              <a:srgbClr val="FFFFFE"/>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11" name="Freeform 13"/>
            <p:cNvSpPr>
              <a:spLocks noEditPoints="1"/>
            </p:cNvSpPr>
            <p:nvPr userDrawn="1"/>
          </p:nvSpPr>
          <p:spPr bwMode="auto">
            <a:xfrm>
              <a:off x="6231078" y="802401"/>
              <a:ext cx="398322" cy="430148"/>
            </a:xfrm>
            <a:custGeom>
              <a:avLst/>
              <a:gdLst>
                <a:gd name="T0" fmla="*/ 121108 w 398383"/>
                <a:gd name="T1" fmla="*/ 258152 h 430254"/>
                <a:gd name="T2" fmla="*/ 121108 w 398383"/>
                <a:gd name="T3" fmla="*/ 232656 h 430254"/>
                <a:gd name="T4" fmla="*/ 270900 w 398383"/>
                <a:gd name="T5" fmla="*/ 232656 h 430254"/>
                <a:gd name="T6" fmla="*/ 270900 w 398383"/>
                <a:gd name="T7" fmla="*/ 258152 h 430254"/>
                <a:gd name="T8" fmla="*/ 121108 w 398383"/>
                <a:gd name="T9" fmla="*/ 258152 h 430254"/>
                <a:gd name="T10" fmla="*/ 121108 w 398383"/>
                <a:gd name="T11" fmla="*/ 188037 h 430254"/>
                <a:gd name="T12" fmla="*/ 121108 w 398383"/>
                <a:gd name="T13" fmla="*/ 159353 h 430254"/>
                <a:gd name="T14" fmla="*/ 270900 w 398383"/>
                <a:gd name="T15" fmla="*/ 159353 h 430254"/>
                <a:gd name="T16" fmla="*/ 270900 w 398383"/>
                <a:gd name="T17" fmla="*/ 188037 h 430254"/>
                <a:gd name="T18" fmla="*/ 121108 w 398383"/>
                <a:gd name="T19" fmla="*/ 188037 h 430254"/>
                <a:gd name="T20" fmla="*/ 121108 w 398383"/>
                <a:gd name="T21" fmla="*/ 114734 h 430254"/>
                <a:gd name="T22" fmla="*/ 121108 w 398383"/>
                <a:gd name="T23" fmla="*/ 89238 h 430254"/>
                <a:gd name="T24" fmla="*/ 270900 w 398383"/>
                <a:gd name="T25" fmla="*/ 89238 h 430254"/>
                <a:gd name="T26" fmla="*/ 270900 w 398383"/>
                <a:gd name="T27" fmla="*/ 114734 h 430254"/>
                <a:gd name="T28" fmla="*/ 121108 w 398383"/>
                <a:gd name="T29" fmla="*/ 114734 h 430254"/>
                <a:gd name="T30" fmla="*/ 299584 w 398383"/>
                <a:gd name="T31" fmla="*/ 0 h 430254"/>
                <a:gd name="T32" fmla="*/ 98799 w 398383"/>
                <a:gd name="T33" fmla="*/ 0 h 430254"/>
                <a:gd name="T34" fmla="*/ 0 w 398383"/>
                <a:gd name="T35" fmla="*/ 172101 h 430254"/>
                <a:gd name="T36" fmla="*/ 98799 w 398383"/>
                <a:gd name="T37" fmla="*/ 344203 h 430254"/>
                <a:gd name="T38" fmla="*/ 229469 w 398383"/>
                <a:gd name="T39" fmla="*/ 344203 h 430254"/>
                <a:gd name="T40" fmla="*/ 347390 w 398383"/>
                <a:gd name="T41" fmla="*/ 430254 h 430254"/>
                <a:gd name="T42" fmla="*/ 328268 w 398383"/>
                <a:gd name="T43" fmla="*/ 293210 h 430254"/>
                <a:gd name="T44" fmla="*/ 398383 w 398383"/>
                <a:gd name="T45" fmla="*/ 172101 h 430254"/>
                <a:gd name="T46" fmla="*/ 299584 w 398383"/>
                <a:gd name="T47" fmla="*/ 0 h 430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8383" h="430254">
                  <a:moveTo>
                    <a:pt x="121108" y="258152"/>
                  </a:moveTo>
                  <a:lnTo>
                    <a:pt x="121108" y="232656"/>
                  </a:lnTo>
                  <a:lnTo>
                    <a:pt x="270900" y="232656"/>
                  </a:lnTo>
                  <a:lnTo>
                    <a:pt x="270900" y="258152"/>
                  </a:lnTo>
                  <a:lnTo>
                    <a:pt x="121108" y="258152"/>
                  </a:lnTo>
                  <a:moveTo>
                    <a:pt x="121108" y="188037"/>
                  </a:moveTo>
                  <a:lnTo>
                    <a:pt x="121108" y="159353"/>
                  </a:lnTo>
                  <a:lnTo>
                    <a:pt x="270900" y="159353"/>
                  </a:lnTo>
                  <a:lnTo>
                    <a:pt x="270900" y="188037"/>
                  </a:lnTo>
                  <a:lnTo>
                    <a:pt x="121108" y="188037"/>
                  </a:lnTo>
                  <a:moveTo>
                    <a:pt x="121108" y="114734"/>
                  </a:moveTo>
                  <a:lnTo>
                    <a:pt x="121108" y="89238"/>
                  </a:lnTo>
                  <a:lnTo>
                    <a:pt x="270900" y="89238"/>
                  </a:lnTo>
                  <a:lnTo>
                    <a:pt x="270900" y="114734"/>
                  </a:lnTo>
                  <a:lnTo>
                    <a:pt x="121108" y="114734"/>
                  </a:lnTo>
                  <a:moveTo>
                    <a:pt x="299584" y="0"/>
                  </a:moveTo>
                  <a:lnTo>
                    <a:pt x="98799" y="0"/>
                  </a:lnTo>
                  <a:lnTo>
                    <a:pt x="0" y="172101"/>
                  </a:lnTo>
                  <a:lnTo>
                    <a:pt x="98799" y="344203"/>
                  </a:lnTo>
                  <a:lnTo>
                    <a:pt x="229469" y="344203"/>
                  </a:lnTo>
                  <a:lnTo>
                    <a:pt x="347390" y="430254"/>
                  </a:lnTo>
                  <a:lnTo>
                    <a:pt x="328268" y="293210"/>
                  </a:lnTo>
                  <a:lnTo>
                    <a:pt x="398383" y="172101"/>
                  </a:lnTo>
                  <a:lnTo>
                    <a:pt x="299584" y="0"/>
                  </a:lnTo>
                </a:path>
              </a:pathLst>
            </a:custGeom>
            <a:gradFill rotWithShape="1">
              <a:gsLst>
                <a:gs pos="0">
                  <a:schemeClr val="accent4"/>
                </a:gs>
                <a:gs pos="100000">
                  <a:schemeClr val="accent5"/>
                </a:gs>
              </a:gsLst>
              <a:lin ang="0" scaled="1"/>
            </a:gradFill>
            <a:ln>
              <a:noFill/>
            </a:ln>
            <a:effectLst/>
            <a:extLst/>
          </p:spPr>
          <p:txBody>
            <a:bodyPr vert="horz" wrap="square" lIns="91440" tIns="45720" rIns="91440" bIns="45720" numCol="1" anchor="t" anchorCtr="0" compatLnSpc="1">
              <a:prstTxWarp prst="textNoShape">
                <a:avLst/>
              </a:prstTxWarp>
            </a:bodyPr>
            <a:lstStyle/>
            <a:p>
              <a:endParaRPr lang="en-US"/>
            </a:p>
          </p:txBody>
        </p:sp>
        <p:sp>
          <p:nvSpPr>
            <p:cNvPr id="112" name="Freeform 14"/>
            <p:cNvSpPr>
              <a:spLocks/>
            </p:cNvSpPr>
            <p:nvPr userDrawn="1"/>
          </p:nvSpPr>
          <p:spPr bwMode="auto">
            <a:xfrm>
              <a:off x="7900907" y="463906"/>
              <a:ext cx="729725" cy="914462"/>
            </a:xfrm>
            <a:custGeom>
              <a:avLst/>
              <a:gdLst>
                <a:gd name="T0" fmla="*/ 104 w 229"/>
                <a:gd name="T1" fmla="*/ 0 h 287"/>
                <a:gd name="T2" fmla="*/ 0 w 229"/>
                <a:gd name="T3" fmla="*/ 94 h 287"/>
                <a:gd name="T4" fmla="*/ 7 w 229"/>
                <a:gd name="T5" fmla="*/ 115 h 287"/>
                <a:gd name="T6" fmla="*/ 6 w 229"/>
                <a:gd name="T7" fmla="*/ 117 h 287"/>
                <a:gd name="T8" fmla="*/ 102 w 229"/>
                <a:gd name="T9" fmla="*/ 228 h 287"/>
                <a:gd name="T10" fmla="*/ 102 w 229"/>
                <a:gd name="T11" fmla="*/ 228 h 287"/>
                <a:gd name="T12" fmla="*/ 102 w 229"/>
                <a:gd name="T13" fmla="*/ 228 h 287"/>
                <a:gd name="T14" fmla="*/ 93 w 229"/>
                <a:gd name="T15" fmla="*/ 249 h 287"/>
                <a:gd name="T16" fmla="*/ 94 w 229"/>
                <a:gd name="T17" fmla="*/ 255 h 287"/>
                <a:gd name="T18" fmla="*/ 121 w 229"/>
                <a:gd name="T19" fmla="*/ 287 h 287"/>
                <a:gd name="T20" fmla="*/ 188 w 229"/>
                <a:gd name="T21" fmla="*/ 287 h 287"/>
                <a:gd name="T22" fmla="*/ 204 w 229"/>
                <a:gd name="T23" fmla="*/ 141 h 287"/>
                <a:gd name="T24" fmla="*/ 183 w 229"/>
                <a:gd name="T25" fmla="*/ 22 h 287"/>
                <a:gd name="T26" fmla="*/ 162 w 229"/>
                <a:gd name="T27" fmla="*/ 37 h 287"/>
                <a:gd name="T28" fmla="*/ 166 w 229"/>
                <a:gd name="T29" fmla="*/ 12 h 287"/>
                <a:gd name="T30" fmla="*/ 152 w 229"/>
                <a:gd name="T31" fmla="*/ 7 h 287"/>
                <a:gd name="T32" fmla="*/ 104 w 229"/>
                <a:gd name="T33"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9" h="287">
                  <a:moveTo>
                    <a:pt x="104" y="0"/>
                  </a:moveTo>
                  <a:cubicBezTo>
                    <a:pt x="6" y="0"/>
                    <a:pt x="0" y="94"/>
                    <a:pt x="0" y="94"/>
                  </a:cubicBezTo>
                  <a:cubicBezTo>
                    <a:pt x="12" y="106"/>
                    <a:pt x="7" y="115"/>
                    <a:pt x="7" y="115"/>
                  </a:cubicBezTo>
                  <a:cubicBezTo>
                    <a:pt x="6" y="117"/>
                    <a:pt x="6" y="117"/>
                    <a:pt x="6" y="117"/>
                  </a:cubicBezTo>
                  <a:cubicBezTo>
                    <a:pt x="96" y="134"/>
                    <a:pt x="102" y="228"/>
                    <a:pt x="102" y="228"/>
                  </a:cubicBezTo>
                  <a:cubicBezTo>
                    <a:pt x="102" y="228"/>
                    <a:pt x="102" y="228"/>
                    <a:pt x="102" y="228"/>
                  </a:cubicBezTo>
                  <a:cubicBezTo>
                    <a:pt x="102" y="228"/>
                    <a:pt x="102" y="228"/>
                    <a:pt x="102" y="228"/>
                  </a:cubicBezTo>
                  <a:cubicBezTo>
                    <a:pt x="94" y="237"/>
                    <a:pt x="93" y="244"/>
                    <a:pt x="93" y="249"/>
                  </a:cubicBezTo>
                  <a:cubicBezTo>
                    <a:pt x="93" y="253"/>
                    <a:pt x="94" y="255"/>
                    <a:pt x="94" y="255"/>
                  </a:cubicBezTo>
                  <a:cubicBezTo>
                    <a:pt x="121" y="287"/>
                    <a:pt x="121" y="287"/>
                    <a:pt x="121" y="287"/>
                  </a:cubicBezTo>
                  <a:cubicBezTo>
                    <a:pt x="188" y="287"/>
                    <a:pt x="188" y="287"/>
                    <a:pt x="188" y="287"/>
                  </a:cubicBezTo>
                  <a:cubicBezTo>
                    <a:pt x="181" y="211"/>
                    <a:pt x="204" y="141"/>
                    <a:pt x="204" y="141"/>
                  </a:cubicBezTo>
                  <a:cubicBezTo>
                    <a:pt x="229" y="75"/>
                    <a:pt x="205" y="40"/>
                    <a:pt x="183" y="22"/>
                  </a:cubicBezTo>
                  <a:cubicBezTo>
                    <a:pt x="162" y="37"/>
                    <a:pt x="162" y="37"/>
                    <a:pt x="162" y="37"/>
                  </a:cubicBezTo>
                  <a:cubicBezTo>
                    <a:pt x="166" y="12"/>
                    <a:pt x="166" y="12"/>
                    <a:pt x="166" y="12"/>
                  </a:cubicBezTo>
                  <a:cubicBezTo>
                    <a:pt x="158" y="8"/>
                    <a:pt x="152" y="7"/>
                    <a:pt x="152" y="7"/>
                  </a:cubicBezTo>
                  <a:cubicBezTo>
                    <a:pt x="134" y="2"/>
                    <a:pt x="118" y="0"/>
                    <a:pt x="104" y="0"/>
                  </a:cubicBezTo>
                </a:path>
              </a:pathLst>
            </a:custGeom>
            <a:gradFill rotWithShape="1">
              <a:gsLst>
                <a:gs pos="0">
                  <a:schemeClr val="accent5"/>
                </a:gs>
                <a:gs pos="100000">
                  <a:schemeClr val="accent4"/>
                </a:gs>
              </a:gsLst>
              <a:lin ang="0" scaled="1"/>
            </a:gradFill>
            <a:ln>
              <a:noFill/>
            </a:ln>
            <a:effectLst/>
            <a:extLst/>
          </p:spPr>
          <p:txBody>
            <a:bodyPr vert="horz" wrap="square" lIns="91440" tIns="45720" rIns="91440" bIns="45720" numCol="1" anchor="t" anchorCtr="0" compatLnSpc="1">
              <a:prstTxWarp prst="textNoShape">
                <a:avLst/>
              </a:prstTxWarp>
            </a:bodyPr>
            <a:lstStyle/>
            <a:p>
              <a:endParaRPr lang="en-US"/>
            </a:p>
          </p:txBody>
        </p:sp>
        <p:sp>
          <p:nvSpPr>
            <p:cNvPr id="113" name="Freeform 15"/>
            <p:cNvSpPr>
              <a:spLocks/>
            </p:cNvSpPr>
            <p:nvPr/>
          </p:nvSpPr>
          <p:spPr bwMode="auto">
            <a:xfrm>
              <a:off x="8199695" y="1187941"/>
              <a:ext cx="28679" cy="66912"/>
            </a:xfrm>
            <a:custGeom>
              <a:avLst/>
              <a:gdLst>
                <a:gd name="T0" fmla="*/ 9 w 9"/>
                <a:gd name="T1" fmla="*/ 0 h 21"/>
                <a:gd name="T2" fmla="*/ 0 w 9"/>
                <a:gd name="T3" fmla="*/ 21 h 21"/>
                <a:gd name="T4" fmla="*/ 9 w 9"/>
                <a:gd name="T5" fmla="*/ 0 h 21"/>
                <a:gd name="T6" fmla="*/ 9 w 9"/>
                <a:gd name="T7" fmla="*/ 0 h 21"/>
              </a:gdLst>
              <a:ahLst/>
              <a:cxnLst>
                <a:cxn ang="0">
                  <a:pos x="T0" y="T1"/>
                </a:cxn>
                <a:cxn ang="0">
                  <a:pos x="T2" y="T3"/>
                </a:cxn>
                <a:cxn ang="0">
                  <a:pos x="T4" y="T5"/>
                </a:cxn>
                <a:cxn ang="0">
                  <a:pos x="T6" y="T7"/>
                </a:cxn>
              </a:cxnLst>
              <a:rect l="0" t="0" r="r" b="b"/>
              <a:pathLst>
                <a:path w="9" h="21">
                  <a:moveTo>
                    <a:pt x="9" y="0"/>
                  </a:moveTo>
                  <a:cubicBezTo>
                    <a:pt x="1" y="9"/>
                    <a:pt x="0" y="16"/>
                    <a:pt x="0" y="21"/>
                  </a:cubicBezTo>
                  <a:cubicBezTo>
                    <a:pt x="0" y="16"/>
                    <a:pt x="1" y="9"/>
                    <a:pt x="9" y="0"/>
                  </a:cubicBezTo>
                  <a:cubicBezTo>
                    <a:pt x="9" y="0"/>
                    <a:pt x="9" y="0"/>
                    <a:pt x="9" y="0"/>
                  </a:cubicBezTo>
                </a:path>
              </a:pathLst>
            </a:custGeom>
            <a:solidFill>
              <a:srgbClr val="34342E"/>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14" name="Freeform 16"/>
            <p:cNvSpPr>
              <a:spLocks noEditPoints="1"/>
            </p:cNvSpPr>
            <p:nvPr userDrawn="1"/>
          </p:nvSpPr>
          <p:spPr bwMode="auto">
            <a:xfrm>
              <a:off x="8366896" y="157274"/>
              <a:ext cx="398322" cy="379167"/>
            </a:xfrm>
            <a:custGeom>
              <a:avLst/>
              <a:gdLst>
                <a:gd name="T0" fmla="*/ 39 w 125"/>
                <a:gd name="T1" fmla="*/ 80 h 119"/>
                <a:gd name="T2" fmla="*/ 39 w 125"/>
                <a:gd name="T3" fmla="*/ 72 h 119"/>
                <a:gd name="T4" fmla="*/ 86 w 125"/>
                <a:gd name="T5" fmla="*/ 72 h 119"/>
                <a:gd name="T6" fmla="*/ 86 w 125"/>
                <a:gd name="T7" fmla="*/ 80 h 119"/>
                <a:gd name="T8" fmla="*/ 39 w 125"/>
                <a:gd name="T9" fmla="*/ 80 h 119"/>
                <a:gd name="T10" fmla="*/ 39 w 125"/>
                <a:gd name="T11" fmla="*/ 58 h 119"/>
                <a:gd name="T12" fmla="*/ 39 w 125"/>
                <a:gd name="T13" fmla="*/ 49 h 119"/>
                <a:gd name="T14" fmla="*/ 86 w 125"/>
                <a:gd name="T15" fmla="*/ 49 h 119"/>
                <a:gd name="T16" fmla="*/ 86 w 125"/>
                <a:gd name="T17" fmla="*/ 58 h 119"/>
                <a:gd name="T18" fmla="*/ 39 w 125"/>
                <a:gd name="T19" fmla="*/ 58 h 119"/>
                <a:gd name="T20" fmla="*/ 39 w 125"/>
                <a:gd name="T21" fmla="*/ 35 h 119"/>
                <a:gd name="T22" fmla="*/ 39 w 125"/>
                <a:gd name="T23" fmla="*/ 27 h 119"/>
                <a:gd name="T24" fmla="*/ 86 w 125"/>
                <a:gd name="T25" fmla="*/ 27 h 119"/>
                <a:gd name="T26" fmla="*/ 86 w 125"/>
                <a:gd name="T27" fmla="*/ 35 h 119"/>
                <a:gd name="T28" fmla="*/ 39 w 125"/>
                <a:gd name="T29" fmla="*/ 35 h 119"/>
                <a:gd name="T30" fmla="*/ 93 w 125"/>
                <a:gd name="T31" fmla="*/ 0 h 119"/>
                <a:gd name="T32" fmla="*/ 31 w 125"/>
                <a:gd name="T33" fmla="*/ 0 h 119"/>
                <a:gd name="T34" fmla="*/ 0 w 125"/>
                <a:gd name="T35" fmla="*/ 54 h 119"/>
                <a:gd name="T36" fmla="*/ 21 w 125"/>
                <a:gd name="T37" fmla="*/ 91 h 119"/>
                <a:gd name="T38" fmla="*/ 19 w 125"/>
                <a:gd name="T39" fmla="*/ 109 h 119"/>
                <a:gd name="T40" fmla="*/ 36 w 125"/>
                <a:gd name="T41" fmla="*/ 119 h 119"/>
                <a:gd name="T42" fmla="*/ 36 w 125"/>
                <a:gd name="T43" fmla="*/ 119 h 119"/>
                <a:gd name="T44" fmla="*/ 36 w 125"/>
                <a:gd name="T45" fmla="*/ 119 h 119"/>
                <a:gd name="T46" fmla="*/ 52 w 125"/>
                <a:gd name="T47" fmla="*/ 108 h 119"/>
                <a:gd name="T48" fmla="*/ 93 w 125"/>
                <a:gd name="T49" fmla="*/ 108 h 119"/>
                <a:gd name="T50" fmla="*/ 125 w 125"/>
                <a:gd name="T51" fmla="*/ 54 h 119"/>
                <a:gd name="T52" fmla="*/ 93 w 125"/>
                <a:gd name="T53"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5" h="119">
                  <a:moveTo>
                    <a:pt x="39" y="80"/>
                  </a:moveTo>
                  <a:cubicBezTo>
                    <a:pt x="39" y="72"/>
                    <a:pt x="39" y="72"/>
                    <a:pt x="39" y="72"/>
                  </a:cubicBezTo>
                  <a:cubicBezTo>
                    <a:pt x="86" y="72"/>
                    <a:pt x="86" y="72"/>
                    <a:pt x="86" y="72"/>
                  </a:cubicBezTo>
                  <a:cubicBezTo>
                    <a:pt x="86" y="80"/>
                    <a:pt x="86" y="80"/>
                    <a:pt x="86" y="80"/>
                  </a:cubicBezTo>
                  <a:cubicBezTo>
                    <a:pt x="39" y="80"/>
                    <a:pt x="39" y="80"/>
                    <a:pt x="39" y="80"/>
                  </a:cubicBezTo>
                  <a:moveTo>
                    <a:pt x="39" y="58"/>
                  </a:moveTo>
                  <a:cubicBezTo>
                    <a:pt x="39" y="49"/>
                    <a:pt x="39" y="49"/>
                    <a:pt x="39" y="49"/>
                  </a:cubicBezTo>
                  <a:cubicBezTo>
                    <a:pt x="86" y="49"/>
                    <a:pt x="86" y="49"/>
                    <a:pt x="86" y="49"/>
                  </a:cubicBezTo>
                  <a:cubicBezTo>
                    <a:pt x="86" y="58"/>
                    <a:pt x="86" y="58"/>
                    <a:pt x="86" y="58"/>
                  </a:cubicBezTo>
                  <a:cubicBezTo>
                    <a:pt x="39" y="58"/>
                    <a:pt x="39" y="58"/>
                    <a:pt x="39" y="58"/>
                  </a:cubicBezTo>
                  <a:moveTo>
                    <a:pt x="39" y="35"/>
                  </a:moveTo>
                  <a:cubicBezTo>
                    <a:pt x="39" y="27"/>
                    <a:pt x="39" y="27"/>
                    <a:pt x="39" y="27"/>
                  </a:cubicBezTo>
                  <a:cubicBezTo>
                    <a:pt x="86" y="27"/>
                    <a:pt x="86" y="27"/>
                    <a:pt x="86" y="27"/>
                  </a:cubicBezTo>
                  <a:cubicBezTo>
                    <a:pt x="86" y="35"/>
                    <a:pt x="86" y="35"/>
                    <a:pt x="86" y="35"/>
                  </a:cubicBezTo>
                  <a:cubicBezTo>
                    <a:pt x="39" y="35"/>
                    <a:pt x="39" y="35"/>
                    <a:pt x="39" y="35"/>
                  </a:cubicBezTo>
                  <a:moveTo>
                    <a:pt x="93" y="0"/>
                  </a:moveTo>
                  <a:cubicBezTo>
                    <a:pt x="31" y="0"/>
                    <a:pt x="31" y="0"/>
                    <a:pt x="31" y="0"/>
                  </a:cubicBezTo>
                  <a:cubicBezTo>
                    <a:pt x="0" y="54"/>
                    <a:pt x="0" y="54"/>
                    <a:pt x="0" y="54"/>
                  </a:cubicBezTo>
                  <a:cubicBezTo>
                    <a:pt x="21" y="91"/>
                    <a:pt x="21" y="91"/>
                    <a:pt x="21" y="91"/>
                  </a:cubicBezTo>
                  <a:cubicBezTo>
                    <a:pt x="19" y="109"/>
                    <a:pt x="19" y="109"/>
                    <a:pt x="19" y="109"/>
                  </a:cubicBezTo>
                  <a:cubicBezTo>
                    <a:pt x="24" y="112"/>
                    <a:pt x="30" y="115"/>
                    <a:pt x="36" y="119"/>
                  </a:cubicBezTo>
                  <a:cubicBezTo>
                    <a:pt x="36" y="119"/>
                    <a:pt x="36" y="119"/>
                    <a:pt x="36" y="119"/>
                  </a:cubicBezTo>
                  <a:cubicBezTo>
                    <a:pt x="36" y="119"/>
                    <a:pt x="36" y="119"/>
                    <a:pt x="36" y="119"/>
                  </a:cubicBezTo>
                  <a:cubicBezTo>
                    <a:pt x="52" y="108"/>
                    <a:pt x="52" y="108"/>
                    <a:pt x="52" y="108"/>
                  </a:cubicBezTo>
                  <a:cubicBezTo>
                    <a:pt x="93" y="108"/>
                    <a:pt x="93" y="108"/>
                    <a:pt x="93" y="108"/>
                  </a:cubicBezTo>
                  <a:cubicBezTo>
                    <a:pt x="125" y="54"/>
                    <a:pt x="125" y="54"/>
                    <a:pt x="125" y="54"/>
                  </a:cubicBezTo>
                  <a:cubicBezTo>
                    <a:pt x="93" y="0"/>
                    <a:pt x="93" y="0"/>
                    <a:pt x="93" y="0"/>
                  </a:cubicBezTo>
                </a:path>
              </a:pathLst>
            </a:custGeom>
            <a:gradFill rotWithShape="1">
              <a:gsLst>
                <a:gs pos="0">
                  <a:schemeClr val="accent3"/>
                </a:gs>
                <a:gs pos="100000">
                  <a:schemeClr val="accent2"/>
                </a:gs>
              </a:gsLst>
              <a:lin ang="0" scaled="1"/>
            </a:gradFill>
            <a:ln>
              <a:noFill/>
            </a:ln>
            <a:effectLst/>
            <a:extLst/>
          </p:spPr>
          <p:txBody>
            <a:bodyPr vert="horz" wrap="square" lIns="91440" tIns="45720" rIns="91440" bIns="45720" numCol="1" anchor="t" anchorCtr="0" compatLnSpc="1">
              <a:prstTxWarp prst="textNoShape">
                <a:avLst/>
              </a:prstTxWarp>
            </a:bodyPr>
            <a:lstStyle/>
            <a:p>
              <a:endParaRPr lang="en-US"/>
            </a:p>
          </p:txBody>
        </p:sp>
        <p:sp>
          <p:nvSpPr>
            <p:cNvPr id="115" name="Freeform 17"/>
            <p:cNvSpPr>
              <a:spLocks/>
            </p:cNvSpPr>
            <p:nvPr userDrawn="1"/>
          </p:nvSpPr>
          <p:spPr bwMode="auto">
            <a:xfrm>
              <a:off x="8414694" y="504578"/>
              <a:ext cx="66918" cy="79656"/>
            </a:xfrm>
            <a:custGeom>
              <a:avLst/>
              <a:gdLst>
                <a:gd name="T0" fmla="*/ 4 w 21"/>
                <a:gd name="T1" fmla="*/ 0 h 25"/>
                <a:gd name="T2" fmla="*/ 4 w 21"/>
                <a:gd name="T3" fmla="*/ 0 h 25"/>
                <a:gd name="T4" fmla="*/ 4 w 21"/>
                <a:gd name="T5" fmla="*/ 0 h 25"/>
                <a:gd name="T6" fmla="*/ 0 w 21"/>
                <a:gd name="T7" fmla="*/ 25 h 25"/>
                <a:gd name="T8" fmla="*/ 21 w 21"/>
                <a:gd name="T9" fmla="*/ 10 h 25"/>
                <a:gd name="T10" fmla="*/ 4 w 21"/>
                <a:gd name="T11" fmla="*/ 0 h 25"/>
                <a:gd name="T12" fmla="*/ 4 w 21"/>
                <a:gd name="T13" fmla="*/ 0 h 25"/>
                <a:gd name="T14" fmla="*/ 4 w 21"/>
                <a:gd name="T15" fmla="*/ 0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25">
                  <a:moveTo>
                    <a:pt x="4" y="0"/>
                  </a:moveTo>
                  <a:cubicBezTo>
                    <a:pt x="4" y="0"/>
                    <a:pt x="4" y="0"/>
                    <a:pt x="4" y="0"/>
                  </a:cubicBezTo>
                  <a:cubicBezTo>
                    <a:pt x="4" y="0"/>
                    <a:pt x="4" y="0"/>
                    <a:pt x="4" y="0"/>
                  </a:cubicBezTo>
                  <a:cubicBezTo>
                    <a:pt x="0" y="25"/>
                    <a:pt x="0" y="25"/>
                    <a:pt x="0" y="25"/>
                  </a:cubicBezTo>
                  <a:cubicBezTo>
                    <a:pt x="21" y="10"/>
                    <a:pt x="21" y="10"/>
                    <a:pt x="21" y="10"/>
                  </a:cubicBezTo>
                  <a:cubicBezTo>
                    <a:pt x="15" y="6"/>
                    <a:pt x="9" y="3"/>
                    <a:pt x="4" y="0"/>
                  </a:cubicBezTo>
                  <a:cubicBezTo>
                    <a:pt x="4" y="0"/>
                    <a:pt x="4" y="0"/>
                    <a:pt x="4" y="0"/>
                  </a:cubicBezTo>
                  <a:cubicBezTo>
                    <a:pt x="4" y="0"/>
                    <a:pt x="4" y="0"/>
                    <a:pt x="4" y="0"/>
                  </a:cubicBezTo>
                </a:path>
              </a:pathLst>
            </a:custGeom>
            <a:solidFill>
              <a:schemeClr val="accent5">
                <a:lumMod val="75000"/>
              </a:schemeClr>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16" name="Freeform 18"/>
            <p:cNvSpPr>
              <a:spLocks/>
            </p:cNvSpPr>
            <p:nvPr/>
          </p:nvSpPr>
          <p:spPr bwMode="auto">
            <a:xfrm>
              <a:off x="8419569" y="499704"/>
              <a:ext cx="12746" cy="79656"/>
            </a:xfrm>
            <a:custGeom>
              <a:avLst/>
              <a:gdLst>
                <a:gd name="T0" fmla="*/ 12748 w 12748"/>
                <a:gd name="T1" fmla="*/ 0 h 79676"/>
                <a:gd name="T2" fmla="*/ 0 w 12748"/>
                <a:gd name="T3" fmla="*/ 79676 h 79676"/>
                <a:gd name="T4" fmla="*/ 12748 w 12748"/>
                <a:gd name="T5" fmla="*/ 0 h 79676"/>
                <a:gd name="T6" fmla="*/ 12748 w 12748"/>
                <a:gd name="T7" fmla="*/ 0 h 79676"/>
              </a:gdLst>
              <a:ahLst/>
              <a:cxnLst>
                <a:cxn ang="0">
                  <a:pos x="T0" y="T1"/>
                </a:cxn>
                <a:cxn ang="0">
                  <a:pos x="T2" y="T3"/>
                </a:cxn>
                <a:cxn ang="0">
                  <a:pos x="T4" y="T5"/>
                </a:cxn>
                <a:cxn ang="0">
                  <a:pos x="T6" y="T7"/>
                </a:cxn>
              </a:cxnLst>
              <a:rect l="0" t="0" r="r" b="b"/>
              <a:pathLst>
                <a:path w="12748" h="79676">
                  <a:moveTo>
                    <a:pt x="12748" y="0"/>
                  </a:moveTo>
                  <a:lnTo>
                    <a:pt x="0" y="79676"/>
                  </a:lnTo>
                  <a:lnTo>
                    <a:pt x="12748" y="0"/>
                  </a:lnTo>
                  <a:lnTo>
                    <a:pt x="12748" y="0"/>
                  </a:lnTo>
                  <a:close/>
                </a:path>
              </a:pathLst>
            </a:custGeom>
            <a:solidFill>
              <a:srgbClr val="34342E"/>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17" name="Freeform 19"/>
            <p:cNvSpPr>
              <a:spLocks/>
            </p:cNvSpPr>
            <p:nvPr/>
          </p:nvSpPr>
          <p:spPr bwMode="auto">
            <a:xfrm>
              <a:off x="8419569" y="499704"/>
              <a:ext cx="12746" cy="79656"/>
            </a:xfrm>
            <a:custGeom>
              <a:avLst/>
              <a:gdLst>
                <a:gd name="T0" fmla="*/ 12748 w 12748"/>
                <a:gd name="T1" fmla="*/ 0 h 79676"/>
                <a:gd name="T2" fmla="*/ 0 w 12748"/>
                <a:gd name="T3" fmla="*/ 79676 h 79676"/>
                <a:gd name="T4" fmla="*/ 12748 w 12748"/>
                <a:gd name="T5" fmla="*/ 0 h 79676"/>
                <a:gd name="T6" fmla="*/ 12748 w 12748"/>
                <a:gd name="T7" fmla="*/ 0 h 79676"/>
              </a:gdLst>
              <a:ahLst/>
              <a:cxnLst>
                <a:cxn ang="0">
                  <a:pos x="T0" y="T1"/>
                </a:cxn>
                <a:cxn ang="0">
                  <a:pos x="T2" y="T3"/>
                </a:cxn>
                <a:cxn ang="0">
                  <a:pos x="T4" y="T5"/>
                </a:cxn>
                <a:cxn ang="0">
                  <a:pos x="T6" y="T7"/>
                </a:cxn>
              </a:cxnLst>
              <a:rect l="0" t="0" r="r" b="b"/>
              <a:pathLst>
                <a:path w="12748" h="79676">
                  <a:moveTo>
                    <a:pt x="12748" y="0"/>
                  </a:moveTo>
                  <a:lnTo>
                    <a:pt x="0" y="79676"/>
                  </a:lnTo>
                  <a:lnTo>
                    <a:pt x="12748" y="0"/>
                  </a:lnTo>
                  <a:lnTo>
                    <a:pt x="12748" y="0"/>
                  </a:lnTo>
                </a:path>
              </a:pathLst>
            </a:cu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18" name="Freeform 20"/>
            <p:cNvSpPr>
              <a:spLocks/>
            </p:cNvSpPr>
            <p:nvPr/>
          </p:nvSpPr>
          <p:spPr bwMode="auto">
            <a:xfrm>
              <a:off x="8432315" y="499704"/>
              <a:ext cx="54172" cy="31862"/>
            </a:xfrm>
            <a:custGeom>
              <a:avLst/>
              <a:gdLst>
                <a:gd name="T0" fmla="*/ 0 w 17"/>
                <a:gd name="T1" fmla="*/ 0 h 10"/>
                <a:gd name="T2" fmla="*/ 0 w 17"/>
                <a:gd name="T3" fmla="*/ 0 h 10"/>
                <a:gd name="T4" fmla="*/ 17 w 17"/>
                <a:gd name="T5" fmla="*/ 10 h 10"/>
                <a:gd name="T6" fmla="*/ 17 w 17"/>
                <a:gd name="T7" fmla="*/ 10 h 10"/>
                <a:gd name="T8" fmla="*/ 0 w 17"/>
                <a:gd name="T9" fmla="*/ 0 h 10"/>
              </a:gdLst>
              <a:ahLst/>
              <a:cxnLst>
                <a:cxn ang="0">
                  <a:pos x="T0" y="T1"/>
                </a:cxn>
                <a:cxn ang="0">
                  <a:pos x="T2" y="T3"/>
                </a:cxn>
                <a:cxn ang="0">
                  <a:pos x="T4" y="T5"/>
                </a:cxn>
                <a:cxn ang="0">
                  <a:pos x="T6" y="T7"/>
                </a:cxn>
                <a:cxn ang="0">
                  <a:pos x="T8" y="T9"/>
                </a:cxn>
              </a:cxnLst>
              <a:rect l="0" t="0" r="r" b="b"/>
              <a:pathLst>
                <a:path w="17" h="10">
                  <a:moveTo>
                    <a:pt x="0" y="0"/>
                  </a:moveTo>
                  <a:cubicBezTo>
                    <a:pt x="0" y="0"/>
                    <a:pt x="0" y="0"/>
                    <a:pt x="0" y="0"/>
                  </a:cubicBezTo>
                  <a:cubicBezTo>
                    <a:pt x="5" y="3"/>
                    <a:pt x="11" y="6"/>
                    <a:pt x="17" y="10"/>
                  </a:cubicBezTo>
                  <a:cubicBezTo>
                    <a:pt x="17" y="10"/>
                    <a:pt x="17" y="10"/>
                    <a:pt x="17" y="10"/>
                  </a:cubicBezTo>
                  <a:cubicBezTo>
                    <a:pt x="11" y="6"/>
                    <a:pt x="5" y="3"/>
                    <a:pt x="0" y="0"/>
                  </a:cubicBezTo>
                </a:path>
              </a:pathLst>
            </a:custGeom>
            <a:solidFill>
              <a:srgbClr val="34342E"/>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19" name="Freeform 21"/>
            <p:cNvSpPr>
              <a:spLocks noEditPoints="1"/>
            </p:cNvSpPr>
            <p:nvPr userDrawn="1"/>
          </p:nvSpPr>
          <p:spPr bwMode="auto">
            <a:xfrm>
              <a:off x="6157100" y="1299460"/>
              <a:ext cx="312285" cy="165686"/>
            </a:xfrm>
            <a:custGeom>
              <a:avLst/>
              <a:gdLst>
                <a:gd name="T0" fmla="*/ 54 w 98"/>
                <a:gd name="T1" fmla="*/ 52 h 52"/>
                <a:gd name="T2" fmla="*/ 98 w 98"/>
                <a:gd name="T3" fmla="*/ 26 h 52"/>
                <a:gd name="T4" fmla="*/ 54 w 98"/>
                <a:gd name="T5" fmla="*/ 0 h 52"/>
                <a:gd name="T6" fmla="*/ 54 w 98"/>
                <a:gd name="T7" fmla="*/ 15 h 52"/>
                <a:gd name="T8" fmla="*/ 0 w 98"/>
                <a:gd name="T9" fmla="*/ 15 h 52"/>
                <a:gd name="T10" fmla="*/ 0 w 98"/>
                <a:gd name="T11" fmla="*/ 36 h 52"/>
                <a:gd name="T12" fmla="*/ 54 w 98"/>
                <a:gd name="T13" fmla="*/ 36 h 52"/>
                <a:gd name="T14" fmla="*/ 54 w 98"/>
                <a:gd name="T15" fmla="*/ 52 h 52"/>
                <a:gd name="T16" fmla="*/ 7 w 98"/>
                <a:gd name="T17" fmla="*/ 30 h 52"/>
                <a:gd name="T18" fmla="*/ 7 w 98"/>
                <a:gd name="T19" fmla="*/ 22 h 52"/>
                <a:gd name="T20" fmla="*/ 61 w 98"/>
                <a:gd name="T21" fmla="*/ 22 h 52"/>
                <a:gd name="T22" fmla="*/ 61 w 98"/>
                <a:gd name="T23" fmla="*/ 11 h 52"/>
                <a:gd name="T24" fmla="*/ 86 w 98"/>
                <a:gd name="T25" fmla="*/ 26 h 52"/>
                <a:gd name="T26" fmla="*/ 61 w 98"/>
                <a:gd name="T27" fmla="*/ 40 h 52"/>
                <a:gd name="T28" fmla="*/ 61 w 98"/>
                <a:gd name="T29" fmla="*/ 30 h 52"/>
                <a:gd name="T30" fmla="*/ 7 w 98"/>
                <a:gd name="T31" fmla="*/ 3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8" h="52">
                  <a:moveTo>
                    <a:pt x="54" y="52"/>
                  </a:moveTo>
                  <a:cubicBezTo>
                    <a:pt x="98" y="26"/>
                    <a:pt x="98" y="26"/>
                    <a:pt x="98" y="26"/>
                  </a:cubicBezTo>
                  <a:cubicBezTo>
                    <a:pt x="54" y="0"/>
                    <a:pt x="54" y="0"/>
                    <a:pt x="54" y="0"/>
                  </a:cubicBezTo>
                  <a:cubicBezTo>
                    <a:pt x="54" y="0"/>
                    <a:pt x="54" y="11"/>
                    <a:pt x="54" y="15"/>
                  </a:cubicBezTo>
                  <a:cubicBezTo>
                    <a:pt x="48" y="15"/>
                    <a:pt x="0" y="15"/>
                    <a:pt x="0" y="15"/>
                  </a:cubicBezTo>
                  <a:cubicBezTo>
                    <a:pt x="0" y="36"/>
                    <a:pt x="0" y="36"/>
                    <a:pt x="0" y="36"/>
                  </a:cubicBezTo>
                  <a:cubicBezTo>
                    <a:pt x="0" y="36"/>
                    <a:pt x="48" y="36"/>
                    <a:pt x="54" y="36"/>
                  </a:cubicBezTo>
                  <a:cubicBezTo>
                    <a:pt x="54" y="40"/>
                    <a:pt x="54" y="52"/>
                    <a:pt x="54" y="52"/>
                  </a:cubicBezTo>
                  <a:close/>
                  <a:moveTo>
                    <a:pt x="7" y="30"/>
                  </a:moveTo>
                  <a:cubicBezTo>
                    <a:pt x="7" y="27"/>
                    <a:pt x="7" y="24"/>
                    <a:pt x="7" y="22"/>
                  </a:cubicBezTo>
                  <a:cubicBezTo>
                    <a:pt x="13" y="22"/>
                    <a:pt x="61" y="22"/>
                    <a:pt x="61" y="22"/>
                  </a:cubicBezTo>
                  <a:cubicBezTo>
                    <a:pt x="61" y="22"/>
                    <a:pt x="61" y="15"/>
                    <a:pt x="61" y="11"/>
                  </a:cubicBezTo>
                  <a:cubicBezTo>
                    <a:pt x="67" y="15"/>
                    <a:pt x="80" y="22"/>
                    <a:pt x="86" y="26"/>
                  </a:cubicBezTo>
                  <a:cubicBezTo>
                    <a:pt x="80" y="29"/>
                    <a:pt x="67" y="37"/>
                    <a:pt x="61" y="40"/>
                  </a:cubicBezTo>
                  <a:cubicBezTo>
                    <a:pt x="61" y="37"/>
                    <a:pt x="61" y="30"/>
                    <a:pt x="61" y="30"/>
                  </a:cubicBezTo>
                  <a:cubicBezTo>
                    <a:pt x="61" y="30"/>
                    <a:pt x="13" y="30"/>
                    <a:pt x="7" y="30"/>
                  </a:cubicBezTo>
                  <a:close/>
                </a:path>
              </a:pathLst>
            </a:custGeom>
            <a:gradFill rotWithShape="1">
              <a:gsLst>
                <a:gs pos="0">
                  <a:schemeClr val="accent2"/>
                </a:gs>
                <a:gs pos="100000">
                  <a:schemeClr val="accent3"/>
                </a:gs>
              </a:gsLst>
              <a:lin ang="0" scaled="1"/>
            </a:gradFill>
            <a:ln>
              <a:noFill/>
            </a:ln>
            <a:effectLst/>
            <a:extLst/>
          </p:spPr>
          <p:txBody>
            <a:bodyPr vert="horz" wrap="square" lIns="91440" tIns="45720" rIns="91440" bIns="45720" numCol="1" anchor="t" anchorCtr="0" compatLnSpc="1">
              <a:prstTxWarp prst="textNoShape">
                <a:avLst/>
              </a:prstTxWarp>
            </a:bodyPr>
            <a:lstStyle/>
            <a:p>
              <a:endParaRPr lang="en-US"/>
            </a:p>
          </p:txBody>
        </p:sp>
        <p:sp>
          <p:nvSpPr>
            <p:cNvPr id="120" name="Freeform 22"/>
            <p:cNvSpPr>
              <a:spLocks noEditPoints="1"/>
            </p:cNvSpPr>
            <p:nvPr userDrawn="1"/>
          </p:nvSpPr>
          <p:spPr bwMode="auto">
            <a:xfrm>
              <a:off x="5943600" y="1395049"/>
              <a:ext cx="356896" cy="187991"/>
            </a:xfrm>
            <a:custGeom>
              <a:avLst/>
              <a:gdLst>
                <a:gd name="T0" fmla="*/ 43 w 112"/>
                <a:gd name="T1" fmla="*/ 46 h 59"/>
                <a:gd name="T2" fmla="*/ 15 w 112"/>
                <a:gd name="T3" fmla="*/ 30 h 59"/>
                <a:gd name="T4" fmla="*/ 43 w 112"/>
                <a:gd name="T5" fmla="*/ 13 h 59"/>
                <a:gd name="T6" fmla="*/ 43 w 112"/>
                <a:gd name="T7" fmla="*/ 25 h 59"/>
                <a:gd name="T8" fmla="*/ 104 w 112"/>
                <a:gd name="T9" fmla="*/ 25 h 59"/>
                <a:gd name="T10" fmla="*/ 104 w 112"/>
                <a:gd name="T11" fmla="*/ 34 h 59"/>
                <a:gd name="T12" fmla="*/ 43 w 112"/>
                <a:gd name="T13" fmla="*/ 34 h 59"/>
                <a:gd name="T14" fmla="*/ 43 w 112"/>
                <a:gd name="T15" fmla="*/ 46 h 59"/>
                <a:gd name="T16" fmla="*/ 50 w 112"/>
                <a:gd name="T17" fmla="*/ 0 h 59"/>
                <a:gd name="T18" fmla="*/ 0 w 112"/>
                <a:gd name="T19" fmla="*/ 30 h 59"/>
                <a:gd name="T20" fmla="*/ 50 w 112"/>
                <a:gd name="T21" fmla="*/ 59 h 59"/>
                <a:gd name="T22" fmla="*/ 50 w 112"/>
                <a:gd name="T23" fmla="*/ 42 h 59"/>
                <a:gd name="T24" fmla="*/ 112 w 112"/>
                <a:gd name="T25" fmla="*/ 42 h 59"/>
                <a:gd name="T26" fmla="*/ 112 w 112"/>
                <a:gd name="T27" fmla="*/ 17 h 59"/>
                <a:gd name="T28" fmla="*/ 50 w 112"/>
                <a:gd name="T29" fmla="*/ 17 h 59"/>
                <a:gd name="T30" fmla="*/ 50 w 112"/>
                <a:gd name="T31"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2" h="59">
                  <a:moveTo>
                    <a:pt x="43" y="46"/>
                  </a:moveTo>
                  <a:cubicBezTo>
                    <a:pt x="36" y="42"/>
                    <a:pt x="21" y="34"/>
                    <a:pt x="15" y="30"/>
                  </a:cubicBezTo>
                  <a:cubicBezTo>
                    <a:pt x="21" y="26"/>
                    <a:pt x="36" y="17"/>
                    <a:pt x="43" y="13"/>
                  </a:cubicBezTo>
                  <a:cubicBezTo>
                    <a:pt x="43" y="17"/>
                    <a:pt x="43" y="25"/>
                    <a:pt x="43" y="25"/>
                  </a:cubicBezTo>
                  <a:cubicBezTo>
                    <a:pt x="43" y="25"/>
                    <a:pt x="98" y="25"/>
                    <a:pt x="104" y="25"/>
                  </a:cubicBezTo>
                  <a:cubicBezTo>
                    <a:pt x="104" y="28"/>
                    <a:pt x="104" y="31"/>
                    <a:pt x="104" y="34"/>
                  </a:cubicBezTo>
                  <a:cubicBezTo>
                    <a:pt x="98" y="34"/>
                    <a:pt x="43" y="34"/>
                    <a:pt x="43" y="34"/>
                  </a:cubicBezTo>
                  <a:cubicBezTo>
                    <a:pt x="43" y="34"/>
                    <a:pt x="43" y="42"/>
                    <a:pt x="43" y="46"/>
                  </a:cubicBezTo>
                  <a:moveTo>
                    <a:pt x="50" y="0"/>
                  </a:moveTo>
                  <a:cubicBezTo>
                    <a:pt x="0" y="30"/>
                    <a:pt x="0" y="30"/>
                    <a:pt x="0" y="30"/>
                  </a:cubicBezTo>
                  <a:cubicBezTo>
                    <a:pt x="50" y="59"/>
                    <a:pt x="50" y="59"/>
                    <a:pt x="50" y="59"/>
                  </a:cubicBezTo>
                  <a:cubicBezTo>
                    <a:pt x="50" y="59"/>
                    <a:pt x="50" y="46"/>
                    <a:pt x="50" y="42"/>
                  </a:cubicBezTo>
                  <a:cubicBezTo>
                    <a:pt x="57" y="42"/>
                    <a:pt x="112" y="42"/>
                    <a:pt x="112" y="42"/>
                  </a:cubicBezTo>
                  <a:cubicBezTo>
                    <a:pt x="112" y="17"/>
                    <a:pt x="112" y="17"/>
                    <a:pt x="112" y="17"/>
                  </a:cubicBezTo>
                  <a:cubicBezTo>
                    <a:pt x="112" y="17"/>
                    <a:pt x="57" y="17"/>
                    <a:pt x="50" y="17"/>
                  </a:cubicBezTo>
                  <a:cubicBezTo>
                    <a:pt x="50" y="13"/>
                    <a:pt x="50" y="0"/>
                    <a:pt x="50" y="0"/>
                  </a:cubicBezTo>
                </a:path>
              </a:pathLst>
            </a:custGeom>
            <a:gradFill rotWithShape="1">
              <a:gsLst>
                <a:gs pos="0">
                  <a:schemeClr val="accent6"/>
                </a:gs>
                <a:gs pos="100000">
                  <a:schemeClr val="accent1"/>
                </a:gs>
              </a:gsLst>
              <a:lin ang="0" scaled="1"/>
            </a:gradFill>
            <a:ln>
              <a:noFill/>
            </a:ln>
            <a:effectLst/>
            <a:extLst/>
          </p:spPr>
          <p:txBody>
            <a:bodyPr vert="horz" wrap="square" lIns="91440" tIns="45720" rIns="91440" bIns="45720" numCol="1" anchor="t" anchorCtr="0" compatLnSpc="1">
              <a:prstTxWarp prst="textNoShape">
                <a:avLst/>
              </a:prstTxWarp>
            </a:bodyPr>
            <a:lstStyle/>
            <a:p>
              <a:endParaRPr lang="en-US"/>
            </a:p>
          </p:txBody>
        </p:sp>
        <p:sp>
          <p:nvSpPr>
            <p:cNvPr id="121" name="Freeform 24"/>
            <p:cNvSpPr>
              <a:spLocks noEditPoints="1"/>
            </p:cNvSpPr>
            <p:nvPr userDrawn="1"/>
          </p:nvSpPr>
          <p:spPr bwMode="auto">
            <a:xfrm>
              <a:off x="8577901" y="1038186"/>
              <a:ext cx="261299" cy="229411"/>
            </a:xfrm>
            <a:custGeom>
              <a:avLst/>
              <a:gdLst>
                <a:gd name="T0" fmla="*/ 89238 w 261339"/>
                <a:gd name="T1" fmla="*/ 188036 h 229468"/>
                <a:gd name="T2" fmla="*/ 44619 w 261339"/>
                <a:gd name="T3" fmla="*/ 114734 h 229468"/>
                <a:gd name="T4" fmla="*/ 89238 w 261339"/>
                <a:gd name="T5" fmla="*/ 38244 h 229468"/>
                <a:gd name="T6" fmla="*/ 175289 w 261339"/>
                <a:gd name="T7" fmla="*/ 38244 h 229468"/>
                <a:gd name="T8" fmla="*/ 216721 w 261339"/>
                <a:gd name="T9" fmla="*/ 114734 h 229468"/>
                <a:gd name="T10" fmla="*/ 175289 w 261339"/>
                <a:gd name="T11" fmla="*/ 188036 h 229468"/>
                <a:gd name="T12" fmla="*/ 89238 w 261339"/>
                <a:gd name="T13" fmla="*/ 188036 h 229468"/>
                <a:gd name="T14" fmla="*/ 197598 w 261339"/>
                <a:gd name="T15" fmla="*/ 0 h 229468"/>
                <a:gd name="T16" fmla="*/ 63741 w 261339"/>
                <a:gd name="T17" fmla="*/ 0 h 229468"/>
                <a:gd name="T18" fmla="*/ 0 w 261339"/>
                <a:gd name="T19" fmla="*/ 114734 h 229468"/>
                <a:gd name="T20" fmla="*/ 63741 w 261339"/>
                <a:gd name="T21" fmla="*/ 229468 h 229468"/>
                <a:gd name="T22" fmla="*/ 197598 w 261339"/>
                <a:gd name="T23" fmla="*/ 229468 h 229468"/>
                <a:gd name="T24" fmla="*/ 261339 w 261339"/>
                <a:gd name="T25" fmla="*/ 114734 h 229468"/>
                <a:gd name="T26" fmla="*/ 197598 w 261339"/>
                <a:gd name="T27" fmla="*/ 0 h 229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1339" h="229468">
                  <a:moveTo>
                    <a:pt x="89238" y="188036"/>
                  </a:moveTo>
                  <a:lnTo>
                    <a:pt x="44619" y="114734"/>
                  </a:lnTo>
                  <a:lnTo>
                    <a:pt x="89238" y="38244"/>
                  </a:lnTo>
                  <a:lnTo>
                    <a:pt x="175289" y="38244"/>
                  </a:lnTo>
                  <a:lnTo>
                    <a:pt x="216721" y="114734"/>
                  </a:lnTo>
                  <a:lnTo>
                    <a:pt x="175289" y="188036"/>
                  </a:lnTo>
                  <a:lnTo>
                    <a:pt x="89238" y="188036"/>
                  </a:lnTo>
                  <a:moveTo>
                    <a:pt x="197598" y="0"/>
                  </a:moveTo>
                  <a:lnTo>
                    <a:pt x="63741" y="0"/>
                  </a:lnTo>
                  <a:lnTo>
                    <a:pt x="0" y="114734"/>
                  </a:lnTo>
                  <a:lnTo>
                    <a:pt x="63741" y="229468"/>
                  </a:lnTo>
                  <a:lnTo>
                    <a:pt x="197598" y="229468"/>
                  </a:lnTo>
                  <a:lnTo>
                    <a:pt x="261339" y="114734"/>
                  </a:lnTo>
                  <a:lnTo>
                    <a:pt x="197598" y="0"/>
                  </a:lnTo>
                </a:path>
              </a:pathLst>
            </a:custGeom>
            <a:gradFill rotWithShape="1">
              <a:gsLst>
                <a:gs pos="0">
                  <a:schemeClr val="accent2"/>
                </a:gs>
                <a:gs pos="100000">
                  <a:schemeClr val="accent3"/>
                </a:gs>
              </a:gsLst>
              <a:lin ang="0" scaled="1"/>
            </a:gradFill>
            <a:ln>
              <a:noFill/>
            </a:ln>
            <a:effectLst/>
            <a:extLst/>
          </p:spPr>
          <p:txBody>
            <a:bodyPr vert="horz" wrap="square" lIns="91440" tIns="45720" rIns="91440" bIns="45720" numCol="1" anchor="t" anchorCtr="0" compatLnSpc="1">
              <a:prstTxWarp prst="textNoShape">
                <a:avLst/>
              </a:prstTxWarp>
            </a:bodyPr>
            <a:lstStyle/>
            <a:p>
              <a:endParaRPr lang="en-US"/>
            </a:p>
          </p:txBody>
        </p:sp>
        <p:sp>
          <p:nvSpPr>
            <p:cNvPr id="122" name="Freeform 26"/>
            <p:cNvSpPr>
              <a:spLocks noEditPoints="1"/>
            </p:cNvSpPr>
            <p:nvPr/>
          </p:nvSpPr>
          <p:spPr bwMode="auto">
            <a:xfrm>
              <a:off x="8839200" y="942597"/>
              <a:ext cx="210314" cy="181617"/>
            </a:xfrm>
            <a:custGeom>
              <a:avLst/>
              <a:gdLst>
                <a:gd name="T0" fmla="*/ 70115 w 210346"/>
                <a:gd name="T1" fmla="*/ 149792 h 181662"/>
                <a:gd name="T2" fmla="*/ 38244 w 210346"/>
                <a:gd name="T3" fmla="*/ 92425 h 181662"/>
                <a:gd name="T4" fmla="*/ 70115 w 210346"/>
                <a:gd name="T5" fmla="*/ 31870 h 181662"/>
                <a:gd name="T6" fmla="*/ 140230 w 210346"/>
                <a:gd name="T7" fmla="*/ 31870 h 181662"/>
                <a:gd name="T8" fmla="*/ 175288 w 210346"/>
                <a:gd name="T9" fmla="*/ 92425 h 181662"/>
                <a:gd name="T10" fmla="*/ 140230 w 210346"/>
                <a:gd name="T11" fmla="*/ 149792 h 181662"/>
                <a:gd name="T12" fmla="*/ 70115 w 210346"/>
                <a:gd name="T13" fmla="*/ 149792 h 181662"/>
                <a:gd name="T14" fmla="*/ 159353 w 210346"/>
                <a:gd name="T15" fmla="*/ 0 h 181662"/>
                <a:gd name="T16" fmla="*/ 54180 w 210346"/>
                <a:gd name="T17" fmla="*/ 0 h 181662"/>
                <a:gd name="T18" fmla="*/ 0 w 210346"/>
                <a:gd name="T19" fmla="*/ 92425 h 181662"/>
                <a:gd name="T20" fmla="*/ 54180 w 210346"/>
                <a:gd name="T21" fmla="*/ 181662 h 181662"/>
                <a:gd name="T22" fmla="*/ 159353 w 210346"/>
                <a:gd name="T23" fmla="*/ 181662 h 181662"/>
                <a:gd name="T24" fmla="*/ 210346 w 210346"/>
                <a:gd name="T25" fmla="*/ 92425 h 181662"/>
                <a:gd name="T26" fmla="*/ 159353 w 210346"/>
                <a:gd name="T27" fmla="*/ 0 h 181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0346" h="181662">
                  <a:moveTo>
                    <a:pt x="70115" y="149792"/>
                  </a:moveTo>
                  <a:lnTo>
                    <a:pt x="38244" y="92425"/>
                  </a:lnTo>
                  <a:lnTo>
                    <a:pt x="70115" y="31870"/>
                  </a:lnTo>
                  <a:lnTo>
                    <a:pt x="140230" y="31870"/>
                  </a:lnTo>
                  <a:lnTo>
                    <a:pt x="175288" y="92425"/>
                  </a:lnTo>
                  <a:lnTo>
                    <a:pt x="140230" y="149792"/>
                  </a:lnTo>
                  <a:lnTo>
                    <a:pt x="70115" y="149792"/>
                  </a:lnTo>
                  <a:moveTo>
                    <a:pt x="159353" y="0"/>
                  </a:moveTo>
                  <a:lnTo>
                    <a:pt x="54180" y="0"/>
                  </a:lnTo>
                  <a:lnTo>
                    <a:pt x="0" y="92425"/>
                  </a:lnTo>
                  <a:lnTo>
                    <a:pt x="54180" y="181662"/>
                  </a:lnTo>
                  <a:lnTo>
                    <a:pt x="159353" y="181662"/>
                  </a:lnTo>
                  <a:lnTo>
                    <a:pt x="210346" y="92425"/>
                  </a:lnTo>
                  <a:lnTo>
                    <a:pt x="159353" y="0"/>
                  </a:lnTo>
                </a:path>
              </a:pathLst>
            </a:custGeom>
            <a:gradFill rotWithShape="1">
              <a:gsLst>
                <a:gs pos="0">
                  <a:schemeClr val="accent5"/>
                </a:gs>
                <a:gs pos="100000">
                  <a:schemeClr val="accent4"/>
                </a:gs>
              </a:gsLst>
              <a:lin ang="0" scaled="1"/>
            </a:gradFill>
            <a:ln>
              <a:noFill/>
            </a:ln>
            <a:effectLst/>
            <a:extLst/>
          </p:spPr>
          <p:txBody>
            <a:bodyPr vert="horz" wrap="square" lIns="91440" tIns="45720" rIns="91440" bIns="45720" numCol="1" anchor="t" anchorCtr="0" compatLnSpc="1">
              <a:prstTxWarp prst="textNoShape">
                <a:avLst/>
              </a:prstTxWarp>
            </a:bodyPr>
            <a:lstStyle/>
            <a:p>
              <a:endParaRPr lang="en-US"/>
            </a:p>
          </p:txBody>
        </p:sp>
        <p:sp>
          <p:nvSpPr>
            <p:cNvPr id="123" name="Freeform 28"/>
            <p:cNvSpPr>
              <a:spLocks noEditPoints="1"/>
            </p:cNvSpPr>
            <p:nvPr/>
          </p:nvSpPr>
          <p:spPr bwMode="auto">
            <a:xfrm>
              <a:off x="8683058" y="878871"/>
              <a:ext cx="156142" cy="137010"/>
            </a:xfrm>
            <a:custGeom>
              <a:avLst/>
              <a:gdLst>
                <a:gd name="T0" fmla="*/ 54180 w 156166"/>
                <a:gd name="T1" fmla="*/ 111548 h 137044"/>
                <a:gd name="T2" fmla="*/ 28683 w 156166"/>
                <a:gd name="T3" fmla="*/ 70116 h 137044"/>
                <a:gd name="T4" fmla="*/ 54180 w 156166"/>
                <a:gd name="T5" fmla="*/ 25497 h 137044"/>
                <a:gd name="T6" fmla="*/ 105173 w 156166"/>
                <a:gd name="T7" fmla="*/ 25497 h 137044"/>
                <a:gd name="T8" fmla="*/ 130669 w 156166"/>
                <a:gd name="T9" fmla="*/ 70116 h 137044"/>
                <a:gd name="T10" fmla="*/ 105173 w 156166"/>
                <a:gd name="T11" fmla="*/ 111548 h 137044"/>
                <a:gd name="T12" fmla="*/ 54180 w 156166"/>
                <a:gd name="T13" fmla="*/ 111548 h 137044"/>
                <a:gd name="T14" fmla="*/ 117921 w 156166"/>
                <a:gd name="T15" fmla="*/ 0 h 137044"/>
                <a:gd name="T16" fmla="*/ 38245 w 156166"/>
                <a:gd name="T17" fmla="*/ 0 h 137044"/>
                <a:gd name="T18" fmla="*/ 0 w 156166"/>
                <a:gd name="T19" fmla="*/ 70116 h 137044"/>
                <a:gd name="T20" fmla="*/ 38245 w 156166"/>
                <a:gd name="T21" fmla="*/ 137044 h 137044"/>
                <a:gd name="T22" fmla="*/ 117921 w 156166"/>
                <a:gd name="T23" fmla="*/ 137044 h 137044"/>
                <a:gd name="T24" fmla="*/ 156166 w 156166"/>
                <a:gd name="T25" fmla="*/ 70116 h 137044"/>
                <a:gd name="T26" fmla="*/ 117921 w 156166"/>
                <a:gd name="T27" fmla="*/ 0 h 137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6166" h="137044">
                  <a:moveTo>
                    <a:pt x="54180" y="111548"/>
                  </a:moveTo>
                  <a:lnTo>
                    <a:pt x="28683" y="70116"/>
                  </a:lnTo>
                  <a:lnTo>
                    <a:pt x="54180" y="25497"/>
                  </a:lnTo>
                  <a:lnTo>
                    <a:pt x="105173" y="25497"/>
                  </a:lnTo>
                  <a:lnTo>
                    <a:pt x="130669" y="70116"/>
                  </a:lnTo>
                  <a:lnTo>
                    <a:pt x="105173" y="111548"/>
                  </a:lnTo>
                  <a:lnTo>
                    <a:pt x="54180" y="111548"/>
                  </a:lnTo>
                  <a:moveTo>
                    <a:pt x="117921" y="0"/>
                  </a:moveTo>
                  <a:lnTo>
                    <a:pt x="38245" y="0"/>
                  </a:lnTo>
                  <a:lnTo>
                    <a:pt x="0" y="70116"/>
                  </a:lnTo>
                  <a:lnTo>
                    <a:pt x="38245" y="137044"/>
                  </a:lnTo>
                  <a:lnTo>
                    <a:pt x="117921" y="137044"/>
                  </a:lnTo>
                  <a:lnTo>
                    <a:pt x="156166" y="70116"/>
                  </a:lnTo>
                  <a:lnTo>
                    <a:pt x="117921" y="0"/>
                  </a:lnTo>
                </a:path>
              </a:pathLst>
            </a:custGeom>
            <a:gradFill rotWithShape="1">
              <a:gsLst>
                <a:gs pos="0">
                  <a:schemeClr val="accent1"/>
                </a:gs>
                <a:gs pos="100000">
                  <a:schemeClr val="accent6"/>
                </a:gs>
              </a:gsLst>
              <a:lin ang="0" scaled="1"/>
            </a:gradFill>
            <a:ln>
              <a:noFill/>
            </a:ln>
            <a:effectLst/>
            <a:extLst/>
          </p:spPr>
          <p:txBody>
            <a:bodyPr vert="horz" wrap="square" lIns="91440" tIns="45720" rIns="91440" bIns="45720" numCol="1" anchor="t" anchorCtr="0" compatLnSpc="1">
              <a:prstTxWarp prst="textNoShape">
                <a:avLst/>
              </a:prstTxWarp>
            </a:bodyPr>
            <a:lstStyle/>
            <a:p>
              <a:endParaRPr lang="en-US"/>
            </a:p>
          </p:txBody>
        </p:sp>
        <p:sp>
          <p:nvSpPr>
            <p:cNvPr id="124" name="Freeform 29"/>
            <p:cNvSpPr>
              <a:spLocks noEditPoints="1"/>
            </p:cNvSpPr>
            <p:nvPr/>
          </p:nvSpPr>
          <p:spPr bwMode="auto">
            <a:xfrm>
              <a:off x="8145523" y="601665"/>
              <a:ext cx="229434" cy="328186"/>
            </a:xfrm>
            <a:custGeom>
              <a:avLst/>
              <a:gdLst>
                <a:gd name="T0" fmla="*/ 0 w 229469"/>
                <a:gd name="T1" fmla="*/ 98799 h 328267"/>
                <a:gd name="T2" fmla="*/ 57368 w 229469"/>
                <a:gd name="T3" fmla="*/ 197598 h 328267"/>
                <a:gd name="T4" fmla="*/ 172102 w 229469"/>
                <a:gd name="T5" fmla="*/ 197598 h 328267"/>
                <a:gd name="T6" fmla="*/ 229469 w 229469"/>
                <a:gd name="T7" fmla="*/ 98799 h 328267"/>
                <a:gd name="T8" fmla="*/ 172102 w 229469"/>
                <a:gd name="T9" fmla="*/ 0 h 328267"/>
                <a:gd name="T10" fmla="*/ 57368 w 229469"/>
                <a:gd name="T11" fmla="*/ 0 h 328267"/>
                <a:gd name="T12" fmla="*/ 0 w 229469"/>
                <a:gd name="T13" fmla="*/ 98799 h 328267"/>
                <a:gd name="T14" fmla="*/ 41432 w 229469"/>
                <a:gd name="T15" fmla="*/ 98799 h 328267"/>
                <a:gd name="T16" fmla="*/ 79677 w 229469"/>
                <a:gd name="T17" fmla="*/ 31871 h 328267"/>
                <a:gd name="T18" fmla="*/ 152980 w 229469"/>
                <a:gd name="T19" fmla="*/ 31871 h 328267"/>
                <a:gd name="T20" fmla="*/ 191224 w 229469"/>
                <a:gd name="T21" fmla="*/ 98799 h 328267"/>
                <a:gd name="T22" fmla="*/ 152980 w 229469"/>
                <a:gd name="T23" fmla="*/ 162540 h 328267"/>
                <a:gd name="T24" fmla="*/ 79677 w 229469"/>
                <a:gd name="T25" fmla="*/ 162540 h 328267"/>
                <a:gd name="T26" fmla="*/ 41432 w 229469"/>
                <a:gd name="T27" fmla="*/ 98799 h 328267"/>
                <a:gd name="T28" fmla="*/ 146605 w 229469"/>
                <a:gd name="T29" fmla="*/ 296397 h 328267"/>
                <a:gd name="T30" fmla="*/ 86051 w 229469"/>
                <a:gd name="T31" fmla="*/ 296397 h 328267"/>
                <a:gd name="T32" fmla="*/ 86051 w 229469"/>
                <a:gd name="T33" fmla="*/ 328267 h 328267"/>
                <a:gd name="T34" fmla="*/ 146605 w 229469"/>
                <a:gd name="T35" fmla="*/ 328267 h 328267"/>
                <a:gd name="T36" fmla="*/ 146605 w 229469"/>
                <a:gd name="T37" fmla="*/ 296397 h 328267"/>
                <a:gd name="T38" fmla="*/ 172102 w 229469"/>
                <a:gd name="T39" fmla="*/ 213533 h 328267"/>
                <a:gd name="T40" fmla="*/ 57368 w 229469"/>
                <a:gd name="T41" fmla="*/ 213533 h 328267"/>
                <a:gd name="T42" fmla="*/ 57368 w 229469"/>
                <a:gd name="T43" fmla="*/ 242217 h 328267"/>
                <a:gd name="T44" fmla="*/ 172102 w 229469"/>
                <a:gd name="T45" fmla="*/ 242217 h 328267"/>
                <a:gd name="T46" fmla="*/ 172102 w 229469"/>
                <a:gd name="T47" fmla="*/ 213533 h 328267"/>
                <a:gd name="T48" fmla="*/ 172102 w 229469"/>
                <a:gd name="T49" fmla="*/ 254965 h 328267"/>
                <a:gd name="T50" fmla="*/ 57368 w 229469"/>
                <a:gd name="T51" fmla="*/ 254965 h 328267"/>
                <a:gd name="T52" fmla="*/ 57368 w 229469"/>
                <a:gd name="T53" fmla="*/ 286836 h 328267"/>
                <a:gd name="T54" fmla="*/ 172102 w 229469"/>
                <a:gd name="T55" fmla="*/ 286836 h 328267"/>
                <a:gd name="T56" fmla="*/ 172102 w 229469"/>
                <a:gd name="T57" fmla="*/ 254965 h 328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9469" h="328267">
                  <a:moveTo>
                    <a:pt x="0" y="98799"/>
                  </a:moveTo>
                  <a:lnTo>
                    <a:pt x="57368" y="197598"/>
                  </a:lnTo>
                  <a:lnTo>
                    <a:pt x="172102" y="197598"/>
                  </a:lnTo>
                  <a:lnTo>
                    <a:pt x="229469" y="98799"/>
                  </a:lnTo>
                  <a:lnTo>
                    <a:pt x="172102" y="0"/>
                  </a:lnTo>
                  <a:lnTo>
                    <a:pt x="57368" y="0"/>
                  </a:lnTo>
                  <a:lnTo>
                    <a:pt x="0" y="98799"/>
                  </a:lnTo>
                  <a:close/>
                  <a:moveTo>
                    <a:pt x="41432" y="98799"/>
                  </a:moveTo>
                  <a:lnTo>
                    <a:pt x="79677" y="31871"/>
                  </a:lnTo>
                  <a:lnTo>
                    <a:pt x="152980" y="31871"/>
                  </a:lnTo>
                  <a:lnTo>
                    <a:pt x="191224" y="98799"/>
                  </a:lnTo>
                  <a:lnTo>
                    <a:pt x="152980" y="162540"/>
                  </a:lnTo>
                  <a:lnTo>
                    <a:pt x="79677" y="162540"/>
                  </a:lnTo>
                  <a:lnTo>
                    <a:pt x="41432" y="98799"/>
                  </a:lnTo>
                  <a:close/>
                  <a:moveTo>
                    <a:pt x="146605" y="296397"/>
                  </a:moveTo>
                  <a:lnTo>
                    <a:pt x="86051" y="296397"/>
                  </a:lnTo>
                  <a:lnTo>
                    <a:pt x="86051" y="328267"/>
                  </a:lnTo>
                  <a:lnTo>
                    <a:pt x="146605" y="328267"/>
                  </a:lnTo>
                  <a:lnTo>
                    <a:pt x="146605" y="296397"/>
                  </a:lnTo>
                  <a:close/>
                  <a:moveTo>
                    <a:pt x="172102" y="213533"/>
                  </a:moveTo>
                  <a:lnTo>
                    <a:pt x="57368" y="213533"/>
                  </a:lnTo>
                  <a:lnTo>
                    <a:pt x="57368" y="242217"/>
                  </a:lnTo>
                  <a:lnTo>
                    <a:pt x="172102" y="242217"/>
                  </a:lnTo>
                  <a:lnTo>
                    <a:pt x="172102" y="213533"/>
                  </a:lnTo>
                  <a:close/>
                  <a:moveTo>
                    <a:pt x="172102" y="254965"/>
                  </a:moveTo>
                  <a:lnTo>
                    <a:pt x="57368" y="254965"/>
                  </a:lnTo>
                  <a:lnTo>
                    <a:pt x="57368" y="286836"/>
                  </a:lnTo>
                  <a:lnTo>
                    <a:pt x="172102" y="286836"/>
                  </a:lnTo>
                  <a:lnTo>
                    <a:pt x="172102" y="254965"/>
                  </a:lnTo>
                  <a:close/>
                </a:path>
              </a:pathLst>
            </a:custGeom>
            <a:solidFill>
              <a:srgbClr val="FFFFFE"/>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25" name="Freeform 30"/>
            <p:cNvSpPr>
              <a:spLocks noEditPoints="1"/>
            </p:cNvSpPr>
            <p:nvPr userDrawn="1"/>
          </p:nvSpPr>
          <p:spPr bwMode="auto">
            <a:xfrm>
              <a:off x="7791813" y="254361"/>
              <a:ext cx="254926" cy="251716"/>
            </a:xfrm>
            <a:custGeom>
              <a:avLst/>
              <a:gdLst>
                <a:gd name="T0" fmla="*/ 0 w 80"/>
                <a:gd name="T1" fmla="*/ 40 h 79"/>
                <a:gd name="T2" fmla="*/ 80 w 80"/>
                <a:gd name="T3" fmla="*/ 40 h 79"/>
                <a:gd name="T4" fmla="*/ 5 w 80"/>
                <a:gd name="T5" fmla="*/ 42 h 79"/>
                <a:gd name="T6" fmla="*/ 19 w 80"/>
                <a:gd name="T7" fmla="*/ 54 h 79"/>
                <a:gd name="T8" fmla="*/ 5 w 80"/>
                <a:gd name="T9" fmla="*/ 42 h 79"/>
                <a:gd name="T10" fmla="*/ 43 w 80"/>
                <a:gd name="T11" fmla="*/ 5 h 79"/>
                <a:gd name="T12" fmla="*/ 43 w 80"/>
                <a:gd name="T13" fmla="*/ 19 h 79"/>
                <a:gd name="T14" fmla="*/ 57 w 80"/>
                <a:gd name="T15" fmla="*/ 37 h 79"/>
                <a:gd name="T16" fmla="*/ 43 w 80"/>
                <a:gd name="T17" fmla="*/ 24 h 79"/>
                <a:gd name="T18" fmla="*/ 38 w 80"/>
                <a:gd name="T19" fmla="*/ 5 h 79"/>
                <a:gd name="T20" fmla="*/ 26 w 80"/>
                <a:gd name="T21" fmla="*/ 19 h 79"/>
                <a:gd name="T22" fmla="*/ 38 w 80"/>
                <a:gd name="T23" fmla="*/ 24 h 79"/>
                <a:gd name="T24" fmla="*/ 23 w 80"/>
                <a:gd name="T25" fmla="*/ 37 h 79"/>
                <a:gd name="T26" fmla="*/ 38 w 80"/>
                <a:gd name="T27" fmla="*/ 24 h 79"/>
                <a:gd name="T28" fmla="*/ 5 w 80"/>
                <a:gd name="T29" fmla="*/ 37 h 79"/>
                <a:gd name="T30" fmla="*/ 19 w 80"/>
                <a:gd name="T31" fmla="*/ 24 h 79"/>
                <a:gd name="T32" fmla="*/ 23 w 80"/>
                <a:gd name="T33" fmla="*/ 42 h 79"/>
                <a:gd name="T34" fmla="*/ 38 w 80"/>
                <a:gd name="T35" fmla="*/ 54 h 79"/>
                <a:gd name="T36" fmla="*/ 23 w 80"/>
                <a:gd name="T37" fmla="*/ 42 h 79"/>
                <a:gd name="T38" fmla="*/ 38 w 80"/>
                <a:gd name="T39" fmla="*/ 74 h 79"/>
                <a:gd name="T40" fmla="*/ 38 w 80"/>
                <a:gd name="T41" fmla="*/ 59 h 79"/>
                <a:gd name="T42" fmla="*/ 43 w 80"/>
                <a:gd name="T43" fmla="*/ 59 h 79"/>
                <a:gd name="T44" fmla="*/ 43 w 80"/>
                <a:gd name="T45" fmla="*/ 74 h 79"/>
                <a:gd name="T46" fmla="*/ 43 w 80"/>
                <a:gd name="T47" fmla="*/ 42 h 79"/>
                <a:gd name="T48" fmla="*/ 56 w 80"/>
                <a:gd name="T49" fmla="*/ 54 h 79"/>
                <a:gd name="T50" fmla="*/ 62 w 80"/>
                <a:gd name="T51" fmla="*/ 42 h 79"/>
                <a:gd name="T52" fmla="*/ 72 w 80"/>
                <a:gd name="T53" fmla="*/ 54 h 79"/>
                <a:gd name="T54" fmla="*/ 62 w 80"/>
                <a:gd name="T55" fmla="*/ 42 h 79"/>
                <a:gd name="T56" fmla="*/ 61 w 80"/>
                <a:gd name="T57" fmla="*/ 24 h 79"/>
                <a:gd name="T58" fmla="*/ 75 w 80"/>
                <a:gd name="T59" fmla="*/ 37 h 79"/>
                <a:gd name="T60" fmla="*/ 69 w 80"/>
                <a:gd name="T61" fmla="*/ 19 h 79"/>
                <a:gd name="T62" fmla="*/ 53 w 80"/>
                <a:gd name="T63" fmla="*/ 7 h 79"/>
                <a:gd name="T64" fmla="*/ 27 w 80"/>
                <a:gd name="T65" fmla="*/ 7 h 79"/>
                <a:gd name="T66" fmla="*/ 12 w 80"/>
                <a:gd name="T67" fmla="*/ 19 h 79"/>
                <a:gd name="T68" fmla="*/ 11 w 80"/>
                <a:gd name="T69" fmla="*/ 59 h 79"/>
                <a:gd name="T70" fmla="*/ 27 w 80"/>
                <a:gd name="T71" fmla="*/ 72 h 79"/>
                <a:gd name="T72" fmla="*/ 53 w 80"/>
                <a:gd name="T73" fmla="*/ 72 h 79"/>
                <a:gd name="T74" fmla="*/ 69 w 80"/>
                <a:gd name="T75"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 h="79">
                  <a:moveTo>
                    <a:pt x="40" y="0"/>
                  </a:moveTo>
                  <a:cubicBezTo>
                    <a:pt x="18" y="0"/>
                    <a:pt x="0" y="18"/>
                    <a:pt x="0" y="40"/>
                  </a:cubicBezTo>
                  <a:cubicBezTo>
                    <a:pt x="0" y="62"/>
                    <a:pt x="18" y="79"/>
                    <a:pt x="40" y="79"/>
                  </a:cubicBezTo>
                  <a:cubicBezTo>
                    <a:pt x="62" y="79"/>
                    <a:pt x="80" y="62"/>
                    <a:pt x="80" y="40"/>
                  </a:cubicBezTo>
                  <a:cubicBezTo>
                    <a:pt x="80" y="18"/>
                    <a:pt x="62" y="0"/>
                    <a:pt x="40" y="0"/>
                  </a:cubicBezTo>
                  <a:close/>
                  <a:moveTo>
                    <a:pt x="5" y="42"/>
                  </a:moveTo>
                  <a:cubicBezTo>
                    <a:pt x="18" y="42"/>
                    <a:pt x="18" y="42"/>
                    <a:pt x="18" y="42"/>
                  </a:cubicBezTo>
                  <a:cubicBezTo>
                    <a:pt x="18" y="46"/>
                    <a:pt x="18" y="50"/>
                    <a:pt x="19" y="54"/>
                  </a:cubicBezTo>
                  <a:cubicBezTo>
                    <a:pt x="8" y="54"/>
                    <a:pt x="8" y="54"/>
                    <a:pt x="8" y="54"/>
                  </a:cubicBezTo>
                  <a:cubicBezTo>
                    <a:pt x="7" y="50"/>
                    <a:pt x="6" y="46"/>
                    <a:pt x="5" y="42"/>
                  </a:cubicBezTo>
                  <a:close/>
                  <a:moveTo>
                    <a:pt x="43" y="19"/>
                  </a:moveTo>
                  <a:cubicBezTo>
                    <a:pt x="43" y="5"/>
                    <a:pt x="43" y="5"/>
                    <a:pt x="43" y="5"/>
                  </a:cubicBezTo>
                  <a:cubicBezTo>
                    <a:pt x="47" y="6"/>
                    <a:pt x="52" y="12"/>
                    <a:pt x="54" y="19"/>
                  </a:cubicBezTo>
                  <a:lnTo>
                    <a:pt x="43" y="19"/>
                  </a:lnTo>
                  <a:close/>
                  <a:moveTo>
                    <a:pt x="56" y="24"/>
                  </a:moveTo>
                  <a:cubicBezTo>
                    <a:pt x="57" y="28"/>
                    <a:pt x="57" y="33"/>
                    <a:pt x="57" y="37"/>
                  </a:cubicBezTo>
                  <a:cubicBezTo>
                    <a:pt x="43" y="37"/>
                    <a:pt x="43" y="37"/>
                    <a:pt x="43" y="37"/>
                  </a:cubicBezTo>
                  <a:cubicBezTo>
                    <a:pt x="43" y="24"/>
                    <a:pt x="43" y="24"/>
                    <a:pt x="43" y="24"/>
                  </a:cubicBezTo>
                  <a:lnTo>
                    <a:pt x="56" y="24"/>
                  </a:lnTo>
                  <a:close/>
                  <a:moveTo>
                    <a:pt x="38" y="5"/>
                  </a:moveTo>
                  <a:cubicBezTo>
                    <a:pt x="38" y="19"/>
                    <a:pt x="38" y="19"/>
                    <a:pt x="38" y="19"/>
                  </a:cubicBezTo>
                  <a:cubicBezTo>
                    <a:pt x="26" y="19"/>
                    <a:pt x="26" y="19"/>
                    <a:pt x="26" y="19"/>
                  </a:cubicBezTo>
                  <a:cubicBezTo>
                    <a:pt x="29" y="12"/>
                    <a:pt x="33" y="6"/>
                    <a:pt x="38" y="5"/>
                  </a:cubicBezTo>
                  <a:close/>
                  <a:moveTo>
                    <a:pt x="38" y="24"/>
                  </a:moveTo>
                  <a:cubicBezTo>
                    <a:pt x="38" y="37"/>
                    <a:pt x="38" y="37"/>
                    <a:pt x="38" y="37"/>
                  </a:cubicBezTo>
                  <a:cubicBezTo>
                    <a:pt x="23" y="37"/>
                    <a:pt x="23" y="37"/>
                    <a:pt x="23" y="37"/>
                  </a:cubicBezTo>
                  <a:cubicBezTo>
                    <a:pt x="23" y="33"/>
                    <a:pt x="24" y="28"/>
                    <a:pt x="25" y="24"/>
                  </a:cubicBezTo>
                  <a:lnTo>
                    <a:pt x="38" y="24"/>
                  </a:lnTo>
                  <a:close/>
                  <a:moveTo>
                    <a:pt x="18" y="37"/>
                  </a:moveTo>
                  <a:cubicBezTo>
                    <a:pt x="5" y="37"/>
                    <a:pt x="5" y="37"/>
                    <a:pt x="5" y="37"/>
                  </a:cubicBezTo>
                  <a:cubicBezTo>
                    <a:pt x="6" y="33"/>
                    <a:pt x="7" y="28"/>
                    <a:pt x="9" y="24"/>
                  </a:cubicBezTo>
                  <a:cubicBezTo>
                    <a:pt x="19" y="24"/>
                    <a:pt x="19" y="24"/>
                    <a:pt x="19" y="24"/>
                  </a:cubicBezTo>
                  <a:cubicBezTo>
                    <a:pt x="19" y="28"/>
                    <a:pt x="18" y="33"/>
                    <a:pt x="18" y="37"/>
                  </a:cubicBezTo>
                  <a:close/>
                  <a:moveTo>
                    <a:pt x="23" y="42"/>
                  </a:moveTo>
                  <a:cubicBezTo>
                    <a:pt x="38" y="42"/>
                    <a:pt x="38" y="42"/>
                    <a:pt x="38" y="42"/>
                  </a:cubicBezTo>
                  <a:cubicBezTo>
                    <a:pt x="38" y="54"/>
                    <a:pt x="38" y="54"/>
                    <a:pt x="38" y="54"/>
                  </a:cubicBezTo>
                  <a:cubicBezTo>
                    <a:pt x="24" y="54"/>
                    <a:pt x="24" y="54"/>
                    <a:pt x="24" y="54"/>
                  </a:cubicBezTo>
                  <a:cubicBezTo>
                    <a:pt x="23" y="50"/>
                    <a:pt x="23" y="46"/>
                    <a:pt x="23" y="42"/>
                  </a:cubicBezTo>
                  <a:close/>
                  <a:moveTo>
                    <a:pt x="38" y="59"/>
                  </a:moveTo>
                  <a:cubicBezTo>
                    <a:pt x="38" y="74"/>
                    <a:pt x="38" y="74"/>
                    <a:pt x="38" y="74"/>
                  </a:cubicBezTo>
                  <a:cubicBezTo>
                    <a:pt x="33" y="73"/>
                    <a:pt x="28" y="67"/>
                    <a:pt x="26" y="59"/>
                  </a:cubicBezTo>
                  <a:lnTo>
                    <a:pt x="38" y="59"/>
                  </a:lnTo>
                  <a:close/>
                  <a:moveTo>
                    <a:pt x="43" y="74"/>
                  </a:moveTo>
                  <a:cubicBezTo>
                    <a:pt x="43" y="59"/>
                    <a:pt x="43" y="59"/>
                    <a:pt x="43" y="59"/>
                  </a:cubicBezTo>
                  <a:cubicBezTo>
                    <a:pt x="55" y="59"/>
                    <a:pt x="55" y="59"/>
                    <a:pt x="55" y="59"/>
                  </a:cubicBezTo>
                  <a:cubicBezTo>
                    <a:pt x="52" y="67"/>
                    <a:pt x="47" y="73"/>
                    <a:pt x="43" y="74"/>
                  </a:cubicBezTo>
                  <a:close/>
                  <a:moveTo>
                    <a:pt x="43" y="54"/>
                  </a:moveTo>
                  <a:cubicBezTo>
                    <a:pt x="43" y="42"/>
                    <a:pt x="43" y="42"/>
                    <a:pt x="43" y="42"/>
                  </a:cubicBezTo>
                  <a:cubicBezTo>
                    <a:pt x="57" y="42"/>
                    <a:pt x="57" y="42"/>
                    <a:pt x="57" y="42"/>
                  </a:cubicBezTo>
                  <a:cubicBezTo>
                    <a:pt x="57" y="46"/>
                    <a:pt x="57" y="50"/>
                    <a:pt x="56" y="54"/>
                  </a:cubicBezTo>
                  <a:lnTo>
                    <a:pt x="43" y="54"/>
                  </a:lnTo>
                  <a:close/>
                  <a:moveTo>
                    <a:pt x="62" y="42"/>
                  </a:moveTo>
                  <a:cubicBezTo>
                    <a:pt x="75" y="42"/>
                    <a:pt x="75" y="42"/>
                    <a:pt x="75" y="42"/>
                  </a:cubicBezTo>
                  <a:cubicBezTo>
                    <a:pt x="75" y="46"/>
                    <a:pt x="74" y="50"/>
                    <a:pt x="72" y="54"/>
                  </a:cubicBezTo>
                  <a:cubicBezTo>
                    <a:pt x="61" y="54"/>
                    <a:pt x="61" y="54"/>
                    <a:pt x="61" y="54"/>
                  </a:cubicBezTo>
                  <a:cubicBezTo>
                    <a:pt x="62" y="50"/>
                    <a:pt x="62" y="46"/>
                    <a:pt x="62" y="42"/>
                  </a:cubicBezTo>
                  <a:close/>
                  <a:moveTo>
                    <a:pt x="62" y="37"/>
                  </a:moveTo>
                  <a:cubicBezTo>
                    <a:pt x="62" y="33"/>
                    <a:pt x="62" y="28"/>
                    <a:pt x="61" y="24"/>
                  </a:cubicBezTo>
                  <a:cubicBezTo>
                    <a:pt x="72" y="24"/>
                    <a:pt x="72" y="24"/>
                    <a:pt x="72" y="24"/>
                  </a:cubicBezTo>
                  <a:cubicBezTo>
                    <a:pt x="74" y="28"/>
                    <a:pt x="75" y="33"/>
                    <a:pt x="75" y="37"/>
                  </a:cubicBezTo>
                  <a:lnTo>
                    <a:pt x="62" y="37"/>
                  </a:lnTo>
                  <a:close/>
                  <a:moveTo>
                    <a:pt x="69" y="19"/>
                  </a:moveTo>
                  <a:cubicBezTo>
                    <a:pt x="59" y="19"/>
                    <a:pt x="59" y="19"/>
                    <a:pt x="59" y="19"/>
                  </a:cubicBezTo>
                  <a:cubicBezTo>
                    <a:pt x="58" y="15"/>
                    <a:pt x="56" y="10"/>
                    <a:pt x="53" y="7"/>
                  </a:cubicBezTo>
                  <a:cubicBezTo>
                    <a:pt x="60" y="10"/>
                    <a:pt x="65" y="14"/>
                    <a:pt x="69" y="19"/>
                  </a:cubicBezTo>
                  <a:close/>
                  <a:moveTo>
                    <a:pt x="27" y="7"/>
                  </a:moveTo>
                  <a:cubicBezTo>
                    <a:pt x="24" y="10"/>
                    <a:pt x="22" y="15"/>
                    <a:pt x="21" y="19"/>
                  </a:cubicBezTo>
                  <a:cubicBezTo>
                    <a:pt x="12" y="19"/>
                    <a:pt x="12" y="19"/>
                    <a:pt x="12" y="19"/>
                  </a:cubicBezTo>
                  <a:cubicBezTo>
                    <a:pt x="15" y="14"/>
                    <a:pt x="21" y="10"/>
                    <a:pt x="27" y="7"/>
                  </a:cubicBezTo>
                  <a:close/>
                  <a:moveTo>
                    <a:pt x="11" y="59"/>
                  </a:moveTo>
                  <a:cubicBezTo>
                    <a:pt x="21" y="59"/>
                    <a:pt x="21" y="59"/>
                    <a:pt x="21" y="59"/>
                  </a:cubicBezTo>
                  <a:cubicBezTo>
                    <a:pt x="22" y="64"/>
                    <a:pt x="24" y="69"/>
                    <a:pt x="27" y="72"/>
                  </a:cubicBezTo>
                  <a:cubicBezTo>
                    <a:pt x="20" y="69"/>
                    <a:pt x="15" y="65"/>
                    <a:pt x="11" y="59"/>
                  </a:cubicBezTo>
                  <a:close/>
                  <a:moveTo>
                    <a:pt x="53" y="72"/>
                  </a:moveTo>
                  <a:cubicBezTo>
                    <a:pt x="56" y="69"/>
                    <a:pt x="58" y="64"/>
                    <a:pt x="60" y="59"/>
                  </a:cubicBezTo>
                  <a:cubicBezTo>
                    <a:pt x="69" y="59"/>
                    <a:pt x="69" y="59"/>
                    <a:pt x="69" y="59"/>
                  </a:cubicBezTo>
                  <a:cubicBezTo>
                    <a:pt x="65" y="65"/>
                    <a:pt x="60" y="69"/>
                    <a:pt x="53" y="72"/>
                  </a:cubicBezTo>
                  <a:close/>
                </a:path>
              </a:pathLst>
            </a:custGeom>
            <a:gradFill rotWithShape="1">
              <a:gsLst>
                <a:gs pos="0">
                  <a:schemeClr val="accent1"/>
                </a:gs>
                <a:gs pos="100000">
                  <a:schemeClr val="accent6"/>
                </a:gs>
              </a:gsLst>
              <a:lin ang="0" scaled="1"/>
            </a:gradFill>
            <a:ln>
              <a:noFill/>
            </a:ln>
            <a:effectLst/>
            <a:extLst/>
          </p:spPr>
          <p:txBody>
            <a:bodyPr vert="horz" wrap="square" lIns="91440" tIns="45720" rIns="91440" bIns="45720" numCol="1" anchor="t" anchorCtr="0" compatLnSpc="1">
              <a:prstTxWarp prst="textNoShape">
                <a:avLst/>
              </a:prstTxWarp>
            </a:bodyPr>
            <a:lstStyle/>
            <a:p>
              <a:endParaRPr lang="en-US"/>
            </a:p>
          </p:txBody>
        </p:sp>
        <p:sp>
          <p:nvSpPr>
            <p:cNvPr id="126" name="Freeform 31"/>
            <p:cNvSpPr>
              <a:spLocks noEditPoints="1"/>
            </p:cNvSpPr>
            <p:nvPr userDrawn="1"/>
          </p:nvSpPr>
          <p:spPr bwMode="auto">
            <a:xfrm>
              <a:off x="8585270" y="1305833"/>
              <a:ext cx="172076" cy="219853"/>
            </a:xfrm>
            <a:custGeom>
              <a:avLst/>
              <a:gdLst>
                <a:gd name="T0" fmla="*/ 127483 w 172102"/>
                <a:gd name="T1" fmla="*/ 0 h 219907"/>
                <a:gd name="T2" fmla="*/ 41432 w 172102"/>
                <a:gd name="T3" fmla="*/ 0 h 219907"/>
                <a:gd name="T4" fmla="*/ 0 w 172102"/>
                <a:gd name="T5" fmla="*/ 73303 h 219907"/>
                <a:gd name="T6" fmla="*/ 35058 w 172102"/>
                <a:gd name="T7" fmla="*/ 133857 h 219907"/>
                <a:gd name="T8" fmla="*/ 0 w 172102"/>
                <a:gd name="T9" fmla="*/ 194411 h 219907"/>
                <a:gd name="T10" fmla="*/ 15936 w 172102"/>
                <a:gd name="T11" fmla="*/ 219907 h 219907"/>
                <a:gd name="T12" fmla="*/ 60555 w 172102"/>
                <a:gd name="T13" fmla="*/ 146605 h 219907"/>
                <a:gd name="T14" fmla="*/ 127483 w 172102"/>
                <a:gd name="T15" fmla="*/ 146605 h 219907"/>
                <a:gd name="T16" fmla="*/ 172102 w 172102"/>
                <a:gd name="T17" fmla="*/ 73303 h 219907"/>
                <a:gd name="T18" fmla="*/ 127483 w 172102"/>
                <a:gd name="T19" fmla="*/ 0 h 219907"/>
                <a:gd name="T20" fmla="*/ 114735 w 172102"/>
                <a:gd name="T21" fmla="*/ 121108 h 219907"/>
                <a:gd name="T22" fmla="*/ 57367 w 172102"/>
                <a:gd name="T23" fmla="*/ 121108 h 219907"/>
                <a:gd name="T24" fmla="*/ 28684 w 172102"/>
                <a:gd name="T25" fmla="*/ 73303 h 219907"/>
                <a:gd name="T26" fmla="*/ 57367 w 172102"/>
                <a:gd name="T27" fmla="*/ 25497 h 219907"/>
                <a:gd name="T28" fmla="*/ 114735 w 172102"/>
                <a:gd name="T29" fmla="*/ 25497 h 219907"/>
                <a:gd name="T30" fmla="*/ 140231 w 172102"/>
                <a:gd name="T31" fmla="*/ 73303 h 219907"/>
                <a:gd name="T32" fmla="*/ 114735 w 172102"/>
                <a:gd name="T33" fmla="*/ 121108 h 219907"/>
                <a:gd name="T34" fmla="*/ 92425 w 172102"/>
                <a:gd name="T35" fmla="*/ 66928 h 219907"/>
                <a:gd name="T36" fmla="*/ 92425 w 172102"/>
                <a:gd name="T37" fmla="*/ 41432 h 219907"/>
                <a:gd name="T38" fmla="*/ 79677 w 172102"/>
                <a:gd name="T39" fmla="*/ 41432 h 219907"/>
                <a:gd name="T40" fmla="*/ 79677 w 172102"/>
                <a:gd name="T41" fmla="*/ 66928 h 219907"/>
                <a:gd name="T42" fmla="*/ 54180 w 172102"/>
                <a:gd name="T43" fmla="*/ 66928 h 219907"/>
                <a:gd name="T44" fmla="*/ 54180 w 172102"/>
                <a:gd name="T45" fmla="*/ 76490 h 219907"/>
                <a:gd name="T46" fmla="*/ 79677 w 172102"/>
                <a:gd name="T47" fmla="*/ 76490 h 219907"/>
                <a:gd name="T48" fmla="*/ 79677 w 172102"/>
                <a:gd name="T49" fmla="*/ 101986 h 219907"/>
                <a:gd name="T50" fmla="*/ 92425 w 172102"/>
                <a:gd name="T51" fmla="*/ 101986 h 219907"/>
                <a:gd name="T52" fmla="*/ 92425 w 172102"/>
                <a:gd name="T53" fmla="*/ 76490 h 219907"/>
                <a:gd name="T54" fmla="*/ 114735 w 172102"/>
                <a:gd name="T55" fmla="*/ 76490 h 219907"/>
                <a:gd name="T56" fmla="*/ 114735 w 172102"/>
                <a:gd name="T57" fmla="*/ 66928 h 219907"/>
                <a:gd name="T58" fmla="*/ 92425 w 172102"/>
                <a:gd name="T59" fmla="*/ 66928 h 219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2102" h="219907">
                  <a:moveTo>
                    <a:pt x="127483" y="0"/>
                  </a:moveTo>
                  <a:lnTo>
                    <a:pt x="41432" y="0"/>
                  </a:lnTo>
                  <a:lnTo>
                    <a:pt x="0" y="73303"/>
                  </a:lnTo>
                  <a:lnTo>
                    <a:pt x="35058" y="133857"/>
                  </a:lnTo>
                  <a:lnTo>
                    <a:pt x="0" y="194411"/>
                  </a:lnTo>
                  <a:lnTo>
                    <a:pt x="15936" y="219907"/>
                  </a:lnTo>
                  <a:lnTo>
                    <a:pt x="60555" y="146605"/>
                  </a:lnTo>
                  <a:lnTo>
                    <a:pt x="127483" y="146605"/>
                  </a:lnTo>
                  <a:lnTo>
                    <a:pt x="172102" y="73303"/>
                  </a:lnTo>
                  <a:lnTo>
                    <a:pt x="127483" y="0"/>
                  </a:lnTo>
                  <a:close/>
                  <a:moveTo>
                    <a:pt x="114735" y="121108"/>
                  </a:moveTo>
                  <a:lnTo>
                    <a:pt x="57367" y="121108"/>
                  </a:lnTo>
                  <a:lnTo>
                    <a:pt x="28684" y="73303"/>
                  </a:lnTo>
                  <a:lnTo>
                    <a:pt x="57367" y="25497"/>
                  </a:lnTo>
                  <a:lnTo>
                    <a:pt x="114735" y="25497"/>
                  </a:lnTo>
                  <a:lnTo>
                    <a:pt x="140231" y="73303"/>
                  </a:lnTo>
                  <a:lnTo>
                    <a:pt x="114735" y="121108"/>
                  </a:lnTo>
                  <a:close/>
                  <a:moveTo>
                    <a:pt x="92425" y="66928"/>
                  </a:moveTo>
                  <a:lnTo>
                    <a:pt x="92425" y="41432"/>
                  </a:lnTo>
                  <a:lnTo>
                    <a:pt x="79677" y="41432"/>
                  </a:lnTo>
                  <a:lnTo>
                    <a:pt x="79677" y="66928"/>
                  </a:lnTo>
                  <a:lnTo>
                    <a:pt x="54180" y="66928"/>
                  </a:lnTo>
                  <a:lnTo>
                    <a:pt x="54180" y="76490"/>
                  </a:lnTo>
                  <a:lnTo>
                    <a:pt x="79677" y="76490"/>
                  </a:lnTo>
                  <a:lnTo>
                    <a:pt x="79677" y="101986"/>
                  </a:lnTo>
                  <a:lnTo>
                    <a:pt x="92425" y="101986"/>
                  </a:lnTo>
                  <a:lnTo>
                    <a:pt x="92425" y="76490"/>
                  </a:lnTo>
                  <a:lnTo>
                    <a:pt x="114735" y="76490"/>
                  </a:lnTo>
                  <a:lnTo>
                    <a:pt x="114735" y="66928"/>
                  </a:lnTo>
                  <a:lnTo>
                    <a:pt x="92425" y="66928"/>
                  </a:lnTo>
                  <a:close/>
                </a:path>
              </a:pathLst>
            </a:custGeom>
            <a:gradFill rotWithShape="1">
              <a:gsLst>
                <a:gs pos="0">
                  <a:schemeClr val="accent6"/>
                </a:gs>
                <a:gs pos="100000">
                  <a:schemeClr val="accent1"/>
                </a:gs>
              </a:gsLst>
              <a:lin ang="0" scaled="1"/>
            </a:gradFill>
            <a:ln>
              <a:noFill/>
            </a:ln>
            <a:effectLst/>
            <a:extLst/>
          </p:spPr>
          <p:txBody>
            <a:bodyPr vert="horz" wrap="square" lIns="91440" tIns="45720" rIns="91440" bIns="45720" numCol="1" anchor="t" anchorCtr="0" compatLnSpc="1">
              <a:prstTxWarp prst="textNoShape">
                <a:avLst/>
              </a:prstTxWarp>
            </a:bodyPr>
            <a:lstStyle/>
            <a:p>
              <a:endParaRPr lang="en-US"/>
            </a:p>
          </p:txBody>
        </p:sp>
      </p:grpSp>
      <p:pic>
        <p:nvPicPr>
          <p:cNvPr id="39" name="Picture 5" descr="D:\ROZNITA OTHMAN\ADMIN\LOGO CPAB.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75052" y="6477000"/>
            <a:ext cx="562866" cy="3244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with Text and Table">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1" y="2209800"/>
            <a:ext cx="7689583" cy="3505200"/>
          </a:xfrm>
        </p:spPr>
        <p:txBody>
          <a:bodyPr>
            <a:normAutofit/>
          </a:bodyPr>
          <a:lstStyle>
            <a:lvl1pPr>
              <a:defRPr sz="1800">
                <a:solidFill>
                  <a:schemeClr val="tx2"/>
                </a:solidFill>
              </a:defRPr>
            </a:lvl1pPr>
            <a:lvl2pPr>
              <a:defRPr sz="1600">
                <a:solidFill>
                  <a:schemeClr val="tx2"/>
                </a:solidFill>
              </a:defRPr>
            </a:lvl2pPr>
            <a:lvl3pPr>
              <a:defRPr sz="1400">
                <a:solidFill>
                  <a:schemeClr val="tx2"/>
                </a:solidFill>
              </a:defRPr>
            </a:lvl3pPr>
            <a:lvl4pPr>
              <a:defRPr sz="1200">
                <a:solidFill>
                  <a:schemeClr val="tx2"/>
                </a:solidFill>
              </a:defRPr>
            </a:lvl4pPr>
            <a:lvl5pPr>
              <a:defRPr sz="120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hasCustomPrompt="1"/>
          </p:nvPr>
        </p:nvSpPr>
        <p:spPr>
          <a:xfrm>
            <a:off x="457200" y="457200"/>
            <a:ext cx="5257800" cy="1051560"/>
          </a:xfrm>
        </p:spPr>
        <p:txBody>
          <a:bodyPr>
            <a:normAutofit/>
          </a:bodyPr>
          <a:lstStyle>
            <a:lvl1pPr>
              <a:lnSpc>
                <a:spcPct val="90000"/>
              </a:lnSpc>
              <a:defRPr sz="3600">
                <a:solidFill>
                  <a:schemeClr val="accent4"/>
                </a:solidFill>
              </a:defRPr>
            </a:lvl1pPr>
          </a:lstStyle>
          <a:p>
            <a:r>
              <a:rPr lang="en-US" dirty="0" smtClean="0"/>
              <a:t>Content Page </a:t>
            </a:r>
            <a:br>
              <a:rPr lang="en-US" dirty="0" smtClean="0"/>
            </a:br>
            <a:r>
              <a:rPr lang="en-US" dirty="0" smtClean="0"/>
              <a:t>with Text and Table</a:t>
            </a:r>
            <a:endParaRPr lang="en-US" dirty="0"/>
          </a:p>
        </p:txBody>
      </p:sp>
      <p:sp>
        <p:nvSpPr>
          <p:cNvPr id="9" name="Subtitle 2"/>
          <p:cNvSpPr>
            <a:spLocks noGrp="1"/>
          </p:cNvSpPr>
          <p:nvPr>
            <p:ph type="subTitle" idx="11" hasCustomPrompt="1"/>
          </p:nvPr>
        </p:nvSpPr>
        <p:spPr>
          <a:xfrm>
            <a:off x="457200" y="1510553"/>
            <a:ext cx="5257800" cy="475488"/>
          </a:xfrm>
        </p:spPr>
        <p:txBody>
          <a:bodyPr>
            <a:normAutofit/>
          </a:bodyPr>
          <a:lstStyle>
            <a:lvl1pPr marL="0" indent="0" algn="l">
              <a:buNone/>
              <a:defRPr sz="2000" cap="none"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 content page with text and table</a:t>
            </a:r>
            <a:endParaRPr lang="en-US" dirty="0"/>
          </a:p>
        </p:txBody>
      </p:sp>
      <p:cxnSp>
        <p:nvCxnSpPr>
          <p:cNvPr id="25" name="Straight Connector 24"/>
          <p:cNvCxnSpPr/>
          <p:nvPr userDrawn="1"/>
        </p:nvCxnSpPr>
        <p:spPr>
          <a:xfrm>
            <a:off x="514327" y="6319445"/>
            <a:ext cx="81534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58" name="Group 57"/>
          <p:cNvGrpSpPr/>
          <p:nvPr userDrawn="1"/>
        </p:nvGrpSpPr>
        <p:grpSpPr>
          <a:xfrm>
            <a:off x="5911438" y="173562"/>
            <a:ext cx="3101749" cy="1752562"/>
            <a:chOff x="5715000" y="173562"/>
            <a:chExt cx="3298187" cy="1863554"/>
          </a:xfrm>
        </p:grpSpPr>
        <p:sp>
          <p:nvSpPr>
            <p:cNvPr id="59" name="Freeform 34"/>
            <p:cNvSpPr>
              <a:spLocks/>
            </p:cNvSpPr>
            <p:nvPr/>
          </p:nvSpPr>
          <p:spPr bwMode="auto">
            <a:xfrm>
              <a:off x="6644150" y="807920"/>
              <a:ext cx="1245414" cy="1080177"/>
            </a:xfrm>
            <a:custGeom>
              <a:avLst/>
              <a:gdLst>
                <a:gd name="T0" fmla="*/ 503665 w 2021037"/>
                <a:gd name="T1" fmla="*/ 1753267 h 1753267"/>
                <a:gd name="T2" fmla="*/ 0 w 2021037"/>
                <a:gd name="T3" fmla="*/ 876633 h 1753267"/>
                <a:gd name="T4" fmla="*/ 503665 w 2021037"/>
                <a:gd name="T5" fmla="*/ 0 h 1753267"/>
                <a:gd name="T6" fmla="*/ 1517372 w 2021037"/>
                <a:gd name="T7" fmla="*/ 0 h 1753267"/>
                <a:gd name="T8" fmla="*/ 2021037 w 2021037"/>
                <a:gd name="T9" fmla="*/ 876633 h 1753267"/>
                <a:gd name="T10" fmla="*/ 1517372 w 2021037"/>
                <a:gd name="T11" fmla="*/ 1753267 h 1753267"/>
                <a:gd name="T12" fmla="*/ 503665 w 2021037"/>
                <a:gd name="T13" fmla="*/ 1753267 h 1753267"/>
              </a:gdLst>
              <a:ahLst/>
              <a:cxnLst>
                <a:cxn ang="0">
                  <a:pos x="T0" y="T1"/>
                </a:cxn>
                <a:cxn ang="0">
                  <a:pos x="T2" y="T3"/>
                </a:cxn>
                <a:cxn ang="0">
                  <a:pos x="T4" y="T5"/>
                </a:cxn>
                <a:cxn ang="0">
                  <a:pos x="T6" y="T7"/>
                </a:cxn>
                <a:cxn ang="0">
                  <a:pos x="T8" y="T9"/>
                </a:cxn>
                <a:cxn ang="0">
                  <a:pos x="T10" y="T11"/>
                </a:cxn>
                <a:cxn ang="0">
                  <a:pos x="T12" y="T13"/>
                </a:cxn>
              </a:cxnLst>
              <a:rect l="0" t="0" r="r" b="b"/>
              <a:pathLst>
                <a:path w="2021037" h="1753267">
                  <a:moveTo>
                    <a:pt x="503665" y="1753267"/>
                  </a:moveTo>
                  <a:lnTo>
                    <a:pt x="0" y="876633"/>
                  </a:lnTo>
                  <a:lnTo>
                    <a:pt x="503665" y="0"/>
                  </a:lnTo>
                  <a:lnTo>
                    <a:pt x="1517372" y="0"/>
                  </a:lnTo>
                  <a:lnTo>
                    <a:pt x="2021037" y="876633"/>
                  </a:lnTo>
                  <a:lnTo>
                    <a:pt x="1517372" y="1753267"/>
                  </a:lnTo>
                  <a:lnTo>
                    <a:pt x="503665" y="1753267"/>
                  </a:lnTo>
                  <a:close/>
                </a:path>
              </a:pathLst>
            </a:custGeom>
            <a:solidFill>
              <a:schemeClr val="bg2"/>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60" name="Freeform 35"/>
            <p:cNvSpPr>
              <a:spLocks noEditPoints="1"/>
            </p:cNvSpPr>
            <p:nvPr/>
          </p:nvSpPr>
          <p:spPr bwMode="auto">
            <a:xfrm>
              <a:off x="7416149" y="201057"/>
              <a:ext cx="310372" cy="269062"/>
            </a:xfrm>
            <a:custGeom>
              <a:avLst/>
              <a:gdLst>
                <a:gd name="T0" fmla="*/ 379343 w 503666"/>
                <a:gd name="T1" fmla="*/ 0 h 436723"/>
                <a:gd name="T2" fmla="*/ 127510 w 503666"/>
                <a:gd name="T3" fmla="*/ 0 h 436723"/>
                <a:gd name="T4" fmla="*/ 0 w 503666"/>
                <a:gd name="T5" fmla="*/ 216768 h 436723"/>
                <a:gd name="T6" fmla="*/ 127510 w 503666"/>
                <a:gd name="T7" fmla="*/ 436723 h 436723"/>
                <a:gd name="T8" fmla="*/ 379343 w 503666"/>
                <a:gd name="T9" fmla="*/ 436723 h 436723"/>
                <a:gd name="T10" fmla="*/ 503666 w 503666"/>
                <a:gd name="T11" fmla="*/ 216768 h 436723"/>
                <a:gd name="T12" fmla="*/ 379343 w 503666"/>
                <a:gd name="T13" fmla="*/ 0 h 436723"/>
                <a:gd name="T14" fmla="*/ 334714 w 503666"/>
                <a:gd name="T15" fmla="*/ 360217 h 436723"/>
                <a:gd name="T16" fmla="*/ 168951 w 503666"/>
                <a:gd name="T17" fmla="*/ 360217 h 436723"/>
                <a:gd name="T18" fmla="*/ 86069 w 503666"/>
                <a:gd name="T19" fmla="*/ 216768 h 436723"/>
                <a:gd name="T20" fmla="*/ 168951 w 503666"/>
                <a:gd name="T21" fmla="*/ 76507 h 436723"/>
                <a:gd name="T22" fmla="*/ 334714 w 503666"/>
                <a:gd name="T23" fmla="*/ 76507 h 436723"/>
                <a:gd name="T24" fmla="*/ 417596 w 503666"/>
                <a:gd name="T25" fmla="*/ 216768 h 436723"/>
                <a:gd name="T26" fmla="*/ 334714 w 503666"/>
                <a:gd name="T27" fmla="*/ 360217 h 436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3666" h="436723">
                  <a:moveTo>
                    <a:pt x="379343" y="0"/>
                  </a:moveTo>
                  <a:lnTo>
                    <a:pt x="127510" y="0"/>
                  </a:lnTo>
                  <a:lnTo>
                    <a:pt x="0" y="216768"/>
                  </a:lnTo>
                  <a:lnTo>
                    <a:pt x="127510" y="436723"/>
                  </a:lnTo>
                  <a:lnTo>
                    <a:pt x="379343" y="436723"/>
                  </a:lnTo>
                  <a:lnTo>
                    <a:pt x="503666" y="216768"/>
                  </a:lnTo>
                  <a:lnTo>
                    <a:pt x="379343" y="0"/>
                  </a:lnTo>
                  <a:close/>
                  <a:moveTo>
                    <a:pt x="334714" y="360217"/>
                  </a:moveTo>
                  <a:lnTo>
                    <a:pt x="168951" y="360217"/>
                  </a:lnTo>
                  <a:lnTo>
                    <a:pt x="86069" y="216768"/>
                  </a:lnTo>
                  <a:lnTo>
                    <a:pt x="168951" y="76507"/>
                  </a:lnTo>
                  <a:lnTo>
                    <a:pt x="334714" y="76507"/>
                  </a:lnTo>
                  <a:lnTo>
                    <a:pt x="417596" y="216768"/>
                  </a:lnTo>
                  <a:lnTo>
                    <a:pt x="334714" y="360217"/>
                  </a:lnTo>
                  <a:close/>
                </a:path>
              </a:pathLst>
            </a:custGeom>
            <a:solidFill>
              <a:schemeClr val="bg2"/>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61" name="Freeform 36"/>
            <p:cNvSpPr>
              <a:spLocks noEditPoints="1"/>
            </p:cNvSpPr>
            <p:nvPr/>
          </p:nvSpPr>
          <p:spPr bwMode="auto">
            <a:xfrm>
              <a:off x="7623361" y="1760198"/>
              <a:ext cx="320193" cy="276918"/>
            </a:xfrm>
            <a:custGeom>
              <a:avLst/>
              <a:gdLst>
                <a:gd name="T0" fmla="*/ 392094 w 519604"/>
                <a:gd name="T1" fmla="*/ 0 h 449473"/>
                <a:gd name="T2" fmla="*/ 130698 w 519604"/>
                <a:gd name="T3" fmla="*/ 0 h 449473"/>
                <a:gd name="T4" fmla="*/ 0 w 519604"/>
                <a:gd name="T5" fmla="*/ 226330 h 449473"/>
                <a:gd name="T6" fmla="*/ 130698 w 519604"/>
                <a:gd name="T7" fmla="*/ 449473 h 449473"/>
                <a:gd name="T8" fmla="*/ 392094 w 519604"/>
                <a:gd name="T9" fmla="*/ 449473 h 449473"/>
                <a:gd name="T10" fmla="*/ 519604 w 519604"/>
                <a:gd name="T11" fmla="*/ 226330 h 449473"/>
                <a:gd name="T12" fmla="*/ 392094 w 519604"/>
                <a:gd name="T13" fmla="*/ 0 h 449473"/>
                <a:gd name="T14" fmla="*/ 347465 w 519604"/>
                <a:gd name="T15" fmla="*/ 372967 h 449473"/>
                <a:gd name="T16" fmla="*/ 175326 w 519604"/>
                <a:gd name="T17" fmla="*/ 372967 h 449473"/>
                <a:gd name="T18" fmla="*/ 92444 w 519604"/>
                <a:gd name="T19" fmla="*/ 226330 h 449473"/>
                <a:gd name="T20" fmla="*/ 175326 w 519604"/>
                <a:gd name="T21" fmla="*/ 79694 h 449473"/>
                <a:gd name="T22" fmla="*/ 347465 w 519604"/>
                <a:gd name="T23" fmla="*/ 79694 h 449473"/>
                <a:gd name="T24" fmla="*/ 430347 w 519604"/>
                <a:gd name="T25" fmla="*/ 226330 h 449473"/>
                <a:gd name="T26" fmla="*/ 347465 w 519604"/>
                <a:gd name="T27" fmla="*/ 372967 h 449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9604" h="449473">
                  <a:moveTo>
                    <a:pt x="392094" y="0"/>
                  </a:moveTo>
                  <a:lnTo>
                    <a:pt x="130698" y="0"/>
                  </a:lnTo>
                  <a:lnTo>
                    <a:pt x="0" y="226330"/>
                  </a:lnTo>
                  <a:lnTo>
                    <a:pt x="130698" y="449473"/>
                  </a:lnTo>
                  <a:lnTo>
                    <a:pt x="392094" y="449473"/>
                  </a:lnTo>
                  <a:lnTo>
                    <a:pt x="519604" y="226330"/>
                  </a:lnTo>
                  <a:lnTo>
                    <a:pt x="392094" y="0"/>
                  </a:lnTo>
                  <a:close/>
                  <a:moveTo>
                    <a:pt x="347465" y="372967"/>
                  </a:moveTo>
                  <a:lnTo>
                    <a:pt x="175326" y="372967"/>
                  </a:lnTo>
                  <a:lnTo>
                    <a:pt x="92444" y="226330"/>
                  </a:lnTo>
                  <a:lnTo>
                    <a:pt x="175326" y="79694"/>
                  </a:lnTo>
                  <a:lnTo>
                    <a:pt x="347465" y="79694"/>
                  </a:lnTo>
                  <a:lnTo>
                    <a:pt x="430347" y="226330"/>
                  </a:lnTo>
                  <a:lnTo>
                    <a:pt x="347465" y="372967"/>
                  </a:lnTo>
                  <a:close/>
                </a:path>
              </a:pathLst>
            </a:custGeom>
            <a:solidFill>
              <a:schemeClr val="bg2"/>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62" name="Freeform 38"/>
            <p:cNvSpPr>
              <a:spLocks noEditPoints="1"/>
            </p:cNvSpPr>
            <p:nvPr/>
          </p:nvSpPr>
          <p:spPr bwMode="auto">
            <a:xfrm>
              <a:off x="7919030" y="654731"/>
              <a:ext cx="253404" cy="133549"/>
            </a:xfrm>
            <a:custGeom>
              <a:avLst/>
              <a:gdLst>
                <a:gd name="T0" fmla="*/ 71 w 129"/>
                <a:gd name="T1" fmla="*/ 68 h 68"/>
                <a:gd name="T2" fmla="*/ 129 w 129"/>
                <a:gd name="T3" fmla="*/ 34 h 68"/>
                <a:gd name="T4" fmla="*/ 71 w 129"/>
                <a:gd name="T5" fmla="*/ 0 h 68"/>
                <a:gd name="T6" fmla="*/ 71 w 129"/>
                <a:gd name="T7" fmla="*/ 20 h 68"/>
                <a:gd name="T8" fmla="*/ 0 w 129"/>
                <a:gd name="T9" fmla="*/ 20 h 68"/>
                <a:gd name="T10" fmla="*/ 0 w 129"/>
                <a:gd name="T11" fmla="*/ 48 h 68"/>
                <a:gd name="T12" fmla="*/ 71 w 129"/>
                <a:gd name="T13" fmla="*/ 48 h 68"/>
                <a:gd name="T14" fmla="*/ 71 w 129"/>
                <a:gd name="T15" fmla="*/ 68 h 68"/>
                <a:gd name="T16" fmla="*/ 8 w 129"/>
                <a:gd name="T17" fmla="*/ 40 h 68"/>
                <a:gd name="T18" fmla="*/ 8 w 129"/>
                <a:gd name="T19" fmla="*/ 28 h 68"/>
                <a:gd name="T20" fmla="*/ 79 w 129"/>
                <a:gd name="T21" fmla="*/ 28 h 68"/>
                <a:gd name="T22" fmla="*/ 79 w 129"/>
                <a:gd name="T23" fmla="*/ 15 h 68"/>
                <a:gd name="T24" fmla="*/ 112 w 129"/>
                <a:gd name="T25" fmla="*/ 34 h 68"/>
                <a:gd name="T26" fmla="*/ 79 w 129"/>
                <a:gd name="T27" fmla="*/ 53 h 68"/>
                <a:gd name="T28" fmla="*/ 79 w 129"/>
                <a:gd name="T29" fmla="*/ 40 h 68"/>
                <a:gd name="T30" fmla="*/ 8 w 129"/>
                <a:gd name="T31" fmla="*/ 4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9" h="68">
                  <a:moveTo>
                    <a:pt x="71" y="68"/>
                  </a:moveTo>
                  <a:cubicBezTo>
                    <a:pt x="129" y="34"/>
                    <a:pt x="129" y="34"/>
                    <a:pt x="129" y="34"/>
                  </a:cubicBezTo>
                  <a:cubicBezTo>
                    <a:pt x="71" y="0"/>
                    <a:pt x="71" y="0"/>
                    <a:pt x="71" y="0"/>
                  </a:cubicBezTo>
                  <a:cubicBezTo>
                    <a:pt x="71" y="0"/>
                    <a:pt x="71" y="15"/>
                    <a:pt x="71" y="20"/>
                  </a:cubicBezTo>
                  <a:cubicBezTo>
                    <a:pt x="63" y="20"/>
                    <a:pt x="0" y="20"/>
                    <a:pt x="0" y="20"/>
                  </a:cubicBezTo>
                  <a:cubicBezTo>
                    <a:pt x="0" y="48"/>
                    <a:pt x="0" y="48"/>
                    <a:pt x="0" y="48"/>
                  </a:cubicBezTo>
                  <a:cubicBezTo>
                    <a:pt x="0" y="48"/>
                    <a:pt x="63" y="48"/>
                    <a:pt x="71" y="48"/>
                  </a:cubicBezTo>
                  <a:cubicBezTo>
                    <a:pt x="71" y="53"/>
                    <a:pt x="71" y="68"/>
                    <a:pt x="71" y="68"/>
                  </a:cubicBezTo>
                  <a:close/>
                  <a:moveTo>
                    <a:pt x="8" y="40"/>
                  </a:moveTo>
                  <a:cubicBezTo>
                    <a:pt x="8" y="36"/>
                    <a:pt x="8" y="32"/>
                    <a:pt x="8" y="28"/>
                  </a:cubicBezTo>
                  <a:cubicBezTo>
                    <a:pt x="16" y="28"/>
                    <a:pt x="79" y="28"/>
                    <a:pt x="79" y="28"/>
                  </a:cubicBezTo>
                  <a:cubicBezTo>
                    <a:pt x="79" y="28"/>
                    <a:pt x="79" y="19"/>
                    <a:pt x="79" y="15"/>
                  </a:cubicBezTo>
                  <a:cubicBezTo>
                    <a:pt x="87" y="19"/>
                    <a:pt x="104" y="29"/>
                    <a:pt x="112" y="34"/>
                  </a:cubicBezTo>
                  <a:cubicBezTo>
                    <a:pt x="104" y="39"/>
                    <a:pt x="87" y="49"/>
                    <a:pt x="79" y="53"/>
                  </a:cubicBezTo>
                  <a:cubicBezTo>
                    <a:pt x="79" y="49"/>
                    <a:pt x="79" y="40"/>
                    <a:pt x="79" y="40"/>
                  </a:cubicBezTo>
                  <a:cubicBezTo>
                    <a:pt x="79" y="40"/>
                    <a:pt x="16" y="40"/>
                    <a:pt x="8" y="40"/>
                  </a:cubicBezTo>
                  <a:close/>
                </a:path>
              </a:pathLst>
            </a:custGeom>
            <a:solidFill>
              <a:schemeClr val="bg2"/>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63" name="Freeform 39"/>
            <p:cNvSpPr>
              <a:spLocks noEditPoints="1"/>
            </p:cNvSpPr>
            <p:nvPr/>
          </p:nvSpPr>
          <p:spPr bwMode="auto">
            <a:xfrm>
              <a:off x="7742236" y="733290"/>
              <a:ext cx="290728" cy="153189"/>
            </a:xfrm>
            <a:custGeom>
              <a:avLst/>
              <a:gdLst>
                <a:gd name="T0" fmla="*/ 67 w 148"/>
                <a:gd name="T1" fmla="*/ 55 h 78"/>
                <a:gd name="T2" fmla="*/ 148 w 148"/>
                <a:gd name="T3" fmla="*/ 55 h 78"/>
                <a:gd name="T4" fmla="*/ 148 w 148"/>
                <a:gd name="T5" fmla="*/ 23 h 78"/>
                <a:gd name="T6" fmla="*/ 67 w 148"/>
                <a:gd name="T7" fmla="*/ 23 h 78"/>
                <a:gd name="T8" fmla="*/ 67 w 148"/>
                <a:gd name="T9" fmla="*/ 0 h 78"/>
                <a:gd name="T10" fmla="*/ 0 w 148"/>
                <a:gd name="T11" fmla="*/ 39 h 78"/>
                <a:gd name="T12" fmla="*/ 67 w 148"/>
                <a:gd name="T13" fmla="*/ 78 h 78"/>
                <a:gd name="T14" fmla="*/ 67 w 148"/>
                <a:gd name="T15" fmla="*/ 55 h 78"/>
                <a:gd name="T16" fmla="*/ 57 w 148"/>
                <a:gd name="T17" fmla="*/ 45 h 78"/>
                <a:gd name="T18" fmla="*/ 57 w 148"/>
                <a:gd name="T19" fmla="*/ 61 h 78"/>
                <a:gd name="T20" fmla="*/ 20 w 148"/>
                <a:gd name="T21" fmla="*/ 39 h 78"/>
                <a:gd name="T22" fmla="*/ 57 w 148"/>
                <a:gd name="T23" fmla="*/ 17 h 78"/>
                <a:gd name="T24" fmla="*/ 57 w 148"/>
                <a:gd name="T25" fmla="*/ 33 h 78"/>
                <a:gd name="T26" fmla="*/ 138 w 148"/>
                <a:gd name="T27" fmla="*/ 33 h 78"/>
                <a:gd name="T28" fmla="*/ 138 w 148"/>
                <a:gd name="T29" fmla="*/ 45 h 78"/>
                <a:gd name="T30" fmla="*/ 57 w 148"/>
                <a:gd name="T31" fmla="*/ 4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8" h="78">
                  <a:moveTo>
                    <a:pt x="67" y="55"/>
                  </a:moveTo>
                  <a:cubicBezTo>
                    <a:pt x="76" y="55"/>
                    <a:pt x="148" y="55"/>
                    <a:pt x="148" y="55"/>
                  </a:cubicBezTo>
                  <a:cubicBezTo>
                    <a:pt x="148" y="23"/>
                    <a:pt x="148" y="23"/>
                    <a:pt x="148" y="23"/>
                  </a:cubicBezTo>
                  <a:cubicBezTo>
                    <a:pt x="148" y="23"/>
                    <a:pt x="76" y="23"/>
                    <a:pt x="67" y="23"/>
                  </a:cubicBezTo>
                  <a:cubicBezTo>
                    <a:pt x="67" y="17"/>
                    <a:pt x="67" y="0"/>
                    <a:pt x="67" y="0"/>
                  </a:cubicBezTo>
                  <a:cubicBezTo>
                    <a:pt x="0" y="39"/>
                    <a:pt x="0" y="39"/>
                    <a:pt x="0" y="39"/>
                  </a:cubicBezTo>
                  <a:cubicBezTo>
                    <a:pt x="67" y="78"/>
                    <a:pt x="67" y="78"/>
                    <a:pt x="67" y="78"/>
                  </a:cubicBezTo>
                  <a:cubicBezTo>
                    <a:pt x="67" y="78"/>
                    <a:pt x="67" y="61"/>
                    <a:pt x="67" y="55"/>
                  </a:cubicBezTo>
                  <a:close/>
                  <a:moveTo>
                    <a:pt x="57" y="45"/>
                  </a:moveTo>
                  <a:cubicBezTo>
                    <a:pt x="57" y="45"/>
                    <a:pt x="57" y="56"/>
                    <a:pt x="57" y="61"/>
                  </a:cubicBezTo>
                  <a:cubicBezTo>
                    <a:pt x="48" y="56"/>
                    <a:pt x="29" y="44"/>
                    <a:pt x="20" y="39"/>
                  </a:cubicBezTo>
                  <a:cubicBezTo>
                    <a:pt x="29" y="34"/>
                    <a:pt x="48" y="22"/>
                    <a:pt x="57" y="17"/>
                  </a:cubicBezTo>
                  <a:cubicBezTo>
                    <a:pt x="57" y="22"/>
                    <a:pt x="57" y="33"/>
                    <a:pt x="57" y="33"/>
                  </a:cubicBezTo>
                  <a:cubicBezTo>
                    <a:pt x="57" y="33"/>
                    <a:pt x="130" y="33"/>
                    <a:pt x="138" y="33"/>
                  </a:cubicBezTo>
                  <a:cubicBezTo>
                    <a:pt x="138" y="37"/>
                    <a:pt x="138" y="41"/>
                    <a:pt x="138" y="45"/>
                  </a:cubicBezTo>
                  <a:cubicBezTo>
                    <a:pt x="130" y="45"/>
                    <a:pt x="57" y="45"/>
                    <a:pt x="57" y="45"/>
                  </a:cubicBezTo>
                  <a:close/>
                </a:path>
              </a:pathLst>
            </a:custGeom>
            <a:solidFill>
              <a:schemeClr val="bg2"/>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64" name="Freeform 43"/>
            <p:cNvSpPr>
              <a:spLocks noEditPoints="1"/>
            </p:cNvSpPr>
            <p:nvPr/>
          </p:nvSpPr>
          <p:spPr bwMode="auto">
            <a:xfrm>
              <a:off x="5907509" y="285508"/>
              <a:ext cx="269120" cy="384936"/>
            </a:xfrm>
            <a:custGeom>
              <a:avLst/>
              <a:gdLst>
                <a:gd name="T0" fmla="*/ 0 w 436723"/>
                <a:gd name="T1" fmla="*/ 188078 h 624800"/>
                <a:gd name="T2" fmla="*/ 108384 w 436723"/>
                <a:gd name="T3" fmla="*/ 376155 h 624800"/>
                <a:gd name="T4" fmla="*/ 328339 w 436723"/>
                <a:gd name="T5" fmla="*/ 376155 h 624800"/>
                <a:gd name="T6" fmla="*/ 436723 w 436723"/>
                <a:gd name="T7" fmla="*/ 188078 h 624800"/>
                <a:gd name="T8" fmla="*/ 328339 w 436723"/>
                <a:gd name="T9" fmla="*/ 0 h 624800"/>
                <a:gd name="T10" fmla="*/ 108384 w 436723"/>
                <a:gd name="T11" fmla="*/ 0 h 624800"/>
                <a:gd name="T12" fmla="*/ 0 w 436723"/>
                <a:gd name="T13" fmla="*/ 188078 h 624800"/>
                <a:gd name="T14" fmla="*/ 76506 w 436723"/>
                <a:gd name="T15" fmla="*/ 188078 h 624800"/>
                <a:gd name="T16" fmla="*/ 146637 w 436723"/>
                <a:gd name="T17" fmla="*/ 63755 h 624800"/>
                <a:gd name="T18" fmla="*/ 290086 w 436723"/>
                <a:gd name="T19" fmla="*/ 63755 h 624800"/>
                <a:gd name="T20" fmla="*/ 360217 w 436723"/>
                <a:gd name="T21" fmla="*/ 188078 h 624800"/>
                <a:gd name="T22" fmla="*/ 290086 w 436723"/>
                <a:gd name="T23" fmla="*/ 312400 h 624800"/>
                <a:gd name="T24" fmla="*/ 146637 w 436723"/>
                <a:gd name="T25" fmla="*/ 312400 h 624800"/>
                <a:gd name="T26" fmla="*/ 76506 w 436723"/>
                <a:gd name="T27" fmla="*/ 188078 h 624800"/>
                <a:gd name="T28" fmla="*/ 277335 w 436723"/>
                <a:gd name="T29" fmla="*/ 567421 h 624800"/>
                <a:gd name="T30" fmla="*/ 159388 w 436723"/>
                <a:gd name="T31" fmla="*/ 567421 h 624800"/>
                <a:gd name="T32" fmla="*/ 159388 w 436723"/>
                <a:gd name="T33" fmla="*/ 624800 h 624800"/>
                <a:gd name="T34" fmla="*/ 277335 w 436723"/>
                <a:gd name="T35" fmla="*/ 624800 h 624800"/>
                <a:gd name="T36" fmla="*/ 277335 w 436723"/>
                <a:gd name="T37" fmla="*/ 567421 h 624800"/>
                <a:gd name="T38" fmla="*/ 328339 w 436723"/>
                <a:gd name="T39" fmla="*/ 404845 h 624800"/>
                <a:gd name="T40" fmla="*/ 108384 w 436723"/>
                <a:gd name="T41" fmla="*/ 404845 h 624800"/>
                <a:gd name="T42" fmla="*/ 108384 w 436723"/>
                <a:gd name="T43" fmla="*/ 462225 h 624800"/>
                <a:gd name="T44" fmla="*/ 328339 w 436723"/>
                <a:gd name="T45" fmla="*/ 462225 h 624800"/>
                <a:gd name="T46" fmla="*/ 328339 w 436723"/>
                <a:gd name="T47" fmla="*/ 404845 h 624800"/>
                <a:gd name="T48" fmla="*/ 328339 w 436723"/>
                <a:gd name="T49" fmla="*/ 487727 h 624800"/>
                <a:gd name="T50" fmla="*/ 108384 w 436723"/>
                <a:gd name="T51" fmla="*/ 487727 h 624800"/>
                <a:gd name="T52" fmla="*/ 108384 w 436723"/>
                <a:gd name="T53" fmla="*/ 545106 h 624800"/>
                <a:gd name="T54" fmla="*/ 328339 w 436723"/>
                <a:gd name="T55" fmla="*/ 545106 h 624800"/>
                <a:gd name="T56" fmla="*/ 328339 w 436723"/>
                <a:gd name="T57" fmla="*/ 487727 h 624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6723" h="624800">
                  <a:moveTo>
                    <a:pt x="0" y="188078"/>
                  </a:moveTo>
                  <a:lnTo>
                    <a:pt x="108384" y="376155"/>
                  </a:lnTo>
                  <a:lnTo>
                    <a:pt x="328339" y="376155"/>
                  </a:lnTo>
                  <a:lnTo>
                    <a:pt x="436723" y="188078"/>
                  </a:lnTo>
                  <a:lnTo>
                    <a:pt x="328339" y="0"/>
                  </a:lnTo>
                  <a:lnTo>
                    <a:pt x="108384" y="0"/>
                  </a:lnTo>
                  <a:lnTo>
                    <a:pt x="0" y="188078"/>
                  </a:lnTo>
                  <a:close/>
                  <a:moveTo>
                    <a:pt x="76506" y="188078"/>
                  </a:moveTo>
                  <a:lnTo>
                    <a:pt x="146637" y="63755"/>
                  </a:lnTo>
                  <a:lnTo>
                    <a:pt x="290086" y="63755"/>
                  </a:lnTo>
                  <a:lnTo>
                    <a:pt x="360217" y="188078"/>
                  </a:lnTo>
                  <a:lnTo>
                    <a:pt x="290086" y="312400"/>
                  </a:lnTo>
                  <a:lnTo>
                    <a:pt x="146637" y="312400"/>
                  </a:lnTo>
                  <a:lnTo>
                    <a:pt x="76506" y="188078"/>
                  </a:lnTo>
                  <a:close/>
                  <a:moveTo>
                    <a:pt x="277335" y="567421"/>
                  </a:moveTo>
                  <a:lnTo>
                    <a:pt x="159388" y="567421"/>
                  </a:lnTo>
                  <a:lnTo>
                    <a:pt x="159388" y="624800"/>
                  </a:lnTo>
                  <a:lnTo>
                    <a:pt x="277335" y="624800"/>
                  </a:lnTo>
                  <a:lnTo>
                    <a:pt x="277335" y="567421"/>
                  </a:lnTo>
                  <a:close/>
                  <a:moveTo>
                    <a:pt x="328339" y="404845"/>
                  </a:moveTo>
                  <a:lnTo>
                    <a:pt x="108384" y="404845"/>
                  </a:lnTo>
                  <a:lnTo>
                    <a:pt x="108384" y="462225"/>
                  </a:lnTo>
                  <a:lnTo>
                    <a:pt x="328339" y="462225"/>
                  </a:lnTo>
                  <a:lnTo>
                    <a:pt x="328339" y="404845"/>
                  </a:lnTo>
                  <a:close/>
                  <a:moveTo>
                    <a:pt x="328339" y="487727"/>
                  </a:moveTo>
                  <a:lnTo>
                    <a:pt x="108384" y="487727"/>
                  </a:lnTo>
                  <a:lnTo>
                    <a:pt x="108384" y="545106"/>
                  </a:lnTo>
                  <a:lnTo>
                    <a:pt x="328339" y="545106"/>
                  </a:lnTo>
                  <a:lnTo>
                    <a:pt x="328339" y="487727"/>
                  </a:lnTo>
                  <a:close/>
                </a:path>
              </a:pathLst>
            </a:custGeom>
            <a:solidFill>
              <a:schemeClr val="bg2"/>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65" name="Freeform 44"/>
            <p:cNvSpPr>
              <a:spLocks noEditPoints="1"/>
            </p:cNvSpPr>
            <p:nvPr/>
          </p:nvSpPr>
          <p:spPr bwMode="auto">
            <a:xfrm>
              <a:off x="5911438" y="959145"/>
              <a:ext cx="267155" cy="267098"/>
            </a:xfrm>
            <a:custGeom>
              <a:avLst/>
              <a:gdLst>
                <a:gd name="T0" fmla="*/ 0 w 136"/>
                <a:gd name="T1" fmla="*/ 68 h 136"/>
                <a:gd name="T2" fmla="*/ 136 w 136"/>
                <a:gd name="T3" fmla="*/ 68 h 136"/>
                <a:gd name="T4" fmla="*/ 9 w 136"/>
                <a:gd name="T5" fmla="*/ 72 h 136"/>
                <a:gd name="T6" fmla="*/ 33 w 136"/>
                <a:gd name="T7" fmla="*/ 93 h 136"/>
                <a:gd name="T8" fmla="*/ 9 w 136"/>
                <a:gd name="T9" fmla="*/ 72 h 136"/>
                <a:gd name="T10" fmla="*/ 72 w 136"/>
                <a:gd name="T11" fmla="*/ 9 h 136"/>
                <a:gd name="T12" fmla="*/ 72 w 136"/>
                <a:gd name="T13" fmla="*/ 34 h 136"/>
                <a:gd name="T14" fmla="*/ 98 w 136"/>
                <a:gd name="T15" fmla="*/ 64 h 136"/>
                <a:gd name="T16" fmla="*/ 72 w 136"/>
                <a:gd name="T17" fmla="*/ 42 h 136"/>
                <a:gd name="T18" fmla="*/ 64 w 136"/>
                <a:gd name="T19" fmla="*/ 9 h 136"/>
                <a:gd name="T20" fmla="*/ 44 w 136"/>
                <a:gd name="T21" fmla="*/ 34 h 136"/>
                <a:gd name="T22" fmla="*/ 64 w 136"/>
                <a:gd name="T23" fmla="*/ 42 h 136"/>
                <a:gd name="T24" fmla="*/ 39 w 136"/>
                <a:gd name="T25" fmla="*/ 64 h 136"/>
                <a:gd name="T26" fmla="*/ 64 w 136"/>
                <a:gd name="T27" fmla="*/ 42 h 136"/>
                <a:gd name="T28" fmla="*/ 9 w 136"/>
                <a:gd name="T29" fmla="*/ 64 h 136"/>
                <a:gd name="T30" fmla="*/ 33 w 136"/>
                <a:gd name="T31" fmla="*/ 42 h 136"/>
                <a:gd name="T32" fmla="*/ 39 w 136"/>
                <a:gd name="T33" fmla="*/ 72 h 136"/>
                <a:gd name="T34" fmla="*/ 64 w 136"/>
                <a:gd name="T35" fmla="*/ 93 h 136"/>
                <a:gd name="T36" fmla="*/ 39 w 136"/>
                <a:gd name="T37" fmla="*/ 72 h 136"/>
                <a:gd name="T38" fmla="*/ 64 w 136"/>
                <a:gd name="T39" fmla="*/ 127 h 136"/>
                <a:gd name="T40" fmla="*/ 64 w 136"/>
                <a:gd name="T41" fmla="*/ 101 h 136"/>
                <a:gd name="T42" fmla="*/ 72 w 136"/>
                <a:gd name="T43" fmla="*/ 101 h 136"/>
                <a:gd name="T44" fmla="*/ 72 w 136"/>
                <a:gd name="T45" fmla="*/ 127 h 136"/>
                <a:gd name="T46" fmla="*/ 72 w 136"/>
                <a:gd name="T47" fmla="*/ 72 h 136"/>
                <a:gd name="T48" fmla="*/ 95 w 136"/>
                <a:gd name="T49" fmla="*/ 93 h 136"/>
                <a:gd name="T50" fmla="*/ 106 w 136"/>
                <a:gd name="T51" fmla="*/ 72 h 136"/>
                <a:gd name="T52" fmla="*/ 122 w 136"/>
                <a:gd name="T53" fmla="*/ 93 h 136"/>
                <a:gd name="T54" fmla="*/ 106 w 136"/>
                <a:gd name="T55" fmla="*/ 72 h 136"/>
                <a:gd name="T56" fmla="*/ 103 w 136"/>
                <a:gd name="T57" fmla="*/ 42 h 136"/>
                <a:gd name="T58" fmla="*/ 127 w 136"/>
                <a:gd name="T59" fmla="*/ 64 h 136"/>
                <a:gd name="T60" fmla="*/ 117 w 136"/>
                <a:gd name="T61" fmla="*/ 34 h 136"/>
                <a:gd name="T62" fmla="*/ 91 w 136"/>
                <a:gd name="T63" fmla="*/ 13 h 136"/>
                <a:gd name="T64" fmla="*/ 46 w 136"/>
                <a:gd name="T65" fmla="*/ 13 h 136"/>
                <a:gd name="T66" fmla="*/ 20 w 136"/>
                <a:gd name="T67" fmla="*/ 34 h 136"/>
                <a:gd name="T68" fmla="*/ 19 w 136"/>
                <a:gd name="T69" fmla="*/ 101 h 136"/>
                <a:gd name="T70" fmla="*/ 46 w 136"/>
                <a:gd name="T71" fmla="*/ 123 h 136"/>
                <a:gd name="T72" fmla="*/ 91 w 136"/>
                <a:gd name="T73" fmla="*/ 123 h 136"/>
                <a:gd name="T74" fmla="*/ 118 w 136"/>
                <a:gd name="T75"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6" h="136">
                  <a:moveTo>
                    <a:pt x="68" y="0"/>
                  </a:moveTo>
                  <a:cubicBezTo>
                    <a:pt x="31" y="0"/>
                    <a:pt x="0" y="31"/>
                    <a:pt x="0" y="68"/>
                  </a:cubicBezTo>
                  <a:cubicBezTo>
                    <a:pt x="0" y="106"/>
                    <a:pt x="31" y="136"/>
                    <a:pt x="68" y="136"/>
                  </a:cubicBezTo>
                  <a:cubicBezTo>
                    <a:pt x="106" y="136"/>
                    <a:pt x="136" y="106"/>
                    <a:pt x="136" y="68"/>
                  </a:cubicBezTo>
                  <a:cubicBezTo>
                    <a:pt x="136" y="31"/>
                    <a:pt x="106" y="0"/>
                    <a:pt x="68" y="0"/>
                  </a:cubicBezTo>
                  <a:close/>
                  <a:moveTo>
                    <a:pt x="9" y="72"/>
                  </a:moveTo>
                  <a:cubicBezTo>
                    <a:pt x="30" y="72"/>
                    <a:pt x="30" y="72"/>
                    <a:pt x="30" y="72"/>
                  </a:cubicBezTo>
                  <a:cubicBezTo>
                    <a:pt x="31" y="80"/>
                    <a:pt x="31" y="86"/>
                    <a:pt x="33" y="93"/>
                  </a:cubicBezTo>
                  <a:cubicBezTo>
                    <a:pt x="14" y="93"/>
                    <a:pt x="14" y="93"/>
                    <a:pt x="14" y="93"/>
                  </a:cubicBezTo>
                  <a:cubicBezTo>
                    <a:pt x="11" y="86"/>
                    <a:pt x="10" y="80"/>
                    <a:pt x="9" y="72"/>
                  </a:cubicBezTo>
                  <a:close/>
                  <a:moveTo>
                    <a:pt x="72" y="34"/>
                  </a:moveTo>
                  <a:cubicBezTo>
                    <a:pt x="72" y="9"/>
                    <a:pt x="72" y="9"/>
                    <a:pt x="72" y="9"/>
                  </a:cubicBezTo>
                  <a:cubicBezTo>
                    <a:pt x="80" y="12"/>
                    <a:pt x="88" y="21"/>
                    <a:pt x="92" y="34"/>
                  </a:cubicBezTo>
                  <a:lnTo>
                    <a:pt x="72" y="34"/>
                  </a:lnTo>
                  <a:close/>
                  <a:moveTo>
                    <a:pt x="95" y="42"/>
                  </a:moveTo>
                  <a:cubicBezTo>
                    <a:pt x="96" y="49"/>
                    <a:pt x="97" y="56"/>
                    <a:pt x="98" y="64"/>
                  </a:cubicBezTo>
                  <a:cubicBezTo>
                    <a:pt x="72" y="64"/>
                    <a:pt x="72" y="64"/>
                    <a:pt x="72" y="64"/>
                  </a:cubicBezTo>
                  <a:cubicBezTo>
                    <a:pt x="72" y="42"/>
                    <a:pt x="72" y="42"/>
                    <a:pt x="72" y="42"/>
                  </a:cubicBezTo>
                  <a:lnTo>
                    <a:pt x="95" y="42"/>
                  </a:lnTo>
                  <a:close/>
                  <a:moveTo>
                    <a:pt x="64" y="9"/>
                  </a:moveTo>
                  <a:cubicBezTo>
                    <a:pt x="64" y="34"/>
                    <a:pt x="64" y="34"/>
                    <a:pt x="64" y="34"/>
                  </a:cubicBezTo>
                  <a:cubicBezTo>
                    <a:pt x="44" y="34"/>
                    <a:pt x="44" y="34"/>
                    <a:pt x="44" y="34"/>
                  </a:cubicBezTo>
                  <a:cubicBezTo>
                    <a:pt x="49" y="21"/>
                    <a:pt x="56" y="12"/>
                    <a:pt x="64" y="9"/>
                  </a:cubicBezTo>
                  <a:close/>
                  <a:moveTo>
                    <a:pt x="64" y="42"/>
                  </a:moveTo>
                  <a:cubicBezTo>
                    <a:pt x="64" y="64"/>
                    <a:pt x="64" y="64"/>
                    <a:pt x="64" y="64"/>
                  </a:cubicBezTo>
                  <a:cubicBezTo>
                    <a:pt x="39" y="64"/>
                    <a:pt x="39" y="64"/>
                    <a:pt x="39" y="64"/>
                  </a:cubicBezTo>
                  <a:cubicBezTo>
                    <a:pt x="39" y="56"/>
                    <a:pt x="40" y="49"/>
                    <a:pt x="42" y="42"/>
                  </a:cubicBezTo>
                  <a:lnTo>
                    <a:pt x="64" y="42"/>
                  </a:lnTo>
                  <a:close/>
                  <a:moveTo>
                    <a:pt x="30" y="64"/>
                  </a:moveTo>
                  <a:cubicBezTo>
                    <a:pt x="9" y="64"/>
                    <a:pt x="9" y="64"/>
                    <a:pt x="9" y="64"/>
                  </a:cubicBezTo>
                  <a:cubicBezTo>
                    <a:pt x="10" y="56"/>
                    <a:pt x="12" y="49"/>
                    <a:pt x="15" y="42"/>
                  </a:cubicBezTo>
                  <a:cubicBezTo>
                    <a:pt x="33" y="42"/>
                    <a:pt x="33" y="42"/>
                    <a:pt x="33" y="42"/>
                  </a:cubicBezTo>
                  <a:cubicBezTo>
                    <a:pt x="32" y="49"/>
                    <a:pt x="31" y="56"/>
                    <a:pt x="30" y="64"/>
                  </a:cubicBezTo>
                  <a:close/>
                  <a:moveTo>
                    <a:pt x="39" y="72"/>
                  </a:moveTo>
                  <a:cubicBezTo>
                    <a:pt x="64" y="72"/>
                    <a:pt x="64" y="72"/>
                    <a:pt x="64" y="72"/>
                  </a:cubicBezTo>
                  <a:cubicBezTo>
                    <a:pt x="64" y="93"/>
                    <a:pt x="64" y="93"/>
                    <a:pt x="64" y="93"/>
                  </a:cubicBezTo>
                  <a:cubicBezTo>
                    <a:pt x="41" y="93"/>
                    <a:pt x="41" y="93"/>
                    <a:pt x="41" y="93"/>
                  </a:cubicBezTo>
                  <a:cubicBezTo>
                    <a:pt x="40" y="86"/>
                    <a:pt x="39" y="80"/>
                    <a:pt x="39" y="72"/>
                  </a:cubicBezTo>
                  <a:close/>
                  <a:moveTo>
                    <a:pt x="64" y="101"/>
                  </a:moveTo>
                  <a:cubicBezTo>
                    <a:pt x="64" y="127"/>
                    <a:pt x="64" y="127"/>
                    <a:pt x="64" y="127"/>
                  </a:cubicBezTo>
                  <a:cubicBezTo>
                    <a:pt x="56" y="124"/>
                    <a:pt x="48" y="115"/>
                    <a:pt x="44" y="101"/>
                  </a:cubicBezTo>
                  <a:lnTo>
                    <a:pt x="64" y="101"/>
                  </a:lnTo>
                  <a:close/>
                  <a:moveTo>
                    <a:pt x="72" y="127"/>
                  </a:moveTo>
                  <a:cubicBezTo>
                    <a:pt x="72" y="101"/>
                    <a:pt x="72" y="101"/>
                    <a:pt x="72" y="101"/>
                  </a:cubicBezTo>
                  <a:cubicBezTo>
                    <a:pt x="93" y="101"/>
                    <a:pt x="93" y="101"/>
                    <a:pt x="93" y="101"/>
                  </a:cubicBezTo>
                  <a:cubicBezTo>
                    <a:pt x="88" y="115"/>
                    <a:pt x="81" y="124"/>
                    <a:pt x="72" y="127"/>
                  </a:cubicBezTo>
                  <a:close/>
                  <a:moveTo>
                    <a:pt x="72" y="93"/>
                  </a:moveTo>
                  <a:cubicBezTo>
                    <a:pt x="72" y="72"/>
                    <a:pt x="72" y="72"/>
                    <a:pt x="72" y="72"/>
                  </a:cubicBezTo>
                  <a:cubicBezTo>
                    <a:pt x="98" y="72"/>
                    <a:pt x="98" y="72"/>
                    <a:pt x="98" y="72"/>
                  </a:cubicBezTo>
                  <a:cubicBezTo>
                    <a:pt x="97" y="80"/>
                    <a:pt x="96" y="86"/>
                    <a:pt x="95" y="93"/>
                  </a:cubicBezTo>
                  <a:lnTo>
                    <a:pt x="72" y="93"/>
                  </a:lnTo>
                  <a:close/>
                  <a:moveTo>
                    <a:pt x="106" y="72"/>
                  </a:moveTo>
                  <a:cubicBezTo>
                    <a:pt x="127" y="72"/>
                    <a:pt x="127" y="72"/>
                    <a:pt x="127" y="72"/>
                  </a:cubicBezTo>
                  <a:cubicBezTo>
                    <a:pt x="127" y="80"/>
                    <a:pt x="125" y="86"/>
                    <a:pt x="122" y="93"/>
                  </a:cubicBezTo>
                  <a:cubicBezTo>
                    <a:pt x="104" y="93"/>
                    <a:pt x="104" y="93"/>
                    <a:pt x="104" y="93"/>
                  </a:cubicBezTo>
                  <a:cubicBezTo>
                    <a:pt x="105" y="86"/>
                    <a:pt x="106" y="80"/>
                    <a:pt x="106" y="72"/>
                  </a:cubicBezTo>
                  <a:close/>
                  <a:moveTo>
                    <a:pt x="106" y="64"/>
                  </a:moveTo>
                  <a:cubicBezTo>
                    <a:pt x="106" y="56"/>
                    <a:pt x="105" y="49"/>
                    <a:pt x="103" y="42"/>
                  </a:cubicBezTo>
                  <a:cubicBezTo>
                    <a:pt x="122" y="42"/>
                    <a:pt x="122" y="42"/>
                    <a:pt x="122" y="42"/>
                  </a:cubicBezTo>
                  <a:cubicBezTo>
                    <a:pt x="125" y="49"/>
                    <a:pt x="127" y="56"/>
                    <a:pt x="127" y="64"/>
                  </a:cubicBezTo>
                  <a:lnTo>
                    <a:pt x="106" y="64"/>
                  </a:lnTo>
                  <a:close/>
                  <a:moveTo>
                    <a:pt x="117" y="34"/>
                  </a:moveTo>
                  <a:cubicBezTo>
                    <a:pt x="101" y="34"/>
                    <a:pt x="101" y="34"/>
                    <a:pt x="101" y="34"/>
                  </a:cubicBezTo>
                  <a:cubicBezTo>
                    <a:pt x="98" y="26"/>
                    <a:pt x="95" y="19"/>
                    <a:pt x="91" y="13"/>
                  </a:cubicBezTo>
                  <a:cubicBezTo>
                    <a:pt x="101" y="18"/>
                    <a:pt x="110" y="25"/>
                    <a:pt x="117" y="34"/>
                  </a:cubicBezTo>
                  <a:close/>
                  <a:moveTo>
                    <a:pt x="46" y="13"/>
                  </a:moveTo>
                  <a:cubicBezTo>
                    <a:pt x="42" y="19"/>
                    <a:pt x="38" y="26"/>
                    <a:pt x="35" y="34"/>
                  </a:cubicBezTo>
                  <a:cubicBezTo>
                    <a:pt x="20" y="34"/>
                    <a:pt x="20" y="34"/>
                    <a:pt x="20" y="34"/>
                  </a:cubicBezTo>
                  <a:cubicBezTo>
                    <a:pt x="26" y="25"/>
                    <a:pt x="35" y="18"/>
                    <a:pt x="46" y="13"/>
                  </a:cubicBezTo>
                  <a:close/>
                  <a:moveTo>
                    <a:pt x="19" y="101"/>
                  </a:moveTo>
                  <a:cubicBezTo>
                    <a:pt x="35" y="101"/>
                    <a:pt x="35" y="101"/>
                    <a:pt x="35" y="101"/>
                  </a:cubicBezTo>
                  <a:cubicBezTo>
                    <a:pt x="38" y="110"/>
                    <a:pt x="41" y="117"/>
                    <a:pt x="46" y="123"/>
                  </a:cubicBezTo>
                  <a:cubicBezTo>
                    <a:pt x="35" y="119"/>
                    <a:pt x="25" y="111"/>
                    <a:pt x="19" y="101"/>
                  </a:cubicBezTo>
                  <a:close/>
                  <a:moveTo>
                    <a:pt x="91" y="123"/>
                  </a:moveTo>
                  <a:cubicBezTo>
                    <a:pt x="95" y="117"/>
                    <a:pt x="99" y="110"/>
                    <a:pt x="101" y="101"/>
                  </a:cubicBezTo>
                  <a:cubicBezTo>
                    <a:pt x="118" y="101"/>
                    <a:pt x="118" y="101"/>
                    <a:pt x="118" y="101"/>
                  </a:cubicBezTo>
                  <a:cubicBezTo>
                    <a:pt x="111" y="111"/>
                    <a:pt x="102" y="119"/>
                    <a:pt x="91" y="123"/>
                  </a:cubicBezTo>
                  <a:close/>
                </a:path>
              </a:pathLst>
            </a:custGeom>
            <a:solidFill>
              <a:schemeClr val="bg2"/>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66" name="Freeform 45"/>
            <p:cNvSpPr>
              <a:spLocks noEditPoints="1"/>
            </p:cNvSpPr>
            <p:nvPr/>
          </p:nvSpPr>
          <p:spPr bwMode="auto">
            <a:xfrm>
              <a:off x="8416017" y="326751"/>
              <a:ext cx="229832" cy="300486"/>
            </a:xfrm>
            <a:custGeom>
              <a:avLst/>
              <a:gdLst>
                <a:gd name="T0" fmla="*/ 280523 w 372968"/>
                <a:gd name="T1" fmla="*/ 0 h 487727"/>
                <a:gd name="T2" fmla="*/ 92445 w 372968"/>
                <a:gd name="T3" fmla="*/ 0 h 487727"/>
                <a:gd name="T4" fmla="*/ 0 w 372968"/>
                <a:gd name="T5" fmla="*/ 162575 h 487727"/>
                <a:gd name="T6" fmla="*/ 76506 w 372968"/>
                <a:gd name="T7" fmla="*/ 299649 h 487727"/>
                <a:gd name="T8" fmla="*/ 0 w 372968"/>
                <a:gd name="T9" fmla="*/ 430347 h 487727"/>
                <a:gd name="T10" fmla="*/ 31878 w 372968"/>
                <a:gd name="T11" fmla="*/ 487727 h 487727"/>
                <a:gd name="T12" fmla="*/ 127510 w 372968"/>
                <a:gd name="T13" fmla="*/ 325151 h 487727"/>
                <a:gd name="T14" fmla="*/ 280523 w 372968"/>
                <a:gd name="T15" fmla="*/ 325151 h 487727"/>
                <a:gd name="T16" fmla="*/ 372968 w 372968"/>
                <a:gd name="T17" fmla="*/ 162575 h 487727"/>
                <a:gd name="T18" fmla="*/ 280523 w 372968"/>
                <a:gd name="T19" fmla="*/ 0 h 487727"/>
                <a:gd name="T20" fmla="*/ 245457 w 372968"/>
                <a:gd name="T21" fmla="*/ 267771 h 487727"/>
                <a:gd name="T22" fmla="*/ 124323 w 372968"/>
                <a:gd name="T23" fmla="*/ 267771 h 487727"/>
                <a:gd name="T24" fmla="*/ 63755 w 372968"/>
                <a:gd name="T25" fmla="*/ 162575 h 487727"/>
                <a:gd name="T26" fmla="*/ 124323 w 372968"/>
                <a:gd name="T27" fmla="*/ 57379 h 487727"/>
                <a:gd name="T28" fmla="*/ 245457 w 372968"/>
                <a:gd name="T29" fmla="*/ 57379 h 487727"/>
                <a:gd name="T30" fmla="*/ 309212 w 372968"/>
                <a:gd name="T31" fmla="*/ 162575 h 487727"/>
                <a:gd name="T32" fmla="*/ 245457 w 372968"/>
                <a:gd name="T33" fmla="*/ 267771 h 487727"/>
                <a:gd name="T34" fmla="*/ 197641 w 372968"/>
                <a:gd name="T35" fmla="*/ 149824 h 487727"/>
                <a:gd name="T36" fmla="*/ 197641 w 372968"/>
                <a:gd name="T37" fmla="*/ 95633 h 487727"/>
                <a:gd name="T38" fmla="*/ 168951 w 372968"/>
                <a:gd name="T39" fmla="*/ 95633 h 487727"/>
                <a:gd name="T40" fmla="*/ 168951 w 372968"/>
                <a:gd name="T41" fmla="*/ 149824 h 487727"/>
                <a:gd name="T42" fmla="*/ 117947 w 372968"/>
                <a:gd name="T43" fmla="*/ 149824 h 487727"/>
                <a:gd name="T44" fmla="*/ 117947 w 372968"/>
                <a:gd name="T45" fmla="*/ 172139 h 487727"/>
                <a:gd name="T46" fmla="*/ 168951 w 372968"/>
                <a:gd name="T47" fmla="*/ 172139 h 487727"/>
                <a:gd name="T48" fmla="*/ 168951 w 372968"/>
                <a:gd name="T49" fmla="*/ 226331 h 487727"/>
                <a:gd name="T50" fmla="*/ 197641 w 372968"/>
                <a:gd name="T51" fmla="*/ 226331 h 487727"/>
                <a:gd name="T52" fmla="*/ 197641 w 372968"/>
                <a:gd name="T53" fmla="*/ 172139 h 487727"/>
                <a:gd name="T54" fmla="*/ 251833 w 372968"/>
                <a:gd name="T55" fmla="*/ 172139 h 487727"/>
                <a:gd name="T56" fmla="*/ 251833 w 372968"/>
                <a:gd name="T57" fmla="*/ 149824 h 487727"/>
                <a:gd name="T58" fmla="*/ 197641 w 372968"/>
                <a:gd name="T59" fmla="*/ 149824 h 487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72968" h="487727">
                  <a:moveTo>
                    <a:pt x="280523" y="0"/>
                  </a:moveTo>
                  <a:lnTo>
                    <a:pt x="92445" y="0"/>
                  </a:lnTo>
                  <a:lnTo>
                    <a:pt x="0" y="162575"/>
                  </a:lnTo>
                  <a:lnTo>
                    <a:pt x="76506" y="299649"/>
                  </a:lnTo>
                  <a:lnTo>
                    <a:pt x="0" y="430347"/>
                  </a:lnTo>
                  <a:lnTo>
                    <a:pt x="31878" y="487727"/>
                  </a:lnTo>
                  <a:lnTo>
                    <a:pt x="127510" y="325151"/>
                  </a:lnTo>
                  <a:lnTo>
                    <a:pt x="280523" y="325151"/>
                  </a:lnTo>
                  <a:lnTo>
                    <a:pt x="372968" y="162575"/>
                  </a:lnTo>
                  <a:lnTo>
                    <a:pt x="280523" y="0"/>
                  </a:lnTo>
                  <a:close/>
                  <a:moveTo>
                    <a:pt x="245457" y="267771"/>
                  </a:moveTo>
                  <a:lnTo>
                    <a:pt x="124323" y="267771"/>
                  </a:lnTo>
                  <a:lnTo>
                    <a:pt x="63755" y="162575"/>
                  </a:lnTo>
                  <a:lnTo>
                    <a:pt x="124323" y="57379"/>
                  </a:lnTo>
                  <a:lnTo>
                    <a:pt x="245457" y="57379"/>
                  </a:lnTo>
                  <a:lnTo>
                    <a:pt x="309212" y="162575"/>
                  </a:lnTo>
                  <a:lnTo>
                    <a:pt x="245457" y="267771"/>
                  </a:lnTo>
                  <a:close/>
                  <a:moveTo>
                    <a:pt x="197641" y="149824"/>
                  </a:moveTo>
                  <a:lnTo>
                    <a:pt x="197641" y="95633"/>
                  </a:lnTo>
                  <a:lnTo>
                    <a:pt x="168951" y="95633"/>
                  </a:lnTo>
                  <a:lnTo>
                    <a:pt x="168951" y="149824"/>
                  </a:lnTo>
                  <a:lnTo>
                    <a:pt x="117947" y="149824"/>
                  </a:lnTo>
                  <a:lnTo>
                    <a:pt x="117947" y="172139"/>
                  </a:lnTo>
                  <a:lnTo>
                    <a:pt x="168951" y="172139"/>
                  </a:lnTo>
                  <a:lnTo>
                    <a:pt x="168951" y="226331"/>
                  </a:lnTo>
                  <a:lnTo>
                    <a:pt x="197641" y="226331"/>
                  </a:lnTo>
                  <a:lnTo>
                    <a:pt x="197641" y="172139"/>
                  </a:lnTo>
                  <a:lnTo>
                    <a:pt x="251833" y="172139"/>
                  </a:lnTo>
                  <a:lnTo>
                    <a:pt x="251833" y="149824"/>
                  </a:lnTo>
                  <a:lnTo>
                    <a:pt x="197641" y="149824"/>
                  </a:lnTo>
                  <a:close/>
                </a:path>
              </a:pathLst>
            </a:custGeom>
            <a:solidFill>
              <a:schemeClr val="bg2"/>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67" name="Freeform 46"/>
            <p:cNvSpPr>
              <a:spLocks noEditPoints="1"/>
            </p:cNvSpPr>
            <p:nvPr/>
          </p:nvSpPr>
          <p:spPr bwMode="auto">
            <a:xfrm>
              <a:off x="8180291" y="173562"/>
              <a:ext cx="656102" cy="567584"/>
            </a:xfrm>
            <a:custGeom>
              <a:avLst/>
              <a:gdLst>
                <a:gd name="T0" fmla="*/ 84 w 334"/>
                <a:gd name="T1" fmla="*/ 0 h 289"/>
                <a:gd name="T2" fmla="*/ 0 w 334"/>
                <a:gd name="T3" fmla="*/ 145 h 289"/>
                <a:gd name="T4" fmla="*/ 84 w 334"/>
                <a:gd name="T5" fmla="*/ 289 h 289"/>
                <a:gd name="T6" fmla="*/ 251 w 334"/>
                <a:gd name="T7" fmla="*/ 289 h 289"/>
                <a:gd name="T8" fmla="*/ 334 w 334"/>
                <a:gd name="T9" fmla="*/ 145 h 289"/>
                <a:gd name="T10" fmla="*/ 251 w 334"/>
                <a:gd name="T11" fmla="*/ 0 h 289"/>
                <a:gd name="T12" fmla="*/ 84 w 334"/>
                <a:gd name="T13" fmla="*/ 0 h 289"/>
                <a:gd name="T14" fmla="*/ 246 w 334"/>
                <a:gd name="T15" fmla="*/ 9 h 289"/>
                <a:gd name="T16" fmla="*/ 324 w 334"/>
                <a:gd name="T17" fmla="*/ 145 h 289"/>
                <a:gd name="T18" fmla="*/ 246 w 334"/>
                <a:gd name="T19" fmla="*/ 281 h 289"/>
                <a:gd name="T20" fmla="*/ 89 w 334"/>
                <a:gd name="T21" fmla="*/ 281 h 289"/>
                <a:gd name="T22" fmla="*/ 10 w 334"/>
                <a:gd name="T23" fmla="*/ 145 h 289"/>
                <a:gd name="T24" fmla="*/ 89 w 334"/>
                <a:gd name="T25" fmla="*/ 9 h 289"/>
                <a:gd name="T26" fmla="*/ 246 w 334"/>
                <a:gd name="T27" fmla="*/ 9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4" h="289">
                  <a:moveTo>
                    <a:pt x="84" y="0"/>
                  </a:moveTo>
                  <a:cubicBezTo>
                    <a:pt x="0" y="145"/>
                    <a:pt x="0" y="145"/>
                    <a:pt x="0" y="145"/>
                  </a:cubicBezTo>
                  <a:cubicBezTo>
                    <a:pt x="84" y="289"/>
                    <a:pt x="84" y="289"/>
                    <a:pt x="84" y="289"/>
                  </a:cubicBezTo>
                  <a:cubicBezTo>
                    <a:pt x="251" y="289"/>
                    <a:pt x="251" y="289"/>
                    <a:pt x="251" y="289"/>
                  </a:cubicBezTo>
                  <a:cubicBezTo>
                    <a:pt x="334" y="145"/>
                    <a:pt x="334" y="145"/>
                    <a:pt x="334" y="145"/>
                  </a:cubicBezTo>
                  <a:cubicBezTo>
                    <a:pt x="251" y="0"/>
                    <a:pt x="251" y="0"/>
                    <a:pt x="251" y="0"/>
                  </a:cubicBezTo>
                  <a:lnTo>
                    <a:pt x="84" y="0"/>
                  </a:lnTo>
                  <a:close/>
                  <a:moveTo>
                    <a:pt x="246" y="9"/>
                  </a:moveTo>
                  <a:cubicBezTo>
                    <a:pt x="248" y="13"/>
                    <a:pt x="322" y="141"/>
                    <a:pt x="324" y="145"/>
                  </a:cubicBezTo>
                  <a:cubicBezTo>
                    <a:pt x="322" y="149"/>
                    <a:pt x="248" y="277"/>
                    <a:pt x="246" y="281"/>
                  </a:cubicBezTo>
                  <a:cubicBezTo>
                    <a:pt x="241" y="281"/>
                    <a:pt x="93" y="281"/>
                    <a:pt x="89" y="281"/>
                  </a:cubicBezTo>
                  <a:cubicBezTo>
                    <a:pt x="86" y="277"/>
                    <a:pt x="12" y="149"/>
                    <a:pt x="10" y="145"/>
                  </a:cubicBezTo>
                  <a:cubicBezTo>
                    <a:pt x="12" y="141"/>
                    <a:pt x="86" y="13"/>
                    <a:pt x="89" y="9"/>
                  </a:cubicBezTo>
                  <a:cubicBezTo>
                    <a:pt x="93" y="9"/>
                    <a:pt x="241" y="9"/>
                    <a:pt x="246" y="9"/>
                  </a:cubicBezTo>
                  <a:close/>
                </a:path>
              </a:pathLst>
            </a:custGeom>
            <a:solidFill>
              <a:schemeClr val="bg2"/>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68" name="Freeform 47"/>
            <p:cNvSpPr>
              <a:spLocks noEditPoints="1"/>
            </p:cNvSpPr>
            <p:nvPr/>
          </p:nvSpPr>
          <p:spPr bwMode="auto">
            <a:xfrm>
              <a:off x="5715000" y="183382"/>
              <a:ext cx="656102" cy="567583"/>
            </a:xfrm>
            <a:custGeom>
              <a:avLst/>
              <a:gdLst>
                <a:gd name="T0" fmla="*/ 84 w 334"/>
                <a:gd name="T1" fmla="*/ 0 h 289"/>
                <a:gd name="T2" fmla="*/ 0 w 334"/>
                <a:gd name="T3" fmla="*/ 144 h 289"/>
                <a:gd name="T4" fmla="*/ 84 w 334"/>
                <a:gd name="T5" fmla="*/ 289 h 289"/>
                <a:gd name="T6" fmla="*/ 251 w 334"/>
                <a:gd name="T7" fmla="*/ 289 h 289"/>
                <a:gd name="T8" fmla="*/ 334 w 334"/>
                <a:gd name="T9" fmla="*/ 144 h 289"/>
                <a:gd name="T10" fmla="*/ 251 w 334"/>
                <a:gd name="T11" fmla="*/ 0 h 289"/>
                <a:gd name="T12" fmla="*/ 84 w 334"/>
                <a:gd name="T13" fmla="*/ 0 h 289"/>
                <a:gd name="T14" fmla="*/ 246 w 334"/>
                <a:gd name="T15" fmla="*/ 8 h 289"/>
                <a:gd name="T16" fmla="*/ 324 w 334"/>
                <a:gd name="T17" fmla="*/ 144 h 289"/>
                <a:gd name="T18" fmla="*/ 246 w 334"/>
                <a:gd name="T19" fmla="*/ 280 h 289"/>
                <a:gd name="T20" fmla="*/ 89 w 334"/>
                <a:gd name="T21" fmla="*/ 280 h 289"/>
                <a:gd name="T22" fmla="*/ 10 w 334"/>
                <a:gd name="T23" fmla="*/ 144 h 289"/>
                <a:gd name="T24" fmla="*/ 89 w 334"/>
                <a:gd name="T25" fmla="*/ 8 h 289"/>
                <a:gd name="T26" fmla="*/ 246 w 334"/>
                <a:gd name="T27" fmla="*/ 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4" h="289">
                  <a:moveTo>
                    <a:pt x="84" y="0"/>
                  </a:moveTo>
                  <a:cubicBezTo>
                    <a:pt x="0" y="144"/>
                    <a:pt x="0" y="144"/>
                    <a:pt x="0" y="144"/>
                  </a:cubicBezTo>
                  <a:cubicBezTo>
                    <a:pt x="84" y="289"/>
                    <a:pt x="84" y="289"/>
                    <a:pt x="84" y="289"/>
                  </a:cubicBezTo>
                  <a:cubicBezTo>
                    <a:pt x="251" y="289"/>
                    <a:pt x="251" y="289"/>
                    <a:pt x="251" y="289"/>
                  </a:cubicBezTo>
                  <a:cubicBezTo>
                    <a:pt x="334" y="144"/>
                    <a:pt x="334" y="144"/>
                    <a:pt x="334" y="144"/>
                  </a:cubicBezTo>
                  <a:cubicBezTo>
                    <a:pt x="251" y="0"/>
                    <a:pt x="251" y="0"/>
                    <a:pt x="251" y="0"/>
                  </a:cubicBezTo>
                  <a:lnTo>
                    <a:pt x="84" y="0"/>
                  </a:lnTo>
                  <a:close/>
                  <a:moveTo>
                    <a:pt x="246" y="8"/>
                  </a:moveTo>
                  <a:cubicBezTo>
                    <a:pt x="248" y="12"/>
                    <a:pt x="322" y="140"/>
                    <a:pt x="324" y="144"/>
                  </a:cubicBezTo>
                  <a:cubicBezTo>
                    <a:pt x="322" y="148"/>
                    <a:pt x="248" y="276"/>
                    <a:pt x="246" y="280"/>
                  </a:cubicBezTo>
                  <a:cubicBezTo>
                    <a:pt x="241" y="280"/>
                    <a:pt x="93" y="280"/>
                    <a:pt x="89" y="280"/>
                  </a:cubicBezTo>
                  <a:cubicBezTo>
                    <a:pt x="86" y="276"/>
                    <a:pt x="13" y="148"/>
                    <a:pt x="10" y="144"/>
                  </a:cubicBezTo>
                  <a:cubicBezTo>
                    <a:pt x="13" y="140"/>
                    <a:pt x="86" y="12"/>
                    <a:pt x="89" y="8"/>
                  </a:cubicBezTo>
                  <a:cubicBezTo>
                    <a:pt x="93" y="8"/>
                    <a:pt x="241" y="8"/>
                    <a:pt x="246" y="8"/>
                  </a:cubicBezTo>
                  <a:close/>
                </a:path>
              </a:pathLst>
            </a:custGeom>
            <a:solidFill>
              <a:schemeClr val="bg2"/>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69" name="Freeform 48"/>
            <p:cNvSpPr>
              <a:spLocks/>
            </p:cNvSpPr>
            <p:nvPr userDrawn="1"/>
          </p:nvSpPr>
          <p:spPr bwMode="auto">
            <a:xfrm>
              <a:off x="6259132" y="499579"/>
              <a:ext cx="636458" cy="551872"/>
            </a:xfrm>
            <a:custGeom>
              <a:avLst/>
              <a:gdLst>
                <a:gd name="T0" fmla="*/ 258208 w 1032833"/>
                <a:gd name="T1" fmla="*/ 895760 h 895760"/>
                <a:gd name="T2" fmla="*/ 0 w 1032833"/>
                <a:gd name="T3" fmla="*/ 446286 h 895760"/>
                <a:gd name="T4" fmla="*/ 258208 w 1032833"/>
                <a:gd name="T5" fmla="*/ 0 h 895760"/>
                <a:gd name="T6" fmla="*/ 774624 w 1032833"/>
                <a:gd name="T7" fmla="*/ 0 h 895760"/>
                <a:gd name="T8" fmla="*/ 1032833 w 1032833"/>
                <a:gd name="T9" fmla="*/ 446286 h 895760"/>
                <a:gd name="T10" fmla="*/ 774624 w 1032833"/>
                <a:gd name="T11" fmla="*/ 895760 h 895760"/>
                <a:gd name="T12" fmla="*/ 258208 w 1032833"/>
                <a:gd name="T13" fmla="*/ 895760 h 895760"/>
              </a:gdLst>
              <a:ahLst/>
              <a:cxnLst>
                <a:cxn ang="0">
                  <a:pos x="T0" y="T1"/>
                </a:cxn>
                <a:cxn ang="0">
                  <a:pos x="T2" y="T3"/>
                </a:cxn>
                <a:cxn ang="0">
                  <a:pos x="T4" y="T5"/>
                </a:cxn>
                <a:cxn ang="0">
                  <a:pos x="T6" y="T7"/>
                </a:cxn>
                <a:cxn ang="0">
                  <a:pos x="T8" y="T9"/>
                </a:cxn>
                <a:cxn ang="0">
                  <a:pos x="T10" y="T11"/>
                </a:cxn>
                <a:cxn ang="0">
                  <a:pos x="T12" y="T13"/>
                </a:cxn>
              </a:cxnLst>
              <a:rect l="0" t="0" r="r" b="b"/>
              <a:pathLst>
                <a:path w="1032833" h="895760">
                  <a:moveTo>
                    <a:pt x="258208" y="895760"/>
                  </a:moveTo>
                  <a:lnTo>
                    <a:pt x="0" y="446286"/>
                  </a:lnTo>
                  <a:lnTo>
                    <a:pt x="258208" y="0"/>
                  </a:lnTo>
                  <a:lnTo>
                    <a:pt x="774624" y="0"/>
                  </a:lnTo>
                  <a:lnTo>
                    <a:pt x="1032833" y="446286"/>
                  </a:lnTo>
                  <a:lnTo>
                    <a:pt x="774624" y="895760"/>
                  </a:lnTo>
                  <a:lnTo>
                    <a:pt x="258208" y="895760"/>
                  </a:lnTo>
                  <a:close/>
                </a:path>
              </a:pathLst>
            </a:custGeom>
            <a:solidFill>
              <a:schemeClr val="bg2"/>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0" name="Freeform 49"/>
            <p:cNvSpPr>
              <a:spLocks noEditPoints="1"/>
            </p:cNvSpPr>
            <p:nvPr/>
          </p:nvSpPr>
          <p:spPr bwMode="auto">
            <a:xfrm>
              <a:off x="8121361" y="796137"/>
              <a:ext cx="891826" cy="771835"/>
            </a:xfrm>
            <a:custGeom>
              <a:avLst/>
              <a:gdLst>
                <a:gd name="T0" fmla="*/ 113 w 454"/>
                <a:gd name="T1" fmla="*/ 0 h 393"/>
                <a:gd name="T2" fmla="*/ 0 w 454"/>
                <a:gd name="T3" fmla="*/ 197 h 393"/>
                <a:gd name="T4" fmla="*/ 113 w 454"/>
                <a:gd name="T5" fmla="*/ 393 h 393"/>
                <a:gd name="T6" fmla="*/ 340 w 454"/>
                <a:gd name="T7" fmla="*/ 393 h 393"/>
                <a:gd name="T8" fmla="*/ 454 w 454"/>
                <a:gd name="T9" fmla="*/ 197 h 393"/>
                <a:gd name="T10" fmla="*/ 340 w 454"/>
                <a:gd name="T11" fmla="*/ 0 h 393"/>
                <a:gd name="T12" fmla="*/ 113 w 454"/>
                <a:gd name="T13" fmla="*/ 0 h 393"/>
                <a:gd name="T14" fmla="*/ 336 w 454"/>
                <a:gd name="T15" fmla="*/ 9 h 393"/>
                <a:gd name="T16" fmla="*/ 444 w 454"/>
                <a:gd name="T17" fmla="*/ 197 h 393"/>
                <a:gd name="T18" fmla="*/ 336 w 454"/>
                <a:gd name="T19" fmla="*/ 385 h 393"/>
                <a:gd name="T20" fmla="*/ 118 w 454"/>
                <a:gd name="T21" fmla="*/ 385 h 393"/>
                <a:gd name="T22" fmla="*/ 10 w 454"/>
                <a:gd name="T23" fmla="*/ 197 h 393"/>
                <a:gd name="T24" fmla="*/ 118 w 454"/>
                <a:gd name="T25" fmla="*/ 9 h 393"/>
                <a:gd name="T26" fmla="*/ 336 w 454"/>
                <a:gd name="T27" fmla="*/ 9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4" h="393">
                  <a:moveTo>
                    <a:pt x="113" y="0"/>
                  </a:moveTo>
                  <a:cubicBezTo>
                    <a:pt x="0" y="197"/>
                    <a:pt x="0" y="197"/>
                    <a:pt x="0" y="197"/>
                  </a:cubicBezTo>
                  <a:cubicBezTo>
                    <a:pt x="113" y="393"/>
                    <a:pt x="113" y="393"/>
                    <a:pt x="113" y="393"/>
                  </a:cubicBezTo>
                  <a:cubicBezTo>
                    <a:pt x="340" y="393"/>
                    <a:pt x="340" y="393"/>
                    <a:pt x="340" y="393"/>
                  </a:cubicBezTo>
                  <a:cubicBezTo>
                    <a:pt x="454" y="197"/>
                    <a:pt x="454" y="197"/>
                    <a:pt x="454" y="197"/>
                  </a:cubicBezTo>
                  <a:cubicBezTo>
                    <a:pt x="340" y="0"/>
                    <a:pt x="340" y="0"/>
                    <a:pt x="340" y="0"/>
                  </a:cubicBezTo>
                  <a:lnTo>
                    <a:pt x="113" y="0"/>
                  </a:lnTo>
                  <a:close/>
                  <a:moveTo>
                    <a:pt x="336" y="9"/>
                  </a:moveTo>
                  <a:cubicBezTo>
                    <a:pt x="338" y="13"/>
                    <a:pt x="442" y="193"/>
                    <a:pt x="444" y="197"/>
                  </a:cubicBezTo>
                  <a:cubicBezTo>
                    <a:pt x="442" y="201"/>
                    <a:pt x="338" y="381"/>
                    <a:pt x="336" y="385"/>
                  </a:cubicBezTo>
                  <a:cubicBezTo>
                    <a:pt x="331" y="385"/>
                    <a:pt x="123" y="385"/>
                    <a:pt x="118" y="385"/>
                  </a:cubicBezTo>
                  <a:cubicBezTo>
                    <a:pt x="116" y="381"/>
                    <a:pt x="12" y="201"/>
                    <a:pt x="10" y="197"/>
                  </a:cubicBezTo>
                  <a:cubicBezTo>
                    <a:pt x="12" y="193"/>
                    <a:pt x="116" y="13"/>
                    <a:pt x="118" y="9"/>
                  </a:cubicBezTo>
                  <a:cubicBezTo>
                    <a:pt x="123" y="9"/>
                    <a:pt x="331" y="9"/>
                    <a:pt x="336" y="9"/>
                  </a:cubicBezTo>
                  <a:close/>
                </a:path>
              </a:pathLst>
            </a:custGeom>
            <a:solidFill>
              <a:schemeClr val="bg2"/>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51"/>
            <p:cNvSpPr>
              <a:spLocks noEditPoints="1"/>
            </p:cNvSpPr>
            <p:nvPr/>
          </p:nvSpPr>
          <p:spPr bwMode="auto">
            <a:xfrm>
              <a:off x="5716965" y="809884"/>
              <a:ext cx="656101" cy="567584"/>
            </a:xfrm>
            <a:custGeom>
              <a:avLst/>
              <a:gdLst>
                <a:gd name="T0" fmla="*/ 84 w 334"/>
                <a:gd name="T1" fmla="*/ 0 h 289"/>
                <a:gd name="T2" fmla="*/ 0 w 334"/>
                <a:gd name="T3" fmla="*/ 144 h 289"/>
                <a:gd name="T4" fmla="*/ 84 w 334"/>
                <a:gd name="T5" fmla="*/ 289 h 289"/>
                <a:gd name="T6" fmla="*/ 251 w 334"/>
                <a:gd name="T7" fmla="*/ 289 h 289"/>
                <a:gd name="T8" fmla="*/ 334 w 334"/>
                <a:gd name="T9" fmla="*/ 144 h 289"/>
                <a:gd name="T10" fmla="*/ 251 w 334"/>
                <a:gd name="T11" fmla="*/ 0 h 289"/>
                <a:gd name="T12" fmla="*/ 84 w 334"/>
                <a:gd name="T13" fmla="*/ 0 h 289"/>
                <a:gd name="T14" fmla="*/ 246 w 334"/>
                <a:gd name="T15" fmla="*/ 8 h 289"/>
                <a:gd name="T16" fmla="*/ 324 w 334"/>
                <a:gd name="T17" fmla="*/ 144 h 289"/>
                <a:gd name="T18" fmla="*/ 246 w 334"/>
                <a:gd name="T19" fmla="*/ 280 h 289"/>
                <a:gd name="T20" fmla="*/ 89 w 334"/>
                <a:gd name="T21" fmla="*/ 280 h 289"/>
                <a:gd name="T22" fmla="*/ 10 w 334"/>
                <a:gd name="T23" fmla="*/ 144 h 289"/>
                <a:gd name="T24" fmla="*/ 89 w 334"/>
                <a:gd name="T25" fmla="*/ 8 h 289"/>
                <a:gd name="T26" fmla="*/ 246 w 334"/>
                <a:gd name="T27" fmla="*/ 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4" h="289">
                  <a:moveTo>
                    <a:pt x="84" y="0"/>
                  </a:moveTo>
                  <a:cubicBezTo>
                    <a:pt x="0" y="144"/>
                    <a:pt x="0" y="144"/>
                    <a:pt x="0" y="144"/>
                  </a:cubicBezTo>
                  <a:cubicBezTo>
                    <a:pt x="84" y="289"/>
                    <a:pt x="84" y="289"/>
                    <a:pt x="84" y="289"/>
                  </a:cubicBezTo>
                  <a:cubicBezTo>
                    <a:pt x="251" y="289"/>
                    <a:pt x="251" y="289"/>
                    <a:pt x="251" y="289"/>
                  </a:cubicBezTo>
                  <a:cubicBezTo>
                    <a:pt x="334" y="144"/>
                    <a:pt x="334" y="144"/>
                    <a:pt x="334" y="144"/>
                  </a:cubicBezTo>
                  <a:cubicBezTo>
                    <a:pt x="251" y="0"/>
                    <a:pt x="251" y="0"/>
                    <a:pt x="251" y="0"/>
                  </a:cubicBezTo>
                  <a:lnTo>
                    <a:pt x="84" y="0"/>
                  </a:lnTo>
                  <a:close/>
                  <a:moveTo>
                    <a:pt x="246" y="8"/>
                  </a:moveTo>
                  <a:cubicBezTo>
                    <a:pt x="248" y="12"/>
                    <a:pt x="322" y="140"/>
                    <a:pt x="324" y="144"/>
                  </a:cubicBezTo>
                  <a:cubicBezTo>
                    <a:pt x="322" y="148"/>
                    <a:pt x="248" y="276"/>
                    <a:pt x="246" y="280"/>
                  </a:cubicBezTo>
                  <a:cubicBezTo>
                    <a:pt x="241" y="280"/>
                    <a:pt x="93" y="280"/>
                    <a:pt x="89" y="280"/>
                  </a:cubicBezTo>
                  <a:cubicBezTo>
                    <a:pt x="86" y="276"/>
                    <a:pt x="12" y="148"/>
                    <a:pt x="10" y="144"/>
                  </a:cubicBezTo>
                  <a:cubicBezTo>
                    <a:pt x="12" y="140"/>
                    <a:pt x="86" y="12"/>
                    <a:pt x="89" y="8"/>
                  </a:cubicBezTo>
                  <a:cubicBezTo>
                    <a:pt x="93" y="8"/>
                    <a:pt x="241" y="8"/>
                    <a:pt x="246" y="8"/>
                  </a:cubicBezTo>
                  <a:close/>
                </a:path>
              </a:pathLst>
            </a:custGeom>
            <a:solidFill>
              <a:schemeClr val="bg2"/>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2" name="Freeform 52"/>
            <p:cNvSpPr>
              <a:spLocks noEditPoints="1"/>
            </p:cNvSpPr>
            <p:nvPr/>
          </p:nvSpPr>
          <p:spPr bwMode="auto">
            <a:xfrm>
              <a:off x="6785585" y="181418"/>
              <a:ext cx="656102" cy="567584"/>
            </a:xfrm>
            <a:custGeom>
              <a:avLst/>
              <a:gdLst>
                <a:gd name="T0" fmla="*/ 84 w 334"/>
                <a:gd name="T1" fmla="*/ 0 h 289"/>
                <a:gd name="T2" fmla="*/ 0 w 334"/>
                <a:gd name="T3" fmla="*/ 145 h 289"/>
                <a:gd name="T4" fmla="*/ 84 w 334"/>
                <a:gd name="T5" fmla="*/ 289 h 289"/>
                <a:gd name="T6" fmla="*/ 250 w 334"/>
                <a:gd name="T7" fmla="*/ 289 h 289"/>
                <a:gd name="T8" fmla="*/ 334 w 334"/>
                <a:gd name="T9" fmla="*/ 145 h 289"/>
                <a:gd name="T10" fmla="*/ 250 w 334"/>
                <a:gd name="T11" fmla="*/ 0 h 289"/>
                <a:gd name="T12" fmla="*/ 84 w 334"/>
                <a:gd name="T13" fmla="*/ 0 h 289"/>
                <a:gd name="T14" fmla="*/ 246 w 334"/>
                <a:gd name="T15" fmla="*/ 9 h 289"/>
                <a:gd name="T16" fmla="*/ 324 w 334"/>
                <a:gd name="T17" fmla="*/ 145 h 289"/>
                <a:gd name="T18" fmla="*/ 246 w 334"/>
                <a:gd name="T19" fmla="*/ 281 h 289"/>
                <a:gd name="T20" fmla="*/ 89 w 334"/>
                <a:gd name="T21" fmla="*/ 281 h 289"/>
                <a:gd name="T22" fmla="*/ 10 w 334"/>
                <a:gd name="T23" fmla="*/ 145 h 289"/>
                <a:gd name="T24" fmla="*/ 89 w 334"/>
                <a:gd name="T25" fmla="*/ 9 h 289"/>
                <a:gd name="T26" fmla="*/ 246 w 334"/>
                <a:gd name="T27" fmla="*/ 9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4" h="289">
                  <a:moveTo>
                    <a:pt x="84" y="0"/>
                  </a:moveTo>
                  <a:cubicBezTo>
                    <a:pt x="0" y="145"/>
                    <a:pt x="0" y="145"/>
                    <a:pt x="0" y="145"/>
                  </a:cubicBezTo>
                  <a:cubicBezTo>
                    <a:pt x="84" y="289"/>
                    <a:pt x="84" y="289"/>
                    <a:pt x="84" y="289"/>
                  </a:cubicBezTo>
                  <a:cubicBezTo>
                    <a:pt x="250" y="289"/>
                    <a:pt x="250" y="289"/>
                    <a:pt x="250" y="289"/>
                  </a:cubicBezTo>
                  <a:cubicBezTo>
                    <a:pt x="334" y="145"/>
                    <a:pt x="334" y="145"/>
                    <a:pt x="334" y="145"/>
                  </a:cubicBezTo>
                  <a:cubicBezTo>
                    <a:pt x="250" y="0"/>
                    <a:pt x="250" y="0"/>
                    <a:pt x="250" y="0"/>
                  </a:cubicBezTo>
                  <a:lnTo>
                    <a:pt x="84" y="0"/>
                  </a:lnTo>
                  <a:close/>
                  <a:moveTo>
                    <a:pt x="246" y="9"/>
                  </a:moveTo>
                  <a:cubicBezTo>
                    <a:pt x="248" y="13"/>
                    <a:pt x="322" y="141"/>
                    <a:pt x="324" y="145"/>
                  </a:cubicBezTo>
                  <a:cubicBezTo>
                    <a:pt x="322" y="149"/>
                    <a:pt x="248" y="277"/>
                    <a:pt x="246" y="281"/>
                  </a:cubicBezTo>
                  <a:cubicBezTo>
                    <a:pt x="241" y="281"/>
                    <a:pt x="93" y="281"/>
                    <a:pt x="89" y="281"/>
                  </a:cubicBezTo>
                  <a:cubicBezTo>
                    <a:pt x="86" y="277"/>
                    <a:pt x="12" y="149"/>
                    <a:pt x="10" y="145"/>
                  </a:cubicBezTo>
                  <a:cubicBezTo>
                    <a:pt x="12" y="141"/>
                    <a:pt x="86" y="13"/>
                    <a:pt x="89" y="9"/>
                  </a:cubicBezTo>
                  <a:cubicBezTo>
                    <a:pt x="93" y="9"/>
                    <a:pt x="241" y="9"/>
                    <a:pt x="246" y="9"/>
                  </a:cubicBezTo>
                  <a:close/>
                </a:path>
              </a:pathLst>
            </a:custGeom>
            <a:solidFill>
              <a:schemeClr val="bg2"/>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3" name="Freeform 53"/>
            <p:cNvSpPr>
              <a:spLocks noEditPoints="1"/>
            </p:cNvSpPr>
            <p:nvPr/>
          </p:nvSpPr>
          <p:spPr bwMode="auto">
            <a:xfrm>
              <a:off x="7628302" y="477975"/>
              <a:ext cx="656101" cy="567584"/>
            </a:xfrm>
            <a:custGeom>
              <a:avLst/>
              <a:gdLst>
                <a:gd name="T0" fmla="*/ 83 w 334"/>
                <a:gd name="T1" fmla="*/ 0 h 289"/>
                <a:gd name="T2" fmla="*/ 0 w 334"/>
                <a:gd name="T3" fmla="*/ 144 h 289"/>
                <a:gd name="T4" fmla="*/ 83 w 334"/>
                <a:gd name="T5" fmla="*/ 289 h 289"/>
                <a:gd name="T6" fmla="*/ 250 w 334"/>
                <a:gd name="T7" fmla="*/ 289 h 289"/>
                <a:gd name="T8" fmla="*/ 334 w 334"/>
                <a:gd name="T9" fmla="*/ 144 h 289"/>
                <a:gd name="T10" fmla="*/ 250 w 334"/>
                <a:gd name="T11" fmla="*/ 0 h 289"/>
                <a:gd name="T12" fmla="*/ 83 w 334"/>
                <a:gd name="T13" fmla="*/ 0 h 289"/>
                <a:gd name="T14" fmla="*/ 245 w 334"/>
                <a:gd name="T15" fmla="*/ 8 h 289"/>
                <a:gd name="T16" fmla="*/ 324 w 334"/>
                <a:gd name="T17" fmla="*/ 144 h 289"/>
                <a:gd name="T18" fmla="*/ 245 w 334"/>
                <a:gd name="T19" fmla="*/ 280 h 289"/>
                <a:gd name="T20" fmla="*/ 88 w 334"/>
                <a:gd name="T21" fmla="*/ 280 h 289"/>
                <a:gd name="T22" fmla="*/ 10 w 334"/>
                <a:gd name="T23" fmla="*/ 144 h 289"/>
                <a:gd name="T24" fmla="*/ 88 w 334"/>
                <a:gd name="T25" fmla="*/ 8 h 289"/>
                <a:gd name="T26" fmla="*/ 245 w 334"/>
                <a:gd name="T27" fmla="*/ 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4" h="289">
                  <a:moveTo>
                    <a:pt x="83" y="0"/>
                  </a:moveTo>
                  <a:cubicBezTo>
                    <a:pt x="0" y="144"/>
                    <a:pt x="0" y="144"/>
                    <a:pt x="0" y="144"/>
                  </a:cubicBezTo>
                  <a:cubicBezTo>
                    <a:pt x="83" y="289"/>
                    <a:pt x="83" y="289"/>
                    <a:pt x="83" y="289"/>
                  </a:cubicBezTo>
                  <a:cubicBezTo>
                    <a:pt x="250" y="289"/>
                    <a:pt x="250" y="289"/>
                    <a:pt x="250" y="289"/>
                  </a:cubicBezTo>
                  <a:cubicBezTo>
                    <a:pt x="334" y="144"/>
                    <a:pt x="334" y="144"/>
                    <a:pt x="334" y="144"/>
                  </a:cubicBezTo>
                  <a:cubicBezTo>
                    <a:pt x="250" y="0"/>
                    <a:pt x="250" y="0"/>
                    <a:pt x="250" y="0"/>
                  </a:cubicBezTo>
                  <a:lnTo>
                    <a:pt x="83" y="0"/>
                  </a:lnTo>
                  <a:close/>
                  <a:moveTo>
                    <a:pt x="245" y="8"/>
                  </a:moveTo>
                  <a:cubicBezTo>
                    <a:pt x="248" y="12"/>
                    <a:pt x="322" y="140"/>
                    <a:pt x="324" y="144"/>
                  </a:cubicBezTo>
                  <a:cubicBezTo>
                    <a:pt x="322" y="148"/>
                    <a:pt x="248" y="276"/>
                    <a:pt x="245" y="280"/>
                  </a:cubicBezTo>
                  <a:cubicBezTo>
                    <a:pt x="241" y="280"/>
                    <a:pt x="93" y="280"/>
                    <a:pt x="88" y="280"/>
                  </a:cubicBezTo>
                  <a:cubicBezTo>
                    <a:pt x="86" y="276"/>
                    <a:pt x="12" y="148"/>
                    <a:pt x="10" y="144"/>
                  </a:cubicBezTo>
                  <a:cubicBezTo>
                    <a:pt x="12" y="140"/>
                    <a:pt x="86" y="12"/>
                    <a:pt x="88" y="8"/>
                  </a:cubicBezTo>
                  <a:cubicBezTo>
                    <a:pt x="93" y="8"/>
                    <a:pt x="241" y="8"/>
                    <a:pt x="245" y="8"/>
                  </a:cubicBezTo>
                  <a:close/>
                </a:path>
              </a:pathLst>
            </a:custGeom>
            <a:solidFill>
              <a:schemeClr val="bg2"/>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4" name="Rectangle 54"/>
            <p:cNvSpPr>
              <a:spLocks noChangeArrowheads="1"/>
            </p:cNvSpPr>
            <p:nvPr userDrawn="1"/>
          </p:nvSpPr>
          <p:spPr bwMode="auto">
            <a:xfrm>
              <a:off x="7115600" y="1159469"/>
              <a:ext cx="306443" cy="345657"/>
            </a:xfrm>
            <a:prstGeom prst="rect">
              <a:avLst/>
            </a:pr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5" name="Freeform 55"/>
            <p:cNvSpPr>
              <a:spLocks noEditPoints="1"/>
            </p:cNvSpPr>
            <p:nvPr userDrawn="1"/>
          </p:nvSpPr>
          <p:spPr bwMode="auto">
            <a:xfrm>
              <a:off x="6946663" y="1051451"/>
              <a:ext cx="640387" cy="689350"/>
            </a:xfrm>
            <a:custGeom>
              <a:avLst/>
              <a:gdLst>
                <a:gd name="T0" fmla="*/ 777813 w 1039209"/>
                <a:gd name="T1" fmla="*/ 0 h 1118903"/>
                <a:gd name="T2" fmla="*/ 258209 w 1039209"/>
                <a:gd name="T3" fmla="*/ 0 h 1118903"/>
                <a:gd name="T4" fmla="*/ 0 w 1039209"/>
                <a:gd name="T5" fmla="*/ 449474 h 1118903"/>
                <a:gd name="T6" fmla="*/ 178515 w 1039209"/>
                <a:gd name="T7" fmla="*/ 761874 h 1118903"/>
                <a:gd name="T8" fmla="*/ 130698 w 1039209"/>
                <a:gd name="T9" fmla="*/ 1118903 h 1118903"/>
                <a:gd name="T10" fmla="*/ 436723 w 1039209"/>
                <a:gd name="T11" fmla="*/ 898948 h 1118903"/>
                <a:gd name="T12" fmla="*/ 777813 w 1039209"/>
                <a:gd name="T13" fmla="*/ 898948 h 1118903"/>
                <a:gd name="T14" fmla="*/ 1039209 w 1039209"/>
                <a:gd name="T15" fmla="*/ 449474 h 1118903"/>
                <a:gd name="T16" fmla="*/ 777813 w 1039209"/>
                <a:gd name="T17" fmla="*/ 0 h 1118903"/>
                <a:gd name="T18" fmla="*/ 723621 w 1039209"/>
                <a:gd name="T19" fmla="*/ 672617 h 1118903"/>
                <a:gd name="T20" fmla="*/ 331527 w 1039209"/>
                <a:gd name="T21" fmla="*/ 672617 h 1118903"/>
                <a:gd name="T22" fmla="*/ 331527 w 1039209"/>
                <a:gd name="T23" fmla="*/ 602486 h 1118903"/>
                <a:gd name="T24" fmla="*/ 723621 w 1039209"/>
                <a:gd name="T25" fmla="*/ 602486 h 1118903"/>
                <a:gd name="T26" fmla="*/ 723621 w 1039209"/>
                <a:gd name="T27" fmla="*/ 672617 h 1118903"/>
                <a:gd name="T28" fmla="*/ 723621 w 1039209"/>
                <a:gd name="T29" fmla="*/ 484539 h 1118903"/>
                <a:gd name="T30" fmla="*/ 331527 w 1039209"/>
                <a:gd name="T31" fmla="*/ 484539 h 1118903"/>
                <a:gd name="T32" fmla="*/ 331527 w 1039209"/>
                <a:gd name="T33" fmla="*/ 414409 h 1118903"/>
                <a:gd name="T34" fmla="*/ 723621 w 1039209"/>
                <a:gd name="T35" fmla="*/ 414409 h 1118903"/>
                <a:gd name="T36" fmla="*/ 723621 w 1039209"/>
                <a:gd name="T37" fmla="*/ 484539 h 1118903"/>
                <a:gd name="T38" fmla="*/ 723621 w 1039209"/>
                <a:gd name="T39" fmla="*/ 296462 h 1118903"/>
                <a:gd name="T40" fmla="*/ 331527 w 1039209"/>
                <a:gd name="T41" fmla="*/ 296462 h 1118903"/>
                <a:gd name="T42" fmla="*/ 331527 w 1039209"/>
                <a:gd name="T43" fmla="*/ 226331 h 1118903"/>
                <a:gd name="T44" fmla="*/ 723621 w 1039209"/>
                <a:gd name="T45" fmla="*/ 226331 h 1118903"/>
                <a:gd name="T46" fmla="*/ 723621 w 1039209"/>
                <a:gd name="T47" fmla="*/ 296462 h 1118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39209" h="1118903">
                  <a:moveTo>
                    <a:pt x="777813" y="0"/>
                  </a:moveTo>
                  <a:lnTo>
                    <a:pt x="258209" y="0"/>
                  </a:lnTo>
                  <a:lnTo>
                    <a:pt x="0" y="449474"/>
                  </a:lnTo>
                  <a:lnTo>
                    <a:pt x="178515" y="761874"/>
                  </a:lnTo>
                  <a:lnTo>
                    <a:pt x="130698" y="1118903"/>
                  </a:lnTo>
                  <a:lnTo>
                    <a:pt x="436723" y="898948"/>
                  </a:lnTo>
                  <a:lnTo>
                    <a:pt x="777813" y="898948"/>
                  </a:lnTo>
                  <a:lnTo>
                    <a:pt x="1039209" y="449474"/>
                  </a:lnTo>
                  <a:lnTo>
                    <a:pt x="777813" y="0"/>
                  </a:lnTo>
                  <a:close/>
                  <a:moveTo>
                    <a:pt x="723621" y="672617"/>
                  </a:moveTo>
                  <a:lnTo>
                    <a:pt x="331527" y="672617"/>
                  </a:lnTo>
                  <a:lnTo>
                    <a:pt x="331527" y="602486"/>
                  </a:lnTo>
                  <a:lnTo>
                    <a:pt x="723621" y="602486"/>
                  </a:lnTo>
                  <a:lnTo>
                    <a:pt x="723621" y="672617"/>
                  </a:lnTo>
                  <a:close/>
                  <a:moveTo>
                    <a:pt x="723621" y="484539"/>
                  </a:moveTo>
                  <a:lnTo>
                    <a:pt x="331527" y="484539"/>
                  </a:lnTo>
                  <a:lnTo>
                    <a:pt x="331527" y="414409"/>
                  </a:lnTo>
                  <a:lnTo>
                    <a:pt x="723621" y="414409"/>
                  </a:lnTo>
                  <a:lnTo>
                    <a:pt x="723621" y="484539"/>
                  </a:lnTo>
                  <a:close/>
                  <a:moveTo>
                    <a:pt x="723621" y="296462"/>
                  </a:moveTo>
                  <a:lnTo>
                    <a:pt x="331527" y="296462"/>
                  </a:lnTo>
                  <a:lnTo>
                    <a:pt x="331527" y="226331"/>
                  </a:lnTo>
                  <a:lnTo>
                    <a:pt x="723621" y="226331"/>
                  </a:lnTo>
                  <a:lnTo>
                    <a:pt x="723621" y="296462"/>
                  </a:lnTo>
                  <a:close/>
                </a:path>
              </a:pathLst>
            </a:custGeom>
            <a:gradFill rotWithShape="1">
              <a:gsLst>
                <a:gs pos="0">
                  <a:schemeClr val="accent3"/>
                </a:gs>
                <a:gs pos="100000">
                  <a:schemeClr val="accent2"/>
                </a:gs>
              </a:gsLst>
              <a:lin ang="0" scaled="1"/>
            </a:gradFill>
            <a:ln>
              <a:noFill/>
            </a:ln>
            <a:effectLst/>
          </p:spPr>
          <p:txBody>
            <a:bodyPr vert="horz" wrap="square" lIns="91440" tIns="45720" rIns="91440" bIns="45720" numCol="1" anchor="t" anchorCtr="0" compatLnSpc="1">
              <a:prstTxWarp prst="textNoShape">
                <a:avLst/>
              </a:prstTxWarp>
            </a:bodyPr>
            <a:lstStyle/>
            <a:p>
              <a:endParaRPr lang="en-US"/>
            </a:p>
          </p:txBody>
        </p:sp>
      </p:grpSp>
      <p:pic>
        <p:nvPicPr>
          <p:cNvPr id="33" name="Picture 5" descr="D:\ROZNITA OTHMAN\ADMIN\LOGO CPAB.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20761" y="6209987"/>
            <a:ext cx="594639" cy="3427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4F74793D-5C96-4563-969D-4670D3A416B8}" type="datetimeFigureOut">
              <a:rPr lang="en-US" smtClean="0"/>
              <a:pPr/>
              <a:t>19-May-17</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E37E0053-33CE-44C8-B5CC-AA9D6E5CAEEE}" type="slidenum">
              <a:rPr lang="en-US" smtClean="0"/>
              <a:pPr/>
              <a:t>‹#›</a:t>
            </a:fld>
            <a:endParaRPr lang="en-US"/>
          </a:p>
        </p:txBody>
      </p:sp>
    </p:spTree>
    <p:extLst>
      <p:ext uri="{BB962C8B-B14F-4D97-AF65-F5344CB8AC3E}">
        <p14:creationId xmlns:p14="http://schemas.microsoft.com/office/powerpoint/2010/main" val="1329480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Picture only">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720000" y="1260000"/>
            <a:ext cx="7903676" cy="4846929"/>
          </a:xfrm>
          <a:prstGeom prst="rect">
            <a:avLst/>
          </a:prstGeom>
        </p:spPr>
        <p:txBody>
          <a:bodyPr/>
          <a:lstStyle>
            <a:lvl1pPr marL="0" indent="0">
              <a:buNone/>
              <a:defRPr sz="2400"/>
            </a:lvl1pPr>
          </a:lstStyle>
          <a:p>
            <a:endParaRPr lang="en-GB" dirty="0"/>
          </a:p>
        </p:txBody>
      </p:sp>
      <p:sp>
        <p:nvSpPr>
          <p:cNvPr id="5" name="Text Placeholder 3"/>
          <p:cNvSpPr>
            <a:spLocks noGrp="1"/>
          </p:cNvSpPr>
          <p:nvPr>
            <p:ph type="body" sz="quarter" idx="12"/>
          </p:nvPr>
        </p:nvSpPr>
        <p:spPr>
          <a:xfrm>
            <a:off x="720000" y="117474"/>
            <a:ext cx="4467917" cy="972000"/>
          </a:xfrm>
          <a:prstGeom prst="rect">
            <a:avLst/>
          </a:prstGeom>
        </p:spPr>
        <p:txBody>
          <a:bodyPr anchor="ctr">
            <a:normAutofit/>
          </a:bodyPr>
          <a:lstStyle>
            <a:lvl1pPr marL="0" indent="0">
              <a:buNone/>
              <a:defRPr sz="2000">
                <a:solidFill>
                  <a:srgbClr val="4F5650"/>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7" name="Title 5"/>
          <p:cNvSpPr>
            <a:spLocks noGrp="1"/>
          </p:cNvSpPr>
          <p:nvPr>
            <p:ph type="title"/>
          </p:nvPr>
        </p:nvSpPr>
        <p:spPr>
          <a:xfrm>
            <a:off x="5274000" y="0"/>
            <a:ext cx="3870000" cy="792000"/>
          </a:xfrm>
          <a:prstGeom prst="rect">
            <a:avLst/>
          </a:prstGeom>
        </p:spPr>
        <p:txBody>
          <a:bodyPr anchor="b"/>
          <a:lstStyle>
            <a:lvl1pPr>
              <a:defRPr lang="en-GB" sz="2000" b="0">
                <a:ea typeface="+mn-ea"/>
              </a:defRPr>
            </a:lvl1pPr>
          </a:lstStyle>
          <a:p>
            <a:pPr marL="0" lvl="0" indent="0">
              <a:spcBef>
                <a:spcPts val="0"/>
              </a:spcBef>
              <a:spcAft>
                <a:spcPts val="300"/>
              </a:spcAft>
              <a:buClr>
                <a:srgbClr val="00CCFF"/>
              </a:buClr>
              <a:buFont typeface="Wingdings" panose="05000000000000000000" pitchFamily="2" charset="2"/>
            </a:pPr>
            <a:r>
              <a:rPr lang="en-US" dirty="0" smtClean="0"/>
              <a:t>Click to edit Master title style</a:t>
            </a:r>
            <a:endParaRPr lang="en-GB" dirty="0"/>
          </a:p>
        </p:txBody>
      </p:sp>
    </p:spTree>
    <p:extLst>
      <p:ext uri="{BB962C8B-B14F-4D97-AF65-F5344CB8AC3E}">
        <p14:creationId xmlns:p14="http://schemas.microsoft.com/office/powerpoint/2010/main" val="5757925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0936F35-AD55-4296-9C50-FDE0FBAE67DC}" type="datetimeFigureOut">
              <a:rPr lang="en-US" smtClean="0"/>
              <a:t>19-May-17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AB81183-4975-45A3-ABE4-BA4362C4E8EA}" type="slidenum">
              <a:rPr lang="en-US" smtClean="0"/>
              <a:t>‹#›</a:t>
            </a:fld>
            <a:endParaRPr lang="en-US" dirty="0"/>
          </a:p>
        </p:txBody>
      </p:sp>
    </p:spTree>
    <p:extLst>
      <p:ext uri="{BB962C8B-B14F-4D97-AF65-F5344CB8AC3E}">
        <p14:creationId xmlns:p14="http://schemas.microsoft.com/office/powerpoint/2010/main" val="449217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4" name="Straight Connector 3"/>
          <p:cNvCxnSpPr/>
          <p:nvPr userDrawn="1"/>
        </p:nvCxnSpPr>
        <p:spPr>
          <a:xfrm>
            <a:off x="481796" y="6291795"/>
            <a:ext cx="81534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2" name="Group 11"/>
          <p:cNvGrpSpPr/>
          <p:nvPr userDrawn="1"/>
        </p:nvGrpSpPr>
        <p:grpSpPr>
          <a:xfrm>
            <a:off x="5943600" y="80962"/>
            <a:ext cx="3034450" cy="1747838"/>
            <a:chOff x="5943600" y="157274"/>
            <a:chExt cx="3105914" cy="1789001"/>
          </a:xfrm>
        </p:grpSpPr>
        <p:sp>
          <p:nvSpPr>
            <p:cNvPr id="13" name="Freeform 12"/>
            <p:cNvSpPr>
              <a:spLocks/>
            </p:cNvSpPr>
            <p:nvPr/>
          </p:nvSpPr>
          <p:spPr bwMode="auto">
            <a:xfrm>
              <a:off x="7024599" y="1360749"/>
              <a:ext cx="411068" cy="423776"/>
            </a:xfrm>
            <a:custGeom>
              <a:avLst/>
              <a:gdLst>
                <a:gd name="T0" fmla="*/ 86 w 129"/>
                <a:gd name="T1" fmla="*/ 3 h 133"/>
                <a:gd name="T2" fmla="*/ 52 w 129"/>
                <a:gd name="T3" fmla="*/ 1 h 133"/>
                <a:gd name="T4" fmla="*/ 53 w 129"/>
                <a:gd name="T5" fmla="*/ 7 h 133"/>
                <a:gd name="T6" fmla="*/ 44 w 129"/>
                <a:gd name="T7" fmla="*/ 11 h 133"/>
                <a:gd name="T8" fmla="*/ 51 w 129"/>
                <a:gd name="T9" fmla="*/ 17 h 133"/>
                <a:gd name="T10" fmla="*/ 44 w 129"/>
                <a:gd name="T11" fmla="*/ 25 h 133"/>
                <a:gd name="T12" fmla="*/ 15 w 129"/>
                <a:gd name="T13" fmla="*/ 58 h 133"/>
                <a:gd name="T14" fmla="*/ 5 w 129"/>
                <a:gd name="T15" fmla="*/ 69 h 133"/>
                <a:gd name="T16" fmla="*/ 6 w 129"/>
                <a:gd name="T17" fmla="*/ 77 h 133"/>
                <a:gd name="T18" fmla="*/ 14 w 129"/>
                <a:gd name="T19" fmla="*/ 80 h 133"/>
                <a:gd name="T20" fmla="*/ 13 w 129"/>
                <a:gd name="T21" fmla="*/ 88 h 133"/>
                <a:gd name="T22" fmla="*/ 18 w 129"/>
                <a:gd name="T23" fmla="*/ 91 h 133"/>
                <a:gd name="T24" fmla="*/ 14 w 129"/>
                <a:gd name="T25" fmla="*/ 94 h 133"/>
                <a:gd name="T26" fmla="*/ 18 w 129"/>
                <a:gd name="T27" fmla="*/ 99 h 133"/>
                <a:gd name="T28" fmla="*/ 38 w 129"/>
                <a:gd name="T29" fmla="*/ 118 h 133"/>
                <a:gd name="T30" fmla="*/ 54 w 129"/>
                <a:gd name="T31" fmla="*/ 133 h 133"/>
                <a:gd name="T32" fmla="*/ 102 w 129"/>
                <a:gd name="T33" fmla="*/ 133 h 133"/>
                <a:gd name="T34" fmla="*/ 109 w 129"/>
                <a:gd name="T35" fmla="*/ 65 h 133"/>
                <a:gd name="T36" fmla="*/ 86 w 129"/>
                <a:gd name="T37" fmla="*/ 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9" h="133">
                  <a:moveTo>
                    <a:pt x="86" y="3"/>
                  </a:moveTo>
                  <a:cubicBezTo>
                    <a:pt x="72" y="0"/>
                    <a:pt x="61" y="0"/>
                    <a:pt x="52" y="1"/>
                  </a:cubicBezTo>
                  <a:cubicBezTo>
                    <a:pt x="53" y="7"/>
                    <a:pt x="53" y="7"/>
                    <a:pt x="53" y="7"/>
                  </a:cubicBezTo>
                  <a:cubicBezTo>
                    <a:pt x="44" y="11"/>
                    <a:pt x="44" y="11"/>
                    <a:pt x="44" y="11"/>
                  </a:cubicBezTo>
                  <a:cubicBezTo>
                    <a:pt x="51" y="17"/>
                    <a:pt x="51" y="17"/>
                    <a:pt x="51" y="17"/>
                  </a:cubicBezTo>
                  <a:cubicBezTo>
                    <a:pt x="44" y="25"/>
                    <a:pt x="44" y="25"/>
                    <a:pt x="44" y="25"/>
                  </a:cubicBezTo>
                  <a:cubicBezTo>
                    <a:pt x="60" y="64"/>
                    <a:pt x="27" y="61"/>
                    <a:pt x="15" y="58"/>
                  </a:cubicBezTo>
                  <a:cubicBezTo>
                    <a:pt x="5" y="69"/>
                    <a:pt x="5" y="69"/>
                    <a:pt x="5" y="69"/>
                  </a:cubicBezTo>
                  <a:cubicBezTo>
                    <a:pt x="0" y="75"/>
                    <a:pt x="6" y="77"/>
                    <a:pt x="6" y="77"/>
                  </a:cubicBezTo>
                  <a:cubicBezTo>
                    <a:pt x="14" y="80"/>
                    <a:pt x="14" y="80"/>
                    <a:pt x="14" y="80"/>
                  </a:cubicBezTo>
                  <a:cubicBezTo>
                    <a:pt x="13" y="88"/>
                    <a:pt x="13" y="88"/>
                    <a:pt x="13" y="88"/>
                  </a:cubicBezTo>
                  <a:cubicBezTo>
                    <a:pt x="18" y="91"/>
                    <a:pt x="18" y="91"/>
                    <a:pt x="18" y="91"/>
                  </a:cubicBezTo>
                  <a:cubicBezTo>
                    <a:pt x="14" y="94"/>
                    <a:pt x="14" y="94"/>
                    <a:pt x="14" y="94"/>
                  </a:cubicBezTo>
                  <a:cubicBezTo>
                    <a:pt x="18" y="99"/>
                    <a:pt x="18" y="99"/>
                    <a:pt x="18" y="99"/>
                  </a:cubicBezTo>
                  <a:cubicBezTo>
                    <a:pt x="7" y="127"/>
                    <a:pt x="38" y="118"/>
                    <a:pt x="38" y="118"/>
                  </a:cubicBezTo>
                  <a:cubicBezTo>
                    <a:pt x="38" y="118"/>
                    <a:pt x="52" y="111"/>
                    <a:pt x="54" y="133"/>
                  </a:cubicBezTo>
                  <a:cubicBezTo>
                    <a:pt x="102" y="133"/>
                    <a:pt x="102" y="133"/>
                    <a:pt x="102" y="133"/>
                  </a:cubicBezTo>
                  <a:cubicBezTo>
                    <a:pt x="99" y="98"/>
                    <a:pt x="109" y="65"/>
                    <a:pt x="109" y="65"/>
                  </a:cubicBezTo>
                  <a:cubicBezTo>
                    <a:pt x="129" y="15"/>
                    <a:pt x="86" y="3"/>
                    <a:pt x="86" y="3"/>
                  </a:cubicBezTo>
                </a:path>
              </a:pathLst>
            </a:custGeom>
            <a:gradFill rotWithShape="1">
              <a:gsLst>
                <a:gs pos="0">
                  <a:schemeClr val="accent1"/>
                </a:gs>
                <a:gs pos="100000">
                  <a:schemeClr val="accent6"/>
                </a:gs>
              </a:gsLst>
              <a:lin ang="0" scaled="1"/>
            </a:gradFill>
            <a:ln>
              <a:noFill/>
            </a:ln>
            <a:effectLst/>
            <a:extLst/>
          </p:spPr>
          <p:txBody>
            <a:bodyPr vert="horz" wrap="square" lIns="91440" tIns="45720" rIns="91440" bIns="45720" numCol="1" anchor="t" anchorCtr="0" compatLnSpc="1">
              <a:prstTxWarp prst="textNoShape">
                <a:avLst/>
              </a:prstTxWarp>
            </a:bodyPr>
            <a:lstStyle/>
            <a:p>
              <a:endParaRPr lang="en-US"/>
            </a:p>
          </p:txBody>
        </p:sp>
        <p:sp>
          <p:nvSpPr>
            <p:cNvPr id="14" name="Freeform 13"/>
            <p:cNvSpPr>
              <a:spLocks/>
            </p:cNvSpPr>
            <p:nvPr userDrawn="1"/>
          </p:nvSpPr>
          <p:spPr bwMode="auto">
            <a:xfrm>
              <a:off x="6568169" y="907548"/>
              <a:ext cx="697860" cy="720100"/>
            </a:xfrm>
            <a:custGeom>
              <a:avLst/>
              <a:gdLst>
                <a:gd name="T0" fmla="*/ 111 w 219"/>
                <a:gd name="T1" fmla="*/ 0 h 226"/>
                <a:gd name="T2" fmla="*/ 74 w 219"/>
                <a:gd name="T3" fmla="*/ 5 h 226"/>
                <a:gd name="T4" fmla="*/ 33 w 219"/>
                <a:gd name="T5" fmla="*/ 111 h 226"/>
                <a:gd name="T6" fmla="*/ 45 w 219"/>
                <a:gd name="T7" fmla="*/ 226 h 226"/>
                <a:gd name="T8" fmla="*/ 128 w 219"/>
                <a:gd name="T9" fmla="*/ 226 h 226"/>
                <a:gd name="T10" fmla="*/ 146 w 219"/>
                <a:gd name="T11" fmla="*/ 198 h 226"/>
                <a:gd name="T12" fmla="*/ 155 w 219"/>
                <a:gd name="T13" fmla="*/ 200 h 226"/>
                <a:gd name="T14" fmla="*/ 159 w 219"/>
                <a:gd name="T15" fmla="*/ 201 h 226"/>
                <a:gd name="T16" fmla="*/ 159 w 219"/>
                <a:gd name="T17" fmla="*/ 201 h 226"/>
                <a:gd name="T18" fmla="*/ 159 w 219"/>
                <a:gd name="T19" fmla="*/ 201 h 226"/>
                <a:gd name="T20" fmla="*/ 163 w 219"/>
                <a:gd name="T21" fmla="*/ 196 h 226"/>
                <a:gd name="T22" fmla="*/ 163 w 219"/>
                <a:gd name="T23" fmla="*/ 194 h 226"/>
                <a:gd name="T24" fmla="*/ 160 w 219"/>
                <a:gd name="T25" fmla="*/ 186 h 226"/>
                <a:gd name="T26" fmla="*/ 160 w 219"/>
                <a:gd name="T27" fmla="*/ 186 h 226"/>
                <a:gd name="T28" fmla="*/ 160 w 219"/>
                <a:gd name="T29" fmla="*/ 186 h 226"/>
                <a:gd name="T30" fmla="*/ 196 w 219"/>
                <a:gd name="T31" fmla="*/ 144 h 226"/>
                <a:gd name="T32" fmla="*/ 195 w 219"/>
                <a:gd name="T33" fmla="*/ 136 h 226"/>
                <a:gd name="T34" fmla="*/ 210 w 219"/>
                <a:gd name="T35" fmla="*/ 131 h 226"/>
                <a:gd name="T36" fmla="*/ 210 w 219"/>
                <a:gd name="T37" fmla="*/ 117 h 226"/>
                <a:gd name="T38" fmla="*/ 188 w 219"/>
                <a:gd name="T39" fmla="*/ 91 h 226"/>
                <a:gd name="T40" fmla="*/ 193 w 219"/>
                <a:gd name="T41" fmla="*/ 74 h 226"/>
                <a:gd name="T42" fmla="*/ 111 w 219"/>
                <a:gd name="T4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9" h="226">
                  <a:moveTo>
                    <a:pt x="111" y="0"/>
                  </a:moveTo>
                  <a:cubicBezTo>
                    <a:pt x="100" y="0"/>
                    <a:pt x="88" y="2"/>
                    <a:pt x="74" y="5"/>
                  </a:cubicBezTo>
                  <a:cubicBezTo>
                    <a:pt x="74" y="5"/>
                    <a:pt x="0" y="24"/>
                    <a:pt x="33" y="111"/>
                  </a:cubicBezTo>
                  <a:cubicBezTo>
                    <a:pt x="33" y="111"/>
                    <a:pt x="51" y="166"/>
                    <a:pt x="45" y="226"/>
                  </a:cubicBezTo>
                  <a:cubicBezTo>
                    <a:pt x="128" y="226"/>
                    <a:pt x="128" y="226"/>
                    <a:pt x="128" y="226"/>
                  </a:cubicBezTo>
                  <a:cubicBezTo>
                    <a:pt x="129" y="203"/>
                    <a:pt x="139" y="198"/>
                    <a:pt x="146" y="198"/>
                  </a:cubicBezTo>
                  <a:cubicBezTo>
                    <a:pt x="151" y="198"/>
                    <a:pt x="155" y="200"/>
                    <a:pt x="155" y="200"/>
                  </a:cubicBezTo>
                  <a:cubicBezTo>
                    <a:pt x="155" y="200"/>
                    <a:pt x="156" y="201"/>
                    <a:pt x="159" y="201"/>
                  </a:cubicBezTo>
                  <a:cubicBezTo>
                    <a:pt x="159" y="201"/>
                    <a:pt x="159" y="201"/>
                    <a:pt x="159" y="201"/>
                  </a:cubicBezTo>
                  <a:cubicBezTo>
                    <a:pt x="159" y="201"/>
                    <a:pt x="159" y="201"/>
                    <a:pt x="159" y="201"/>
                  </a:cubicBezTo>
                  <a:cubicBezTo>
                    <a:pt x="163" y="196"/>
                    <a:pt x="163" y="196"/>
                    <a:pt x="163" y="196"/>
                  </a:cubicBezTo>
                  <a:cubicBezTo>
                    <a:pt x="163" y="196"/>
                    <a:pt x="163" y="196"/>
                    <a:pt x="163" y="194"/>
                  </a:cubicBezTo>
                  <a:cubicBezTo>
                    <a:pt x="163" y="192"/>
                    <a:pt x="162" y="190"/>
                    <a:pt x="160" y="186"/>
                  </a:cubicBezTo>
                  <a:cubicBezTo>
                    <a:pt x="160" y="186"/>
                    <a:pt x="160" y="186"/>
                    <a:pt x="160" y="186"/>
                  </a:cubicBezTo>
                  <a:cubicBezTo>
                    <a:pt x="160" y="186"/>
                    <a:pt x="160" y="186"/>
                    <a:pt x="160" y="186"/>
                  </a:cubicBezTo>
                  <a:cubicBezTo>
                    <a:pt x="160" y="186"/>
                    <a:pt x="162" y="151"/>
                    <a:pt x="196" y="144"/>
                  </a:cubicBezTo>
                  <a:cubicBezTo>
                    <a:pt x="195" y="136"/>
                    <a:pt x="195" y="136"/>
                    <a:pt x="195" y="136"/>
                  </a:cubicBezTo>
                  <a:cubicBezTo>
                    <a:pt x="210" y="131"/>
                    <a:pt x="210" y="131"/>
                    <a:pt x="210" y="131"/>
                  </a:cubicBezTo>
                  <a:cubicBezTo>
                    <a:pt x="210" y="131"/>
                    <a:pt x="219" y="127"/>
                    <a:pt x="210" y="117"/>
                  </a:cubicBezTo>
                  <a:cubicBezTo>
                    <a:pt x="188" y="91"/>
                    <a:pt x="188" y="91"/>
                    <a:pt x="188" y="91"/>
                  </a:cubicBezTo>
                  <a:cubicBezTo>
                    <a:pt x="188" y="91"/>
                    <a:pt x="184" y="84"/>
                    <a:pt x="193" y="74"/>
                  </a:cubicBezTo>
                  <a:cubicBezTo>
                    <a:pt x="193" y="74"/>
                    <a:pt x="188" y="0"/>
                    <a:pt x="111" y="0"/>
                  </a:cubicBezTo>
                </a:path>
              </a:pathLst>
            </a:custGeom>
            <a:gradFill rotWithShape="1">
              <a:gsLst>
                <a:gs pos="0">
                  <a:schemeClr val="accent4"/>
                </a:gs>
                <a:gs pos="100000">
                  <a:schemeClr val="accent5"/>
                </a:gs>
              </a:gsLst>
              <a:lin ang="0" scaled="1"/>
            </a:gradFill>
            <a:ln>
              <a:noFill/>
            </a:ln>
            <a:effectLst/>
            <a:extLst/>
          </p:spPr>
          <p:txBody>
            <a:bodyPr vert="horz" wrap="square" lIns="91440" tIns="45720" rIns="91440" bIns="45720" numCol="1" anchor="t" anchorCtr="0" compatLnSpc="1">
              <a:prstTxWarp prst="textNoShape">
                <a:avLst/>
              </a:prstTxWarp>
            </a:bodyPr>
            <a:lstStyle/>
            <a:p>
              <a:endParaRPr lang="en-US"/>
            </a:p>
          </p:txBody>
        </p:sp>
        <p:sp>
          <p:nvSpPr>
            <p:cNvPr id="15" name="Freeform 14"/>
            <p:cNvSpPr>
              <a:spLocks/>
            </p:cNvSpPr>
            <p:nvPr userDrawn="1"/>
          </p:nvSpPr>
          <p:spPr bwMode="auto">
            <a:xfrm>
              <a:off x="7073773" y="1366372"/>
              <a:ext cx="127462" cy="184804"/>
            </a:xfrm>
            <a:custGeom>
              <a:avLst/>
              <a:gdLst>
                <a:gd name="T0" fmla="*/ 37 w 40"/>
                <a:gd name="T1" fmla="*/ 0 h 58"/>
                <a:gd name="T2" fmla="*/ 37 w 40"/>
                <a:gd name="T3" fmla="*/ 0 h 58"/>
                <a:gd name="T4" fmla="*/ 1 w 40"/>
                <a:gd name="T5" fmla="*/ 42 h 58"/>
                <a:gd name="T6" fmla="*/ 4 w 40"/>
                <a:gd name="T7" fmla="*/ 50 h 58"/>
                <a:gd name="T8" fmla="*/ 4 w 40"/>
                <a:gd name="T9" fmla="*/ 52 h 58"/>
                <a:gd name="T10" fmla="*/ 0 w 40"/>
                <a:gd name="T11" fmla="*/ 57 h 58"/>
                <a:gd name="T12" fmla="*/ 0 w 40"/>
                <a:gd name="T13" fmla="*/ 57 h 58"/>
                <a:gd name="T14" fmla="*/ 0 w 40"/>
                <a:gd name="T15" fmla="*/ 57 h 58"/>
                <a:gd name="T16" fmla="*/ 13 w 40"/>
                <a:gd name="T17" fmla="*/ 58 h 58"/>
                <a:gd name="T18" fmla="*/ 13 w 40"/>
                <a:gd name="T19" fmla="*/ 58 h 58"/>
                <a:gd name="T20" fmla="*/ 15 w 40"/>
                <a:gd name="T21" fmla="*/ 58 h 58"/>
                <a:gd name="T22" fmla="*/ 29 w 40"/>
                <a:gd name="T23" fmla="*/ 24 h 58"/>
                <a:gd name="T24" fmla="*/ 29 w 40"/>
                <a:gd name="T25" fmla="*/ 24 h 58"/>
                <a:gd name="T26" fmla="*/ 29 w 40"/>
                <a:gd name="T27" fmla="*/ 24 h 58"/>
                <a:gd name="T28" fmla="*/ 36 w 40"/>
                <a:gd name="T29" fmla="*/ 16 h 58"/>
                <a:gd name="T30" fmla="*/ 29 w 40"/>
                <a:gd name="T31" fmla="*/ 10 h 58"/>
                <a:gd name="T32" fmla="*/ 38 w 40"/>
                <a:gd name="T33" fmla="*/ 6 h 58"/>
                <a:gd name="T34" fmla="*/ 37 w 40"/>
                <a:gd name="T35" fmla="*/ 0 h 58"/>
                <a:gd name="T36" fmla="*/ 37 w 40"/>
                <a:gd name="T3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58">
                  <a:moveTo>
                    <a:pt x="37" y="0"/>
                  </a:moveTo>
                  <a:cubicBezTo>
                    <a:pt x="37" y="0"/>
                    <a:pt x="37" y="0"/>
                    <a:pt x="37" y="0"/>
                  </a:cubicBezTo>
                  <a:cubicBezTo>
                    <a:pt x="3" y="7"/>
                    <a:pt x="1" y="42"/>
                    <a:pt x="1" y="42"/>
                  </a:cubicBezTo>
                  <a:cubicBezTo>
                    <a:pt x="3" y="46"/>
                    <a:pt x="4" y="48"/>
                    <a:pt x="4" y="50"/>
                  </a:cubicBezTo>
                  <a:cubicBezTo>
                    <a:pt x="4" y="52"/>
                    <a:pt x="4" y="52"/>
                    <a:pt x="4" y="52"/>
                  </a:cubicBezTo>
                  <a:cubicBezTo>
                    <a:pt x="0" y="57"/>
                    <a:pt x="0" y="57"/>
                    <a:pt x="0" y="57"/>
                  </a:cubicBezTo>
                  <a:cubicBezTo>
                    <a:pt x="0" y="57"/>
                    <a:pt x="0" y="57"/>
                    <a:pt x="0" y="57"/>
                  </a:cubicBezTo>
                  <a:cubicBezTo>
                    <a:pt x="0" y="57"/>
                    <a:pt x="0" y="57"/>
                    <a:pt x="0" y="57"/>
                  </a:cubicBezTo>
                  <a:cubicBezTo>
                    <a:pt x="4" y="58"/>
                    <a:pt x="8" y="58"/>
                    <a:pt x="13" y="58"/>
                  </a:cubicBezTo>
                  <a:cubicBezTo>
                    <a:pt x="13" y="58"/>
                    <a:pt x="13" y="58"/>
                    <a:pt x="13" y="58"/>
                  </a:cubicBezTo>
                  <a:cubicBezTo>
                    <a:pt x="13" y="58"/>
                    <a:pt x="14" y="58"/>
                    <a:pt x="15" y="58"/>
                  </a:cubicBezTo>
                  <a:cubicBezTo>
                    <a:pt x="28" y="58"/>
                    <a:pt x="40" y="51"/>
                    <a:pt x="29" y="24"/>
                  </a:cubicBezTo>
                  <a:cubicBezTo>
                    <a:pt x="29" y="24"/>
                    <a:pt x="29" y="24"/>
                    <a:pt x="29" y="24"/>
                  </a:cubicBezTo>
                  <a:cubicBezTo>
                    <a:pt x="29" y="24"/>
                    <a:pt x="29" y="24"/>
                    <a:pt x="29" y="24"/>
                  </a:cubicBezTo>
                  <a:cubicBezTo>
                    <a:pt x="36" y="16"/>
                    <a:pt x="36" y="16"/>
                    <a:pt x="36" y="16"/>
                  </a:cubicBezTo>
                  <a:cubicBezTo>
                    <a:pt x="29" y="10"/>
                    <a:pt x="29" y="10"/>
                    <a:pt x="29" y="10"/>
                  </a:cubicBezTo>
                  <a:cubicBezTo>
                    <a:pt x="38" y="6"/>
                    <a:pt x="38" y="6"/>
                    <a:pt x="38" y="6"/>
                  </a:cubicBezTo>
                  <a:cubicBezTo>
                    <a:pt x="37" y="0"/>
                    <a:pt x="37" y="0"/>
                    <a:pt x="37" y="0"/>
                  </a:cubicBezTo>
                  <a:cubicBezTo>
                    <a:pt x="37" y="0"/>
                    <a:pt x="37" y="0"/>
                    <a:pt x="37" y="0"/>
                  </a:cubicBezTo>
                </a:path>
              </a:pathLst>
            </a:custGeom>
            <a:solidFill>
              <a:schemeClr val="accent5">
                <a:lumMod val="75000"/>
              </a:schemeClr>
            </a:solidFill>
            <a:ln>
              <a:noFill/>
            </a:ln>
            <a:effectLst/>
            <a:extLst/>
          </p:spPr>
          <p:txBody>
            <a:bodyPr vert="horz" wrap="square" lIns="91440" tIns="45720" rIns="91440" bIns="45720" numCol="1" anchor="t" anchorCtr="0" compatLnSpc="1">
              <a:prstTxWarp prst="textNoShape">
                <a:avLst/>
              </a:prstTxWarp>
            </a:bodyPr>
            <a:lstStyle/>
            <a:p>
              <a:endParaRPr lang="en-US"/>
            </a:p>
          </p:txBody>
        </p:sp>
        <p:sp>
          <p:nvSpPr>
            <p:cNvPr id="16" name="Freeform 15"/>
            <p:cNvSpPr>
              <a:spLocks noEditPoints="1"/>
            </p:cNvSpPr>
            <p:nvPr userDrawn="1"/>
          </p:nvSpPr>
          <p:spPr bwMode="auto">
            <a:xfrm>
              <a:off x="7074834" y="1366372"/>
              <a:ext cx="127462" cy="184804"/>
            </a:xfrm>
            <a:custGeom>
              <a:avLst/>
              <a:gdLst>
                <a:gd name="T0" fmla="*/ 13 w 40"/>
                <a:gd name="T1" fmla="*/ 58 h 58"/>
                <a:gd name="T2" fmla="*/ 13 w 40"/>
                <a:gd name="T3" fmla="*/ 58 h 58"/>
                <a:gd name="T4" fmla="*/ 13 w 40"/>
                <a:gd name="T5" fmla="*/ 58 h 58"/>
                <a:gd name="T6" fmla="*/ 13 w 40"/>
                <a:gd name="T7" fmla="*/ 58 h 58"/>
                <a:gd name="T8" fmla="*/ 0 w 40"/>
                <a:gd name="T9" fmla="*/ 57 h 58"/>
                <a:gd name="T10" fmla="*/ 0 w 40"/>
                <a:gd name="T11" fmla="*/ 57 h 58"/>
                <a:gd name="T12" fmla="*/ 0 w 40"/>
                <a:gd name="T13" fmla="*/ 57 h 58"/>
                <a:gd name="T14" fmla="*/ 29 w 40"/>
                <a:gd name="T15" fmla="*/ 24 h 58"/>
                <a:gd name="T16" fmla="*/ 29 w 40"/>
                <a:gd name="T17" fmla="*/ 24 h 58"/>
                <a:gd name="T18" fmla="*/ 15 w 40"/>
                <a:gd name="T19" fmla="*/ 58 h 58"/>
                <a:gd name="T20" fmla="*/ 29 w 40"/>
                <a:gd name="T21" fmla="*/ 24 h 58"/>
                <a:gd name="T22" fmla="*/ 29 w 40"/>
                <a:gd name="T23" fmla="*/ 10 h 58"/>
                <a:gd name="T24" fmla="*/ 29 w 40"/>
                <a:gd name="T25" fmla="*/ 10 h 58"/>
                <a:gd name="T26" fmla="*/ 36 w 40"/>
                <a:gd name="T27" fmla="*/ 16 h 58"/>
                <a:gd name="T28" fmla="*/ 29 w 40"/>
                <a:gd name="T29" fmla="*/ 10 h 58"/>
                <a:gd name="T30" fmla="*/ 37 w 40"/>
                <a:gd name="T31" fmla="*/ 0 h 58"/>
                <a:gd name="T32" fmla="*/ 37 w 40"/>
                <a:gd name="T33" fmla="*/ 0 h 58"/>
                <a:gd name="T34" fmla="*/ 38 w 40"/>
                <a:gd name="T35" fmla="*/ 6 h 58"/>
                <a:gd name="T36" fmla="*/ 37 w 40"/>
                <a:gd name="T3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58">
                  <a:moveTo>
                    <a:pt x="13" y="58"/>
                  </a:moveTo>
                  <a:cubicBezTo>
                    <a:pt x="13" y="58"/>
                    <a:pt x="13" y="58"/>
                    <a:pt x="13" y="58"/>
                  </a:cubicBezTo>
                  <a:cubicBezTo>
                    <a:pt x="13" y="58"/>
                    <a:pt x="13" y="58"/>
                    <a:pt x="13" y="58"/>
                  </a:cubicBezTo>
                  <a:cubicBezTo>
                    <a:pt x="13" y="58"/>
                    <a:pt x="13" y="58"/>
                    <a:pt x="13" y="58"/>
                  </a:cubicBezTo>
                  <a:moveTo>
                    <a:pt x="0" y="57"/>
                  </a:moveTo>
                  <a:cubicBezTo>
                    <a:pt x="0" y="57"/>
                    <a:pt x="0" y="57"/>
                    <a:pt x="0" y="57"/>
                  </a:cubicBezTo>
                  <a:cubicBezTo>
                    <a:pt x="0" y="57"/>
                    <a:pt x="0" y="57"/>
                    <a:pt x="0" y="57"/>
                  </a:cubicBezTo>
                  <a:moveTo>
                    <a:pt x="29" y="24"/>
                  </a:moveTo>
                  <a:cubicBezTo>
                    <a:pt x="29" y="24"/>
                    <a:pt x="29" y="24"/>
                    <a:pt x="29" y="24"/>
                  </a:cubicBezTo>
                  <a:cubicBezTo>
                    <a:pt x="40" y="51"/>
                    <a:pt x="28" y="58"/>
                    <a:pt x="15" y="58"/>
                  </a:cubicBezTo>
                  <a:cubicBezTo>
                    <a:pt x="28" y="58"/>
                    <a:pt x="40" y="51"/>
                    <a:pt x="29" y="24"/>
                  </a:cubicBezTo>
                  <a:moveTo>
                    <a:pt x="29" y="10"/>
                  </a:moveTo>
                  <a:cubicBezTo>
                    <a:pt x="29" y="10"/>
                    <a:pt x="29" y="10"/>
                    <a:pt x="29" y="10"/>
                  </a:cubicBezTo>
                  <a:cubicBezTo>
                    <a:pt x="36" y="16"/>
                    <a:pt x="36" y="16"/>
                    <a:pt x="36" y="16"/>
                  </a:cubicBezTo>
                  <a:cubicBezTo>
                    <a:pt x="29" y="10"/>
                    <a:pt x="29" y="10"/>
                    <a:pt x="29" y="10"/>
                  </a:cubicBezTo>
                  <a:moveTo>
                    <a:pt x="37" y="0"/>
                  </a:moveTo>
                  <a:cubicBezTo>
                    <a:pt x="37" y="0"/>
                    <a:pt x="37" y="0"/>
                    <a:pt x="37" y="0"/>
                  </a:cubicBezTo>
                  <a:cubicBezTo>
                    <a:pt x="38" y="6"/>
                    <a:pt x="38" y="6"/>
                    <a:pt x="38" y="6"/>
                  </a:cubicBezTo>
                  <a:cubicBezTo>
                    <a:pt x="37" y="0"/>
                    <a:pt x="37" y="0"/>
                    <a:pt x="37" y="0"/>
                  </a:cubicBezTo>
                </a:path>
              </a:pathLst>
            </a:custGeom>
            <a:solidFill>
              <a:srgbClr val="462D77"/>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7" name="Freeform 8"/>
            <p:cNvSpPr>
              <a:spLocks/>
            </p:cNvSpPr>
            <p:nvPr/>
          </p:nvSpPr>
          <p:spPr bwMode="auto">
            <a:xfrm>
              <a:off x="7269215" y="824704"/>
              <a:ext cx="1092995" cy="1121571"/>
            </a:xfrm>
            <a:custGeom>
              <a:avLst/>
              <a:gdLst>
                <a:gd name="T0" fmla="*/ 174 w 343"/>
                <a:gd name="T1" fmla="*/ 0 h 352"/>
                <a:gd name="T2" fmla="*/ 115 w 343"/>
                <a:gd name="T3" fmla="*/ 8 h 352"/>
                <a:gd name="T4" fmla="*/ 51 w 343"/>
                <a:gd name="T5" fmla="*/ 172 h 352"/>
                <a:gd name="T6" fmla="*/ 70 w 343"/>
                <a:gd name="T7" fmla="*/ 352 h 352"/>
                <a:gd name="T8" fmla="*/ 200 w 343"/>
                <a:gd name="T9" fmla="*/ 352 h 352"/>
                <a:gd name="T10" fmla="*/ 228 w 343"/>
                <a:gd name="T11" fmla="*/ 309 h 352"/>
                <a:gd name="T12" fmla="*/ 241 w 343"/>
                <a:gd name="T13" fmla="*/ 312 h 352"/>
                <a:gd name="T14" fmla="*/ 268 w 343"/>
                <a:gd name="T15" fmla="*/ 316 h 352"/>
                <a:gd name="T16" fmla="*/ 294 w 343"/>
                <a:gd name="T17" fmla="*/ 262 h 352"/>
                <a:gd name="T18" fmla="*/ 304 w 343"/>
                <a:gd name="T19" fmla="*/ 249 h 352"/>
                <a:gd name="T20" fmla="*/ 294 w 343"/>
                <a:gd name="T21" fmla="*/ 240 h 352"/>
                <a:gd name="T22" fmla="*/ 307 w 343"/>
                <a:gd name="T23" fmla="*/ 233 h 352"/>
                <a:gd name="T24" fmla="*/ 305 w 343"/>
                <a:gd name="T25" fmla="*/ 212 h 352"/>
                <a:gd name="T26" fmla="*/ 327 w 343"/>
                <a:gd name="T27" fmla="*/ 204 h 352"/>
                <a:gd name="T28" fmla="*/ 328 w 343"/>
                <a:gd name="T29" fmla="*/ 182 h 352"/>
                <a:gd name="T30" fmla="*/ 320 w 343"/>
                <a:gd name="T31" fmla="*/ 173 h 352"/>
                <a:gd name="T32" fmla="*/ 282 w 343"/>
                <a:gd name="T33" fmla="*/ 173 h 352"/>
                <a:gd name="T34" fmla="*/ 261 w 343"/>
                <a:gd name="T35" fmla="*/ 139 h 352"/>
                <a:gd name="T36" fmla="*/ 258 w 343"/>
                <a:gd name="T37" fmla="*/ 138 h 352"/>
                <a:gd name="T38" fmla="*/ 257 w 343"/>
                <a:gd name="T39" fmla="*/ 139 h 352"/>
                <a:gd name="T40" fmla="*/ 248 w 343"/>
                <a:gd name="T41" fmla="*/ 141 h 352"/>
                <a:gd name="T42" fmla="*/ 248 w 343"/>
                <a:gd name="T43" fmla="*/ 141 h 352"/>
                <a:gd name="T44" fmla="*/ 248 w 343"/>
                <a:gd name="T45" fmla="*/ 141 h 352"/>
                <a:gd name="T46" fmla="*/ 227 w 343"/>
                <a:gd name="T47" fmla="*/ 144 h 352"/>
                <a:gd name="T48" fmla="*/ 226 w 343"/>
                <a:gd name="T49" fmla="*/ 144 h 352"/>
                <a:gd name="T50" fmla="*/ 226 w 343"/>
                <a:gd name="T51" fmla="*/ 144 h 352"/>
                <a:gd name="T52" fmla="*/ 226 w 343"/>
                <a:gd name="T53" fmla="*/ 144 h 352"/>
                <a:gd name="T54" fmla="*/ 225 w 343"/>
                <a:gd name="T55" fmla="*/ 144 h 352"/>
                <a:gd name="T56" fmla="*/ 203 w 343"/>
                <a:gd name="T57" fmla="*/ 106 h 352"/>
                <a:gd name="T58" fmla="*/ 204 w 343"/>
                <a:gd name="T59" fmla="*/ 102 h 352"/>
                <a:gd name="T60" fmla="*/ 205 w 343"/>
                <a:gd name="T61" fmla="*/ 101 h 352"/>
                <a:gd name="T62" fmla="*/ 205 w 343"/>
                <a:gd name="T63" fmla="*/ 100 h 352"/>
                <a:gd name="T64" fmla="*/ 197 w 343"/>
                <a:gd name="T65" fmla="*/ 90 h 352"/>
                <a:gd name="T66" fmla="*/ 205 w 343"/>
                <a:gd name="T67" fmla="*/ 82 h 352"/>
                <a:gd name="T68" fmla="*/ 194 w 343"/>
                <a:gd name="T69" fmla="*/ 76 h 352"/>
                <a:gd name="T70" fmla="*/ 196 w 343"/>
                <a:gd name="T71" fmla="*/ 59 h 352"/>
                <a:gd name="T72" fmla="*/ 178 w 343"/>
                <a:gd name="T73" fmla="*/ 53 h 352"/>
                <a:gd name="T74" fmla="*/ 172 w 343"/>
                <a:gd name="T75" fmla="*/ 45 h 352"/>
                <a:gd name="T76" fmla="*/ 177 w 343"/>
                <a:gd name="T77" fmla="*/ 35 h 352"/>
                <a:gd name="T78" fmla="*/ 205 w 343"/>
                <a:gd name="T79" fmla="*/ 3 h 352"/>
                <a:gd name="T80" fmla="*/ 174 w 343"/>
                <a:gd name="T81" fmla="*/ 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3" h="352">
                  <a:moveTo>
                    <a:pt x="174" y="0"/>
                  </a:moveTo>
                  <a:cubicBezTo>
                    <a:pt x="156" y="0"/>
                    <a:pt x="137" y="2"/>
                    <a:pt x="115" y="8"/>
                  </a:cubicBezTo>
                  <a:cubicBezTo>
                    <a:pt x="115" y="8"/>
                    <a:pt x="0" y="37"/>
                    <a:pt x="51" y="172"/>
                  </a:cubicBezTo>
                  <a:cubicBezTo>
                    <a:pt x="51" y="172"/>
                    <a:pt x="79" y="259"/>
                    <a:pt x="70" y="352"/>
                  </a:cubicBezTo>
                  <a:cubicBezTo>
                    <a:pt x="200" y="352"/>
                    <a:pt x="200" y="352"/>
                    <a:pt x="200" y="352"/>
                  </a:cubicBezTo>
                  <a:cubicBezTo>
                    <a:pt x="202" y="316"/>
                    <a:pt x="217" y="309"/>
                    <a:pt x="228" y="309"/>
                  </a:cubicBezTo>
                  <a:cubicBezTo>
                    <a:pt x="236" y="309"/>
                    <a:pt x="241" y="312"/>
                    <a:pt x="241" y="312"/>
                  </a:cubicBezTo>
                  <a:cubicBezTo>
                    <a:pt x="241" y="312"/>
                    <a:pt x="254" y="316"/>
                    <a:pt x="268" y="316"/>
                  </a:cubicBezTo>
                  <a:cubicBezTo>
                    <a:pt x="289" y="316"/>
                    <a:pt x="313" y="307"/>
                    <a:pt x="294" y="262"/>
                  </a:cubicBezTo>
                  <a:cubicBezTo>
                    <a:pt x="304" y="249"/>
                    <a:pt x="304" y="249"/>
                    <a:pt x="304" y="249"/>
                  </a:cubicBezTo>
                  <a:cubicBezTo>
                    <a:pt x="294" y="240"/>
                    <a:pt x="294" y="240"/>
                    <a:pt x="294" y="240"/>
                  </a:cubicBezTo>
                  <a:cubicBezTo>
                    <a:pt x="307" y="233"/>
                    <a:pt x="307" y="233"/>
                    <a:pt x="307" y="233"/>
                  </a:cubicBezTo>
                  <a:cubicBezTo>
                    <a:pt x="305" y="212"/>
                    <a:pt x="305" y="212"/>
                    <a:pt x="305" y="212"/>
                  </a:cubicBezTo>
                  <a:cubicBezTo>
                    <a:pt x="327" y="204"/>
                    <a:pt x="327" y="204"/>
                    <a:pt x="327" y="204"/>
                  </a:cubicBezTo>
                  <a:cubicBezTo>
                    <a:pt x="327" y="204"/>
                    <a:pt x="343" y="198"/>
                    <a:pt x="328" y="182"/>
                  </a:cubicBezTo>
                  <a:cubicBezTo>
                    <a:pt x="320" y="173"/>
                    <a:pt x="320" y="173"/>
                    <a:pt x="320" y="173"/>
                  </a:cubicBezTo>
                  <a:cubicBezTo>
                    <a:pt x="282" y="173"/>
                    <a:pt x="282" y="173"/>
                    <a:pt x="282" y="173"/>
                  </a:cubicBezTo>
                  <a:cubicBezTo>
                    <a:pt x="280" y="147"/>
                    <a:pt x="270" y="140"/>
                    <a:pt x="261" y="139"/>
                  </a:cubicBezTo>
                  <a:cubicBezTo>
                    <a:pt x="260" y="139"/>
                    <a:pt x="259" y="138"/>
                    <a:pt x="258" y="138"/>
                  </a:cubicBezTo>
                  <a:cubicBezTo>
                    <a:pt x="258" y="138"/>
                    <a:pt x="257" y="139"/>
                    <a:pt x="257" y="139"/>
                  </a:cubicBezTo>
                  <a:cubicBezTo>
                    <a:pt x="252" y="139"/>
                    <a:pt x="249" y="140"/>
                    <a:pt x="248" y="141"/>
                  </a:cubicBezTo>
                  <a:cubicBezTo>
                    <a:pt x="248" y="141"/>
                    <a:pt x="248" y="141"/>
                    <a:pt x="248" y="141"/>
                  </a:cubicBezTo>
                  <a:cubicBezTo>
                    <a:pt x="248" y="141"/>
                    <a:pt x="248" y="141"/>
                    <a:pt x="248" y="141"/>
                  </a:cubicBezTo>
                  <a:cubicBezTo>
                    <a:pt x="247" y="141"/>
                    <a:pt x="237" y="144"/>
                    <a:pt x="227" y="144"/>
                  </a:cubicBezTo>
                  <a:cubicBezTo>
                    <a:pt x="226" y="144"/>
                    <a:pt x="226" y="144"/>
                    <a:pt x="226" y="144"/>
                  </a:cubicBezTo>
                  <a:cubicBezTo>
                    <a:pt x="226" y="144"/>
                    <a:pt x="226" y="144"/>
                    <a:pt x="226" y="144"/>
                  </a:cubicBezTo>
                  <a:cubicBezTo>
                    <a:pt x="226" y="144"/>
                    <a:pt x="226" y="144"/>
                    <a:pt x="226" y="144"/>
                  </a:cubicBezTo>
                  <a:cubicBezTo>
                    <a:pt x="226" y="144"/>
                    <a:pt x="225" y="144"/>
                    <a:pt x="225" y="144"/>
                  </a:cubicBezTo>
                  <a:cubicBezTo>
                    <a:pt x="209" y="144"/>
                    <a:pt x="192" y="137"/>
                    <a:pt x="203" y="106"/>
                  </a:cubicBezTo>
                  <a:cubicBezTo>
                    <a:pt x="203" y="105"/>
                    <a:pt x="204" y="103"/>
                    <a:pt x="204" y="102"/>
                  </a:cubicBezTo>
                  <a:cubicBezTo>
                    <a:pt x="204" y="102"/>
                    <a:pt x="204" y="101"/>
                    <a:pt x="205" y="101"/>
                  </a:cubicBezTo>
                  <a:cubicBezTo>
                    <a:pt x="205" y="101"/>
                    <a:pt x="205" y="100"/>
                    <a:pt x="205" y="100"/>
                  </a:cubicBezTo>
                  <a:cubicBezTo>
                    <a:pt x="197" y="90"/>
                    <a:pt x="197" y="90"/>
                    <a:pt x="197" y="90"/>
                  </a:cubicBezTo>
                  <a:cubicBezTo>
                    <a:pt x="205" y="82"/>
                    <a:pt x="205" y="82"/>
                    <a:pt x="205" y="82"/>
                  </a:cubicBezTo>
                  <a:cubicBezTo>
                    <a:pt x="194" y="76"/>
                    <a:pt x="194" y="76"/>
                    <a:pt x="194" y="76"/>
                  </a:cubicBezTo>
                  <a:cubicBezTo>
                    <a:pt x="196" y="59"/>
                    <a:pt x="196" y="59"/>
                    <a:pt x="196" y="59"/>
                  </a:cubicBezTo>
                  <a:cubicBezTo>
                    <a:pt x="178" y="53"/>
                    <a:pt x="178" y="53"/>
                    <a:pt x="178" y="53"/>
                  </a:cubicBezTo>
                  <a:cubicBezTo>
                    <a:pt x="178" y="53"/>
                    <a:pt x="172" y="50"/>
                    <a:pt x="172" y="45"/>
                  </a:cubicBezTo>
                  <a:cubicBezTo>
                    <a:pt x="172" y="42"/>
                    <a:pt x="173" y="39"/>
                    <a:pt x="177" y="35"/>
                  </a:cubicBezTo>
                  <a:cubicBezTo>
                    <a:pt x="205" y="3"/>
                    <a:pt x="205" y="3"/>
                    <a:pt x="205" y="3"/>
                  </a:cubicBezTo>
                  <a:cubicBezTo>
                    <a:pt x="195" y="1"/>
                    <a:pt x="185" y="0"/>
                    <a:pt x="174" y="0"/>
                  </a:cubicBezTo>
                </a:path>
              </a:pathLst>
            </a:custGeom>
            <a:gradFill rotWithShape="1">
              <a:gsLst>
                <a:gs pos="0">
                  <a:schemeClr val="accent3"/>
                </a:gs>
                <a:gs pos="100000">
                  <a:schemeClr val="accent2"/>
                </a:gs>
              </a:gsLst>
              <a:lin ang="0" scaled="1"/>
            </a:gradFill>
            <a:ln>
              <a:noFill/>
            </a:ln>
            <a:effectLst/>
            <a:extLst/>
          </p:spPr>
          <p:txBody>
            <a:bodyPr vert="horz" wrap="square" lIns="91440" tIns="45720" rIns="91440" bIns="45720" numCol="1" anchor="t" anchorCtr="0" compatLnSpc="1">
              <a:prstTxWarp prst="textNoShape">
                <a:avLst/>
              </a:prstTxWarp>
            </a:bodyPr>
            <a:lstStyle/>
            <a:p>
              <a:endParaRPr lang="en-US"/>
            </a:p>
          </p:txBody>
        </p:sp>
        <p:sp>
          <p:nvSpPr>
            <p:cNvPr id="18" name="Freeform 9"/>
            <p:cNvSpPr>
              <a:spLocks/>
            </p:cNvSpPr>
            <p:nvPr/>
          </p:nvSpPr>
          <p:spPr bwMode="auto">
            <a:xfrm>
              <a:off x="7817306" y="834264"/>
              <a:ext cx="471613" cy="541667"/>
            </a:xfrm>
            <a:custGeom>
              <a:avLst/>
              <a:gdLst>
                <a:gd name="T0" fmla="*/ 33 w 148"/>
                <a:gd name="T1" fmla="*/ 0 h 170"/>
                <a:gd name="T2" fmla="*/ 33 w 148"/>
                <a:gd name="T3" fmla="*/ 0 h 170"/>
                <a:gd name="T4" fmla="*/ 33 w 148"/>
                <a:gd name="T5" fmla="*/ 0 h 170"/>
                <a:gd name="T6" fmla="*/ 5 w 148"/>
                <a:gd name="T7" fmla="*/ 32 h 170"/>
                <a:gd name="T8" fmla="*/ 0 w 148"/>
                <a:gd name="T9" fmla="*/ 42 h 170"/>
                <a:gd name="T10" fmla="*/ 6 w 148"/>
                <a:gd name="T11" fmla="*/ 50 h 170"/>
                <a:gd name="T12" fmla="*/ 24 w 148"/>
                <a:gd name="T13" fmla="*/ 56 h 170"/>
                <a:gd name="T14" fmla="*/ 22 w 148"/>
                <a:gd name="T15" fmla="*/ 73 h 170"/>
                <a:gd name="T16" fmla="*/ 33 w 148"/>
                <a:gd name="T17" fmla="*/ 79 h 170"/>
                <a:gd name="T18" fmla="*/ 25 w 148"/>
                <a:gd name="T19" fmla="*/ 87 h 170"/>
                <a:gd name="T20" fmla="*/ 33 w 148"/>
                <a:gd name="T21" fmla="*/ 97 h 170"/>
                <a:gd name="T22" fmla="*/ 33 w 148"/>
                <a:gd name="T23" fmla="*/ 97 h 170"/>
                <a:gd name="T24" fmla="*/ 33 w 148"/>
                <a:gd name="T25" fmla="*/ 98 h 170"/>
                <a:gd name="T26" fmla="*/ 32 w 148"/>
                <a:gd name="T27" fmla="*/ 99 h 170"/>
                <a:gd name="T28" fmla="*/ 31 w 148"/>
                <a:gd name="T29" fmla="*/ 103 h 170"/>
                <a:gd name="T30" fmla="*/ 53 w 148"/>
                <a:gd name="T31" fmla="*/ 141 h 170"/>
                <a:gd name="T32" fmla="*/ 54 w 148"/>
                <a:gd name="T33" fmla="*/ 141 h 170"/>
                <a:gd name="T34" fmla="*/ 55 w 148"/>
                <a:gd name="T35" fmla="*/ 141 h 170"/>
                <a:gd name="T36" fmla="*/ 76 w 148"/>
                <a:gd name="T37" fmla="*/ 138 h 170"/>
                <a:gd name="T38" fmla="*/ 76 w 148"/>
                <a:gd name="T39" fmla="*/ 138 h 170"/>
                <a:gd name="T40" fmla="*/ 76 w 148"/>
                <a:gd name="T41" fmla="*/ 138 h 170"/>
                <a:gd name="T42" fmla="*/ 85 w 148"/>
                <a:gd name="T43" fmla="*/ 136 h 170"/>
                <a:gd name="T44" fmla="*/ 86 w 148"/>
                <a:gd name="T45" fmla="*/ 135 h 170"/>
                <a:gd name="T46" fmla="*/ 86 w 148"/>
                <a:gd name="T47" fmla="*/ 135 h 170"/>
                <a:gd name="T48" fmla="*/ 86 w 148"/>
                <a:gd name="T49" fmla="*/ 135 h 170"/>
                <a:gd name="T50" fmla="*/ 89 w 148"/>
                <a:gd name="T51" fmla="*/ 136 h 170"/>
                <a:gd name="T52" fmla="*/ 110 w 148"/>
                <a:gd name="T53" fmla="*/ 170 h 170"/>
                <a:gd name="T54" fmla="*/ 148 w 148"/>
                <a:gd name="T55" fmla="*/ 170 h 170"/>
                <a:gd name="T56" fmla="*/ 121 w 148"/>
                <a:gd name="T57" fmla="*/ 138 h 170"/>
                <a:gd name="T58" fmla="*/ 120 w 148"/>
                <a:gd name="T59" fmla="*/ 132 h 170"/>
                <a:gd name="T60" fmla="*/ 129 w 148"/>
                <a:gd name="T61" fmla="*/ 111 h 170"/>
                <a:gd name="T62" fmla="*/ 33 w 148"/>
                <a:gd name="T63"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8" h="170">
                  <a:moveTo>
                    <a:pt x="33" y="0"/>
                  </a:moveTo>
                  <a:cubicBezTo>
                    <a:pt x="33" y="0"/>
                    <a:pt x="33" y="0"/>
                    <a:pt x="33" y="0"/>
                  </a:cubicBezTo>
                  <a:cubicBezTo>
                    <a:pt x="33" y="0"/>
                    <a:pt x="33" y="0"/>
                    <a:pt x="33" y="0"/>
                  </a:cubicBezTo>
                  <a:cubicBezTo>
                    <a:pt x="5" y="32"/>
                    <a:pt x="5" y="32"/>
                    <a:pt x="5" y="32"/>
                  </a:cubicBezTo>
                  <a:cubicBezTo>
                    <a:pt x="1" y="36"/>
                    <a:pt x="0" y="39"/>
                    <a:pt x="0" y="42"/>
                  </a:cubicBezTo>
                  <a:cubicBezTo>
                    <a:pt x="0" y="47"/>
                    <a:pt x="6" y="50"/>
                    <a:pt x="6" y="50"/>
                  </a:cubicBezTo>
                  <a:cubicBezTo>
                    <a:pt x="24" y="56"/>
                    <a:pt x="24" y="56"/>
                    <a:pt x="24" y="56"/>
                  </a:cubicBezTo>
                  <a:cubicBezTo>
                    <a:pt x="22" y="73"/>
                    <a:pt x="22" y="73"/>
                    <a:pt x="22" y="73"/>
                  </a:cubicBezTo>
                  <a:cubicBezTo>
                    <a:pt x="33" y="79"/>
                    <a:pt x="33" y="79"/>
                    <a:pt x="33" y="79"/>
                  </a:cubicBezTo>
                  <a:cubicBezTo>
                    <a:pt x="25" y="87"/>
                    <a:pt x="25" y="87"/>
                    <a:pt x="25" y="87"/>
                  </a:cubicBezTo>
                  <a:cubicBezTo>
                    <a:pt x="33" y="97"/>
                    <a:pt x="33" y="97"/>
                    <a:pt x="33" y="97"/>
                  </a:cubicBezTo>
                  <a:cubicBezTo>
                    <a:pt x="33" y="97"/>
                    <a:pt x="33" y="97"/>
                    <a:pt x="33" y="97"/>
                  </a:cubicBezTo>
                  <a:cubicBezTo>
                    <a:pt x="33" y="97"/>
                    <a:pt x="33" y="98"/>
                    <a:pt x="33" y="98"/>
                  </a:cubicBezTo>
                  <a:cubicBezTo>
                    <a:pt x="32" y="98"/>
                    <a:pt x="32" y="99"/>
                    <a:pt x="32" y="99"/>
                  </a:cubicBezTo>
                  <a:cubicBezTo>
                    <a:pt x="32" y="100"/>
                    <a:pt x="31" y="102"/>
                    <a:pt x="31" y="103"/>
                  </a:cubicBezTo>
                  <a:cubicBezTo>
                    <a:pt x="20" y="134"/>
                    <a:pt x="37" y="141"/>
                    <a:pt x="53" y="141"/>
                  </a:cubicBezTo>
                  <a:cubicBezTo>
                    <a:pt x="53" y="141"/>
                    <a:pt x="54" y="141"/>
                    <a:pt x="54" y="141"/>
                  </a:cubicBezTo>
                  <a:cubicBezTo>
                    <a:pt x="54" y="141"/>
                    <a:pt x="54" y="141"/>
                    <a:pt x="55" y="141"/>
                  </a:cubicBezTo>
                  <a:cubicBezTo>
                    <a:pt x="65" y="141"/>
                    <a:pt x="75" y="138"/>
                    <a:pt x="76" y="138"/>
                  </a:cubicBezTo>
                  <a:cubicBezTo>
                    <a:pt x="76" y="138"/>
                    <a:pt x="76" y="138"/>
                    <a:pt x="76" y="138"/>
                  </a:cubicBezTo>
                  <a:cubicBezTo>
                    <a:pt x="76" y="138"/>
                    <a:pt x="76" y="138"/>
                    <a:pt x="76" y="138"/>
                  </a:cubicBezTo>
                  <a:cubicBezTo>
                    <a:pt x="77" y="137"/>
                    <a:pt x="80" y="136"/>
                    <a:pt x="85" y="136"/>
                  </a:cubicBezTo>
                  <a:cubicBezTo>
                    <a:pt x="85" y="136"/>
                    <a:pt x="86" y="135"/>
                    <a:pt x="86" y="135"/>
                  </a:cubicBezTo>
                  <a:cubicBezTo>
                    <a:pt x="86" y="135"/>
                    <a:pt x="86" y="135"/>
                    <a:pt x="86" y="135"/>
                  </a:cubicBezTo>
                  <a:cubicBezTo>
                    <a:pt x="86" y="135"/>
                    <a:pt x="86" y="135"/>
                    <a:pt x="86" y="135"/>
                  </a:cubicBezTo>
                  <a:cubicBezTo>
                    <a:pt x="87" y="135"/>
                    <a:pt x="88" y="136"/>
                    <a:pt x="89" y="136"/>
                  </a:cubicBezTo>
                  <a:cubicBezTo>
                    <a:pt x="98" y="137"/>
                    <a:pt x="108" y="144"/>
                    <a:pt x="110" y="170"/>
                  </a:cubicBezTo>
                  <a:cubicBezTo>
                    <a:pt x="148" y="170"/>
                    <a:pt x="148" y="170"/>
                    <a:pt x="148" y="170"/>
                  </a:cubicBezTo>
                  <a:cubicBezTo>
                    <a:pt x="121" y="138"/>
                    <a:pt x="121" y="138"/>
                    <a:pt x="121" y="138"/>
                  </a:cubicBezTo>
                  <a:cubicBezTo>
                    <a:pt x="121" y="138"/>
                    <a:pt x="120" y="136"/>
                    <a:pt x="120" y="132"/>
                  </a:cubicBezTo>
                  <a:cubicBezTo>
                    <a:pt x="120" y="127"/>
                    <a:pt x="121" y="120"/>
                    <a:pt x="129" y="111"/>
                  </a:cubicBezTo>
                  <a:cubicBezTo>
                    <a:pt x="129" y="111"/>
                    <a:pt x="123" y="17"/>
                    <a:pt x="33" y="0"/>
                  </a:cubicBezTo>
                </a:path>
              </a:pathLst>
            </a:custGeom>
            <a:solidFill>
              <a:schemeClr val="accent5">
                <a:lumMod val="75000"/>
              </a:schemeClr>
            </a:solidFill>
            <a:ln>
              <a:noFill/>
            </a:ln>
            <a:effectLst/>
            <a:extLst/>
          </p:spPr>
          <p:txBody>
            <a:bodyPr vert="horz" wrap="square" lIns="91440" tIns="45720" rIns="91440" bIns="45720" numCol="1" anchor="t" anchorCtr="0" compatLnSpc="1">
              <a:prstTxWarp prst="textNoShape">
                <a:avLst/>
              </a:prstTxWarp>
            </a:bodyPr>
            <a:lstStyle/>
            <a:p>
              <a:endParaRPr lang="en-US"/>
            </a:p>
          </p:txBody>
        </p:sp>
        <p:sp>
          <p:nvSpPr>
            <p:cNvPr id="19" name="Freeform 10"/>
            <p:cNvSpPr>
              <a:spLocks noEditPoints="1"/>
            </p:cNvSpPr>
            <p:nvPr/>
          </p:nvSpPr>
          <p:spPr bwMode="auto">
            <a:xfrm>
              <a:off x="7817306" y="834264"/>
              <a:ext cx="283605" cy="449265"/>
            </a:xfrm>
            <a:custGeom>
              <a:avLst/>
              <a:gdLst>
                <a:gd name="T0" fmla="*/ 53 w 89"/>
                <a:gd name="T1" fmla="*/ 141 h 141"/>
                <a:gd name="T2" fmla="*/ 54 w 89"/>
                <a:gd name="T3" fmla="*/ 141 h 141"/>
                <a:gd name="T4" fmla="*/ 54 w 89"/>
                <a:gd name="T5" fmla="*/ 141 h 141"/>
                <a:gd name="T6" fmla="*/ 53 w 89"/>
                <a:gd name="T7" fmla="*/ 141 h 141"/>
                <a:gd name="T8" fmla="*/ 76 w 89"/>
                <a:gd name="T9" fmla="*/ 138 h 141"/>
                <a:gd name="T10" fmla="*/ 55 w 89"/>
                <a:gd name="T11" fmla="*/ 141 h 141"/>
                <a:gd name="T12" fmla="*/ 76 w 89"/>
                <a:gd name="T13" fmla="*/ 138 h 141"/>
                <a:gd name="T14" fmla="*/ 85 w 89"/>
                <a:gd name="T15" fmla="*/ 136 h 141"/>
                <a:gd name="T16" fmla="*/ 76 w 89"/>
                <a:gd name="T17" fmla="*/ 138 h 141"/>
                <a:gd name="T18" fmla="*/ 85 w 89"/>
                <a:gd name="T19" fmla="*/ 136 h 141"/>
                <a:gd name="T20" fmla="*/ 86 w 89"/>
                <a:gd name="T21" fmla="*/ 135 h 141"/>
                <a:gd name="T22" fmla="*/ 86 w 89"/>
                <a:gd name="T23" fmla="*/ 135 h 141"/>
                <a:gd name="T24" fmla="*/ 89 w 89"/>
                <a:gd name="T25" fmla="*/ 136 h 141"/>
                <a:gd name="T26" fmla="*/ 86 w 89"/>
                <a:gd name="T27" fmla="*/ 135 h 141"/>
                <a:gd name="T28" fmla="*/ 32 w 89"/>
                <a:gd name="T29" fmla="*/ 99 h 141"/>
                <a:gd name="T30" fmla="*/ 31 w 89"/>
                <a:gd name="T31" fmla="*/ 103 h 141"/>
                <a:gd name="T32" fmla="*/ 32 w 89"/>
                <a:gd name="T33" fmla="*/ 99 h 141"/>
                <a:gd name="T34" fmla="*/ 33 w 89"/>
                <a:gd name="T35" fmla="*/ 97 h 141"/>
                <a:gd name="T36" fmla="*/ 33 w 89"/>
                <a:gd name="T37" fmla="*/ 98 h 141"/>
                <a:gd name="T38" fmla="*/ 33 w 89"/>
                <a:gd name="T39" fmla="*/ 97 h 141"/>
                <a:gd name="T40" fmla="*/ 33 w 89"/>
                <a:gd name="T41" fmla="*/ 97 h 141"/>
                <a:gd name="T42" fmla="*/ 33 w 89"/>
                <a:gd name="T43" fmla="*/ 79 h 141"/>
                <a:gd name="T44" fmla="*/ 25 w 89"/>
                <a:gd name="T45" fmla="*/ 87 h 141"/>
                <a:gd name="T46" fmla="*/ 33 w 89"/>
                <a:gd name="T47" fmla="*/ 79 h 141"/>
                <a:gd name="T48" fmla="*/ 24 w 89"/>
                <a:gd name="T49" fmla="*/ 56 h 141"/>
                <a:gd name="T50" fmla="*/ 22 w 89"/>
                <a:gd name="T51" fmla="*/ 73 h 141"/>
                <a:gd name="T52" fmla="*/ 24 w 89"/>
                <a:gd name="T53" fmla="*/ 56 h 141"/>
                <a:gd name="T54" fmla="*/ 33 w 89"/>
                <a:gd name="T55" fmla="*/ 0 h 141"/>
                <a:gd name="T56" fmla="*/ 5 w 89"/>
                <a:gd name="T57" fmla="*/ 32 h 141"/>
                <a:gd name="T58" fmla="*/ 0 w 89"/>
                <a:gd name="T59" fmla="*/ 42 h 141"/>
                <a:gd name="T60" fmla="*/ 5 w 89"/>
                <a:gd name="T61" fmla="*/ 32 h 141"/>
                <a:gd name="T62" fmla="*/ 33 w 89"/>
                <a:gd name="T63" fmla="*/ 0 h 141"/>
                <a:gd name="T64" fmla="*/ 33 w 89"/>
                <a:gd name="T65"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141">
                  <a:moveTo>
                    <a:pt x="53" y="141"/>
                  </a:moveTo>
                  <a:cubicBezTo>
                    <a:pt x="53" y="141"/>
                    <a:pt x="54" y="141"/>
                    <a:pt x="54" y="141"/>
                  </a:cubicBezTo>
                  <a:cubicBezTo>
                    <a:pt x="54" y="141"/>
                    <a:pt x="54" y="141"/>
                    <a:pt x="54" y="141"/>
                  </a:cubicBezTo>
                  <a:cubicBezTo>
                    <a:pt x="54" y="141"/>
                    <a:pt x="53" y="141"/>
                    <a:pt x="53" y="141"/>
                  </a:cubicBezTo>
                  <a:moveTo>
                    <a:pt x="76" y="138"/>
                  </a:moveTo>
                  <a:cubicBezTo>
                    <a:pt x="75" y="138"/>
                    <a:pt x="65" y="141"/>
                    <a:pt x="55" y="141"/>
                  </a:cubicBezTo>
                  <a:cubicBezTo>
                    <a:pt x="65" y="141"/>
                    <a:pt x="75" y="138"/>
                    <a:pt x="76" y="138"/>
                  </a:cubicBezTo>
                  <a:moveTo>
                    <a:pt x="85" y="136"/>
                  </a:moveTo>
                  <a:cubicBezTo>
                    <a:pt x="80" y="136"/>
                    <a:pt x="77" y="137"/>
                    <a:pt x="76" y="138"/>
                  </a:cubicBezTo>
                  <a:cubicBezTo>
                    <a:pt x="77" y="137"/>
                    <a:pt x="80" y="136"/>
                    <a:pt x="85" y="136"/>
                  </a:cubicBezTo>
                  <a:moveTo>
                    <a:pt x="86" y="135"/>
                  </a:moveTo>
                  <a:cubicBezTo>
                    <a:pt x="86" y="135"/>
                    <a:pt x="86" y="135"/>
                    <a:pt x="86" y="135"/>
                  </a:cubicBezTo>
                  <a:cubicBezTo>
                    <a:pt x="87" y="135"/>
                    <a:pt x="88" y="136"/>
                    <a:pt x="89" y="136"/>
                  </a:cubicBezTo>
                  <a:cubicBezTo>
                    <a:pt x="88" y="136"/>
                    <a:pt x="87" y="135"/>
                    <a:pt x="86" y="135"/>
                  </a:cubicBezTo>
                  <a:moveTo>
                    <a:pt x="32" y="99"/>
                  </a:moveTo>
                  <a:cubicBezTo>
                    <a:pt x="32" y="100"/>
                    <a:pt x="31" y="102"/>
                    <a:pt x="31" y="103"/>
                  </a:cubicBezTo>
                  <a:cubicBezTo>
                    <a:pt x="31" y="102"/>
                    <a:pt x="32" y="100"/>
                    <a:pt x="32" y="99"/>
                  </a:cubicBezTo>
                  <a:moveTo>
                    <a:pt x="33" y="97"/>
                  </a:moveTo>
                  <a:cubicBezTo>
                    <a:pt x="33" y="97"/>
                    <a:pt x="33" y="98"/>
                    <a:pt x="33" y="98"/>
                  </a:cubicBezTo>
                  <a:cubicBezTo>
                    <a:pt x="33" y="98"/>
                    <a:pt x="33" y="97"/>
                    <a:pt x="33" y="97"/>
                  </a:cubicBezTo>
                  <a:cubicBezTo>
                    <a:pt x="33" y="97"/>
                    <a:pt x="33" y="97"/>
                    <a:pt x="33" y="97"/>
                  </a:cubicBezTo>
                  <a:moveTo>
                    <a:pt x="33" y="79"/>
                  </a:moveTo>
                  <a:cubicBezTo>
                    <a:pt x="25" y="87"/>
                    <a:pt x="25" y="87"/>
                    <a:pt x="25" y="87"/>
                  </a:cubicBezTo>
                  <a:cubicBezTo>
                    <a:pt x="33" y="79"/>
                    <a:pt x="33" y="79"/>
                    <a:pt x="33" y="79"/>
                  </a:cubicBezTo>
                  <a:moveTo>
                    <a:pt x="24" y="56"/>
                  </a:moveTo>
                  <a:cubicBezTo>
                    <a:pt x="22" y="73"/>
                    <a:pt x="22" y="73"/>
                    <a:pt x="22" y="73"/>
                  </a:cubicBezTo>
                  <a:cubicBezTo>
                    <a:pt x="24" y="56"/>
                    <a:pt x="24" y="56"/>
                    <a:pt x="24" y="56"/>
                  </a:cubicBezTo>
                  <a:moveTo>
                    <a:pt x="33" y="0"/>
                  </a:moveTo>
                  <a:cubicBezTo>
                    <a:pt x="5" y="32"/>
                    <a:pt x="5" y="32"/>
                    <a:pt x="5" y="32"/>
                  </a:cubicBezTo>
                  <a:cubicBezTo>
                    <a:pt x="1" y="36"/>
                    <a:pt x="0" y="39"/>
                    <a:pt x="0" y="42"/>
                  </a:cubicBezTo>
                  <a:cubicBezTo>
                    <a:pt x="0" y="39"/>
                    <a:pt x="1" y="36"/>
                    <a:pt x="5" y="32"/>
                  </a:cubicBezTo>
                  <a:cubicBezTo>
                    <a:pt x="33" y="0"/>
                    <a:pt x="33" y="0"/>
                    <a:pt x="33" y="0"/>
                  </a:cubicBezTo>
                  <a:cubicBezTo>
                    <a:pt x="33" y="0"/>
                    <a:pt x="33" y="0"/>
                    <a:pt x="33" y="0"/>
                  </a:cubicBezTo>
                </a:path>
              </a:pathLst>
            </a:custGeom>
            <a:solidFill>
              <a:srgbClr val="34342E"/>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0" name="Freeform 11"/>
            <p:cNvSpPr>
              <a:spLocks noEditPoints="1"/>
            </p:cNvSpPr>
            <p:nvPr/>
          </p:nvSpPr>
          <p:spPr bwMode="auto">
            <a:xfrm>
              <a:off x="7549633" y="1019067"/>
              <a:ext cx="181635" cy="210295"/>
            </a:xfrm>
            <a:custGeom>
              <a:avLst/>
              <a:gdLst>
                <a:gd name="T0" fmla="*/ 0 w 57"/>
                <a:gd name="T1" fmla="*/ 17 h 66"/>
                <a:gd name="T2" fmla="*/ 0 w 57"/>
                <a:gd name="T3" fmla="*/ 49 h 66"/>
                <a:gd name="T4" fmla="*/ 28 w 57"/>
                <a:gd name="T5" fmla="*/ 66 h 66"/>
                <a:gd name="T6" fmla="*/ 57 w 57"/>
                <a:gd name="T7" fmla="*/ 49 h 66"/>
                <a:gd name="T8" fmla="*/ 57 w 57"/>
                <a:gd name="T9" fmla="*/ 17 h 66"/>
                <a:gd name="T10" fmla="*/ 28 w 57"/>
                <a:gd name="T11" fmla="*/ 0 h 66"/>
                <a:gd name="T12" fmla="*/ 0 w 57"/>
                <a:gd name="T13" fmla="*/ 17 h 66"/>
                <a:gd name="T14" fmla="*/ 50 w 57"/>
                <a:gd name="T15" fmla="*/ 45 h 66"/>
                <a:gd name="T16" fmla="*/ 32 w 57"/>
                <a:gd name="T17" fmla="*/ 56 h 66"/>
                <a:gd name="T18" fmla="*/ 32 w 57"/>
                <a:gd name="T19" fmla="*/ 10 h 66"/>
                <a:gd name="T20" fmla="*/ 50 w 57"/>
                <a:gd name="T21" fmla="*/ 21 h 66"/>
                <a:gd name="T22" fmla="*/ 50 w 57"/>
                <a:gd name="T23" fmla="*/ 45 h 66"/>
                <a:gd name="T24" fmla="*/ 7 w 57"/>
                <a:gd name="T25" fmla="*/ 21 h 66"/>
                <a:gd name="T26" fmla="*/ 25 w 57"/>
                <a:gd name="T27" fmla="*/ 10 h 66"/>
                <a:gd name="T28" fmla="*/ 25 w 57"/>
                <a:gd name="T29" fmla="*/ 56 h 66"/>
                <a:gd name="T30" fmla="*/ 7 w 57"/>
                <a:gd name="T31" fmla="*/ 45 h 66"/>
                <a:gd name="T32" fmla="*/ 7 w 57"/>
                <a:gd name="T33" fmla="*/ 2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66">
                  <a:moveTo>
                    <a:pt x="0" y="17"/>
                  </a:moveTo>
                  <a:cubicBezTo>
                    <a:pt x="0" y="49"/>
                    <a:pt x="0" y="49"/>
                    <a:pt x="0" y="49"/>
                  </a:cubicBezTo>
                  <a:cubicBezTo>
                    <a:pt x="28" y="66"/>
                    <a:pt x="28" y="66"/>
                    <a:pt x="28" y="66"/>
                  </a:cubicBezTo>
                  <a:cubicBezTo>
                    <a:pt x="57" y="49"/>
                    <a:pt x="57" y="49"/>
                    <a:pt x="57" y="49"/>
                  </a:cubicBezTo>
                  <a:cubicBezTo>
                    <a:pt x="57" y="17"/>
                    <a:pt x="57" y="17"/>
                    <a:pt x="57" y="17"/>
                  </a:cubicBezTo>
                  <a:cubicBezTo>
                    <a:pt x="28" y="0"/>
                    <a:pt x="28" y="0"/>
                    <a:pt x="28" y="0"/>
                  </a:cubicBezTo>
                  <a:lnTo>
                    <a:pt x="0" y="17"/>
                  </a:lnTo>
                  <a:close/>
                  <a:moveTo>
                    <a:pt x="50" y="45"/>
                  </a:moveTo>
                  <a:cubicBezTo>
                    <a:pt x="48" y="47"/>
                    <a:pt x="37" y="52"/>
                    <a:pt x="32" y="56"/>
                  </a:cubicBezTo>
                  <a:cubicBezTo>
                    <a:pt x="32" y="10"/>
                    <a:pt x="32" y="10"/>
                    <a:pt x="32" y="10"/>
                  </a:cubicBezTo>
                  <a:cubicBezTo>
                    <a:pt x="37" y="13"/>
                    <a:pt x="48" y="19"/>
                    <a:pt x="50" y="21"/>
                  </a:cubicBezTo>
                  <a:lnTo>
                    <a:pt x="50" y="45"/>
                  </a:lnTo>
                  <a:close/>
                  <a:moveTo>
                    <a:pt x="7" y="21"/>
                  </a:moveTo>
                  <a:cubicBezTo>
                    <a:pt x="9" y="19"/>
                    <a:pt x="19" y="14"/>
                    <a:pt x="25" y="10"/>
                  </a:cubicBezTo>
                  <a:cubicBezTo>
                    <a:pt x="25" y="56"/>
                    <a:pt x="25" y="56"/>
                    <a:pt x="25" y="56"/>
                  </a:cubicBezTo>
                  <a:cubicBezTo>
                    <a:pt x="19" y="52"/>
                    <a:pt x="9" y="47"/>
                    <a:pt x="7" y="45"/>
                  </a:cubicBezTo>
                  <a:lnTo>
                    <a:pt x="7" y="21"/>
                  </a:lnTo>
                  <a:close/>
                </a:path>
              </a:pathLst>
            </a:custGeom>
            <a:solidFill>
              <a:srgbClr val="FFFFFE"/>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1" name="Freeform 13"/>
            <p:cNvSpPr>
              <a:spLocks noEditPoints="1"/>
            </p:cNvSpPr>
            <p:nvPr userDrawn="1"/>
          </p:nvSpPr>
          <p:spPr bwMode="auto">
            <a:xfrm>
              <a:off x="6231078" y="802401"/>
              <a:ext cx="398322" cy="430148"/>
            </a:xfrm>
            <a:custGeom>
              <a:avLst/>
              <a:gdLst>
                <a:gd name="T0" fmla="*/ 121108 w 398383"/>
                <a:gd name="T1" fmla="*/ 258152 h 430254"/>
                <a:gd name="T2" fmla="*/ 121108 w 398383"/>
                <a:gd name="T3" fmla="*/ 232656 h 430254"/>
                <a:gd name="T4" fmla="*/ 270900 w 398383"/>
                <a:gd name="T5" fmla="*/ 232656 h 430254"/>
                <a:gd name="T6" fmla="*/ 270900 w 398383"/>
                <a:gd name="T7" fmla="*/ 258152 h 430254"/>
                <a:gd name="T8" fmla="*/ 121108 w 398383"/>
                <a:gd name="T9" fmla="*/ 258152 h 430254"/>
                <a:gd name="T10" fmla="*/ 121108 w 398383"/>
                <a:gd name="T11" fmla="*/ 188037 h 430254"/>
                <a:gd name="T12" fmla="*/ 121108 w 398383"/>
                <a:gd name="T13" fmla="*/ 159353 h 430254"/>
                <a:gd name="T14" fmla="*/ 270900 w 398383"/>
                <a:gd name="T15" fmla="*/ 159353 h 430254"/>
                <a:gd name="T16" fmla="*/ 270900 w 398383"/>
                <a:gd name="T17" fmla="*/ 188037 h 430254"/>
                <a:gd name="T18" fmla="*/ 121108 w 398383"/>
                <a:gd name="T19" fmla="*/ 188037 h 430254"/>
                <a:gd name="T20" fmla="*/ 121108 w 398383"/>
                <a:gd name="T21" fmla="*/ 114734 h 430254"/>
                <a:gd name="T22" fmla="*/ 121108 w 398383"/>
                <a:gd name="T23" fmla="*/ 89238 h 430254"/>
                <a:gd name="T24" fmla="*/ 270900 w 398383"/>
                <a:gd name="T25" fmla="*/ 89238 h 430254"/>
                <a:gd name="T26" fmla="*/ 270900 w 398383"/>
                <a:gd name="T27" fmla="*/ 114734 h 430254"/>
                <a:gd name="T28" fmla="*/ 121108 w 398383"/>
                <a:gd name="T29" fmla="*/ 114734 h 430254"/>
                <a:gd name="T30" fmla="*/ 299584 w 398383"/>
                <a:gd name="T31" fmla="*/ 0 h 430254"/>
                <a:gd name="T32" fmla="*/ 98799 w 398383"/>
                <a:gd name="T33" fmla="*/ 0 h 430254"/>
                <a:gd name="T34" fmla="*/ 0 w 398383"/>
                <a:gd name="T35" fmla="*/ 172101 h 430254"/>
                <a:gd name="T36" fmla="*/ 98799 w 398383"/>
                <a:gd name="T37" fmla="*/ 344203 h 430254"/>
                <a:gd name="T38" fmla="*/ 229469 w 398383"/>
                <a:gd name="T39" fmla="*/ 344203 h 430254"/>
                <a:gd name="T40" fmla="*/ 347390 w 398383"/>
                <a:gd name="T41" fmla="*/ 430254 h 430254"/>
                <a:gd name="T42" fmla="*/ 328268 w 398383"/>
                <a:gd name="T43" fmla="*/ 293210 h 430254"/>
                <a:gd name="T44" fmla="*/ 398383 w 398383"/>
                <a:gd name="T45" fmla="*/ 172101 h 430254"/>
                <a:gd name="T46" fmla="*/ 299584 w 398383"/>
                <a:gd name="T47" fmla="*/ 0 h 430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8383" h="430254">
                  <a:moveTo>
                    <a:pt x="121108" y="258152"/>
                  </a:moveTo>
                  <a:lnTo>
                    <a:pt x="121108" y="232656"/>
                  </a:lnTo>
                  <a:lnTo>
                    <a:pt x="270900" y="232656"/>
                  </a:lnTo>
                  <a:lnTo>
                    <a:pt x="270900" y="258152"/>
                  </a:lnTo>
                  <a:lnTo>
                    <a:pt x="121108" y="258152"/>
                  </a:lnTo>
                  <a:moveTo>
                    <a:pt x="121108" y="188037"/>
                  </a:moveTo>
                  <a:lnTo>
                    <a:pt x="121108" y="159353"/>
                  </a:lnTo>
                  <a:lnTo>
                    <a:pt x="270900" y="159353"/>
                  </a:lnTo>
                  <a:lnTo>
                    <a:pt x="270900" y="188037"/>
                  </a:lnTo>
                  <a:lnTo>
                    <a:pt x="121108" y="188037"/>
                  </a:lnTo>
                  <a:moveTo>
                    <a:pt x="121108" y="114734"/>
                  </a:moveTo>
                  <a:lnTo>
                    <a:pt x="121108" y="89238"/>
                  </a:lnTo>
                  <a:lnTo>
                    <a:pt x="270900" y="89238"/>
                  </a:lnTo>
                  <a:lnTo>
                    <a:pt x="270900" y="114734"/>
                  </a:lnTo>
                  <a:lnTo>
                    <a:pt x="121108" y="114734"/>
                  </a:lnTo>
                  <a:moveTo>
                    <a:pt x="299584" y="0"/>
                  </a:moveTo>
                  <a:lnTo>
                    <a:pt x="98799" y="0"/>
                  </a:lnTo>
                  <a:lnTo>
                    <a:pt x="0" y="172101"/>
                  </a:lnTo>
                  <a:lnTo>
                    <a:pt x="98799" y="344203"/>
                  </a:lnTo>
                  <a:lnTo>
                    <a:pt x="229469" y="344203"/>
                  </a:lnTo>
                  <a:lnTo>
                    <a:pt x="347390" y="430254"/>
                  </a:lnTo>
                  <a:lnTo>
                    <a:pt x="328268" y="293210"/>
                  </a:lnTo>
                  <a:lnTo>
                    <a:pt x="398383" y="172101"/>
                  </a:lnTo>
                  <a:lnTo>
                    <a:pt x="299584" y="0"/>
                  </a:lnTo>
                </a:path>
              </a:pathLst>
            </a:custGeom>
            <a:gradFill rotWithShape="1">
              <a:gsLst>
                <a:gs pos="0">
                  <a:schemeClr val="accent4"/>
                </a:gs>
                <a:gs pos="100000">
                  <a:schemeClr val="accent5"/>
                </a:gs>
              </a:gsLst>
              <a:lin ang="0" scaled="1"/>
            </a:gradFill>
            <a:ln>
              <a:noFill/>
            </a:ln>
            <a:effectLst/>
            <a:extLst/>
          </p:spPr>
          <p:txBody>
            <a:bodyPr vert="horz" wrap="square" lIns="91440" tIns="45720" rIns="91440" bIns="45720" numCol="1" anchor="t" anchorCtr="0" compatLnSpc="1">
              <a:prstTxWarp prst="textNoShape">
                <a:avLst/>
              </a:prstTxWarp>
            </a:bodyPr>
            <a:lstStyle/>
            <a:p>
              <a:endParaRPr lang="en-US"/>
            </a:p>
          </p:txBody>
        </p:sp>
        <p:sp>
          <p:nvSpPr>
            <p:cNvPr id="22" name="Freeform 14"/>
            <p:cNvSpPr>
              <a:spLocks/>
            </p:cNvSpPr>
            <p:nvPr userDrawn="1"/>
          </p:nvSpPr>
          <p:spPr bwMode="auto">
            <a:xfrm>
              <a:off x="7900907" y="463906"/>
              <a:ext cx="729725" cy="914462"/>
            </a:xfrm>
            <a:custGeom>
              <a:avLst/>
              <a:gdLst>
                <a:gd name="T0" fmla="*/ 104 w 229"/>
                <a:gd name="T1" fmla="*/ 0 h 287"/>
                <a:gd name="T2" fmla="*/ 0 w 229"/>
                <a:gd name="T3" fmla="*/ 94 h 287"/>
                <a:gd name="T4" fmla="*/ 7 w 229"/>
                <a:gd name="T5" fmla="*/ 115 h 287"/>
                <a:gd name="T6" fmla="*/ 6 w 229"/>
                <a:gd name="T7" fmla="*/ 117 h 287"/>
                <a:gd name="T8" fmla="*/ 102 w 229"/>
                <a:gd name="T9" fmla="*/ 228 h 287"/>
                <a:gd name="T10" fmla="*/ 102 w 229"/>
                <a:gd name="T11" fmla="*/ 228 h 287"/>
                <a:gd name="T12" fmla="*/ 102 w 229"/>
                <a:gd name="T13" fmla="*/ 228 h 287"/>
                <a:gd name="T14" fmla="*/ 93 w 229"/>
                <a:gd name="T15" fmla="*/ 249 h 287"/>
                <a:gd name="T16" fmla="*/ 94 w 229"/>
                <a:gd name="T17" fmla="*/ 255 h 287"/>
                <a:gd name="T18" fmla="*/ 121 w 229"/>
                <a:gd name="T19" fmla="*/ 287 h 287"/>
                <a:gd name="T20" fmla="*/ 188 w 229"/>
                <a:gd name="T21" fmla="*/ 287 h 287"/>
                <a:gd name="T22" fmla="*/ 204 w 229"/>
                <a:gd name="T23" fmla="*/ 141 h 287"/>
                <a:gd name="T24" fmla="*/ 183 w 229"/>
                <a:gd name="T25" fmla="*/ 22 h 287"/>
                <a:gd name="T26" fmla="*/ 162 w 229"/>
                <a:gd name="T27" fmla="*/ 37 h 287"/>
                <a:gd name="T28" fmla="*/ 166 w 229"/>
                <a:gd name="T29" fmla="*/ 12 h 287"/>
                <a:gd name="T30" fmla="*/ 152 w 229"/>
                <a:gd name="T31" fmla="*/ 7 h 287"/>
                <a:gd name="T32" fmla="*/ 104 w 229"/>
                <a:gd name="T33"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9" h="287">
                  <a:moveTo>
                    <a:pt x="104" y="0"/>
                  </a:moveTo>
                  <a:cubicBezTo>
                    <a:pt x="6" y="0"/>
                    <a:pt x="0" y="94"/>
                    <a:pt x="0" y="94"/>
                  </a:cubicBezTo>
                  <a:cubicBezTo>
                    <a:pt x="12" y="106"/>
                    <a:pt x="7" y="115"/>
                    <a:pt x="7" y="115"/>
                  </a:cubicBezTo>
                  <a:cubicBezTo>
                    <a:pt x="6" y="117"/>
                    <a:pt x="6" y="117"/>
                    <a:pt x="6" y="117"/>
                  </a:cubicBezTo>
                  <a:cubicBezTo>
                    <a:pt x="96" y="134"/>
                    <a:pt x="102" y="228"/>
                    <a:pt x="102" y="228"/>
                  </a:cubicBezTo>
                  <a:cubicBezTo>
                    <a:pt x="102" y="228"/>
                    <a:pt x="102" y="228"/>
                    <a:pt x="102" y="228"/>
                  </a:cubicBezTo>
                  <a:cubicBezTo>
                    <a:pt x="102" y="228"/>
                    <a:pt x="102" y="228"/>
                    <a:pt x="102" y="228"/>
                  </a:cubicBezTo>
                  <a:cubicBezTo>
                    <a:pt x="94" y="237"/>
                    <a:pt x="93" y="244"/>
                    <a:pt x="93" y="249"/>
                  </a:cubicBezTo>
                  <a:cubicBezTo>
                    <a:pt x="93" y="253"/>
                    <a:pt x="94" y="255"/>
                    <a:pt x="94" y="255"/>
                  </a:cubicBezTo>
                  <a:cubicBezTo>
                    <a:pt x="121" y="287"/>
                    <a:pt x="121" y="287"/>
                    <a:pt x="121" y="287"/>
                  </a:cubicBezTo>
                  <a:cubicBezTo>
                    <a:pt x="188" y="287"/>
                    <a:pt x="188" y="287"/>
                    <a:pt x="188" y="287"/>
                  </a:cubicBezTo>
                  <a:cubicBezTo>
                    <a:pt x="181" y="211"/>
                    <a:pt x="204" y="141"/>
                    <a:pt x="204" y="141"/>
                  </a:cubicBezTo>
                  <a:cubicBezTo>
                    <a:pt x="229" y="75"/>
                    <a:pt x="205" y="40"/>
                    <a:pt x="183" y="22"/>
                  </a:cubicBezTo>
                  <a:cubicBezTo>
                    <a:pt x="162" y="37"/>
                    <a:pt x="162" y="37"/>
                    <a:pt x="162" y="37"/>
                  </a:cubicBezTo>
                  <a:cubicBezTo>
                    <a:pt x="166" y="12"/>
                    <a:pt x="166" y="12"/>
                    <a:pt x="166" y="12"/>
                  </a:cubicBezTo>
                  <a:cubicBezTo>
                    <a:pt x="158" y="8"/>
                    <a:pt x="152" y="7"/>
                    <a:pt x="152" y="7"/>
                  </a:cubicBezTo>
                  <a:cubicBezTo>
                    <a:pt x="134" y="2"/>
                    <a:pt x="118" y="0"/>
                    <a:pt x="104" y="0"/>
                  </a:cubicBezTo>
                </a:path>
              </a:pathLst>
            </a:custGeom>
            <a:gradFill rotWithShape="1">
              <a:gsLst>
                <a:gs pos="0">
                  <a:schemeClr val="accent5"/>
                </a:gs>
                <a:gs pos="100000">
                  <a:schemeClr val="accent4"/>
                </a:gs>
              </a:gsLst>
              <a:lin ang="0" scaled="1"/>
            </a:gradFill>
            <a:ln>
              <a:noFill/>
            </a:ln>
            <a:effectLst/>
            <a:extLst/>
          </p:spPr>
          <p:txBody>
            <a:bodyPr vert="horz" wrap="square" lIns="91440" tIns="45720" rIns="91440" bIns="45720" numCol="1" anchor="t" anchorCtr="0" compatLnSpc="1">
              <a:prstTxWarp prst="textNoShape">
                <a:avLst/>
              </a:prstTxWarp>
            </a:bodyPr>
            <a:lstStyle/>
            <a:p>
              <a:endParaRPr lang="en-US"/>
            </a:p>
          </p:txBody>
        </p:sp>
        <p:sp>
          <p:nvSpPr>
            <p:cNvPr id="23" name="Freeform 15"/>
            <p:cNvSpPr>
              <a:spLocks/>
            </p:cNvSpPr>
            <p:nvPr/>
          </p:nvSpPr>
          <p:spPr bwMode="auto">
            <a:xfrm>
              <a:off x="8199695" y="1187941"/>
              <a:ext cx="28679" cy="66912"/>
            </a:xfrm>
            <a:custGeom>
              <a:avLst/>
              <a:gdLst>
                <a:gd name="T0" fmla="*/ 9 w 9"/>
                <a:gd name="T1" fmla="*/ 0 h 21"/>
                <a:gd name="T2" fmla="*/ 0 w 9"/>
                <a:gd name="T3" fmla="*/ 21 h 21"/>
                <a:gd name="T4" fmla="*/ 9 w 9"/>
                <a:gd name="T5" fmla="*/ 0 h 21"/>
                <a:gd name="T6" fmla="*/ 9 w 9"/>
                <a:gd name="T7" fmla="*/ 0 h 21"/>
              </a:gdLst>
              <a:ahLst/>
              <a:cxnLst>
                <a:cxn ang="0">
                  <a:pos x="T0" y="T1"/>
                </a:cxn>
                <a:cxn ang="0">
                  <a:pos x="T2" y="T3"/>
                </a:cxn>
                <a:cxn ang="0">
                  <a:pos x="T4" y="T5"/>
                </a:cxn>
                <a:cxn ang="0">
                  <a:pos x="T6" y="T7"/>
                </a:cxn>
              </a:cxnLst>
              <a:rect l="0" t="0" r="r" b="b"/>
              <a:pathLst>
                <a:path w="9" h="21">
                  <a:moveTo>
                    <a:pt x="9" y="0"/>
                  </a:moveTo>
                  <a:cubicBezTo>
                    <a:pt x="1" y="9"/>
                    <a:pt x="0" y="16"/>
                    <a:pt x="0" y="21"/>
                  </a:cubicBezTo>
                  <a:cubicBezTo>
                    <a:pt x="0" y="16"/>
                    <a:pt x="1" y="9"/>
                    <a:pt x="9" y="0"/>
                  </a:cubicBezTo>
                  <a:cubicBezTo>
                    <a:pt x="9" y="0"/>
                    <a:pt x="9" y="0"/>
                    <a:pt x="9" y="0"/>
                  </a:cubicBezTo>
                </a:path>
              </a:pathLst>
            </a:custGeom>
            <a:solidFill>
              <a:srgbClr val="34342E"/>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4" name="Freeform 16"/>
            <p:cNvSpPr>
              <a:spLocks noEditPoints="1"/>
            </p:cNvSpPr>
            <p:nvPr userDrawn="1"/>
          </p:nvSpPr>
          <p:spPr bwMode="auto">
            <a:xfrm>
              <a:off x="8366896" y="157274"/>
              <a:ext cx="398322" cy="379167"/>
            </a:xfrm>
            <a:custGeom>
              <a:avLst/>
              <a:gdLst>
                <a:gd name="T0" fmla="*/ 39 w 125"/>
                <a:gd name="T1" fmla="*/ 80 h 119"/>
                <a:gd name="T2" fmla="*/ 39 w 125"/>
                <a:gd name="T3" fmla="*/ 72 h 119"/>
                <a:gd name="T4" fmla="*/ 86 w 125"/>
                <a:gd name="T5" fmla="*/ 72 h 119"/>
                <a:gd name="T6" fmla="*/ 86 w 125"/>
                <a:gd name="T7" fmla="*/ 80 h 119"/>
                <a:gd name="T8" fmla="*/ 39 w 125"/>
                <a:gd name="T9" fmla="*/ 80 h 119"/>
                <a:gd name="T10" fmla="*/ 39 w 125"/>
                <a:gd name="T11" fmla="*/ 58 h 119"/>
                <a:gd name="T12" fmla="*/ 39 w 125"/>
                <a:gd name="T13" fmla="*/ 49 h 119"/>
                <a:gd name="T14" fmla="*/ 86 w 125"/>
                <a:gd name="T15" fmla="*/ 49 h 119"/>
                <a:gd name="T16" fmla="*/ 86 w 125"/>
                <a:gd name="T17" fmla="*/ 58 h 119"/>
                <a:gd name="T18" fmla="*/ 39 w 125"/>
                <a:gd name="T19" fmla="*/ 58 h 119"/>
                <a:gd name="T20" fmla="*/ 39 w 125"/>
                <a:gd name="T21" fmla="*/ 35 h 119"/>
                <a:gd name="T22" fmla="*/ 39 w 125"/>
                <a:gd name="T23" fmla="*/ 27 h 119"/>
                <a:gd name="T24" fmla="*/ 86 w 125"/>
                <a:gd name="T25" fmla="*/ 27 h 119"/>
                <a:gd name="T26" fmla="*/ 86 w 125"/>
                <a:gd name="T27" fmla="*/ 35 h 119"/>
                <a:gd name="T28" fmla="*/ 39 w 125"/>
                <a:gd name="T29" fmla="*/ 35 h 119"/>
                <a:gd name="T30" fmla="*/ 93 w 125"/>
                <a:gd name="T31" fmla="*/ 0 h 119"/>
                <a:gd name="T32" fmla="*/ 31 w 125"/>
                <a:gd name="T33" fmla="*/ 0 h 119"/>
                <a:gd name="T34" fmla="*/ 0 w 125"/>
                <a:gd name="T35" fmla="*/ 54 h 119"/>
                <a:gd name="T36" fmla="*/ 21 w 125"/>
                <a:gd name="T37" fmla="*/ 91 h 119"/>
                <a:gd name="T38" fmla="*/ 19 w 125"/>
                <a:gd name="T39" fmla="*/ 109 h 119"/>
                <a:gd name="T40" fmla="*/ 36 w 125"/>
                <a:gd name="T41" fmla="*/ 119 h 119"/>
                <a:gd name="T42" fmla="*/ 36 w 125"/>
                <a:gd name="T43" fmla="*/ 119 h 119"/>
                <a:gd name="T44" fmla="*/ 36 w 125"/>
                <a:gd name="T45" fmla="*/ 119 h 119"/>
                <a:gd name="T46" fmla="*/ 52 w 125"/>
                <a:gd name="T47" fmla="*/ 108 h 119"/>
                <a:gd name="T48" fmla="*/ 93 w 125"/>
                <a:gd name="T49" fmla="*/ 108 h 119"/>
                <a:gd name="T50" fmla="*/ 125 w 125"/>
                <a:gd name="T51" fmla="*/ 54 h 119"/>
                <a:gd name="T52" fmla="*/ 93 w 125"/>
                <a:gd name="T53"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5" h="119">
                  <a:moveTo>
                    <a:pt x="39" y="80"/>
                  </a:moveTo>
                  <a:cubicBezTo>
                    <a:pt x="39" y="72"/>
                    <a:pt x="39" y="72"/>
                    <a:pt x="39" y="72"/>
                  </a:cubicBezTo>
                  <a:cubicBezTo>
                    <a:pt x="86" y="72"/>
                    <a:pt x="86" y="72"/>
                    <a:pt x="86" y="72"/>
                  </a:cubicBezTo>
                  <a:cubicBezTo>
                    <a:pt x="86" y="80"/>
                    <a:pt x="86" y="80"/>
                    <a:pt x="86" y="80"/>
                  </a:cubicBezTo>
                  <a:cubicBezTo>
                    <a:pt x="39" y="80"/>
                    <a:pt x="39" y="80"/>
                    <a:pt x="39" y="80"/>
                  </a:cubicBezTo>
                  <a:moveTo>
                    <a:pt x="39" y="58"/>
                  </a:moveTo>
                  <a:cubicBezTo>
                    <a:pt x="39" y="49"/>
                    <a:pt x="39" y="49"/>
                    <a:pt x="39" y="49"/>
                  </a:cubicBezTo>
                  <a:cubicBezTo>
                    <a:pt x="86" y="49"/>
                    <a:pt x="86" y="49"/>
                    <a:pt x="86" y="49"/>
                  </a:cubicBezTo>
                  <a:cubicBezTo>
                    <a:pt x="86" y="58"/>
                    <a:pt x="86" y="58"/>
                    <a:pt x="86" y="58"/>
                  </a:cubicBezTo>
                  <a:cubicBezTo>
                    <a:pt x="39" y="58"/>
                    <a:pt x="39" y="58"/>
                    <a:pt x="39" y="58"/>
                  </a:cubicBezTo>
                  <a:moveTo>
                    <a:pt x="39" y="35"/>
                  </a:moveTo>
                  <a:cubicBezTo>
                    <a:pt x="39" y="27"/>
                    <a:pt x="39" y="27"/>
                    <a:pt x="39" y="27"/>
                  </a:cubicBezTo>
                  <a:cubicBezTo>
                    <a:pt x="86" y="27"/>
                    <a:pt x="86" y="27"/>
                    <a:pt x="86" y="27"/>
                  </a:cubicBezTo>
                  <a:cubicBezTo>
                    <a:pt x="86" y="35"/>
                    <a:pt x="86" y="35"/>
                    <a:pt x="86" y="35"/>
                  </a:cubicBezTo>
                  <a:cubicBezTo>
                    <a:pt x="39" y="35"/>
                    <a:pt x="39" y="35"/>
                    <a:pt x="39" y="35"/>
                  </a:cubicBezTo>
                  <a:moveTo>
                    <a:pt x="93" y="0"/>
                  </a:moveTo>
                  <a:cubicBezTo>
                    <a:pt x="31" y="0"/>
                    <a:pt x="31" y="0"/>
                    <a:pt x="31" y="0"/>
                  </a:cubicBezTo>
                  <a:cubicBezTo>
                    <a:pt x="0" y="54"/>
                    <a:pt x="0" y="54"/>
                    <a:pt x="0" y="54"/>
                  </a:cubicBezTo>
                  <a:cubicBezTo>
                    <a:pt x="21" y="91"/>
                    <a:pt x="21" y="91"/>
                    <a:pt x="21" y="91"/>
                  </a:cubicBezTo>
                  <a:cubicBezTo>
                    <a:pt x="19" y="109"/>
                    <a:pt x="19" y="109"/>
                    <a:pt x="19" y="109"/>
                  </a:cubicBezTo>
                  <a:cubicBezTo>
                    <a:pt x="24" y="112"/>
                    <a:pt x="30" y="115"/>
                    <a:pt x="36" y="119"/>
                  </a:cubicBezTo>
                  <a:cubicBezTo>
                    <a:pt x="36" y="119"/>
                    <a:pt x="36" y="119"/>
                    <a:pt x="36" y="119"/>
                  </a:cubicBezTo>
                  <a:cubicBezTo>
                    <a:pt x="36" y="119"/>
                    <a:pt x="36" y="119"/>
                    <a:pt x="36" y="119"/>
                  </a:cubicBezTo>
                  <a:cubicBezTo>
                    <a:pt x="52" y="108"/>
                    <a:pt x="52" y="108"/>
                    <a:pt x="52" y="108"/>
                  </a:cubicBezTo>
                  <a:cubicBezTo>
                    <a:pt x="93" y="108"/>
                    <a:pt x="93" y="108"/>
                    <a:pt x="93" y="108"/>
                  </a:cubicBezTo>
                  <a:cubicBezTo>
                    <a:pt x="125" y="54"/>
                    <a:pt x="125" y="54"/>
                    <a:pt x="125" y="54"/>
                  </a:cubicBezTo>
                  <a:cubicBezTo>
                    <a:pt x="93" y="0"/>
                    <a:pt x="93" y="0"/>
                    <a:pt x="93" y="0"/>
                  </a:cubicBezTo>
                </a:path>
              </a:pathLst>
            </a:custGeom>
            <a:gradFill rotWithShape="1">
              <a:gsLst>
                <a:gs pos="0">
                  <a:schemeClr val="accent3"/>
                </a:gs>
                <a:gs pos="100000">
                  <a:schemeClr val="accent2"/>
                </a:gs>
              </a:gsLst>
              <a:lin ang="0" scaled="1"/>
            </a:gradFill>
            <a:ln>
              <a:noFill/>
            </a:ln>
            <a:effectLst/>
            <a:extLst/>
          </p:spPr>
          <p:txBody>
            <a:bodyPr vert="horz" wrap="square" lIns="91440" tIns="45720" rIns="91440" bIns="45720" numCol="1" anchor="t" anchorCtr="0" compatLnSpc="1">
              <a:prstTxWarp prst="textNoShape">
                <a:avLst/>
              </a:prstTxWarp>
            </a:bodyPr>
            <a:lstStyle/>
            <a:p>
              <a:endParaRPr lang="en-US"/>
            </a:p>
          </p:txBody>
        </p:sp>
        <p:sp>
          <p:nvSpPr>
            <p:cNvPr id="25" name="Freeform 17"/>
            <p:cNvSpPr>
              <a:spLocks/>
            </p:cNvSpPr>
            <p:nvPr userDrawn="1"/>
          </p:nvSpPr>
          <p:spPr bwMode="auto">
            <a:xfrm>
              <a:off x="8414694" y="504578"/>
              <a:ext cx="66918" cy="79656"/>
            </a:xfrm>
            <a:custGeom>
              <a:avLst/>
              <a:gdLst>
                <a:gd name="T0" fmla="*/ 4 w 21"/>
                <a:gd name="T1" fmla="*/ 0 h 25"/>
                <a:gd name="T2" fmla="*/ 4 w 21"/>
                <a:gd name="T3" fmla="*/ 0 h 25"/>
                <a:gd name="T4" fmla="*/ 4 w 21"/>
                <a:gd name="T5" fmla="*/ 0 h 25"/>
                <a:gd name="T6" fmla="*/ 0 w 21"/>
                <a:gd name="T7" fmla="*/ 25 h 25"/>
                <a:gd name="T8" fmla="*/ 21 w 21"/>
                <a:gd name="T9" fmla="*/ 10 h 25"/>
                <a:gd name="T10" fmla="*/ 4 w 21"/>
                <a:gd name="T11" fmla="*/ 0 h 25"/>
                <a:gd name="T12" fmla="*/ 4 w 21"/>
                <a:gd name="T13" fmla="*/ 0 h 25"/>
                <a:gd name="T14" fmla="*/ 4 w 21"/>
                <a:gd name="T15" fmla="*/ 0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25">
                  <a:moveTo>
                    <a:pt x="4" y="0"/>
                  </a:moveTo>
                  <a:cubicBezTo>
                    <a:pt x="4" y="0"/>
                    <a:pt x="4" y="0"/>
                    <a:pt x="4" y="0"/>
                  </a:cubicBezTo>
                  <a:cubicBezTo>
                    <a:pt x="4" y="0"/>
                    <a:pt x="4" y="0"/>
                    <a:pt x="4" y="0"/>
                  </a:cubicBezTo>
                  <a:cubicBezTo>
                    <a:pt x="0" y="25"/>
                    <a:pt x="0" y="25"/>
                    <a:pt x="0" y="25"/>
                  </a:cubicBezTo>
                  <a:cubicBezTo>
                    <a:pt x="21" y="10"/>
                    <a:pt x="21" y="10"/>
                    <a:pt x="21" y="10"/>
                  </a:cubicBezTo>
                  <a:cubicBezTo>
                    <a:pt x="15" y="6"/>
                    <a:pt x="9" y="3"/>
                    <a:pt x="4" y="0"/>
                  </a:cubicBezTo>
                  <a:cubicBezTo>
                    <a:pt x="4" y="0"/>
                    <a:pt x="4" y="0"/>
                    <a:pt x="4" y="0"/>
                  </a:cubicBezTo>
                  <a:cubicBezTo>
                    <a:pt x="4" y="0"/>
                    <a:pt x="4" y="0"/>
                    <a:pt x="4" y="0"/>
                  </a:cubicBezTo>
                </a:path>
              </a:pathLst>
            </a:custGeom>
            <a:solidFill>
              <a:schemeClr val="accent5">
                <a:lumMod val="75000"/>
              </a:schemeClr>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auto">
            <a:xfrm>
              <a:off x="8419569" y="499704"/>
              <a:ext cx="12746" cy="79656"/>
            </a:xfrm>
            <a:custGeom>
              <a:avLst/>
              <a:gdLst>
                <a:gd name="T0" fmla="*/ 12748 w 12748"/>
                <a:gd name="T1" fmla="*/ 0 h 79676"/>
                <a:gd name="T2" fmla="*/ 0 w 12748"/>
                <a:gd name="T3" fmla="*/ 79676 h 79676"/>
                <a:gd name="T4" fmla="*/ 12748 w 12748"/>
                <a:gd name="T5" fmla="*/ 0 h 79676"/>
                <a:gd name="T6" fmla="*/ 12748 w 12748"/>
                <a:gd name="T7" fmla="*/ 0 h 79676"/>
              </a:gdLst>
              <a:ahLst/>
              <a:cxnLst>
                <a:cxn ang="0">
                  <a:pos x="T0" y="T1"/>
                </a:cxn>
                <a:cxn ang="0">
                  <a:pos x="T2" y="T3"/>
                </a:cxn>
                <a:cxn ang="0">
                  <a:pos x="T4" y="T5"/>
                </a:cxn>
                <a:cxn ang="0">
                  <a:pos x="T6" y="T7"/>
                </a:cxn>
              </a:cxnLst>
              <a:rect l="0" t="0" r="r" b="b"/>
              <a:pathLst>
                <a:path w="12748" h="79676">
                  <a:moveTo>
                    <a:pt x="12748" y="0"/>
                  </a:moveTo>
                  <a:lnTo>
                    <a:pt x="0" y="79676"/>
                  </a:lnTo>
                  <a:lnTo>
                    <a:pt x="12748" y="0"/>
                  </a:lnTo>
                  <a:lnTo>
                    <a:pt x="12748" y="0"/>
                  </a:lnTo>
                  <a:close/>
                </a:path>
              </a:pathLst>
            </a:custGeom>
            <a:solidFill>
              <a:srgbClr val="34342E"/>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7" name="Freeform 19"/>
            <p:cNvSpPr>
              <a:spLocks/>
            </p:cNvSpPr>
            <p:nvPr/>
          </p:nvSpPr>
          <p:spPr bwMode="auto">
            <a:xfrm>
              <a:off x="8419569" y="499704"/>
              <a:ext cx="12746" cy="79656"/>
            </a:xfrm>
            <a:custGeom>
              <a:avLst/>
              <a:gdLst>
                <a:gd name="T0" fmla="*/ 12748 w 12748"/>
                <a:gd name="T1" fmla="*/ 0 h 79676"/>
                <a:gd name="T2" fmla="*/ 0 w 12748"/>
                <a:gd name="T3" fmla="*/ 79676 h 79676"/>
                <a:gd name="T4" fmla="*/ 12748 w 12748"/>
                <a:gd name="T5" fmla="*/ 0 h 79676"/>
                <a:gd name="T6" fmla="*/ 12748 w 12748"/>
                <a:gd name="T7" fmla="*/ 0 h 79676"/>
              </a:gdLst>
              <a:ahLst/>
              <a:cxnLst>
                <a:cxn ang="0">
                  <a:pos x="T0" y="T1"/>
                </a:cxn>
                <a:cxn ang="0">
                  <a:pos x="T2" y="T3"/>
                </a:cxn>
                <a:cxn ang="0">
                  <a:pos x="T4" y="T5"/>
                </a:cxn>
                <a:cxn ang="0">
                  <a:pos x="T6" y="T7"/>
                </a:cxn>
              </a:cxnLst>
              <a:rect l="0" t="0" r="r" b="b"/>
              <a:pathLst>
                <a:path w="12748" h="79676">
                  <a:moveTo>
                    <a:pt x="12748" y="0"/>
                  </a:moveTo>
                  <a:lnTo>
                    <a:pt x="0" y="79676"/>
                  </a:lnTo>
                  <a:lnTo>
                    <a:pt x="12748" y="0"/>
                  </a:lnTo>
                  <a:lnTo>
                    <a:pt x="12748" y="0"/>
                  </a:lnTo>
                </a:path>
              </a:pathLst>
            </a:cu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8" name="Freeform 20"/>
            <p:cNvSpPr>
              <a:spLocks/>
            </p:cNvSpPr>
            <p:nvPr/>
          </p:nvSpPr>
          <p:spPr bwMode="auto">
            <a:xfrm>
              <a:off x="8432315" y="499704"/>
              <a:ext cx="54172" cy="31862"/>
            </a:xfrm>
            <a:custGeom>
              <a:avLst/>
              <a:gdLst>
                <a:gd name="T0" fmla="*/ 0 w 17"/>
                <a:gd name="T1" fmla="*/ 0 h 10"/>
                <a:gd name="T2" fmla="*/ 0 w 17"/>
                <a:gd name="T3" fmla="*/ 0 h 10"/>
                <a:gd name="T4" fmla="*/ 17 w 17"/>
                <a:gd name="T5" fmla="*/ 10 h 10"/>
                <a:gd name="T6" fmla="*/ 17 w 17"/>
                <a:gd name="T7" fmla="*/ 10 h 10"/>
                <a:gd name="T8" fmla="*/ 0 w 17"/>
                <a:gd name="T9" fmla="*/ 0 h 10"/>
              </a:gdLst>
              <a:ahLst/>
              <a:cxnLst>
                <a:cxn ang="0">
                  <a:pos x="T0" y="T1"/>
                </a:cxn>
                <a:cxn ang="0">
                  <a:pos x="T2" y="T3"/>
                </a:cxn>
                <a:cxn ang="0">
                  <a:pos x="T4" y="T5"/>
                </a:cxn>
                <a:cxn ang="0">
                  <a:pos x="T6" y="T7"/>
                </a:cxn>
                <a:cxn ang="0">
                  <a:pos x="T8" y="T9"/>
                </a:cxn>
              </a:cxnLst>
              <a:rect l="0" t="0" r="r" b="b"/>
              <a:pathLst>
                <a:path w="17" h="10">
                  <a:moveTo>
                    <a:pt x="0" y="0"/>
                  </a:moveTo>
                  <a:cubicBezTo>
                    <a:pt x="0" y="0"/>
                    <a:pt x="0" y="0"/>
                    <a:pt x="0" y="0"/>
                  </a:cubicBezTo>
                  <a:cubicBezTo>
                    <a:pt x="5" y="3"/>
                    <a:pt x="11" y="6"/>
                    <a:pt x="17" y="10"/>
                  </a:cubicBezTo>
                  <a:cubicBezTo>
                    <a:pt x="17" y="10"/>
                    <a:pt x="17" y="10"/>
                    <a:pt x="17" y="10"/>
                  </a:cubicBezTo>
                  <a:cubicBezTo>
                    <a:pt x="11" y="6"/>
                    <a:pt x="5" y="3"/>
                    <a:pt x="0" y="0"/>
                  </a:cubicBezTo>
                </a:path>
              </a:pathLst>
            </a:custGeom>
            <a:solidFill>
              <a:srgbClr val="34342E"/>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9" name="Freeform 21"/>
            <p:cNvSpPr>
              <a:spLocks noEditPoints="1"/>
            </p:cNvSpPr>
            <p:nvPr userDrawn="1"/>
          </p:nvSpPr>
          <p:spPr bwMode="auto">
            <a:xfrm>
              <a:off x="6157100" y="1299460"/>
              <a:ext cx="312285" cy="165686"/>
            </a:xfrm>
            <a:custGeom>
              <a:avLst/>
              <a:gdLst>
                <a:gd name="T0" fmla="*/ 54 w 98"/>
                <a:gd name="T1" fmla="*/ 52 h 52"/>
                <a:gd name="T2" fmla="*/ 98 w 98"/>
                <a:gd name="T3" fmla="*/ 26 h 52"/>
                <a:gd name="T4" fmla="*/ 54 w 98"/>
                <a:gd name="T5" fmla="*/ 0 h 52"/>
                <a:gd name="T6" fmla="*/ 54 w 98"/>
                <a:gd name="T7" fmla="*/ 15 h 52"/>
                <a:gd name="T8" fmla="*/ 0 w 98"/>
                <a:gd name="T9" fmla="*/ 15 h 52"/>
                <a:gd name="T10" fmla="*/ 0 w 98"/>
                <a:gd name="T11" fmla="*/ 36 h 52"/>
                <a:gd name="T12" fmla="*/ 54 w 98"/>
                <a:gd name="T13" fmla="*/ 36 h 52"/>
                <a:gd name="T14" fmla="*/ 54 w 98"/>
                <a:gd name="T15" fmla="*/ 52 h 52"/>
                <a:gd name="T16" fmla="*/ 7 w 98"/>
                <a:gd name="T17" fmla="*/ 30 h 52"/>
                <a:gd name="T18" fmla="*/ 7 w 98"/>
                <a:gd name="T19" fmla="*/ 22 h 52"/>
                <a:gd name="T20" fmla="*/ 61 w 98"/>
                <a:gd name="T21" fmla="*/ 22 h 52"/>
                <a:gd name="T22" fmla="*/ 61 w 98"/>
                <a:gd name="T23" fmla="*/ 11 h 52"/>
                <a:gd name="T24" fmla="*/ 86 w 98"/>
                <a:gd name="T25" fmla="*/ 26 h 52"/>
                <a:gd name="T26" fmla="*/ 61 w 98"/>
                <a:gd name="T27" fmla="*/ 40 h 52"/>
                <a:gd name="T28" fmla="*/ 61 w 98"/>
                <a:gd name="T29" fmla="*/ 30 h 52"/>
                <a:gd name="T30" fmla="*/ 7 w 98"/>
                <a:gd name="T31" fmla="*/ 3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8" h="52">
                  <a:moveTo>
                    <a:pt x="54" y="52"/>
                  </a:moveTo>
                  <a:cubicBezTo>
                    <a:pt x="98" y="26"/>
                    <a:pt x="98" y="26"/>
                    <a:pt x="98" y="26"/>
                  </a:cubicBezTo>
                  <a:cubicBezTo>
                    <a:pt x="54" y="0"/>
                    <a:pt x="54" y="0"/>
                    <a:pt x="54" y="0"/>
                  </a:cubicBezTo>
                  <a:cubicBezTo>
                    <a:pt x="54" y="0"/>
                    <a:pt x="54" y="11"/>
                    <a:pt x="54" y="15"/>
                  </a:cubicBezTo>
                  <a:cubicBezTo>
                    <a:pt x="48" y="15"/>
                    <a:pt x="0" y="15"/>
                    <a:pt x="0" y="15"/>
                  </a:cubicBezTo>
                  <a:cubicBezTo>
                    <a:pt x="0" y="36"/>
                    <a:pt x="0" y="36"/>
                    <a:pt x="0" y="36"/>
                  </a:cubicBezTo>
                  <a:cubicBezTo>
                    <a:pt x="0" y="36"/>
                    <a:pt x="48" y="36"/>
                    <a:pt x="54" y="36"/>
                  </a:cubicBezTo>
                  <a:cubicBezTo>
                    <a:pt x="54" y="40"/>
                    <a:pt x="54" y="52"/>
                    <a:pt x="54" y="52"/>
                  </a:cubicBezTo>
                  <a:close/>
                  <a:moveTo>
                    <a:pt x="7" y="30"/>
                  </a:moveTo>
                  <a:cubicBezTo>
                    <a:pt x="7" y="27"/>
                    <a:pt x="7" y="24"/>
                    <a:pt x="7" y="22"/>
                  </a:cubicBezTo>
                  <a:cubicBezTo>
                    <a:pt x="13" y="22"/>
                    <a:pt x="61" y="22"/>
                    <a:pt x="61" y="22"/>
                  </a:cubicBezTo>
                  <a:cubicBezTo>
                    <a:pt x="61" y="22"/>
                    <a:pt x="61" y="15"/>
                    <a:pt x="61" y="11"/>
                  </a:cubicBezTo>
                  <a:cubicBezTo>
                    <a:pt x="67" y="15"/>
                    <a:pt x="80" y="22"/>
                    <a:pt x="86" y="26"/>
                  </a:cubicBezTo>
                  <a:cubicBezTo>
                    <a:pt x="80" y="29"/>
                    <a:pt x="67" y="37"/>
                    <a:pt x="61" y="40"/>
                  </a:cubicBezTo>
                  <a:cubicBezTo>
                    <a:pt x="61" y="37"/>
                    <a:pt x="61" y="30"/>
                    <a:pt x="61" y="30"/>
                  </a:cubicBezTo>
                  <a:cubicBezTo>
                    <a:pt x="61" y="30"/>
                    <a:pt x="13" y="30"/>
                    <a:pt x="7" y="30"/>
                  </a:cubicBezTo>
                  <a:close/>
                </a:path>
              </a:pathLst>
            </a:custGeom>
            <a:gradFill rotWithShape="1">
              <a:gsLst>
                <a:gs pos="0">
                  <a:schemeClr val="accent2"/>
                </a:gs>
                <a:gs pos="100000">
                  <a:schemeClr val="accent3"/>
                </a:gs>
              </a:gsLst>
              <a:lin ang="0" scaled="1"/>
            </a:gradFill>
            <a:ln>
              <a:noFill/>
            </a:ln>
            <a:effectLst/>
            <a:extLst/>
          </p:spPr>
          <p:txBody>
            <a:bodyPr vert="horz" wrap="square" lIns="91440" tIns="45720" rIns="91440" bIns="45720" numCol="1" anchor="t" anchorCtr="0" compatLnSpc="1">
              <a:prstTxWarp prst="textNoShape">
                <a:avLst/>
              </a:prstTxWarp>
            </a:bodyPr>
            <a:lstStyle/>
            <a:p>
              <a:endParaRPr lang="en-US"/>
            </a:p>
          </p:txBody>
        </p:sp>
        <p:sp>
          <p:nvSpPr>
            <p:cNvPr id="30" name="Freeform 22"/>
            <p:cNvSpPr>
              <a:spLocks noEditPoints="1"/>
            </p:cNvSpPr>
            <p:nvPr userDrawn="1"/>
          </p:nvSpPr>
          <p:spPr bwMode="auto">
            <a:xfrm>
              <a:off x="5943600" y="1395049"/>
              <a:ext cx="356896" cy="187991"/>
            </a:xfrm>
            <a:custGeom>
              <a:avLst/>
              <a:gdLst>
                <a:gd name="T0" fmla="*/ 43 w 112"/>
                <a:gd name="T1" fmla="*/ 46 h 59"/>
                <a:gd name="T2" fmla="*/ 15 w 112"/>
                <a:gd name="T3" fmla="*/ 30 h 59"/>
                <a:gd name="T4" fmla="*/ 43 w 112"/>
                <a:gd name="T5" fmla="*/ 13 h 59"/>
                <a:gd name="T6" fmla="*/ 43 w 112"/>
                <a:gd name="T7" fmla="*/ 25 h 59"/>
                <a:gd name="T8" fmla="*/ 104 w 112"/>
                <a:gd name="T9" fmla="*/ 25 h 59"/>
                <a:gd name="T10" fmla="*/ 104 w 112"/>
                <a:gd name="T11" fmla="*/ 34 h 59"/>
                <a:gd name="T12" fmla="*/ 43 w 112"/>
                <a:gd name="T13" fmla="*/ 34 h 59"/>
                <a:gd name="T14" fmla="*/ 43 w 112"/>
                <a:gd name="T15" fmla="*/ 46 h 59"/>
                <a:gd name="T16" fmla="*/ 50 w 112"/>
                <a:gd name="T17" fmla="*/ 0 h 59"/>
                <a:gd name="T18" fmla="*/ 0 w 112"/>
                <a:gd name="T19" fmla="*/ 30 h 59"/>
                <a:gd name="T20" fmla="*/ 50 w 112"/>
                <a:gd name="T21" fmla="*/ 59 h 59"/>
                <a:gd name="T22" fmla="*/ 50 w 112"/>
                <a:gd name="T23" fmla="*/ 42 h 59"/>
                <a:gd name="T24" fmla="*/ 112 w 112"/>
                <a:gd name="T25" fmla="*/ 42 h 59"/>
                <a:gd name="T26" fmla="*/ 112 w 112"/>
                <a:gd name="T27" fmla="*/ 17 h 59"/>
                <a:gd name="T28" fmla="*/ 50 w 112"/>
                <a:gd name="T29" fmla="*/ 17 h 59"/>
                <a:gd name="T30" fmla="*/ 50 w 112"/>
                <a:gd name="T31"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2" h="59">
                  <a:moveTo>
                    <a:pt x="43" y="46"/>
                  </a:moveTo>
                  <a:cubicBezTo>
                    <a:pt x="36" y="42"/>
                    <a:pt x="21" y="34"/>
                    <a:pt x="15" y="30"/>
                  </a:cubicBezTo>
                  <a:cubicBezTo>
                    <a:pt x="21" y="26"/>
                    <a:pt x="36" y="17"/>
                    <a:pt x="43" y="13"/>
                  </a:cubicBezTo>
                  <a:cubicBezTo>
                    <a:pt x="43" y="17"/>
                    <a:pt x="43" y="25"/>
                    <a:pt x="43" y="25"/>
                  </a:cubicBezTo>
                  <a:cubicBezTo>
                    <a:pt x="43" y="25"/>
                    <a:pt x="98" y="25"/>
                    <a:pt x="104" y="25"/>
                  </a:cubicBezTo>
                  <a:cubicBezTo>
                    <a:pt x="104" y="28"/>
                    <a:pt x="104" y="31"/>
                    <a:pt x="104" y="34"/>
                  </a:cubicBezTo>
                  <a:cubicBezTo>
                    <a:pt x="98" y="34"/>
                    <a:pt x="43" y="34"/>
                    <a:pt x="43" y="34"/>
                  </a:cubicBezTo>
                  <a:cubicBezTo>
                    <a:pt x="43" y="34"/>
                    <a:pt x="43" y="42"/>
                    <a:pt x="43" y="46"/>
                  </a:cubicBezTo>
                  <a:moveTo>
                    <a:pt x="50" y="0"/>
                  </a:moveTo>
                  <a:cubicBezTo>
                    <a:pt x="0" y="30"/>
                    <a:pt x="0" y="30"/>
                    <a:pt x="0" y="30"/>
                  </a:cubicBezTo>
                  <a:cubicBezTo>
                    <a:pt x="50" y="59"/>
                    <a:pt x="50" y="59"/>
                    <a:pt x="50" y="59"/>
                  </a:cubicBezTo>
                  <a:cubicBezTo>
                    <a:pt x="50" y="59"/>
                    <a:pt x="50" y="46"/>
                    <a:pt x="50" y="42"/>
                  </a:cubicBezTo>
                  <a:cubicBezTo>
                    <a:pt x="57" y="42"/>
                    <a:pt x="112" y="42"/>
                    <a:pt x="112" y="42"/>
                  </a:cubicBezTo>
                  <a:cubicBezTo>
                    <a:pt x="112" y="17"/>
                    <a:pt x="112" y="17"/>
                    <a:pt x="112" y="17"/>
                  </a:cubicBezTo>
                  <a:cubicBezTo>
                    <a:pt x="112" y="17"/>
                    <a:pt x="57" y="17"/>
                    <a:pt x="50" y="17"/>
                  </a:cubicBezTo>
                  <a:cubicBezTo>
                    <a:pt x="50" y="13"/>
                    <a:pt x="50" y="0"/>
                    <a:pt x="50" y="0"/>
                  </a:cubicBezTo>
                </a:path>
              </a:pathLst>
            </a:custGeom>
            <a:gradFill rotWithShape="1">
              <a:gsLst>
                <a:gs pos="0">
                  <a:schemeClr val="accent6"/>
                </a:gs>
                <a:gs pos="100000">
                  <a:schemeClr val="accent1"/>
                </a:gs>
              </a:gsLst>
              <a:lin ang="0" scaled="1"/>
            </a:gradFill>
            <a:ln>
              <a:noFill/>
            </a:ln>
            <a:effectLst/>
            <a:extLst/>
          </p:spPr>
          <p:txBody>
            <a:bodyPr vert="horz" wrap="square" lIns="91440" tIns="45720" rIns="91440" bIns="45720" numCol="1" anchor="t" anchorCtr="0" compatLnSpc="1">
              <a:prstTxWarp prst="textNoShape">
                <a:avLst/>
              </a:prstTxWarp>
            </a:bodyPr>
            <a:lstStyle/>
            <a:p>
              <a:endParaRPr lang="en-US"/>
            </a:p>
          </p:txBody>
        </p:sp>
        <p:sp>
          <p:nvSpPr>
            <p:cNvPr id="31" name="Freeform 24"/>
            <p:cNvSpPr>
              <a:spLocks noEditPoints="1"/>
            </p:cNvSpPr>
            <p:nvPr userDrawn="1"/>
          </p:nvSpPr>
          <p:spPr bwMode="auto">
            <a:xfrm>
              <a:off x="8577901" y="1038186"/>
              <a:ext cx="261299" cy="229411"/>
            </a:xfrm>
            <a:custGeom>
              <a:avLst/>
              <a:gdLst>
                <a:gd name="T0" fmla="*/ 89238 w 261339"/>
                <a:gd name="T1" fmla="*/ 188036 h 229468"/>
                <a:gd name="T2" fmla="*/ 44619 w 261339"/>
                <a:gd name="T3" fmla="*/ 114734 h 229468"/>
                <a:gd name="T4" fmla="*/ 89238 w 261339"/>
                <a:gd name="T5" fmla="*/ 38244 h 229468"/>
                <a:gd name="T6" fmla="*/ 175289 w 261339"/>
                <a:gd name="T7" fmla="*/ 38244 h 229468"/>
                <a:gd name="T8" fmla="*/ 216721 w 261339"/>
                <a:gd name="T9" fmla="*/ 114734 h 229468"/>
                <a:gd name="T10" fmla="*/ 175289 w 261339"/>
                <a:gd name="T11" fmla="*/ 188036 h 229468"/>
                <a:gd name="T12" fmla="*/ 89238 w 261339"/>
                <a:gd name="T13" fmla="*/ 188036 h 229468"/>
                <a:gd name="T14" fmla="*/ 197598 w 261339"/>
                <a:gd name="T15" fmla="*/ 0 h 229468"/>
                <a:gd name="T16" fmla="*/ 63741 w 261339"/>
                <a:gd name="T17" fmla="*/ 0 h 229468"/>
                <a:gd name="T18" fmla="*/ 0 w 261339"/>
                <a:gd name="T19" fmla="*/ 114734 h 229468"/>
                <a:gd name="T20" fmla="*/ 63741 w 261339"/>
                <a:gd name="T21" fmla="*/ 229468 h 229468"/>
                <a:gd name="T22" fmla="*/ 197598 w 261339"/>
                <a:gd name="T23" fmla="*/ 229468 h 229468"/>
                <a:gd name="T24" fmla="*/ 261339 w 261339"/>
                <a:gd name="T25" fmla="*/ 114734 h 229468"/>
                <a:gd name="T26" fmla="*/ 197598 w 261339"/>
                <a:gd name="T27" fmla="*/ 0 h 229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1339" h="229468">
                  <a:moveTo>
                    <a:pt x="89238" y="188036"/>
                  </a:moveTo>
                  <a:lnTo>
                    <a:pt x="44619" y="114734"/>
                  </a:lnTo>
                  <a:lnTo>
                    <a:pt x="89238" y="38244"/>
                  </a:lnTo>
                  <a:lnTo>
                    <a:pt x="175289" y="38244"/>
                  </a:lnTo>
                  <a:lnTo>
                    <a:pt x="216721" y="114734"/>
                  </a:lnTo>
                  <a:lnTo>
                    <a:pt x="175289" y="188036"/>
                  </a:lnTo>
                  <a:lnTo>
                    <a:pt x="89238" y="188036"/>
                  </a:lnTo>
                  <a:moveTo>
                    <a:pt x="197598" y="0"/>
                  </a:moveTo>
                  <a:lnTo>
                    <a:pt x="63741" y="0"/>
                  </a:lnTo>
                  <a:lnTo>
                    <a:pt x="0" y="114734"/>
                  </a:lnTo>
                  <a:lnTo>
                    <a:pt x="63741" y="229468"/>
                  </a:lnTo>
                  <a:lnTo>
                    <a:pt x="197598" y="229468"/>
                  </a:lnTo>
                  <a:lnTo>
                    <a:pt x="261339" y="114734"/>
                  </a:lnTo>
                  <a:lnTo>
                    <a:pt x="197598" y="0"/>
                  </a:lnTo>
                </a:path>
              </a:pathLst>
            </a:custGeom>
            <a:gradFill rotWithShape="1">
              <a:gsLst>
                <a:gs pos="0">
                  <a:schemeClr val="accent2"/>
                </a:gs>
                <a:gs pos="100000">
                  <a:schemeClr val="accent3"/>
                </a:gs>
              </a:gsLst>
              <a:lin ang="0" scaled="1"/>
            </a:gradFill>
            <a:ln>
              <a:noFill/>
            </a:ln>
            <a:effectLst/>
            <a:extLst/>
          </p:spPr>
          <p:txBody>
            <a:bodyPr vert="horz" wrap="square" lIns="91440" tIns="45720" rIns="91440" bIns="45720" numCol="1" anchor="t" anchorCtr="0" compatLnSpc="1">
              <a:prstTxWarp prst="textNoShape">
                <a:avLst/>
              </a:prstTxWarp>
            </a:bodyPr>
            <a:lstStyle/>
            <a:p>
              <a:endParaRPr lang="en-US"/>
            </a:p>
          </p:txBody>
        </p:sp>
        <p:sp>
          <p:nvSpPr>
            <p:cNvPr id="32" name="Freeform 26"/>
            <p:cNvSpPr>
              <a:spLocks noEditPoints="1"/>
            </p:cNvSpPr>
            <p:nvPr/>
          </p:nvSpPr>
          <p:spPr bwMode="auto">
            <a:xfrm>
              <a:off x="8839200" y="942597"/>
              <a:ext cx="210314" cy="181617"/>
            </a:xfrm>
            <a:custGeom>
              <a:avLst/>
              <a:gdLst>
                <a:gd name="T0" fmla="*/ 70115 w 210346"/>
                <a:gd name="T1" fmla="*/ 149792 h 181662"/>
                <a:gd name="T2" fmla="*/ 38244 w 210346"/>
                <a:gd name="T3" fmla="*/ 92425 h 181662"/>
                <a:gd name="T4" fmla="*/ 70115 w 210346"/>
                <a:gd name="T5" fmla="*/ 31870 h 181662"/>
                <a:gd name="T6" fmla="*/ 140230 w 210346"/>
                <a:gd name="T7" fmla="*/ 31870 h 181662"/>
                <a:gd name="T8" fmla="*/ 175288 w 210346"/>
                <a:gd name="T9" fmla="*/ 92425 h 181662"/>
                <a:gd name="T10" fmla="*/ 140230 w 210346"/>
                <a:gd name="T11" fmla="*/ 149792 h 181662"/>
                <a:gd name="T12" fmla="*/ 70115 w 210346"/>
                <a:gd name="T13" fmla="*/ 149792 h 181662"/>
                <a:gd name="T14" fmla="*/ 159353 w 210346"/>
                <a:gd name="T15" fmla="*/ 0 h 181662"/>
                <a:gd name="T16" fmla="*/ 54180 w 210346"/>
                <a:gd name="T17" fmla="*/ 0 h 181662"/>
                <a:gd name="T18" fmla="*/ 0 w 210346"/>
                <a:gd name="T19" fmla="*/ 92425 h 181662"/>
                <a:gd name="T20" fmla="*/ 54180 w 210346"/>
                <a:gd name="T21" fmla="*/ 181662 h 181662"/>
                <a:gd name="T22" fmla="*/ 159353 w 210346"/>
                <a:gd name="T23" fmla="*/ 181662 h 181662"/>
                <a:gd name="T24" fmla="*/ 210346 w 210346"/>
                <a:gd name="T25" fmla="*/ 92425 h 181662"/>
                <a:gd name="T26" fmla="*/ 159353 w 210346"/>
                <a:gd name="T27" fmla="*/ 0 h 181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0346" h="181662">
                  <a:moveTo>
                    <a:pt x="70115" y="149792"/>
                  </a:moveTo>
                  <a:lnTo>
                    <a:pt x="38244" y="92425"/>
                  </a:lnTo>
                  <a:lnTo>
                    <a:pt x="70115" y="31870"/>
                  </a:lnTo>
                  <a:lnTo>
                    <a:pt x="140230" y="31870"/>
                  </a:lnTo>
                  <a:lnTo>
                    <a:pt x="175288" y="92425"/>
                  </a:lnTo>
                  <a:lnTo>
                    <a:pt x="140230" y="149792"/>
                  </a:lnTo>
                  <a:lnTo>
                    <a:pt x="70115" y="149792"/>
                  </a:lnTo>
                  <a:moveTo>
                    <a:pt x="159353" y="0"/>
                  </a:moveTo>
                  <a:lnTo>
                    <a:pt x="54180" y="0"/>
                  </a:lnTo>
                  <a:lnTo>
                    <a:pt x="0" y="92425"/>
                  </a:lnTo>
                  <a:lnTo>
                    <a:pt x="54180" y="181662"/>
                  </a:lnTo>
                  <a:lnTo>
                    <a:pt x="159353" y="181662"/>
                  </a:lnTo>
                  <a:lnTo>
                    <a:pt x="210346" y="92425"/>
                  </a:lnTo>
                  <a:lnTo>
                    <a:pt x="159353" y="0"/>
                  </a:lnTo>
                </a:path>
              </a:pathLst>
            </a:custGeom>
            <a:gradFill rotWithShape="1">
              <a:gsLst>
                <a:gs pos="0">
                  <a:schemeClr val="accent5"/>
                </a:gs>
                <a:gs pos="100000">
                  <a:schemeClr val="accent4"/>
                </a:gs>
              </a:gsLst>
              <a:lin ang="0" scaled="1"/>
            </a:gradFill>
            <a:ln>
              <a:noFill/>
            </a:ln>
            <a:effectLs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EditPoints="1"/>
            </p:cNvSpPr>
            <p:nvPr/>
          </p:nvSpPr>
          <p:spPr bwMode="auto">
            <a:xfrm>
              <a:off x="8683058" y="878871"/>
              <a:ext cx="156142" cy="137010"/>
            </a:xfrm>
            <a:custGeom>
              <a:avLst/>
              <a:gdLst>
                <a:gd name="T0" fmla="*/ 54180 w 156166"/>
                <a:gd name="T1" fmla="*/ 111548 h 137044"/>
                <a:gd name="T2" fmla="*/ 28683 w 156166"/>
                <a:gd name="T3" fmla="*/ 70116 h 137044"/>
                <a:gd name="T4" fmla="*/ 54180 w 156166"/>
                <a:gd name="T5" fmla="*/ 25497 h 137044"/>
                <a:gd name="T6" fmla="*/ 105173 w 156166"/>
                <a:gd name="T7" fmla="*/ 25497 h 137044"/>
                <a:gd name="T8" fmla="*/ 130669 w 156166"/>
                <a:gd name="T9" fmla="*/ 70116 h 137044"/>
                <a:gd name="T10" fmla="*/ 105173 w 156166"/>
                <a:gd name="T11" fmla="*/ 111548 h 137044"/>
                <a:gd name="T12" fmla="*/ 54180 w 156166"/>
                <a:gd name="T13" fmla="*/ 111548 h 137044"/>
                <a:gd name="T14" fmla="*/ 117921 w 156166"/>
                <a:gd name="T15" fmla="*/ 0 h 137044"/>
                <a:gd name="T16" fmla="*/ 38245 w 156166"/>
                <a:gd name="T17" fmla="*/ 0 h 137044"/>
                <a:gd name="T18" fmla="*/ 0 w 156166"/>
                <a:gd name="T19" fmla="*/ 70116 h 137044"/>
                <a:gd name="T20" fmla="*/ 38245 w 156166"/>
                <a:gd name="T21" fmla="*/ 137044 h 137044"/>
                <a:gd name="T22" fmla="*/ 117921 w 156166"/>
                <a:gd name="T23" fmla="*/ 137044 h 137044"/>
                <a:gd name="T24" fmla="*/ 156166 w 156166"/>
                <a:gd name="T25" fmla="*/ 70116 h 137044"/>
                <a:gd name="T26" fmla="*/ 117921 w 156166"/>
                <a:gd name="T27" fmla="*/ 0 h 137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6166" h="137044">
                  <a:moveTo>
                    <a:pt x="54180" y="111548"/>
                  </a:moveTo>
                  <a:lnTo>
                    <a:pt x="28683" y="70116"/>
                  </a:lnTo>
                  <a:lnTo>
                    <a:pt x="54180" y="25497"/>
                  </a:lnTo>
                  <a:lnTo>
                    <a:pt x="105173" y="25497"/>
                  </a:lnTo>
                  <a:lnTo>
                    <a:pt x="130669" y="70116"/>
                  </a:lnTo>
                  <a:lnTo>
                    <a:pt x="105173" y="111548"/>
                  </a:lnTo>
                  <a:lnTo>
                    <a:pt x="54180" y="111548"/>
                  </a:lnTo>
                  <a:moveTo>
                    <a:pt x="117921" y="0"/>
                  </a:moveTo>
                  <a:lnTo>
                    <a:pt x="38245" y="0"/>
                  </a:lnTo>
                  <a:lnTo>
                    <a:pt x="0" y="70116"/>
                  </a:lnTo>
                  <a:lnTo>
                    <a:pt x="38245" y="137044"/>
                  </a:lnTo>
                  <a:lnTo>
                    <a:pt x="117921" y="137044"/>
                  </a:lnTo>
                  <a:lnTo>
                    <a:pt x="156166" y="70116"/>
                  </a:lnTo>
                  <a:lnTo>
                    <a:pt x="117921" y="0"/>
                  </a:lnTo>
                </a:path>
              </a:pathLst>
            </a:custGeom>
            <a:gradFill rotWithShape="1">
              <a:gsLst>
                <a:gs pos="0">
                  <a:schemeClr val="accent1"/>
                </a:gs>
                <a:gs pos="100000">
                  <a:schemeClr val="accent6"/>
                </a:gs>
              </a:gsLst>
              <a:lin ang="0" scaled="1"/>
            </a:gradFill>
            <a:ln>
              <a:noFill/>
            </a:ln>
            <a:effectLs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noEditPoints="1"/>
            </p:cNvSpPr>
            <p:nvPr/>
          </p:nvSpPr>
          <p:spPr bwMode="auto">
            <a:xfrm>
              <a:off x="8145523" y="601665"/>
              <a:ext cx="229434" cy="328186"/>
            </a:xfrm>
            <a:custGeom>
              <a:avLst/>
              <a:gdLst>
                <a:gd name="T0" fmla="*/ 0 w 229469"/>
                <a:gd name="T1" fmla="*/ 98799 h 328267"/>
                <a:gd name="T2" fmla="*/ 57368 w 229469"/>
                <a:gd name="T3" fmla="*/ 197598 h 328267"/>
                <a:gd name="T4" fmla="*/ 172102 w 229469"/>
                <a:gd name="T5" fmla="*/ 197598 h 328267"/>
                <a:gd name="T6" fmla="*/ 229469 w 229469"/>
                <a:gd name="T7" fmla="*/ 98799 h 328267"/>
                <a:gd name="T8" fmla="*/ 172102 w 229469"/>
                <a:gd name="T9" fmla="*/ 0 h 328267"/>
                <a:gd name="T10" fmla="*/ 57368 w 229469"/>
                <a:gd name="T11" fmla="*/ 0 h 328267"/>
                <a:gd name="T12" fmla="*/ 0 w 229469"/>
                <a:gd name="T13" fmla="*/ 98799 h 328267"/>
                <a:gd name="T14" fmla="*/ 41432 w 229469"/>
                <a:gd name="T15" fmla="*/ 98799 h 328267"/>
                <a:gd name="T16" fmla="*/ 79677 w 229469"/>
                <a:gd name="T17" fmla="*/ 31871 h 328267"/>
                <a:gd name="T18" fmla="*/ 152980 w 229469"/>
                <a:gd name="T19" fmla="*/ 31871 h 328267"/>
                <a:gd name="T20" fmla="*/ 191224 w 229469"/>
                <a:gd name="T21" fmla="*/ 98799 h 328267"/>
                <a:gd name="T22" fmla="*/ 152980 w 229469"/>
                <a:gd name="T23" fmla="*/ 162540 h 328267"/>
                <a:gd name="T24" fmla="*/ 79677 w 229469"/>
                <a:gd name="T25" fmla="*/ 162540 h 328267"/>
                <a:gd name="T26" fmla="*/ 41432 w 229469"/>
                <a:gd name="T27" fmla="*/ 98799 h 328267"/>
                <a:gd name="T28" fmla="*/ 146605 w 229469"/>
                <a:gd name="T29" fmla="*/ 296397 h 328267"/>
                <a:gd name="T30" fmla="*/ 86051 w 229469"/>
                <a:gd name="T31" fmla="*/ 296397 h 328267"/>
                <a:gd name="T32" fmla="*/ 86051 w 229469"/>
                <a:gd name="T33" fmla="*/ 328267 h 328267"/>
                <a:gd name="T34" fmla="*/ 146605 w 229469"/>
                <a:gd name="T35" fmla="*/ 328267 h 328267"/>
                <a:gd name="T36" fmla="*/ 146605 w 229469"/>
                <a:gd name="T37" fmla="*/ 296397 h 328267"/>
                <a:gd name="T38" fmla="*/ 172102 w 229469"/>
                <a:gd name="T39" fmla="*/ 213533 h 328267"/>
                <a:gd name="T40" fmla="*/ 57368 w 229469"/>
                <a:gd name="T41" fmla="*/ 213533 h 328267"/>
                <a:gd name="T42" fmla="*/ 57368 w 229469"/>
                <a:gd name="T43" fmla="*/ 242217 h 328267"/>
                <a:gd name="T44" fmla="*/ 172102 w 229469"/>
                <a:gd name="T45" fmla="*/ 242217 h 328267"/>
                <a:gd name="T46" fmla="*/ 172102 w 229469"/>
                <a:gd name="T47" fmla="*/ 213533 h 328267"/>
                <a:gd name="T48" fmla="*/ 172102 w 229469"/>
                <a:gd name="T49" fmla="*/ 254965 h 328267"/>
                <a:gd name="T50" fmla="*/ 57368 w 229469"/>
                <a:gd name="T51" fmla="*/ 254965 h 328267"/>
                <a:gd name="T52" fmla="*/ 57368 w 229469"/>
                <a:gd name="T53" fmla="*/ 286836 h 328267"/>
                <a:gd name="T54" fmla="*/ 172102 w 229469"/>
                <a:gd name="T55" fmla="*/ 286836 h 328267"/>
                <a:gd name="T56" fmla="*/ 172102 w 229469"/>
                <a:gd name="T57" fmla="*/ 254965 h 328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9469" h="328267">
                  <a:moveTo>
                    <a:pt x="0" y="98799"/>
                  </a:moveTo>
                  <a:lnTo>
                    <a:pt x="57368" y="197598"/>
                  </a:lnTo>
                  <a:lnTo>
                    <a:pt x="172102" y="197598"/>
                  </a:lnTo>
                  <a:lnTo>
                    <a:pt x="229469" y="98799"/>
                  </a:lnTo>
                  <a:lnTo>
                    <a:pt x="172102" y="0"/>
                  </a:lnTo>
                  <a:lnTo>
                    <a:pt x="57368" y="0"/>
                  </a:lnTo>
                  <a:lnTo>
                    <a:pt x="0" y="98799"/>
                  </a:lnTo>
                  <a:close/>
                  <a:moveTo>
                    <a:pt x="41432" y="98799"/>
                  </a:moveTo>
                  <a:lnTo>
                    <a:pt x="79677" y="31871"/>
                  </a:lnTo>
                  <a:lnTo>
                    <a:pt x="152980" y="31871"/>
                  </a:lnTo>
                  <a:lnTo>
                    <a:pt x="191224" y="98799"/>
                  </a:lnTo>
                  <a:lnTo>
                    <a:pt x="152980" y="162540"/>
                  </a:lnTo>
                  <a:lnTo>
                    <a:pt x="79677" y="162540"/>
                  </a:lnTo>
                  <a:lnTo>
                    <a:pt x="41432" y="98799"/>
                  </a:lnTo>
                  <a:close/>
                  <a:moveTo>
                    <a:pt x="146605" y="296397"/>
                  </a:moveTo>
                  <a:lnTo>
                    <a:pt x="86051" y="296397"/>
                  </a:lnTo>
                  <a:lnTo>
                    <a:pt x="86051" y="328267"/>
                  </a:lnTo>
                  <a:lnTo>
                    <a:pt x="146605" y="328267"/>
                  </a:lnTo>
                  <a:lnTo>
                    <a:pt x="146605" y="296397"/>
                  </a:lnTo>
                  <a:close/>
                  <a:moveTo>
                    <a:pt x="172102" y="213533"/>
                  </a:moveTo>
                  <a:lnTo>
                    <a:pt x="57368" y="213533"/>
                  </a:lnTo>
                  <a:lnTo>
                    <a:pt x="57368" y="242217"/>
                  </a:lnTo>
                  <a:lnTo>
                    <a:pt x="172102" y="242217"/>
                  </a:lnTo>
                  <a:lnTo>
                    <a:pt x="172102" y="213533"/>
                  </a:lnTo>
                  <a:close/>
                  <a:moveTo>
                    <a:pt x="172102" y="254965"/>
                  </a:moveTo>
                  <a:lnTo>
                    <a:pt x="57368" y="254965"/>
                  </a:lnTo>
                  <a:lnTo>
                    <a:pt x="57368" y="286836"/>
                  </a:lnTo>
                  <a:lnTo>
                    <a:pt x="172102" y="286836"/>
                  </a:lnTo>
                  <a:lnTo>
                    <a:pt x="172102" y="254965"/>
                  </a:lnTo>
                  <a:close/>
                </a:path>
              </a:pathLst>
            </a:custGeom>
            <a:solidFill>
              <a:srgbClr val="FFFFFE"/>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noEditPoints="1"/>
            </p:cNvSpPr>
            <p:nvPr userDrawn="1"/>
          </p:nvSpPr>
          <p:spPr bwMode="auto">
            <a:xfrm>
              <a:off x="7791813" y="254361"/>
              <a:ext cx="254926" cy="251716"/>
            </a:xfrm>
            <a:custGeom>
              <a:avLst/>
              <a:gdLst>
                <a:gd name="T0" fmla="*/ 0 w 80"/>
                <a:gd name="T1" fmla="*/ 40 h 79"/>
                <a:gd name="T2" fmla="*/ 80 w 80"/>
                <a:gd name="T3" fmla="*/ 40 h 79"/>
                <a:gd name="T4" fmla="*/ 5 w 80"/>
                <a:gd name="T5" fmla="*/ 42 h 79"/>
                <a:gd name="T6" fmla="*/ 19 w 80"/>
                <a:gd name="T7" fmla="*/ 54 h 79"/>
                <a:gd name="T8" fmla="*/ 5 w 80"/>
                <a:gd name="T9" fmla="*/ 42 h 79"/>
                <a:gd name="T10" fmla="*/ 43 w 80"/>
                <a:gd name="T11" fmla="*/ 5 h 79"/>
                <a:gd name="T12" fmla="*/ 43 w 80"/>
                <a:gd name="T13" fmla="*/ 19 h 79"/>
                <a:gd name="T14" fmla="*/ 57 w 80"/>
                <a:gd name="T15" fmla="*/ 37 h 79"/>
                <a:gd name="T16" fmla="*/ 43 w 80"/>
                <a:gd name="T17" fmla="*/ 24 h 79"/>
                <a:gd name="T18" fmla="*/ 38 w 80"/>
                <a:gd name="T19" fmla="*/ 5 h 79"/>
                <a:gd name="T20" fmla="*/ 26 w 80"/>
                <a:gd name="T21" fmla="*/ 19 h 79"/>
                <a:gd name="T22" fmla="*/ 38 w 80"/>
                <a:gd name="T23" fmla="*/ 24 h 79"/>
                <a:gd name="T24" fmla="*/ 23 w 80"/>
                <a:gd name="T25" fmla="*/ 37 h 79"/>
                <a:gd name="T26" fmla="*/ 38 w 80"/>
                <a:gd name="T27" fmla="*/ 24 h 79"/>
                <a:gd name="T28" fmla="*/ 5 w 80"/>
                <a:gd name="T29" fmla="*/ 37 h 79"/>
                <a:gd name="T30" fmla="*/ 19 w 80"/>
                <a:gd name="T31" fmla="*/ 24 h 79"/>
                <a:gd name="T32" fmla="*/ 23 w 80"/>
                <a:gd name="T33" fmla="*/ 42 h 79"/>
                <a:gd name="T34" fmla="*/ 38 w 80"/>
                <a:gd name="T35" fmla="*/ 54 h 79"/>
                <a:gd name="T36" fmla="*/ 23 w 80"/>
                <a:gd name="T37" fmla="*/ 42 h 79"/>
                <a:gd name="T38" fmla="*/ 38 w 80"/>
                <a:gd name="T39" fmla="*/ 74 h 79"/>
                <a:gd name="T40" fmla="*/ 38 w 80"/>
                <a:gd name="T41" fmla="*/ 59 h 79"/>
                <a:gd name="T42" fmla="*/ 43 w 80"/>
                <a:gd name="T43" fmla="*/ 59 h 79"/>
                <a:gd name="T44" fmla="*/ 43 w 80"/>
                <a:gd name="T45" fmla="*/ 74 h 79"/>
                <a:gd name="T46" fmla="*/ 43 w 80"/>
                <a:gd name="T47" fmla="*/ 42 h 79"/>
                <a:gd name="T48" fmla="*/ 56 w 80"/>
                <a:gd name="T49" fmla="*/ 54 h 79"/>
                <a:gd name="T50" fmla="*/ 62 w 80"/>
                <a:gd name="T51" fmla="*/ 42 h 79"/>
                <a:gd name="T52" fmla="*/ 72 w 80"/>
                <a:gd name="T53" fmla="*/ 54 h 79"/>
                <a:gd name="T54" fmla="*/ 62 w 80"/>
                <a:gd name="T55" fmla="*/ 42 h 79"/>
                <a:gd name="T56" fmla="*/ 61 w 80"/>
                <a:gd name="T57" fmla="*/ 24 h 79"/>
                <a:gd name="T58" fmla="*/ 75 w 80"/>
                <a:gd name="T59" fmla="*/ 37 h 79"/>
                <a:gd name="T60" fmla="*/ 69 w 80"/>
                <a:gd name="T61" fmla="*/ 19 h 79"/>
                <a:gd name="T62" fmla="*/ 53 w 80"/>
                <a:gd name="T63" fmla="*/ 7 h 79"/>
                <a:gd name="T64" fmla="*/ 27 w 80"/>
                <a:gd name="T65" fmla="*/ 7 h 79"/>
                <a:gd name="T66" fmla="*/ 12 w 80"/>
                <a:gd name="T67" fmla="*/ 19 h 79"/>
                <a:gd name="T68" fmla="*/ 11 w 80"/>
                <a:gd name="T69" fmla="*/ 59 h 79"/>
                <a:gd name="T70" fmla="*/ 27 w 80"/>
                <a:gd name="T71" fmla="*/ 72 h 79"/>
                <a:gd name="T72" fmla="*/ 53 w 80"/>
                <a:gd name="T73" fmla="*/ 72 h 79"/>
                <a:gd name="T74" fmla="*/ 69 w 80"/>
                <a:gd name="T75"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 h="79">
                  <a:moveTo>
                    <a:pt x="40" y="0"/>
                  </a:moveTo>
                  <a:cubicBezTo>
                    <a:pt x="18" y="0"/>
                    <a:pt x="0" y="18"/>
                    <a:pt x="0" y="40"/>
                  </a:cubicBezTo>
                  <a:cubicBezTo>
                    <a:pt x="0" y="62"/>
                    <a:pt x="18" y="79"/>
                    <a:pt x="40" y="79"/>
                  </a:cubicBezTo>
                  <a:cubicBezTo>
                    <a:pt x="62" y="79"/>
                    <a:pt x="80" y="62"/>
                    <a:pt x="80" y="40"/>
                  </a:cubicBezTo>
                  <a:cubicBezTo>
                    <a:pt x="80" y="18"/>
                    <a:pt x="62" y="0"/>
                    <a:pt x="40" y="0"/>
                  </a:cubicBezTo>
                  <a:close/>
                  <a:moveTo>
                    <a:pt x="5" y="42"/>
                  </a:moveTo>
                  <a:cubicBezTo>
                    <a:pt x="18" y="42"/>
                    <a:pt x="18" y="42"/>
                    <a:pt x="18" y="42"/>
                  </a:cubicBezTo>
                  <a:cubicBezTo>
                    <a:pt x="18" y="46"/>
                    <a:pt x="18" y="50"/>
                    <a:pt x="19" y="54"/>
                  </a:cubicBezTo>
                  <a:cubicBezTo>
                    <a:pt x="8" y="54"/>
                    <a:pt x="8" y="54"/>
                    <a:pt x="8" y="54"/>
                  </a:cubicBezTo>
                  <a:cubicBezTo>
                    <a:pt x="7" y="50"/>
                    <a:pt x="6" y="46"/>
                    <a:pt x="5" y="42"/>
                  </a:cubicBezTo>
                  <a:close/>
                  <a:moveTo>
                    <a:pt x="43" y="19"/>
                  </a:moveTo>
                  <a:cubicBezTo>
                    <a:pt x="43" y="5"/>
                    <a:pt x="43" y="5"/>
                    <a:pt x="43" y="5"/>
                  </a:cubicBezTo>
                  <a:cubicBezTo>
                    <a:pt x="47" y="6"/>
                    <a:pt x="52" y="12"/>
                    <a:pt x="54" y="19"/>
                  </a:cubicBezTo>
                  <a:lnTo>
                    <a:pt x="43" y="19"/>
                  </a:lnTo>
                  <a:close/>
                  <a:moveTo>
                    <a:pt x="56" y="24"/>
                  </a:moveTo>
                  <a:cubicBezTo>
                    <a:pt x="57" y="28"/>
                    <a:pt x="57" y="33"/>
                    <a:pt x="57" y="37"/>
                  </a:cubicBezTo>
                  <a:cubicBezTo>
                    <a:pt x="43" y="37"/>
                    <a:pt x="43" y="37"/>
                    <a:pt x="43" y="37"/>
                  </a:cubicBezTo>
                  <a:cubicBezTo>
                    <a:pt x="43" y="24"/>
                    <a:pt x="43" y="24"/>
                    <a:pt x="43" y="24"/>
                  </a:cubicBezTo>
                  <a:lnTo>
                    <a:pt x="56" y="24"/>
                  </a:lnTo>
                  <a:close/>
                  <a:moveTo>
                    <a:pt x="38" y="5"/>
                  </a:moveTo>
                  <a:cubicBezTo>
                    <a:pt x="38" y="19"/>
                    <a:pt x="38" y="19"/>
                    <a:pt x="38" y="19"/>
                  </a:cubicBezTo>
                  <a:cubicBezTo>
                    <a:pt x="26" y="19"/>
                    <a:pt x="26" y="19"/>
                    <a:pt x="26" y="19"/>
                  </a:cubicBezTo>
                  <a:cubicBezTo>
                    <a:pt x="29" y="12"/>
                    <a:pt x="33" y="6"/>
                    <a:pt x="38" y="5"/>
                  </a:cubicBezTo>
                  <a:close/>
                  <a:moveTo>
                    <a:pt x="38" y="24"/>
                  </a:moveTo>
                  <a:cubicBezTo>
                    <a:pt x="38" y="37"/>
                    <a:pt x="38" y="37"/>
                    <a:pt x="38" y="37"/>
                  </a:cubicBezTo>
                  <a:cubicBezTo>
                    <a:pt x="23" y="37"/>
                    <a:pt x="23" y="37"/>
                    <a:pt x="23" y="37"/>
                  </a:cubicBezTo>
                  <a:cubicBezTo>
                    <a:pt x="23" y="33"/>
                    <a:pt x="24" y="28"/>
                    <a:pt x="25" y="24"/>
                  </a:cubicBezTo>
                  <a:lnTo>
                    <a:pt x="38" y="24"/>
                  </a:lnTo>
                  <a:close/>
                  <a:moveTo>
                    <a:pt x="18" y="37"/>
                  </a:moveTo>
                  <a:cubicBezTo>
                    <a:pt x="5" y="37"/>
                    <a:pt x="5" y="37"/>
                    <a:pt x="5" y="37"/>
                  </a:cubicBezTo>
                  <a:cubicBezTo>
                    <a:pt x="6" y="33"/>
                    <a:pt x="7" y="28"/>
                    <a:pt x="9" y="24"/>
                  </a:cubicBezTo>
                  <a:cubicBezTo>
                    <a:pt x="19" y="24"/>
                    <a:pt x="19" y="24"/>
                    <a:pt x="19" y="24"/>
                  </a:cubicBezTo>
                  <a:cubicBezTo>
                    <a:pt x="19" y="28"/>
                    <a:pt x="18" y="33"/>
                    <a:pt x="18" y="37"/>
                  </a:cubicBezTo>
                  <a:close/>
                  <a:moveTo>
                    <a:pt x="23" y="42"/>
                  </a:moveTo>
                  <a:cubicBezTo>
                    <a:pt x="38" y="42"/>
                    <a:pt x="38" y="42"/>
                    <a:pt x="38" y="42"/>
                  </a:cubicBezTo>
                  <a:cubicBezTo>
                    <a:pt x="38" y="54"/>
                    <a:pt x="38" y="54"/>
                    <a:pt x="38" y="54"/>
                  </a:cubicBezTo>
                  <a:cubicBezTo>
                    <a:pt x="24" y="54"/>
                    <a:pt x="24" y="54"/>
                    <a:pt x="24" y="54"/>
                  </a:cubicBezTo>
                  <a:cubicBezTo>
                    <a:pt x="23" y="50"/>
                    <a:pt x="23" y="46"/>
                    <a:pt x="23" y="42"/>
                  </a:cubicBezTo>
                  <a:close/>
                  <a:moveTo>
                    <a:pt x="38" y="59"/>
                  </a:moveTo>
                  <a:cubicBezTo>
                    <a:pt x="38" y="74"/>
                    <a:pt x="38" y="74"/>
                    <a:pt x="38" y="74"/>
                  </a:cubicBezTo>
                  <a:cubicBezTo>
                    <a:pt x="33" y="73"/>
                    <a:pt x="28" y="67"/>
                    <a:pt x="26" y="59"/>
                  </a:cubicBezTo>
                  <a:lnTo>
                    <a:pt x="38" y="59"/>
                  </a:lnTo>
                  <a:close/>
                  <a:moveTo>
                    <a:pt x="43" y="74"/>
                  </a:moveTo>
                  <a:cubicBezTo>
                    <a:pt x="43" y="59"/>
                    <a:pt x="43" y="59"/>
                    <a:pt x="43" y="59"/>
                  </a:cubicBezTo>
                  <a:cubicBezTo>
                    <a:pt x="55" y="59"/>
                    <a:pt x="55" y="59"/>
                    <a:pt x="55" y="59"/>
                  </a:cubicBezTo>
                  <a:cubicBezTo>
                    <a:pt x="52" y="67"/>
                    <a:pt x="47" y="73"/>
                    <a:pt x="43" y="74"/>
                  </a:cubicBezTo>
                  <a:close/>
                  <a:moveTo>
                    <a:pt x="43" y="54"/>
                  </a:moveTo>
                  <a:cubicBezTo>
                    <a:pt x="43" y="42"/>
                    <a:pt x="43" y="42"/>
                    <a:pt x="43" y="42"/>
                  </a:cubicBezTo>
                  <a:cubicBezTo>
                    <a:pt x="57" y="42"/>
                    <a:pt x="57" y="42"/>
                    <a:pt x="57" y="42"/>
                  </a:cubicBezTo>
                  <a:cubicBezTo>
                    <a:pt x="57" y="46"/>
                    <a:pt x="57" y="50"/>
                    <a:pt x="56" y="54"/>
                  </a:cubicBezTo>
                  <a:lnTo>
                    <a:pt x="43" y="54"/>
                  </a:lnTo>
                  <a:close/>
                  <a:moveTo>
                    <a:pt x="62" y="42"/>
                  </a:moveTo>
                  <a:cubicBezTo>
                    <a:pt x="75" y="42"/>
                    <a:pt x="75" y="42"/>
                    <a:pt x="75" y="42"/>
                  </a:cubicBezTo>
                  <a:cubicBezTo>
                    <a:pt x="75" y="46"/>
                    <a:pt x="74" y="50"/>
                    <a:pt x="72" y="54"/>
                  </a:cubicBezTo>
                  <a:cubicBezTo>
                    <a:pt x="61" y="54"/>
                    <a:pt x="61" y="54"/>
                    <a:pt x="61" y="54"/>
                  </a:cubicBezTo>
                  <a:cubicBezTo>
                    <a:pt x="62" y="50"/>
                    <a:pt x="62" y="46"/>
                    <a:pt x="62" y="42"/>
                  </a:cubicBezTo>
                  <a:close/>
                  <a:moveTo>
                    <a:pt x="62" y="37"/>
                  </a:moveTo>
                  <a:cubicBezTo>
                    <a:pt x="62" y="33"/>
                    <a:pt x="62" y="28"/>
                    <a:pt x="61" y="24"/>
                  </a:cubicBezTo>
                  <a:cubicBezTo>
                    <a:pt x="72" y="24"/>
                    <a:pt x="72" y="24"/>
                    <a:pt x="72" y="24"/>
                  </a:cubicBezTo>
                  <a:cubicBezTo>
                    <a:pt x="74" y="28"/>
                    <a:pt x="75" y="33"/>
                    <a:pt x="75" y="37"/>
                  </a:cubicBezTo>
                  <a:lnTo>
                    <a:pt x="62" y="37"/>
                  </a:lnTo>
                  <a:close/>
                  <a:moveTo>
                    <a:pt x="69" y="19"/>
                  </a:moveTo>
                  <a:cubicBezTo>
                    <a:pt x="59" y="19"/>
                    <a:pt x="59" y="19"/>
                    <a:pt x="59" y="19"/>
                  </a:cubicBezTo>
                  <a:cubicBezTo>
                    <a:pt x="58" y="15"/>
                    <a:pt x="56" y="10"/>
                    <a:pt x="53" y="7"/>
                  </a:cubicBezTo>
                  <a:cubicBezTo>
                    <a:pt x="60" y="10"/>
                    <a:pt x="65" y="14"/>
                    <a:pt x="69" y="19"/>
                  </a:cubicBezTo>
                  <a:close/>
                  <a:moveTo>
                    <a:pt x="27" y="7"/>
                  </a:moveTo>
                  <a:cubicBezTo>
                    <a:pt x="24" y="10"/>
                    <a:pt x="22" y="15"/>
                    <a:pt x="21" y="19"/>
                  </a:cubicBezTo>
                  <a:cubicBezTo>
                    <a:pt x="12" y="19"/>
                    <a:pt x="12" y="19"/>
                    <a:pt x="12" y="19"/>
                  </a:cubicBezTo>
                  <a:cubicBezTo>
                    <a:pt x="15" y="14"/>
                    <a:pt x="21" y="10"/>
                    <a:pt x="27" y="7"/>
                  </a:cubicBezTo>
                  <a:close/>
                  <a:moveTo>
                    <a:pt x="11" y="59"/>
                  </a:moveTo>
                  <a:cubicBezTo>
                    <a:pt x="21" y="59"/>
                    <a:pt x="21" y="59"/>
                    <a:pt x="21" y="59"/>
                  </a:cubicBezTo>
                  <a:cubicBezTo>
                    <a:pt x="22" y="64"/>
                    <a:pt x="24" y="69"/>
                    <a:pt x="27" y="72"/>
                  </a:cubicBezTo>
                  <a:cubicBezTo>
                    <a:pt x="20" y="69"/>
                    <a:pt x="15" y="65"/>
                    <a:pt x="11" y="59"/>
                  </a:cubicBezTo>
                  <a:close/>
                  <a:moveTo>
                    <a:pt x="53" y="72"/>
                  </a:moveTo>
                  <a:cubicBezTo>
                    <a:pt x="56" y="69"/>
                    <a:pt x="58" y="64"/>
                    <a:pt x="60" y="59"/>
                  </a:cubicBezTo>
                  <a:cubicBezTo>
                    <a:pt x="69" y="59"/>
                    <a:pt x="69" y="59"/>
                    <a:pt x="69" y="59"/>
                  </a:cubicBezTo>
                  <a:cubicBezTo>
                    <a:pt x="65" y="65"/>
                    <a:pt x="60" y="69"/>
                    <a:pt x="53" y="72"/>
                  </a:cubicBezTo>
                  <a:close/>
                </a:path>
              </a:pathLst>
            </a:custGeom>
            <a:gradFill rotWithShape="1">
              <a:gsLst>
                <a:gs pos="0">
                  <a:schemeClr val="accent1"/>
                </a:gs>
                <a:gs pos="100000">
                  <a:schemeClr val="accent6"/>
                </a:gs>
              </a:gsLst>
              <a:lin ang="0" scaled="1"/>
            </a:gradFill>
            <a:ln>
              <a:noFill/>
            </a:ln>
            <a:effectLs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noEditPoints="1"/>
            </p:cNvSpPr>
            <p:nvPr userDrawn="1"/>
          </p:nvSpPr>
          <p:spPr bwMode="auto">
            <a:xfrm>
              <a:off x="8585270" y="1305833"/>
              <a:ext cx="172076" cy="219853"/>
            </a:xfrm>
            <a:custGeom>
              <a:avLst/>
              <a:gdLst>
                <a:gd name="T0" fmla="*/ 127483 w 172102"/>
                <a:gd name="T1" fmla="*/ 0 h 219907"/>
                <a:gd name="T2" fmla="*/ 41432 w 172102"/>
                <a:gd name="T3" fmla="*/ 0 h 219907"/>
                <a:gd name="T4" fmla="*/ 0 w 172102"/>
                <a:gd name="T5" fmla="*/ 73303 h 219907"/>
                <a:gd name="T6" fmla="*/ 35058 w 172102"/>
                <a:gd name="T7" fmla="*/ 133857 h 219907"/>
                <a:gd name="T8" fmla="*/ 0 w 172102"/>
                <a:gd name="T9" fmla="*/ 194411 h 219907"/>
                <a:gd name="T10" fmla="*/ 15936 w 172102"/>
                <a:gd name="T11" fmla="*/ 219907 h 219907"/>
                <a:gd name="T12" fmla="*/ 60555 w 172102"/>
                <a:gd name="T13" fmla="*/ 146605 h 219907"/>
                <a:gd name="T14" fmla="*/ 127483 w 172102"/>
                <a:gd name="T15" fmla="*/ 146605 h 219907"/>
                <a:gd name="T16" fmla="*/ 172102 w 172102"/>
                <a:gd name="T17" fmla="*/ 73303 h 219907"/>
                <a:gd name="T18" fmla="*/ 127483 w 172102"/>
                <a:gd name="T19" fmla="*/ 0 h 219907"/>
                <a:gd name="T20" fmla="*/ 114735 w 172102"/>
                <a:gd name="T21" fmla="*/ 121108 h 219907"/>
                <a:gd name="T22" fmla="*/ 57367 w 172102"/>
                <a:gd name="T23" fmla="*/ 121108 h 219907"/>
                <a:gd name="T24" fmla="*/ 28684 w 172102"/>
                <a:gd name="T25" fmla="*/ 73303 h 219907"/>
                <a:gd name="T26" fmla="*/ 57367 w 172102"/>
                <a:gd name="T27" fmla="*/ 25497 h 219907"/>
                <a:gd name="T28" fmla="*/ 114735 w 172102"/>
                <a:gd name="T29" fmla="*/ 25497 h 219907"/>
                <a:gd name="T30" fmla="*/ 140231 w 172102"/>
                <a:gd name="T31" fmla="*/ 73303 h 219907"/>
                <a:gd name="T32" fmla="*/ 114735 w 172102"/>
                <a:gd name="T33" fmla="*/ 121108 h 219907"/>
                <a:gd name="T34" fmla="*/ 92425 w 172102"/>
                <a:gd name="T35" fmla="*/ 66928 h 219907"/>
                <a:gd name="T36" fmla="*/ 92425 w 172102"/>
                <a:gd name="T37" fmla="*/ 41432 h 219907"/>
                <a:gd name="T38" fmla="*/ 79677 w 172102"/>
                <a:gd name="T39" fmla="*/ 41432 h 219907"/>
                <a:gd name="T40" fmla="*/ 79677 w 172102"/>
                <a:gd name="T41" fmla="*/ 66928 h 219907"/>
                <a:gd name="T42" fmla="*/ 54180 w 172102"/>
                <a:gd name="T43" fmla="*/ 66928 h 219907"/>
                <a:gd name="T44" fmla="*/ 54180 w 172102"/>
                <a:gd name="T45" fmla="*/ 76490 h 219907"/>
                <a:gd name="T46" fmla="*/ 79677 w 172102"/>
                <a:gd name="T47" fmla="*/ 76490 h 219907"/>
                <a:gd name="T48" fmla="*/ 79677 w 172102"/>
                <a:gd name="T49" fmla="*/ 101986 h 219907"/>
                <a:gd name="T50" fmla="*/ 92425 w 172102"/>
                <a:gd name="T51" fmla="*/ 101986 h 219907"/>
                <a:gd name="T52" fmla="*/ 92425 w 172102"/>
                <a:gd name="T53" fmla="*/ 76490 h 219907"/>
                <a:gd name="T54" fmla="*/ 114735 w 172102"/>
                <a:gd name="T55" fmla="*/ 76490 h 219907"/>
                <a:gd name="T56" fmla="*/ 114735 w 172102"/>
                <a:gd name="T57" fmla="*/ 66928 h 219907"/>
                <a:gd name="T58" fmla="*/ 92425 w 172102"/>
                <a:gd name="T59" fmla="*/ 66928 h 219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2102" h="219907">
                  <a:moveTo>
                    <a:pt x="127483" y="0"/>
                  </a:moveTo>
                  <a:lnTo>
                    <a:pt x="41432" y="0"/>
                  </a:lnTo>
                  <a:lnTo>
                    <a:pt x="0" y="73303"/>
                  </a:lnTo>
                  <a:lnTo>
                    <a:pt x="35058" y="133857"/>
                  </a:lnTo>
                  <a:lnTo>
                    <a:pt x="0" y="194411"/>
                  </a:lnTo>
                  <a:lnTo>
                    <a:pt x="15936" y="219907"/>
                  </a:lnTo>
                  <a:lnTo>
                    <a:pt x="60555" y="146605"/>
                  </a:lnTo>
                  <a:lnTo>
                    <a:pt x="127483" y="146605"/>
                  </a:lnTo>
                  <a:lnTo>
                    <a:pt x="172102" y="73303"/>
                  </a:lnTo>
                  <a:lnTo>
                    <a:pt x="127483" y="0"/>
                  </a:lnTo>
                  <a:close/>
                  <a:moveTo>
                    <a:pt x="114735" y="121108"/>
                  </a:moveTo>
                  <a:lnTo>
                    <a:pt x="57367" y="121108"/>
                  </a:lnTo>
                  <a:lnTo>
                    <a:pt x="28684" y="73303"/>
                  </a:lnTo>
                  <a:lnTo>
                    <a:pt x="57367" y="25497"/>
                  </a:lnTo>
                  <a:lnTo>
                    <a:pt x="114735" y="25497"/>
                  </a:lnTo>
                  <a:lnTo>
                    <a:pt x="140231" y="73303"/>
                  </a:lnTo>
                  <a:lnTo>
                    <a:pt x="114735" y="121108"/>
                  </a:lnTo>
                  <a:close/>
                  <a:moveTo>
                    <a:pt x="92425" y="66928"/>
                  </a:moveTo>
                  <a:lnTo>
                    <a:pt x="92425" y="41432"/>
                  </a:lnTo>
                  <a:lnTo>
                    <a:pt x="79677" y="41432"/>
                  </a:lnTo>
                  <a:lnTo>
                    <a:pt x="79677" y="66928"/>
                  </a:lnTo>
                  <a:lnTo>
                    <a:pt x="54180" y="66928"/>
                  </a:lnTo>
                  <a:lnTo>
                    <a:pt x="54180" y="76490"/>
                  </a:lnTo>
                  <a:lnTo>
                    <a:pt x="79677" y="76490"/>
                  </a:lnTo>
                  <a:lnTo>
                    <a:pt x="79677" y="101986"/>
                  </a:lnTo>
                  <a:lnTo>
                    <a:pt x="92425" y="101986"/>
                  </a:lnTo>
                  <a:lnTo>
                    <a:pt x="92425" y="76490"/>
                  </a:lnTo>
                  <a:lnTo>
                    <a:pt x="114735" y="76490"/>
                  </a:lnTo>
                  <a:lnTo>
                    <a:pt x="114735" y="66928"/>
                  </a:lnTo>
                  <a:lnTo>
                    <a:pt x="92425" y="66928"/>
                  </a:lnTo>
                  <a:close/>
                </a:path>
              </a:pathLst>
            </a:custGeom>
            <a:gradFill rotWithShape="1">
              <a:gsLst>
                <a:gs pos="0">
                  <a:schemeClr val="accent6"/>
                </a:gs>
                <a:gs pos="100000">
                  <a:schemeClr val="accent1"/>
                </a:gs>
              </a:gsLst>
              <a:lin ang="0" scaled="1"/>
            </a:gradFill>
            <a:ln>
              <a:noFill/>
            </a:ln>
            <a:effectLst/>
            <a:extLst/>
          </p:spPr>
          <p:txBody>
            <a:bodyPr vert="horz" wrap="square" lIns="91440" tIns="45720" rIns="91440" bIns="45720" numCol="1" anchor="t" anchorCtr="0" compatLnSpc="1">
              <a:prstTxWarp prst="textNoShape">
                <a:avLst/>
              </a:prstTxWarp>
            </a:bodyPr>
            <a:lstStyle/>
            <a:p>
              <a:endParaRPr lang="en-US"/>
            </a:p>
          </p:txBody>
        </p:sp>
      </p:grpSp>
      <p:sp>
        <p:nvSpPr>
          <p:cNvPr id="3" name="Text Placeholder 2"/>
          <p:cNvSpPr>
            <a:spLocks noGrp="1"/>
          </p:cNvSpPr>
          <p:nvPr>
            <p:ph type="body" idx="1"/>
          </p:nvPr>
        </p:nvSpPr>
        <p:spPr>
          <a:xfrm>
            <a:off x="762000" y="1828800"/>
            <a:ext cx="7696200" cy="3886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Placeholder 1"/>
          <p:cNvSpPr>
            <a:spLocks noGrp="1"/>
          </p:cNvSpPr>
          <p:nvPr>
            <p:ph type="title"/>
          </p:nvPr>
        </p:nvSpPr>
        <p:spPr>
          <a:xfrm>
            <a:off x="457200" y="457200"/>
            <a:ext cx="5257800" cy="1060304"/>
          </a:xfrm>
          <a:prstGeom prst="rect">
            <a:avLst/>
          </a:prstGeom>
        </p:spPr>
        <p:txBody>
          <a:bodyPr vert="horz" lIns="91440" tIns="45720" rIns="91440" bIns="45720" rtlCol="0" anchor="t">
            <a:normAutofit/>
          </a:bodyPr>
          <a:lstStyle/>
          <a:p>
            <a:r>
              <a:rPr lang="en-US" dirty="0" smtClean="0"/>
              <a:t>Content Page </a:t>
            </a:r>
            <a:br>
              <a:rPr lang="en-US" dirty="0" smtClean="0"/>
            </a:br>
            <a:r>
              <a:rPr lang="en-US" dirty="0" smtClean="0"/>
              <a:t>with Text and Photo</a:t>
            </a:r>
            <a:endParaRPr lang="en-US" dirty="0"/>
          </a:p>
        </p:txBody>
      </p:sp>
      <p:pic>
        <p:nvPicPr>
          <p:cNvPr id="37" name="Picture 5" descr="D:\ROZNITA OTHMAN\ADMIN\LOGO CPAB.png"/>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8339996" y="6130366"/>
            <a:ext cx="560060" cy="32285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16" r:id="rId1"/>
    <p:sldLayoutId id="2147483719" r:id="rId2"/>
    <p:sldLayoutId id="2147483717" r:id="rId3"/>
    <p:sldLayoutId id="2147483720" r:id="rId4"/>
    <p:sldLayoutId id="2147483722" r:id="rId5"/>
    <p:sldLayoutId id="2147483723" r:id="rId6"/>
  </p:sldLayoutIdLst>
  <p:txStyles>
    <p:titleStyle>
      <a:lvl1pPr algn="l" defTabSz="914400" rtl="0" eaLnBrk="1" latinLnBrk="0" hangingPunct="1">
        <a:lnSpc>
          <a:spcPct val="90000"/>
        </a:lnSpc>
        <a:spcBef>
          <a:spcPct val="0"/>
        </a:spcBef>
        <a:buNone/>
        <a:defRPr sz="3600" kern="1200" baseline="0">
          <a:solidFill>
            <a:schemeClr val="accent4"/>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1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diagramColors" Target="../diagrams/colors3.xml"/><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diagramQuickStyle" Target="../diagrams/quickStyle3.xml"/><Relationship Id="rId17" Type="http://schemas.openxmlformats.org/officeDocument/2006/relationships/image" Target="../media/image27.png"/><Relationship Id="rId2" Type="http://schemas.openxmlformats.org/officeDocument/2006/relationships/image" Target="../media/image17.png"/><Relationship Id="rId16" Type="http://schemas.openxmlformats.org/officeDocument/2006/relationships/image" Target="../media/image26.png"/><Relationship Id="rId1" Type="http://schemas.openxmlformats.org/officeDocument/2006/relationships/slideLayout" Target="../slideLayouts/slideLayout4.xml"/><Relationship Id="rId6" Type="http://schemas.openxmlformats.org/officeDocument/2006/relationships/image" Target="../media/image21.png"/><Relationship Id="rId11" Type="http://schemas.openxmlformats.org/officeDocument/2006/relationships/diagramLayout" Target="../diagrams/layout3.xml"/><Relationship Id="rId5" Type="http://schemas.openxmlformats.org/officeDocument/2006/relationships/image" Target="../media/image20.png"/><Relationship Id="rId15" Type="http://schemas.openxmlformats.org/officeDocument/2006/relationships/image" Target="../media/image25.png"/><Relationship Id="rId10" Type="http://schemas.openxmlformats.org/officeDocument/2006/relationships/diagramData" Target="../diagrams/data3.xml"/><Relationship Id="rId4" Type="http://schemas.openxmlformats.org/officeDocument/2006/relationships/image" Target="../media/image19.png"/><Relationship Id="rId9" Type="http://schemas.openxmlformats.org/officeDocument/2006/relationships/image" Target="../media/image24.png"/><Relationship Id="rId14" Type="http://schemas.microsoft.com/office/2007/relationships/diagramDrawing" Target="../diagrams/drawing3.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jpeg"/><Relationship Id="rId1" Type="http://schemas.openxmlformats.org/officeDocument/2006/relationships/slideLayout" Target="../slideLayouts/slideLayout4.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7.jpeg"/><Relationship Id="rId7" Type="http://schemas.openxmlformats.org/officeDocument/2006/relationships/diagramColors" Target="../diagrams/colors2.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ctrTitle"/>
          </p:nvPr>
        </p:nvSpPr>
        <p:spPr>
          <a:xfrm>
            <a:off x="2971800" y="1295400"/>
            <a:ext cx="6172200" cy="1979806"/>
          </a:xfrm>
        </p:spPr>
        <p:txBody>
          <a:bodyPr/>
          <a:lstStyle/>
          <a:p>
            <a:pPr algn="r">
              <a:lnSpc>
                <a:spcPct val="100000"/>
              </a:lnSpc>
              <a:spcBef>
                <a:spcPts val="0"/>
              </a:spcBef>
              <a:spcAft>
                <a:spcPts val="2400"/>
              </a:spcAft>
            </a:pPr>
            <a:r>
              <a:rPr lang="en-US" sz="3200" b="1" dirty="0" smtClean="0">
                <a:solidFill>
                  <a:schemeClr val="accent5"/>
                </a:solidFill>
                <a:effectLst>
                  <a:reflection blurRad="6350" stA="60000" endA="900" endPos="60000" dist="29997" dir="5400000" sy="-100000" algn="bl" rotWithShape="0"/>
                </a:effectLst>
                <a:latin typeface="Arial Black" panose="020B0A04020102020204" pitchFamily="34" charset="0"/>
                <a:ea typeface="BatangChe" panose="02030609000101010101" pitchFamily="49" charset="-127"/>
              </a:rPr>
              <a:t>MANAGING KNOWLEDGE</a:t>
            </a:r>
            <a:br>
              <a:rPr lang="en-US" sz="3200" b="1" dirty="0" smtClean="0">
                <a:solidFill>
                  <a:schemeClr val="accent5"/>
                </a:solidFill>
                <a:effectLst>
                  <a:reflection blurRad="6350" stA="60000" endA="900" endPos="60000" dist="29997" dir="5400000" sy="-100000" algn="bl" rotWithShape="0"/>
                </a:effectLst>
                <a:latin typeface="Arial Black" panose="020B0A04020102020204" pitchFamily="34" charset="0"/>
                <a:ea typeface="BatangChe" panose="02030609000101010101" pitchFamily="49" charset="-127"/>
              </a:rPr>
            </a:br>
            <a:r>
              <a:rPr lang="en-US" sz="3200" b="1" dirty="0" smtClean="0">
                <a:solidFill>
                  <a:schemeClr val="accent5"/>
                </a:solidFill>
                <a:effectLst>
                  <a:reflection blurRad="6350" stA="60000" endA="900" endPos="60000" dist="29997" dir="5400000" sy="-100000" algn="bl" rotWithShape="0"/>
                </a:effectLst>
                <a:latin typeface="Arial Black" panose="020B0A04020102020204" pitchFamily="34" charset="0"/>
                <a:ea typeface="BatangChe" panose="02030609000101010101" pitchFamily="49" charset="-127"/>
              </a:rPr>
              <a:t>IN JKR</a:t>
            </a:r>
            <a:r>
              <a:rPr lang="en-US" sz="3200" b="1" dirty="0" smtClean="0">
                <a:solidFill>
                  <a:schemeClr val="accent5"/>
                </a:solidFill>
                <a:effectLst>
                  <a:reflection blurRad="6350" stA="60000" endA="900" endPos="60000" dist="29997" dir="5400000" sy="-100000" algn="bl" rotWithShape="0"/>
                </a:effectLst>
                <a:latin typeface="BatangChe" panose="02030609000101010101" pitchFamily="49" charset="-127"/>
                <a:ea typeface="BatangChe" panose="02030609000101010101" pitchFamily="49" charset="-127"/>
              </a:rPr>
              <a:t>: </a:t>
            </a:r>
            <a:br>
              <a:rPr lang="en-US" sz="3200" b="1" dirty="0" smtClean="0">
                <a:solidFill>
                  <a:schemeClr val="accent5"/>
                </a:solidFill>
                <a:effectLst>
                  <a:reflection blurRad="6350" stA="60000" endA="900" endPos="60000" dist="29997" dir="5400000" sy="-100000" algn="bl" rotWithShape="0"/>
                </a:effectLst>
                <a:latin typeface="BatangChe" panose="02030609000101010101" pitchFamily="49" charset="-127"/>
                <a:ea typeface="BatangChe" panose="02030609000101010101" pitchFamily="49" charset="-127"/>
              </a:rPr>
            </a:br>
            <a:r>
              <a:rPr lang="en-US" sz="3200" b="1" dirty="0" smtClean="0">
                <a:solidFill>
                  <a:schemeClr val="accent5"/>
                </a:solidFill>
                <a:effectLst>
                  <a:reflection blurRad="6350" stA="60000" endA="900" endPos="60000" dist="29997" dir="5400000" sy="-100000" algn="bl" rotWithShape="0"/>
                </a:effectLst>
                <a:latin typeface="BatangChe" panose="02030609000101010101" pitchFamily="49" charset="-127"/>
                <a:ea typeface="BatangChe" panose="02030609000101010101" pitchFamily="49" charset="-127"/>
              </a:rPr>
              <a:t/>
            </a:r>
            <a:br>
              <a:rPr lang="en-US" sz="3200" b="1" dirty="0" smtClean="0">
                <a:solidFill>
                  <a:schemeClr val="accent5"/>
                </a:solidFill>
                <a:effectLst>
                  <a:reflection blurRad="6350" stA="60000" endA="900" endPos="60000" dist="29997" dir="5400000" sy="-100000" algn="bl" rotWithShape="0"/>
                </a:effectLst>
                <a:latin typeface="BatangChe" panose="02030609000101010101" pitchFamily="49" charset="-127"/>
                <a:ea typeface="BatangChe" panose="02030609000101010101" pitchFamily="49" charset="-127"/>
              </a:rPr>
            </a:br>
            <a:r>
              <a:rPr lang="en-US" sz="2000" b="1" i="1" dirty="0" smtClean="0">
                <a:solidFill>
                  <a:schemeClr val="accent5"/>
                </a:solidFill>
                <a:effectLst/>
                <a:latin typeface="Arial Black" panose="020B0A04020102020204" pitchFamily="34" charset="0"/>
                <a:ea typeface="BatangChe" panose="02030609000101010101" pitchFamily="49" charset="-127"/>
              </a:rPr>
              <a:t>IMPLEMENTATION INSIGHTS</a:t>
            </a:r>
            <a:endParaRPr lang="en-US" sz="3200" b="1" i="1" dirty="0">
              <a:solidFill>
                <a:schemeClr val="accent5"/>
              </a:solidFill>
              <a:effectLst/>
              <a:latin typeface="Arial Black" panose="020B0A04020102020204" pitchFamily="34" charset="0"/>
              <a:ea typeface="BatangChe" panose="02030609000101010101" pitchFamily="49" charset="-127"/>
            </a:endParaRPr>
          </a:p>
        </p:txBody>
      </p:sp>
      <p:sp>
        <p:nvSpPr>
          <p:cNvPr id="17" name="Subtitle 16"/>
          <p:cNvSpPr>
            <a:spLocks noGrp="1"/>
          </p:cNvSpPr>
          <p:nvPr>
            <p:ph type="subTitle" idx="1"/>
          </p:nvPr>
        </p:nvSpPr>
        <p:spPr>
          <a:xfrm>
            <a:off x="4724400" y="3810000"/>
            <a:ext cx="3657600" cy="435575"/>
          </a:xfrm>
        </p:spPr>
        <p:txBody>
          <a:bodyPr>
            <a:noAutofit/>
          </a:bodyPr>
          <a:lstStyle/>
          <a:p>
            <a:pPr algn="ctr"/>
            <a:r>
              <a:rPr lang="en-US" b="1" dirty="0" smtClean="0">
                <a:solidFill>
                  <a:schemeClr val="accent5">
                    <a:lumMod val="75000"/>
                  </a:schemeClr>
                </a:solidFill>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Sr ROZNITA BT OTHMAN</a:t>
            </a:r>
            <a:endParaRPr lang="en-US" b="1" dirty="0">
              <a:solidFill>
                <a:schemeClr val="accent5">
                  <a:lumMod val="75000"/>
                </a:schemeClr>
              </a:solidFill>
              <a:effectLst>
                <a:outerShdw blurRad="38100" dist="38100" dir="2700000" algn="tl">
                  <a:srgbClr val="000000">
                    <a:alpha val="43137"/>
                  </a:srgbClr>
                </a:outerShdw>
              </a:effectLst>
              <a:latin typeface="Batang" panose="02030600000101010101" pitchFamily="18" charset="-127"/>
              <a:ea typeface="Batang" panose="02030600000101010101" pitchFamily="18" charset="-127"/>
            </a:endParaRPr>
          </a:p>
        </p:txBody>
      </p:sp>
      <p:sp>
        <p:nvSpPr>
          <p:cNvPr id="3" name="Rectangle 2"/>
          <p:cNvSpPr/>
          <p:nvPr/>
        </p:nvSpPr>
        <p:spPr>
          <a:xfrm>
            <a:off x="4724400" y="5459849"/>
            <a:ext cx="4572000" cy="923330"/>
          </a:xfrm>
          <a:prstGeom prst="rect">
            <a:avLst/>
          </a:prstGeom>
        </p:spPr>
        <p:txBody>
          <a:bodyPr>
            <a:spAutoFit/>
          </a:bodyPr>
          <a:lstStyle/>
          <a:p>
            <a:pPr algn="ctr"/>
            <a:r>
              <a:rPr lang="en-MY" b="1" dirty="0">
                <a:solidFill>
                  <a:srgbClr val="4F81BD"/>
                </a:solidFill>
                <a:latin typeface="Calibri"/>
                <a:ea typeface="Calibri"/>
                <a:cs typeface="Times New Roman"/>
              </a:rPr>
              <a:t>MATRADE KM CHANGE MANAGEMENT Workshop</a:t>
            </a:r>
            <a:endParaRPr lang="en-MY" b="1" dirty="0" smtClean="0">
              <a:latin typeface="Century Gothic" panose="020B0502020202020204" pitchFamily="34" charset="0"/>
            </a:endParaRPr>
          </a:p>
          <a:p>
            <a:pPr algn="ctr"/>
            <a:r>
              <a:rPr lang="en-MY" dirty="0">
                <a:solidFill>
                  <a:srgbClr val="0070C0"/>
                </a:solidFill>
                <a:latin typeface="Century Gothic" panose="020B0502020202020204" pitchFamily="34" charset="0"/>
              </a:rPr>
              <a:t>8</a:t>
            </a:r>
            <a:r>
              <a:rPr lang="en-MY" dirty="0" smtClean="0">
                <a:solidFill>
                  <a:srgbClr val="0070C0"/>
                </a:solidFill>
                <a:latin typeface="Century Gothic" panose="020B0502020202020204" pitchFamily="34" charset="0"/>
              </a:rPr>
              <a:t> </a:t>
            </a:r>
            <a:r>
              <a:rPr lang="en-MY" dirty="0" err="1" smtClean="0">
                <a:solidFill>
                  <a:srgbClr val="0070C0"/>
                </a:solidFill>
                <a:latin typeface="Century Gothic" panose="020B0502020202020204" pitchFamily="34" charset="0"/>
              </a:rPr>
              <a:t>Disember</a:t>
            </a:r>
            <a:r>
              <a:rPr lang="en-MY" dirty="0" smtClean="0">
                <a:solidFill>
                  <a:srgbClr val="0070C0"/>
                </a:solidFill>
                <a:latin typeface="Century Gothic" panose="020B0502020202020204" pitchFamily="34" charset="0"/>
              </a:rPr>
              <a:t> 2016</a:t>
            </a:r>
            <a:endParaRPr lang="en-MY" dirty="0">
              <a:solidFill>
                <a:srgbClr val="0070C0"/>
              </a:solidFill>
              <a:latin typeface="Century Gothic" panose="020B0502020202020204" pitchFamily="34" charset="0"/>
            </a:endParaRPr>
          </a:p>
        </p:txBody>
      </p:sp>
      <p:cxnSp>
        <p:nvCxnSpPr>
          <p:cNvPr id="5" name="Straight Connector 4"/>
          <p:cNvCxnSpPr/>
          <p:nvPr/>
        </p:nvCxnSpPr>
        <p:spPr>
          <a:xfrm>
            <a:off x="5562600" y="5334000"/>
            <a:ext cx="3276600"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026" name="Picture 2" descr="http://cworks.com.my/images/logo-jk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3781" y="5943600"/>
            <a:ext cx="964019" cy="71531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7209" y="259086"/>
            <a:ext cx="2908008" cy="5469824"/>
          </a:xfrm>
          <a:prstGeom prst="rect">
            <a:avLst/>
          </a:prstGeom>
          <a:noFill/>
          <a:ln>
            <a:noFill/>
          </a:ln>
          <a:effectLst>
            <a:outerShdw blurRad="190500" dist="228600" dir="2700000" algn="ctr">
              <a:srgbClr val="000000">
                <a:alpha val="30000"/>
              </a:srgbClr>
            </a:outerShdw>
          </a:effectLst>
          <a:scene3d>
            <a:camera prst="obliqueTopLeft"/>
            <a:lightRig rig="glow" dir="t">
              <a:rot lat="0" lon="0" rev="4800000"/>
            </a:lightRig>
          </a:scene3d>
          <a:sp3d prstMaterial="matte">
            <a:bevelT w="127000" h="635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4158" y="643314"/>
            <a:ext cx="2676442" cy="20006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0" y="28254"/>
            <a:ext cx="6523982" cy="461665"/>
          </a:xfrm>
          <a:prstGeom prst="rect">
            <a:avLst/>
          </a:prstGeom>
          <a:solidFill>
            <a:schemeClr val="accent2"/>
          </a:solidFill>
        </p:spPr>
        <p:txBody>
          <a:bodyPr wrap="square" rtlCol="0">
            <a:spAutoFit/>
          </a:bodyPr>
          <a:lstStyle/>
          <a:p>
            <a:pPr algn="ctr"/>
            <a:r>
              <a:rPr lang="en-US" sz="2400" b="1" dirty="0" smtClean="0">
                <a:solidFill>
                  <a:schemeClr val="bg1">
                    <a:lumMod val="95000"/>
                  </a:schemeClr>
                </a:solidFill>
              </a:rPr>
              <a:t>ECKM products</a:t>
            </a:r>
            <a:endParaRPr lang="en-US" sz="2400" b="1" dirty="0">
              <a:solidFill>
                <a:schemeClr val="bg1">
                  <a:lumMod val="95000"/>
                </a:schemeClr>
              </a:solidFill>
            </a:endParaRPr>
          </a:p>
        </p:txBody>
      </p:sp>
      <p:pic>
        <p:nvPicPr>
          <p:cNvPr id="2055"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10457" y="579558"/>
            <a:ext cx="1345592" cy="101035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 y="2209800"/>
            <a:ext cx="1991451" cy="271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64481" y="2499859"/>
            <a:ext cx="2052637" cy="2675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92412" y="3048000"/>
            <a:ext cx="2218045" cy="2734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0" name="Picture 1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23982" y="1838182"/>
            <a:ext cx="2620018" cy="1418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1" name="Picture 1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562342" y="-28837"/>
            <a:ext cx="2581658" cy="19296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 name="Diagram 2"/>
          <p:cNvGraphicFramePr/>
          <p:nvPr>
            <p:extLst>
              <p:ext uri="{D42A27DB-BD31-4B8C-83A1-F6EECF244321}">
                <p14:modId xmlns:p14="http://schemas.microsoft.com/office/powerpoint/2010/main" val="1206008248"/>
              </p:ext>
            </p:extLst>
          </p:nvPr>
        </p:nvGraphicFramePr>
        <p:xfrm>
          <a:off x="6257607" y="3429000"/>
          <a:ext cx="3142488" cy="2230763"/>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2062" name="Picture 1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803648" y="2921325"/>
            <a:ext cx="1487487" cy="20002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15435" y="1143000"/>
            <a:ext cx="609600" cy="307777"/>
          </a:xfrm>
          <a:prstGeom prst="rect">
            <a:avLst/>
          </a:prstGeom>
          <a:noFill/>
        </p:spPr>
        <p:txBody>
          <a:bodyPr wrap="square" rtlCol="0">
            <a:spAutoFit/>
          </a:bodyPr>
          <a:lstStyle/>
          <a:p>
            <a:r>
              <a:rPr lang="en-US" sz="1400" b="1" dirty="0" smtClean="0"/>
              <a:t>2009</a:t>
            </a:r>
            <a:endParaRPr lang="en-US" sz="1400" b="1" dirty="0"/>
          </a:p>
        </p:txBody>
      </p:sp>
      <p:sp>
        <p:nvSpPr>
          <p:cNvPr id="5" name="TextBox 4"/>
          <p:cNvSpPr txBox="1"/>
          <p:nvPr/>
        </p:nvSpPr>
        <p:spPr>
          <a:xfrm>
            <a:off x="3001637" y="777782"/>
            <a:ext cx="1413797" cy="523220"/>
          </a:xfrm>
          <a:prstGeom prst="rect">
            <a:avLst/>
          </a:prstGeom>
          <a:noFill/>
        </p:spPr>
        <p:txBody>
          <a:bodyPr wrap="square" rtlCol="0">
            <a:spAutoFit/>
          </a:bodyPr>
          <a:lstStyle/>
          <a:p>
            <a:r>
              <a:rPr lang="en-US" sz="1400" b="1" dirty="0" smtClean="0"/>
              <a:t>2010 – </a:t>
            </a:r>
            <a:r>
              <a:rPr lang="en-US" sz="1400" b="1" dirty="0" err="1" smtClean="0"/>
              <a:t>epsmg</a:t>
            </a:r>
            <a:endParaRPr lang="en-US" sz="1400" b="1" dirty="0" smtClean="0"/>
          </a:p>
          <a:p>
            <a:r>
              <a:rPr lang="en-US" sz="1400" b="1" dirty="0" smtClean="0"/>
              <a:t>2012 - </a:t>
            </a:r>
            <a:r>
              <a:rPr lang="en-US" sz="1400" b="1" dirty="0" err="1" smtClean="0"/>
              <a:t>JPedia</a:t>
            </a:r>
            <a:r>
              <a:rPr lang="en-US" sz="1400" b="1" dirty="0" smtClean="0"/>
              <a:t> </a:t>
            </a:r>
            <a:endParaRPr lang="en-US" sz="1400" b="1" dirty="0"/>
          </a:p>
        </p:txBody>
      </p:sp>
      <p:sp>
        <p:nvSpPr>
          <p:cNvPr id="6" name="TextBox 5"/>
          <p:cNvSpPr txBox="1"/>
          <p:nvPr/>
        </p:nvSpPr>
        <p:spPr>
          <a:xfrm>
            <a:off x="5948235" y="1424113"/>
            <a:ext cx="685800" cy="307777"/>
          </a:xfrm>
          <a:prstGeom prst="rect">
            <a:avLst/>
          </a:prstGeom>
          <a:noFill/>
        </p:spPr>
        <p:txBody>
          <a:bodyPr wrap="square" rtlCol="0">
            <a:spAutoFit/>
          </a:bodyPr>
          <a:lstStyle/>
          <a:p>
            <a:r>
              <a:rPr lang="en-US" sz="1400" b="1" dirty="0" smtClean="0"/>
              <a:t>2013</a:t>
            </a:r>
            <a:endParaRPr lang="en-US" sz="1400" b="1" dirty="0"/>
          </a:p>
        </p:txBody>
      </p:sp>
      <p:sp>
        <p:nvSpPr>
          <p:cNvPr id="7" name="TextBox 6"/>
          <p:cNvSpPr txBox="1"/>
          <p:nvPr/>
        </p:nvSpPr>
        <p:spPr>
          <a:xfrm>
            <a:off x="5151961" y="2743770"/>
            <a:ext cx="822699" cy="307777"/>
          </a:xfrm>
          <a:prstGeom prst="rect">
            <a:avLst/>
          </a:prstGeom>
          <a:noFill/>
        </p:spPr>
        <p:txBody>
          <a:bodyPr wrap="square" rtlCol="0">
            <a:spAutoFit/>
          </a:bodyPr>
          <a:lstStyle/>
          <a:p>
            <a:r>
              <a:rPr lang="en-US" sz="1400" b="1" dirty="0" smtClean="0"/>
              <a:t>2013</a:t>
            </a:r>
            <a:endParaRPr lang="en-US" sz="1400" b="1" dirty="0"/>
          </a:p>
        </p:txBody>
      </p:sp>
      <p:sp>
        <p:nvSpPr>
          <p:cNvPr id="8" name="TextBox 7"/>
          <p:cNvSpPr txBox="1"/>
          <p:nvPr/>
        </p:nvSpPr>
        <p:spPr>
          <a:xfrm>
            <a:off x="1305649" y="2652632"/>
            <a:ext cx="685800" cy="307777"/>
          </a:xfrm>
          <a:prstGeom prst="rect">
            <a:avLst/>
          </a:prstGeom>
          <a:noFill/>
        </p:spPr>
        <p:txBody>
          <a:bodyPr wrap="square" rtlCol="0">
            <a:spAutoFit/>
          </a:bodyPr>
          <a:lstStyle/>
          <a:p>
            <a:r>
              <a:rPr lang="en-US" sz="1400" b="1" dirty="0" smtClean="0"/>
              <a:t>2014</a:t>
            </a:r>
            <a:endParaRPr lang="en-US" sz="1400" b="1" dirty="0"/>
          </a:p>
        </p:txBody>
      </p:sp>
      <p:sp>
        <p:nvSpPr>
          <p:cNvPr id="9" name="TextBox 8"/>
          <p:cNvSpPr txBox="1"/>
          <p:nvPr/>
        </p:nvSpPr>
        <p:spPr>
          <a:xfrm>
            <a:off x="3617118" y="2949349"/>
            <a:ext cx="798317" cy="307777"/>
          </a:xfrm>
          <a:prstGeom prst="rect">
            <a:avLst/>
          </a:prstGeom>
          <a:noFill/>
        </p:spPr>
        <p:txBody>
          <a:bodyPr wrap="square" rtlCol="0">
            <a:spAutoFit/>
          </a:bodyPr>
          <a:lstStyle/>
          <a:p>
            <a:r>
              <a:rPr lang="en-US" sz="1400" b="1" dirty="0" smtClean="0"/>
              <a:t>2015</a:t>
            </a:r>
            <a:endParaRPr lang="en-US" sz="1400" b="1" dirty="0"/>
          </a:p>
        </p:txBody>
      </p:sp>
      <p:sp>
        <p:nvSpPr>
          <p:cNvPr id="23" name="TextBox 22"/>
          <p:cNvSpPr txBox="1"/>
          <p:nvPr/>
        </p:nvSpPr>
        <p:spPr>
          <a:xfrm>
            <a:off x="7422641" y="2227476"/>
            <a:ext cx="822699" cy="307777"/>
          </a:xfrm>
          <a:prstGeom prst="rect">
            <a:avLst/>
          </a:prstGeom>
          <a:noFill/>
        </p:spPr>
        <p:txBody>
          <a:bodyPr wrap="square" rtlCol="0">
            <a:spAutoFit/>
          </a:bodyPr>
          <a:lstStyle/>
          <a:p>
            <a:r>
              <a:rPr lang="en-US" sz="1400" b="1" dirty="0" smtClean="0"/>
              <a:t>2013</a:t>
            </a:r>
            <a:endParaRPr lang="en-US" sz="1400" b="1" dirty="0"/>
          </a:p>
        </p:txBody>
      </p:sp>
      <p:sp>
        <p:nvSpPr>
          <p:cNvPr id="24" name="TextBox 23"/>
          <p:cNvSpPr txBox="1"/>
          <p:nvPr/>
        </p:nvSpPr>
        <p:spPr>
          <a:xfrm>
            <a:off x="7239000" y="3193010"/>
            <a:ext cx="798317" cy="307777"/>
          </a:xfrm>
          <a:prstGeom prst="rect">
            <a:avLst/>
          </a:prstGeom>
          <a:noFill/>
        </p:spPr>
        <p:txBody>
          <a:bodyPr wrap="square" rtlCol="0">
            <a:spAutoFit/>
          </a:bodyPr>
          <a:lstStyle/>
          <a:p>
            <a:r>
              <a:rPr lang="en-US" sz="1400" b="1" dirty="0" smtClean="0"/>
              <a:t>2016</a:t>
            </a:r>
            <a:endParaRPr lang="en-US" sz="1400" b="1" dirty="0"/>
          </a:p>
        </p:txBody>
      </p:sp>
      <p:sp>
        <p:nvSpPr>
          <p:cNvPr id="10" name="TextBox 9"/>
          <p:cNvSpPr txBox="1"/>
          <p:nvPr/>
        </p:nvSpPr>
        <p:spPr>
          <a:xfrm>
            <a:off x="5151960" y="1643637"/>
            <a:ext cx="1410381" cy="646331"/>
          </a:xfrm>
          <a:prstGeom prst="rect">
            <a:avLst/>
          </a:prstGeom>
          <a:noFill/>
        </p:spPr>
        <p:txBody>
          <a:bodyPr wrap="square" rtlCol="0">
            <a:spAutoFit/>
          </a:bodyPr>
          <a:lstStyle/>
          <a:p>
            <a:r>
              <a:rPr lang="en-US" sz="1200" b="1" dirty="0" smtClean="0"/>
              <a:t>2011 – KM readiness assessment</a:t>
            </a:r>
            <a:endParaRPr lang="en-US" sz="1200" b="1" dirty="0"/>
          </a:p>
        </p:txBody>
      </p:sp>
      <p:sp>
        <p:nvSpPr>
          <p:cNvPr id="27" name="TextBox 26"/>
          <p:cNvSpPr txBox="1"/>
          <p:nvPr/>
        </p:nvSpPr>
        <p:spPr>
          <a:xfrm>
            <a:off x="5832029" y="5826487"/>
            <a:ext cx="563431" cy="276999"/>
          </a:xfrm>
          <a:prstGeom prst="rect">
            <a:avLst/>
          </a:prstGeom>
          <a:noFill/>
        </p:spPr>
        <p:txBody>
          <a:bodyPr wrap="square" rtlCol="0">
            <a:spAutoFit/>
          </a:bodyPr>
          <a:lstStyle/>
          <a:p>
            <a:r>
              <a:rPr lang="en-US" sz="1200" b="1" dirty="0" smtClean="0"/>
              <a:t>2016 </a:t>
            </a:r>
            <a:endParaRPr lang="en-US" sz="1200" b="1" dirty="0"/>
          </a:p>
        </p:txBody>
      </p:sp>
      <p:pic>
        <p:nvPicPr>
          <p:cNvPr id="2063" name="Picture 1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51067" y="5131954"/>
            <a:ext cx="2310152" cy="1518899"/>
          </a:xfrm>
          <a:prstGeom prst="rect">
            <a:avLst/>
          </a:prstGeom>
          <a:ln>
            <a:noFill/>
          </a:ln>
          <a:effectLst>
            <a:outerShdw blurRad="292100" dist="139700" dir="2700000" algn="tl" rotWithShape="0">
              <a:srgbClr val="333333">
                <a:alpha val="65000"/>
              </a:srgbClr>
            </a:outerShdw>
          </a:effectLst>
          <a:scene3d>
            <a:camera prst="perspectiveAbove"/>
            <a:lightRig rig="threePt" dir="t"/>
          </a:scene3d>
          <a:sp3d>
            <a:bevelT w="114300" prst="artDeco"/>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1305649" y="5062177"/>
            <a:ext cx="622765" cy="276999"/>
          </a:xfrm>
          <a:prstGeom prst="rect">
            <a:avLst/>
          </a:prstGeom>
          <a:noFill/>
        </p:spPr>
        <p:txBody>
          <a:bodyPr wrap="square" rtlCol="0">
            <a:spAutoFit/>
          </a:bodyPr>
          <a:lstStyle/>
          <a:p>
            <a:r>
              <a:rPr lang="en-US" sz="1200" b="1" dirty="0" smtClean="0"/>
              <a:t>2016 </a:t>
            </a:r>
            <a:endParaRPr lang="en-US" sz="1200" b="1" dirty="0"/>
          </a:p>
        </p:txBody>
      </p:sp>
      <p:pic>
        <p:nvPicPr>
          <p:cNvPr id="2064" name="Picture 16"/>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082453" y="4963097"/>
            <a:ext cx="1555705" cy="1708807"/>
          </a:xfrm>
          <a:prstGeom prst="rect">
            <a:avLst/>
          </a:prstGeom>
          <a:noFill/>
          <a:ln>
            <a:noFill/>
          </a:ln>
          <a:effectLst/>
          <a:scene3d>
            <a:camera prst="perspectiveContrastingLeftFacing"/>
            <a:lightRig rig="threePt" dir="t"/>
          </a:scene3d>
          <a:sp3d>
            <a:bevelT prst="angle"/>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60995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p:cNvSpPr>
            <a:spLocks noGrp="1"/>
          </p:cNvSpPr>
          <p:nvPr>
            <p:ph type="body" sz="quarter" idx="4294967295"/>
          </p:nvPr>
        </p:nvSpPr>
        <p:spPr>
          <a:xfrm>
            <a:off x="5063907" y="2209800"/>
            <a:ext cx="3733800" cy="2253220"/>
          </a:xfrm>
          <a:prstGeom prst="rect">
            <a:avLst/>
          </a:prstGeom>
        </p:spPr>
        <p:txBody>
          <a:bodyPr>
            <a:normAutofit/>
          </a:bodyPr>
          <a:lstStyle/>
          <a:p>
            <a:pPr marL="234950" indent="-234950"/>
            <a:r>
              <a:rPr lang="en-GB" sz="1600" dirty="0" err="1" smtClean="0">
                <a:solidFill>
                  <a:schemeClr val="accent5">
                    <a:lumMod val="75000"/>
                  </a:schemeClr>
                </a:solidFill>
              </a:rPr>
              <a:t>CoP</a:t>
            </a:r>
            <a:r>
              <a:rPr lang="en-GB" sz="1600" dirty="0" smtClean="0">
                <a:solidFill>
                  <a:schemeClr val="accent5">
                    <a:lumMod val="75000"/>
                  </a:schemeClr>
                </a:solidFill>
              </a:rPr>
              <a:t> Domains</a:t>
            </a:r>
          </a:p>
          <a:p>
            <a:pPr marL="234950" indent="-234950"/>
            <a:r>
              <a:rPr lang="en-GB" sz="1600" dirty="0" smtClean="0">
                <a:solidFill>
                  <a:schemeClr val="accent5">
                    <a:lumMod val="75000"/>
                  </a:schemeClr>
                </a:solidFill>
              </a:rPr>
              <a:t>Subject Matter Experts Profile</a:t>
            </a:r>
          </a:p>
          <a:p>
            <a:pPr marL="234950" indent="-234950"/>
            <a:r>
              <a:rPr lang="en-GB" sz="1600" dirty="0" smtClean="0">
                <a:solidFill>
                  <a:schemeClr val="accent5">
                    <a:lumMod val="75000"/>
                  </a:schemeClr>
                </a:solidFill>
              </a:rPr>
              <a:t>Ask and Discuss Online Platform</a:t>
            </a:r>
          </a:p>
        </p:txBody>
      </p:sp>
      <p:sp>
        <p:nvSpPr>
          <p:cNvPr id="8" name="Text Placeholder 3"/>
          <p:cNvSpPr>
            <a:spLocks noGrp="1"/>
          </p:cNvSpPr>
          <p:nvPr>
            <p:ph type="body" sz="quarter" idx="4294967295"/>
          </p:nvPr>
        </p:nvSpPr>
        <p:spPr>
          <a:xfrm>
            <a:off x="381000" y="2204144"/>
            <a:ext cx="3719240" cy="2596457"/>
          </a:xfrm>
          <a:prstGeom prst="rect">
            <a:avLst/>
          </a:prstGeom>
        </p:spPr>
        <p:txBody>
          <a:bodyPr>
            <a:noAutofit/>
          </a:bodyPr>
          <a:lstStyle/>
          <a:p>
            <a:pPr marL="234950" indent="-234950"/>
            <a:r>
              <a:rPr lang="en-GB" sz="1600" dirty="0" smtClean="0">
                <a:solidFill>
                  <a:schemeClr val="accent1">
                    <a:lumMod val="75000"/>
                  </a:schemeClr>
                </a:solidFill>
              </a:rPr>
              <a:t>Best Practices</a:t>
            </a:r>
          </a:p>
          <a:p>
            <a:pPr marL="234950" indent="-234950"/>
            <a:r>
              <a:rPr lang="en-GB" sz="1600" dirty="0" smtClean="0">
                <a:solidFill>
                  <a:schemeClr val="accent1">
                    <a:lumMod val="75000"/>
                  </a:schemeClr>
                </a:solidFill>
              </a:rPr>
              <a:t>PM Competency Framework</a:t>
            </a:r>
          </a:p>
          <a:p>
            <a:pPr marL="234950" indent="-234950"/>
            <a:r>
              <a:rPr lang="en-GB" sz="1600" dirty="0" smtClean="0">
                <a:solidFill>
                  <a:schemeClr val="accent1">
                    <a:lumMod val="75000"/>
                  </a:schemeClr>
                </a:solidFill>
              </a:rPr>
              <a:t>Project Lessons Learned</a:t>
            </a:r>
          </a:p>
          <a:p>
            <a:pPr marL="234950" indent="-234950"/>
            <a:r>
              <a:rPr lang="en-GB" sz="1600" dirty="0" smtClean="0">
                <a:solidFill>
                  <a:schemeClr val="accent1">
                    <a:lumMod val="75000"/>
                  </a:schemeClr>
                </a:solidFill>
              </a:rPr>
              <a:t>Technical References and Guides</a:t>
            </a:r>
          </a:p>
          <a:p>
            <a:pPr marL="234950" indent="-234950"/>
            <a:r>
              <a:rPr lang="en-GB" sz="1600" dirty="0" smtClean="0">
                <a:solidFill>
                  <a:schemeClr val="accent1">
                    <a:lumMod val="75000"/>
                  </a:schemeClr>
                </a:solidFill>
              </a:rPr>
              <a:t>Presentations</a:t>
            </a:r>
          </a:p>
          <a:p>
            <a:pPr marL="234950" indent="-234950"/>
            <a:r>
              <a:rPr lang="en-GB" sz="1600" dirty="0" smtClean="0">
                <a:solidFill>
                  <a:schemeClr val="accent1">
                    <a:lumMod val="75000"/>
                  </a:schemeClr>
                </a:solidFill>
              </a:rPr>
              <a:t>Conference Papers</a:t>
            </a:r>
          </a:p>
          <a:p>
            <a:endParaRPr lang="en-GB" sz="1600" dirty="0">
              <a:solidFill>
                <a:schemeClr val="accent1">
                  <a:lumMod val="75000"/>
                </a:schemeClr>
              </a:solidFill>
            </a:endParaRPr>
          </a:p>
          <a:p>
            <a:pPr marL="0" indent="0">
              <a:buNone/>
            </a:pPr>
            <a:endParaRPr lang="en-GB" sz="1600" dirty="0" smtClean="0">
              <a:solidFill>
                <a:schemeClr val="accent1">
                  <a:lumMod val="75000"/>
                </a:schemeClr>
              </a:solidFill>
            </a:endParaRPr>
          </a:p>
        </p:txBody>
      </p:sp>
      <p:sp>
        <p:nvSpPr>
          <p:cNvPr id="10" name="TextBox 9"/>
          <p:cNvSpPr txBox="1"/>
          <p:nvPr/>
        </p:nvSpPr>
        <p:spPr>
          <a:xfrm>
            <a:off x="4922180" y="1295949"/>
            <a:ext cx="4017254" cy="707886"/>
          </a:xfrm>
          <a:prstGeom prst="rect">
            <a:avLst/>
          </a:prstGeom>
          <a:solidFill>
            <a:schemeClr val="accent5">
              <a:lumMod val="40000"/>
              <a:lumOff val="60000"/>
            </a:schemeClr>
          </a:solidFill>
        </p:spPr>
        <p:txBody>
          <a:bodyPr wrap="square" rtlCol="0">
            <a:spAutoFit/>
          </a:bodyPr>
          <a:lstStyle/>
          <a:p>
            <a:pPr algn="ctr"/>
            <a:r>
              <a:rPr lang="en-GB" sz="2000" b="1" dirty="0" err="1" smtClean="0">
                <a:solidFill>
                  <a:srgbClr val="C00000"/>
                </a:solidFill>
              </a:rPr>
              <a:t>JCoP</a:t>
            </a:r>
            <a:endParaRPr lang="en-GB" sz="2000" b="1" dirty="0" smtClean="0">
              <a:solidFill>
                <a:srgbClr val="C00000"/>
              </a:solidFill>
            </a:endParaRPr>
          </a:p>
          <a:p>
            <a:pPr algn="ctr"/>
            <a:r>
              <a:rPr lang="en-GB" sz="2000" i="1" dirty="0" err="1" smtClean="0">
                <a:solidFill>
                  <a:srgbClr val="C00000"/>
                </a:solidFill>
              </a:rPr>
              <a:t>Virual</a:t>
            </a:r>
            <a:r>
              <a:rPr lang="en-GB" sz="2000" i="1" dirty="0" smtClean="0">
                <a:solidFill>
                  <a:srgbClr val="C00000"/>
                </a:solidFill>
              </a:rPr>
              <a:t> Communities of Practice</a:t>
            </a:r>
            <a:endParaRPr lang="en-GB" sz="2000" i="1" dirty="0">
              <a:solidFill>
                <a:srgbClr val="C00000"/>
              </a:solidFill>
            </a:endParaRPr>
          </a:p>
        </p:txBody>
      </p:sp>
      <p:sp>
        <p:nvSpPr>
          <p:cNvPr id="11" name="TextBox 10"/>
          <p:cNvSpPr txBox="1"/>
          <p:nvPr/>
        </p:nvSpPr>
        <p:spPr>
          <a:xfrm>
            <a:off x="294469" y="1283559"/>
            <a:ext cx="3828080" cy="707886"/>
          </a:xfrm>
          <a:prstGeom prst="rect">
            <a:avLst/>
          </a:prstGeom>
          <a:solidFill>
            <a:srgbClr val="E8C0BE"/>
          </a:solidFill>
        </p:spPr>
        <p:txBody>
          <a:bodyPr wrap="square" rtlCol="0">
            <a:spAutoFit/>
          </a:bodyPr>
          <a:lstStyle/>
          <a:p>
            <a:pPr algn="ctr"/>
            <a:r>
              <a:rPr lang="en-GB" sz="2000" b="1" dirty="0" err="1" smtClean="0">
                <a:solidFill>
                  <a:schemeClr val="accent4">
                    <a:lumMod val="50000"/>
                  </a:schemeClr>
                </a:solidFill>
              </a:rPr>
              <a:t>JPedia</a:t>
            </a:r>
            <a:endParaRPr lang="en-GB" sz="2000" b="1" dirty="0" smtClean="0">
              <a:solidFill>
                <a:schemeClr val="accent4">
                  <a:lumMod val="50000"/>
                </a:schemeClr>
              </a:solidFill>
            </a:endParaRPr>
          </a:p>
          <a:p>
            <a:pPr algn="ctr"/>
            <a:r>
              <a:rPr lang="en-GB" sz="2000" i="1" dirty="0" smtClean="0">
                <a:solidFill>
                  <a:schemeClr val="accent4">
                    <a:lumMod val="50000"/>
                  </a:schemeClr>
                </a:solidFill>
              </a:rPr>
              <a:t>Online Knowledge Repository</a:t>
            </a:r>
          </a:p>
        </p:txBody>
      </p:sp>
      <p:sp>
        <p:nvSpPr>
          <p:cNvPr id="12" name="Rectangle 11"/>
          <p:cNvSpPr/>
          <p:nvPr/>
        </p:nvSpPr>
        <p:spPr>
          <a:xfrm>
            <a:off x="294468" y="1217574"/>
            <a:ext cx="3828081" cy="3583025"/>
          </a:xfrm>
          <a:prstGeom prst="rect">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4922180" y="1217575"/>
            <a:ext cx="4024181" cy="3583026"/>
          </a:xfrm>
          <a:prstGeom prst="rect">
            <a:avLst/>
          </a:prstGeom>
          <a:noFill/>
          <a:ln w="28575">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Elbow Connector 14"/>
          <p:cNvCxnSpPr/>
          <p:nvPr/>
        </p:nvCxnSpPr>
        <p:spPr>
          <a:xfrm rot="16200000" flipH="1">
            <a:off x="855700" y="5204926"/>
            <a:ext cx="1032258" cy="223605"/>
          </a:xfrm>
          <a:prstGeom prst="bentConnector3">
            <a:avLst>
              <a:gd name="adj1" fmla="val 50000"/>
            </a:avLst>
          </a:prstGeom>
          <a:noFill/>
          <a:ln w="28575">
            <a:solidFill>
              <a:srgbClr val="C00000"/>
            </a:solidFill>
            <a:prstDash val="sys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24" name="TextBox 23"/>
          <p:cNvSpPr txBox="1"/>
          <p:nvPr/>
        </p:nvSpPr>
        <p:spPr>
          <a:xfrm>
            <a:off x="1676400" y="381000"/>
            <a:ext cx="4267200" cy="523220"/>
          </a:xfrm>
          <a:prstGeom prst="rect">
            <a:avLst/>
          </a:prstGeom>
          <a:noFill/>
        </p:spPr>
        <p:txBody>
          <a:bodyPr wrap="square" rtlCol="0">
            <a:spAutoFit/>
          </a:bodyPr>
          <a:lstStyle/>
          <a:p>
            <a:pPr algn="r"/>
            <a:r>
              <a:rPr lang="en-GB" sz="2800" b="1" dirty="0" smtClean="0">
                <a:solidFill>
                  <a:srgbClr val="FF9900"/>
                </a:solidFill>
                <a:effectLst>
                  <a:outerShdw blurRad="38100" dist="38100" dir="2700000" algn="tl">
                    <a:srgbClr val="000000">
                      <a:alpha val="43137"/>
                    </a:srgbClr>
                  </a:outerShdw>
                  <a:reflection blurRad="6350" stA="60000" endA="900" endPos="58000" dir="5400000" sy="-100000" algn="bl" rotWithShape="0"/>
                </a:effectLst>
              </a:rPr>
              <a:t>JKR KM Online Tools </a:t>
            </a:r>
            <a:endParaRPr lang="en-GB" sz="2800" b="1" dirty="0">
              <a:solidFill>
                <a:srgbClr val="FF9900"/>
              </a:solidFill>
              <a:effectLst>
                <a:outerShdw blurRad="38100" dist="38100" dir="2700000" algn="tl">
                  <a:srgbClr val="000000">
                    <a:alpha val="43137"/>
                  </a:srgbClr>
                </a:outerShdw>
                <a:reflection blurRad="6350" stA="60000" endA="900" endPos="58000" dir="5400000" sy="-100000" algn="bl" rotWithShape="0"/>
              </a:effectLst>
            </a:endParaRPr>
          </a:p>
        </p:txBody>
      </p:sp>
      <p:cxnSp>
        <p:nvCxnSpPr>
          <p:cNvPr id="27" name="Elbow Connector 26"/>
          <p:cNvCxnSpPr/>
          <p:nvPr/>
        </p:nvCxnSpPr>
        <p:spPr>
          <a:xfrm rot="5400000">
            <a:off x="6956764" y="5217101"/>
            <a:ext cx="1076936" cy="243938"/>
          </a:xfrm>
          <a:prstGeom prst="bentConnector3">
            <a:avLst>
              <a:gd name="adj1" fmla="val 50000"/>
            </a:avLst>
          </a:prstGeom>
          <a:noFill/>
          <a:ln w="28575">
            <a:solidFill>
              <a:schemeClr val="accent1">
                <a:lumMod val="75000"/>
              </a:schemeClr>
            </a:solidFill>
            <a:prstDash val="sys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3" name="TextBox 2"/>
          <p:cNvSpPr txBox="1"/>
          <p:nvPr/>
        </p:nvSpPr>
        <p:spPr>
          <a:xfrm>
            <a:off x="990600" y="5877538"/>
            <a:ext cx="3581400" cy="400110"/>
          </a:xfrm>
          <a:prstGeom prst="rect">
            <a:avLst/>
          </a:prstGeom>
          <a:solidFill>
            <a:schemeClr val="accent2">
              <a:lumMod val="50000"/>
            </a:schemeClr>
          </a:solidFill>
        </p:spPr>
        <p:txBody>
          <a:bodyPr wrap="square" rtlCol="0">
            <a:spAutoFit/>
          </a:bodyPr>
          <a:lstStyle/>
          <a:p>
            <a:pPr algn="ctr"/>
            <a:r>
              <a:rPr lang="en-US" sz="2000" dirty="0" smtClean="0">
                <a:solidFill>
                  <a:schemeClr val="accent5">
                    <a:lumMod val="40000"/>
                    <a:lumOff val="60000"/>
                  </a:schemeClr>
                </a:solidFill>
              </a:rPr>
              <a:t>Connect People to Content</a:t>
            </a:r>
            <a:endParaRPr lang="en-US" sz="2000" dirty="0">
              <a:solidFill>
                <a:schemeClr val="accent5">
                  <a:lumMod val="40000"/>
                  <a:lumOff val="60000"/>
                </a:schemeClr>
              </a:solidFill>
            </a:endParaRPr>
          </a:p>
        </p:txBody>
      </p:sp>
      <p:sp>
        <p:nvSpPr>
          <p:cNvPr id="16" name="TextBox 15"/>
          <p:cNvSpPr txBox="1"/>
          <p:nvPr/>
        </p:nvSpPr>
        <p:spPr>
          <a:xfrm>
            <a:off x="4572000" y="5869975"/>
            <a:ext cx="3688560" cy="400110"/>
          </a:xfrm>
          <a:prstGeom prst="rect">
            <a:avLst/>
          </a:prstGeom>
          <a:solidFill>
            <a:schemeClr val="accent5">
              <a:lumMod val="40000"/>
              <a:lumOff val="60000"/>
            </a:schemeClr>
          </a:solidFill>
        </p:spPr>
        <p:txBody>
          <a:bodyPr wrap="square" rtlCol="0">
            <a:spAutoFit/>
          </a:bodyPr>
          <a:lstStyle/>
          <a:p>
            <a:pPr algn="ctr"/>
            <a:r>
              <a:rPr lang="en-US" sz="2000" dirty="0" smtClean="0">
                <a:solidFill>
                  <a:srgbClr val="C00000"/>
                </a:solidFill>
              </a:rPr>
              <a:t>Connect People to People</a:t>
            </a:r>
            <a:endParaRPr lang="en-US" sz="2000" dirty="0">
              <a:solidFill>
                <a:srgbClr val="C00000"/>
              </a:solidFill>
            </a:endParaRPr>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4753" y="4038600"/>
            <a:ext cx="2842847"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87336" y="4114800"/>
            <a:ext cx="1679864" cy="17264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1368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up)">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down)">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13316"/>
                                        </p:tgtEl>
                                        <p:attrNameLst>
                                          <p:attrName>style.visibility</p:attrName>
                                        </p:attrNameLst>
                                      </p:cBhvr>
                                      <p:to>
                                        <p:strVal val="visible"/>
                                      </p:to>
                                    </p:set>
                                    <p:animEffect transition="in" filter="wheel(1)">
                                      <p:cBhvr>
                                        <p:cTn id="26" dur="2000"/>
                                        <p:tgtEl>
                                          <p:spTgt spid="1331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up)">
                                      <p:cBhvr>
                                        <p:cTn id="31" dur="500"/>
                                        <p:tgtEl>
                                          <p:spTgt spid="13"/>
                                        </p:tgtEl>
                                      </p:cBhvr>
                                    </p:animEffect>
                                  </p:childTnLst>
                                </p:cTn>
                              </p:par>
                            </p:childTnLst>
                          </p:cTn>
                        </p:par>
                        <p:par>
                          <p:cTn id="32" fill="hold">
                            <p:stCondLst>
                              <p:cond delay="5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down)">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nodeType="clickEffect">
                                  <p:stCondLst>
                                    <p:cond delay="0"/>
                                  </p:stCondLst>
                                  <p:childTnLst>
                                    <p:set>
                                      <p:cBhvr>
                                        <p:cTn id="44" dur="1" fill="hold">
                                          <p:stCondLst>
                                            <p:cond delay="0"/>
                                          </p:stCondLst>
                                        </p:cTn>
                                        <p:tgtEl>
                                          <p:spTgt spid="13315"/>
                                        </p:tgtEl>
                                        <p:attrNameLst>
                                          <p:attrName>style.visibility</p:attrName>
                                        </p:attrNameLst>
                                      </p:cBhvr>
                                      <p:to>
                                        <p:strVal val="visible"/>
                                      </p:to>
                                    </p:set>
                                    <p:animEffect transition="in" filter="wheel(1)">
                                      <p:cBhvr>
                                        <p:cTn id="45" dur="2000"/>
                                        <p:tgtEl>
                                          <p:spTgt spid="13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24" grpId="0"/>
      <p:bldP spid="3"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ROZNITA OTHMAN\CoP\CoP TASK FORCE\jcop logo.jpg"/>
          <p:cNvPicPr/>
          <p:nvPr/>
        </p:nvPicPr>
        <p:blipFill rotWithShape="1">
          <a:blip r:embed="rId2" cstate="print"/>
          <a:srcRect l="1242" t="17050" r="5644" b="8032"/>
          <a:stretch/>
        </p:blipFill>
        <p:spPr bwMode="auto">
          <a:xfrm>
            <a:off x="5317435" y="481128"/>
            <a:ext cx="3810000" cy="1981200"/>
          </a:xfrm>
          <a:prstGeom prst="rect">
            <a:avLst/>
          </a:prstGeom>
          <a:ln>
            <a:noFill/>
          </a:ln>
          <a:effectLst>
            <a:outerShdw blurRad="292100" dist="139700" dir="2700000" algn="tl" rotWithShape="0">
              <a:srgbClr val="333333">
                <a:alpha val="65000"/>
              </a:srgbClr>
            </a:outerShdw>
          </a:effectLst>
          <a:extLst/>
        </p:spPr>
      </p:pic>
      <p:sp>
        <p:nvSpPr>
          <p:cNvPr id="5" name="TextBox 4"/>
          <p:cNvSpPr txBox="1"/>
          <p:nvPr/>
        </p:nvSpPr>
        <p:spPr>
          <a:xfrm>
            <a:off x="5029200" y="19463"/>
            <a:ext cx="4114800" cy="400110"/>
          </a:xfrm>
          <a:prstGeom prst="rect">
            <a:avLst/>
          </a:prstGeom>
          <a:solidFill>
            <a:schemeClr val="bg2">
              <a:lumMod val="50000"/>
            </a:schemeClr>
          </a:solidFill>
        </p:spPr>
        <p:txBody>
          <a:bodyPr wrap="square">
            <a:spAutoFit/>
          </a:bodyPr>
          <a:lstStyle/>
          <a:p>
            <a:pPr algn="ctr">
              <a:defRPr/>
            </a:pPr>
            <a:r>
              <a:rPr lang="en-US" sz="1600" b="1" dirty="0">
                <a:solidFill>
                  <a:srgbClr val="FFFF00"/>
                </a:solidFill>
                <a:effectLst>
                  <a:outerShdw blurRad="38100" dist="38100" dir="2700000" algn="tl">
                    <a:srgbClr val="000000">
                      <a:alpha val="43137"/>
                    </a:srgbClr>
                  </a:outerShdw>
                </a:effectLst>
              </a:rPr>
              <a:t>Connecting People –  The </a:t>
            </a:r>
            <a:r>
              <a:rPr lang="en-US" sz="2000" b="1" dirty="0">
                <a:solidFill>
                  <a:srgbClr val="FF0000"/>
                </a:solidFill>
                <a:effectLst>
                  <a:outerShdw blurRad="38100" dist="38100" dir="2700000" algn="tl">
                    <a:srgbClr val="000000">
                      <a:alpha val="43137"/>
                    </a:srgbClr>
                  </a:outerShdw>
                </a:effectLst>
              </a:rPr>
              <a:t>BEST</a:t>
            </a:r>
            <a:r>
              <a:rPr lang="en-US" sz="1600" b="1" dirty="0">
                <a:solidFill>
                  <a:srgbClr val="FFFF00"/>
                </a:solidFill>
                <a:effectLst>
                  <a:outerShdw blurRad="38100" dist="38100" dir="2700000" algn="tl">
                    <a:srgbClr val="000000">
                      <a:alpha val="43137"/>
                    </a:srgbClr>
                  </a:outerShdw>
                </a:effectLst>
              </a:rPr>
              <a:t> Way </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13" y="0"/>
            <a:ext cx="2892287" cy="4151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637" y="2131626"/>
            <a:ext cx="3295650" cy="3641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78688" y="3011004"/>
            <a:ext cx="2786224" cy="387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6" cstate="print"/>
          <a:srcRect l="22837" t="5600" r="37395" b="4631"/>
          <a:stretch>
            <a:fillRect/>
          </a:stretch>
        </p:blipFill>
        <p:spPr bwMode="auto">
          <a:xfrm>
            <a:off x="5814120" y="1066800"/>
            <a:ext cx="3313315" cy="4207032"/>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2"/>
          <p:cNvPicPr>
            <a:picLocks noChangeAspect="1" noChangeArrowheads="1"/>
          </p:cNvPicPr>
          <p:nvPr/>
        </p:nvPicPr>
        <p:blipFill>
          <a:blip r:embed="rId7" cstate="print"/>
          <a:srcRect l="27756" t="11634" r="40350" b="7867"/>
          <a:stretch>
            <a:fillRect/>
          </a:stretch>
        </p:blipFill>
        <p:spPr bwMode="auto">
          <a:xfrm>
            <a:off x="6493759" y="1936524"/>
            <a:ext cx="2839725" cy="4031708"/>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3"/>
          <p:cNvPicPr>
            <a:picLocks noChangeAspect="1" noChangeArrowheads="1"/>
          </p:cNvPicPr>
          <p:nvPr/>
        </p:nvPicPr>
        <p:blipFill>
          <a:blip r:embed="rId8" cstate="print"/>
          <a:srcRect l="27950" t="6601" r="40550" b="5201"/>
          <a:stretch>
            <a:fillRect/>
          </a:stretch>
        </p:blipFill>
        <p:spPr bwMode="auto">
          <a:xfrm>
            <a:off x="5317435" y="2789837"/>
            <a:ext cx="2599450" cy="4094134"/>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12" name="TextBox 11"/>
          <p:cNvSpPr txBox="1"/>
          <p:nvPr/>
        </p:nvSpPr>
        <p:spPr>
          <a:xfrm rot="20564892">
            <a:off x="707896" y="2729773"/>
            <a:ext cx="3042375" cy="369332"/>
          </a:xfrm>
          <a:prstGeom prst="rect">
            <a:avLst/>
          </a:prstGeom>
          <a:solidFill>
            <a:srgbClr val="FF9900"/>
          </a:solidFill>
        </p:spPr>
        <p:txBody>
          <a:bodyPr wrap="square" rtlCol="0">
            <a:spAutoFit/>
          </a:bodyPr>
          <a:lstStyle/>
          <a:p>
            <a:pPr algn="ctr"/>
            <a:r>
              <a:rPr lang="en-US" b="1" dirty="0" smtClean="0">
                <a:solidFill>
                  <a:srgbClr val="025198"/>
                </a:solidFill>
              </a:rPr>
              <a:t>Share Explicit Knowledge</a:t>
            </a:r>
            <a:endParaRPr lang="en-US" b="1" dirty="0">
              <a:solidFill>
                <a:srgbClr val="025198"/>
              </a:solidFill>
            </a:endParaRPr>
          </a:p>
        </p:txBody>
      </p:sp>
      <p:sp>
        <p:nvSpPr>
          <p:cNvPr id="13" name="TextBox 12"/>
          <p:cNvSpPr txBox="1"/>
          <p:nvPr/>
        </p:nvSpPr>
        <p:spPr>
          <a:xfrm rot="20564892">
            <a:off x="5360545" y="2669599"/>
            <a:ext cx="2971800" cy="369332"/>
          </a:xfrm>
          <a:prstGeom prst="rect">
            <a:avLst/>
          </a:prstGeom>
          <a:solidFill>
            <a:srgbClr val="FF9900"/>
          </a:solidFill>
        </p:spPr>
        <p:txBody>
          <a:bodyPr wrap="square" rtlCol="0">
            <a:spAutoFit/>
          </a:bodyPr>
          <a:lstStyle/>
          <a:p>
            <a:pPr algn="ctr"/>
            <a:r>
              <a:rPr lang="en-US" b="1" dirty="0" smtClean="0">
                <a:solidFill>
                  <a:srgbClr val="025198"/>
                </a:solidFill>
              </a:rPr>
              <a:t>Share Tacit Knowledge</a:t>
            </a:r>
            <a:endParaRPr lang="en-US" b="1" dirty="0">
              <a:solidFill>
                <a:srgbClr val="025198"/>
              </a:solidFill>
            </a:endParaRPr>
          </a:p>
        </p:txBody>
      </p:sp>
      <p:sp>
        <p:nvSpPr>
          <p:cNvPr id="2" name="TextBox 1"/>
          <p:cNvSpPr txBox="1"/>
          <p:nvPr/>
        </p:nvSpPr>
        <p:spPr>
          <a:xfrm>
            <a:off x="2913935" y="19463"/>
            <a:ext cx="1096144" cy="400110"/>
          </a:xfrm>
          <a:prstGeom prst="rect">
            <a:avLst/>
          </a:prstGeom>
          <a:noFill/>
        </p:spPr>
        <p:txBody>
          <a:bodyPr wrap="square" rtlCol="0">
            <a:spAutoFit/>
          </a:bodyPr>
          <a:lstStyle/>
          <a:p>
            <a:r>
              <a:rPr lang="en-US" sz="2000" dirty="0" err="1" smtClean="0">
                <a:effectLst>
                  <a:outerShdw blurRad="38100" dist="38100" dir="2700000" algn="tl">
                    <a:srgbClr val="000000">
                      <a:alpha val="43137"/>
                    </a:srgbClr>
                  </a:outerShdw>
                </a:effectLst>
              </a:rPr>
              <a:t>JPedia</a:t>
            </a:r>
            <a:endParaRPr lang="en-US" sz="2000" dirty="0">
              <a:effectLst>
                <a:outerShdw blurRad="38100" dist="38100" dir="2700000" algn="tl">
                  <a:srgbClr val="000000">
                    <a:alpha val="43137"/>
                  </a:srgbClr>
                </a:outerShdw>
              </a:effectLst>
            </a:endParaRPr>
          </a:p>
        </p:txBody>
      </p:sp>
      <p:sp>
        <p:nvSpPr>
          <p:cNvPr id="3" name="TextBox 2"/>
          <p:cNvSpPr txBox="1"/>
          <p:nvPr/>
        </p:nvSpPr>
        <p:spPr>
          <a:xfrm>
            <a:off x="4392621" y="377461"/>
            <a:ext cx="1249490" cy="400110"/>
          </a:xfrm>
          <a:prstGeom prst="rect">
            <a:avLst/>
          </a:prstGeom>
          <a:noFill/>
        </p:spPr>
        <p:txBody>
          <a:bodyPr wrap="square" rtlCol="0">
            <a:spAutoFit/>
          </a:bodyPr>
          <a:lstStyle/>
          <a:p>
            <a:r>
              <a:rPr lang="en-US" sz="2000" b="1" dirty="0" err="1" smtClean="0">
                <a:effectLst>
                  <a:outerShdw blurRad="38100" dist="38100" dir="2700000" algn="tl">
                    <a:srgbClr val="000000">
                      <a:alpha val="43137"/>
                    </a:srgbClr>
                  </a:outerShdw>
                </a:effectLst>
              </a:rPr>
              <a:t>JCoP</a:t>
            </a:r>
            <a:endParaRPr lang="en-US" sz="2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37520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p:cTn id="35" dur="500" fill="hold"/>
                                        <p:tgtEl>
                                          <p:spTgt spid="3"/>
                                        </p:tgtEl>
                                        <p:attrNameLst>
                                          <p:attrName>ppt_w</p:attrName>
                                        </p:attrNameLst>
                                      </p:cBhvr>
                                      <p:tavLst>
                                        <p:tav tm="0">
                                          <p:val>
                                            <p:fltVal val="0"/>
                                          </p:val>
                                        </p:tav>
                                        <p:tav tm="100000">
                                          <p:val>
                                            <p:strVal val="#ppt_w"/>
                                          </p:val>
                                        </p:tav>
                                      </p:tavLst>
                                    </p:anim>
                                    <p:anim calcmode="lin" valueType="num">
                                      <p:cBhvr>
                                        <p:cTn id="36" dur="500" fill="hold"/>
                                        <p:tgtEl>
                                          <p:spTgt spid="3"/>
                                        </p:tgtEl>
                                        <p:attrNameLst>
                                          <p:attrName>ppt_h</p:attrName>
                                        </p:attrNameLst>
                                      </p:cBhvr>
                                      <p:tavLst>
                                        <p:tav tm="0">
                                          <p:val>
                                            <p:fltVal val="0"/>
                                          </p:val>
                                        </p:tav>
                                        <p:tav tm="100000">
                                          <p:val>
                                            <p:strVal val="#ppt_h"/>
                                          </p:val>
                                        </p:tav>
                                      </p:tavLst>
                                    </p:anim>
                                    <p:animEffect transition="in" filter="fade">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barn(inVertical)">
                                      <p:cBhvr>
                                        <p:cTn id="42" dur="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additive="base">
                                        <p:cTn id="47" dur="500" fill="hold"/>
                                        <p:tgtEl>
                                          <p:spTgt spid="5"/>
                                        </p:tgtEl>
                                        <p:attrNameLst>
                                          <p:attrName>ppt_x</p:attrName>
                                        </p:attrNameLst>
                                      </p:cBhvr>
                                      <p:tavLst>
                                        <p:tav tm="0">
                                          <p:val>
                                            <p:strVal val="#ppt_x"/>
                                          </p:val>
                                        </p:tav>
                                        <p:tav tm="100000">
                                          <p:val>
                                            <p:strVal val="#ppt_x"/>
                                          </p:val>
                                        </p:tav>
                                      </p:tavLst>
                                    </p:anim>
                                    <p:anim calcmode="lin" valueType="num">
                                      <p:cBhvr additive="base">
                                        <p:cTn id="4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wipe(down)">
                                      <p:cBhvr>
                                        <p:cTn id="53" dur="500"/>
                                        <p:tgtEl>
                                          <p:spTgt spid="9"/>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down)">
                                      <p:cBhvr>
                                        <p:cTn id="58" dur="500"/>
                                        <p:tgtEl>
                                          <p:spTgt spid="10"/>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down)">
                                      <p:cBhvr>
                                        <p:cTn id="6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3" grpId="0" animBg="1"/>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9"/>
          <p:cNvSpPr txBox="1">
            <a:spLocks/>
          </p:cNvSpPr>
          <p:nvPr/>
        </p:nvSpPr>
        <p:spPr>
          <a:xfrm>
            <a:off x="457200" y="358775"/>
            <a:ext cx="8229600" cy="855663"/>
          </a:xfrm>
          <a:prstGeom prst="rect">
            <a:avLst/>
          </a:prstGeom>
        </p:spPr>
        <p:txBody>
          <a:bodyPr/>
          <a:lstStyle>
            <a:lvl1pPr algn="l" defTabSz="914400" rtl="0" eaLnBrk="1" latinLnBrk="0" hangingPunct="1">
              <a:lnSpc>
                <a:spcPct val="90000"/>
              </a:lnSpc>
              <a:spcBef>
                <a:spcPct val="0"/>
              </a:spcBef>
              <a:buNone/>
              <a:defRPr sz="3600" kern="1200" baseline="0">
                <a:solidFill>
                  <a:schemeClr val="accent4"/>
                </a:solidFill>
                <a:latin typeface="+mj-lt"/>
                <a:ea typeface="+mj-ea"/>
                <a:cs typeface="+mj-cs"/>
              </a:defRPr>
            </a:lvl1pPr>
          </a:lstStyle>
          <a:p>
            <a:pPr fontAlgn="auto">
              <a:spcBef>
                <a:spcPts val="0"/>
              </a:spcBef>
              <a:spcAft>
                <a:spcPts val="0"/>
              </a:spcAft>
              <a:defRPr/>
            </a:pPr>
            <a:r>
              <a:rPr lang="en-US" sz="4400" b="1" dirty="0" err="1" smtClean="0">
                <a:solidFill>
                  <a:srgbClr val="0070C0"/>
                </a:solidFill>
              </a:rPr>
              <a:t>Jpedia</a:t>
            </a:r>
            <a:r>
              <a:rPr lang="en-US" sz="4400" dirty="0" smtClean="0">
                <a:solidFill>
                  <a:srgbClr val="0070C0"/>
                </a:solidFill>
              </a:rPr>
              <a:t> </a:t>
            </a:r>
            <a:r>
              <a:rPr lang="en-US" sz="2800" dirty="0" smtClean="0">
                <a:solidFill>
                  <a:srgbClr val="0070C0"/>
                </a:solidFill>
              </a:rPr>
              <a:t>(formerly called e-</a:t>
            </a:r>
            <a:r>
              <a:rPr lang="en-US" sz="2800" dirty="0" err="1" smtClean="0">
                <a:solidFill>
                  <a:srgbClr val="0070C0"/>
                </a:solidFill>
              </a:rPr>
              <a:t>psmg</a:t>
            </a:r>
            <a:r>
              <a:rPr lang="en-US" sz="4400" dirty="0" smtClean="0">
                <a:solidFill>
                  <a:srgbClr val="0070C0"/>
                </a:solidFill>
              </a:rPr>
              <a:t>)</a:t>
            </a:r>
            <a:endParaRPr lang="en-US" sz="4400" dirty="0">
              <a:solidFill>
                <a:srgbClr val="0070C0"/>
              </a:solidFill>
            </a:endParaRPr>
          </a:p>
        </p:txBody>
      </p:sp>
      <p:sp>
        <p:nvSpPr>
          <p:cNvPr id="4" name="Text Placeholder 1"/>
          <p:cNvSpPr txBox="1">
            <a:spLocks/>
          </p:cNvSpPr>
          <p:nvPr/>
        </p:nvSpPr>
        <p:spPr>
          <a:xfrm>
            <a:off x="136634" y="1265676"/>
            <a:ext cx="8915400" cy="49149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1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Bef>
                <a:spcPts val="0"/>
              </a:spcBef>
              <a:spcAft>
                <a:spcPts val="0"/>
              </a:spcAft>
              <a:defRPr/>
            </a:pPr>
            <a:r>
              <a:rPr lang="en-US" sz="2800" dirty="0" smtClean="0">
                <a:solidFill>
                  <a:srgbClr val="0070C0"/>
                </a:solidFill>
              </a:rPr>
              <a:t>Started as an experiment to see what works in JKR environment</a:t>
            </a:r>
          </a:p>
          <a:p>
            <a:pPr lvl="1" fontAlgn="auto">
              <a:spcBef>
                <a:spcPts val="0"/>
              </a:spcBef>
              <a:spcAft>
                <a:spcPts val="0"/>
              </a:spcAft>
              <a:buFontTx/>
              <a:buNone/>
              <a:defRPr/>
            </a:pPr>
            <a:endParaRPr lang="en-US" sz="2800" dirty="0" smtClean="0">
              <a:solidFill>
                <a:srgbClr val="0070C0"/>
              </a:solidFill>
            </a:endParaRPr>
          </a:p>
          <a:p>
            <a:pPr fontAlgn="auto">
              <a:spcBef>
                <a:spcPts val="0"/>
              </a:spcBef>
              <a:spcAft>
                <a:spcPts val="0"/>
              </a:spcAft>
              <a:defRPr/>
            </a:pPr>
            <a:r>
              <a:rPr lang="en-US" sz="2800" dirty="0" smtClean="0">
                <a:solidFill>
                  <a:srgbClr val="0070C0"/>
                </a:solidFill>
              </a:rPr>
              <a:t>An online knowledge repository - focused on knowledge needs of site supervisory staff (online site management guide)</a:t>
            </a:r>
          </a:p>
          <a:p>
            <a:pPr fontAlgn="auto">
              <a:spcBef>
                <a:spcPts val="0"/>
              </a:spcBef>
              <a:spcAft>
                <a:spcPts val="0"/>
              </a:spcAft>
              <a:buFontTx/>
              <a:buNone/>
              <a:defRPr/>
            </a:pPr>
            <a:endParaRPr lang="en-US" sz="2800" dirty="0" smtClean="0">
              <a:solidFill>
                <a:srgbClr val="0070C0"/>
              </a:solidFill>
            </a:endParaRPr>
          </a:p>
          <a:p>
            <a:pPr fontAlgn="auto">
              <a:spcBef>
                <a:spcPts val="0"/>
              </a:spcBef>
              <a:spcAft>
                <a:spcPts val="0"/>
              </a:spcAft>
              <a:defRPr/>
            </a:pPr>
            <a:r>
              <a:rPr lang="en-US" sz="2800" dirty="0" smtClean="0">
                <a:solidFill>
                  <a:srgbClr val="0070C0"/>
                </a:solidFill>
              </a:rPr>
              <a:t>Used open source software, </a:t>
            </a:r>
            <a:r>
              <a:rPr lang="en-US" sz="2800" dirty="0" err="1" smtClean="0">
                <a:solidFill>
                  <a:srgbClr val="0070C0"/>
                </a:solidFill>
              </a:rPr>
              <a:t>Mediawiki</a:t>
            </a:r>
            <a:r>
              <a:rPr lang="en-US" sz="2800" dirty="0" smtClean="0">
                <a:solidFill>
                  <a:srgbClr val="0070C0"/>
                </a:solidFill>
              </a:rPr>
              <a:t> </a:t>
            </a:r>
          </a:p>
          <a:p>
            <a:pPr lvl="1" fontAlgn="auto">
              <a:spcBef>
                <a:spcPts val="0"/>
              </a:spcBef>
              <a:spcAft>
                <a:spcPts val="0"/>
              </a:spcAft>
              <a:defRPr/>
            </a:pPr>
            <a:r>
              <a:rPr lang="en-US" sz="2800" dirty="0" smtClean="0">
                <a:solidFill>
                  <a:srgbClr val="0070C0"/>
                </a:solidFill>
              </a:rPr>
              <a:t>flexible and easy-to-use tool </a:t>
            </a:r>
          </a:p>
          <a:p>
            <a:pPr lvl="1" fontAlgn="auto">
              <a:spcBef>
                <a:spcPts val="0"/>
              </a:spcBef>
              <a:spcAft>
                <a:spcPts val="0"/>
              </a:spcAft>
              <a:defRPr/>
            </a:pPr>
            <a:r>
              <a:rPr lang="en-US" sz="2800" dirty="0" smtClean="0">
                <a:solidFill>
                  <a:srgbClr val="0070C0"/>
                </a:solidFill>
              </a:rPr>
              <a:t>minimum learning curve </a:t>
            </a:r>
          </a:p>
          <a:p>
            <a:pPr lvl="1" fontAlgn="auto">
              <a:spcBef>
                <a:spcPts val="0"/>
              </a:spcBef>
              <a:spcAft>
                <a:spcPts val="0"/>
              </a:spcAft>
              <a:defRPr/>
            </a:pPr>
            <a:r>
              <a:rPr lang="en-US" sz="2800" dirty="0" smtClean="0">
                <a:solidFill>
                  <a:srgbClr val="0070C0"/>
                </a:solidFill>
              </a:rPr>
              <a:t> minimal cost </a:t>
            </a:r>
            <a:endParaRPr lang="en-MY" sz="2800" dirty="0" smtClean="0">
              <a:solidFill>
                <a:srgbClr val="0070C0"/>
              </a:solidFill>
            </a:endParaRPr>
          </a:p>
          <a:p>
            <a:pPr fontAlgn="auto">
              <a:spcBef>
                <a:spcPts val="0"/>
              </a:spcBef>
              <a:spcAft>
                <a:spcPts val="0"/>
              </a:spcAft>
              <a:buFontTx/>
              <a:buNone/>
              <a:defRPr/>
            </a:pPr>
            <a:endParaRPr lang="en-US" sz="2800" dirty="0">
              <a:solidFill>
                <a:srgbClr val="0070C0"/>
              </a:solidFill>
            </a:endParaRPr>
          </a:p>
        </p:txBody>
      </p:sp>
    </p:spTree>
    <p:extLst>
      <p:ext uri="{BB962C8B-B14F-4D97-AF65-F5344CB8AC3E}">
        <p14:creationId xmlns:p14="http://schemas.microsoft.com/office/powerpoint/2010/main" val="12689577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479" t="33836" r="48018" b="18319"/>
          <a:stretch/>
        </p:blipFill>
        <p:spPr bwMode="auto">
          <a:xfrm>
            <a:off x="457200" y="990599"/>
            <a:ext cx="7239000" cy="5484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04800" y="304800"/>
            <a:ext cx="7848600" cy="461665"/>
          </a:xfrm>
          <a:prstGeom prst="rect">
            <a:avLst/>
          </a:prstGeom>
          <a:noFill/>
        </p:spPr>
        <p:txBody>
          <a:bodyPr wrap="square" rtlCol="0">
            <a:spAutoFit/>
          </a:bodyPr>
          <a:lstStyle/>
          <a:p>
            <a:r>
              <a:rPr lang="en-US" sz="2400" dirty="0" err="1" smtClean="0">
                <a:solidFill>
                  <a:srgbClr val="0070C0"/>
                </a:solidFill>
              </a:rPr>
              <a:t>Jpedia</a:t>
            </a:r>
            <a:r>
              <a:rPr lang="en-US" sz="2400" dirty="0" smtClean="0">
                <a:solidFill>
                  <a:srgbClr val="0070C0"/>
                </a:solidFill>
              </a:rPr>
              <a:t> content size and users as on 8 December 2016</a:t>
            </a:r>
            <a:endParaRPr lang="en-US" sz="2400" dirty="0">
              <a:solidFill>
                <a:srgbClr val="0070C0"/>
              </a:solidFill>
            </a:endParaRPr>
          </a:p>
        </p:txBody>
      </p:sp>
    </p:spTree>
    <p:extLst>
      <p:ext uri="{BB962C8B-B14F-4D97-AF65-F5344CB8AC3E}">
        <p14:creationId xmlns:p14="http://schemas.microsoft.com/office/powerpoint/2010/main" val="31994706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9"/>
          <p:cNvSpPr txBox="1">
            <a:spLocks/>
          </p:cNvSpPr>
          <p:nvPr/>
        </p:nvSpPr>
        <p:spPr>
          <a:xfrm>
            <a:off x="457200" y="358775"/>
            <a:ext cx="8229600" cy="855663"/>
          </a:xfrm>
          <a:prstGeom prst="rect">
            <a:avLst/>
          </a:prstGeom>
        </p:spPr>
        <p:txBody>
          <a:bodyPr/>
          <a:lstStyle>
            <a:lvl1pPr algn="l" defTabSz="914400" rtl="0" eaLnBrk="1" latinLnBrk="0" hangingPunct="1">
              <a:lnSpc>
                <a:spcPct val="90000"/>
              </a:lnSpc>
              <a:spcBef>
                <a:spcPct val="0"/>
              </a:spcBef>
              <a:buNone/>
              <a:defRPr sz="3600" kern="1200" baseline="0">
                <a:solidFill>
                  <a:schemeClr val="accent4"/>
                </a:solidFill>
                <a:latin typeface="+mj-lt"/>
                <a:ea typeface="+mj-ea"/>
                <a:cs typeface="+mj-cs"/>
              </a:defRPr>
            </a:lvl1pPr>
          </a:lstStyle>
          <a:p>
            <a:pPr fontAlgn="auto">
              <a:spcBef>
                <a:spcPts val="0"/>
              </a:spcBef>
              <a:spcAft>
                <a:spcPts val="0"/>
              </a:spcAft>
              <a:defRPr/>
            </a:pPr>
            <a:r>
              <a:rPr lang="en-US" sz="4400" b="1" dirty="0" err="1" smtClean="0">
                <a:solidFill>
                  <a:srgbClr val="0070C0"/>
                </a:solidFill>
              </a:rPr>
              <a:t>JCoP</a:t>
            </a:r>
            <a:endParaRPr lang="en-US" sz="4400" dirty="0">
              <a:solidFill>
                <a:srgbClr val="0070C0"/>
              </a:solidFill>
            </a:endParaRPr>
          </a:p>
        </p:txBody>
      </p:sp>
      <p:sp>
        <p:nvSpPr>
          <p:cNvPr id="4" name="Text Placeholder 1"/>
          <p:cNvSpPr txBox="1">
            <a:spLocks/>
          </p:cNvSpPr>
          <p:nvPr/>
        </p:nvSpPr>
        <p:spPr>
          <a:xfrm>
            <a:off x="99848" y="1447800"/>
            <a:ext cx="8915400" cy="49149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1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Bef>
                <a:spcPts val="0"/>
              </a:spcBef>
              <a:spcAft>
                <a:spcPts val="0"/>
              </a:spcAft>
              <a:defRPr/>
            </a:pPr>
            <a:r>
              <a:rPr lang="en-US" sz="2800" dirty="0" smtClean="0">
                <a:solidFill>
                  <a:srgbClr val="0070C0"/>
                </a:solidFill>
              </a:rPr>
              <a:t>Focus on sharing of experiential knowledge</a:t>
            </a:r>
          </a:p>
          <a:p>
            <a:pPr lvl="1" fontAlgn="auto">
              <a:spcBef>
                <a:spcPts val="0"/>
              </a:spcBef>
              <a:spcAft>
                <a:spcPts val="0"/>
              </a:spcAft>
              <a:buFontTx/>
              <a:buNone/>
              <a:defRPr/>
            </a:pPr>
            <a:endParaRPr lang="en-US" sz="2800" dirty="0" smtClean="0">
              <a:solidFill>
                <a:srgbClr val="0070C0"/>
              </a:solidFill>
            </a:endParaRPr>
          </a:p>
          <a:p>
            <a:pPr fontAlgn="auto">
              <a:spcBef>
                <a:spcPts val="0"/>
              </a:spcBef>
              <a:spcAft>
                <a:spcPts val="0"/>
              </a:spcAft>
              <a:defRPr/>
            </a:pPr>
            <a:r>
              <a:rPr lang="en-US" sz="2800" dirty="0" smtClean="0">
                <a:solidFill>
                  <a:srgbClr val="0070C0"/>
                </a:solidFill>
              </a:rPr>
              <a:t>An online communities of practice – platform to ask and discuss</a:t>
            </a:r>
          </a:p>
          <a:p>
            <a:pPr fontAlgn="auto">
              <a:spcBef>
                <a:spcPts val="0"/>
              </a:spcBef>
              <a:spcAft>
                <a:spcPts val="0"/>
              </a:spcAft>
              <a:defRPr/>
            </a:pPr>
            <a:endParaRPr lang="en-US" sz="2800" dirty="0" smtClean="0">
              <a:solidFill>
                <a:srgbClr val="0070C0"/>
              </a:solidFill>
            </a:endParaRPr>
          </a:p>
          <a:p>
            <a:pPr fontAlgn="auto">
              <a:spcBef>
                <a:spcPts val="0"/>
              </a:spcBef>
              <a:spcAft>
                <a:spcPts val="0"/>
              </a:spcAft>
              <a:defRPr/>
            </a:pPr>
            <a:r>
              <a:rPr lang="en-US" sz="2800" dirty="0" smtClean="0">
                <a:solidFill>
                  <a:srgbClr val="0070C0"/>
                </a:solidFill>
              </a:rPr>
              <a:t>Used open source software, Stack Overflow </a:t>
            </a:r>
          </a:p>
          <a:p>
            <a:pPr lvl="1" fontAlgn="auto">
              <a:spcBef>
                <a:spcPts val="0"/>
              </a:spcBef>
              <a:spcAft>
                <a:spcPts val="0"/>
              </a:spcAft>
              <a:defRPr/>
            </a:pPr>
            <a:r>
              <a:rPr lang="en-US" sz="2800" dirty="0" smtClean="0">
                <a:solidFill>
                  <a:srgbClr val="0070C0"/>
                </a:solidFill>
              </a:rPr>
              <a:t> gamification element</a:t>
            </a:r>
          </a:p>
          <a:p>
            <a:pPr lvl="1" fontAlgn="auto">
              <a:spcBef>
                <a:spcPts val="0"/>
              </a:spcBef>
              <a:spcAft>
                <a:spcPts val="0"/>
              </a:spcAft>
              <a:defRPr/>
            </a:pPr>
            <a:r>
              <a:rPr lang="en-US" sz="2800" dirty="0" smtClean="0">
                <a:solidFill>
                  <a:srgbClr val="0070C0"/>
                </a:solidFill>
              </a:rPr>
              <a:t> users profile </a:t>
            </a:r>
          </a:p>
          <a:p>
            <a:pPr marL="457200" lvl="1" indent="0" fontAlgn="auto">
              <a:spcBef>
                <a:spcPts val="0"/>
              </a:spcBef>
              <a:spcAft>
                <a:spcPts val="0"/>
              </a:spcAft>
              <a:buNone/>
              <a:defRPr/>
            </a:pPr>
            <a:r>
              <a:rPr lang="en-US" sz="2800" dirty="0" smtClean="0">
                <a:solidFill>
                  <a:srgbClr val="0070C0"/>
                </a:solidFill>
              </a:rPr>
              <a:t> </a:t>
            </a:r>
            <a:endParaRPr lang="en-MY" sz="2800" dirty="0" smtClean="0">
              <a:solidFill>
                <a:srgbClr val="0070C0"/>
              </a:solidFill>
            </a:endParaRPr>
          </a:p>
          <a:p>
            <a:pPr fontAlgn="auto">
              <a:spcBef>
                <a:spcPts val="0"/>
              </a:spcBef>
              <a:spcAft>
                <a:spcPts val="0"/>
              </a:spcAft>
              <a:buFontTx/>
              <a:buNone/>
              <a:defRPr/>
            </a:pPr>
            <a:endParaRPr lang="en-US" sz="2800" dirty="0">
              <a:solidFill>
                <a:srgbClr val="0070C0"/>
              </a:solidFill>
            </a:endParaRPr>
          </a:p>
        </p:txBody>
      </p:sp>
    </p:spTree>
    <p:extLst>
      <p:ext uri="{BB962C8B-B14F-4D97-AF65-F5344CB8AC3E}">
        <p14:creationId xmlns:p14="http://schemas.microsoft.com/office/powerpoint/2010/main" val="12298411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661" t="13361" r="16515" b="10992"/>
          <a:stretch/>
        </p:blipFill>
        <p:spPr bwMode="auto">
          <a:xfrm>
            <a:off x="0" y="1186372"/>
            <a:ext cx="9144000" cy="5650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0" y="152795"/>
            <a:ext cx="7620000" cy="461665"/>
          </a:xfrm>
          <a:prstGeom prst="rect">
            <a:avLst/>
          </a:prstGeom>
          <a:noFill/>
        </p:spPr>
        <p:txBody>
          <a:bodyPr wrap="square" rtlCol="0">
            <a:spAutoFit/>
          </a:bodyPr>
          <a:lstStyle/>
          <a:p>
            <a:pPr algn="ctr"/>
            <a:r>
              <a:rPr lang="en-US" sz="2400" dirty="0" err="1" smtClean="0">
                <a:solidFill>
                  <a:srgbClr val="0070C0"/>
                </a:solidFill>
              </a:rPr>
              <a:t>JCoP</a:t>
            </a:r>
            <a:r>
              <a:rPr lang="en-US" sz="2400" dirty="0" smtClean="0">
                <a:solidFill>
                  <a:srgbClr val="0070C0"/>
                </a:solidFill>
              </a:rPr>
              <a:t> users and postings as on 8 December 2016</a:t>
            </a:r>
            <a:endParaRPr lang="en-US" sz="2400" dirty="0">
              <a:solidFill>
                <a:srgbClr val="0070C0"/>
              </a:solidFill>
            </a:endParaRPr>
          </a:p>
        </p:txBody>
      </p:sp>
    </p:spTree>
    <p:extLst>
      <p:ext uri="{BB962C8B-B14F-4D97-AF65-F5344CB8AC3E}">
        <p14:creationId xmlns:p14="http://schemas.microsoft.com/office/powerpoint/2010/main" val="26558875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06218" y="341229"/>
            <a:ext cx="4137782" cy="1057051"/>
          </a:xfrm>
          <a:prstGeom prst="rect">
            <a:avLst/>
          </a:prstGeom>
          <a:solidFill>
            <a:srgbClr val="726F6B">
              <a:alpha val="7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 name="TextBox 1"/>
          <p:cNvSpPr txBox="1"/>
          <p:nvPr/>
        </p:nvSpPr>
        <p:spPr>
          <a:xfrm>
            <a:off x="5257800" y="511314"/>
            <a:ext cx="3657600" cy="400110"/>
          </a:xfrm>
          <a:prstGeom prst="rect">
            <a:avLst/>
          </a:prstGeom>
          <a:noFill/>
        </p:spPr>
        <p:txBody>
          <a:bodyPr wrap="square" rtlCol="0">
            <a:spAutoFit/>
          </a:bodyPr>
          <a:lstStyle/>
          <a:p>
            <a:pPr algn="r"/>
            <a:r>
              <a:rPr lang="en-US" sz="2000" b="1" dirty="0" smtClean="0">
                <a:solidFill>
                  <a:schemeClr val="bg1"/>
                </a:solidFill>
                <a:effectLst>
                  <a:reflection blurRad="6350" stA="60000" endA="900" endPos="58000" dir="5400000" sy="-100000" algn="bl" rotWithShape="0"/>
                </a:effectLst>
                <a:latin typeface="Franklin Gothic Medium" panose="020B0603020102020204" pitchFamily="34" charset="0"/>
              </a:rPr>
              <a:t>Systems under development</a:t>
            </a:r>
            <a:endParaRPr lang="en-US" sz="2000" b="1" dirty="0">
              <a:solidFill>
                <a:schemeClr val="bg1"/>
              </a:solidFill>
              <a:effectLst>
                <a:reflection blurRad="6350" stA="60000" endA="900" endPos="58000" dir="5400000" sy="-100000" algn="bl" rotWithShape="0"/>
              </a:effectLst>
              <a:latin typeface="Franklin Gothic Medium" panose="020B0603020102020204" pitchFamily="34" charset="0"/>
            </a:endParaRPr>
          </a:p>
        </p:txBody>
      </p:sp>
      <p:grpSp>
        <p:nvGrpSpPr>
          <p:cNvPr id="7" name="Group 6"/>
          <p:cNvGrpSpPr/>
          <p:nvPr/>
        </p:nvGrpSpPr>
        <p:grpSpPr>
          <a:xfrm>
            <a:off x="304800" y="520174"/>
            <a:ext cx="4361690" cy="3356544"/>
            <a:chOff x="-18290" y="33452"/>
            <a:chExt cx="4361690" cy="3356544"/>
          </a:xfrm>
        </p:grpSpPr>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90" y="114450"/>
              <a:ext cx="4361690" cy="32755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838200" y="33452"/>
              <a:ext cx="1524000" cy="307777"/>
            </a:xfrm>
            <a:prstGeom prst="rect">
              <a:avLst/>
            </a:prstGeom>
            <a:noFill/>
          </p:spPr>
          <p:txBody>
            <a:bodyPr wrap="square" rtlCol="0">
              <a:spAutoFit/>
            </a:bodyPr>
            <a:lstStyle/>
            <a:p>
              <a:pPr algn="ctr"/>
              <a:r>
                <a:rPr lang="en-US" sz="1400" b="1" dirty="0" smtClean="0">
                  <a:solidFill>
                    <a:srgbClr val="00B050"/>
                  </a:solidFill>
                  <a:effectLst>
                    <a:outerShdw blurRad="38100" dist="38100" dir="2700000" algn="tl">
                      <a:srgbClr val="000000">
                        <a:alpha val="43137"/>
                      </a:srgbClr>
                    </a:outerShdw>
                  </a:effectLst>
                </a:rPr>
                <a:t>E-Learning</a:t>
              </a:r>
              <a:endParaRPr lang="en-US" sz="1400" b="1" dirty="0">
                <a:solidFill>
                  <a:srgbClr val="00B050"/>
                </a:solidFill>
                <a:effectLst>
                  <a:outerShdw blurRad="38100" dist="38100" dir="2700000" algn="tl">
                    <a:srgbClr val="000000">
                      <a:alpha val="43137"/>
                    </a:srgbClr>
                  </a:outerShdw>
                </a:effectLst>
              </a:endParaRPr>
            </a:p>
          </p:txBody>
        </p:sp>
      </p:grpSp>
      <p:grpSp>
        <p:nvGrpSpPr>
          <p:cNvPr id="8" name="Group 7"/>
          <p:cNvGrpSpPr/>
          <p:nvPr/>
        </p:nvGrpSpPr>
        <p:grpSpPr>
          <a:xfrm>
            <a:off x="1371600" y="1905000"/>
            <a:ext cx="4853819" cy="3457276"/>
            <a:chOff x="8077200" y="4419600"/>
            <a:chExt cx="4853819" cy="3457276"/>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7200" y="4419600"/>
              <a:ext cx="4853819" cy="34572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0896601" y="4521099"/>
              <a:ext cx="1585088" cy="307777"/>
            </a:xfrm>
            <a:prstGeom prst="rect">
              <a:avLst/>
            </a:prstGeom>
            <a:noFill/>
          </p:spPr>
          <p:txBody>
            <a:bodyPr wrap="square" rtlCol="0">
              <a:spAutoFit/>
            </a:bodyPr>
            <a:lstStyle/>
            <a:p>
              <a:pPr algn="ctr"/>
              <a:r>
                <a:rPr lang="en-US" sz="1400" b="1" dirty="0" smtClean="0">
                  <a:solidFill>
                    <a:schemeClr val="accent1">
                      <a:lumMod val="75000"/>
                    </a:schemeClr>
                  </a:solidFill>
                  <a:effectLst>
                    <a:outerShdw blurRad="38100" dist="38100" dir="2700000" algn="tl">
                      <a:srgbClr val="000000">
                        <a:alpha val="43137"/>
                      </a:srgbClr>
                    </a:outerShdw>
                  </a:effectLst>
                </a:rPr>
                <a:t>Expert Directory</a:t>
              </a:r>
              <a:endParaRPr lang="en-US" sz="1400" b="1" dirty="0">
                <a:solidFill>
                  <a:schemeClr val="accent1">
                    <a:lumMod val="75000"/>
                  </a:schemeClr>
                </a:solidFill>
                <a:effectLst>
                  <a:outerShdw blurRad="38100" dist="38100" dir="2700000" algn="tl">
                    <a:srgbClr val="000000">
                      <a:alpha val="43137"/>
                    </a:srgbClr>
                  </a:outerShdw>
                </a:effectLst>
              </a:endParaRPr>
            </a:p>
          </p:txBody>
        </p:sp>
      </p:grpSp>
      <p:pic>
        <p:nvPicPr>
          <p:cNvPr id="6" name="Picture 5"/>
          <p:cNvPicPr/>
          <p:nvPr/>
        </p:nvPicPr>
        <p:blipFill rotWithShape="1">
          <a:blip r:embed="rId4"/>
          <a:srcRect l="12340" r="12821" b="4219"/>
          <a:stretch/>
        </p:blipFill>
        <p:spPr bwMode="auto">
          <a:xfrm>
            <a:off x="4336022" y="3124200"/>
            <a:ext cx="4579378" cy="33528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571657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310825"/>
            <a:ext cx="9144000" cy="1323439"/>
          </a:xfrm>
          <a:prstGeom prst="rect">
            <a:avLst/>
          </a:prstGeom>
          <a:solidFill>
            <a:schemeClr val="accent6">
              <a:lumMod val="75000"/>
            </a:schemeClr>
          </a:solidFill>
        </p:spPr>
        <p:txBody>
          <a:bodyPr wrap="square" rtlCol="0">
            <a:spAutoFit/>
          </a:bodyPr>
          <a:lstStyle/>
          <a:p>
            <a:pPr algn="ctr"/>
            <a:r>
              <a:rPr lang="en-US" sz="4000" dirty="0" smtClean="0">
                <a:solidFill>
                  <a:schemeClr val="bg1">
                    <a:lumMod val="85000"/>
                  </a:schemeClr>
                </a:solidFill>
                <a:latin typeface="Arial Black" panose="020B0A04020102020204" pitchFamily="34" charset="0"/>
              </a:rPr>
              <a:t>LESSONS LEARNED in IMPLEMENTING KM</a:t>
            </a:r>
            <a:endParaRPr lang="en-US" sz="4000" dirty="0">
              <a:solidFill>
                <a:schemeClr val="bg1">
                  <a:lumMod val="85000"/>
                </a:schemeClr>
              </a:solidFill>
              <a:latin typeface="Arial Black" panose="020B0A04020102020204" pitchFamily="34" charset="0"/>
            </a:endParaRPr>
          </a:p>
        </p:txBody>
      </p:sp>
      <p:sp>
        <p:nvSpPr>
          <p:cNvPr id="3" name="TextBox 2"/>
          <p:cNvSpPr txBox="1"/>
          <p:nvPr/>
        </p:nvSpPr>
        <p:spPr>
          <a:xfrm>
            <a:off x="2209800" y="4495800"/>
            <a:ext cx="5486400" cy="830997"/>
          </a:xfrm>
          <a:prstGeom prst="rect">
            <a:avLst/>
          </a:prstGeom>
          <a:noFill/>
        </p:spPr>
        <p:txBody>
          <a:bodyPr wrap="square" rtlCol="0">
            <a:spAutoFit/>
          </a:bodyPr>
          <a:lstStyle/>
          <a:p>
            <a:pPr algn="ctr"/>
            <a:r>
              <a:rPr lang="en-US" sz="2400" dirty="0" smtClean="0">
                <a:solidFill>
                  <a:schemeClr val="tx2">
                    <a:lumMod val="60000"/>
                    <a:lumOff val="40000"/>
                  </a:schemeClr>
                </a:solidFill>
              </a:rPr>
              <a:t>You may have heard what I’ve done, but not what I’ve been through</a:t>
            </a:r>
            <a:endParaRPr lang="en-US" sz="2400" dirty="0">
              <a:solidFill>
                <a:schemeClr val="tx2">
                  <a:lumMod val="60000"/>
                  <a:lumOff val="40000"/>
                </a:schemeClr>
              </a:solidFill>
            </a:endParaRPr>
          </a:p>
        </p:txBody>
      </p:sp>
    </p:spTree>
    <p:extLst>
      <p:ext uri="{BB962C8B-B14F-4D97-AF65-F5344CB8AC3E}">
        <p14:creationId xmlns:p14="http://schemas.microsoft.com/office/powerpoint/2010/main" val="8181589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5257800" cy="1752600"/>
          </a:xfrm>
        </p:spPr>
        <p:txBody>
          <a:bodyPr>
            <a:normAutofit fontScale="90000"/>
          </a:bodyPr>
          <a:lstStyle/>
          <a:p>
            <a:r>
              <a:rPr lang="en-US" dirty="0"/>
              <a:t>Why is Change Management </a:t>
            </a:r>
            <a:r>
              <a:rPr lang="en-US" dirty="0" smtClean="0"/>
              <a:t>critical </a:t>
            </a:r>
            <a:r>
              <a:rPr lang="en-US" dirty="0"/>
              <a:t>for Knowledge Management?</a:t>
            </a:r>
            <a:br>
              <a:rPr lang="en-US" dirty="0"/>
            </a:br>
            <a:endParaRPr lang="en-US" dirty="0"/>
          </a:p>
        </p:txBody>
      </p:sp>
      <p:sp>
        <p:nvSpPr>
          <p:cNvPr id="3" name="Content Placeholder 2"/>
          <p:cNvSpPr>
            <a:spLocks noGrp="1"/>
          </p:cNvSpPr>
          <p:nvPr>
            <p:ph idx="1"/>
          </p:nvPr>
        </p:nvSpPr>
        <p:spPr>
          <a:xfrm>
            <a:off x="914400" y="3048000"/>
            <a:ext cx="7696200" cy="2514600"/>
          </a:xfrm>
        </p:spPr>
        <p:txBody>
          <a:bodyPr>
            <a:noAutofit/>
          </a:bodyPr>
          <a:lstStyle/>
          <a:p>
            <a:pPr marL="0" indent="0">
              <a:buNone/>
            </a:pPr>
            <a:r>
              <a:rPr lang="en-US" sz="3200" dirty="0" smtClean="0">
                <a:solidFill>
                  <a:schemeClr val="bg2">
                    <a:lumMod val="75000"/>
                  </a:schemeClr>
                </a:solidFill>
              </a:rPr>
              <a:t>Lack </a:t>
            </a:r>
            <a:r>
              <a:rPr lang="en-US" sz="3200" dirty="0">
                <a:solidFill>
                  <a:schemeClr val="bg2">
                    <a:lumMod val="75000"/>
                  </a:schemeClr>
                </a:solidFill>
              </a:rPr>
              <a:t>of a strong change management strategy is one of the top five reasons for having a failed knowledge management implementation</a:t>
            </a:r>
            <a:r>
              <a:rPr lang="en-US" sz="3200" dirty="0" smtClean="0">
                <a:solidFill>
                  <a:schemeClr val="bg2">
                    <a:lumMod val="75000"/>
                  </a:schemeClr>
                </a:solidFill>
              </a:rPr>
              <a:t>.</a:t>
            </a:r>
          </a:p>
          <a:p>
            <a:endParaRPr lang="en-US" sz="3200" dirty="0">
              <a:solidFill>
                <a:schemeClr val="bg2">
                  <a:lumMod val="75000"/>
                </a:schemeClr>
              </a:solidFill>
            </a:endParaRPr>
          </a:p>
        </p:txBody>
      </p:sp>
    </p:spTree>
    <p:extLst>
      <p:ext uri="{BB962C8B-B14F-4D97-AF65-F5344CB8AC3E}">
        <p14:creationId xmlns:p14="http://schemas.microsoft.com/office/powerpoint/2010/main" val="413264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Diagram 7"/>
          <p:cNvPicPr>
            <a:picLocks noChangeArrowheads="1"/>
          </p:cNvPicPr>
          <p:nvPr/>
        </p:nvPicPr>
        <p:blipFill>
          <a:blip r:embed="rId2" cstate="print"/>
          <a:srcRect t="-3983" b="-3934"/>
          <a:stretch>
            <a:fillRect/>
          </a:stretch>
        </p:blipFill>
        <p:spPr bwMode="auto">
          <a:xfrm>
            <a:off x="381000" y="457200"/>
            <a:ext cx="5257800" cy="6400800"/>
          </a:xfrm>
          <a:prstGeom prst="rect">
            <a:avLst/>
          </a:prstGeom>
          <a:noFill/>
          <a:ln w="9525">
            <a:noFill/>
            <a:miter lim="800000"/>
            <a:headEnd/>
            <a:tailEnd/>
          </a:ln>
        </p:spPr>
      </p:pic>
      <p:sp>
        <p:nvSpPr>
          <p:cNvPr id="2" name="Rectangle 1"/>
          <p:cNvSpPr/>
          <p:nvPr/>
        </p:nvSpPr>
        <p:spPr>
          <a:xfrm>
            <a:off x="762000" y="5486400"/>
            <a:ext cx="1447800" cy="457200"/>
          </a:xfrm>
          <a:prstGeom prst="rect">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Unit ECKM</a:t>
            </a:r>
            <a:endParaRPr lang="en-US" sz="1200" b="1" dirty="0"/>
          </a:p>
        </p:txBody>
      </p:sp>
      <p:graphicFrame>
        <p:nvGraphicFramePr>
          <p:cNvPr id="5" name="Diagram 4"/>
          <p:cNvGraphicFramePr/>
          <p:nvPr>
            <p:extLst>
              <p:ext uri="{D42A27DB-BD31-4B8C-83A1-F6EECF244321}">
                <p14:modId xmlns:p14="http://schemas.microsoft.com/office/powerpoint/2010/main" val="1026094350"/>
              </p:ext>
            </p:extLst>
          </p:nvPr>
        </p:nvGraphicFramePr>
        <p:xfrm>
          <a:off x="6019800" y="4876800"/>
          <a:ext cx="3124200" cy="121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ight Arrow 5"/>
          <p:cNvSpPr/>
          <p:nvPr/>
        </p:nvSpPr>
        <p:spPr>
          <a:xfrm>
            <a:off x="2209800" y="5562600"/>
            <a:ext cx="3810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0" y="76200"/>
            <a:ext cx="7696200" cy="523220"/>
          </a:xfrm>
          <a:prstGeom prst="rect">
            <a:avLst/>
          </a:prstGeom>
          <a:noFill/>
        </p:spPr>
        <p:txBody>
          <a:bodyPr wrap="square" rtlCol="0">
            <a:spAutoFit/>
          </a:bodyPr>
          <a:lstStyle/>
          <a:p>
            <a:pPr algn="ctr"/>
            <a:r>
              <a:rPr lang="en-US" sz="2800" b="1" dirty="0" smtClean="0">
                <a:solidFill>
                  <a:schemeClr val="accent1">
                    <a:lumMod val="75000"/>
                  </a:schemeClr>
                </a:solidFill>
                <a:effectLst/>
                <a:latin typeface="Franklin Gothic Medium" panose="020B0603020102020204" pitchFamily="34" charset="0"/>
              </a:rPr>
              <a:t>Introduction</a:t>
            </a:r>
            <a:endParaRPr lang="en-US" sz="2800" b="1" dirty="0">
              <a:solidFill>
                <a:schemeClr val="accent1">
                  <a:lumMod val="75000"/>
                </a:schemeClr>
              </a:solidFill>
              <a:effectLst/>
              <a:latin typeface="Franklin Gothic Medium" panose="020B0603020102020204" pitchFamily="34" charset="0"/>
            </a:endParaRPr>
          </a:p>
        </p:txBody>
      </p:sp>
      <p:sp>
        <p:nvSpPr>
          <p:cNvPr id="8" name="Rounded Rectangle 7"/>
          <p:cNvSpPr/>
          <p:nvPr/>
        </p:nvSpPr>
        <p:spPr>
          <a:xfrm>
            <a:off x="6096000" y="3962400"/>
            <a:ext cx="2971800" cy="838200"/>
          </a:xfrm>
          <a:prstGeom prst="roundRect">
            <a:avLst/>
          </a:prstGeom>
          <a:solidFill>
            <a:schemeClr val="accent5">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Sr. Roznita Othman</a:t>
            </a:r>
          </a:p>
          <a:p>
            <a:pPr algn="ctr"/>
            <a:r>
              <a:rPr lang="en-US" sz="1100" dirty="0" smtClean="0"/>
              <a:t>Pengarah Kejuruteraan (</a:t>
            </a:r>
            <a:r>
              <a:rPr lang="en-US" sz="1100" dirty="0" err="1" smtClean="0"/>
              <a:t>Komunikasi</a:t>
            </a:r>
            <a:r>
              <a:rPr lang="en-US" sz="1100" dirty="0" smtClean="0"/>
              <a:t>)</a:t>
            </a:r>
          </a:p>
          <a:p>
            <a:pPr algn="ctr"/>
            <a:r>
              <a:rPr lang="en-US" sz="1100" dirty="0" err="1" smtClean="0"/>
              <a:t>Juruukur</a:t>
            </a:r>
            <a:r>
              <a:rPr lang="en-US" sz="1100" dirty="0" smtClean="0"/>
              <a:t> </a:t>
            </a:r>
            <a:r>
              <a:rPr lang="en-US" sz="1100" dirty="0" err="1" smtClean="0"/>
              <a:t>Bahan</a:t>
            </a:r>
            <a:endParaRPr lang="en-US" sz="1100" dirty="0"/>
          </a:p>
        </p:txBody>
      </p:sp>
    </p:spTree>
    <p:extLst>
      <p:ext uri="{BB962C8B-B14F-4D97-AF65-F5344CB8AC3E}">
        <p14:creationId xmlns:p14="http://schemas.microsoft.com/office/powerpoint/2010/main" val="34732477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0186" y="1371600"/>
            <a:ext cx="7848600" cy="1692771"/>
          </a:xfrm>
          <a:prstGeom prst="rect">
            <a:avLst/>
          </a:prstGeom>
        </p:spPr>
        <p:txBody>
          <a:bodyPr wrap="square">
            <a:spAutoFit/>
          </a:bodyPr>
          <a:lstStyle/>
          <a:p>
            <a:pPr marL="342900" indent="-342900">
              <a:buFont typeface="Arial" panose="020B0604020202020204" pitchFamily="34" charset="0"/>
              <a:buChar char="•"/>
            </a:pPr>
            <a:r>
              <a:rPr lang="en-US" sz="2800" dirty="0">
                <a:solidFill>
                  <a:schemeClr val="accent4">
                    <a:lumMod val="75000"/>
                  </a:schemeClr>
                </a:solidFill>
              </a:rPr>
              <a:t>Change is all about people</a:t>
            </a:r>
            <a:r>
              <a:rPr lang="en-US" sz="2000" dirty="0" smtClean="0">
                <a:solidFill>
                  <a:schemeClr val="accent4">
                    <a:lumMod val="75000"/>
                  </a:schemeClr>
                </a:solidFill>
              </a:rPr>
              <a:t>..</a:t>
            </a:r>
            <a:endParaRPr lang="en-US" sz="2000" dirty="0">
              <a:solidFill>
                <a:schemeClr val="accent4">
                  <a:lumMod val="75000"/>
                </a:schemeClr>
              </a:solidFill>
            </a:endParaRPr>
          </a:p>
          <a:p>
            <a:pPr marL="285750" indent="-285750">
              <a:buFont typeface="Arial" panose="020B0604020202020204" pitchFamily="34" charset="0"/>
              <a:buChar char="•"/>
            </a:pPr>
            <a:endParaRPr lang="en-US" sz="2000" dirty="0">
              <a:solidFill>
                <a:schemeClr val="accent4">
                  <a:lumMod val="75000"/>
                </a:schemeClr>
              </a:solidFill>
            </a:endParaRPr>
          </a:p>
          <a:p>
            <a:pPr marL="342900" indent="-342900">
              <a:buFont typeface="Arial" panose="020B0604020202020204" pitchFamily="34" charset="0"/>
              <a:buChar char="•"/>
            </a:pPr>
            <a:r>
              <a:rPr lang="en-US" sz="2800" dirty="0">
                <a:solidFill>
                  <a:schemeClr val="accent4">
                    <a:lumMod val="75000"/>
                  </a:schemeClr>
                </a:solidFill>
              </a:rPr>
              <a:t>Change is not predictable and does not follow a set </a:t>
            </a:r>
            <a:r>
              <a:rPr lang="en-US" sz="2800" dirty="0" smtClean="0">
                <a:solidFill>
                  <a:schemeClr val="accent4">
                    <a:lumMod val="75000"/>
                  </a:schemeClr>
                </a:solidFill>
              </a:rPr>
              <a:t>pattern</a:t>
            </a:r>
            <a:r>
              <a:rPr lang="en-US" sz="2000" dirty="0" smtClean="0">
                <a:solidFill>
                  <a:schemeClr val="accent4">
                    <a:lumMod val="75000"/>
                  </a:schemeClr>
                </a:solidFill>
              </a:rPr>
              <a:t>.</a:t>
            </a:r>
            <a:endParaRPr lang="en-US" sz="2000" dirty="0">
              <a:solidFill>
                <a:schemeClr val="accent4">
                  <a:lumMod val="75000"/>
                </a:schemeClr>
              </a:solidFill>
            </a:endParaRPr>
          </a:p>
        </p:txBody>
      </p:sp>
      <p:sp>
        <p:nvSpPr>
          <p:cNvPr id="3" name="Rectangle 2"/>
          <p:cNvSpPr/>
          <p:nvPr/>
        </p:nvSpPr>
        <p:spPr>
          <a:xfrm>
            <a:off x="1295400" y="3941379"/>
            <a:ext cx="7086600" cy="1384995"/>
          </a:xfrm>
          <a:prstGeom prst="rect">
            <a:avLst/>
          </a:prstGeom>
        </p:spPr>
        <p:txBody>
          <a:bodyPr wrap="square">
            <a:spAutoFit/>
          </a:bodyPr>
          <a:lstStyle/>
          <a:p>
            <a:r>
              <a:rPr lang="en-US" sz="2800" dirty="0">
                <a:solidFill>
                  <a:schemeClr val="bg2">
                    <a:lumMod val="75000"/>
                  </a:schemeClr>
                </a:solidFill>
              </a:rPr>
              <a:t>An effective change management strategy should address the individual's behavioral aspects to motivate them to adopt </a:t>
            </a:r>
            <a:r>
              <a:rPr lang="en-US" sz="2800" dirty="0" smtClean="0">
                <a:solidFill>
                  <a:schemeClr val="bg2">
                    <a:lumMod val="75000"/>
                  </a:schemeClr>
                </a:solidFill>
              </a:rPr>
              <a:t>change</a:t>
            </a:r>
            <a:endParaRPr lang="en-US" sz="2800" dirty="0">
              <a:solidFill>
                <a:schemeClr val="bg2">
                  <a:lumMod val="75000"/>
                </a:schemeClr>
              </a:solidFill>
            </a:endParaRPr>
          </a:p>
        </p:txBody>
      </p:sp>
    </p:spTree>
    <p:extLst>
      <p:ext uri="{BB962C8B-B14F-4D97-AF65-F5344CB8AC3E}">
        <p14:creationId xmlns:p14="http://schemas.microsoft.com/office/powerpoint/2010/main" val="42076813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5888" y="1855021"/>
            <a:ext cx="7659469" cy="2800767"/>
          </a:xfrm>
          <a:prstGeom prst="rect">
            <a:avLst/>
          </a:prstGeom>
        </p:spPr>
        <p:txBody>
          <a:bodyPr wrap="none">
            <a:spAutoFit/>
          </a:bodyPr>
          <a:lstStyle/>
          <a:p>
            <a:r>
              <a:rPr lang="en-US" sz="3600" dirty="0">
                <a:solidFill>
                  <a:schemeClr val="accent4">
                    <a:lumMod val="75000"/>
                  </a:schemeClr>
                </a:solidFill>
              </a:rPr>
              <a:t>Can we change people’s </a:t>
            </a:r>
            <a:r>
              <a:rPr lang="en-US" sz="3600" dirty="0" err="1">
                <a:solidFill>
                  <a:schemeClr val="accent4">
                    <a:lumMod val="75000"/>
                  </a:schemeClr>
                </a:solidFill>
              </a:rPr>
              <a:t>behaviour</a:t>
            </a:r>
            <a:r>
              <a:rPr lang="en-US" sz="3600" dirty="0" smtClean="0">
                <a:solidFill>
                  <a:schemeClr val="accent4">
                    <a:lumMod val="75000"/>
                  </a:schemeClr>
                </a:solidFill>
              </a:rPr>
              <a:t>?</a:t>
            </a:r>
          </a:p>
          <a:p>
            <a:endParaRPr lang="en-US" sz="3600" dirty="0" smtClean="0">
              <a:solidFill>
                <a:schemeClr val="accent4">
                  <a:lumMod val="75000"/>
                </a:schemeClr>
              </a:solidFill>
            </a:endParaRPr>
          </a:p>
          <a:p>
            <a:r>
              <a:rPr lang="en-US" sz="3600" dirty="0" smtClean="0">
                <a:solidFill>
                  <a:schemeClr val="accent4">
                    <a:lumMod val="75000"/>
                  </a:schemeClr>
                </a:solidFill>
              </a:rPr>
              <a:t>What </a:t>
            </a:r>
            <a:r>
              <a:rPr lang="en-US" sz="3600" dirty="0">
                <a:solidFill>
                  <a:schemeClr val="accent4">
                    <a:lumMod val="75000"/>
                  </a:schemeClr>
                </a:solidFill>
              </a:rPr>
              <a:t>if people just aren't interested</a:t>
            </a:r>
            <a:r>
              <a:rPr lang="en-US" sz="3600" dirty="0" smtClean="0">
                <a:solidFill>
                  <a:schemeClr val="accent4">
                    <a:lumMod val="75000"/>
                  </a:schemeClr>
                </a:solidFill>
              </a:rPr>
              <a:t>?</a:t>
            </a:r>
          </a:p>
          <a:p>
            <a:r>
              <a:rPr lang="en-US" sz="3200" dirty="0">
                <a:solidFill>
                  <a:srgbClr val="0070C0"/>
                </a:solidFill>
              </a:rPr>
              <a:t>Do threats work</a:t>
            </a:r>
            <a:r>
              <a:rPr lang="en-US" sz="3200" dirty="0" smtClean="0">
                <a:solidFill>
                  <a:srgbClr val="0070C0"/>
                </a:solidFill>
              </a:rPr>
              <a:t>? Do </a:t>
            </a:r>
            <a:r>
              <a:rPr lang="en-US" sz="3200" dirty="0">
                <a:solidFill>
                  <a:srgbClr val="0070C0"/>
                </a:solidFill>
              </a:rPr>
              <a:t>incentives work?</a:t>
            </a:r>
          </a:p>
          <a:p>
            <a:endParaRPr lang="en-US" sz="3600" dirty="0">
              <a:solidFill>
                <a:schemeClr val="accent4">
                  <a:lumMod val="75000"/>
                </a:schemeClr>
              </a:solidFill>
            </a:endParaRPr>
          </a:p>
        </p:txBody>
      </p:sp>
    </p:spTree>
    <p:extLst>
      <p:ext uri="{BB962C8B-B14F-4D97-AF65-F5344CB8AC3E}">
        <p14:creationId xmlns:p14="http://schemas.microsoft.com/office/powerpoint/2010/main" val="15148683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p:cNvSpPr>
          <p:nvPr/>
        </p:nvSpPr>
        <p:spPr>
          <a:xfrm>
            <a:off x="457200" y="1635125"/>
            <a:ext cx="8229600" cy="4197350"/>
          </a:xfrm>
          <a:prstGeom prst="rect">
            <a:avLst/>
          </a:prstGeom>
        </p:spPr>
        <p:txBody>
          <a:bodyPr/>
          <a:lstStyle>
            <a:lvl1pPr marL="342900" indent="-342900" algn="l" defTabSz="914400" rtl="0" eaLnBrk="1" latinLnBrk="0" hangingPunct="1">
              <a:spcBef>
                <a:spcPct val="20000"/>
              </a:spcBef>
              <a:buFont typeface="Arial" pitchFamily="34" charset="0"/>
              <a:buChar char="•"/>
              <a:defRPr sz="1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spcBef>
                <a:spcPct val="0"/>
              </a:spcBef>
              <a:spcAft>
                <a:spcPts val="0"/>
              </a:spcAft>
              <a:buFontTx/>
              <a:buNone/>
            </a:pPr>
            <a:r>
              <a:rPr lang="en-US" altLang="en-US" sz="5400" b="1" dirty="0" smtClean="0">
                <a:solidFill>
                  <a:srgbClr val="0070C0"/>
                </a:solidFill>
              </a:rPr>
              <a:t>LEADERSHIP AND CHAMPIONS</a:t>
            </a:r>
          </a:p>
        </p:txBody>
      </p:sp>
      <p:sp>
        <p:nvSpPr>
          <p:cNvPr id="3" name="TextBox 2"/>
          <p:cNvSpPr txBox="1"/>
          <p:nvPr/>
        </p:nvSpPr>
        <p:spPr>
          <a:xfrm>
            <a:off x="457200" y="3733800"/>
            <a:ext cx="8458200" cy="2677656"/>
          </a:xfrm>
          <a:prstGeom prst="rect">
            <a:avLst/>
          </a:prstGeom>
          <a:noFill/>
        </p:spPr>
        <p:txBody>
          <a:bodyPr wrap="square" rtlCol="0">
            <a:spAutoFit/>
          </a:bodyPr>
          <a:lstStyle/>
          <a:p>
            <a:r>
              <a:rPr lang="en-US" sz="2800" dirty="0" smtClean="0">
                <a:solidFill>
                  <a:schemeClr val="tx2">
                    <a:lumMod val="60000"/>
                    <a:lumOff val="40000"/>
                  </a:schemeClr>
                </a:solidFill>
              </a:rPr>
              <a:t>Identify people who are willing to spend time sharing knowledge; </a:t>
            </a:r>
          </a:p>
          <a:p>
            <a:r>
              <a:rPr lang="en-US" sz="2800" dirty="0" smtClean="0">
                <a:solidFill>
                  <a:schemeClr val="tx2">
                    <a:lumMod val="60000"/>
                    <a:lumOff val="40000"/>
                  </a:schemeClr>
                </a:solidFill>
              </a:rPr>
              <a:t>Get support from friends;</a:t>
            </a:r>
          </a:p>
          <a:p>
            <a:r>
              <a:rPr lang="en-US" sz="2800" dirty="0">
                <a:solidFill>
                  <a:schemeClr val="tx2">
                    <a:lumMod val="60000"/>
                    <a:lumOff val="40000"/>
                  </a:schemeClr>
                </a:solidFill>
              </a:rPr>
              <a:t>Create </a:t>
            </a:r>
            <a:r>
              <a:rPr lang="en-US" sz="2800" dirty="0" smtClean="0">
                <a:solidFill>
                  <a:schemeClr val="tx2">
                    <a:lumMod val="60000"/>
                    <a:lumOff val="40000"/>
                  </a:schemeClr>
                </a:solidFill>
              </a:rPr>
              <a:t>enabling </a:t>
            </a:r>
            <a:r>
              <a:rPr lang="en-US" sz="2800" dirty="0">
                <a:solidFill>
                  <a:schemeClr val="tx2">
                    <a:lumMod val="60000"/>
                    <a:lumOff val="40000"/>
                  </a:schemeClr>
                </a:solidFill>
              </a:rPr>
              <a:t>environment and provide opportunities for people to become inspired by what their peers have achieved</a:t>
            </a:r>
          </a:p>
        </p:txBody>
      </p:sp>
    </p:spTree>
    <p:extLst>
      <p:ext uri="{BB962C8B-B14F-4D97-AF65-F5344CB8AC3E}">
        <p14:creationId xmlns:p14="http://schemas.microsoft.com/office/powerpoint/2010/main" val="6526797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p:cNvSpPr>
          <p:nvPr/>
        </p:nvSpPr>
        <p:spPr>
          <a:xfrm>
            <a:off x="152400" y="838201"/>
            <a:ext cx="7315200" cy="3657600"/>
          </a:xfrm>
          <a:prstGeom prst="rect">
            <a:avLst/>
          </a:prstGeom>
        </p:spPr>
        <p:txBody>
          <a:bodyPr/>
          <a:lstStyle>
            <a:lvl1pPr marL="342900" indent="-342900" algn="l" defTabSz="914400" rtl="0" eaLnBrk="1" latinLnBrk="0" hangingPunct="1">
              <a:spcBef>
                <a:spcPct val="20000"/>
              </a:spcBef>
              <a:buFont typeface="Arial" pitchFamily="34" charset="0"/>
              <a:buChar char="•"/>
              <a:defRPr sz="1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spcBef>
                <a:spcPct val="0"/>
              </a:spcBef>
              <a:spcAft>
                <a:spcPts val="0"/>
              </a:spcAft>
              <a:buFontTx/>
              <a:buNone/>
            </a:pPr>
            <a:r>
              <a:rPr lang="en-US" altLang="en-US" sz="5400" b="1" dirty="0" smtClean="0">
                <a:solidFill>
                  <a:srgbClr val="0070C0"/>
                </a:solidFill>
              </a:rPr>
              <a:t>FOCUS AROUND ACTUAL BUSINESS NEEDS AND OBJECTIVES</a:t>
            </a:r>
          </a:p>
        </p:txBody>
      </p:sp>
      <p:sp>
        <p:nvSpPr>
          <p:cNvPr id="3" name="TextBox 2"/>
          <p:cNvSpPr txBox="1"/>
          <p:nvPr/>
        </p:nvSpPr>
        <p:spPr>
          <a:xfrm>
            <a:off x="685800" y="4648200"/>
            <a:ext cx="8458200" cy="954107"/>
          </a:xfrm>
          <a:prstGeom prst="rect">
            <a:avLst/>
          </a:prstGeom>
          <a:noFill/>
        </p:spPr>
        <p:txBody>
          <a:bodyPr wrap="square" rtlCol="0">
            <a:spAutoFit/>
          </a:bodyPr>
          <a:lstStyle/>
          <a:p>
            <a:r>
              <a:rPr lang="en-US" sz="2800" dirty="0" smtClean="0">
                <a:solidFill>
                  <a:schemeClr val="tx2">
                    <a:lumMod val="60000"/>
                    <a:lumOff val="40000"/>
                  </a:schemeClr>
                </a:solidFill>
              </a:rPr>
              <a:t>Know the pain points, gaps, critical knowledge;</a:t>
            </a:r>
          </a:p>
          <a:p>
            <a:r>
              <a:rPr lang="en-US" sz="2800" dirty="0" smtClean="0">
                <a:solidFill>
                  <a:schemeClr val="tx2">
                    <a:lumMod val="60000"/>
                    <a:lumOff val="40000"/>
                  </a:schemeClr>
                </a:solidFill>
              </a:rPr>
              <a:t>Align to business strategy</a:t>
            </a:r>
            <a:endParaRPr lang="en-US" sz="2800" dirty="0">
              <a:solidFill>
                <a:schemeClr val="tx2">
                  <a:lumMod val="60000"/>
                  <a:lumOff val="40000"/>
                </a:schemeClr>
              </a:solidFill>
            </a:endParaRPr>
          </a:p>
        </p:txBody>
      </p:sp>
    </p:spTree>
    <p:extLst>
      <p:ext uri="{BB962C8B-B14F-4D97-AF65-F5344CB8AC3E}">
        <p14:creationId xmlns:p14="http://schemas.microsoft.com/office/powerpoint/2010/main" val="41873864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p:cNvSpPr>
          <p:nvPr/>
        </p:nvSpPr>
        <p:spPr>
          <a:xfrm>
            <a:off x="0" y="1219200"/>
            <a:ext cx="8229600" cy="4197350"/>
          </a:xfrm>
          <a:prstGeom prst="rect">
            <a:avLst/>
          </a:prstGeom>
        </p:spPr>
        <p:txBody>
          <a:bodyPr/>
          <a:lstStyle>
            <a:lvl1pPr marL="342900" indent="-342900" algn="l" defTabSz="914400" rtl="0" eaLnBrk="1" latinLnBrk="0" hangingPunct="1">
              <a:spcBef>
                <a:spcPct val="20000"/>
              </a:spcBef>
              <a:buFont typeface="Arial" pitchFamily="34" charset="0"/>
              <a:buChar char="•"/>
              <a:defRPr sz="1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spcBef>
                <a:spcPct val="0"/>
              </a:spcBef>
              <a:spcAft>
                <a:spcPts val="0"/>
              </a:spcAft>
              <a:buFontTx/>
              <a:buNone/>
            </a:pPr>
            <a:r>
              <a:rPr lang="en-US" altLang="en-US" sz="5400" b="1" dirty="0" smtClean="0">
                <a:solidFill>
                  <a:srgbClr val="0070C0"/>
                </a:solidFill>
              </a:rPr>
              <a:t>START SMALL AND SIMPLE, THEN BUILD FROM THERE</a:t>
            </a:r>
          </a:p>
        </p:txBody>
      </p:sp>
      <p:sp>
        <p:nvSpPr>
          <p:cNvPr id="3" name="TextBox 2"/>
          <p:cNvSpPr txBox="1"/>
          <p:nvPr/>
        </p:nvSpPr>
        <p:spPr>
          <a:xfrm>
            <a:off x="381000" y="4114800"/>
            <a:ext cx="8534400" cy="2246769"/>
          </a:xfrm>
          <a:prstGeom prst="rect">
            <a:avLst/>
          </a:prstGeom>
          <a:noFill/>
        </p:spPr>
        <p:txBody>
          <a:bodyPr wrap="square" rtlCol="0">
            <a:spAutoFit/>
          </a:bodyPr>
          <a:lstStyle/>
          <a:p>
            <a:r>
              <a:rPr lang="en-US" sz="2800" dirty="0">
                <a:solidFill>
                  <a:schemeClr val="tx2">
                    <a:lumMod val="60000"/>
                    <a:lumOff val="40000"/>
                  </a:schemeClr>
                </a:solidFill>
              </a:rPr>
              <a:t>Figure out how to create solutions that answer their real needs. get to know your audience and work with them to innovate solutions</a:t>
            </a:r>
          </a:p>
          <a:p>
            <a:r>
              <a:rPr lang="en-US" sz="2800" dirty="0" smtClean="0">
                <a:solidFill>
                  <a:schemeClr val="tx2">
                    <a:lumMod val="60000"/>
                    <a:lumOff val="40000"/>
                  </a:schemeClr>
                </a:solidFill>
              </a:rPr>
              <a:t>Quick wins, pilots</a:t>
            </a:r>
          </a:p>
          <a:p>
            <a:r>
              <a:rPr lang="en-US" sz="2800" dirty="0" smtClean="0">
                <a:solidFill>
                  <a:schemeClr val="tx2">
                    <a:lumMod val="60000"/>
                    <a:lumOff val="40000"/>
                  </a:schemeClr>
                </a:solidFill>
              </a:rPr>
              <a:t>Incremental approach</a:t>
            </a:r>
            <a:endParaRPr lang="en-US" sz="2800" dirty="0">
              <a:solidFill>
                <a:schemeClr val="tx2">
                  <a:lumMod val="60000"/>
                  <a:lumOff val="40000"/>
                </a:schemeClr>
              </a:solidFill>
            </a:endParaRPr>
          </a:p>
        </p:txBody>
      </p:sp>
    </p:spTree>
    <p:extLst>
      <p:ext uri="{BB962C8B-B14F-4D97-AF65-F5344CB8AC3E}">
        <p14:creationId xmlns:p14="http://schemas.microsoft.com/office/powerpoint/2010/main" val="23610216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p:cNvSpPr>
          <p:nvPr/>
        </p:nvSpPr>
        <p:spPr>
          <a:xfrm>
            <a:off x="423370" y="1600200"/>
            <a:ext cx="8229600" cy="4240212"/>
          </a:xfrm>
          <a:prstGeom prst="rect">
            <a:avLst/>
          </a:prstGeom>
        </p:spPr>
        <p:txBody>
          <a:bodyPr/>
          <a:lstStyle>
            <a:lvl1pPr marL="342900" indent="-342900" algn="l" defTabSz="914400" rtl="0" eaLnBrk="1" latinLnBrk="0" hangingPunct="1">
              <a:spcBef>
                <a:spcPct val="20000"/>
              </a:spcBef>
              <a:buFont typeface="Arial" pitchFamily="34" charset="0"/>
              <a:buChar char="•"/>
              <a:defRPr sz="1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spcBef>
                <a:spcPct val="0"/>
              </a:spcBef>
              <a:spcAft>
                <a:spcPts val="0"/>
              </a:spcAft>
              <a:buFontTx/>
              <a:buNone/>
            </a:pPr>
            <a:r>
              <a:rPr lang="en-US" altLang="en-US" sz="5400" b="1" dirty="0" smtClean="0">
                <a:solidFill>
                  <a:srgbClr val="0070C0"/>
                </a:solidFill>
              </a:rPr>
              <a:t>RIGHT COMBINATION OF PEOPLE, PROCESS AND TECHNOLOGY</a:t>
            </a:r>
          </a:p>
        </p:txBody>
      </p:sp>
      <p:sp>
        <p:nvSpPr>
          <p:cNvPr id="3" name="TextBox 2"/>
          <p:cNvSpPr txBox="1"/>
          <p:nvPr/>
        </p:nvSpPr>
        <p:spPr>
          <a:xfrm>
            <a:off x="838200" y="4191000"/>
            <a:ext cx="7804260" cy="2246769"/>
          </a:xfrm>
          <a:prstGeom prst="rect">
            <a:avLst/>
          </a:prstGeom>
          <a:noFill/>
        </p:spPr>
        <p:txBody>
          <a:bodyPr wrap="square" rtlCol="0">
            <a:spAutoFit/>
          </a:bodyPr>
          <a:lstStyle/>
          <a:p>
            <a:r>
              <a:rPr lang="en-US" sz="2800" dirty="0" smtClean="0">
                <a:solidFill>
                  <a:schemeClr val="tx2">
                    <a:lumMod val="60000"/>
                    <a:lumOff val="40000"/>
                  </a:schemeClr>
                </a:solidFill>
              </a:rPr>
              <a:t>Focus on people;</a:t>
            </a:r>
          </a:p>
          <a:p>
            <a:r>
              <a:rPr lang="en-US" sz="2800" dirty="0" smtClean="0">
                <a:solidFill>
                  <a:schemeClr val="tx2">
                    <a:lumMod val="60000"/>
                    <a:lumOff val="40000"/>
                  </a:schemeClr>
                </a:solidFill>
              </a:rPr>
              <a:t>Embed knowledge capture and sharing in work process;</a:t>
            </a:r>
          </a:p>
          <a:p>
            <a:r>
              <a:rPr lang="en-US" sz="2800" dirty="0">
                <a:solidFill>
                  <a:schemeClr val="tx2">
                    <a:lumMod val="60000"/>
                    <a:lumOff val="40000"/>
                  </a:schemeClr>
                </a:solidFill>
              </a:rPr>
              <a:t>T</a:t>
            </a:r>
            <a:r>
              <a:rPr lang="en-US" sz="2800" dirty="0" smtClean="0">
                <a:solidFill>
                  <a:schemeClr val="tx2">
                    <a:lumMod val="60000"/>
                    <a:lumOff val="40000"/>
                  </a:schemeClr>
                </a:solidFill>
              </a:rPr>
              <a:t>echnology as enabler and tool</a:t>
            </a:r>
          </a:p>
          <a:p>
            <a:r>
              <a:rPr lang="en-US" sz="2800" dirty="0" smtClean="0">
                <a:solidFill>
                  <a:schemeClr val="tx2">
                    <a:lumMod val="60000"/>
                    <a:lumOff val="40000"/>
                  </a:schemeClr>
                </a:solidFill>
              </a:rPr>
              <a:t>Incentives for knowledge sharing</a:t>
            </a:r>
            <a:endParaRPr lang="en-US" sz="2800" dirty="0">
              <a:solidFill>
                <a:schemeClr val="tx2">
                  <a:lumMod val="60000"/>
                  <a:lumOff val="40000"/>
                </a:schemeClr>
              </a:solidFill>
            </a:endParaRPr>
          </a:p>
        </p:txBody>
      </p:sp>
    </p:spTree>
    <p:extLst>
      <p:ext uri="{BB962C8B-B14F-4D97-AF65-F5344CB8AC3E}">
        <p14:creationId xmlns:p14="http://schemas.microsoft.com/office/powerpoint/2010/main" val="2329859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p:cNvSpPr>
          <p:nvPr/>
        </p:nvSpPr>
        <p:spPr>
          <a:xfrm>
            <a:off x="428625" y="1928813"/>
            <a:ext cx="8229600" cy="4240212"/>
          </a:xfrm>
          <a:prstGeom prst="rect">
            <a:avLst/>
          </a:prstGeom>
        </p:spPr>
        <p:txBody>
          <a:bodyPr/>
          <a:lstStyle>
            <a:lvl1pPr marL="342900" indent="-342900" algn="l" defTabSz="914400" rtl="0" eaLnBrk="1" latinLnBrk="0" hangingPunct="1">
              <a:spcBef>
                <a:spcPct val="20000"/>
              </a:spcBef>
              <a:buFont typeface="Arial" pitchFamily="34" charset="0"/>
              <a:buChar char="•"/>
              <a:defRPr sz="1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spcBef>
                <a:spcPct val="0"/>
              </a:spcBef>
              <a:spcAft>
                <a:spcPts val="0"/>
              </a:spcAft>
              <a:buFontTx/>
              <a:buNone/>
            </a:pPr>
            <a:r>
              <a:rPr lang="en-US" altLang="en-US" sz="5400" b="1" dirty="0" smtClean="0">
                <a:solidFill>
                  <a:srgbClr val="0070C0"/>
                </a:solidFill>
              </a:rPr>
              <a:t>SELL, SELL, SELL!</a:t>
            </a:r>
          </a:p>
        </p:txBody>
      </p:sp>
      <p:sp>
        <p:nvSpPr>
          <p:cNvPr id="3" name="TextBox 2"/>
          <p:cNvSpPr txBox="1"/>
          <p:nvPr/>
        </p:nvSpPr>
        <p:spPr>
          <a:xfrm>
            <a:off x="1114424" y="4267200"/>
            <a:ext cx="7724775" cy="954107"/>
          </a:xfrm>
          <a:prstGeom prst="rect">
            <a:avLst/>
          </a:prstGeom>
          <a:noFill/>
        </p:spPr>
        <p:txBody>
          <a:bodyPr wrap="square" rtlCol="0">
            <a:spAutoFit/>
          </a:bodyPr>
          <a:lstStyle/>
          <a:p>
            <a:r>
              <a:rPr lang="en-US" sz="2800" dirty="0" smtClean="0">
                <a:solidFill>
                  <a:schemeClr val="tx2">
                    <a:lumMod val="60000"/>
                    <a:lumOff val="40000"/>
                  </a:schemeClr>
                </a:solidFill>
              </a:rPr>
              <a:t>Use appropriate marketing strategies and tools;</a:t>
            </a:r>
          </a:p>
          <a:p>
            <a:r>
              <a:rPr lang="en-US" sz="2800" dirty="0" smtClean="0">
                <a:solidFill>
                  <a:schemeClr val="tx2">
                    <a:lumMod val="60000"/>
                    <a:lumOff val="40000"/>
                  </a:schemeClr>
                </a:solidFill>
              </a:rPr>
              <a:t>Broadcast, promote, update via social media</a:t>
            </a:r>
            <a:endParaRPr lang="en-US" sz="2800" dirty="0">
              <a:solidFill>
                <a:schemeClr val="tx2">
                  <a:lumMod val="60000"/>
                  <a:lumOff val="40000"/>
                </a:schemeClr>
              </a:solidFill>
            </a:endParaRPr>
          </a:p>
        </p:txBody>
      </p:sp>
    </p:spTree>
    <p:extLst>
      <p:ext uri="{BB962C8B-B14F-4D97-AF65-F5344CB8AC3E}">
        <p14:creationId xmlns:p14="http://schemas.microsoft.com/office/powerpoint/2010/main" val="23774440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p:cNvSpPr>
          <p:nvPr/>
        </p:nvSpPr>
        <p:spPr>
          <a:xfrm>
            <a:off x="428625" y="1928813"/>
            <a:ext cx="8229600" cy="4240212"/>
          </a:xfrm>
          <a:prstGeom prst="rect">
            <a:avLst/>
          </a:prstGeom>
        </p:spPr>
        <p:txBody>
          <a:bodyPr/>
          <a:lstStyle>
            <a:lvl1pPr marL="342900" indent="-342900" algn="l" defTabSz="914400" rtl="0" eaLnBrk="1" latinLnBrk="0" hangingPunct="1">
              <a:spcBef>
                <a:spcPct val="20000"/>
              </a:spcBef>
              <a:buFont typeface="Arial" pitchFamily="34" charset="0"/>
              <a:buChar char="•"/>
              <a:defRPr sz="1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spcBef>
                <a:spcPct val="0"/>
              </a:spcBef>
              <a:spcAft>
                <a:spcPts val="0"/>
              </a:spcAft>
              <a:buFontTx/>
              <a:buNone/>
            </a:pPr>
            <a:r>
              <a:rPr lang="en-US" altLang="en-US" sz="5400" b="1" dirty="0" smtClean="0">
                <a:solidFill>
                  <a:srgbClr val="0070C0"/>
                </a:solidFill>
              </a:rPr>
              <a:t>SOLICIT FEEDBACK!</a:t>
            </a:r>
          </a:p>
        </p:txBody>
      </p:sp>
      <p:sp>
        <p:nvSpPr>
          <p:cNvPr id="3" name="TextBox 2"/>
          <p:cNvSpPr txBox="1"/>
          <p:nvPr/>
        </p:nvSpPr>
        <p:spPr>
          <a:xfrm>
            <a:off x="609600" y="4048919"/>
            <a:ext cx="8229600" cy="1815882"/>
          </a:xfrm>
          <a:prstGeom prst="rect">
            <a:avLst/>
          </a:prstGeom>
          <a:noFill/>
        </p:spPr>
        <p:txBody>
          <a:bodyPr wrap="square" rtlCol="0">
            <a:spAutoFit/>
          </a:bodyPr>
          <a:lstStyle/>
          <a:p>
            <a:r>
              <a:rPr lang="en-US" sz="2800" dirty="0" smtClean="0">
                <a:solidFill>
                  <a:schemeClr val="tx2">
                    <a:lumMod val="60000"/>
                    <a:lumOff val="40000"/>
                  </a:schemeClr>
                </a:solidFill>
              </a:rPr>
              <a:t>Listen to users’ expectations, preference, suggestions</a:t>
            </a:r>
          </a:p>
          <a:p>
            <a:r>
              <a:rPr lang="en-US" sz="2800" dirty="0" err="1" smtClean="0">
                <a:solidFill>
                  <a:schemeClr val="tx2">
                    <a:lumMod val="60000"/>
                    <a:lumOff val="40000"/>
                  </a:schemeClr>
                </a:solidFill>
              </a:rPr>
              <a:t>Analyse</a:t>
            </a:r>
            <a:r>
              <a:rPr lang="en-US" sz="2800" dirty="0" smtClean="0">
                <a:solidFill>
                  <a:schemeClr val="tx2">
                    <a:lumMod val="60000"/>
                    <a:lumOff val="40000"/>
                  </a:schemeClr>
                </a:solidFill>
              </a:rPr>
              <a:t> users behavior</a:t>
            </a:r>
          </a:p>
          <a:p>
            <a:r>
              <a:rPr lang="en-US" sz="2800" dirty="0" smtClean="0">
                <a:solidFill>
                  <a:schemeClr val="tx2">
                    <a:lumMod val="60000"/>
                    <a:lumOff val="40000"/>
                  </a:schemeClr>
                </a:solidFill>
              </a:rPr>
              <a:t>Monitor targets achievement</a:t>
            </a:r>
            <a:endParaRPr lang="en-US" sz="2800" dirty="0">
              <a:solidFill>
                <a:schemeClr val="tx2">
                  <a:lumMod val="60000"/>
                  <a:lumOff val="40000"/>
                </a:schemeClr>
              </a:solidFill>
            </a:endParaRPr>
          </a:p>
        </p:txBody>
      </p:sp>
    </p:spTree>
    <p:extLst>
      <p:ext uri="{BB962C8B-B14F-4D97-AF65-F5344CB8AC3E}">
        <p14:creationId xmlns:p14="http://schemas.microsoft.com/office/powerpoint/2010/main" val="31572574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4510" y="2438400"/>
            <a:ext cx="5334000" cy="830997"/>
          </a:xfrm>
          <a:prstGeom prst="rect">
            <a:avLst/>
          </a:prstGeom>
          <a:noFill/>
        </p:spPr>
        <p:txBody>
          <a:bodyPr wrap="square" rtlCol="0">
            <a:spAutoFit/>
          </a:bodyPr>
          <a:lstStyle/>
          <a:p>
            <a:pPr algn="ctr"/>
            <a:r>
              <a:rPr lang="en-US" sz="4800" dirty="0" smtClean="0">
                <a:latin typeface="Bauhaus 93" panose="04030905020B02020C02" pitchFamily="82" charset="0"/>
              </a:rPr>
              <a:t>Thank you!</a:t>
            </a:r>
            <a:endParaRPr lang="en-US" sz="4800" dirty="0">
              <a:latin typeface="Bauhaus 93" panose="04030905020B02020C02" pitchFamily="82" charset="0"/>
            </a:endParaRPr>
          </a:p>
        </p:txBody>
      </p:sp>
    </p:spTree>
    <p:extLst>
      <p:ext uri="{BB962C8B-B14F-4D97-AF65-F5344CB8AC3E}">
        <p14:creationId xmlns:p14="http://schemas.microsoft.com/office/powerpoint/2010/main" val="1657508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5"/>
          <p:cNvSpPr>
            <a:spLocks noChangeArrowheads="1"/>
          </p:cNvSpPr>
          <p:nvPr/>
        </p:nvSpPr>
        <p:spPr bwMode="auto">
          <a:xfrm>
            <a:off x="5257800" y="3864428"/>
            <a:ext cx="2819400" cy="1088572"/>
          </a:xfrm>
          <a:prstGeom prst="rect">
            <a:avLst/>
          </a:prstGeom>
          <a:solidFill>
            <a:schemeClr val="accent2"/>
          </a:solidFill>
          <a:ln>
            <a:noFill/>
          </a:ln>
          <a:effectLst/>
        </p:spPr>
        <p:txBody>
          <a:bodyPr vert="horz" wrap="square" lIns="36576" tIns="36576" rIns="36576" bIns="36576" numCol="1" anchor="ctr" anchorCtr="0" compatLnSpc="1">
            <a:prstTxWarp prst="textNoShape">
              <a:avLst/>
            </a:prstTxWarp>
          </a:bodyPr>
          <a:lstStyle/>
          <a:p>
            <a:pPr algn="ctr"/>
            <a:r>
              <a:rPr lang="en-US" sz="1600" b="1" dirty="0" smtClean="0">
                <a:solidFill>
                  <a:schemeClr val="bg1"/>
                </a:solidFill>
                <a:latin typeface="Century Gothic" panose="020B0502020202020204" pitchFamily="34" charset="0"/>
              </a:rPr>
              <a:t>ECKM Products</a:t>
            </a:r>
            <a:endParaRPr lang="en-US" sz="1600" b="1" dirty="0">
              <a:solidFill>
                <a:schemeClr val="bg1"/>
              </a:solidFill>
              <a:latin typeface="Century Gothic" panose="020B0502020202020204" pitchFamily="34" charset="0"/>
            </a:endParaRPr>
          </a:p>
        </p:txBody>
      </p:sp>
      <p:sp>
        <p:nvSpPr>
          <p:cNvPr id="11" name="Rectangle 5"/>
          <p:cNvSpPr>
            <a:spLocks noChangeArrowheads="1"/>
          </p:cNvSpPr>
          <p:nvPr/>
        </p:nvSpPr>
        <p:spPr bwMode="auto">
          <a:xfrm>
            <a:off x="5334000" y="2362200"/>
            <a:ext cx="2743200" cy="1039586"/>
          </a:xfrm>
          <a:prstGeom prst="rect">
            <a:avLst/>
          </a:prstGeom>
          <a:solidFill>
            <a:schemeClr val="accent5"/>
          </a:solidFill>
          <a:ln>
            <a:noFill/>
          </a:ln>
          <a:effectLst/>
        </p:spPr>
        <p:txBody>
          <a:bodyPr vert="horz" wrap="square" lIns="36576" tIns="36576" rIns="36576" bIns="36576" numCol="1" anchor="ctr" anchorCtr="0" compatLnSpc="1">
            <a:prstTxWarp prst="textNoShape">
              <a:avLst/>
            </a:prstTxWarp>
          </a:bodyPr>
          <a:lstStyle/>
          <a:p>
            <a:pPr algn="ctr"/>
            <a:r>
              <a:rPr lang="en-US" sz="1600" b="1" dirty="0" smtClean="0">
                <a:solidFill>
                  <a:schemeClr val="bg1"/>
                </a:solidFill>
                <a:latin typeface="Century Gothic" panose="020B0502020202020204" pitchFamily="34" charset="0"/>
              </a:rPr>
              <a:t>Our knowledge Assets</a:t>
            </a:r>
            <a:endParaRPr lang="en-US" sz="1600" b="1" dirty="0">
              <a:solidFill>
                <a:schemeClr val="bg1"/>
              </a:solidFill>
              <a:latin typeface="Century Gothic" panose="020B0502020202020204" pitchFamily="34" charset="0"/>
            </a:endParaRPr>
          </a:p>
        </p:txBody>
      </p:sp>
      <p:sp>
        <p:nvSpPr>
          <p:cNvPr id="10" name="Rectangle 5"/>
          <p:cNvSpPr>
            <a:spLocks noChangeArrowheads="1"/>
          </p:cNvSpPr>
          <p:nvPr/>
        </p:nvSpPr>
        <p:spPr bwMode="auto">
          <a:xfrm>
            <a:off x="1005380" y="3864428"/>
            <a:ext cx="2976070" cy="1088572"/>
          </a:xfrm>
          <a:prstGeom prst="rect">
            <a:avLst/>
          </a:prstGeom>
          <a:solidFill>
            <a:schemeClr val="accent4"/>
          </a:solidFill>
          <a:ln>
            <a:noFill/>
          </a:ln>
          <a:effectLst/>
        </p:spPr>
        <p:txBody>
          <a:bodyPr vert="horz" wrap="square" lIns="36576" tIns="36576" rIns="36576" bIns="36576" numCol="1" anchor="ctr" anchorCtr="0" compatLnSpc="1">
            <a:prstTxWarp prst="textNoShape">
              <a:avLst/>
            </a:prstTxWarp>
          </a:bodyPr>
          <a:lstStyle/>
          <a:p>
            <a:pPr algn="ctr"/>
            <a:r>
              <a:rPr lang="en-US" sz="1600" b="1" dirty="0" smtClean="0">
                <a:solidFill>
                  <a:schemeClr val="bg1"/>
                </a:solidFill>
                <a:latin typeface="Century Gothic" panose="020B0502020202020204" pitchFamily="34" charset="0"/>
              </a:rPr>
              <a:t>JKR KM Agenda &amp; Journey</a:t>
            </a:r>
            <a:endParaRPr lang="en-US" sz="1600" b="1" dirty="0">
              <a:solidFill>
                <a:schemeClr val="bg1"/>
              </a:solidFill>
              <a:latin typeface="Century Gothic" panose="020B0502020202020204" pitchFamily="34" charset="0"/>
            </a:endParaRPr>
          </a:p>
        </p:txBody>
      </p:sp>
      <p:sp>
        <p:nvSpPr>
          <p:cNvPr id="5" name="Rectangle 5"/>
          <p:cNvSpPr>
            <a:spLocks noChangeArrowheads="1"/>
          </p:cNvSpPr>
          <p:nvPr/>
        </p:nvSpPr>
        <p:spPr bwMode="auto">
          <a:xfrm>
            <a:off x="1066800" y="2339788"/>
            <a:ext cx="2914650" cy="1089212"/>
          </a:xfrm>
          <a:prstGeom prst="rect">
            <a:avLst/>
          </a:prstGeom>
          <a:solidFill>
            <a:srgbClr val="C00000"/>
          </a:solidFill>
          <a:ln>
            <a:noFill/>
          </a:ln>
          <a:effectLst/>
        </p:spPr>
        <p:txBody>
          <a:bodyPr vert="horz" wrap="square" lIns="36576" tIns="36576" rIns="36576" bIns="36576" numCol="1" anchor="ctr" anchorCtr="0" compatLnSpc="1">
            <a:prstTxWarp prst="textNoShape">
              <a:avLst/>
            </a:prstTxWarp>
          </a:bodyPr>
          <a:lstStyle/>
          <a:p>
            <a:pPr algn="ctr"/>
            <a:r>
              <a:rPr lang="en-US" sz="1600" b="1" dirty="0" smtClean="0">
                <a:solidFill>
                  <a:schemeClr val="bg1"/>
                </a:solidFill>
                <a:latin typeface="Century Gothic" panose="020B0502020202020204" pitchFamily="34" charset="0"/>
              </a:rPr>
              <a:t>How KM improves our performance</a:t>
            </a:r>
            <a:endParaRPr lang="en-US" sz="1600" b="1" dirty="0">
              <a:solidFill>
                <a:schemeClr val="bg1"/>
              </a:solidFill>
              <a:latin typeface="Century Gothic" panose="020B0502020202020204" pitchFamily="34" charset="0"/>
            </a:endParaRPr>
          </a:p>
        </p:txBody>
      </p:sp>
      <p:sp>
        <p:nvSpPr>
          <p:cNvPr id="6" name="Title 5"/>
          <p:cNvSpPr>
            <a:spLocks noGrp="1"/>
          </p:cNvSpPr>
          <p:nvPr>
            <p:ph type="title"/>
          </p:nvPr>
        </p:nvSpPr>
        <p:spPr>
          <a:xfrm>
            <a:off x="3013840" y="1524000"/>
            <a:ext cx="3691759" cy="533400"/>
          </a:xfrm>
        </p:spPr>
        <p:txBody>
          <a:bodyPr>
            <a:noAutofit/>
          </a:bodyPr>
          <a:lstStyle/>
          <a:p>
            <a:pPr algn="ctr"/>
            <a:r>
              <a:rPr lang="en-US" sz="1800" b="1" dirty="0" smtClean="0">
                <a:solidFill>
                  <a:schemeClr val="accent1">
                    <a:lumMod val="75000"/>
                  </a:schemeClr>
                </a:solidFill>
                <a:effectLst>
                  <a:reflection blurRad="6350" stA="60000" endA="900" endPos="58000" dir="5400000" sy="-100000" algn="bl" rotWithShape="0"/>
                </a:effectLst>
              </a:rPr>
              <a:t>Begin with the end in mind</a:t>
            </a:r>
            <a:endParaRPr lang="en-US" sz="1800" b="1" dirty="0">
              <a:solidFill>
                <a:schemeClr val="accent1">
                  <a:lumMod val="75000"/>
                </a:schemeClr>
              </a:solidFill>
              <a:effectLst>
                <a:reflection blurRad="6350" stA="60000" endA="900" endPos="58000" dir="5400000" sy="-100000" algn="bl" rotWithShape="0"/>
              </a:effectLst>
            </a:endParaRPr>
          </a:p>
        </p:txBody>
      </p:sp>
      <p:sp>
        <p:nvSpPr>
          <p:cNvPr id="13" name="Subtitle 12"/>
          <p:cNvSpPr>
            <a:spLocks noGrp="1"/>
          </p:cNvSpPr>
          <p:nvPr>
            <p:ph type="subTitle" idx="11"/>
          </p:nvPr>
        </p:nvSpPr>
        <p:spPr>
          <a:xfrm>
            <a:off x="0" y="304800"/>
            <a:ext cx="9144000" cy="685800"/>
          </a:xfrm>
          <a:noFill/>
        </p:spPr>
        <p:txBody>
          <a:bodyPr>
            <a:noAutofit/>
          </a:bodyPr>
          <a:lstStyle/>
          <a:p>
            <a:pPr algn="ctr"/>
            <a:r>
              <a:rPr lang="en-US" sz="3600" b="1" dirty="0" smtClean="0">
                <a:solidFill>
                  <a:schemeClr val="accent1">
                    <a:lumMod val="75000"/>
                  </a:schemeClr>
                </a:solidFill>
                <a:effectLst>
                  <a:reflection blurRad="6350" stA="60000" endA="900" endPos="58000" dir="5400000" sy="-100000" algn="bl" rotWithShape="0"/>
                </a:effectLst>
                <a:latin typeface="Franklin Gothic Medium" panose="020B0603020102020204" pitchFamily="34" charset="0"/>
              </a:rPr>
              <a:t>What I will cover</a:t>
            </a:r>
            <a:endParaRPr lang="en-US" sz="3600" b="1" dirty="0">
              <a:solidFill>
                <a:schemeClr val="accent1">
                  <a:lumMod val="75000"/>
                </a:schemeClr>
              </a:solidFill>
              <a:effectLst>
                <a:reflection blurRad="6350" stA="60000" endA="900" endPos="58000" dir="5400000" sy="-100000" algn="bl" rotWithShape="0"/>
              </a:effectLst>
              <a:latin typeface="Franklin Gothic Medium" panose="020B0603020102020204" pitchFamily="34" charset="0"/>
            </a:endParaRPr>
          </a:p>
        </p:txBody>
      </p:sp>
      <p:sp>
        <p:nvSpPr>
          <p:cNvPr id="2" name="Content Placeholder 1"/>
          <p:cNvSpPr>
            <a:spLocks noGrp="1"/>
          </p:cNvSpPr>
          <p:nvPr>
            <p:ph sz="half" idx="1"/>
          </p:nvPr>
        </p:nvSpPr>
        <p:spPr>
          <a:xfrm>
            <a:off x="990600" y="5257800"/>
            <a:ext cx="4267200" cy="3505200"/>
          </a:xfrm>
        </p:spPr>
        <p:txBody>
          <a:bodyPr/>
          <a:lstStyle/>
          <a:p>
            <a:endParaRPr lang="en-US" dirty="0" smtClean="0"/>
          </a:p>
          <a:p>
            <a:endParaRPr lang="en-US" dirty="0"/>
          </a:p>
          <a:p>
            <a:endParaRPr lang="en-US" dirty="0" smtClean="0"/>
          </a:p>
          <a:p>
            <a:endParaRPr lang="en-US" dirty="0"/>
          </a:p>
        </p:txBody>
      </p:sp>
      <p:sp>
        <p:nvSpPr>
          <p:cNvPr id="14" name="Rectangle 5"/>
          <p:cNvSpPr>
            <a:spLocks noChangeArrowheads="1"/>
          </p:cNvSpPr>
          <p:nvPr/>
        </p:nvSpPr>
        <p:spPr bwMode="auto">
          <a:xfrm>
            <a:off x="3276600" y="5248724"/>
            <a:ext cx="2743200" cy="1075876"/>
          </a:xfrm>
          <a:prstGeom prst="rect">
            <a:avLst/>
          </a:prstGeom>
          <a:solidFill>
            <a:schemeClr val="accent6">
              <a:lumMod val="75000"/>
            </a:schemeClr>
          </a:solidFill>
          <a:ln>
            <a:noFill/>
          </a:ln>
          <a:effectLst/>
        </p:spPr>
        <p:txBody>
          <a:bodyPr vert="horz" wrap="square" lIns="36576" tIns="36576" rIns="36576" bIns="36576" numCol="1" anchor="ctr" anchorCtr="0" compatLnSpc="1">
            <a:prstTxWarp prst="textNoShape">
              <a:avLst/>
            </a:prstTxWarp>
          </a:bodyPr>
          <a:lstStyle/>
          <a:p>
            <a:pPr algn="ctr"/>
            <a:r>
              <a:rPr lang="en-US" sz="1600" b="1" dirty="0" smtClean="0">
                <a:solidFill>
                  <a:schemeClr val="bg1"/>
                </a:solidFill>
                <a:latin typeface="Century Gothic" panose="020B0502020202020204" pitchFamily="34" charset="0"/>
              </a:rPr>
              <a:t>Lessons Learned</a:t>
            </a:r>
            <a:endParaRPr lang="en-US" sz="1600" b="1" dirty="0">
              <a:solidFill>
                <a:schemeClr val="bg1"/>
              </a:solidFill>
              <a:latin typeface="Century Gothic" panose="020B0502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everage Knowled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311167"/>
            <a:ext cx="2977564" cy="28460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Diagram 7"/>
          <p:cNvGraphicFramePr/>
          <p:nvPr>
            <p:extLst>
              <p:ext uri="{D42A27DB-BD31-4B8C-83A1-F6EECF244321}">
                <p14:modId xmlns:p14="http://schemas.microsoft.com/office/powerpoint/2010/main" val="307757586"/>
              </p:ext>
            </p:extLst>
          </p:nvPr>
        </p:nvGraphicFramePr>
        <p:xfrm>
          <a:off x="3038475" y="182880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extBox 1"/>
          <p:cNvSpPr txBox="1"/>
          <p:nvPr/>
        </p:nvSpPr>
        <p:spPr>
          <a:xfrm>
            <a:off x="0" y="381000"/>
            <a:ext cx="8991600" cy="577850"/>
          </a:xfrm>
          <a:prstGeom prst="rect">
            <a:avLst/>
          </a:prstGeom>
          <a:solidFill>
            <a:srgbClr val="C00000"/>
          </a:solidFill>
        </p:spPr>
        <p:txBody>
          <a:bodyPr wrap="square" rtlCol="0">
            <a:spAutoFit/>
          </a:bodyPr>
          <a:lstStyle/>
          <a:p>
            <a:pPr algn="ctr">
              <a:lnSpc>
                <a:spcPct val="150000"/>
              </a:lnSpc>
            </a:pPr>
            <a:r>
              <a:rPr lang="en-US" sz="2400" b="1" dirty="0" smtClean="0">
                <a:solidFill>
                  <a:schemeClr val="bg1">
                    <a:lumMod val="95000"/>
                  </a:schemeClr>
                </a:solidFill>
                <a:effectLst>
                  <a:reflection blurRad="6350" stA="60000" endA="900" endPos="58000" dir="5400000" sy="-100000" algn="bl" rotWithShape="0"/>
                </a:effectLst>
              </a:rPr>
              <a:t>How KM can improve the </a:t>
            </a:r>
            <a:r>
              <a:rPr lang="en-US" sz="2400" b="1" dirty="0" err="1" smtClean="0">
                <a:solidFill>
                  <a:schemeClr val="bg1">
                    <a:lumMod val="95000"/>
                  </a:schemeClr>
                </a:solidFill>
                <a:effectLst>
                  <a:reflection blurRad="6350" stA="60000" endA="900" endPos="58000" dir="5400000" sy="-100000" algn="bl" rotWithShape="0"/>
                </a:effectLst>
              </a:rPr>
              <a:t>organisational</a:t>
            </a:r>
            <a:r>
              <a:rPr lang="en-US" sz="2400" b="1" dirty="0" smtClean="0">
                <a:solidFill>
                  <a:schemeClr val="bg1">
                    <a:lumMod val="95000"/>
                  </a:schemeClr>
                </a:solidFill>
                <a:effectLst>
                  <a:reflection blurRad="6350" stA="60000" endA="900" endPos="58000" dir="5400000" sy="-100000" algn="bl" rotWithShape="0"/>
                </a:effectLst>
              </a:rPr>
              <a:t> performance</a:t>
            </a:r>
            <a:endParaRPr lang="en-US" sz="2400" b="1" dirty="0">
              <a:solidFill>
                <a:schemeClr val="bg1">
                  <a:lumMod val="95000"/>
                </a:schemeClr>
              </a:solidFill>
              <a:effectLst>
                <a:reflection blurRad="6350" stA="60000" endA="900" endPos="58000" dir="5400000" sy="-100000" algn="bl" rotWithShape="0"/>
              </a:effectLst>
            </a:endParaRPr>
          </a:p>
        </p:txBody>
      </p:sp>
    </p:spTree>
    <p:extLst>
      <p:ext uri="{BB962C8B-B14F-4D97-AF65-F5344CB8AC3E}">
        <p14:creationId xmlns:p14="http://schemas.microsoft.com/office/powerpoint/2010/main" val="2546385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graphicEl>
                                              <a:dgm id="{F79F4F09-486C-49B4-8885-E0631D4852D0}"/>
                                            </p:graphicEl>
                                          </p:spTgt>
                                        </p:tgtEl>
                                        <p:attrNameLst>
                                          <p:attrName>style.visibility</p:attrName>
                                        </p:attrNameLst>
                                      </p:cBhvr>
                                      <p:to>
                                        <p:strVal val="visible"/>
                                      </p:to>
                                    </p:set>
                                    <p:animEffect transition="in" filter="fade">
                                      <p:cBhvr>
                                        <p:cTn id="14" dur="2000"/>
                                        <p:tgtEl>
                                          <p:spTgt spid="8">
                                            <p:graphicEl>
                                              <a:dgm id="{F79F4F09-486C-49B4-8885-E0631D4852D0}"/>
                                            </p:graphic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8">
                                            <p:graphicEl>
                                              <a:dgm id="{C9282723-FC10-4BDE-B381-9C0D2706E209}"/>
                                            </p:graphicEl>
                                          </p:spTgt>
                                        </p:tgtEl>
                                        <p:attrNameLst>
                                          <p:attrName>style.visibility</p:attrName>
                                        </p:attrNameLst>
                                      </p:cBhvr>
                                      <p:to>
                                        <p:strVal val="visible"/>
                                      </p:to>
                                    </p:set>
                                    <p:animEffect transition="in" filter="fade">
                                      <p:cBhvr>
                                        <p:cTn id="17" dur="2000"/>
                                        <p:tgtEl>
                                          <p:spTgt spid="8">
                                            <p:graphicEl>
                                              <a:dgm id="{C9282723-FC10-4BDE-B381-9C0D2706E209}"/>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graphicEl>
                                              <a:dgm id="{F018F834-AAA1-4A1B-9159-97E74AC67FCC}"/>
                                            </p:graphicEl>
                                          </p:spTgt>
                                        </p:tgtEl>
                                        <p:attrNameLst>
                                          <p:attrName>style.visibility</p:attrName>
                                        </p:attrNameLst>
                                      </p:cBhvr>
                                      <p:to>
                                        <p:strVal val="visible"/>
                                      </p:to>
                                    </p:set>
                                    <p:animEffect transition="in" filter="fade">
                                      <p:cBhvr>
                                        <p:cTn id="22" dur="2000"/>
                                        <p:tgtEl>
                                          <p:spTgt spid="8">
                                            <p:graphicEl>
                                              <a:dgm id="{F018F834-AAA1-4A1B-9159-97E74AC67FCC}"/>
                                            </p:graphic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graphicEl>
                                              <a:dgm id="{DB73B6E1-560E-40A4-B0BB-85F51CDC4E2C}"/>
                                            </p:graphicEl>
                                          </p:spTgt>
                                        </p:tgtEl>
                                        <p:attrNameLst>
                                          <p:attrName>style.visibility</p:attrName>
                                        </p:attrNameLst>
                                      </p:cBhvr>
                                      <p:to>
                                        <p:strVal val="visible"/>
                                      </p:to>
                                    </p:set>
                                    <p:animEffect transition="in" filter="fade">
                                      <p:cBhvr>
                                        <p:cTn id="25" dur="2000"/>
                                        <p:tgtEl>
                                          <p:spTgt spid="8">
                                            <p:graphicEl>
                                              <a:dgm id="{DB73B6E1-560E-40A4-B0BB-85F51CDC4E2C}"/>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graphicEl>
                                              <a:dgm id="{F457B249-E9B1-456B-AB06-EFD8CB4AF5B0}"/>
                                            </p:graphicEl>
                                          </p:spTgt>
                                        </p:tgtEl>
                                        <p:attrNameLst>
                                          <p:attrName>style.visibility</p:attrName>
                                        </p:attrNameLst>
                                      </p:cBhvr>
                                      <p:to>
                                        <p:strVal val="visible"/>
                                      </p:to>
                                    </p:set>
                                    <p:animEffect transition="in" filter="fade">
                                      <p:cBhvr>
                                        <p:cTn id="30" dur="2000"/>
                                        <p:tgtEl>
                                          <p:spTgt spid="8">
                                            <p:graphicEl>
                                              <a:dgm id="{F457B249-E9B1-456B-AB06-EFD8CB4AF5B0}"/>
                                            </p:graphic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8">
                                            <p:graphicEl>
                                              <a:dgm id="{6DCD0765-9824-4A87-9D06-BD28F624F616}"/>
                                            </p:graphicEl>
                                          </p:spTgt>
                                        </p:tgtEl>
                                        <p:attrNameLst>
                                          <p:attrName>style.visibility</p:attrName>
                                        </p:attrNameLst>
                                      </p:cBhvr>
                                      <p:to>
                                        <p:strVal val="visible"/>
                                      </p:to>
                                    </p:set>
                                    <p:animEffect transition="in" filter="fade">
                                      <p:cBhvr>
                                        <p:cTn id="33" dur="2000"/>
                                        <p:tgtEl>
                                          <p:spTgt spid="8">
                                            <p:graphicEl>
                                              <a:dgm id="{6DCD0765-9824-4A87-9D06-BD28F624F616}"/>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8">
                                            <p:graphicEl>
                                              <a:dgm id="{BA56D02F-C987-4FB3-B0FF-F5F355F1DDF6}"/>
                                            </p:graphicEl>
                                          </p:spTgt>
                                        </p:tgtEl>
                                        <p:attrNameLst>
                                          <p:attrName>style.visibility</p:attrName>
                                        </p:attrNameLst>
                                      </p:cBhvr>
                                      <p:to>
                                        <p:strVal val="visible"/>
                                      </p:to>
                                    </p:set>
                                    <p:animEffect transition="in" filter="fade">
                                      <p:cBhvr>
                                        <p:cTn id="38" dur="2000"/>
                                        <p:tgtEl>
                                          <p:spTgt spid="8">
                                            <p:graphicEl>
                                              <a:dgm id="{BA56D02F-C987-4FB3-B0FF-F5F355F1DDF6}"/>
                                            </p:graphic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8">
                                            <p:graphicEl>
                                              <a:dgm id="{61A2A6FB-05E8-4793-8A7B-8B254D1944AD}"/>
                                            </p:graphicEl>
                                          </p:spTgt>
                                        </p:tgtEl>
                                        <p:attrNameLst>
                                          <p:attrName>style.visibility</p:attrName>
                                        </p:attrNameLst>
                                      </p:cBhvr>
                                      <p:to>
                                        <p:strVal val="visible"/>
                                      </p:to>
                                    </p:set>
                                    <p:animEffect transition="in" filter="fade">
                                      <p:cBhvr>
                                        <p:cTn id="41" dur="2000"/>
                                        <p:tgtEl>
                                          <p:spTgt spid="8">
                                            <p:graphicEl>
                                              <a:dgm id="{61A2A6FB-05E8-4793-8A7B-8B254D1944AD}"/>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8">
                                            <p:graphicEl>
                                              <a:dgm id="{5FB9D64E-D9D0-4F35-9C41-79C4E5224F4F}"/>
                                            </p:graphicEl>
                                          </p:spTgt>
                                        </p:tgtEl>
                                        <p:attrNameLst>
                                          <p:attrName>style.visibility</p:attrName>
                                        </p:attrNameLst>
                                      </p:cBhvr>
                                      <p:to>
                                        <p:strVal val="visible"/>
                                      </p:to>
                                    </p:set>
                                    <p:animEffect transition="in" filter="fade">
                                      <p:cBhvr>
                                        <p:cTn id="46" dur="2000"/>
                                        <p:tgtEl>
                                          <p:spTgt spid="8">
                                            <p:graphicEl>
                                              <a:dgm id="{5FB9D64E-D9D0-4F35-9C41-79C4E5224F4F}"/>
                                            </p:graphic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8">
                                            <p:graphicEl>
                                              <a:dgm id="{E9EEBAB7-A2E1-4D89-AB75-EB29E576B4D4}"/>
                                            </p:graphicEl>
                                          </p:spTgt>
                                        </p:tgtEl>
                                        <p:attrNameLst>
                                          <p:attrName>style.visibility</p:attrName>
                                        </p:attrNameLst>
                                      </p:cBhvr>
                                      <p:to>
                                        <p:strVal val="visible"/>
                                      </p:to>
                                    </p:set>
                                    <p:animEffect transition="in" filter="fade">
                                      <p:cBhvr>
                                        <p:cTn id="49" dur="2000"/>
                                        <p:tgtEl>
                                          <p:spTgt spid="8">
                                            <p:graphicEl>
                                              <a:dgm id="{E9EEBAB7-A2E1-4D89-AB75-EB29E576B4D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8956" y="228600"/>
            <a:ext cx="9038844" cy="523220"/>
          </a:xfrm>
          <a:prstGeom prst="rect">
            <a:avLst/>
          </a:prstGeom>
          <a:solidFill>
            <a:schemeClr val="accent5"/>
          </a:solidFill>
        </p:spPr>
        <p:txBody>
          <a:bodyPr wrap="square" rtlCol="0">
            <a:spAutoFit/>
          </a:bodyPr>
          <a:lstStyle/>
          <a:p>
            <a:pPr algn="ctr"/>
            <a:r>
              <a:rPr lang="en-US" sz="2800" b="1" dirty="0" smtClean="0">
                <a:solidFill>
                  <a:schemeClr val="bg1"/>
                </a:solidFill>
                <a:latin typeface="Franklin Gothic Medium" panose="020B0603020102020204" pitchFamily="34" charset="0"/>
              </a:rPr>
              <a:t>Our Knowledge Assets</a:t>
            </a:r>
            <a:endParaRPr lang="en-US" sz="2800" b="1" dirty="0">
              <a:solidFill>
                <a:schemeClr val="bg1"/>
              </a:solidFill>
              <a:latin typeface="Franklin Gothic Medium" panose="020B0603020102020204" pitchFamily="34" charset="0"/>
            </a:endParaRPr>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93" t="13950" r="-1"/>
          <a:stretch/>
        </p:blipFill>
        <p:spPr bwMode="auto">
          <a:xfrm>
            <a:off x="81991" y="751820"/>
            <a:ext cx="8985809" cy="58775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14916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 y="76200"/>
            <a:ext cx="6619568" cy="461665"/>
          </a:xfrm>
          <a:prstGeom prst="rect">
            <a:avLst/>
          </a:prstGeom>
          <a:solidFill>
            <a:schemeClr val="accent4"/>
          </a:solidFill>
        </p:spPr>
        <p:txBody>
          <a:bodyPr wrap="square" rtlCol="0">
            <a:spAutoFit/>
          </a:bodyPr>
          <a:lstStyle/>
          <a:p>
            <a:pPr algn="ctr"/>
            <a:r>
              <a:rPr lang="en-US" sz="2400" b="1" dirty="0" smtClean="0">
                <a:solidFill>
                  <a:schemeClr val="bg1">
                    <a:lumMod val="95000"/>
                  </a:schemeClr>
                </a:solidFill>
              </a:rPr>
              <a:t>The KM Agenda</a:t>
            </a:r>
            <a:endParaRPr lang="en-US" sz="2400" b="1" dirty="0">
              <a:solidFill>
                <a:schemeClr val="bg1">
                  <a:lumMod val="95000"/>
                </a:schemeClr>
              </a:solidFill>
            </a:endParaRPr>
          </a:p>
        </p:txBody>
      </p:sp>
      <p:cxnSp>
        <p:nvCxnSpPr>
          <p:cNvPr id="4" name="Straight Connector 3"/>
          <p:cNvCxnSpPr/>
          <p:nvPr/>
        </p:nvCxnSpPr>
        <p:spPr>
          <a:xfrm flipH="1">
            <a:off x="0" y="2688894"/>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06204" y="685800"/>
            <a:ext cx="6378678" cy="1569660"/>
          </a:xfrm>
          <a:prstGeom prst="rect">
            <a:avLst/>
          </a:prstGeom>
          <a:noFill/>
        </p:spPr>
        <p:txBody>
          <a:bodyPr wrap="square" rtlCol="0">
            <a:spAutoFit/>
          </a:bodyPr>
          <a:lstStyle/>
          <a:p>
            <a:r>
              <a:rPr lang="en-US" sz="2400" i="1" dirty="0" smtClean="0">
                <a:solidFill>
                  <a:schemeClr val="tx2"/>
                </a:solidFill>
              </a:rPr>
              <a:t>To cultivate </a:t>
            </a:r>
            <a:r>
              <a:rPr lang="en-US" sz="2400" b="1" i="1" dirty="0" smtClean="0">
                <a:solidFill>
                  <a:schemeClr val="tx2"/>
                </a:solidFill>
              </a:rPr>
              <a:t>knowledge sharing and learning culture</a:t>
            </a:r>
            <a:r>
              <a:rPr lang="en-US" sz="2400" i="1" dirty="0" smtClean="0">
                <a:solidFill>
                  <a:schemeClr val="tx2"/>
                </a:solidFill>
              </a:rPr>
              <a:t> across department </a:t>
            </a:r>
          </a:p>
          <a:p>
            <a:r>
              <a:rPr lang="en-US" sz="2400" i="1" dirty="0" smtClean="0">
                <a:solidFill>
                  <a:schemeClr val="tx2"/>
                </a:solidFill>
              </a:rPr>
              <a:t>through the use of proven </a:t>
            </a:r>
            <a:r>
              <a:rPr lang="en-US" sz="2400" b="1" i="1" dirty="0" smtClean="0">
                <a:solidFill>
                  <a:schemeClr val="tx2"/>
                </a:solidFill>
              </a:rPr>
              <a:t>effective knowledge sharing tools </a:t>
            </a:r>
            <a:endParaRPr lang="en-US" sz="2400" b="1" i="1" dirty="0">
              <a:solidFill>
                <a:schemeClr val="tx2"/>
              </a:solidFill>
            </a:endParaRPr>
          </a:p>
        </p:txBody>
      </p:sp>
      <p:sp>
        <p:nvSpPr>
          <p:cNvPr id="6" name="TextBox 5"/>
          <p:cNvSpPr txBox="1"/>
          <p:nvPr/>
        </p:nvSpPr>
        <p:spPr>
          <a:xfrm>
            <a:off x="338599" y="2971800"/>
            <a:ext cx="2585883" cy="923330"/>
          </a:xfrm>
          <a:prstGeom prst="rect">
            <a:avLst/>
          </a:prstGeom>
          <a:solidFill>
            <a:schemeClr val="accent5">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b="1" dirty="0" err="1" smtClean="0">
                <a:solidFill>
                  <a:schemeClr val="accent1">
                    <a:lumMod val="75000"/>
                  </a:schemeClr>
                </a:solidFill>
              </a:rPr>
              <a:t>JPedia</a:t>
            </a:r>
            <a:r>
              <a:rPr lang="en-US" dirty="0" smtClean="0">
                <a:solidFill>
                  <a:schemeClr val="tx2"/>
                </a:solidFill>
              </a:rPr>
              <a:t>, an online  repository to share knowledge-in-context)</a:t>
            </a:r>
            <a:endParaRPr lang="en-US" dirty="0">
              <a:solidFill>
                <a:schemeClr val="tx2"/>
              </a:solidFill>
            </a:endParaRPr>
          </a:p>
        </p:txBody>
      </p:sp>
      <p:sp>
        <p:nvSpPr>
          <p:cNvPr id="7" name="TextBox 6"/>
          <p:cNvSpPr txBox="1"/>
          <p:nvPr/>
        </p:nvSpPr>
        <p:spPr>
          <a:xfrm>
            <a:off x="3562965" y="2971800"/>
            <a:ext cx="2837835" cy="923330"/>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b="1" dirty="0" smtClean="0">
                <a:solidFill>
                  <a:schemeClr val="accent1">
                    <a:lumMod val="75000"/>
                  </a:schemeClr>
                </a:solidFill>
              </a:rPr>
              <a:t>Communities of Practice </a:t>
            </a:r>
            <a:r>
              <a:rPr lang="en-US" dirty="0" smtClean="0">
                <a:solidFill>
                  <a:schemeClr val="accent1">
                    <a:lumMod val="75000"/>
                  </a:schemeClr>
                </a:solidFill>
              </a:rPr>
              <a:t>to share domains of knowledge</a:t>
            </a:r>
            <a:endParaRPr lang="en-US" dirty="0">
              <a:solidFill>
                <a:schemeClr val="accent1">
                  <a:lumMod val="75000"/>
                </a:schemeClr>
              </a:solidFill>
            </a:endParaRPr>
          </a:p>
        </p:txBody>
      </p:sp>
      <p:sp>
        <p:nvSpPr>
          <p:cNvPr id="8" name="TextBox 7"/>
          <p:cNvSpPr txBox="1"/>
          <p:nvPr/>
        </p:nvSpPr>
        <p:spPr>
          <a:xfrm>
            <a:off x="6988279" y="2971800"/>
            <a:ext cx="2155721" cy="923330"/>
          </a:xfrm>
          <a:prstGeom prst="rect">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b="1" dirty="0" err="1" smtClean="0">
                <a:solidFill>
                  <a:schemeClr val="accent1">
                    <a:lumMod val="75000"/>
                  </a:schemeClr>
                </a:solidFill>
              </a:rPr>
              <a:t>JCoP</a:t>
            </a:r>
            <a:r>
              <a:rPr lang="en-US" dirty="0" smtClean="0">
                <a:solidFill>
                  <a:schemeClr val="accent1">
                    <a:lumMod val="75000"/>
                  </a:schemeClr>
                </a:solidFill>
              </a:rPr>
              <a:t>, an online platform to ask and discuss</a:t>
            </a:r>
            <a:endParaRPr lang="en-US" dirty="0">
              <a:solidFill>
                <a:schemeClr val="accent1">
                  <a:lumMod val="75000"/>
                </a:schemeClr>
              </a:solidFill>
            </a:endParaRPr>
          </a:p>
        </p:txBody>
      </p:sp>
      <p:sp>
        <p:nvSpPr>
          <p:cNvPr id="9" name="TextBox 8"/>
          <p:cNvSpPr txBox="1"/>
          <p:nvPr/>
        </p:nvSpPr>
        <p:spPr>
          <a:xfrm>
            <a:off x="695632" y="5334000"/>
            <a:ext cx="3495368" cy="646331"/>
          </a:xfrm>
          <a:prstGeom prst="rect">
            <a:avLst/>
          </a:prstGeom>
          <a:solidFill>
            <a:srgbClr val="CCFF9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b="1" dirty="0" smtClean="0">
                <a:solidFill>
                  <a:schemeClr val="accent1">
                    <a:lumMod val="75000"/>
                  </a:schemeClr>
                </a:solidFill>
              </a:rPr>
              <a:t>JKR Yellow Pages </a:t>
            </a:r>
            <a:r>
              <a:rPr lang="en-US" dirty="0" smtClean="0">
                <a:solidFill>
                  <a:schemeClr val="accent1">
                    <a:lumMod val="75000"/>
                  </a:schemeClr>
                </a:solidFill>
              </a:rPr>
              <a:t>to locate experts within the department</a:t>
            </a:r>
            <a:endParaRPr lang="en-US" dirty="0">
              <a:solidFill>
                <a:schemeClr val="accent1">
                  <a:lumMod val="75000"/>
                </a:schemeClr>
              </a:solidFill>
            </a:endParaRPr>
          </a:p>
        </p:txBody>
      </p:sp>
      <p:sp>
        <p:nvSpPr>
          <p:cNvPr id="10" name="TextBox 9"/>
          <p:cNvSpPr txBox="1"/>
          <p:nvPr/>
        </p:nvSpPr>
        <p:spPr>
          <a:xfrm>
            <a:off x="1066800" y="4191000"/>
            <a:ext cx="3124200" cy="923330"/>
          </a:xfrm>
          <a:prstGeom prst="rect">
            <a:avLst/>
          </a:prstGeo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b="1" dirty="0" smtClean="0">
                <a:solidFill>
                  <a:schemeClr val="accent1">
                    <a:lumMod val="75000"/>
                  </a:schemeClr>
                </a:solidFill>
              </a:rPr>
              <a:t>Project Lessons Learned System </a:t>
            </a:r>
            <a:r>
              <a:rPr lang="en-US" dirty="0" smtClean="0">
                <a:solidFill>
                  <a:schemeClr val="accent1">
                    <a:lumMod val="75000"/>
                  </a:schemeClr>
                </a:solidFill>
              </a:rPr>
              <a:t>to share key project learnings </a:t>
            </a:r>
            <a:endParaRPr lang="en-US" dirty="0">
              <a:solidFill>
                <a:schemeClr val="accent1">
                  <a:lumMod val="75000"/>
                </a:schemeClr>
              </a:solidFill>
            </a:endParaRPr>
          </a:p>
        </p:txBody>
      </p:sp>
      <p:sp>
        <p:nvSpPr>
          <p:cNvPr id="11" name="TextBox 10"/>
          <p:cNvSpPr txBox="1"/>
          <p:nvPr/>
        </p:nvSpPr>
        <p:spPr>
          <a:xfrm>
            <a:off x="76200" y="2488839"/>
            <a:ext cx="9016180" cy="400110"/>
          </a:xfrm>
          <a:prstGeom prst="rect">
            <a:avLst/>
          </a:prstGeom>
          <a:solidFill>
            <a:schemeClr val="accent5">
              <a:lumMod val="75000"/>
            </a:schemeClr>
          </a:solidFill>
        </p:spPr>
        <p:txBody>
          <a:bodyPr wrap="square" rtlCol="0">
            <a:spAutoFit/>
          </a:bodyPr>
          <a:lstStyle/>
          <a:p>
            <a:pPr algn="ctr"/>
            <a:r>
              <a:rPr lang="en-US" sz="2000" dirty="0" smtClean="0">
                <a:solidFill>
                  <a:schemeClr val="bg1">
                    <a:lumMod val="95000"/>
                  </a:schemeClr>
                </a:solidFill>
              </a:rPr>
              <a:t>MAJOR KM INITIATIVES (since 2008)</a:t>
            </a:r>
            <a:endParaRPr lang="en-US" sz="2000" dirty="0">
              <a:solidFill>
                <a:schemeClr val="bg1">
                  <a:lumMod val="95000"/>
                </a:schemeClr>
              </a:solidFill>
            </a:endParaRPr>
          </a:p>
        </p:txBody>
      </p:sp>
      <p:sp>
        <p:nvSpPr>
          <p:cNvPr id="12" name="TextBox 11"/>
          <p:cNvSpPr txBox="1"/>
          <p:nvPr/>
        </p:nvSpPr>
        <p:spPr>
          <a:xfrm>
            <a:off x="-10447" y="3031009"/>
            <a:ext cx="349045" cy="646331"/>
          </a:xfrm>
          <a:prstGeom prst="rect">
            <a:avLst/>
          </a:prstGeom>
          <a:noFill/>
        </p:spPr>
        <p:txBody>
          <a:bodyPr wrap="square" rtlCol="0">
            <a:spAutoFit/>
          </a:bodyPr>
          <a:lstStyle/>
          <a:p>
            <a:r>
              <a:rPr lang="en-US" sz="3600" b="1" dirty="0" smtClean="0">
                <a:solidFill>
                  <a:schemeClr val="accent5">
                    <a:lumMod val="75000"/>
                  </a:schemeClr>
                </a:solidFill>
                <a:effectLst>
                  <a:outerShdw blurRad="38100" dist="38100" dir="2700000" algn="tl">
                    <a:srgbClr val="000000">
                      <a:alpha val="43137"/>
                    </a:srgbClr>
                  </a:outerShdw>
                </a:effectLst>
              </a:rPr>
              <a:t>1</a:t>
            </a:r>
            <a:endParaRPr lang="en-US" sz="3600" b="1" dirty="0">
              <a:solidFill>
                <a:schemeClr val="accent5">
                  <a:lumMod val="75000"/>
                </a:schemeClr>
              </a:solidFill>
              <a:effectLst>
                <a:outerShdw blurRad="38100" dist="38100" dir="2700000" algn="tl">
                  <a:srgbClr val="000000">
                    <a:alpha val="43137"/>
                  </a:srgbClr>
                </a:outerShdw>
              </a:effectLst>
            </a:endParaRPr>
          </a:p>
        </p:txBody>
      </p:sp>
      <p:sp>
        <p:nvSpPr>
          <p:cNvPr id="13" name="TextBox 12"/>
          <p:cNvSpPr txBox="1"/>
          <p:nvPr/>
        </p:nvSpPr>
        <p:spPr>
          <a:xfrm>
            <a:off x="3115596" y="3048000"/>
            <a:ext cx="3048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2</a:t>
            </a:r>
            <a:endParaRPr lang="en-US" sz="3600" b="1" dirty="0">
              <a:solidFill>
                <a:srgbClr val="FFFF00"/>
              </a:solidFill>
              <a:effectLst>
                <a:outerShdw blurRad="38100" dist="38100" dir="2700000" algn="tl">
                  <a:srgbClr val="000000">
                    <a:alpha val="43137"/>
                  </a:srgbClr>
                </a:outerShdw>
              </a:effectLst>
            </a:endParaRPr>
          </a:p>
        </p:txBody>
      </p:sp>
      <p:sp>
        <p:nvSpPr>
          <p:cNvPr id="14" name="TextBox 13"/>
          <p:cNvSpPr txBox="1"/>
          <p:nvPr/>
        </p:nvSpPr>
        <p:spPr>
          <a:xfrm>
            <a:off x="6543368" y="3034360"/>
            <a:ext cx="304800" cy="646331"/>
          </a:xfrm>
          <a:prstGeom prst="rect">
            <a:avLst/>
          </a:prstGeom>
          <a:noFill/>
        </p:spPr>
        <p:txBody>
          <a:bodyPr wrap="square" rtlCol="0">
            <a:spAutoFit/>
          </a:bodyPr>
          <a:lstStyle/>
          <a:p>
            <a:r>
              <a:rPr lang="en-US" sz="3600" b="1" dirty="0" smtClean="0">
                <a:solidFill>
                  <a:schemeClr val="accent1">
                    <a:lumMod val="75000"/>
                  </a:schemeClr>
                </a:solidFill>
                <a:effectLst>
                  <a:outerShdw blurRad="38100" dist="38100" dir="2700000" algn="tl">
                    <a:srgbClr val="000000">
                      <a:alpha val="43137"/>
                    </a:srgbClr>
                  </a:outerShdw>
                </a:effectLst>
              </a:rPr>
              <a:t>3</a:t>
            </a:r>
            <a:endParaRPr lang="en-US" sz="3600" b="1" dirty="0">
              <a:solidFill>
                <a:schemeClr val="accent1">
                  <a:lumMod val="75000"/>
                </a:schemeClr>
              </a:solidFill>
              <a:effectLst>
                <a:outerShdw blurRad="38100" dist="38100" dir="2700000" algn="tl">
                  <a:srgbClr val="000000">
                    <a:alpha val="43137"/>
                  </a:srgbClr>
                </a:outerShdw>
              </a:effectLst>
            </a:endParaRPr>
          </a:p>
        </p:txBody>
      </p:sp>
      <p:sp>
        <p:nvSpPr>
          <p:cNvPr id="15" name="TextBox 14"/>
          <p:cNvSpPr txBox="1"/>
          <p:nvPr/>
        </p:nvSpPr>
        <p:spPr>
          <a:xfrm>
            <a:off x="609600" y="4114800"/>
            <a:ext cx="304800" cy="646331"/>
          </a:xfrm>
          <a:prstGeom prst="rect">
            <a:avLst/>
          </a:prstGeom>
          <a:noFill/>
        </p:spPr>
        <p:txBody>
          <a:bodyPr wrap="square" rtlCol="0">
            <a:spAutoFit/>
          </a:bodyPr>
          <a:lstStyle/>
          <a:p>
            <a:r>
              <a:rPr lang="en-US" sz="3600" b="1" dirty="0" smtClean="0">
                <a:solidFill>
                  <a:schemeClr val="accent4">
                    <a:lumMod val="75000"/>
                  </a:schemeClr>
                </a:solidFill>
                <a:effectLst>
                  <a:outerShdw blurRad="38100" dist="38100" dir="2700000" algn="tl">
                    <a:srgbClr val="000000">
                      <a:alpha val="43137"/>
                    </a:srgbClr>
                  </a:outerShdw>
                </a:effectLst>
              </a:rPr>
              <a:t>4</a:t>
            </a:r>
            <a:endParaRPr lang="en-US" sz="3600" b="1" dirty="0">
              <a:solidFill>
                <a:schemeClr val="accent4">
                  <a:lumMod val="75000"/>
                </a:schemeClr>
              </a:solidFill>
              <a:effectLst>
                <a:outerShdw blurRad="38100" dist="38100" dir="2700000" algn="tl">
                  <a:srgbClr val="000000">
                    <a:alpha val="43137"/>
                  </a:srgbClr>
                </a:outerShdw>
              </a:effectLst>
            </a:endParaRPr>
          </a:p>
        </p:txBody>
      </p:sp>
      <p:sp>
        <p:nvSpPr>
          <p:cNvPr id="16" name="TextBox 15"/>
          <p:cNvSpPr txBox="1"/>
          <p:nvPr/>
        </p:nvSpPr>
        <p:spPr>
          <a:xfrm>
            <a:off x="4495800" y="4038600"/>
            <a:ext cx="304800" cy="646331"/>
          </a:xfrm>
          <a:prstGeom prst="rect">
            <a:avLst/>
          </a:prstGeom>
          <a:noFill/>
        </p:spPr>
        <p:txBody>
          <a:bodyPr wrap="square" rtlCol="0">
            <a:spAutoFit/>
          </a:bodyPr>
          <a:lstStyle/>
          <a:p>
            <a:r>
              <a:rPr lang="en-US" sz="3600" b="1" dirty="0" smtClean="0">
                <a:solidFill>
                  <a:schemeClr val="accent3">
                    <a:lumMod val="75000"/>
                  </a:schemeClr>
                </a:solidFill>
                <a:effectLst>
                  <a:outerShdw blurRad="38100" dist="38100" dir="2700000" algn="tl">
                    <a:srgbClr val="000000">
                      <a:alpha val="43137"/>
                    </a:srgbClr>
                  </a:outerShdw>
                </a:effectLst>
              </a:rPr>
              <a:t>5</a:t>
            </a:r>
            <a:endParaRPr lang="en-US" sz="3600" b="1" dirty="0">
              <a:solidFill>
                <a:schemeClr val="accent3">
                  <a:lumMod val="75000"/>
                </a:schemeClr>
              </a:solidFill>
              <a:effectLst>
                <a:outerShdw blurRad="38100" dist="38100" dir="2700000" algn="tl">
                  <a:srgbClr val="000000">
                    <a:alpha val="43137"/>
                  </a:srgbClr>
                </a:outerShdw>
              </a:effectLst>
            </a:endParaRPr>
          </a:p>
        </p:txBody>
      </p:sp>
      <p:sp>
        <p:nvSpPr>
          <p:cNvPr id="17" name="TextBox 16"/>
          <p:cNvSpPr txBox="1"/>
          <p:nvPr/>
        </p:nvSpPr>
        <p:spPr>
          <a:xfrm>
            <a:off x="5029200" y="4191000"/>
            <a:ext cx="3733800" cy="923330"/>
          </a:xfrm>
          <a:prstGeom prst="rect">
            <a:avLst/>
          </a:prstGeom>
          <a:solidFill>
            <a:schemeClr val="tx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b="1" dirty="0" smtClean="0">
                <a:solidFill>
                  <a:schemeClr val="accent1">
                    <a:lumMod val="75000"/>
                  </a:schemeClr>
                </a:solidFill>
              </a:rPr>
              <a:t>KM Toolbox, </a:t>
            </a:r>
            <a:r>
              <a:rPr lang="en-US" dirty="0" smtClean="0">
                <a:solidFill>
                  <a:schemeClr val="accent1">
                    <a:lumMod val="75000"/>
                  </a:schemeClr>
                </a:solidFill>
              </a:rPr>
              <a:t>set of tools and techniques to capture and share insights and ideas </a:t>
            </a:r>
            <a:endParaRPr lang="en-US" dirty="0">
              <a:solidFill>
                <a:schemeClr val="accent1">
                  <a:lumMod val="75000"/>
                </a:schemeClr>
              </a:solidFill>
            </a:endParaRPr>
          </a:p>
        </p:txBody>
      </p:sp>
      <p:sp>
        <p:nvSpPr>
          <p:cNvPr id="18" name="TextBox 17"/>
          <p:cNvSpPr txBox="1"/>
          <p:nvPr/>
        </p:nvSpPr>
        <p:spPr>
          <a:xfrm>
            <a:off x="228600" y="5257800"/>
            <a:ext cx="304800" cy="646331"/>
          </a:xfrm>
          <a:prstGeom prst="rect">
            <a:avLst/>
          </a:prstGeom>
          <a:noFill/>
        </p:spPr>
        <p:txBody>
          <a:bodyPr wrap="square" rtlCol="0">
            <a:spAutoFit/>
          </a:bodyPr>
          <a:lstStyle/>
          <a:p>
            <a:r>
              <a:rPr lang="en-US" sz="3600" b="1" dirty="0" smtClean="0">
                <a:solidFill>
                  <a:srgbClr val="C00000"/>
                </a:solidFill>
                <a:effectLst>
                  <a:outerShdw blurRad="38100" dist="38100" dir="2700000" algn="tl">
                    <a:srgbClr val="000000">
                      <a:alpha val="43137"/>
                    </a:srgbClr>
                  </a:outerShdw>
                </a:effectLst>
              </a:rPr>
              <a:t>6</a:t>
            </a:r>
            <a:endParaRPr lang="en-US" sz="3600" b="1" dirty="0">
              <a:solidFill>
                <a:srgbClr val="C00000"/>
              </a:solidFill>
              <a:effectLst>
                <a:outerShdw blurRad="38100" dist="38100" dir="2700000" algn="tl">
                  <a:srgbClr val="000000">
                    <a:alpha val="43137"/>
                  </a:srgbClr>
                </a:outerShdw>
              </a:effectLst>
            </a:endParaRPr>
          </a:p>
        </p:txBody>
      </p:sp>
      <p:sp>
        <p:nvSpPr>
          <p:cNvPr id="19" name="TextBox 18"/>
          <p:cNvSpPr txBox="1"/>
          <p:nvPr/>
        </p:nvSpPr>
        <p:spPr>
          <a:xfrm>
            <a:off x="5181600" y="5257800"/>
            <a:ext cx="304800" cy="646331"/>
          </a:xfrm>
          <a:prstGeom prst="rect">
            <a:avLst/>
          </a:prstGeom>
          <a:noFill/>
        </p:spPr>
        <p:txBody>
          <a:bodyPr wrap="square" rtlCol="0">
            <a:spAutoFit/>
          </a:bodyPr>
          <a:lstStyle/>
          <a:p>
            <a:r>
              <a:rPr lang="en-US" sz="3600" b="1" dirty="0" smtClean="0">
                <a:solidFill>
                  <a:schemeClr val="accent6">
                    <a:lumMod val="75000"/>
                  </a:schemeClr>
                </a:solidFill>
                <a:effectLst>
                  <a:outerShdw blurRad="38100" dist="38100" dir="2700000" algn="tl">
                    <a:srgbClr val="000000">
                      <a:alpha val="43137"/>
                    </a:srgbClr>
                  </a:outerShdw>
                </a:effectLst>
              </a:rPr>
              <a:t>7</a:t>
            </a:r>
            <a:endParaRPr lang="en-US" sz="3600" b="1" dirty="0">
              <a:solidFill>
                <a:schemeClr val="accent6">
                  <a:lumMod val="75000"/>
                </a:schemeClr>
              </a:solidFill>
              <a:effectLst>
                <a:outerShdw blurRad="38100" dist="38100" dir="2700000" algn="tl">
                  <a:srgbClr val="000000">
                    <a:alpha val="43137"/>
                  </a:srgbClr>
                </a:outerShdw>
              </a:effectLst>
            </a:endParaRPr>
          </a:p>
        </p:txBody>
      </p:sp>
      <p:sp>
        <p:nvSpPr>
          <p:cNvPr id="20" name="TextBox 19"/>
          <p:cNvSpPr txBox="1"/>
          <p:nvPr/>
        </p:nvSpPr>
        <p:spPr>
          <a:xfrm>
            <a:off x="5606230" y="5257800"/>
            <a:ext cx="3486150" cy="707886"/>
          </a:xfrm>
          <a:prstGeom prst="rect">
            <a:avLst/>
          </a:prstGeom>
          <a:solidFill>
            <a:schemeClr val="accent6">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2000" b="1" dirty="0" smtClean="0">
                <a:solidFill>
                  <a:schemeClr val="accent1">
                    <a:lumMod val="75000"/>
                  </a:schemeClr>
                </a:solidFill>
              </a:rPr>
              <a:t>E-Learning</a:t>
            </a:r>
            <a:r>
              <a:rPr lang="en-US" sz="2000" dirty="0" smtClean="0">
                <a:solidFill>
                  <a:schemeClr val="accent1">
                    <a:lumMod val="75000"/>
                  </a:schemeClr>
                </a:solidFill>
              </a:rPr>
              <a:t> to provide 24 x 7 learning environment</a:t>
            </a:r>
            <a:endParaRPr lang="en-US" sz="2000" dirty="0">
              <a:solidFill>
                <a:schemeClr val="accent1">
                  <a:lumMod val="75000"/>
                </a:schemeClr>
              </a:solidFill>
            </a:endParaRPr>
          </a:p>
        </p:txBody>
      </p:sp>
      <p:pic>
        <p:nvPicPr>
          <p:cNvPr id="21" name="Picture 2" descr="KM BASICS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4152" y="685800"/>
            <a:ext cx="899848" cy="871728"/>
          </a:xfrm>
          <a:prstGeom prst="hexagon">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4981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0"/>
            <a:ext cx="73152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19080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21470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5" name="Rounded Rectangle 4"/>
          <p:cNvSpPr/>
          <p:nvPr/>
        </p:nvSpPr>
        <p:spPr>
          <a:xfrm>
            <a:off x="7092280" y="617890"/>
            <a:ext cx="1296144" cy="6120680"/>
          </a:xfrm>
          <a:prstGeom prst="roundRect">
            <a:avLst/>
          </a:prstGeom>
          <a:solidFill>
            <a:srgbClr val="FF99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092280" y="1337971"/>
            <a:ext cx="1368154" cy="461665"/>
          </a:xfrm>
          <a:prstGeom prst="rect">
            <a:avLst/>
          </a:prstGeom>
          <a:noFill/>
        </p:spPr>
        <p:txBody>
          <a:bodyPr wrap="square" rtlCol="0" anchor="ctr">
            <a:spAutoFit/>
          </a:bodyPr>
          <a:lstStyle/>
          <a:p>
            <a:pPr algn="ctr"/>
            <a:r>
              <a:rPr lang="en-US" sz="1200" b="1" dirty="0" smtClean="0">
                <a:solidFill>
                  <a:schemeClr val="bg1"/>
                </a:solidFill>
                <a:latin typeface="Century Gothic" pitchFamily="34" charset="0"/>
              </a:rPr>
              <a:t>INNOVATIVE </a:t>
            </a:r>
            <a:r>
              <a:rPr lang="en-US" sz="1200" i="1" dirty="0" smtClean="0">
                <a:solidFill>
                  <a:schemeClr val="bg1"/>
                </a:solidFill>
                <a:latin typeface="Century Gothic" pitchFamily="34" charset="0"/>
              </a:rPr>
              <a:t>ORGANIZATION</a:t>
            </a:r>
            <a:endParaRPr lang="en-US" sz="1200" b="1" i="1" dirty="0">
              <a:solidFill>
                <a:schemeClr val="bg1"/>
              </a:solidFill>
            </a:endParaRPr>
          </a:p>
        </p:txBody>
      </p:sp>
      <p:sp>
        <p:nvSpPr>
          <p:cNvPr id="8" name="Rounded Rectangle 7"/>
          <p:cNvSpPr/>
          <p:nvPr/>
        </p:nvSpPr>
        <p:spPr>
          <a:xfrm>
            <a:off x="5580112" y="617890"/>
            <a:ext cx="1296144" cy="6120680"/>
          </a:xfrm>
          <a:prstGeom prst="roundRect">
            <a:avLst/>
          </a:prstGeom>
          <a:solidFill>
            <a:srgbClr val="0066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589324" y="1337971"/>
            <a:ext cx="1296144" cy="461665"/>
          </a:xfrm>
          <a:prstGeom prst="rect">
            <a:avLst/>
          </a:prstGeom>
          <a:noFill/>
        </p:spPr>
        <p:txBody>
          <a:bodyPr wrap="square" rtlCol="0" anchor="ctr">
            <a:spAutoFit/>
          </a:bodyPr>
          <a:lstStyle/>
          <a:p>
            <a:pPr algn="ctr"/>
            <a:r>
              <a:rPr lang="en-US" sz="1200" i="1" dirty="0" smtClean="0">
                <a:solidFill>
                  <a:schemeClr val="bg1"/>
                </a:solidFill>
                <a:latin typeface="Century Gothic" pitchFamily="34" charset="0"/>
              </a:rPr>
              <a:t>LEADING</a:t>
            </a:r>
            <a:r>
              <a:rPr lang="en-US" sz="1200" dirty="0" smtClean="0">
                <a:solidFill>
                  <a:schemeClr val="bg1"/>
                </a:solidFill>
                <a:latin typeface="Century Gothic" pitchFamily="34" charset="0"/>
              </a:rPr>
              <a:t> </a:t>
            </a:r>
            <a:r>
              <a:rPr lang="en-US" sz="1200" b="1" dirty="0" smtClean="0">
                <a:solidFill>
                  <a:schemeClr val="bg1"/>
                </a:solidFill>
                <a:latin typeface="Century Gothic" pitchFamily="34" charset="0"/>
              </a:rPr>
              <a:t>SUSTAINABILITY</a:t>
            </a:r>
            <a:endParaRPr lang="en-US" sz="1200" b="1" dirty="0">
              <a:solidFill>
                <a:schemeClr val="bg1"/>
              </a:solidFill>
            </a:endParaRPr>
          </a:p>
        </p:txBody>
      </p:sp>
      <p:sp>
        <p:nvSpPr>
          <p:cNvPr id="11" name="Rounded Rectangle 10"/>
          <p:cNvSpPr/>
          <p:nvPr/>
        </p:nvSpPr>
        <p:spPr>
          <a:xfrm>
            <a:off x="3995936" y="617890"/>
            <a:ext cx="1296144" cy="6120680"/>
          </a:xfrm>
          <a:prstGeom prst="roundRect">
            <a:avLst/>
          </a:prstGeom>
          <a:solidFill>
            <a:schemeClr val="accent4">
              <a:lumMod val="7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995936" y="1337973"/>
            <a:ext cx="1296144" cy="646331"/>
          </a:xfrm>
          <a:prstGeom prst="rect">
            <a:avLst/>
          </a:prstGeom>
          <a:noFill/>
        </p:spPr>
        <p:txBody>
          <a:bodyPr wrap="square" rtlCol="0" anchor="ctr">
            <a:spAutoFit/>
          </a:bodyPr>
          <a:lstStyle/>
          <a:p>
            <a:pPr algn="ctr"/>
            <a:r>
              <a:rPr lang="en-US" sz="1200" i="1" dirty="0" smtClean="0">
                <a:solidFill>
                  <a:schemeClr val="bg1"/>
                </a:solidFill>
                <a:latin typeface="Century Gothic" pitchFamily="34" charset="0"/>
              </a:rPr>
              <a:t>CENTRE OF </a:t>
            </a:r>
            <a:r>
              <a:rPr lang="en-US" sz="1200" b="1" dirty="0" smtClean="0">
                <a:solidFill>
                  <a:schemeClr val="bg1"/>
                </a:solidFill>
                <a:latin typeface="Century Gothic" pitchFamily="34" charset="0"/>
              </a:rPr>
              <a:t>TECHNICAL EXCELLENCE</a:t>
            </a:r>
            <a:endParaRPr lang="en-US" sz="1200" b="1" dirty="0">
              <a:solidFill>
                <a:schemeClr val="bg1"/>
              </a:solidFill>
            </a:endParaRPr>
          </a:p>
        </p:txBody>
      </p:sp>
      <p:sp>
        <p:nvSpPr>
          <p:cNvPr id="14" name="Rounded Rectangle 13"/>
          <p:cNvSpPr/>
          <p:nvPr/>
        </p:nvSpPr>
        <p:spPr>
          <a:xfrm>
            <a:off x="827584" y="617890"/>
            <a:ext cx="1296144" cy="6120680"/>
          </a:xfrm>
          <a:prstGeom prst="roundRect">
            <a:avLst/>
          </a:prstGeom>
          <a:solidFill>
            <a:schemeClr val="accent6">
              <a:lumMod val="7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833597" y="1337971"/>
            <a:ext cx="1296144" cy="830997"/>
          </a:xfrm>
          <a:prstGeom prst="rect">
            <a:avLst/>
          </a:prstGeom>
          <a:noFill/>
        </p:spPr>
        <p:txBody>
          <a:bodyPr wrap="square" rtlCol="0" anchor="ctr">
            <a:spAutoFit/>
          </a:bodyPr>
          <a:lstStyle/>
          <a:p>
            <a:pPr algn="ctr"/>
            <a:r>
              <a:rPr lang="en-US" sz="1200" i="1" dirty="0">
                <a:solidFill>
                  <a:schemeClr val="bg1"/>
                </a:solidFill>
                <a:latin typeface="Century Gothic" pitchFamily="34" charset="0"/>
              </a:rPr>
              <a:t>OUTSTANDING</a:t>
            </a:r>
            <a:r>
              <a:rPr lang="en-US" sz="1200" dirty="0">
                <a:solidFill>
                  <a:schemeClr val="bg1"/>
                </a:solidFill>
                <a:latin typeface="Century Gothic" pitchFamily="34" charset="0"/>
              </a:rPr>
              <a:t> </a:t>
            </a:r>
            <a:endParaRPr lang="en-US" sz="1200" dirty="0" smtClean="0">
              <a:solidFill>
                <a:schemeClr val="bg1"/>
              </a:solidFill>
              <a:latin typeface="Century Gothic" pitchFamily="34" charset="0"/>
            </a:endParaRPr>
          </a:p>
          <a:p>
            <a:pPr algn="ctr"/>
            <a:r>
              <a:rPr lang="en-US" sz="1200" b="1" dirty="0" smtClean="0">
                <a:solidFill>
                  <a:schemeClr val="bg1"/>
                </a:solidFill>
                <a:latin typeface="Century Gothic" pitchFamily="34" charset="0"/>
              </a:rPr>
              <a:t>PROJECT </a:t>
            </a:r>
            <a:r>
              <a:rPr lang="en-US" sz="1200" b="1" dirty="0">
                <a:solidFill>
                  <a:schemeClr val="bg1"/>
                </a:solidFill>
                <a:latin typeface="Century Gothic" pitchFamily="34" charset="0"/>
              </a:rPr>
              <a:t>DELIVERY</a:t>
            </a:r>
          </a:p>
          <a:p>
            <a:pPr algn="ctr"/>
            <a:endParaRPr lang="en-US" sz="1200" b="1" dirty="0">
              <a:solidFill>
                <a:schemeClr val="bg1"/>
              </a:solidFill>
            </a:endParaRPr>
          </a:p>
        </p:txBody>
      </p:sp>
      <p:sp>
        <p:nvSpPr>
          <p:cNvPr id="16" name="TextBox 15"/>
          <p:cNvSpPr txBox="1"/>
          <p:nvPr/>
        </p:nvSpPr>
        <p:spPr>
          <a:xfrm>
            <a:off x="827584" y="4304928"/>
            <a:ext cx="1296144" cy="1546577"/>
          </a:xfrm>
          <a:prstGeom prst="rect">
            <a:avLst/>
          </a:prstGeom>
          <a:noFill/>
        </p:spPr>
        <p:txBody>
          <a:bodyPr wrap="square" rtlCol="0" anchor="t">
            <a:spAutoFit/>
          </a:bodyPr>
          <a:lstStyle/>
          <a:p>
            <a:pPr algn="ctr"/>
            <a:r>
              <a:rPr lang="en-US" sz="1050" b="1" dirty="0">
                <a:solidFill>
                  <a:schemeClr val="bg1"/>
                </a:solidFill>
                <a:latin typeface="Century Gothic" panose="020B0502020202020204" pitchFamily="34" charset="0"/>
                <a:cs typeface="Arial" panose="020B0604020202020204" pitchFamily="34" charset="0"/>
              </a:rPr>
              <a:t>T1.3 Develop PM </a:t>
            </a:r>
            <a:r>
              <a:rPr lang="en-US" sz="1050" b="1" dirty="0" smtClean="0">
                <a:solidFill>
                  <a:schemeClr val="bg1"/>
                </a:solidFill>
                <a:latin typeface="Century Gothic" panose="020B0502020202020204" pitchFamily="34" charset="0"/>
                <a:cs typeface="Arial" panose="020B0604020202020204" pitchFamily="34" charset="0"/>
              </a:rPr>
              <a:t>Competency</a:t>
            </a:r>
          </a:p>
          <a:p>
            <a:pPr algn="ctr"/>
            <a:r>
              <a:rPr lang="en-US" sz="1050" b="1" dirty="0" smtClean="0">
                <a:solidFill>
                  <a:schemeClr val="bg1"/>
                </a:solidFill>
                <a:latin typeface="Century Gothic" panose="020B0502020202020204" pitchFamily="34" charset="0"/>
                <a:cs typeface="Arial" panose="020B0604020202020204" pitchFamily="34" charset="0"/>
              </a:rPr>
              <a:t> </a:t>
            </a:r>
            <a:endParaRPr lang="en-US" sz="1050" b="1" dirty="0">
              <a:solidFill>
                <a:schemeClr val="bg1"/>
              </a:solidFill>
              <a:latin typeface="Century Gothic" panose="020B0502020202020204" pitchFamily="34" charset="0"/>
              <a:cs typeface="Arial" panose="020B0604020202020204" pitchFamily="34" charset="0"/>
            </a:endParaRPr>
          </a:p>
          <a:p>
            <a:pPr marL="171450" lvl="0" indent="-171450">
              <a:buFont typeface="Arial" panose="020B0604020202020204" pitchFamily="34" charset="0"/>
              <a:buChar char="•"/>
            </a:pPr>
            <a:r>
              <a:rPr lang="en-US" sz="900" dirty="0">
                <a:solidFill>
                  <a:schemeClr val="bg1"/>
                </a:solidFill>
                <a:latin typeface="Century Gothic" panose="020B0502020202020204" pitchFamily="34" charset="0"/>
              </a:rPr>
              <a:t>JCoP as platform for sharing </a:t>
            </a:r>
            <a:r>
              <a:rPr lang="en-US" sz="900" dirty="0" smtClean="0">
                <a:solidFill>
                  <a:schemeClr val="bg1"/>
                </a:solidFill>
                <a:latin typeface="Century Gothic" panose="020B0502020202020204" pitchFamily="34" charset="0"/>
              </a:rPr>
              <a:t>knowledge</a:t>
            </a:r>
          </a:p>
          <a:p>
            <a:pPr marL="171450" lvl="0" indent="-171450">
              <a:buFont typeface="Arial" panose="020B0604020202020204" pitchFamily="34" charset="0"/>
              <a:buChar char="•"/>
            </a:pPr>
            <a:endParaRPr lang="en-MY" sz="900" dirty="0" smtClean="0">
              <a:solidFill>
                <a:schemeClr val="bg1"/>
              </a:solidFill>
              <a:latin typeface="Century Gothic" panose="020B0502020202020204" pitchFamily="34" charset="0"/>
            </a:endParaRPr>
          </a:p>
          <a:p>
            <a:pPr marL="171450" lvl="0" indent="-171450">
              <a:buFont typeface="Arial" panose="020B0604020202020204" pitchFamily="34" charset="0"/>
              <a:buChar char="•"/>
            </a:pPr>
            <a:r>
              <a:rPr lang="en-US" sz="900" dirty="0" smtClean="0">
                <a:solidFill>
                  <a:schemeClr val="bg1"/>
                </a:solidFill>
                <a:latin typeface="Century Gothic" panose="020B0502020202020204" pitchFamily="34" charset="0"/>
              </a:rPr>
              <a:t>Lessons </a:t>
            </a:r>
            <a:r>
              <a:rPr lang="en-US" sz="900" dirty="0">
                <a:solidFill>
                  <a:schemeClr val="bg1"/>
                </a:solidFill>
                <a:latin typeface="Century Gothic" panose="020B0502020202020204" pitchFamily="34" charset="0"/>
              </a:rPr>
              <a:t>Learned </a:t>
            </a:r>
            <a:r>
              <a:rPr lang="en-US" sz="900" dirty="0" smtClean="0">
                <a:solidFill>
                  <a:schemeClr val="bg1"/>
                </a:solidFill>
                <a:latin typeface="Century Gothic" panose="020B0502020202020204" pitchFamily="34" charset="0"/>
              </a:rPr>
              <a:t>documentation</a:t>
            </a:r>
            <a:endParaRPr lang="en-MY" sz="900" dirty="0">
              <a:solidFill>
                <a:schemeClr val="bg1"/>
              </a:solidFill>
              <a:latin typeface="Century Gothic" panose="020B0502020202020204" pitchFamily="34" charset="0"/>
            </a:endParaRPr>
          </a:p>
        </p:txBody>
      </p:sp>
      <p:sp>
        <p:nvSpPr>
          <p:cNvPr id="17" name="Rounded Rectangle 16"/>
          <p:cNvSpPr/>
          <p:nvPr/>
        </p:nvSpPr>
        <p:spPr>
          <a:xfrm>
            <a:off x="2411760" y="617890"/>
            <a:ext cx="1296144" cy="6120680"/>
          </a:xfrm>
          <a:prstGeom prst="roundRect">
            <a:avLst/>
          </a:prstGeom>
          <a:solidFill>
            <a:schemeClr val="accent1">
              <a:lumMod val="7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0" y="3261226"/>
            <a:ext cx="9144000" cy="584775"/>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411760" y="1337971"/>
            <a:ext cx="1296144" cy="830997"/>
          </a:xfrm>
          <a:prstGeom prst="rect">
            <a:avLst/>
          </a:prstGeom>
          <a:noFill/>
        </p:spPr>
        <p:txBody>
          <a:bodyPr wrap="square" rtlCol="0" anchor="ctr">
            <a:spAutoFit/>
          </a:bodyPr>
          <a:lstStyle/>
          <a:p>
            <a:pPr algn="ctr"/>
            <a:r>
              <a:rPr lang="en-US" sz="1200" i="1" dirty="0" smtClean="0">
                <a:solidFill>
                  <a:schemeClr val="bg1"/>
                </a:solidFill>
                <a:latin typeface="Century Gothic" pitchFamily="34" charset="0"/>
              </a:rPr>
              <a:t>CO-CREATIVE </a:t>
            </a:r>
            <a:r>
              <a:rPr lang="en-US" sz="1200" b="1" dirty="0" smtClean="0">
                <a:solidFill>
                  <a:schemeClr val="bg1"/>
                </a:solidFill>
                <a:latin typeface="Century Gothic" pitchFamily="34" charset="0"/>
              </a:rPr>
              <a:t>CUSTOMER EXPERIENCE</a:t>
            </a:r>
          </a:p>
          <a:p>
            <a:pPr algn="ctr"/>
            <a:endParaRPr lang="en-US" sz="1200" b="1" dirty="0">
              <a:solidFill>
                <a:schemeClr val="bg1"/>
              </a:solidFill>
            </a:endParaRPr>
          </a:p>
        </p:txBody>
      </p:sp>
      <p:sp>
        <p:nvSpPr>
          <p:cNvPr id="21" name="Pentagon 20"/>
          <p:cNvSpPr/>
          <p:nvPr/>
        </p:nvSpPr>
        <p:spPr>
          <a:xfrm rot="5400000">
            <a:off x="2869621" y="3547781"/>
            <a:ext cx="380423" cy="976863"/>
          </a:xfrm>
          <a:prstGeom prst="homePlate">
            <a:avLst>
              <a:gd name="adj" fmla="val 4820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683570" y="3261226"/>
            <a:ext cx="7776865" cy="523220"/>
          </a:xfrm>
          <a:prstGeom prst="rect">
            <a:avLst/>
          </a:prstGeom>
          <a:noFill/>
        </p:spPr>
        <p:txBody>
          <a:bodyPr wrap="square" rtlCol="0">
            <a:spAutoFit/>
          </a:bodyPr>
          <a:lstStyle/>
          <a:p>
            <a:pPr algn="ctr"/>
            <a:r>
              <a:rPr lang="en-US" sz="2800" b="1" spc="600" dirty="0" smtClean="0">
                <a:solidFill>
                  <a:schemeClr val="tx1">
                    <a:lumMod val="65000"/>
                    <a:lumOff val="35000"/>
                  </a:schemeClr>
                </a:solidFill>
                <a:latin typeface="Century Gothic" pitchFamily="34" charset="0"/>
              </a:rPr>
              <a:t>KM Initiatives</a:t>
            </a:r>
            <a:endParaRPr lang="en-US" sz="2800" b="1" spc="600" dirty="0">
              <a:solidFill>
                <a:schemeClr val="tx1">
                  <a:lumMod val="65000"/>
                  <a:lumOff val="35000"/>
                </a:schemeClr>
              </a:solidFill>
              <a:latin typeface="Century Gothic" pitchFamily="34" charset="0"/>
            </a:endParaRPr>
          </a:p>
        </p:txBody>
      </p:sp>
      <p:sp>
        <p:nvSpPr>
          <p:cNvPr id="23" name="Pentagon 22"/>
          <p:cNvSpPr/>
          <p:nvPr/>
        </p:nvSpPr>
        <p:spPr>
          <a:xfrm rot="5400000">
            <a:off x="1285445" y="3547781"/>
            <a:ext cx="380423" cy="976863"/>
          </a:xfrm>
          <a:prstGeom prst="homePlate">
            <a:avLst>
              <a:gd name="adj" fmla="val 4820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entagon 23"/>
          <p:cNvSpPr/>
          <p:nvPr/>
        </p:nvSpPr>
        <p:spPr>
          <a:xfrm rot="5400000">
            <a:off x="4453797" y="3547781"/>
            <a:ext cx="380423" cy="976863"/>
          </a:xfrm>
          <a:prstGeom prst="homePlate">
            <a:avLst>
              <a:gd name="adj" fmla="val 4820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entagon 24"/>
          <p:cNvSpPr/>
          <p:nvPr/>
        </p:nvSpPr>
        <p:spPr>
          <a:xfrm rot="5400000">
            <a:off x="6037973" y="3547781"/>
            <a:ext cx="380423" cy="976863"/>
          </a:xfrm>
          <a:prstGeom prst="homePlate">
            <a:avLst>
              <a:gd name="adj" fmla="val 4820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entagon 25"/>
          <p:cNvSpPr/>
          <p:nvPr/>
        </p:nvSpPr>
        <p:spPr>
          <a:xfrm rot="5400000">
            <a:off x="7550141" y="3547781"/>
            <a:ext cx="380423" cy="976863"/>
          </a:xfrm>
          <a:prstGeom prst="homePlate">
            <a:avLst>
              <a:gd name="adj" fmla="val 4820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3990" y="2074801"/>
            <a:ext cx="590191" cy="843131"/>
          </a:xfrm>
          <a:prstGeom prst="rect">
            <a:avLst/>
          </a:prstGeom>
          <a:effectLst>
            <a:outerShdw blurRad="50800" dist="38100" dir="2700000" algn="tl" rotWithShape="0">
              <a:prstClr val="black">
                <a:alpha val="40000"/>
              </a:prstClr>
            </a:outerShdw>
          </a:effectLst>
        </p:spPr>
      </p:pic>
      <p:pic>
        <p:nvPicPr>
          <p:cNvPr id="39" name="Picture 3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11903" y="1986043"/>
            <a:ext cx="843131" cy="843131"/>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83970" y="2055970"/>
            <a:ext cx="730995" cy="794168"/>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07417" y="2029787"/>
            <a:ext cx="620969" cy="788871"/>
          </a:xfrm>
          <a:prstGeom prst="rect">
            <a:avLst/>
          </a:prstGeom>
          <a:effectLst>
            <a:outerShdw blurRad="50800" dist="38100" dir="2700000" algn="tl" rotWithShape="0">
              <a:prstClr val="black">
                <a:alpha val="40000"/>
              </a:prstClr>
            </a:outerShdw>
          </a:effectLst>
        </p:spPr>
      </p:pic>
      <p:pic>
        <p:nvPicPr>
          <p:cNvPr id="42" name="Picture 41" descr="53-512.png"/>
          <p:cNvPicPr>
            <a:picLocks noChangeAspect="1"/>
          </p:cNvPicPr>
          <p:nvPr/>
        </p:nvPicPr>
        <p:blipFill>
          <a:blip r:embed="rId7">
            <a:lum bright="70000" contrast="-70000"/>
          </a:blip>
          <a:stretch>
            <a:fillRect/>
          </a:stretch>
        </p:blipFill>
        <p:spPr>
          <a:xfrm>
            <a:off x="1043608" y="2058050"/>
            <a:ext cx="936104" cy="936104"/>
          </a:xfrm>
          <a:prstGeom prst="rect">
            <a:avLst/>
          </a:prstGeom>
        </p:spPr>
      </p:pic>
      <p:sp>
        <p:nvSpPr>
          <p:cNvPr id="35" name="TextBox 34"/>
          <p:cNvSpPr txBox="1"/>
          <p:nvPr/>
        </p:nvSpPr>
        <p:spPr>
          <a:xfrm>
            <a:off x="2437656" y="4305672"/>
            <a:ext cx="1296144" cy="1615827"/>
          </a:xfrm>
          <a:prstGeom prst="rect">
            <a:avLst/>
          </a:prstGeom>
          <a:noFill/>
        </p:spPr>
        <p:txBody>
          <a:bodyPr wrap="square" rtlCol="0" anchor="t">
            <a:spAutoFit/>
          </a:bodyPr>
          <a:lstStyle/>
          <a:p>
            <a:pPr algn="ctr"/>
            <a:r>
              <a:rPr lang="en-MY" sz="1050" b="1" dirty="0">
                <a:solidFill>
                  <a:schemeClr val="bg1"/>
                </a:solidFill>
                <a:latin typeface="Century Gothic" panose="020B0502020202020204" pitchFamily="34" charset="0"/>
                <a:cs typeface="Arial" panose="020B0604020202020204" pitchFamily="34" charset="0"/>
              </a:rPr>
              <a:t>T2.3 Develop Customer Centric Workforce</a:t>
            </a:r>
          </a:p>
          <a:p>
            <a:pPr algn="ctr"/>
            <a:r>
              <a:rPr lang="en-US" sz="1050" b="1" dirty="0" smtClean="0">
                <a:solidFill>
                  <a:schemeClr val="bg1"/>
                </a:solidFill>
                <a:latin typeface="Century Gothic" panose="020B0502020202020204" pitchFamily="34" charset="0"/>
                <a:cs typeface="Arial" panose="020B0604020202020204" pitchFamily="34" charset="0"/>
              </a:rPr>
              <a:t> </a:t>
            </a:r>
            <a:endParaRPr lang="en-US" sz="1050" b="1" dirty="0">
              <a:solidFill>
                <a:schemeClr val="bg1"/>
              </a:solidFill>
              <a:latin typeface="Century Gothic" panose="020B0502020202020204" pitchFamily="34" charset="0"/>
              <a:cs typeface="Arial" panose="020B0604020202020204" pitchFamily="34" charset="0"/>
            </a:endParaRPr>
          </a:p>
          <a:p>
            <a:pPr marL="171450" lvl="0" indent="-171450">
              <a:buFont typeface="Arial" panose="020B0604020202020204" pitchFamily="34" charset="0"/>
              <a:buChar char="•"/>
            </a:pPr>
            <a:r>
              <a:rPr lang="en-US" sz="900" dirty="0">
                <a:solidFill>
                  <a:schemeClr val="bg1"/>
                </a:solidFill>
                <a:latin typeface="Century Gothic" panose="020B0502020202020204" pitchFamily="34" charset="0"/>
              </a:rPr>
              <a:t>Knowledge Sharing competency development</a:t>
            </a:r>
          </a:p>
          <a:p>
            <a:pPr marL="171450" lvl="0" indent="-171450">
              <a:buFont typeface="Arial" panose="020B0604020202020204" pitchFamily="34" charset="0"/>
              <a:buChar char="•"/>
            </a:pPr>
            <a:endParaRPr lang="en-MY" sz="1050" dirty="0">
              <a:solidFill>
                <a:schemeClr val="bg1"/>
              </a:solidFill>
              <a:latin typeface="Century Gothic" panose="020B0502020202020204" pitchFamily="34" charset="0"/>
            </a:endParaRPr>
          </a:p>
        </p:txBody>
      </p:sp>
      <p:sp>
        <p:nvSpPr>
          <p:cNvPr id="37" name="TextBox 36"/>
          <p:cNvSpPr txBox="1"/>
          <p:nvPr/>
        </p:nvSpPr>
        <p:spPr>
          <a:xfrm>
            <a:off x="4027984" y="4286436"/>
            <a:ext cx="1296144" cy="715581"/>
          </a:xfrm>
          <a:prstGeom prst="rect">
            <a:avLst/>
          </a:prstGeom>
          <a:noFill/>
        </p:spPr>
        <p:txBody>
          <a:bodyPr wrap="square" rtlCol="0" anchor="t">
            <a:spAutoFit/>
          </a:bodyPr>
          <a:lstStyle/>
          <a:p>
            <a:pPr algn="ctr"/>
            <a:r>
              <a:rPr lang="en-MY" sz="1050" b="1" dirty="0">
                <a:solidFill>
                  <a:schemeClr val="bg1"/>
                </a:solidFill>
                <a:latin typeface="Century Gothic" panose="020B0502020202020204" pitchFamily="34" charset="0"/>
                <a:cs typeface="Arial" panose="020B0604020202020204" pitchFamily="34" charset="0"/>
              </a:rPr>
              <a:t>T3.4 Identity and Develop Experts</a:t>
            </a:r>
          </a:p>
          <a:p>
            <a:pPr algn="ctr"/>
            <a:r>
              <a:rPr lang="en-US" sz="1050" b="1" dirty="0" smtClean="0">
                <a:solidFill>
                  <a:schemeClr val="bg1"/>
                </a:solidFill>
                <a:latin typeface="Century Gothic" panose="020B0502020202020204" pitchFamily="34" charset="0"/>
                <a:cs typeface="Arial" panose="020B0604020202020204" pitchFamily="34" charset="0"/>
              </a:rPr>
              <a:t> </a:t>
            </a:r>
            <a:endParaRPr lang="en-US" sz="1050" b="1" dirty="0">
              <a:solidFill>
                <a:schemeClr val="bg1"/>
              </a:solidFill>
              <a:latin typeface="Century Gothic" panose="020B0502020202020204" pitchFamily="34" charset="0"/>
              <a:cs typeface="Arial" panose="020B0604020202020204" pitchFamily="34" charset="0"/>
            </a:endParaRPr>
          </a:p>
          <a:p>
            <a:pPr marL="171450" lvl="0" indent="-171450">
              <a:buFont typeface="Arial" panose="020B0604020202020204" pitchFamily="34" charset="0"/>
              <a:buChar char="•"/>
            </a:pPr>
            <a:r>
              <a:rPr lang="en-US" sz="900" dirty="0">
                <a:solidFill>
                  <a:schemeClr val="bg1"/>
                </a:solidFill>
                <a:latin typeface="Century Gothic" panose="020B0502020202020204" pitchFamily="34" charset="0"/>
              </a:rPr>
              <a:t>SME Profile Page</a:t>
            </a:r>
          </a:p>
        </p:txBody>
      </p:sp>
      <p:sp>
        <p:nvSpPr>
          <p:cNvPr id="43" name="TextBox 42"/>
          <p:cNvSpPr txBox="1"/>
          <p:nvPr/>
        </p:nvSpPr>
        <p:spPr>
          <a:xfrm>
            <a:off x="5562600" y="4277142"/>
            <a:ext cx="1296144" cy="1315745"/>
          </a:xfrm>
          <a:prstGeom prst="rect">
            <a:avLst/>
          </a:prstGeom>
          <a:noFill/>
        </p:spPr>
        <p:txBody>
          <a:bodyPr wrap="square" rtlCol="0" anchor="t">
            <a:spAutoFit/>
          </a:bodyPr>
          <a:lstStyle/>
          <a:p>
            <a:pPr algn="ctr"/>
            <a:r>
              <a:rPr lang="en-US" sz="1050" b="1" dirty="0">
                <a:solidFill>
                  <a:schemeClr val="bg1"/>
                </a:solidFill>
                <a:latin typeface="Century Gothic" panose="020B0502020202020204" pitchFamily="34" charset="0"/>
                <a:cs typeface="Arial" panose="020B0604020202020204" pitchFamily="34" charset="0"/>
              </a:rPr>
              <a:t>T4.4 Develop Sustainable Champion</a:t>
            </a:r>
          </a:p>
          <a:p>
            <a:pPr algn="ctr"/>
            <a:r>
              <a:rPr lang="en-US" sz="1050" b="1" dirty="0" smtClean="0">
                <a:solidFill>
                  <a:schemeClr val="bg1"/>
                </a:solidFill>
                <a:latin typeface="Century Gothic" panose="020B0502020202020204" pitchFamily="34" charset="0"/>
                <a:cs typeface="Arial" panose="020B0604020202020204" pitchFamily="34" charset="0"/>
              </a:rPr>
              <a:t> </a:t>
            </a:r>
            <a:endParaRPr lang="en-US" sz="1050" b="1" dirty="0">
              <a:solidFill>
                <a:schemeClr val="bg1"/>
              </a:solidFill>
              <a:latin typeface="Century Gothic" panose="020B0502020202020204" pitchFamily="34" charset="0"/>
              <a:cs typeface="Arial" panose="020B0604020202020204" pitchFamily="34" charset="0"/>
            </a:endParaRPr>
          </a:p>
          <a:p>
            <a:pPr marL="171450" lvl="0" indent="-171450">
              <a:buFont typeface="Arial" panose="020B0604020202020204" pitchFamily="34" charset="0"/>
              <a:buChar char="•"/>
            </a:pPr>
            <a:r>
              <a:rPr lang="en-MY" sz="900" dirty="0" err="1">
                <a:solidFill>
                  <a:schemeClr val="bg1"/>
                </a:solidFill>
                <a:latin typeface="Century Gothic" panose="020B0502020202020204" pitchFamily="34" charset="0"/>
              </a:rPr>
              <a:t>WikiGreen</a:t>
            </a:r>
            <a:r>
              <a:rPr lang="en-MY" sz="900" dirty="0">
                <a:solidFill>
                  <a:schemeClr val="bg1"/>
                </a:solidFill>
                <a:latin typeface="Century Gothic" panose="020B0502020202020204" pitchFamily="34" charset="0"/>
              </a:rPr>
              <a:t> and </a:t>
            </a:r>
            <a:r>
              <a:rPr lang="en-MY" sz="900" dirty="0" err="1">
                <a:solidFill>
                  <a:schemeClr val="bg1"/>
                </a:solidFill>
                <a:latin typeface="Century Gothic" panose="020B0502020202020204" pitchFamily="34" charset="0"/>
              </a:rPr>
              <a:t>WikiTAM</a:t>
            </a:r>
            <a:r>
              <a:rPr lang="en-MY" sz="900" dirty="0">
                <a:solidFill>
                  <a:schemeClr val="bg1"/>
                </a:solidFill>
                <a:latin typeface="Century Gothic" panose="020B0502020202020204" pitchFamily="34" charset="0"/>
              </a:rPr>
              <a:t> in </a:t>
            </a:r>
            <a:r>
              <a:rPr lang="en-MY" sz="900" dirty="0" err="1" smtClean="0">
                <a:solidFill>
                  <a:schemeClr val="bg1"/>
                </a:solidFill>
                <a:latin typeface="Century Gothic" panose="020B0502020202020204" pitchFamily="34" charset="0"/>
              </a:rPr>
              <a:t>Jpedia</a:t>
            </a:r>
            <a:endParaRPr lang="en-MY" sz="900" dirty="0" smtClean="0">
              <a:solidFill>
                <a:schemeClr val="bg1"/>
              </a:solidFill>
              <a:latin typeface="Century Gothic" panose="020B0502020202020204" pitchFamily="34" charset="0"/>
            </a:endParaRPr>
          </a:p>
          <a:p>
            <a:pPr marL="171450" lvl="0" indent="-171450">
              <a:buFont typeface="Arial" panose="020B0604020202020204" pitchFamily="34" charset="0"/>
              <a:buChar char="•"/>
            </a:pPr>
            <a:endParaRPr lang="en-MY" sz="1050" dirty="0">
              <a:solidFill>
                <a:schemeClr val="bg1"/>
              </a:solidFill>
              <a:latin typeface="Century Gothic" panose="020B0502020202020204" pitchFamily="34" charset="0"/>
            </a:endParaRPr>
          </a:p>
        </p:txBody>
      </p:sp>
      <p:sp>
        <p:nvSpPr>
          <p:cNvPr id="44" name="TextBox 43"/>
          <p:cNvSpPr txBox="1"/>
          <p:nvPr/>
        </p:nvSpPr>
        <p:spPr>
          <a:xfrm>
            <a:off x="7085856" y="4267200"/>
            <a:ext cx="1296144" cy="2100575"/>
          </a:xfrm>
          <a:prstGeom prst="rect">
            <a:avLst/>
          </a:prstGeom>
          <a:noFill/>
        </p:spPr>
        <p:txBody>
          <a:bodyPr wrap="square" rtlCol="0" anchor="t">
            <a:spAutoFit/>
          </a:bodyPr>
          <a:lstStyle/>
          <a:p>
            <a:pPr algn="ctr"/>
            <a:r>
              <a:rPr lang="en-MY" sz="1050" b="1" dirty="0" smtClean="0">
                <a:solidFill>
                  <a:schemeClr val="bg1"/>
                </a:solidFill>
                <a:latin typeface="Century Gothic" panose="020B0502020202020204" pitchFamily="34" charset="0"/>
                <a:cs typeface="Arial" panose="020B0604020202020204" pitchFamily="34" charset="0"/>
              </a:rPr>
              <a:t>T5.3 Enrich </a:t>
            </a:r>
            <a:r>
              <a:rPr lang="en-MY" sz="1050" b="1" dirty="0">
                <a:solidFill>
                  <a:schemeClr val="bg1"/>
                </a:solidFill>
                <a:latin typeface="Century Gothic" panose="020B0502020202020204" pitchFamily="34" charset="0"/>
                <a:cs typeface="Arial" panose="020B0604020202020204" pitchFamily="34" charset="0"/>
              </a:rPr>
              <a:t>Organisational Knowledge Base</a:t>
            </a:r>
          </a:p>
          <a:p>
            <a:pPr lvl="0" algn="ctr"/>
            <a:r>
              <a:rPr lang="en-MY" sz="1050" dirty="0" smtClean="0">
                <a:solidFill>
                  <a:schemeClr val="bg1"/>
                </a:solidFill>
                <a:latin typeface="Century Gothic" panose="020B0502020202020204" pitchFamily="34" charset="0"/>
              </a:rPr>
              <a:t>&amp;</a:t>
            </a:r>
            <a:endParaRPr lang="en-MY" sz="1050" dirty="0">
              <a:solidFill>
                <a:schemeClr val="bg1"/>
              </a:solidFill>
              <a:latin typeface="Century Gothic" panose="020B0502020202020204" pitchFamily="34" charset="0"/>
            </a:endParaRPr>
          </a:p>
          <a:p>
            <a:pPr lvl="0" algn="ctr"/>
            <a:r>
              <a:rPr lang="en-MY" sz="1050" b="1" dirty="0">
                <a:solidFill>
                  <a:schemeClr val="bg1"/>
                </a:solidFill>
                <a:latin typeface="Century Gothic" panose="020B0502020202020204" pitchFamily="34" charset="0"/>
              </a:rPr>
              <a:t>T5.4 Develop Innovative Centric Workforce</a:t>
            </a:r>
          </a:p>
          <a:p>
            <a:pPr lvl="0"/>
            <a:endParaRPr lang="en-MY" sz="1050" dirty="0" smtClean="0">
              <a:solidFill>
                <a:schemeClr val="bg1"/>
              </a:solidFill>
              <a:latin typeface="Century Gothic" panose="020B0502020202020204" pitchFamily="34" charset="0"/>
            </a:endParaRPr>
          </a:p>
          <a:p>
            <a:pPr marL="171450" lvl="0" indent="-171450">
              <a:buFont typeface="Arial" panose="020B0604020202020204" pitchFamily="34" charset="0"/>
              <a:buChar char="•"/>
            </a:pPr>
            <a:r>
              <a:rPr lang="en-US" sz="900" dirty="0">
                <a:solidFill>
                  <a:schemeClr val="bg1"/>
                </a:solidFill>
                <a:latin typeface="Century Gothic" panose="020B0502020202020204" pitchFamily="34" charset="0"/>
              </a:rPr>
              <a:t>Enhance </a:t>
            </a:r>
            <a:r>
              <a:rPr lang="en-US" sz="900" dirty="0" smtClean="0">
                <a:solidFill>
                  <a:schemeClr val="bg1"/>
                </a:solidFill>
                <a:latin typeface="Century Gothic" panose="020B0502020202020204" pitchFamily="34" charset="0"/>
              </a:rPr>
              <a:t>ECKM,, Governance, e-Learning, </a:t>
            </a:r>
            <a:r>
              <a:rPr lang="en-MY" sz="900" dirty="0" smtClean="0">
                <a:solidFill>
                  <a:schemeClr val="bg1"/>
                </a:solidFill>
                <a:latin typeface="Century Gothic" panose="020B0502020202020204" pitchFamily="34" charset="0"/>
              </a:rPr>
              <a:t>CoP Sustenance,</a:t>
            </a:r>
            <a:endParaRPr lang="en-MY" sz="900" dirty="0">
              <a:solidFill>
                <a:schemeClr val="bg1"/>
              </a:solidFill>
              <a:latin typeface="Century Gothic" panose="020B0502020202020204" pitchFamily="34" charset="0"/>
            </a:endParaRPr>
          </a:p>
        </p:txBody>
      </p:sp>
      <p:sp>
        <p:nvSpPr>
          <p:cNvPr id="2" name="Rectangle 1"/>
          <p:cNvSpPr/>
          <p:nvPr/>
        </p:nvSpPr>
        <p:spPr>
          <a:xfrm>
            <a:off x="0" y="87868"/>
            <a:ext cx="7407417" cy="369332"/>
          </a:xfrm>
          <a:prstGeom prst="rect">
            <a:avLst/>
          </a:prstGeom>
          <a:effectLst/>
        </p:spPr>
        <p:txBody>
          <a:bodyPr wrap="square">
            <a:spAutoFit/>
          </a:bodyPr>
          <a:lstStyle/>
          <a:p>
            <a:pPr algn="ctr"/>
            <a:r>
              <a:rPr lang="en-MY" b="1" dirty="0">
                <a:effectLst>
                  <a:reflection blurRad="6350" stA="60000" endA="900" endPos="58000" dir="5400000" sy="-100000" algn="bl" rotWithShape="0"/>
                </a:effectLst>
                <a:latin typeface="Century Gothic" panose="020B0502020202020204" pitchFamily="34" charset="0"/>
                <a:cs typeface="Arial" pitchFamily="34" charset="0"/>
              </a:rPr>
              <a:t>KM is a KEY </a:t>
            </a:r>
            <a:r>
              <a:rPr lang="en-MY" b="1" dirty="0" smtClean="0">
                <a:effectLst>
                  <a:reflection blurRad="6350" stA="60000" endA="900" endPos="58000" dir="5400000" sy="-100000" algn="bl" rotWithShape="0"/>
                </a:effectLst>
                <a:latin typeface="Century Gothic" panose="020B0502020202020204" pitchFamily="34" charset="0"/>
                <a:cs typeface="Arial" pitchFamily="34" charset="0"/>
              </a:rPr>
              <a:t>component in </a:t>
            </a:r>
            <a:r>
              <a:rPr lang="en-MY" dirty="0">
                <a:effectLst>
                  <a:reflection blurRad="6350" stA="60000" endA="900" endPos="58000" dir="5400000" sy="-100000" algn="bl" rotWithShape="0"/>
                </a:effectLst>
                <a:latin typeface="Century Gothic" panose="020B0502020202020204" pitchFamily="34" charset="0"/>
                <a:cs typeface="Arial" pitchFamily="34" charset="0"/>
              </a:rPr>
              <a:t>JKR Strategic Framework 2016-2020</a:t>
            </a:r>
          </a:p>
        </p:txBody>
      </p:sp>
    </p:spTree>
    <p:extLst>
      <p:ext uri="{BB962C8B-B14F-4D97-AF65-F5344CB8AC3E}">
        <p14:creationId xmlns:p14="http://schemas.microsoft.com/office/powerpoint/2010/main" val="178112143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500"/>
                                        <p:tgtEl>
                                          <p:spTgt spid="3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fade">
                                      <p:cBhvr>
                                        <p:cTn id="34" dur="500"/>
                                        <p:tgtEl>
                                          <p:spTgt spid="3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fade">
                                      <p:cBhvr>
                                        <p:cTn id="37" dur="500"/>
                                        <p:tgtEl>
                                          <p:spTgt spid="4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animBg="1"/>
      <p:bldP spid="21" grpId="0" animBg="1"/>
      <p:bldP spid="22" grpId="0"/>
      <p:bldP spid="23" grpId="0" animBg="1"/>
      <p:bldP spid="24" grpId="0" animBg="1"/>
      <p:bldP spid="25" grpId="0" animBg="1"/>
      <p:bldP spid="26" grpId="0" animBg="1"/>
      <p:bldP spid="35" grpId="0"/>
      <p:bldP spid="37" grpId="0"/>
      <p:bldP spid="43" grpId="0"/>
      <p:bldP spid="44" grpId="0"/>
    </p:bldLst>
  </p:timing>
</p:sld>
</file>

<file path=ppt/theme/theme1.xml><?xml version="1.0" encoding="utf-8"?>
<a:theme xmlns:a="http://schemas.openxmlformats.org/drawingml/2006/main" name="StockLayouts Computer &amp; Information Technology TC998">
  <a:themeElements>
    <a:clrScheme name="Custom 1">
      <a:dk1>
        <a:sysClr val="windowText" lastClr="000000"/>
      </a:dk1>
      <a:lt1>
        <a:sysClr val="window" lastClr="FFFFFF"/>
      </a:lt1>
      <a:dk2>
        <a:srgbClr val="3F3F42"/>
      </a:dk2>
      <a:lt2>
        <a:srgbClr val="DEDDDC"/>
      </a:lt2>
      <a:accent1>
        <a:srgbClr val="E82683"/>
      </a:accent1>
      <a:accent2>
        <a:srgbClr val="EB632D"/>
      </a:accent2>
      <a:accent3>
        <a:srgbClr val="E5322C"/>
      </a:accent3>
      <a:accent4>
        <a:srgbClr val="009ED6"/>
      </a:accent4>
      <a:accent5>
        <a:srgbClr val="374B8C"/>
      </a:accent5>
      <a:accent6>
        <a:srgbClr val="6D2D7A"/>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3375</TotalTime>
  <Words>967</Words>
  <Application>Microsoft Office PowerPoint</Application>
  <PresentationFormat>On-screen Show (4:3)</PresentationFormat>
  <Paragraphs>183</Paragraphs>
  <Slides>28</Slides>
  <Notes>4</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StockLayouts Computer &amp; Information Technology TC998</vt:lpstr>
      <vt:lpstr>MANAGING KNOWLEDGE IN JKR:   IMPLEMENTATION INSIGHTS</vt:lpstr>
      <vt:lpstr>PowerPoint Presentation</vt:lpstr>
      <vt:lpstr>Begin with the end in mind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is Change Management critical for Knowledge Management?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StockLayouts LLC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StockLayouts</dc:creator>
  <cp:lastModifiedBy>Khairil Hizar</cp:lastModifiedBy>
  <cp:revision>226</cp:revision>
  <dcterms:created xsi:type="dcterms:W3CDTF">2010-07-09T22:21:36Z</dcterms:created>
  <dcterms:modified xsi:type="dcterms:W3CDTF">2017-05-19T00:03:59Z</dcterms:modified>
</cp:coreProperties>
</file>