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64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75938D2-18B8-458D-BCB4-F4018AFD44D7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MY"/>
        </a:p>
      </dgm:t>
    </dgm:pt>
    <dgm:pt modelId="{BB128E5A-0C16-449E-ACDC-6DCE75F16FE0}">
      <dgm:prSet phldrT="[Text]"/>
      <dgm:spPr/>
      <dgm:t>
        <a:bodyPr/>
        <a:lstStyle/>
        <a:p>
          <a:r>
            <a:rPr lang="en-US" dirty="0" smtClean="0"/>
            <a:t>HODT CKE</a:t>
          </a:r>
          <a:endParaRPr lang="en-MY" dirty="0"/>
        </a:p>
      </dgm:t>
    </dgm:pt>
    <dgm:pt modelId="{BD85D5F5-941F-4057-A3AC-341D263EFC74}" type="parTrans" cxnId="{2C9A900A-CBE4-42DA-A737-11A8BCF9337A}">
      <dgm:prSet/>
      <dgm:spPr/>
      <dgm:t>
        <a:bodyPr/>
        <a:lstStyle/>
        <a:p>
          <a:endParaRPr lang="en-MY"/>
        </a:p>
      </dgm:t>
    </dgm:pt>
    <dgm:pt modelId="{4731A9BE-B5AB-4138-B128-D6DFCF0F4927}" type="sibTrans" cxnId="{2C9A900A-CBE4-42DA-A737-11A8BCF9337A}">
      <dgm:prSet/>
      <dgm:spPr/>
      <dgm:t>
        <a:bodyPr/>
        <a:lstStyle/>
        <a:p>
          <a:endParaRPr lang="en-MY"/>
        </a:p>
      </dgm:t>
    </dgm:pt>
    <dgm:pt modelId="{776ACBD9-A471-4149-ADA4-C1909CF8EE0C}">
      <dgm:prSet phldrT="[Text]" custT="1"/>
      <dgm:spPr/>
      <dgm:t>
        <a:bodyPr/>
        <a:lstStyle/>
        <a:p>
          <a:r>
            <a:rPr lang="en-US" sz="1400" dirty="0" smtClean="0"/>
            <a:t>PPR CKE</a:t>
          </a:r>
          <a:endParaRPr lang="en-MY" sz="1400" dirty="0"/>
        </a:p>
      </dgm:t>
    </dgm:pt>
    <dgm:pt modelId="{B9B37BE5-E5B2-45FD-9370-12EF365662A6}" type="parTrans" cxnId="{D6991B28-E918-4FBA-9295-E699BFDC3B1C}">
      <dgm:prSet/>
      <dgm:spPr/>
      <dgm:t>
        <a:bodyPr/>
        <a:lstStyle/>
        <a:p>
          <a:endParaRPr lang="en-MY"/>
        </a:p>
      </dgm:t>
    </dgm:pt>
    <dgm:pt modelId="{3C109ABA-268D-46E5-9D29-58972BB51899}" type="sibTrans" cxnId="{D6991B28-E918-4FBA-9295-E699BFDC3B1C}">
      <dgm:prSet/>
      <dgm:spPr/>
      <dgm:t>
        <a:bodyPr/>
        <a:lstStyle/>
        <a:p>
          <a:endParaRPr lang="en-MY"/>
        </a:p>
      </dgm:t>
    </dgm:pt>
    <dgm:pt modelId="{84F56039-4EA4-4BD1-938A-F302EDA8D7AF}">
      <dgm:prSet phldrT="[Text]" custT="1"/>
      <dgm:spPr/>
      <dgm:t>
        <a:bodyPr/>
        <a:lstStyle/>
        <a:p>
          <a:r>
            <a:rPr lang="en-US" sz="1400" dirty="0" err="1" smtClean="0"/>
            <a:t>Kontraktor</a:t>
          </a:r>
          <a:endParaRPr lang="en-MY" sz="1400" dirty="0"/>
        </a:p>
      </dgm:t>
    </dgm:pt>
    <dgm:pt modelId="{6B9E7C9D-20AF-4279-B85E-C899D63CE218}" type="parTrans" cxnId="{5C99AF7D-5782-47D7-B2F5-CFEF88B9281D}">
      <dgm:prSet/>
      <dgm:spPr/>
      <dgm:t>
        <a:bodyPr/>
        <a:lstStyle/>
        <a:p>
          <a:endParaRPr lang="en-MY"/>
        </a:p>
      </dgm:t>
    </dgm:pt>
    <dgm:pt modelId="{FF833EF7-6C7A-46A5-8FB1-76EB06995B38}" type="sibTrans" cxnId="{5C99AF7D-5782-47D7-B2F5-CFEF88B9281D}">
      <dgm:prSet/>
      <dgm:spPr/>
      <dgm:t>
        <a:bodyPr/>
        <a:lstStyle/>
        <a:p>
          <a:endParaRPr lang="en-MY"/>
        </a:p>
      </dgm:t>
    </dgm:pt>
    <dgm:pt modelId="{9AFDA8CA-936A-451B-97C7-CBFD75C4BB82}">
      <dgm:prSet phldrT="[Text]" custT="1"/>
      <dgm:spPr/>
      <dgm:t>
        <a:bodyPr/>
        <a:lstStyle/>
        <a:p>
          <a:r>
            <a:rPr lang="en-US" sz="1400" smtClean="0"/>
            <a:t>PBTs</a:t>
          </a:r>
          <a:endParaRPr lang="en-MY" sz="1400" dirty="0"/>
        </a:p>
      </dgm:t>
    </dgm:pt>
    <dgm:pt modelId="{625ECA11-39BD-4B50-AF1B-DD7D0A5A4352}" type="parTrans" cxnId="{B8273965-B52B-446B-9B46-675C70739016}">
      <dgm:prSet/>
      <dgm:spPr>
        <a:ln>
          <a:prstDash val="solid"/>
        </a:ln>
      </dgm:spPr>
      <dgm:t>
        <a:bodyPr/>
        <a:lstStyle/>
        <a:p>
          <a:endParaRPr lang="en-MY"/>
        </a:p>
      </dgm:t>
    </dgm:pt>
    <dgm:pt modelId="{8294F0E9-0BCC-44C8-AB85-8483E5A6A513}" type="sibTrans" cxnId="{B8273965-B52B-446B-9B46-675C70739016}">
      <dgm:prSet/>
      <dgm:spPr/>
      <dgm:t>
        <a:bodyPr/>
        <a:lstStyle/>
        <a:p>
          <a:endParaRPr lang="en-MY"/>
        </a:p>
      </dgm:t>
    </dgm:pt>
    <dgm:pt modelId="{2AAA7B39-37DC-4AE0-B3E0-275BAFD38172}">
      <dgm:prSet phldrT="[Text]" custT="1"/>
      <dgm:spPr/>
      <dgm:t>
        <a:bodyPr/>
        <a:lstStyle/>
        <a:p>
          <a:r>
            <a:rPr lang="en-US" sz="1400" dirty="0" err="1" smtClean="0"/>
            <a:t>Perunding</a:t>
          </a:r>
          <a:endParaRPr lang="en-MY" sz="1400" dirty="0"/>
        </a:p>
      </dgm:t>
    </dgm:pt>
    <dgm:pt modelId="{811C12A2-9307-4ECA-97B4-074C1AB121D4}" type="parTrans" cxnId="{8BF141E8-472D-4E3A-A270-5BD43DD89D25}">
      <dgm:prSet/>
      <dgm:spPr>
        <a:ln>
          <a:prstDash val="dash"/>
        </a:ln>
      </dgm:spPr>
      <dgm:t>
        <a:bodyPr/>
        <a:lstStyle/>
        <a:p>
          <a:endParaRPr lang="en-MY"/>
        </a:p>
      </dgm:t>
    </dgm:pt>
    <dgm:pt modelId="{14B740B1-14FF-42C9-B78C-23BBB3683AE5}" type="sibTrans" cxnId="{8BF141E8-472D-4E3A-A270-5BD43DD89D25}">
      <dgm:prSet/>
      <dgm:spPr/>
      <dgm:t>
        <a:bodyPr/>
        <a:lstStyle/>
        <a:p>
          <a:endParaRPr lang="en-MY"/>
        </a:p>
      </dgm:t>
    </dgm:pt>
    <dgm:pt modelId="{CC986962-9C48-4E46-B23A-9FFE47CFE2FE}">
      <dgm:prSet phldrT="[Text]" custT="1"/>
      <dgm:spPr/>
      <dgm:t>
        <a:bodyPr/>
        <a:lstStyle/>
        <a:p>
          <a:r>
            <a:rPr lang="en-US" sz="1400" dirty="0" smtClean="0"/>
            <a:t>ICU, EPU, MOF</a:t>
          </a:r>
          <a:endParaRPr lang="en-MY" sz="1400" dirty="0"/>
        </a:p>
      </dgm:t>
    </dgm:pt>
    <dgm:pt modelId="{7B84464C-DA5A-4592-BF2D-580C26FAC931}" type="parTrans" cxnId="{85EE4882-B35C-4ADB-88CE-880DA5963031}">
      <dgm:prSet/>
      <dgm:spPr>
        <a:ln>
          <a:prstDash val="dash"/>
        </a:ln>
      </dgm:spPr>
      <dgm:t>
        <a:bodyPr/>
        <a:lstStyle/>
        <a:p>
          <a:endParaRPr lang="en-MY"/>
        </a:p>
      </dgm:t>
    </dgm:pt>
    <dgm:pt modelId="{D6EC570B-0E97-45F0-BC76-54D071B5C31E}" type="sibTrans" cxnId="{85EE4882-B35C-4ADB-88CE-880DA5963031}">
      <dgm:prSet/>
      <dgm:spPr/>
      <dgm:t>
        <a:bodyPr/>
        <a:lstStyle/>
        <a:p>
          <a:endParaRPr lang="en-MY"/>
        </a:p>
      </dgm:t>
    </dgm:pt>
    <dgm:pt modelId="{FA2CF29C-A3D3-4670-837A-17A11B1D6064}">
      <dgm:prSet phldrT="[Text]" custT="1"/>
      <dgm:spPr/>
      <dgm:t>
        <a:bodyPr/>
        <a:lstStyle/>
        <a:p>
          <a:r>
            <a:rPr lang="en-US" sz="1400" dirty="0" smtClean="0"/>
            <a:t>HOPT</a:t>
          </a:r>
          <a:endParaRPr lang="en-MY" sz="1400" dirty="0"/>
        </a:p>
      </dgm:t>
    </dgm:pt>
    <dgm:pt modelId="{D54529AC-9C6D-4AD4-A5BA-56707AFFF29A}" type="parTrans" cxnId="{89054AD3-8B83-4DCF-BB88-8925DF4EFA45}">
      <dgm:prSet/>
      <dgm:spPr/>
      <dgm:t>
        <a:bodyPr/>
        <a:lstStyle/>
        <a:p>
          <a:endParaRPr lang="en-MY"/>
        </a:p>
      </dgm:t>
    </dgm:pt>
    <dgm:pt modelId="{4B1A7166-6552-485E-8981-8C606BFA56B6}" type="sibTrans" cxnId="{89054AD3-8B83-4DCF-BB88-8925DF4EFA45}">
      <dgm:prSet/>
      <dgm:spPr/>
      <dgm:t>
        <a:bodyPr/>
        <a:lstStyle/>
        <a:p>
          <a:endParaRPr lang="en-MY"/>
        </a:p>
      </dgm:t>
    </dgm:pt>
    <dgm:pt modelId="{6143C004-C68D-4718-BF0A-E7DF27536037}">
      <dgm:prSet phldrT="[Text]" custT="1"/>
      <dgm:spPr/>
      <dgm:t>
        <a:bodyPr/>
        <a:lstStyle/>
        <a:p>
          <a:r>
            <a:rPr lang="en-US" sz="1400" dirty="0" smtClean="0"/>
            <a:t>HODTs  JKR</a:t>
          </a:r>
          <a:endParaRPr lang="en-MY" sz="1400" dirty="0"/>
        </a:p>
      </dgm:t>
    </dgm:pt>
    <dgm:pt modelId="{ABC55B0A-6C55-47DF-8DB4-813EAE0FFE04}" type="parTrans" cxnId="{DE6AC20E-1DFF-4877-8B6E-8115F2223449}">
      <dgm:prSet/>
      <dgm:spPr/>
      <dgm:t>
        <a:bodyPr/>
        <a:lstStyle/>
        <a:p>
          <a:endParaRPr lang="en-MY"/>
        </a:p>
      </dgm:t>
    </dgm:pt>
    <dgm:pt modelId="{93D483A4-3D42-4F36-91E6-1513054E9C2C}" type="sibTrans" cxnId="{DE6AC20E-1DFF-4877-8B6E-8115F2223449}">
      <dgm:prSet/>
      <dgm:spPr/>
      <dgm:t>
        <a:bodyPr/>
        <a:lstStyle/>
        <a:p>
          <a:endParaRPr lang="en-MY"/>
        </a:p>
      </dgm:t>
    </dgm:pt>
    <dgm:pt modelId="{92D05850-F10B-4FBB-831D-E9CD84B28A41}">
      <dgm:prSet phldrT="[Text]" custT="1"/>
      <dgm:spPr/>
      <dgm:t>
        <a:bodyPr/>
        <a:lstStyle/>
        <a:p>
          <a:r>
            <a:rPr lang="en-US" sz="1400" dirty="0" smtClean="0"/>
            <a:t>KPM</a:t>
          </a:r>
          <a:endParaRPr lang="en-MY" sz="1400" dirty="0"/>
        </a:p>
      </dgm:t>
    </dgm:pt>
    <dgm:pt modelId="{EE98CA8D-BD4A-4A77-A094-6C2C5EAF41F6}" type="parTrans" cxnId="{F821DE47-F6EE-4CCA-87B6-19D871F96352}">
      <dgm:prSet/>
      <dgm:spPr>
        <a:ln>
          <a:prstDash val="dash"/>
        </a:ln>
      </dgm:spPr>
      <dgm:t>
        <a:bodyPr/>
        <a:lstStyle/>
        <a:p>
          <a:endParaRPr lang="en-MY"/>
        </a:p>
      </dgm:t>
    </dgm:pt>
    <dgm:pt modelId="{7928E904-81F4-42AB-A838-507D2F74A710}" type="sibTrans" cxnId="{F821DE47-F6EE-4CCA-87B6-19D871F96352}">
      <dgm:prSet/>
      <dgm:spPr/>
      <dgm:t>
        <a:bodyPr/>
        <a:lstStyle/>
        <a:p>
          <a:endParaRPr lang="en-MY"/>
        </a:p>
      </dgm:t>
    </dgm:pt>
    <dgm:pt modelId="{8ACA726C-BF13-43D2-BC56-FD0FB20153E6}">
      <dgm:prSet phldrT="[Text]"/>
      <dgm:spPr/>
      <dgm:t>
        <a:bodyPr/>
        <a:lstStyle/>
        <a:p>
          <a:r>
            <a:rPr lang="en-US" dirty="0" err="1" smtClean="0"/>
            <a:t>UniSZA</a:t>
          </a:r>
          <a:endParaRPr lang="en-MY" dirty="0"/>
        </a:p>
      </dgm:t>
    </dgm:pt>
    <dgm:pt modelId="{0F489265-1254-422D-906D-B84AE484BA31}" type="parTrans" cxnId="{4F5BD5BD-E420-49E2-AE80-A26098255710}">
      <dgm:prSet/>
      <dgm:spPr/>
      <dgm:t>
        <a:bodyPr/>
        <a:lstStyle/>
        <a:p>
          <a:endParaRPr lang="en-MY"/>
        </a:p>
      </dgm:t>
    </dgm:pt>
    <dgm:pt modelId="{31C365B5-E13E-4C0D-BD2B-D9A6725633C9}" type="sibTrans" cxnId="{4F5BD5BD-E420-49E2-AE80-A26098255710}">
      <dgm:prSet/>
      <dgm:spPr/>
      <dgm:t>
        <a:bodyPr/>
        <a:lstStyle/>
        <a:p>
          <a:endParaRPr lang="en-MY"/>
        </a:p>
      </dgm:t>
    </dgm:pt>
    <dgm:pt modelId="{DDDEC032-EABB-4736-BE0C-25A179C917D1}">
      <dgm:prSet phldrT="[Text]"/>
      <dgm:spPr/>
      <dgm:t>
        <a:bodyPr/>
        <a:lstStyle/>
        <a:p>
          <a:endParaRPr lang="en-MY"/>
        </a:p>
      </dgm:t>
    </dgm:pt>
    <dgm:pt modelId="{FD5439FD-1A6F-4319-906A-DECE110AD950}" type="parTrans" cxnId="{F298F6BF-E763-4091-BAFE-27C5DE08FC41}">
      <dgm:prSet/>
      <dgm:spPr/>
      <dgm:t>
        <a:bodyPr/>
        <a:lstStyle/>
        <a:p>
          <a:endParaRPr lang="en-MY"/>
        </a:p>
      </dgm:t>
    </dgm:pt>
    <dgm:pt modelId="{94B959CD-97DF-41B1-8095-F4A0ED617B3C}" type="sibTrans" cxnId="{F298F6BF-E763-4091-BAFE-27C5DE08FC41}">
      <dgm:prSet/>
      <dgm:spPr/>
      <dgm:t>
        <a:bodyPr/>
        <a:lstStyle/>
        <a:p>
          <a:endParaRPr lang="en-MY"/>
        </a:p>
      </dgm:t>
    </dgm:pt>
    <dgm:pt modelId="{260FBD8B-1610-4B8A-AA31-06063151E04A}">
      <dgm:prSet phldrT="[Text]"/>
      <dgm:spPr/>
      <dgm:t>
        <a:bodyPr/>
        <a:lstStyle/>
        <a:p>
          <a:r>
            <a:rPr lang="en-US" dirty="0" err="1" smtClean="0"/>
            <a:t>Pengarah</a:t>
          </a:r>
          <a:r>
            <a:rPr lang="en-US" dirty="0" smtClean="0"/>
            <a:t> CPPT</a:t>
          </a:r>
          <a:endParaRPr lang="en-MY" dirty="0"/>
        </a:p>
      </dgm:t>
    </dgm:pt>
    <dgm:pt modelId="{1538E0D3-B62D-473A-B358-E7EC2CCB0492}" type="parTrans" cxnId="{45E25F21-AB87-4BB7-8FF1-2E69283D0F6A}">
      <dgm:prSet/>
      <dgm:spPr>
        <a:ln>
          <a:prstDash val="dash"/>
        </a:ln>
      </dgm:spPr>
      <dgm:t>
        <a:bodyPr/>
        <a:lstStyle/>
        <a:p>
          <a:endParaRPr lang="en-MY"/>
        </a:p>
      </dgm:t>
    </dgm:pt>
    <dgm:pt modelId="{934BFD5F-1AAC-4824-B9AE-134FED16A17D}" type="sibTrans" cxnId="{45E25F21-AB87-4BB7-8FF1-2E69283D0F6A}">
      <dgm:prSet/>
      <dgm:spPr/>
      <dgm:t>
        <a:bodyPr/>
        <a:lstStyle/>
        <a:p>
          <a:endParaRPr lang="en-MY"/>
        </a:p>
      </dgm:t>
    </dgm:pt>
    <dgm:pt modelId="{6DAE9526-24FD-4CE2-AB25-2A0592D53064}">
      <dgm:prSet phldrT="[Text]" custScaleX="112727" custScaleY="114931" custRadScaleRad="64626" custRadScaleInc="4103"/>
      <dgm:spPr/>
      <dgm:t>
        <a:bodyPr/>
        <a:lstStyle/>
        <a:p>
          <a:endParaRPr lang="en-MY"/>
        </a:p>
      </dgm:t>
    </dgm:pt>
    <dgm:pt modelId="{F12B9F74-2DDA-4C3E-86C1-F0D7373BF4E0}" type="parTrans" cxnId="{C45BA917-E7B3-4FBF-B122-900F48304DA5}">
      <dgm:prSet/>
      <dgm:spPr/>
      <dgm:t>
        <a:bodyPr/>
        <a:lstStyle/>
        <a:p>
          <a:endParaRPr lang="en-MY"/>
        </a:p>
      </dgm:t>
    </dgm:pt>
    <dgm:pt modelId="{95D7F739-2F6D-45EB-B3A7-DA1422C3502E}" type="sibTrans" cxnId="{C45BA917-E7B3-4FBF-B122-900F48304DA5}">
      <dgm:prSet/>
      <dgm:spPr/>
      <dgm:t>
        <a:bodyPr/>
        <a:lstStyle/>
        <a:p>
          <a:endParaRPr lang="en-MY"/>
        </a:p>
      </dgm:t>
    </dgm:pt>
    <dgm:pt modelId="{6034E827-F150-40C3-8597-915D1A430E17}" type="pres">
      <dgm:prSet presAssocID="{A75938D2-18B8-458D-BCB4-F4018AFD44D7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MY"/>
        </a:p>
      </dgm:t>
    </dgm:pt>
    <dgm:pt modelId="{5BD7D8CE-62A6-4838-995F-4C44E936C516}" type="pres">
      <dgm:prSet presAssocID="{BB128E5A-0C16-449E-ACDC-6DCE75F16FE0}" presName="centerShape" presStyleLbl="node0" presStyleIdx="0" presStyleCnt="1" custScaleX="121651" custScaleY="120282"/>
      <dgm:spPr/>
      <dgm:t>
        <a:bodyPr/>
        <a:lstStyle/>
        <a:p>
          <a:endParaRPr lang="en-MY"/>
        </a:p>
      </dgm:t>
    </dgm:pt>
    <dgm:pt modelId="{CAC321F3-1DFE-42DD-9402-DE5361BF9531}" type="pres">
      <dgm:prSet presAssocID="{B9B37BE5-E5B2-45FD-9370-12EF365662A6}" presName="Name9" presStyleLbl="parChTrans1D2" presStyleIdx="0" presStyleCnt="10"/>
      <dgm:spPr/>
      <dgm:t>
        <a:bodyPr/>
        <a:lstStyle/>
        <a:p>
          <a:endParaRPr lang="en-MY"/>
        </a:p>
      </dgm:t>
    </dgm:pt>
    <dgm:pt modelId="{9247E5F3-2290-4577-BE7F-BDFD2D7F1E80}" type="pres">
      <dgm:prSet presAssocID="{B9B37BE5-E5B2-45FD-9370-12EF365662A6}" presName="connTx" presStyleLbl="parChTrans1D2" presStyleIdx="0" presStyleCnt="10"/>
      <dgm:spPr/>
      <dgm:t>
        <a:bodyPr/>
        <a:lstStyle/>
        <a:p>
          <a:endParaRPr lang="en-MY"/>
        </a:p>
      </dgm:t>
    </dgm:pt>
    <dgm:pt modelId="{5432266C-B03E-4A29-89F1-171BE78D1D6C}" type="pres">
      <dgm:prSet presAssocID="{776ACBD9-A471-4149-ADA4-C1909CF8EE0C}" presName="node" presStyleLbl="node1" presStyleIdx="0" presStyleCnt="10" custScaleX="76864" custScaleY="71422" custRadScaleRad="62341" custRadScaleInc="25279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4B45DF88-7340-4DD2-9BBD-BEF9F60985D1}" type="pres">
      <dgm:prSet presAssocID="{6B9E7C9D-20AF-4279-B85E-C899D63CE218}" presName="Name9" presStyleLbl="parChTrans1D2" presStyleIdx="1" presStyleCnt="10"/>
      <dgm:spPr/>
      <dgm:t>
        <a:bodyPr/>
        <a:lstStyle/>
        <a:p>
          <a:endParaRPr lang="en-MY"/>
        </a:p>
      </dgm:t>
    </dgm:pt>
    <dgm:pt modelId="{B7F06CFB-9560-4287-9D06-D86D30472754}" type="pres">
      <dgm:prSet presAssocID="{6B9E7C9D-20AF-4279-B85E-C899D63CE218}" presName="connTx" presStyleLbl="parChTrans1D2" presStyleIdx="1" presStyleCnt="10"/>
      <dgm:spPr/>
      <dgm:t>
        <a:bodyPr/>
        <a:lstStyle/>
        <a:p>
          <a:endParaRPr lang="en-MY"/>
        </a:p>
      </dgm:t>
    </dgm:pt>
    <dgm:pt modelId="{0804439B-1E21-4936-800D-C16A55D9BF9B}" type="pres">
      <dgm:prSet presAssocID="{84F56039-4EA4-4BD1-938A-F302EDA8D7AF}" presName="node" presStyleLbl="node1" presStyleIdx="1" presStyleCnt="10" custScaleX="107098" custScaleY="79463" custRadScaleRad="73540" custRadScaleInc="703897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2E355E33-B7DD-44BF-B310-4147B668B598}" type="pres">
      <dgm:prSet presAssocID="{D54529AC-9C6D-4AD4-A5BA-56707AFFF29A}" presName="Name9" presStyleLbl="parChTrans1D2" presStyleIdx="2" presStyleCnt="10"/>
      <dgm:spPr/>
      <dgm:t>
        <a:bodyPr/>
        <a:lstStyle/>
        <a:p>
          <a:endParaRPr lang="en-MY"/>
        </a:p>
      </dgm:t>
    </dgm:pt>
    <dgm:pt modelId="{45C50E3C-97A1-40DF-9DC8-729E2E85570B}" type="pres">
      <dgm:prSet presAssocID="{D54529AC-9C6D-4AD4-A5BA-56707AFFF29A}" presName="connTx" presStyleLbl="parChTrans1D2" presStyleIdx="2" presStyleCnt="10"/>
      <dgm:spPr/>
      <dgm:t>
        <a:bodyPr/>
        <a:lstStyle/>
        <a:p>
          <a:endParaRPr lang="en-MY"/>
        </a:p>
      </dgm:t>
    </dgm:pt>
    <dgm:pt modelId="{74F8A660-05CF-412E-891D-69C0B9E20DE0}" type="pres">
      <dgm:prSet presAssocID="{FA2CF29C-A3D3-4670-837A-17A11B1D6064}" presName="node" presStyleLbl="node1" presStyleIdx="2" presStyleCnt="10" custRadScaleRad="111611" custRadScaleInc="-39337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AE5F1F58-7ECC-403F-8D7D-100FC6DFAA23}" type="pres">
      <dgm:prSet presAssocID="{ABC55B0A-6C55-47DF-8DB4-813EAE0FFE04}" presName="Name9" presStyleLbl="parChTrans1D2" presStyleIdx="3" presStyleCnt="10"/>
      <dgm:spPr/>
      <dgm:t>
        <a:bodyPr/>
        <a:lstStyle/>
        <a:p>
          <a:endParaRPr lang="en-MY"/>
        </a:p>
      </dgm:t>
    </dgm:pt>
    <dgm:pt modelId="{C38C8C53-C92A-409A-B4E4-55827C97789E}" type="pres">
      <dgm:prSet presAssocID="{ABC55B0A-6C55-47DF-8DB4-813EAE0FFE04}" presName="connTx" presStyleLbl="parChTrans1D2" presStyleIdx="3" presStyleCnt="10"/>
      <dgm:spPr/>
      <dgm:t>
        <a:bodyPr/>
        <a:lstStyle/>
        <a:p>
          <a:endParaRPr lang="en-MY"/>
        </a:p>
      </dgm:t>
    </dgm:pt>
    <dgm:pt modelId="{534F2CCE-B07F-46CC-9BC1-356568935B2B}" type="pres">
      <dgm:prSet presAssocID="{6143C004-C68D-4718-BF0A-E7DF27536037}" presName="node" presStyleLbl="node1" presStyleIdx="3" presStyleCnt="10" custRadScaleRad="93287" custRadScaleInc="59518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774067F0-1049-437A-B9AB-8595B368C716}" type="pres">
      <dgm:prSet presAssocID="{1538E0D3-B62D-473A-B358-E7EC2CCB0492}" presName="Name9" presStyleLbl="parChTrans1D2" presStyleIdx="4" presStyleCnt="10"/>
      <dgm:spPr/>
      <dgm:t>
        <a:bodyPr/>
        <a:lstStyle/>
        <a:p>
          <a:endParaRPr lang="en-MY"/>
        </a:p>
      </dgm:t>
    </dgm:pt>
    <dgm:pt modelId="{1A9A390D-7728-4AC8-B5AF-D1679E6A3AC6}" type="pres">
      <dgm:prSet presAssocID="{1538E0D3-B62D-473A-B358-E7EC2CCB0492}" presName="connTx" presStyleLbl="parChTrans1D2" presStyleIdx="4" presStyleCnt="10"/>
      <dgm:spPr/>
      <dgm:t>
        <a:bodyPr/>
        <a:lstStyle/>
        <a:p>
          <a:endParaRPr lang="en-MY"/>
        </a:p>
      </dgm:t>
    </dgm:pt>
    <dgm:pt modelId="{A28F68C7-08A5-49D3-9853-50EC4110CBDC}" type="pres">
      <dgm:prSet presAssocID="{260FBD8B-1610-4B8A-AA31-06063151E04A}" presName="node" presStyleLbl="node1" presStyleIdx="4" presStyleCnt="10" custScaleY="62198" custRadScaleRad="98036" custRadScaleInc="-653246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AAC1DC19-6612-4B6D-ABBF-E2BE12C87A93}" type="pres">
      <dgm:prSet presAssocID="{625ECA11-39BD-4B50-AF1B-DD7D0A5A4352}" presName="Name9" presStyleLbl="parChTrans1D2" presStyleIdx="5" presStyleCnt="10"/>
      <dgm:spPr/>
      <dgm:t>
        <a:bodyPr/>
        <a:lstStyle/>
        <a:p>
          <a:endParaRPr lang="en-MY"/>
        </a:p>
      </dgm:t>
    </dgm:pt>
    <dgm:pt modelId="{2D0F8FA9-D7A8-4E5A-95E0-641ECEECC51B}" type="pres">
      <dgm:prSet presAssocID="{625ECA11-39BD-4B50-AF1B-DD7D0A5A4352}" presName="connTx" presStyleLbl="parChTrans1D2" presStyleIdx="5" presStyleCnt="10"/>
      <dgm:spPr/>
      <dgm:t>
        <a:bodyPr/>
        <a:lstStyle/>
        <a:p>
          <a:endParaRPr lang="en-MY"/>
        </a:p>
      </dgm:t>
    </dgm:pt>
    <dgm:pt modelId="{3E3364E3-54A5-41C9-9840-6BF252DD5902}" type="pres">
      <dgm:prSet presAssocID="{9AFDA8CA-936A-451B-97C7-CBFD75C4BB82}" presName="node" presStyleLbl="node1" presStyleIdx="5" presStyleCnt="10" custRadScaleRad="130907" custRadScaleInc="-484015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9E8A4B8E-9A21-4382-81A1-31940D4EBA6E}" type="pres">
      <dgm:prSet presAssocID="{811C12A2-9307-4ECA-97B4-074C1AB121D4}" presName="Name9" presStyleLbl="parChTrans1D2" presStyleIdx="6" presStyleCnt="10"/>
      <dgm:spPr/>
      <dgm:t>
        <a:bodyPr/>
        <a:lstStyle/>
        <a:p>
          <a:endParaRPr lang="en-MY"/>
        </a:p>
      </dgm:t>
    </dgm:pt>
    <dgm:pt modelId="{6D05CA73-8160-4F95-8453-7368EB476185}" type="pres">
      <dgm:prSet presAssocID="{811C12A2-9307-4ECA-97B4-074C1AB121D4}" presName="connTx" presStyleLbl="parChTrans1D2" presStyleIdx="6" presStyleCnt="10"/>
      <dgm:spPr/>
      <dgm:t>
        <a:bodyPr/>
        <a:lstStyle/>
        <a:p>
          <a:endParaRPr lang="en-MY"/>
        </a:p>
      </dgm:t>
    </dgm:pt>
    <dgm:pt modelId="{CF38FE1A-74E4-4B44-B526-C1D854A3F311}" type="pres">
      <dgm:prSet presAssocID="{2AAA7B39-37DC-4AE0-B3E0-275BAFD38172}" presName="node" presStyleLbl="node1" presStyleIdx="6" presStyleCnt="10" custScaleX="122472" custScaleY="86127" custRadScaleRad="94178" custRadScaleInc="64130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1CE7E652-D1B1-4DC8-A3E4-EF809A7C8B73}" type="pres">
      <dgm:prSet presAssocID="{7B84464C-DA5A-4592-BF2D-580C26FAC931}" presName="Name9" presStyleLbl="parChTrans1D2" presStyleIdx="7" presStyleCnt="10"/>
      <dgm:spPr/>
      <dgm:t>
        <a:bodyPr/>
        <a:lstStyle/>
        <a:p>
          <a:endParaRPr lang="en-MY"/>
        </a:p>
      </dgm:t>
    </dgm:pt>
    <dgm:pt modelId="{F4A73D2C-7B72-44F4-B270-9F59BC0AC1EC}" type="pres">
      <dgm:prSet presAssocID="{7B84464C-DA5A-4592-BF2D-580C26FAC931}" presName="connTx" presStyleLbl="parChTrans1D2" presStyleIdx="7" presStyleCnt="10"/>
      <dgm:spPr/>
      <dgm:t>
        <a:bodyPr/>
        <a:lstStyle/>
        <a:p>
          <a:endParaRPr lang="en-MY"/>
        </a:p>
      </dgm:t>
    </dgm:pt>
    <dgm:pt modelId="{BC4B565C-EE67-4DD3-A371-1A061F54DDB7}" type="pres">
      <dgm:prSet presAssocID="{CC986962-9C48-4E46-B23A-9FFE47CFE2FE}" presName="node" presStyleLbl="node1" presStyleIdx="7" presStyleCnt="10" custRadScaleRad="101242" custRadScaleInc="31418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10F08283-1E64-4BAD-9B07-673608212B05}" type="pres">
      <dgm:prSet presAssocID="{0F489265-1254-422D-906D-B84AE484BA31}" presName="Name9" presStyleLbl="parChTrans1D2" presStyleIdx="8" presStyleCnt="10"/>
      <dgm:spPr/>
      <dgm:t>
        <a:bodyPr/>
        <a:lstStyle/>
        <a:p>
          <a:endParaRPr lang="en-MY"/>
        </a:p>
      </dgm:t>
    </dgm:pt>
    <dgm:pt modelId="{F650BBBC-A379-4E7F-A5A4-62C415F31B17}" type="pres">
      <dgm:prSet presAssocID="{0F489265-1254-422D-906D-B84AE484BA31}" presName="connTx" presStyleLbl="parChTrans1D2" presStyleIdx="8" presStyleCnt="10"/>
      <dgm:spPr/>
      <dgm:t>
        <a:bodyPr/>
        <a:lstStyle/>
        <a:p>
          <a:endParaRPr lang="en-MY"/>
        </a:p>
      </dgm:t>
    </dgm:pt>
    <dgm:pt modelId="{A2451B24-16EE-4068-A857-D1F3DC8F5FB4}" type="pres">
      <dgm:prSet presAssocID="{8ACA726C-BF13-43D2-BC56-FD0FB20153E6}" presName="node" presStyleLbl="node1" presStyleIdx="8" presStyleCnt="10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367AEE83-E090-40E9-86C3-7CC57CB54A25}" type="pres">
      <dgm:prSet presAssocID="{EE98CA8D-BD4A-4A77-A094-6C2C5EAF41F6}" presName="Name9" presStyleLbl="parChTrans1D2" presStyleIdx="9" presStyleCnt="10"/>
      <dgm:spPr/>
      <dgm:t>
        <a:bodyPr/>
        <a:lstStyle/>
        <a:p>
          <a:endParaRPr lang="en-MY"/>
        </a:p>
      </dgm:t>
    </dgm:pt>
    <dgm:pt modelId="{B0B1C83E-DEAA-42AC-BD43-D9A9230FF2A7}" type="pres">
      <dgm:prSet presAssocID="{EE98CA8D-BD4A-4A77-A094-6C2C5EAF41F6}" presName="connTx" presStyleLbl="parChTrans1D2" presStyleIdx="9" presStyleCnt="10"/>
      <dgm:spPr/>
      <dgm:t>
        <a:bodyPr/>
        <a:lstStyle/>
        <a:p>
          <a:endParaRPr lang="en-MY"/>
        </a:p>
      </dgm:t>
    </dgm:pt>
    <dgm:pt modelId="{C3FA6AA7-E351-4583-A8DB-812823134B63}" type="pres">
      <dgm:prSet presAssocID="{92D05850-F10B-4FBB-831D-E9CD84B28A41}" presName="node" presStyleLbl="node1" presStyleIdx="9" presStyleCnt="10" custScaleX="93609" custScaleY="89889" custRadScaleRad="106825" custRadScaleInc="-28274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</dgm:ptLst>
  <dgm:cxnLst>
    <dgm:cxn modelId="{89054AD3-8B83-4DCF-BB88-8925DF4EFA45}" srcId="{BB128E5A-0C16-449E-ACDC-6DCE75F16FE0}" destId="{FA2CF29C-A3D3-4670-837A-17A11B1D6064}" srcOrd="2" destOrd="0" parTransId="{D54529AC-9C6D-4AD4-A5BA-56707AFFF29A}" sibTransId="{4B1A7166-6552-485E-8981-8C606BFA56B6}"/>
    <dgm:cxn modelId="{C45BA917-E7B3-4FBF-B122-900F48304DA5}" srcId="{A75938D2-18B8-458D-BCB4-F4018AFD44D7}" destId="{6DAE9526-24FD-4CE2-AB25-2A0592D53064}" srcOrd="2" destOrd="0" parTransId="{F12B9F74-2DDA-4C3E-86C1-F0D7373BF4E0}" sibTransId="{95D7F739-2F6D-45EB-B3A7-DA1422C3502E}"/>
    <dgm:cxn modelId="{1DDBE392-ABC7-4FB9-924B-FFDFD727EFDA}" type="presOf" srcId="{BB128E5A-0C16-449E-ACDC-6DCE75F16FE0}" destId="{5BD7D8CE-62A6-4838-995F-4C44E936C516}" srcOrd="0" destOrd="0" presId="urn:microsoft.com/office/officeart/2005/8/layout/radial1"/>
    <dgm:cxn modelId="{6452609E-24EB-495C-822E-12C60ECDF192}" type="presOf" srcId="{8ACA726C-BF13-43D2-BC56-FD0FB20153E6}" destId="{A2451B24-16EE-4068-A857-D1F3DC8F5FB4}" srcOrd="0" destOrd="0" presId="urn:microsoft.com/office/officeart/2005/8/layout/radial1"/>
    <dgm:cxn modelId="{A4104485-8D5F-4FAE-ABF4-64B72D53041F}" type="presOf" srcId="{B9B37BE5-E5B2-45FD-9370-12EF365662A6}" destId="{9247E5F3-2290-4577-BE7F-BDFD2D7F1E80}" srcOrd="1" destOrd="0" presId="urn:microsoft.com/office/officeart/2005/8/layout/radial1"/>
    <dgm:cxn modelId="{EF107D16-5FEB-4139-9786-E54AD70A3F43}" type="presOf" srcId="{7B84464C-DA5A-4592-BF2D-580C26FAC931}" destId="{1CE7E652-D1B1-4DC8-A3E4-EF809A7C8B73}" srcOrd="0" destOrd="0" presId="urn:microsoft.com/office/officeart/2005/8/layout/radial1"/>
    <dgm:cxn modelId="{EE9AA0F4-DD17-475D-B5ED-D4DCB29DBC9B}" type="presOf" srcId="{CC986962-9C48-4E46-B23A-9FFE47CFE2FE}" destId="{BC4B565C-EE67-4DD3-A371-1A061F54DDB7}" srcOrd="0" destOrd="0" presId="urn:microsoft.com/office/officeart/2005/8/layout/radial1"/>
    <dgm:cxn modelId="{0B7334F2-CE85-4FEF-B482-5DC5DC083FCF}" type="presOf" srcId="{2AAA7B39-37DC-4AE0-B3E0-275BAFD38172}" destId="{CF38FE1A-74E4-4B44-B526-C1D854A3F311}" srcOrd="0" destOrd="0" presId="urn:microsoft.com/office/officeart/2005/8/layout/radial1"/>
    <dgm:cxn modelId="{F821DE47-F6EE-4CCA-87B6-19D871F96352}" srcId="{BB128E5A-0C16-449E-ACDC-6DCE75F16FE0}" destId="{92D05850-F10B-4FBB-831D-E9CD84B28A41}" srcOrd="9" destOrd="0" parTransId="{EE98CA8D-BD4A-4A77-A094-6C2C5EAF41F6}" sibTransId="{7928E904-81F4-42AB-A838-507D2F74A710}"/>
    <dgm:cxn modelId="{432FD28D-BCB3-4B9B-8A46-B73FBABDDD3F}" type="presOf" srcId="{D54529AC-9C6D-4AD4-A5BA-56707AFFF29A}" destId="{2E355E33-B7DD-44BF-B310-4147B668B598}" srcOrd="0" destOrd="0" presId="urn:microsoft.com/office/officeart/2005/8/layout/radial1"/>
    <dgm:cxn modelId="{FDE43FEE-5A78-4AA5-A23F-C1D7E0DE4B24}" type="presOf" srcId="{A75938D2-18B8-458D-BCB4-F4018AFD44D7}" destId="{6034E827-F150-40C3-8597-915D1A430E17}" srcOrd="0" destOrd="0" presId="urn:microsoft.com/office/officeart/2005/8/layout/radial1"/>
    <dgm:cxn modelId="{8BF141E8-472D-4E3A-A270-5BD43DD89D25}" srcId="{BB128E5A-0C16-449E-ACDC-6DCE75F16FE0}" destId="{2AAA7B39-37DC-4AE0-B3E0-275BAFD38172}" srcOrd="6" destOrd="0" parTransId="{811C12A2-9307-4ECA-97B4-074C1AB121D4}" sibTransId="{14B740B1-14FF-42C9-B78C-23BBB3683AE5}"/>
    <dgm:cxn modelId="{D6991B28-E918-4FBA-9295-E699BFDC3B1C}" srcId="{BB128E5A-0C16-449E-ACDC-6DCE75F16FE0}" destId="{776ACBD9-A471-4149-ADA4-C1909CF8EE0C}" srcOrd="0" destOrd="0" parTransId="{B9B37BE5-E5B2-45FD-9370-12EF365662A6}" sibTransId="{3C109ABA-268D-46E5-9D29-58972BB51899}"/>
    <dgm:cxn modelId="{71E6B53B-9365-4339-BD69-191A41775D9F}" type="presOf" srcId="{625ECA11-39BD-4B50-AF1B-DD7D0A5A4352}" destId="{AAC1DC19-6612-4B6D-ABBF-E2BE12C87A93}" srcOrd="0" destOrd="0" presId="urn:microsoft.com/office/officeart/2005/8/layout/radial1"/>
    <dgm:cxn modelId="{812204DE-3742-4933-893E-8AE1998EC73C}" type="presOf" srcId="{776ACBD9-A471-4149-ADA4-C1909CF8EE0C}" destId="{5432266C-B03E-4A29-89F1-171BE78D1D6C}" srcOrd="0" destOrd="0" presId="urn:microsoft.com/office/officeart/2005/8/layout/radial1"/>
    <dgm:cxn modelId="{F298F6BF-E763-4091-BAFE-27C5DE08FC41}" srcId="{A75938D2-18B8-458D-BCB4-F4018AFD44D7}" destId="{DDDEC032-EABB-4736-BE0C-25A179C917D1}" srcOrd="1" destOrd="0" parTransId="{FD5439FD-1A6F-4319-906A-DECE110AD950}" sibTransId="{94B959CD-97DF-41B1-8095-F4A0ED617B3C}"/>
    <dgm:cxn modelId="{6D0DC541-1F42-4690-8A4B-0E1EA2F1BF95}" type="presOf" srcId="{84F56039-4EA4-4BD1-938A-F302EDA8D7AF}" destId="{0804439B-1E21-4936-800D-C16A55D9BF9B}" srcOrd="0" destOrd="0" presId="urn:microsoft.com/office/officeart/2005/8/layout/radial1"/>
    <dgm:cxn modelId="{07DE1C1E-1147-47AA-8DAB-35C067E5E7A3}" type="presOf" srcId="{D54529AC-9C6D-4AD4-A5BA-56707AFFF29A}" destId="{45C50E3C-97A1-40DF-9DC8-729E2E85570B}" srcOrd="1" destOrd="0" presId="urn:microsoft.com/office/officeart/2005/8/layout/radial1"/>
    <dgm:cxn modelId="{2D4F138D-9589-4898-B311-EEB420A5B85E}" type="presOf" srcId="{B9B37BE5-E5B2-45FD-9370-12EF365662A6}" destId="{CAC321F3-1DFE-42DD-9402-DE5361BF9531}" srcOrd="0" destOrd="0" presId="urn:microsoft.com/office/officeart/2005/8/layout/radial1"/>
    <dgm:cxn modelId="{93D525AF-611D-4C5B-AC55-E67C94A59261}" type="presOf" srcId="{ABC55B0A-6C55-47DF-8DB4-813EAE0FFE04}" destId="{AE5F1F58-7ECC-403F-8D7D-100FC6DFAA23}" srcOrd="0" destOrd="0" presId="urn:microsoft.com/office/officeart/2005/8/layout/radial1"/>
    <dgm:cxn modelId="{1868C379-5E4E-4ACC-B131-EC9CE98D1CB6}" type="presOf" srcId="{1538E0D3-B62D-473A-B358-E7EC2CCB0492}" destId="{1A9A390D-7728-4AC8-B5AF-D1679E6A3AC6}" srcOrd="1" destOrd="0" presId="urn:microsoft.com/office/officeart/2005/8/layout/radial1"/>
    <dgm:cxn modelId="{D9799C22-74F0-400F-93B0-0456C58CD0C4}" type="presOf" srcId="{9AFDA8CA-936A-451B-97C7-CBFD75C4BB82}" destId="{3E3364E3-54A5-41C9-9840-6BF252DD5902}" srcOrd="0" destOrd="0" presId="urn:microsoft.com/office/officeart/2005/8/layout/radial1"/>
    <dgm:cxn modelId="{4B726BA3-F76E-4219-8A93-F925980C279D}" type="presOf" srcId="{EE98CA8D-BD4A-4A77-A094-6C2C5EAF41F6}" destId="{B0B1C83E-DEAA-42AC-BD43-D9A9230FF2A7}" srcOrd="1" destOrd="0" presId="urn:microsoft.com/office/officeart/2005/8/layout/radial1"/>
    <dgm:cxn modelId="{4F5BD5BD-E420-49E2-AE80-A26098255710}" srcId="{BB128E5A-0C16-449E-ACDC-6DCE75F16FE0}" destId="{8ACA726C-BF13-43D2-BC56-FD0FB20153E6}" srcOrd="8" destOrd="0" parTransId="{0F489265-1254-422D-906D-B84AE484BA31}" sibTransId="{31C365B5-E13E-4C0D-BD2B-D9A6725633C9}"/>
    <dgm:cxn modelId="{B23407D7-EA8A-4C4D-85AF-FCB4ABE80B0E}" type="presOf" srcId="{1538E0D3-B62D-473A-B358-E7EC2CCB0492}" destId="{774067F0-1049-437A-B9AB-8595B368C716}" srcOrd="0" destOrd="0" presId="urn:microsoft.com/office/officeart/2005/8/layout/radial1"/>
    <dgm:cxn modelId="{5C99AF7D-5782-47D7-B2F5-CFEF88B9281D}" srcId="{BB128E5A-0C16-449E-ACDC-6DCE75F16FE0}" destId="{84F56039-4EA4-4BD1-938A-F302EDA8D7AF}" srcOrd="1" destOrd="0" parTransId="{6B9E7C9D-20AF-4279-B85E-C899D63CE218}" sibTransId="{FF833EF7-6C7A-46A5-8FB1-76EB06995B38}"/>
    <dgm:cxn modelId="{80F22D2C-410C-46C7-B553-9DCE92D6267F}" type="presOf" srcId="{6B9E7C9D-20AF-4279-B85E-C899D63CE218}" destId="{4B45DF88-7340-4DD2-9BBD-BEF9F60985D1}" srcOrd="0" destOrd="0" presId="urn:microsoft.com/office/officeart/2005/8/layout/radial1"/>
    <dgm:cxn modelId="{B8273965-B52B-446B-9B46-675C70739016}" srcId="{BB128E5A-0C16-449E-ACDC-6DCE75F16FE0}" destId="{9AFDA8CA-936A-451B-97C7-CBFD75C4BB82}" srcOrd="5" destOrd="0" parTransId="{625ECA11-39BD-4B50-AF1B-DD7D0A5A4352}" sibTransId="{8294F0E9-0BCC-44C8-AB85-8483E5A6A513}"/>
    <dgm:cxn modelId="{83AFB4E3-1FA6-4C1F-9150-FF8FEBE1B6D7}" type="presOf" srcId="{92D05850-F10B-4FBB-831D-E9CD84B28A41}" destId="{C3FA6AA7-E351-4583-A8DB-812823134B63}" srcOrd="0" destOrd="0" presId="urn:microsoft.com/office/officeart/2005/8/layout/radial1"/>
    <dgm:cxn modelId="{F60823B3-8D46-4838-9F6D-73A90A2378CE}" type="presOf" srcId="{FA2CF29C-A3D3-4670-837A-17A11B1D6064}" destId="{74F8A660-05CF-412E-891D-69C0B9E20DE0}" srcOrd="0" destOrd="0" presId="urn:microsoft.com/office/officeart/2005/8/layout/radial1"/>
    <dgm:cxn modelId="{31BD8D8B-CF81-433E-BB8F-1B378CA60953}" type="presOf" srcId="{7B84464C-DA5A-4592-BF2D-580C26FAC931}" destId="{F4A73D2C-7B72-44F4-B270-9F59BC0AC1EC}" srcOrd="1" destOrd="0" presId="urn:microsoft.com/office/officeart/2005/8/layout/radial1"/>
    <dgm:cxn modelId="{2BCAF603-4A9B-4313-9ABE-0364BD666EE0}" type="presOf" srcId="{0F489265-1254-422D-906D-B84AE484BA31}" destId="{F650BBBC-A379-4E7F-A5A4-62C415F31B17}" srcOrd="1" destOrd="0" presId="urn:microsoft.com/office/officeart/2005/8/layout/radial1"/>
    <dgm:cxn modelId="{AA5CA89C-4015-4558-9864-CC7CA4469232}" type="presOf" srcId="{6143C004-C68D-4718-BF0A-E7DF27536037}" destId="{534F2CCE-B07F-46CC-9BC1-356568935B2B}" srcOrd="0" destOrd="0" presId="urn:microsoft.com/office/officeart/2005/8/layout/radial1"/>
    <dgm:cxn modelId="{18280D50-9EA7-4984-9ED4-E2C734DB641D}" type="presOf" srcId="{EE98CA8D-BD4A-4A77-A094-6C2C5EAF41F6}" destId="{367AEE83-E090-40E9-86C3-7CC57CB54A25}" srcOrd="0" destOrd="0" presId="urn:microsoft.com/office/officeart/2005/8/layout/radial1"/>
    <dgm:cxn modelId="{2C9A900A-CBE4-42DA-A737-11A8BCF9337A}" srcId="{A75938D2-18B8-458D-BCB4-F4018AFD44D7}" destId="{BB128E5A-0C16-449E-ACDC-6DCE75F16FE0}" srcOrd="0" destOrd="0" parTransId="{BD85D5F5-941F-4057-A3AC-341D263EFC74}" sibTransId="{4731A9BE-B5AB-4138-B128-D6DFCF0F4927}"/>
    <dgm:cxn modelId="{5FB21AE5-7597-4E2B-A7FA-311B3BF55CF5}" type="presOf" srcId="{260FBD8B-1610-4B8A-AA31-06063151E04A}" destId="{A28F68C7-08A5-49D3-9853-50EC4110CBDC}" srcOrd="0" destOrd="0" presId="urn:microsoft.com/office/officeart/2005/8/layout/radial1"/>
    <dgm:cxn modelId="{45E25F21-AB87-4BB7-8FF1-2E69283D0F6A}" srcId="{BB128E5A-0C16-449E-ACDC-6DCE75F16FE0}" destId="{260FBD8B-1610-4B8A-AA31-06063151E04A}" srcOrd="4" destOrd="0" parTransId="{1538E0D3-B62D-473A-B358-E7EC2CCB0492}" sibTransId="{934BFD5F-1AAC-4824-B9AE-134FED16A17D}"/>
    <dgm:cxn modelId="{093882AF-019D-4765-B442-133182931BDE}" type="presOf" srcId="{811C12A2-9307-4ECA-97B4-074C1AB121D4}" destId="{9E8A4B8E-9A21-4382-81A1-31940D4EBA6E}" srcOrd="0" destOrd="0" presId="urn:microsoft.com/office/officeart/2005/8/layout/radial1"/>
    <dgm:cxn modelId="{DE6AC20E-1DFF-4877-8B6E-8115F2223449}" srcId="{BB128E5A-0C16-449E-ACDC-6DCE75F16FE0}" destId="{6143C004-C68D-4718-BF0A-E7DF27536037}" srcOrd="3" destOrd="0" parTransId="{ABC55B0A-6C55-47DF-8DB4-813EAE0FFE04}" sibTransId="{93D483A4-3D42-4F36-91E6-1513054E9C2C}"/>
    <dgm:cxn modelId="{52036398-5A5E-4D55-B063-A4A6C996F02F}" type="presOf" srcId="{625ECA11-39BD-4B50-AF1B-DD7D0A5A4352}" destId="{2D0F8FA9-D7A8-4E5A-95E0-641ECEECC51B}" srcOrd="1" destOrd="0" presId="urn:microsoft.com/office/officeart/2005/8/layout/radial1"/>
    <dgm:cxn modelId="{84C85686-8C6A-4D1C-ABFA-F1593E31FB8F}" type="presOf" srcId="{ABC55B0A-6C55-47DF-8DB4-813EAE0FFE04}" destId="{C38C8C53-C92A-409A-B4E4-55827C97789E}" srcOrd="1" destOrd="0" presId="urn:microsoft.com/office/officeart/2005/8/layout/radial1"/>
    <dgm:cxn modelId="{85EE4882-B35C-4ADB-88CE-880DA5963031}" srcId="{BB128E5A-0C16-449E-ACDC-6DCE75F16FE0}" destId="{CC986962-9C48-4E46-B23A-9FFE47CFE2FE}" srcOrd="7" destOrd="0" parTransId="{7B84464C-DA5A-4592-BF2D-580C26FAC931}" sibTransId="{D6EC570B-0E97-45F0-BC76-54D071B5C31E}"/>
    <dgm:cxn modelId="{0DD2477C-2749-4514-9B0E-AF6256C4B5C3}" type="presOf" srcId="{0F489265-1254-422D-906D-B84AE484BA31}" destId="{10F08283-1E64-4BAD-9B07-673608212B05}" srcOrd="0" destOrd="0" presId="urn:microsoft.com/office/officeart/2005/8/layout/radial1"/>
    <dgm:cxn modelId="{B8BCB45F-555E-4463-B85F-518A8E6B1265}" type="presOf" srcId="{6B9E7C9D-20AF-4279-B85E-C899D63CE218}" destId="{B7F06CFB-9560-4287-9D06-D86D30472754}" srcOrd="1" destOrd="0" presId="urn:microsoft.com/office/officeart/2005/8/layout/radial1"/>
    <dgm:cxn modelId="{7647CF34-BB77-4B50-A3A4-3BA0C396413F}" type="presOf" srcId="{811C12A2-9307-4ECA-97B4-074C1AB121D4}" destId="{6D05CA73-8160-4F95-8453-7368EB476185}" srcOrd="1" destOrd="0" presId="urn:microsoft.com/office/officeart/2005/8/layout/radial1"/>
    <dgm:cxn modelId="{2BFC9F23-036F-40F9-87DC-FD8BAD609727}" type="presParOf" srcId="{6034E827-F150-40C3-8597-915D1A430E17}" destId="{5BD7D8CE-62A6-4838-995F-4C44E936C516}" srcOrd="0" destOrd="0" presId="urn:microsoft.com/office/officeart/2005/8/layout/radial1"/>
    <dgm:cxn modelId="{FE213DD4-70AA-4DE7-B0CF-77862ACBC183}" type="presParOf" srcId="{6034E827-F150-40C3-8597-915D1A430E17}" destId="{CAC321F3-1DFE-42DD-9402-DE5361BF9531}" srcOrd="1" destOrd="0" presId="urn:microsoft.com/office/officeart/2005/8/layout/radial1"/>
    <dgm:cxn modelId="{18B19156-D1C5-437B-8E98-C8FFB26495FC}" type="presParOf" srcId="{CAC321F3-1DFE-42DD-9402-DE5361BF9531}" destId="{9247E5F3-2290-4577-BE7F-BDFD2D7F1E80}" srcOrd="0" destOrd="0" presId="urn:microsoft.com/office/officeart/2005/8/layout/radial1"/>
    <dgm:cxn modelId="{20F383D7-DDB7-4016-BA26-6A7D847549FD}" type="presParOf" srcId="{6034E827-F150-40C3-8597-915D1A430E17}" destId="{5432266C-B03E-4A29-89F1-171BE78D1D6C}" srcOrd="2" destOrd="0" presId="urn:microsoft.com/office/officeart/2005/8/layout/radial1"/>
    <dgm:cxn modelId="{D6A662CE-7292-4BB6-9F77-40EA06720C16}" type="presParOf" srcId="{6034E827-F150-40C3-8597-915D1A430E17}" destId="{4B45DF88-7340-4DD2-9BBD-BEF9F60985D1}" srcOrd="3" destOrd="0" presId="urn:microsoft.com/office/officeart/2005/8/layout/radial1"/>
    <dgm:cxn modelId="{3BA2B90A-1395-4CFD-A11F-D5F2D4BF1EB3}" type="presParOf" srcId="{4B45DF88-7340-4DD2-9BBD-BEF9F60985D1}" destId="{B7F06CFB-9560-4287-9D06-D86D30472754}" srcOrd="0" destOrd="0" presId="urn:microsoft.com/office/officeart/2005/8/layout/radial1"/>
    <dgm:cxn modelId="{25C6672D-1BB8-4435-BB1C-81BA2ACEC634}" type="presParOf" srcId="{6034E827-F150-40C3-8597-915D1A430E17}" destId="{0804439B-1E21-4936-800D-C16A55D9BF9B}" srcOrd="4" destOrd="0" presId="urn:microsoft.com/office/officeart/2005/8/layout/radial1"/>
    <dgm:cxn modelId="{850A2FD0-D799-4498-A1C8-6A7F3306D1EC}" type="presParOf" srcId="{6034E827-F150-40C3-8597-915D1A430E17}" destId="{2E355E33-B7DD-44BF-B310-4147B668B598}" srcOrd="5" destOrd="0" presId="urn:microsoft.com/office/officeart/2005/8/layout/radial1"/>
    <dgm:cxn modelId="{E2320C35-9EDB-488D-B75C-45E7CBD8D29F}" type="presParOf" srcId="{2E355E33-B7DD-44BF-B310-4147B668B598}" destId="{45C50E3C-97A1-40DF-9DC8-729E2E85570B}" srcOrd="0" destOrd="0" presId="urn:microsoft.com/office/officeart/2005/8/layout/radial1"/>
    <dgm:cxn modelId="{60EC033C-9C68-4981-A7CA-CFDF7669E235}" type="presParOf" srcId="{6034E827-F150-40C3-8597-915D1A430E17}" destId="{74F8A660-05CF-412E-891D-69C0B9E20DE0}" srcOrd="6" destOrd="0" presId="urn:microsoft.com/office/officeart/2005/8/layout/radial1"/>
    <dgm:cxn modelId="{FE438CF9-2B30-4B2E-BA17-EC956B463B89}" type="presParOf" srcId="{6034E827-F150-40C3-8597-915D1A430E17}" destId="{AE5F1F58-7ECC-403F-8D7D-100FC6DFAA23}" srcOrd="7" destOrd="0" presId="urn:microsoft.com/office/officeart/2005/8/layout/radial1"/>
    <dgm:cxn modelId="{67634D60-76DC-4116-BD45-D76AB0C1D7D4}" type="presParOf" srcId="{AE5F1F58-7ECC-403F-8D7D-100FC6DFAA23}" destId="{C38C8C53-C92A-409A-B4E4-55827C97789E}" srcOrd="0" destOrd="0" presId="urn:microsoft.com/office/officeart/2005/8/layout/radial1"/>
    <dgm:cxn modelId="{8C7ABD6C-261D-4FCC-8C94-38BED9CE7700}" type="presParOf" srcId="{6034E827-F150-40C3-8597-915D1A430E17}" destId="{534F2CCE-B07F-46CC-9BC1-356568935B2B}" srcOrd="8" destOrd="0" presId="urn:microsoft.com/office/officeart/2005/8/layout/radial1"/>
    <dgm:cxn modelId="{7EEBEA4A-4DF0-4E52-93AC-5EEEF500D4AB}" type="presParOf" srcId="{6034E827-F150-40C3-8597-915D1A430E17}" destId="{774067F0-1049-437A-B9AB-8595B368C716}" srcOrd="9" destOrd="0" presId="urn:microsoft.com/office/officeart/2005/8/layout/radial1"/>
    <dgm:cxn modelId="{9C659BDE-93E9-46B2-9669-9E8BC63C1B0F}" type="presParOf" srcId="{774067F0-1049-437A-B9AB-8595B368C716}" destId="{1A9A390D-7728-4AC8-B5AF-D1679E6A3AC6}" srcOrd="0" destOrd="0" presId="urn:microsoft.com/office/officeart/2005/8/layout/radial1"/>
    <dgm:cxn modelId="{D9AC3F5A-F74B-4DC9-97D2-A314E875491A}" type="presParOf" srcId="{6034E827-F150-40C3-8597-915D1A430E17}" destId="{A28F68C7-08A5-49D3-9853-50EC4110CBDC}" srcOrd="10" destOrd="0" presId="urn:microsoft.com/office/officeart/2005/8/layout/radial1"/>
    <dgm:cxn modelId="{C3C1F7EF-0521-408A-93F0-AC450B85FB4D}" type="presParOf" srcId="{6034E827-F150-40C3-8597-915D1A430E17}" destId="{AAC1DC19-6612-4B6D-ABBF-E2BE12C87A93}" srcOrd="11" destOrd="0" presId="urn:microsoft.com/office/officeart/2005/8/layout/radial1"/>
    <dgm:cxn modelId="{059FD050-1F21-46B7-A6E8-9F0EB4002086}" type="presParOf" srcId="{AAC1DC19-6612-4B6D-ABBF-E2BE12C87A93}" destId="{2D0F8FA9-D7A8-4E5A-95E0-641ECEECC51B}" srcOrd="0" destOrd="0" presId="urn:microsoft.com/office/officeart/2005/8/layout/radial1"/>
    <dgm:cxn modelId="{71128A0D-2DB8-4AB9-B514-9471E2B71725}" type="presParOf" srcId="{6034E827-F150-40C3-8597-915D1A430E17}" destId="{3E3364E3-54A5-41C9-9840-6BF252DD5902}" srcOrd="12" destOrd="0" presId="urn:microsoft.com/office/officeart/2005/8/layout/radial1"/>
    <dgm:cxn modelId="{F445425D-FD6C-4A2A-BAB4-179513CFB918}" type="presParOf" srcId="{6034E827-F150-40C3-8597-915D1A430E17}" destId="{9E8A4B8E-9A21-4382-81A1-31940D4EBA6E}" srcOrd="13" destOrd="0" presId="urn:microsoft.com/office/officeart/2005/8/layout/radial1"/>
    <dgm:cxn modelId="{BDA7AA1C-0C89-4B3C-9B5E-C8BD366079E1}" type="presParOf" srcId="{9E8A4B8E-9A21-4382-81A1-31940D4EBA6E}" destId="{6D05CA73-8160-4F95-8453-7368EB476185}" srcOrd="0" destOrd="0" presId="urn:microsoft.com/office/officeart/2005/8/layout/radial1"/>
    <dgm:cxn modelId="{36EDCA9E-92F9-4631-BE6B-9E07BB2A6CAC}" type="presParOf" srcId="{6034E827-F150-40C3-8597-915D1A430E17}" destId="{CF38FE1A-74E4-4B44-B526-C1D854A3F311}" srcOrd="14" destOrd="0" presId="urn:microsoft.com/office/officeart/2005/8/layout/radial1"/>
    <dgm:cxn modelId="{0A7E5830-38CA-4F9F-A8D0-F08FDD734B52}" type="presParOf" srcId="{6034E827-F150-40C3-8597-915D1A430E17}" destId="{1CE7E652-D1B1-4DC8-A3E4-EF809A7C8B73}" srcOrd="15" destOrd="0" presId="urn:microsoft.com/office/officeart/2005/8/layout/radial1"/>
    <dgm:cxn modelId="{0471882F-C224-40BA-A687-1E6127432908}" type="presParOf" srcId="{1CE7E652-D1B1-4DC8-A3E4-EF809A7C8B73}" destId="{F4A73D2C-7B72-44F4-B270-9F59BC0AC1EC}" srcOrd="0" destOrd="0" presId="urn:microsoft.com/office/officeart/2005/8/layout/radial1"/>
    <dgm:cxn modelId="{7C19CE86-3D52-45FB-8D79-C61CBF1FA6D2}" type="presParOf" srcId="{6034E827-F150-40C3-8597-915D1A430E17}" destId="{BC4B565C-EE67-4DD3-A371-1A061F54DDB7}" srcOrd="16" destOrd="0" presId="urn:microsoft.com/office/officeart/2005/8/layout/radial1"/>
    <dgm:cxn modelId="{8C2C2AF6-B173-4D1B-872F-0A6AEF85B954}" type="presParOf" srcId="{6034E827-F150-40C3-8597-915D1A430E17}" destId="{10F08283-1E64-4BAD-9B07-673608212B05}" srcOrd="17" destOrd="0" presId="urn:microsoft.com/office/officeart/2005/8/layout/radial1"/>
    <dgm:cxn modelId="{1383829E-A237-4507-99FC-C9C03182FCC2}" type="presParOf" srcId="{10F08283-1E64-4BAD-9B07-673608212B05}" destId="{F650BBBC-A379-4E7F-A5A4-62C415F31B17}" srcOrd="0" destOrd="0" presId="urn:microsoft.com/office/officeart/2005/8/layout/radial1"/>
    <dgm:cxn modelId="{0C5F66D0-6EA4-48AE-8A48-6B6A7849CEFB}" type="presParOf" srcId="{6034E827-F150-40C3-8597-915D1A430E17}" destId="{A2451B24-16EE-4068-A857-D1F3DC8F5FB4}" srcOrd="18" destOrd="0" presId="urn:microsoft.com/office/officeart/2005/8/layout/radial1"/>
    <dgm:cxn modelId="{42BFC1B4-C4D1-49EB-B109-D73E57710A9E}" type="presParOf" srcId="{6034E827-F150-40C3-8597-915D1A430E17}" destId="{367AEE83-E090-40E9-86C3-7CC57CB54A25}" srcOrd="19" destOrd="0" presId="urn:microsoft.com/office/officeart/2005/8/layout/radial1"/>
    <dgm:cxn modelId="{11D32D6A-5A25-4A20-B75B-AF0E32DFC528}" type="presParOf" srcId="{367AEE83-E090-40E9-86C3-7CC57CB54A25}" destId="{B0B1C83E-DEAA-42AC-BD43-D9A9230FF2A7}" srcOrd="0" destOrd="0" presId="urn:microsoft.com/office/officeart/2005/8/layout/radial1"/>
    <dgm:cxn modelId="{6FB198E4-E25D-42A2-94D0-43DC340952A4}" type="presParOf" srcId="{6034E827-F150-40C3-8597-915D1A430E17}" destId="{C3FA6AA7-E351-4583-A8DB-812823134B63}" srcOrd="2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BD7D8CE-62A6-4838-995F-4C44E936C516}">
      <dsp:nvSpPr>
        <dsp:cNvPr id="0" name=""/>
        <dsp:cNvSpPr/>
      </dsp:nvSpPr>
      <dsp:spPr>
        <a:xfrm>
          <a:off x="3687625" y="2437180"/>
          <a:ext cx="1517228" cy="150015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HODT CKE</a:t>
          </a:r>
          <a:endParaRPr lang="en-MY" sz="3300" kern="1200" dirty="0"/>
        </a:p>
      </dsp:txBody>
      <dsp:txXfrm>
        <a:off x="3687625" y="2437180"/>
        <a:ext cx="1517228" cy="1500154"/>
      </dsp:txXfrm>
    </dsp:sp>
    <dsp:sp modelId="{CAC321F3-1DFE-42DD-9402-DE5361BF9531}">
      <dsp:nvSpPr>
        <dsp:cNvPr id="0" name=""/>
        <dsp:cNvSpPr/>
      </dsp:nvSpPr>
      <dsp:spPr>
        <a:xfrm rot="16473013">
          <a:off x="4302178" y="2206453"/>
          <a:ext cx="442226" cy="25245"/>
        </a:xfrm>
        <a:custGeom>
          <a:avLst/>
          <a:gdLst/>
          <a:ahLst/>
          <a:cxnLst/>
          <a:rect l="0" t="0" r="0" b="0"/>
          <a:pathLst>
            <a:path>
              <a:moveTo>
                <a:pt x="0" y="12622"/>
              </a:moveTo>
              <a:lnTo>
                <a:pt x="442226" y="1262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500" kern="1200"/>
        </a:p>
      </dsp:txBody>
      <dsp:txXfrm rot="16473013">
        <a:off x="4512235" y="2208020"/>
        <a:ext cx="22111" cy="22111"/>
      </dsp:txXfrm>
    </dsp:sp>
    <dsp:sp modelId="{5432266C-B03E-4A29-89F1-171BE78D1D6C}">
      <dsp:nvSpPr>
        <dsp:cNvPr id="0" name=""/>
        <dsp:cNvSpPr/>
      </dsp:nvSpPr>
      <dsp:spPr>
        <a:xfrm>
          <a:off x="4096859" y="1109099"/>
          <a:ext cx="958645" cy="89077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PPR CKE</a:t>
          </a:r>
          <a:endParaRPr lang="en-MY" sz="1400" kern="1200" dirty="0"/>
        </a:p>
      </dsp:txBody>
      <dsp:txXfrm>
        <a:off x="4096859" y="1109099"/>
        <a:ext cx="958645" cy="890773"/>
      </dsp:txXfrm>
    </dsp:sp>
    <dsp:sp modelId="{4B45DF88-7340-4DD2-9BBD-BEF9F60985D1}">
      <dsp:nvSpPr>
        <dsp:cNvPr id="0" name=""/>
        <dsp:cNvSpPr/>
      </dsp:nvSpPr>
      <dsp:spPr>
        <a:xfrm rot="4362088">
          <a:off x="4432115" y="4214050"/>
          <a:ext cx="675673" cy="25245"/>
        </a:xfrm>
        <a:custGeom>
          <a:avLst/>
          <a:gdLst/>
          <a:ahLst/>
          <a:cxnLst/>
          <a:rect l="0" t="0" r="0" b="0"/>
          <a:pathLst>
            <a:path>
              <a:moveTo>
                <a:pt x="0" y="12622"/>
              </a:moveTo>
              <a:lnTo>
                <a:pt x="675673" y="1262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500" kern="1200"/>
        </a:p>
      </dsp:txBody>
      <dsp:txXfrm rot="4362088">
        <a:off x="4753060" y="4209781"/>
        <a:ext cx="33783" cy="33783"/>
      </dsp:txXfrm>
    </dsp:sp>
    <dsp:sp modelId="{0804439B-1E21-4936-800D-C16A55D9BF9B}">
      <dsp:nvSpPr>
        <dsp:cNvPr id="0" name=""/>
        <dsp:cNvSpPr/>
      </dsp:nvSpPr>
      <dsp:spPr>
        <a:xfrm>
          <a:off x="4352911" y="4536507"/>
          <a:ext cx="1335723" cy="99106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/>
            <a:t>Kontraktor</a:t>
          </a:r>
          <a:endParaRPr lang="en-MY" sz="1400" kern="1200" dirty="0"/>
        </a:p>
      </dsp:txBody>
      <dsp:txXfrm>
        <a:off x="4352911" y="4536507"/>
        <a:ext cx="1335723" cy="991060"/>
      </dsp:txXfrm>
    </dsp:sp>
    <dsp:sp modelId="{2E355E33-B7DD-44BF-B310-4147B668B598}">
      <dsp:nvSpPr>
        <dsp:cNvPr id="0" name=""/>
        <dsp:cNvSpPr/>
      </dsp:nvSpPr>
      <dsp:spPr>
        <a:xfrm rot="20095160">
          <a:off x="5058759" y="2524826"/>
          <a:ext cx="1551786" cy="25245"/>
        </a:xfrm>
        <a:custGeom>
          <a:avLst/>
          <a:gdLst/>
          <a:ahLst/>
          <a:cxnLst/>
          <a:rect l="0" t="0" r="0" b="0"/>
          <a:pathLst>
            <a:path>
              <a:moveTo>
                <a:pt x="0" y="12622"/>
              </a:moveTo>
              <a:lnTo>
                <a:pt x="1551786" y="1262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500" kern="1200"/>
        </a:p>
      </dsp:txBody>
      <dsp:txXfrm rot="20095160">
        <a:off x="5795858" y="2498654"/>
        <a:ext cx="77589" cy="77589"/>
      </dsp:txXfrm>
    </dsp:sp>
    <dsp:sp modelId="{74F8A660-05CF-412E-891D-69C0B9E20DE0}">
      <dsp:nvSpPr>
        <dsp:cNvPr id="0" name=""/>
        <dsp:cNvSpPr/>
      </dsp:nvSpPr>
      <dsp:spPr>
        <a:xfrm>
          <a:off x="6478591" y="1320614"/>
          <a:ext cx="1247197" cy="124719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HOPT</a:t>
          </a:r>
          <a:endParaRPr lang="en-MY" sz="1400" kern="1200" dirty="0"/>
        </a:p>
      </dsp:txBody>
      <dsp:txXfrm>
        <a:off x="6478591" y="1320614"/>
        <a:ext cx="1247197" cy="1247197"/>
      </dsp:txXfrm>
    </dsp:sp>
    <dsp:sp modelId="{AE5F1F58-7ECC-403F-8D7D-100FC6DFAA23}">
      <dsp:nvSpPr>
        <dsp:cNvPr id="0" name=""/>
        <dsp:cNvSpPr/>
      </dsp:nvSpPr>
      <dsp:spPr>
        <a:xfrm rot="1722794">
          <a:off x="5043985" y="3795351"/>
          <a:ext cx="1070786" cy="25245"/>
        </a:xfrm>
        <a:custGeom>
          <a:avLst/>
          <a:gdLst/>
          <a:ahLst/>
          <a:cxnLst/>
          <a:rect l="0" t="0" r="0" b="0"/>
          <a:pathLst>
            <a:path>
              <a:moveTo>
                <a:pt x="0" y="12622"/>
              </a:moveTo>
              <a:lnTo>
                <a:pt x="1070786" y="1262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500" kern="1200"/>
        </a:p>
      </dsp:txBody>
      <dsp:txXfrm rot="1722794">
        <a:off x="5552609" y="3781204"/>
        <a:ext cx="53539" cy="53539"/>
      </dsp:txXfrm>
    </dsp:sp>
    <dsp:sp modelId="{534F2CCE-B07F-46CC-9BC1-356568935B2B}">
      <dsp:nvSpPr>
        <dsp:cNvPr id="0" name=""/>
        <dsp:cNvSpPr/>
      </dsp:nvSpPr>
      <dsp:spPr>
        <a:xfrm>
          <a:off x="5972257" y="3741185"/>
          <a:ext cx="1247197" cy="124719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HODTs  JKR</a:t>
          </a:r>
          <a:endParaRPr lang="en-MY" sz="1400" kern="1200" dirty="0"/>
        </a:p>
      </dsp:txBody>
      <dsp:txXfrm>
        <a:off x="5972257" y="3741185"/>
        <a:ext cx="1247197" cy="1247197"/>
      </dsp:txXfrm>
    </dsp:sp>
    <dsp:sp modelId="{774067F0-1049-437A-B9AB-8595B368C716}">
      <dsp:nvSpPr>
        <dsp:cNvPr id="0" name=""/>
        <dsp:cNvSpPr/>
      </dsp:nvSpPr>
      <dsp:spPr>
        <a:xfrm rot="17784943">
          <a:off x="4389248" y="1869878"/>
          <a:ext cx="1410249" cy="25245"/>
        </a:xfrm>
        <a:custGeom>
          <a:avLst/>
          <a:gdLst/>
          <a:ahLst/>
          <a:cxnLst/>
          <a:rect l="0" t="0" r="0" b="0"/>
          <a:pathLst>
            <a:path>
              <a:moveTo>
                <a:pt x="0" y="12622"/>
              </a:moveTo>
              <a:lnTo>
                <a:pt x="1410249" y="1262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500" kern="1200"/>
        </a:p>
      </dsp:txBody>
      <dsp:txXfrm rot="17784943">
        <a:off x="5059116" y="1847245"/>
        <a:ext cx="70512" cy="70512"/>
      </dsp:txXfrm>
    </dsp:sp>
    <dsp:sp modelId="{A28F68C7-08A5-49D3-9853-50EC4110CBDC}">
      <dsp:nvSpPr>
        <dsp:cNvPr id="0" name=""/>
        <dsp:cNvSpPr/>
      </dsp:nvSpPr>
      <dsp:spPr>
        <a:xfrm>
          <a:off x="4968555" y="492551"/>
          <a:ext cx="1247197" cy="77573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err="1" smtClean="0"/>
            <a:t>Pengarah</a:t>
          </a:r>
          <a:r>
            <a:rPr lang="en-US" sz="1700" kern="1200" dirty="0" smtClean="0"/>
            <a:t> CPPT</a:t>
          </a:r>
          <a:endParaRPr lang="en-MY" sz="1700" kern="1200" dirty="0"/>
        </a:p>
      </dsp:txBody>
      <dsp:txXfrm>
        <a:off x="4968555" y="492551"/>
        <a:ext cx="1247197" cy="775731"/>
      </dsp:txXfrm>
    </dsp:sp>
    <dsp:sp modelId="{AAC1DC19-6612-4B6D-ABBF-E2BE12C87A93}">
      <dsp:nvSpPr>
        <dsp:cNvPr id="0" name=""/>
        <dsp:cNvSpPr/>
      </dsp:nvSpPr>
      <dsp:spPr>
        <a:xfrm rot="172638">
          <a:off x="5202579" y="3264348"/>
          <a:ext cx="2057232" cy="25245"/>
        </a:xfrm>
        <a:custGeom>
          <a:avLst/>
          <a:gdLst/>
          <a:ahLst/>
          <a:cxnLst/>
          <a:rect l="0" t="0" r="0" b="0"/>
          <a:pathLst>
            <a:path>
              <a:moveTo>
                <a:pt x="0" y="12622"/>
              </a:moveTo>
              <a:lnTo>
                <a:pt x="2057232" y="1262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700" kern="1200"/>
        </a:p>
      </dsp:txBody>
      <dsp:txXfrm rot="172638">
        <a:off x="6179764" y="3225540"/>
        <a:ext cx="102861" cy="102861"/>
      </dsp:txXfrm>
    </dsp:sp>
    <dsp:sp modelId="{3E3364E3-54A5-41C9-9840-6BF252DD5902}">
      <dsp:nvSpPr>
        <dsp:cNvPr id="0" name=""/>
        <dsp:cNvSpPr/>
      </dsp:nvSpPr>
      <dsp:spPr>
        <a:xfrm>
          <a:off x="7257728" y="2736308"/>
          <a:ext cx="1247197" cy="124719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smtClean="0"/>
            <a:t>PBTs</a:t>
          </a:r>
          <a:endParaRPr lang="en-MY" sz="1400" kern="1200" dirty="0"/>
        </a:p>
      </dsp:txBody>
      <dsp:txXfrm>
        <a:off x="7257728" y="2736308"/>
        <a:ext cx="1247197" cy="1247197"/>
      </dsp:txXfrm>
    </dsp:sp>
    <dsp:sp modelId="{9E8A4B8E-9A21-4382-81A1-31940D4EBA6E}">
      <dsp:nvSpPr>
        <dsp:cNvPr id="0" name=""/>
        <dsp:cNvSpPr/>
      </dsp:nvSpPr>
      <dsp:spPr>
        <a:xfrm rot="8252604">
          <a:off x="2943309" y="4051590"/>
          <a:ext cx="1088889" cy="25245"/>
        </a:xfrm>
        <a:custGeom>
          <a:avLst/>
          <a:gdLst/>
          <a:ahLst/>
          <a:cxnLst/>
          <a:rect l="0" t="0" r="0" b="0"/>
          <a:pathLst>
            <a:path>
              <a:moveTo>
                <a:pt x="0" y="12622"/>
              </a:moveTo>
              <a:lnTo>
                <a:pt x="1088889" y="1262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500" kern="1200"/>
        </a:p>
      </dsp:txBody>
      <dsp:txXfrm rot="8252604">
        <a:off x="3460532" y="4036991"/>
        <a:ext cx="54444" cy="54444"/>
      </dsp:txXfrm>
    </dsp:sp>
    <dsp:sp modelId="{CF38FE1A-74E4-4B44-B526-C1D854A3F311}">
      <dsp:nvSpPr>
        <dsp:cNvPr id="0" name=""/>
        <dsp:cNvSpPr/>
      </dsp:nvSpPr>
      <dsp:spPr>
        <a:xfrm>
          <a:off x="1856911" y="4320478"/>
          <a:ext cx="1527467" cy="107417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/>
            <a:t>Perunding</a:t>
          </a:r>
          <a:endParaRPr lang="en-MY" sz="1400" kern="1200" dirty="0"/>
        </a:p>
      </dsp:txBody>
      <dsp:txXfrm>
        <a:off x="1856911" y="4320478"/>
        <a:ext cx="1527467" cy="1074173"/>
      </dsp:txXfrm>
    </dsp:sp>
    <dsp:sp modelId="{1CE7E652-D1B1-4DC8-A3E4-EF809A7C8B73}">
      <dsp:nvSpPr>
        <dsp:cNvPr id="0" name=""/>
        <dsp:cNvSpPr/>
      </dsp:nvSpPr>
      <dsp:spPr>
        <a:xfrm rot="10059314">
          <a:off x="2442134" y="3473372"/>
          <a:ext cx="1278195" cy="25245"/>
        </a:xfrm>
        <a:custGeom>
          <a:avLst/>
          <a:gdLst/>
          <a:ahLst/>
          <a:cxnLst/>
          <a:rect l="0" t="0" r="0" b="0"/>
          <a:pathLst>
            <a:path>
              <a:moveTo>
                <a:pt x="0" y="12622"/>
              </a:moveTo>
              <a:lnTo>
                <a:pt x="1278195" y="1262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500" kern="1200"/>
        </a:p>
      </dsp:txBody>
      <dsp:txXfrm rot="10059314">
        <a:off x="3049277" y="3454040"/>
        <a:ext cx="63909" cy="63909"/>
      </dsp:txXfrm>
    </dsp:sp>
    <dsp:sp modelId="{BC4B565C-EE67-4DD3-A371-1A061F54DDB7}">
      <dsp:nvSpPr>
        <dsp:cNvPr id="0" name=""/>
        <dsp:cNvSpPr/>
      </dsp:nvSpPr>
      <dsp:spPr>
        <a:xfrm>
          <a:off x="1224132" y="3132352"/>
          <a:ext cx="1247197" cy="124719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ICU, EPU, MOF</a:t>
          </a:r>
          <a:endParaRPr lang="en-MY" sz="1400" kern="1200" dirty="0"/>
        </a:p>
      </dsp:txBody>
      <dsp:txXfrm>
        <a:off x="1224132" y="3132352"/>
        <a:ext cx="1247197" cy="1247197"/>
      </dsp:txXfrm>
    </dsp:sp>
    <dsp:sp modelId="{10F08283-1E64-4BAD-9B07-673608212B05}">
      <dsp:nvSpPr>
        <dsp:cNvPr id="0" name=""/>
        <dsp:cNvSpPr/>
      </dsp:nvSpPr>
      <dsp:spPr>
        <a:xfrm rot="11880000">
          <a:off x="2510039" y="2747949"/>
          <a:ext cx="1245994" cy="25245"/>
        </a:xfrm>
        <a:custGeom>
          <a:avLst/>
          <a:gdLst/>
          <a:ahLst/>
          <a:cxnLst/>
          <a:rect l="0" t="0" r="0" b="0"/>
          <a:pathLst>
            <a:path>
              <a:moveTo>
                <a:pt x="0" y="12622"/>
              </a:moveTo>
              <a:lnTo>
                <a:pt x="1245994" y="1262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500" kern="1200"/>
        </a:p>
      </dsp:txBody>
      <dsp:txXfrm rot="11880000">
        <a:off x="3101887" y="2729422"/>
        <a:ext cx="62299" cy="62299"/>
      </dsp:txXfrm>
    </dsp:sp>
    <dsp:sp modelId="{A2451B24-16EE-4068-A857-D1F3DC8F5FB4}">
      <dsp:nvSpPr>
        <dsp:cNvPr id="0" name=""/>
        <dsp:cNvSpPr/>
      </dsp:nvSpPr>
      <dsp:spPr>
        <a:xfrm>
          <a:off x="1323854" y="1751754"/>
          <a:ext cx="1247197" cy="124719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err="1" smtClean="0"/>
            <a:t>UniSZA</a:t>
          </a:r>
          <a:endParaRPr lang="en-MY" sz="1700" kern="1200" dirty="0"/>
        </a:p>
      </dsp:txBody>
      <dsp:txXfrm>
        <a:off x="1323854" y="1751754"/>
        <a:ext cx="1247197" cy="1247197"/>
      </dsp:txXfrm>
    </dsp:sp>
    <dsp:sp modelId="{367AEE83-E090-40E9-86C3-7CC57CB54A25}">
      <dsp:nvSpPr>
        <dsp:cNvPr id="0" name=""/>
        <dsp:cNvSpPr/>
      </dsp:nvSpPr>
      <dsp:spPr>
        <a:xfrm rot="13734641">
          <a:off x="2722233" y="2047797"/>
          <a:ext cx="1482746" cy="25245"/>
        </a:xfrm>
        <a:custGeom>
          <a:avLst/>
          <a:gdLst/>
          <a:ahLst/>
          <a:cxnLst/>
          <a:rect l="0" t="0" r="0" b="0"/>
          <a:pathLst>
            <a:path>
              <a:moveTo>
                <a:pt x="0" y="12622"/>
              </a:moveTo>
              <a:lnTo>
                <a:pt x="1482746" y="1262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500" kern="1200"/>
        </a:p>
      </dsp:txBody>
      <dsp:txXfrm rot="13734641">
        <a:off x="3426538" y="2023351"/>
        <a:ext cx="74137" cy="74137"/>
      </dsp:txXfrm>
    </dsp:sp>
    <dsp:sp modelId="{C3FA6AA7-E351-4583-A8DB-812823134B63}">
      <dsp:nvSpPr>
        <dsp:cNvPr id="0" name=""/>
        <dsp:cNvSpPr/>
      </dsp:nvSpPr>
      <dsp:spPr>
        <a:xfrm>
          <a:off x="2017835" y="511342"/>
          <a:ext cx="1167489" cy="11210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KPM</a:t>
          </a:r>
          <a:endParaRPr lang="en-MY" sz="1400" kern="1200" dirty="0"/>
        </a:p>
      </dsp:txBody>
      <dsp:txXfrm>
        <a:off x="2017835" y="511342"/>
        <a:ext cx="1167489" cy="11210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68856-BB65-49D6-A889-D12E94EFB282}" type="datetimeFigureOut">
              <a:rPr lang="en-MY" smtClean="0"/>
              <a:pPr/>
              <a:t>20/4/2014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9B025-2E86-41BF-AEBA-47A1BF5544D2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xmlns="" val="493517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68856-BB65-49D6-A889-D12E94EFB282}" type="datetimeFigureOut">
              <a:rPr lang="en-MY" smtClean="0"/>
              <a:pPr/>
              <a:t>20/4/2014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9B025-2E86-41BF-AEBA-47A1BF5544D2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xmlns="" val="1760535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68856-BB65-49D6-A889-D12E94EFB282}" type="datetimeFigureOut">
              <a:rPr lang="en-MY" smtClean="0"/>
              <a:pPr/>
              <a:t>20/4/2014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9B025-2E86-41BF-AEBA-47A1BF5544D2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xmlns="" val="2597250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68856-BB65-49D6-A889-D12E94EFB282}" type="datetimeFigureOut">
              <a:rPr lang="en-MY" smtClean="0"/>
              <a:pPr/>
              <a:t>20/4/2014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9B025-2E86-41BF-AEBA-47A1BF5544D2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xmlns="" val="1285882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68856-BB65-49D6-A889-D12E94EFB282}" type="datetimeFigureOut">
              <a:rPr lang="en-MY" smtClean="0"/>
              <a:pPr/>
              <a:t>20/4/2014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9B025-2E86-41BF-AEBA-47A1BF5544D2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xmlns="" val="1662963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68856-BB65-49D6-A889-D12E94EFB282}" type="datetimeFigureOut">
              <a:rPr lang="en-MY" smtClean="0"/>
              <a:pPr/>
              <a:t>20/4/2014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9B025-2E86-41BF-AEBA-47A1BF5544D2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xmlns="" val="3312848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68856-BB65-49D6-A889-D12E94EFB282}" type="datetimeFigureOut">
              <a:rPr lang="en-MY" smtClean="0"/>
              <a:pPr/>
              <a:t>20/4/2014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9B025-2E86-41BF-AEBA-47A1BF5544D2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xmlns="" val="3953267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68856-BB65-49D6-A889-D12E94EFB282}" type="datetimeFigureOut">
              <a:rPr lang="en-MY" smtClean="0"/>
              <a:pPr/>
              <a:t>20/4/2014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9B025-2E86-41BF-AEBA-47A1BF5544D2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xmlns="" val="1077765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68856-BB65-49D6-A889-D12E94EFB282}" type="datetimeFigureOut">
              <a:rPr lang="en-MY" smtClean="0"/>
              <a:pPr/>
              <a:t>20/4/2014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9B025-2E86-41BF-AEBA-47A1BF5544D2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xmlns="" val="3291237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68856-BB65-49D6-A889-D12E94EFB282}" type="datetimeFigureOut">
              <a:rPr lang="en-MY" smtClean="0"/>
              <a:pPr/>
              <a:t>20/4/2014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9B025-2E86-41BF-AEBA-47A1BF5544D2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xmlns="" val="1300756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68856-BB65-49D6-A889-D12E94EFB282}" type="datetimeFigureOut">
              <a:rPr lang="en-MY" smtClean="0"/>
              <a:pPr/>
              <a:t>20/4/2014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9B025-2E86-41BF-AEBA-47A1BF5544D2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xmlns="" val="4091445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868856-BB65-49D6-A889-D12E94EFB282}" type="datetimeFigureOut">
              <a:rPr lang="en-MY" smtClean="0"/>
              <a:pPr/>
              <a:t>20/4/2014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99B025-2E86-41BF-AEBA-47A1BF5544D2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xmlns="" val="2846034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99992" y="31788"/>
            <a:ext cx="963613" cy="896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3722731052"/>
              </p:ext>
            </p:extLst>
          </p:nvPr>
        </p:nvGraphicFramePr>
        <p:xfrm>
          <a:off x="251520" y="188640"/>
          <a:ext cx="8892480" cy="65527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11" name="Straight Connector 10"/>
          <p:cNvCxnSpPr/>
          <p:nvPr/>
        </p:nvCxnSpPr>
        <p:spPr>
          <a:xfrm>
            <a:off x="3563888" y="5157192"/>
            <a:ext cx="108012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539552" y="5157192"/>
            <a:ext cx="168995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Legend:</a:t>
            </a:r>
          </a:p>
          <a:p>
            <a:endParaRPr lang="en-US" sz="1200" dirty="0"/>
          </a:p>
          <a:p>
            <a:r>
              <a:rPr lang="en-US" sz="1200" dirty="0" smtClean="0"/>
              <a:t>Direct Communication</a:t>
            </a:r>
          </a:p>
          <a:p>
            <a:r>
              <a:rPr lang="en-US" sz="1200" dirty="0" smtClean="0"/>
              <a:t>Indirect Communication</a:t>
            </a:r>
            <a:endParaRPr lang="en-MY" sz="12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23528" y="5661248"/>
            <a:ext cx="216024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23528" y="5877271"/>
            <a:ext cx="216024" cy="1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428596" y="357166"/>
            <a:ext cx="1928826" cy="3571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Network Diagram</a:t>
            </a:r>
            <a:endParaRPr lang="en-MY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3487752" y="357166"/>
            <a:ext cx="93610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TKP </a:t>
            </a:r>
            <a:r>
              <a:rPr lang="en-US" sz="1400" dirty="0" err="1" smtClean="0"/>
              <a:t>Pakar</a:t>
            </a:r>
            <a:endParaRPr lang="en-MY" sz="1400" dirty="0"/>
          </a:p>
        </p:txBody>
      </p:sp>
      <p:cxnSp>
        <p:nvCxnSpPr>
          <p:cNvPr id="15" name="Straight Connector 14"/>
          <p:cNvCxnSpPr/>
          <p:nvPr/>
        </p:nvCxnSpPr>
        <p:spPr>
          <a:xfrm flipV="1">
            <a:off x="4355976" y="764704"/>
            <a:ext cx="288032" cy="72008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7041198" y="714356"/>
            <a:ext cx="93610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KPKR</a:t>
            </a:r>
            <a:endParaRPr lang="en-MY" sz="1400" dirty="0"/>
          </a:p>
        </p:txBody>
      </p:sp>
      <p:cxnSp>
        <p:nvCxnSpPr>
          <p:cNvPr id="23" name="Straight Connector 22"/>
          <p:cNvCxnSpPr/>
          <p:nvPr/>
        </p:nvCxnSpPr>
        <p:spPr>
          <a:xfrm>
            <a:off x="7668344" y="2636912"/>
            <a:ext cx="216024" cy="36004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6188708" y="1362428"/>
            <a:ext cx="687548" cy="410388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20" idx="2"/>
          </p:cNvCxnSpPr>
          <p:nvPr/>
        </p:nvCxnSpPr>
        <p:spPr>
          <a:xfrm flipH="1" flipV="1">
            <a:off x="6407426" y="980728"/>
            <a:ext cx="633772" cy="57664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13" idx="4"/>
          </p:cNvCxnSpPr>
          <p:nvPr/>
        </p:nvCxnSpPr>
        <p:spPr>
          <a:xfrm>
            <a:off x="3955804" y="1005238"/>
            <a:ext cx="544188" cy="1631674"/>
          </a:xfrm>
          <a:prstGeom prst="line">
            <a:avLst/>
          </a:prstGeom>
          <a:ln w="222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5220072" y="1052868"/>
            <a:ext cx="1937272" cy="1872076"/>
          </a:xfrm>
          <a:prstGeom prst="line">
            <a:avLst/>
          </a:prstGeom>
          <a:ln w="222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>
            <a:off x="3347864" y="980728"/>
            <a:ext cx="1944216" cy="144016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2267744" y="1628800"/>
            <a:ext cx="216024" cy="36004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5292080" y="692696"/>
            <a:ext cx="216024" cy="72008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20" idx="1"/>
          </p:cNvCxnSpPr>
          <p:nvPr/>
        </p:nvCxnSpPr>
        <p:spPr>
          <a:xfrm flipH="1" flipV="1">
            <a:off x="5364089" y="480256"/>
            <a:ext cx="1814198" cy="329008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H="1">
            <a:off x="4932040" y="908720"/>
            <a:ext cx="72009" cy="43204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4151762" y="809264"/>
            <a:ext cx="348230" cy="675520"/>
          </a:xfrm>
          <a:prstGeom prst="line">
            <a:avLst/>
          </a:prstGeom>
          <a:ln w="222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7127776" y="0"/>
            <a:ext cx="20162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b="1" dirty="0" smtClean="0">
                <a:latin typeface="Arial" pitchFamily="34" charset="0"/>
                <a:cs typeface="Arial" pitchFamily="34" charset="0"/>
              </a:rPr>
              <a:t>CKE.GP.12.05.(00).2014</a:t>
            </a:r>
            <a:endParaRPr lang="en-MY" sz="1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73982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35</Words>
  <Application>Microsoft Office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Acer</dc:creator>
  <cp:lastModifiedBy>DAEVIANNA</cp:lastModifiedBy>
  <cp:revision>16</cp:revision>
  <dcterms:created xsi:type="dcterms:W3CDTF">2010-10-26T02:47:20Z</dcterms:created>
  <dcterms:modified xsi:type="dcterms:W3CDTF">2014-04-20T06:49:03Z</dcterms:modified>
</cp:coreProperties>
</file>