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72" r:id="rId4"/>
    <p:sldId id="257" r:id="rId5"/>
    <p:sldId id="258" r:id="rId6"/>
    <p:sldId id="259" r:id="rId7"/>
    <p:sldId id="260" r:id="rId8"/>
    <p:sldId id="261" r:id="rId9"/>
    <p:sldId id="267" r:id="rId10"/>
    <p:sldId id="268" r:id="rId11"/>
    <p:sldId id="269" r:id="rId12"/>
    <p:sldId id="270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7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7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08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B1D7-D1E0-4E5D-8917-D23C346484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37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FFD96-7501-4D59-A64F-FBE24829C4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561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0094-6644-48A1-80DF-F3769331B5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366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31A4-0739-46AD-8E2F-A52C080991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980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5111-8A60-49E9-82A9-F55CDF884A6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58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CD8A-74EE-4B70-8CF3-D68848D372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23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4086-0FBC-4D96-8172-1880939B95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957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E6A3-E602-4F16-B9EB-ABF37075A0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34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89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36D4-A5AC-4EEA-AE89-8814B39F2D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777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DACF-8D53-4BA9-A700-D10201E3A7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51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3700-3824-4FD7-8480-94866A79A2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50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4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1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6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9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3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45F0E-E6FA-4C81-B21F-44BC830B6E4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28727-400D-4D37-8E83-2A6C0BBB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6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E9B6-FE00-4441-8A1A-570FC90EDF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3C67C-6F16-442E-B7A6-7FDE5A292F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6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Sample%20summary%20of%20PM%20Competence%20Level%204%20QPP_final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toh%20Written%20Summary" TargetMode="External"/><Relationship Id="rId2" Type="http://schemas.openxmlformats.org/officeDocument/2006/relationships/hyperlink" Target="file:///D:\1.USKPP\5.General\Program%20Pensijilan\Nota.Templat.ARB\Contoh%20Written%20Summary\Ar.AZMAN\RPD_writeupFINAL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writtensummary_QPP_Mawarni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Sample%20summary%20of%20PM%20Competence%20Level%206%20MPD_final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Sample%20summary%20of%20PM%20Competence%20Level%205%20RPM_final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438400"/>
            <a:ext cx="28416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0671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WRITTEN SUMMARY</a:t>
            </a:r>
            <a:br>
              <a:rPr lang="en-US" b="1" dirty="0" smtClean="0"/>
            </a:br>
            <a:r>
              <a:rPr lang="en-US" b="1" dirty="0" smtClean="0"/>
              <a:t>PM CBAS REQUIREMENTS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90799"/>
            <a:ext cx="2846387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9670">
            <a:off x="3276600" y="2027903"/>
            <a:ext cx="2846387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43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7353">
            <a:off x="3048000" y="1981200"/>
            <a:ext cx="2849563" cy="372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Qualified Project Practitioner (QPP)</a:t>
            </a:r>
            <a:endParaRPr lang="en-MY" b="1" dirty="0"/>
          </a:p>
        </p:txBody>
      </p:sp>
    </p:spTree>
    <p:extLst>
      <p:ext uri="{BB962C8B-B14F-4D97-AF65-F5344CB8AC3E}">
        <p14:creationId xmlns:p14="http://schemas.microsoft.com/office/powerpoint/2010/main" val="5040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Samples of Written Summary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Registered Project Director (Level 6)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2" action="ppaction://hlinkfile"/>
              </a:rPr>
              <a:t>AR. AZMAN MD HASHIM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Registered Project Manager (Level 5)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 action="ppaction://hlinkfile"/>
              </a:rPr>
              <a:t>AR. </a:t>
            </a:r>
            <a:r>
              <a:rPr lang="en-US" dirty="0" smtClean="0">
                <a:hlinkClick r:id="rId3" action="ppaction://hlinkfile"/>
              </a:rPr>
              <a:t>SUZANA</a:t>
            </a:r>
            <a:r>
              <a:rPr lang="en-US" dirty="0" smtClean="0">
                <a:hlinkClick r:id="rId3" action="ppaction://hlinkfile"/>
              </a:rPr>
              <a:t> </a:t>
            </a:r>
            <a:r>
              <a:rPr lang="en-US" dirty="0" smtClean="0">
                <a:hlinkClick r:id="rId3" action="ppaction://hlinkfile"/>
              </a:rPr>
              <a:t>BT. </a:t>
            </a:r>
            <a:r>
              <a:rPr lang="en-US" dirty="0" smtClean="0">
                <a:hlinkClick r:id="rId3" action="ppaction://hlinkfile"/>
              </a:rPr>
              <a:t>AMAT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Qualified Project Practitioner (Level 4)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4" action="ppaction://hlinkfile"/>
              </a:rPr>
              <a:t>MARWARNI BT ABD MANAP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5317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47800" y="2590800"/>
            <a:ext cx="6263959" cy="1323439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  <a:defRPr/>
            </a:pPr>
            <a:r>
              <a:rPr lang="en-US" sz="80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THANK YOU</a:t>
            </a: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038600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Managing Projects Using PM@BOK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3F3CF-6B21-47A1-AB63-67BEA69DFF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0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What it is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Why it is required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When it is required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Where it is to be deposited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How it is develop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Written Summary Templates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Samples of Written Summary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7191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It Is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It is a document explicitly developed by the candidate to demonstrate his/her competency based on the respective units and elements of the JKR Project Management Competency Standards.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/>
              <a:t>It is a document that indicates, quotes and cross-reference, the evidences pertaining to the candidates competency on the units and elements that he/she </a:t>
            </a:r>
            <a:r>
              <a:rPr lang="en-US" dirty="0" smtClean="0"/>
              <a:t>claimed to have.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It is required ?...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It is a document to be used during assessment interview by both the assessor and candidate for verification and validation of </a:t>
            </a:r>
            <a:r>
              <a:rPr lang="en-US" dirty="0" smtClean="0"/>
              <a:t>competency.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</a:t>
            </a:r>
            <a:r>
              <a:rPr lang="en-US" dirty="0"/>
              <a:t>is a document to be attached in the candidate’s Assessment Record Book (ARB), for </a:t>
            </a:r>
            <a:r>
              <a:rPr lang="en-US" dirty="0" smtClean="0"/>
              <a:t>Competency Based Assessment Systems (CBAS) Unit on-ward actions before giving approval for registration of the candidate as a: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Registered Project Director (RPD)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Registered Project Manager (RPM), and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Qualified Project Practitioners (QPP).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3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When it is Required?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It should be prepared by the candidate prior to the each of the assessment interview session based on the agreed units.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Preferably it should be given to the assessor at least 1 week before the assessment session for his review.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Where it is to be deposited?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written summary should be send directly to the candidate’s assigned assessor so that he/she can:-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Analyse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Review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Verify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Validate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Approve and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Endorsed 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final written summary will be deposited to CBAS Manager Office by the assessor together with the Candidate Files.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81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it is developed?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written summary should be able to explicitly explain the candidate competency (knowledge, skills and attitude) accordingly.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should be written in a structured manner so that it facilitates:-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Assessment interview process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Jugdement</a:t>
            </a:r>
            <a:r>
              <a:rPr lang="en-US" dirty="0" smtClean="0"/>
              <a:t> on the level </a:t>
            </a:r>
            <a:r>
              <a:rPr lang="en-US" dirty="0" err="1" smtClean="0"/>
              <a:t>competetency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Consistency application of JKR Competency Standards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Sufficiency of the evidences provided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Registered Project Directed (RPD)</a:t>
            </a:r>
            <a:endParaRPr lang="en-MY" b="1" dirty="0"/>
          </a:p>
        </p:txBody>
      </p:sp>
      <p:pic>
        <p:nvPicPr>
          <p:cNvPr id="1026" name="Picture 2">
            <a:hlinkClick r:id="rId2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8429">
            <a:off x="3200400" y="1828800"/>
            <a:ext cx="2849563" cy="372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81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Registered Project Manager (RPM)</a:t>
            </a:r>
            <a:endParaRPr lang="en-MY" b="1" dirty="0"/>
          </a:p>
        </p:txBody>
      </p:sp>
      <p:pic>
        <p:nvPicPr>
          <p:cNvPr id="1027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2725">
            <a:off x="3124200" y="2133600"/>
            <a:ext cx="2849563" cy="372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0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370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1_Office Theme</vt:lpstr>
      <vt:lpstr>WRITTEN SUMMARY PM CBAS REQUIREMENTS</vt:lpstr>
      <vt:lpstr>Content</vt:lpstr>
      <vt:lpstr>What It Is ?</vt:lpstr>
      <vt:lpstr>Why It is required ?...</vt:lpstr>
      <vt:lpstr>When it is Required?</vt:lpstr>
      <vt:lpstr>Where it is to be deposited?</vt:lpstr>
      <vt:lpstr>How it is developed?</vt:lpstr>
      <vt:lpstr>Registered Project Directed (RPD)</vt:lpstr>
      <vt:lpstr>Registered Project Manager (RPM)</vt:lpstr>
      <vt:lpstr>Qualified Project Practitioner (QPP)</vt:lpstr>
      <vt:lpstr>Samples of Written Summary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JKR COMPETENCY STANDARDS FOR PROJECT MANAGEMENT</dc:title>
  <dc:creator>Ir. Hj. Hashim Buyu</dc:creator>
  <cp:lastModifiedBy>Yunus</cp:lastModifiedBy>
  <cp:revision>30</cp:revision>
  <dcterms:created xsi:type="dcterms:W3CDTF">2013-04-05T07:33:32Z</dcterms:created>
  <dcterms:modified xsi:type="dcterms:W3CDTF">2020-01-30T07:37:34Z</dcterms:modified>
</cp:coreProperties>
</file>