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9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4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0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5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4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9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5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7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7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2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C2711-B7BF-4C0D-8BBB-21546F237ABF}" type="datetimeFigureOut">
              <a:rPr lang="en-US" smtClean="0"/>
              <a:t>31-Dec-15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9E1BD-93B3-48D8-A400-B262C801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3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Khairil Hizar</dc:creator>
  <cp:lastModifiedBy>Khairil Hizar</cp:lastModifiedBy>
  <cp:revision>1</cp:revision>
  <dcterms:created xsi:type="dcterms:W3CDTF">2015-12-31T01:47:22Z</dcterms:created>
  <dcterms:modified xsi:type="dcterms:W3CDTF">2015-12-31T01:47:46Z</dcterms:modified>
</cp:coreProperties>
</file>