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0"/>
  </p:notesMasterIdLst>
  <p:sldIdLst>
    <p:sldId id="257" r:id="rId5"/>
    <p:sldId id="280" r:id="rId6"/>
    <p:sldId id="281" r:id="rId7"/>
    <p:sldId id="28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15-11-2019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871380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978063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15-11-2019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3049" y="2940260"/>
            <a:ext cx="5712515" cy="2090808"/>
          </a:xfrm>
        </p:spPr>
        <p:txBody>
          <a:bodyPr/>
          <a:lstStyle/>
          <a:p>
            <a:r>
              <a:rPr lang="en-IN" sz="2400" b="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Laporan</a:t>
            </a:r>
            <a:r>
              <a:rPr lang="en-IN" sz="2400" b="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status </a:t>
            </a:r>
            <a:r>
              <a:rPr lang="en-IN" sz="3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/>
            </a:r>
            <a:br>
              <a:rPr lang="en-IN" sz="3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</a:t>
            </a:r>
            <a:r>
              <a:rPr lang="en-IN" sz="4800" cap="none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</a:t>
            </a: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IN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sz="3600" b="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&amp;</a:t>
            </a:r>
            <a:r>
              <a:rPr lang="en-IN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IN" sz="48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jc</a:t>
            </a:r>
            <a:r>
              <a:rPr lang="en-IN" sz="4800" cap="none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</a:t>
            </a:r>
            <a:r>
              <a:rPr lang="en-IN" sz="4800" spc="-15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</a:t>
            </a:r>
            <a:r>
              <a:rPr lang="en-IN" sz="4800" spc="-15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CAFE</a:t>
            </a:r>
            <a:endParaRPr lang="en-IN" sz="6000" spc="-15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2928" y="5364992"/>
            <a:ext cx="5143500" cy="503167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25 </a:t>
            </a:r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SEPTEMBER </a:t>
            </a:r>
            <a:r>
              <a:rPr lang="en-IN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– 14 November 2019</a:t>
            </a:r>
            <a:endParaRPr lang="en-IN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B5320-9945-4461-9782-43AF93311CDC}"/>
              </a:ext>
            </a:extLst>
          </p:cNvPr>
          <p:cNvSpPr/>
          <p:nvPr/>
        </p:nvSpPr>
        <p:spPr>
          <a:xfrm>
            <a:off x="7116416" y="1680210"/>
            <a:ext cx="4681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Jawatankuasa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Pembudayaan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JKR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  <a:endParaRPr lang="en-MY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47FE626-EE76-493F-B320-260AA3C6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525" y="343352"/>
            <a:ext cx="1457325" cy="106761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F9FF0B-4A29-4D62-B6CC-9E62C1CCC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839" y="382292"/>
            <a:ext cx="1376385" cy="1077941"/>
          </a:xfrm>
          <a:prstGeom prst="rect">
            <a:avLst/>
          </a:prstGeom>
        </p:spPr>
      </p:pic>
      <p:pic>
        <p:nvPicPr>
          <p:cNvPr id="15" name="Picture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1BA940-8CEF-4AE8-8AF8-83080B973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4485" r="24485"/>
          <a:stretch>
            <a:fillRect/>
          </a:stretch>
        </p:blipFill>
        <p:spPr/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08695D-4E2F-4C0B-B0DD-900A0704D1E9}"/>
              </a:ext>
            </a:extLst>
          </p:cNvPr>
          <p:cNvCxnSpPr>
            <a:cxnSpLocks/>
          </p:cNvCxnSpPr>
          <p:nvPr/>
        </p:nvCxnSpPr>
        <p:spPr>
          <a:xfrm>
            <a:off x="6749178" y="5134874"/>
            <a:ext cx="3087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pengunjung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B6EF6-73E8-4119-9DC5-AC1A93217A73}"/>
              </a:ext>
            </a:extLst>
          </p:cNvPr>
          <p:cNvSpPr txBox="1"/>
          <p:nvPr/>
        </p:nvSpPr>
        <p:spPr>
          <a:xfrm>
            <a:off x="486121" y="141135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26 JUN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25 SEPTEMBER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6610B-76B1-4894-AC15-13F106D2B9BD}"/>
              </a:ext>
            </a:extLst>
          </p:cNvPr>
          <p:cNvSpPr txBox="1"/>
          <p:nvPr/>
        </p:nvSpPr>
        <p:spPr>
          <a:xfrm>
            <a:off x="515938" y="417606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SEPTEMBER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NOVEMBER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938" y="1977223"/>
            <a:ext cx="11040617" cy="2002302"/>
            <a:chOff x="515938" y="4706606"/>
            <a:chExt cx="11040617" cy="20023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0BFD56-BE2D-4B6E-8659-6C13476A4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38" y="4706606"/>
              <a:ext cx="11040617" cy="200230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AC8BEF-ABE7-46D7-A352-2C9211864FB5}"/>
                </a:ext>
              </a:extLst>
            </p:cNvPr>
            <p:cNvSpPr txBox="1"/>
            <p:nvPr/>
          </p:nvSpPr>
          <p:spPr>
            <a:xfrm>
              <a:off x="8539024" y="4752245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272</a:t>
              </a:r>
              <a:endParaRPr lang="en-MY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89F169-258A-4095-8537-0D4718068934}"/>
                </a:ext>
              </a:extLst>
            </p:cNvPr>
            <p:cNvSpPr txBox="1"/>
            <p:nvPr/>
          </p:nvSpPr>
          <p:spPr>
            <a:xfrm>
              <a:off x="5828185" y="5812575"/>
              <a:ext cx="52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en-MY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0BFD56-BE2D-4B6E-8659-6C13476A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8" y="4708478"/>
            <a:ext cx="11003767" cy="2035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AC8BEF-ABE7-46D7-A352-2C9211864FB5}"/>
              </a:ext>
            </a:extLst>
          </p:cNvPr>
          <p:cNvSpPr txBox="1"/>
          <p:nvPr/>
        </p:nvSpPr>
        <p:spPr>
          <a:xfrm>
            <a:off x="3230045" y="503132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endParaRPr lang="en-MY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9F169-258A-4095-8537-0D4718068934}"/>
              </a:ext>
            </a:extLst>
          </p:cNvPr>
          <p:cNvSpPr txBox="1"/>
          <p:nvPr/>
        </p:nvSpPr>
        <p:spPr>
          <a:xfrm>
            <a:off x="8539024" y="5765897"/>
            <a:ext cx="5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0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STATISTIK INTERAKSI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M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22E61-1346-442B-8B8E-99FAD6B9C564}"/>
              </a:ext>
            </a:extLst>
          </p:cNvPr>
          <p:cNvSpPr txBox="1"/>
          <p:nvPr/>
        </p:nvSpPr>
        <p:spPr>
          <a:xfrm>
            <a:off x="486121" y="1411356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TEMPOH: 1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NOV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A890F5-1814-4D3A-8696-94388D56E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18894"/>
              </p:ext>
            </p:extLst>
          </p:nvPr>
        </p:nvGraphicFramePr>
        <p:xfrm>
          <a:off x="610704" y="2025087"/>
          <a:ext cx="11055836" cy="424650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53960">
                  <a:extLst>
                    <a:ext uri="{9D8B030D-6E8A-4147-A177-3AD203B41FA5}">
                      <a16:colId xmlns:a16="http://schemas.microsoft.com/office/drawing/2014/main" val="796185950"/>
                    </a:ext>
                  </a:extLst>
                </a:gridCol>
                <a:gridCol w="2120694">
                  <a:extLst>
                    <a:ext uri="{9D8B030D-6E8A-4147-A177-3AD203B41FA5}">
                      <a16:colId xmlns:a16="http://schemas.microsoft.com/office/drawing/2014/main" val="2494554500"/>
                    </a:ext>
                  </a:extLst>
                </a:gridCol>
                <a:gridCol w="2699748">
                  <a:extLst>
                    <a:ext uri="{9D8B030D-6E8A-4147-A177-3AD203B41FA5}">
                      <a16:colId xmlns:a16="http://schemas.microsoft.com/office/drawing/2014/main" val="2983875762"/>
                    </a:ext>
                  </a:extLst>
                </a:gridCol>
                <a:gridCol w="2690717">
                  <a:extLst>
                    <a:ext uri="{9D8B030D-6E8A-4147-A177-3AD203B41FA5}">
                      <a16:colId xmlns:a16="http://schemas.microsoft.com/office/drawing/2014/main" val="3027941872"/>
                    </a:ext>
                  </a:extLst>
                </a:gridCol>
                <a:gridCol w="2690717">
                  <a:extLst>
                    <a:ext uri="{9D8B030D-6E8A-4147-A177-3AD203B41FA5}">
                      <a16:colId xmlns:a16="http://schemas.microsoft.com/office/drawing/2014/main" val="1633508766"/>
                    </a:ext>
                  </a:extLst>
                </a:gridCol>
              </a:tblGrid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– </a:t>
                      </a:r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</a:t>
                      </a:r>
                      <a:endParaRPr lang="en-MY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JUN</a:t>
                      </a:r>
                      <a:r>
                        <a:rPr lang="en-MY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25 SEPT </a:t>
                      </a:r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SEPT</a:t>
                      </a:r>
                      <a:r>
                        <a:rPr lang="en-MY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14 NOV 2019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259856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MY" sz="32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aseline="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37  </a:t>
                      </a:r>
                      <a:endParaRPr lang="en-MY" sz="3200" dirty="0" smtClean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427851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126</a:t>
                      </a:r>
                      <a:endParaRPr lang="en-MY" sz="32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550844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MY" sz="32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dirty="0" smtClean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175757"/>
                  </a:ext>
                </a:extLst>
              </a:tr>
              <a:tr h="849301">
                <a:tc>
                  <a:txBody>
                    <a:bodyPr/>
                    <a:lstStyle/>
                    <a:p>
                      <a:pPr algn="ctr"/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0" i="0" u="none" dirty="0" smtClean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223</a:t>
                      </a:r>
                      <a:endParaRPr lang="en-MY" sz="3200" b="0" i="0" u="none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0" i="0" u="none" dirty="0" smtClean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MY" sz="3200" b="0" i="0" u="none" dirty="0">
                        <a:solidFill>
                          <a:schemeClr val="accent2"/>
                        </a:solidFill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0" i="0" u="none" dirty="0" smtClean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86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5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287-1A96-4E3B-8905-81E7F28A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STATISTIK INTERAKSI portal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jc</a:t>
            </a:r>
            <a:r>
              <a:rPr lang="en-IN" cap="none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cafe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/>
          <a:stretch/>
        </p:blipFill>
        <p:spPr>
          <a:xfrm>
            <a:off x="515938" y="1195139"/>
            <a:ext cx="11409689" cy="55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716" y="2814776"/>
            <a:ext cx="3401284" cy="4351338"/>
          </a:xfrm>
        </p:spPr>
        <p:txBody>
          <a:bodyPr/>
          <a:lstStyle/>
          <a:p>
            <a:pPr marL="0" indent="0">
              <a:buNone/>
            </a:pPr>
            <a:r>
              <a:rPr lang="en-IN" sz="6000" dirty="0" smtClean="0">
                <a:latin typeface="Georgia" panose="02040502050405020303" pitchFamily="18" charset="0"/>
              </a:rPr>
              <a:t>213</a:t>
            </a:r>
            <a:endParaRPr lang="en-IN" sz="6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I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I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 [27 </a:t>
            </a:r>
            <a:r>
              <a:rPr lang="en-I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</a:t>
            </a:r>
            <a:r>
              <a:rPr lang="en-I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26 SEPT 2019</a:t>
            </a:r>
            <a:r>
              <a:rPr lang="en-I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80930"/>
            <a:ext cx="5218940" cy="1325563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SOALAN TIADA JAWAPAN</a:t>
            </a:r>
            <a:endParaRPr lang="en-IN" dirty="0"/>
          </a:p>
        </p:txBody>
      </p:sp>
      <p:pic>
        <p:nvPicPr>
          <p:cNvPr id="10" name="Picture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9E91DF-6A2F-461E-BB31-7CF14087B6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619" r="19619"/>
          <a:stretch>
            <a:fillRect/>
          </a:stretch>
        </p:blipFill>
        <p:spPr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1F04E6-973C-49A3-978C-A88CCF691407}"/>
              </a:ext>
            </a:extLst>
          </p:cNvPr>
          <p:cNvSpPr txBox="1"/>
          <p:nvPr/>
        </p:nvSpPr>
        <p:spPr>
          <a:xfrm>
            <a:off x="486121" y="1411356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TEMPOH: </a:t>
            </a:r>
            <a:r>
              <a:rPr lang="en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SEP – 14 NOV 2019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81EB20C-E6DD-4CB3-9530-7161F6C9E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5" y="1979471"/>
            <a:ext cx="1456886" cy="2472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F9E663-E297-4EB6-928A-50585215CD15}"/>
              </a:ext>
            </a:extLst>
          </p:cNvPr>
          <p:cNvSpPr txBox="1"/>
          <p:nvPr/>
        </p:nvSpPr>
        <p:spPr>
          <a:xfrm>
            <a:off x="489436" y="476415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LANGKAH MITIGASI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5B58B-D3E3-4A6C-8845-63BBECE1E4F8}"/>
              </a:ext>
            </a:extLst>
          </p:cNvPr>
          <p:cNvSpPr txBox="1"/>
          <p:nvPr/>
        </p:nvSpPr>
        <p:spPr>
          <a:xfrm>
            <a:off x="772280" y="5180207"/>
            <a:ext cx="5323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Knowledge Managers CoP 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dipanjangkan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Moderator JCoP 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Pemantapan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JCoP dan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JPedia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Roadshow JCoP dan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JPedia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purl.org/dc/terms/"/>
    <ds:schemaRef ds:uri="http://purl.org/dc/dcmitype/"/>
    <ds:schemaRef ds:uri="71af3243-3dd4-4a8d-8c0d-dd76da1f02a5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49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Malgun Gothic</vt:lpstr>
      <vt:lpstr>Arial</vt:lpstr>
      <vt:lpstr>Calibri</vt:lpstr>
      <vt:lpstr>Corbel</vt:lpstr>
      <vt:lpstr>Georgia</vt:lpstr>
      <vt:lpstr>Office Theme</vt:lpstr>
      <vt:lpstr>Laporan status  cop &amp; jcop CAFE</vt:lpstr>
      <vt:lpstr>Statistik pengunjung portal jcop cafe</vt:lpstr>
      <vt:lpstr>STATISTIK INTERAKSI portal jcop cafe</vt:lpstr>
      <vt:lpstr>STATISTIK INTERAKSI portal jcop cafe</vt:lpstr>
      <vt:lpstr>SOALAN TIADA JAWAPAN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2019-06-26T14:07:53Z</dcterms:created>
  <dcterms:modified xsi:type="dcterms:W3CDTF">2019-11-14T19:49:21Z</dcterms:modified>
</cp:coreProperties>
</file>