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59" r:id="rId6"/>
    <p:sldId id="264" r:id="rId7"/>
    <p:sldId id="260" r:id="rId8"/>
    <p:sldId id="261" r:id="rId9"/>
    <p:sldId id="26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A477B-B64A-4B73-9F85-DC5008CAFC9B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7E1CF0-A0BE-43C5-8C31-001D2AB9A025}">
      <dgm:prSet/>
      <dgm:spPr>
        <a:xfrm>
          <a:off x="3043969" y="552"/>
          <a:ext cx="2141661" cy="64640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PEMANTAUAN BAJET TAHUNAN</a:t>
          </a:r>
        </a:p>
      </dgm:t>
    </dgm:pt>
    <dgm:pt modelId="{1ACA5371-6120-44C5-8D3F-8053AE10F500}" type="parTrans" cxnId="{1576DCC8-6E1C-48C4-B544-084269DCC3C1}">
      <dgm:prSet/>
      <dgm:spPr/>
      <dgm:t>
        <a:bodyPr/>
        <a:lstStyle/>
        <a:p>
          <a:endParaRPr lang="en-US"/>
        </a:p>
      </dgm:t>
    </dgm:pt>
    <dgm:pt modelId="{ABF46E80-5DE3-49B9-B0FA-7431B387ADCF}" type="sibTrans" cxnId="{1576DCC8-6E1C-48C4-B544-084269DCC3C1}">
      <dgm:prSet/>
      <dgm:spPr>
        <a:xfrm rot="5400000">
          <a:off x="3993598" y="663120"/>
          <a:ext cx="242403" cy="290883"/>
        </a:xfrm>
        <a:solidFill>
          <a:srgbClr val="FF0000"/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58E44DD-62D7-44F6-822A-C5179E2D3E0B}">
      <dgm:prSet/>
      <dgm:spPr>
        <a:xfrm>
          <a:off x="3043969" y="970164"/>
          <a:ext cx="2141661" cy="64640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PEMANTAUAN KERJA DI TAPAK</a:t>
          </a:r>
        </a:p>
      </dgm:t>
    </dgm:pt>
    <dgm:pt modelId="{E4A2372B-73CC-4D7B-AAD9-82893A15D3BF}" type="parTrans" cxnId="{65E529DF-EAFF-4AC9-A330-F7E5DE284A85}">
      <dgm:prSet/>
      <dgm:spPr/>
      <dgm:t>
        <a:bodyPr/>
        <a:lstStyle/>
        <a:p>
          <a:endParaRPr lang="en-US"/>
        </a:p>
      </dgm:t>
    </dgm:pt>
    <dgm:pt modelId="{834D8A04-010B-4CF3-80BA-B6934ACA9AF7}" type="sibTrans" cxnId="{65E529DF-EAFF-4AC9-A330-F7E5DE284A85}">
      <dgm:prSet/>
      <dgm:spPr>
        <a:xfrm rot="5400000">
          <a:off x="3993598" y="1632733"/>
          <a:ext cx="242403" cy="290883"/>
        </a:xfrm>
        <a:solidFill>
          <a:srgbClr val="FF0000"/>
        </a:solidFill>
        <a:ln>
          <a:noFill/>
        </a:ln>
        <a:effectLst/>
      </dgm:spPr>
      <dgm:t>
        <a:bodyPr/>
        <a:lstStyle/>
        <a:p>
          <a:endParaRPr lang="en-US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0A5F02BC-2B23-462F-9A57-CB05B9B5DB29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PEMBAHAGIAN PERUNTUKAN MENGIKUT KEPERLUAN DI TAPAK</a:t>
          </a:r>
        </a:p>
      </dgm:t>
    </dgm:pt>
    <dgm:pt modelId="{16BF56A4-E0C4-448F-B329-918E243B7CF6}" type="parTrans" cxnId="{FFD47A6F-76A9-485C-844B-FB4CFFA3FF7C}">
      <dgm:prSet/>
      <dgm:spPr/>
      <dgm:t>
        <a:bodyPr/>
        <a:lstStyle/>
        <a:p>
          <a:endParaRPr lang="en-US"/>
        </a:p>
      </dgm:t>
    </dgm:pt>
    <dgm:pt modelId="{2E827E68-DBB6-4B1C-A903-CC9CC8E32E97}" type="sibTrans" cxnId="{FFD47A6F-76A9-485C-844B-FB4CFFA3FF7C}">
      <dgm:prSet/>
      <dgm:spPr/>
      <dgm:t>
        <a:bodyPr/>
        <a:lstStyle/>
        <a:p>
          <a:endParaRPr lang="en-US"/>
        </a:p>
      </dgm:t>
    </dgm:pt>
    <dgm:pt modelId="{8970FF2D-F875-46AB-AAC5-A7181568515E}">
      <dgm:prSet/>
      <dgm:spPr/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PRELIMINARIES</a:t>
          </a:r>
        </a:p>
      </dgm:t>
    </dgm:pt>
    <dgm:pt modelId="{EF96E29C-E59E-41AF-BBA7-874701BBCB60}" type="parTrans" cxnId="{4B5CE924-C3CD-45CC-9139-B39C776B9DC7}">
      <dgm:prSet/>
      <dgm:spPr/>
      <dgm:t>
        <a:bodyPr/>
        <a:lstStyle/>
        <a:p>
          <a:endParaRPr lang="en-US"/>
        </a:p>
      </dgm:t>
    </dgm:pt>
    <dgm:pt modelId="{6063C0E8-43A0-4FE9-B1E6-5315CF216B3E}" type="sibTrans" cxnId="{4B5CE924-C3CD-45CC-9139-B39C776B9DC7}">
      <dgm:prSet/>
      <dgm:spPr/>
      <dgm:t>
        <a:bodyPr/>
        <a:lstStyle/>
        <a:p>
          <a:endParaRPr lang="en-US"/>
        </a:p>
      </dgm:t>
    </dgm:pt>
    <dgm:pt modelId="{613C59A3-0ED1-4774-872E-656355044A89}">
      <dgm:prSet/>
      <dgm:spPr/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KECEMASAN</a:t>
          </a:r>
        </a:p>
      </dgm:t>
    </dgm:pt>
    <dgm:pt modelId="{D088B668-FF5F-417E-B630-FFA614507356}" type="parTrans" cxnId="{56855240-06E1-4C21-A098-9F80884ABA87}">
      <dgm:prSet/>
      <dgm:spPr/>
      <dgm:t>
        <a:bodyPr/>
        <a:lstStyle/>
        <a:p>
          <a:endParaRPr lang="en-US"/>
        </a:p>
      </dgm:t>
    </dgm:pt>
    <dgm:pt modelId="{7E752CA4-2F1E-443B-84F3-7B6887507BC9}" type="sibTrans" cxnId="{56855240-06E1-4C21-A098-9F80884ABA87}">
      <dgm:prSet/>
      <dgm:spPr/>
      <dgm:t>
        <a:bodyPr/>
        <a:lstStyle/>
        <a:p>
          <a:endParaRPr lang="en-US"/>
        </a:p>
      </dgm:t>
    </dgm:pt>
    <dgm:pt modelId="{BC622FC8-7857-48A1-AE4D-B622BE9690DF}">
      <dgm:prSet/>
      <dgm:spPr/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RUTIN</a:t>
          </a:r>
        </a:p>
      </dgm:t>
    </dgm:pt>
    <dgm:pt modelId="{FE96081F-34C3-4FA5-A63A-CDD894590215}" type="parTrans" cxnId="{481A991E-5AD2-4B89-8525-778E31DC62DF}">
      <dgm:prSet/>
      <dgm:spPr/>
      <dgm:t>
        <a:bodyPr/>
        <a:lstStyle/>
        <a:p>
          <a:endParaRPr lang="en-US"/>
        </a:p>
      </dgm:t>
    </dgm:pt>
    <dgm:pt modelId="{2506406C-A158-4938-98C0-BCEFB1F120A6}" type="sibTrans" cxnId="{481A991E-5AD2-4B89-8525-778E31DC62DF}">
      <dgm:prSet/>
      <dgm:spPr/>
      <dgm:t>
        <a:bodyPr/>
        <a:lstStyle/>
        <a:p>
          <a:endParaRPr lang="en-US"/>
        </a:p>
      </dgm:t>
    </dgm:pt>
    <dgm:pt modelId="{98D54179-0175-4CCD-81B1-61386903E435}">
      <dgm:prSet/>
      <dgm:spPr/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BP &amp; BBP</a:t>
          </a:r>
        </a:p>
      </dgm:t>
    </dgm:pt>
    <dgm:pt modelId="{59E63F92-7447-4F55-9472-38811F3EC471}" type="parTrans" cxnId="{3B9D70EB-79E5-4573-ACA3-E4CD90577150}">
      <dgm:prSet/>
      <dgm:spPr/>
      <dgm:t>
        <a:bodyPr/>
        <a:lstStyle/>
        <a:p>
          <a:endParaRPr lang="en-US"/>
        </a:p>
      </dgm:t>
    </dgm:pt>
    <dgm:pt modelId="{D5191799-5D85-44C7-9F66-632C77558C6B}" type="sibTrans" cxnId="{3B9D70EB-79E5-4573-ACA3-E4CD90577150}">
      <dgm:prSet/>
      <dgm:spPr/>
      <dgm:t>
        <a:bodyPr/>
        <a:lstStyle/>
        <a:p>
          <a:endParaRPr lang="en-US"/>
        </a:p>
      </dgm:t>
    </dgm:pt>
    <dgm:pt modelId="{E969F11A-2404-461C-A814-140162F6B085}">
      <dgm:prSet/>
      <dgm:spPr/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TOT</a:t>
          </a:r>
        </a:p>
      </dgm:t>
    </dgm:pt>
    <dgm:pt modelId="{5B0B6375-4689-41EC-85CE-8165FA2C6C7D}" type="parTrans" cxnId="{2DDC2C14-C782-4991-B4BF-5ADD4DFD185F}">
      <dgm:prSet/>
      <dgm:spPr/>
      <dgm:t>
        <a:bodyPr/>
        <a:lstStyle/>
        <a:p>
          <a:endParaRPr lang="en-US"/>
        </a:p>
      </dgm:t>
    </dgm:pt>
    <dgm:pt modelId="{85EB30FB-6A4F-4126-82CC-4C6F5759A987}" type="sibTrans" cxnId="{2DDC2C14-C782-4991-B4BF-5ADD4DFD185F}">
      <dgm:prSet/>
      <dgm:spPr/>
      <dgm:t>
        <a:bodyPr/>
        <a:lstStyle/>
        <a:p>
          <a:endParaRPr lang="en-US"/>
        </a:p>
      </dgm:t>
    </dgm:pt>
    <dgm:pt modelId="{17DAD3D0-BC02-4FE1-BBAA-2D49980CD8C4}">
      <dgm:prSet/>
      <dgm:spPr/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PCA</a:t>
          </a:r>
        </a:p>
      </dgm:t>
    </dgm:pt>
    <dgm:pt modelId="{2F7C0635-9E81-4CBB-BB48-9E69FD7E9B8D}" type="parTrans" cxnId="{3D1E138D-C0E9-443A-8A64-E287D506D7D9}">
      <dgm:prSet/>
      <dgm:spPr/>
      <dgm:t>
        <a:bodyPr/>
        <a:lstStyle/>
        <a:p>
          <a:endParaRPr lang="en-US"/>
        </a:p>
      </dgm:t>
    </dgm:pt>
    <dgm:pt modelId="{D31BA3AB-75AB-487A-A093-06FD8A9A3A03}" type="sibTrans" cxnId="{3D1E138D-C0E9-443A-8A64-E287D506D7D9}">
      <dgm:prSet/>
      <dgm:spPr/>
      <dgm:t>
        <a:bodyPr/>
        <a:lstStyle/>
        <a:p>
          <a:endParaRPr lang="en-US"/>
        </a:p>
      </dgm:t>
    </dgm:pt>
    <dgm:pt modelId="{5DAC031C-A749-472A-BD23-40D73765EAFE}">
      <dgm:prSet/>
      <dgm:spPr/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ELEKTRIK</a:t>
          </a:r>
        </a:p>
      </dgm:t>
    </dgm:pt>
    <dgm:pt modelId="{98A6087C-7680-401F-A547-A21A6ADFF24B}" type="parTrans" cxnId="{BF44B3B3-D415-4ABE-B9B5-CBE181548F0F}">
      <dgm:prSet/>
      <dgm:spPr/>
      <dgm:t>
        <a:bodyPr/>
        <a:lstStyle/>
        <a:p>
          <a:endParaRPr lang="en-US"/>
        </a:p>
      </dgm:t>
    </dgm:pt>
    <dgm:pt modelId="{9824B7B2-3444-460E-BF5A-48409E2152D5}" type="sibTrans" cxnId="{BF44B3B3-D415-4ABE-B9B5-CBE181548F0F}">
      <dgm:prSet/>
      <dgm:spPr/>
      <dgm:t>
        <a:bodyPr/>
        <a:lstStyle/>
        <a:p>
          <a:endParaRPr lang="en-US"/>
        </a:p>
      </dgm:t>
    </dgm:pt>
    <dgm:pt modelId="{22131797-C6C8-4D77-84B0-2404736061C7}">
      <dgm:prSet/>
      <dgm:spPr/>
      <dgm:t>
        <a:bodyPr/>
        <a:lstStyle/>
        <a:p>
          <a:r>
            <a:rPr lang="en-US" dirty="0">
              <a:latin typeface="Century Gothic" panose="020B0502020202020204" pitchFamily="34" charset="0"/>
            </a:rPr>
            <a:t>PRESTASI TAHUNAN</a:t>
          </a:r>
        </a:p>
      </dgm:t>
    </dgm:pt>
    <dgm:pt modelId="{39C956B2-8CB5-4CA5-83A6-05FE07E2B9D5}" type="parTrans" cxnId="{683DAC08-5188-4851-BD7F-83D5CEAF958B}">
      <dgm:prSet/>
      <dgm:spPr/>
      <dgm:t>
        <a:bodyPr/>
        <a:lstStyle/>
        <a:p>
          <a:endParaRPr lang="en-US"/>
        </a:p>
      </dgm:t>
    </dgm:pt>
    <dgm:pt modelId="{5DCC3C34-016A-4C56-992A-F417B0521BA0}" type="sibTrans" cxnId="{683DAC08-5188-4851-BD7F-83D5CEAF958B}">
      <dgm:prSet/>
      <dgm:spPr/>
      <dgm:t>
        <a:bodyPr/>
        <a:lstStyle/>
        <a:p>
          <a:endParaRPr lang="en-US"/>
        </a:p>
      </dgm:t>
    </dgm:pt>
    <dgm:pt modelId="{995FB872-2DE8-4BBA-A733-3532D5B181EA}">
      <dgm:prSet/>
      <dgm:spPr>
        <a:xfrm>
          <a:off x="3043969" y="1939777"/>
          <a:ext cx="2141661" cy="64640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LAPORAN PRESTASI KEWANGAN &amp; FIZIKAL</a:t>
          </a:r>
        </a:p>
      </dgm:t>
    </dgm:pt>
    <dgm:pt modelId="{7718B514-5061-4127-B026-572037BF3EE9}" type="parTrans" cxnId="{01263B3B-5035-4107-925F-4283FFABE088}">
      <dgm:prSet/>
      <dgm:spPr/>
      <dgm:t>
        <a:bodyPr/>
        <a:lstStyle/>
        <a:p>
          <a:endParaRPr lang="en-US"/>
        </a:p>
      </dgm:t>
    </dgm:pt>
    <dgm:pt modelId="{B326D4B2-B513-4770-9A97-A98305988902}" type="sibTrans" cxnId="{01263B3B-5035-4107-925F-4283FFABE088}">
      <dgm:prSet/>
      <dgm:spPr/>
      <dgm:t>
        <a:bodyPr/>
        <a:lstStyle/>
        <a:p>
          <a:endParaRPr lang="en-US"/>
        </a:p>
      </dgm:t>
    </dgm:pt>
    <dgm:pt modelId="{DCABF062-2284-4FB7-89C8-5DF9D9876974}">
      <dgm:prSet/>
      <dgm:spPr>
        <a:xfrm>
          <a:off x="3043969" y="1939777"/>
          <a:ext cx="2141661" cy="646408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PENILAIAN PRESTASI KONTRAKTOR</a:t>
          </a:r>
        </a:p>
      </dgm:t>
    </dgm:pt>
    <dgm:pt modelId="{CC249AEF-7DD3-490D-84BE-885AAE2A1931}" type="parTrans" cxnId="{D1AE3694-D37B-443E-872A-BC4638C882AF}">
      <dgm:prSet/>
      <dgm:spPr/>
      <dgm:t>
        <a:bodyPr/>
        <a:lstStyle/>
        <a:p>
          <a:endParaRPr lang="en-US"/>
        </a:p>
      </dgm:t>
    </dgm:pt>
    <dgm:pt modelId="{2D42CA6F-5C47-46D4-8876-0E5217D5C5F4}" type="sibTrans" cxnId="{D1AE3694-D37B-443E-872A-BC4638C882AF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37869CB4-3D9D-4BC9-A3F8-BF983F04BA50}">
      <dgm:prSet/>
      <dgm:spPr/>
      <dgm:t>
        <a:bodyPr/>
        <a:lstStyle/>
        <a:p>
          <a:r>
            <a:rPr lang="en-US" dirty="0">
              <a:latin typeface="Century Gothic" panose="020B0502020202020204" pitchFamily="34" charset="0"/>
            </a:rPr>
            <a:t>MENGIKUT ZON DAN DAERAH</a:t>
          </a:r>
        </a:p>
      </dgm:t>
    </dgm:pt>
    <dgm:pt modelId="{D3C823C0-4C60-4D3A-8745-614F628850A6}" type="parTrans" cxnId="{B216E8BB-7F83-4442-8C72-5D75A9720E47}">
      <dgm:prSet/>
      <dgm:spPr/>
      <dgm:t>
        <a:bodyPr/>
        <a:lstStyle/>
        <a:p>
          <a:endParaRPr lang="en-US"/>
        </a:p>
      </dgm:t>
    </dgm:pt>
    <dgm:pt modelId="{E8342441-C433-4C62-BE24-B205D8265748}" type="sibTrans" cxnId="{B216E8BB-7F83-4442-8C72-5D75A9720E47}">
      <dgm:prSet/>
      <dgm:spPr/>
      <dgm:t>
        <a:bodyPr/>
        <a:lstStyle/>
        <a:p>
          <a:endParaRPr lang="en-US"/>
        </a:p>
      </dgm:t>
    </dgm:pt>
    <dgm:pt modelId="{98717533-4F4E-4C04-B3C2-78B942ED4B95}">
      <dgm:prSet/>
      <dgm:spPr/>
      <dgm:t>
        <a:bodyPr/>
        <a:lstStyle/>
        <a:p>
          <a:r>
            <a:rPr lang="en-US" dirty="0">
              <a:latin typeface="Century Gothic" panose="020B0502020202020204" pitchFamily="34" charset="0"/>
            </a:rPr>
            <a:t>PRESTASI BULANAN</a:t>
          </a:r>
        </a:p>
      </dgm:t>
    </dgm:pt>
    <dgm:pt modelId="{5B26A828-6E6D-479C-8670-B0707A4A3D49}" type="parTrans" cxnId="{8876FBAE-872E-45C9-B945-18D9B54EEA6D}">
      <dgm:prSet/>
      <dgm:spPr/>
      <dgm:t>
        <a:bodyPr/>
        <a:lstStyle/>
        <a:p>
          <a:endParaRPr lang="en-US"/>
        </a:p>
      </dgm:t>
    </dgm:pt>
    <dgm:pt modelId="{146EB5CD-16CB-4060-9CC3-28DDEDE90ECC}" type="sibTrans" cxnId="{8876FBAE-872E-45C9-B945-18D9B54EEA6D}">
      <dgm:prSet/>
      <dgm:spPr/>
      <dgm:t>
        <a:bodyPr/>
        <a:lstStyle/>
        <a:p>
          <a:endParaRPr lang="en-US"/>
        </a:p>
      </dgm:t>
    </dgm:pt>
    <dgm:pt modelId="{40098EE1-B548-4348-AED3-03E6DE200EDE}">
      <dgm:prSet/>
      <dgm:spPr>
        <a:solidFill>
          <a:schemeClr val="bg1">
            <a:alpha val="90000"/>
          </a:schemeClr>
        </a:solidFill>
      </dgm:spPr>
      <dgm:t>
        <a:bodyPr/>
        <a:lstStyle/>
        <a:p>
          <a:pPr algn="l"/>
          <a:r>
            <a:rPr lang="en-US" dirty="0">
              <a:latin typeface="Century Gothic" panose="020B0502020202020204" pitchFamily="34" charset="0"/>
            </a:rPr>
            <a:t>PEMANTAUAN PEMBAYARAN</a:t>
          </a:r>
        </a:p>
      </dgm:t>
    </dgm:pt>
    <dgm:pt modelId="{05089725-0454-4162-9E76-D42BC9044C44}" type="parTrans" cxnId="{D7CCB57F-D0DF-4C86-A0F5-5221A850C9D3}">
      <dgm:prSet/>
      <dgm:spPr/>
      <dgm:t>
        <a:bodyPr/>
        <a:lstStyle/>
        <a:p>
          <a:endParaRPr lang="en-US"/>
        </a:p>
      </dgm:t>
    </dgm:pt>
    <dgm:pt modelId="{24412E94-0784-4C6D-8041-2A8A2DD3391F}" type="sibTrans" cxnId="{D7CCB57F-D0DF-4C86-A0F5-5221A850C9D3}">
      <dgm:prSet/>
      <dgm:spPr/>
      <dgm:t>
        <a:bodyPr/>
        <a:lstStyle/>
        <a:p>
          <a:endParaRPr lang="en-US"/>
        </a:p>
      </dgm:t>
    </dgm:pt>
    <dgm:pt modelId="{C98F747A-985D-4AED-847E-74563D83092F}" type="pres">
      <dgm:prSet presAssocID="{932A477B-B64A-4B73-9F85-DC5008CAFC9B}" presName="linearFlow" presStyleCnt="0">
        <dgm:presLayoutVars>
          <dgm:dir/>
          <dgm:animLvl val="lvl"/>
          <dgm:resizeHandles val="exact"/>
        </dgm:presLayoutVars>
      </dgm:prSet>
      <dgm:spPr/>
    </dgm:pt>
    <dgm:pt modelId="{B50A7A4B-5187-4BA4-9AC7-728B4AF132A7}" type="pres">
      <dgm:prSet presAssocID="{657E1CF0-A0BE-43C5-8C31-001D2AB9A025}" presName="composite" presStyleCnt="0"/>
      <dgm:spPr/>
    </dgm:pt>
    <dgm:pt modelId="{57807965-3157-40B6-AA35-C3C8301F3D5D}" type="pres">
      <dgm:prSet presAssocID="{657E1CF0-A0BE-43C5-8C31-001D2AB9A025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8460A38-537B-47EC-B3ED-ACA007FA4C6A}" type="pres">
      <dgm:prSet presAssocID="{657E1CF0-A0BE-43C5-8C31-001D2AB9A025}" presName="parSh" presStyleLbl="node1" presStyleIdx="0" presStyleCnt="4"/>
      <dgm:spPr/>
    </dgm:pt>
    <dgm:pt modelId="{2CBA9B41-7577-4B59-9B3A-BC2EF0005918}" type="pres">
      <dgm:prSet presAssocID="{657E1CF0-A0BE-43C5-8C31-001D2AB9A025}" presName="desTx" presStyleLbl="fgAcc1" presStyleIdx="0" presStyleCnt="4" custScaleX="113153">
        <dgm:presLayoutVars>
          <dgm:bulletEnabled val="1"/>
        </dgm:presLayoutVars>
      </dgm:prSet>
      <dgm:spPr/>
    </dgm:pt>
    <dgm:pt modelId="{8FA9E266-2923-41E6-9D0B-8269B10C7715}" type="pres">
      <dgm:prSet presAssocID="{ABF46E80-5DE3-49B9-B0FA-7431B387ADCF}" presName="sibTrans" presStyleLbl="sibTrans2D1" presStyleIdx="0" presStyleCnt="3"/>
      <dgm:spPr/>
    </dgm:pt>
    <dgm:pt modelId="{13E91949-CB42-4B7F-8B8A-F56A973E2D55}" type="pres">
      <dgm:prSet presAssocID="{ABF46E80-5DE3-49B9-B0FA-7431B387ADCF}" presName="connTx" presStyleLbl="sibTrans2D1" presStyleIdx="0" presStyleCnt="3"/>
      <dgm:spPr/>
    </dgm:pt>
    <dgm:pt modelId="{A521606E-C764-4313-9CA8-BC9D8FBE0AF4}" type="pres">
      <dgm:prSet presAssocID="{A58E44DD-62D7-44F6-822A-C5179E2D3E0B}" presName="composite" presStyleCnt="0"/>
      <dgm:spPr/>
    </dgm:pt>
    <dgm:pt modelId="{6E5128BB-4D29-4760-9833-28F20FE2AB97}" type="pres">
      <dgm:prSet presAssocID="{A58E44DD-62D7-44F6-822A-C5179E2D3E0B}" presName="par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E7D698D6-0DFB-4A56-9A52-0659038EFA49}" type="pres">
      <dgm:prSet presAssocID="{A58E44DD-62D7-44F6-822A-C5179E2D3E0B}" presName="parSh" presStyleLbl="node1" presStyleIdx="1" presStyleCnt="4"/>
      <dgm:spPr/>
    </dgm:pt>
    <dgm:pt modelId="{F451B448-6FBE-4615-B925-E4C416B769C9}" type="pres">
      <dgm:prSet presAssocID="{A58E44DD-62D7-44F6-822A-C5179E2D3E0B}" presName="desTx" presStyleLbl="fgAcc1" presStyleIdx="1" presStyleCnt="4">
        <dgm:presLayoutVars>
          <dgm:bulletEnabled val="1"/>
        </dgm:presLayoutVars>
      </dgm:prSet>
      <dgm:spPr/>
    </dgm:pt>
    <dgm:pt modelId="{B6C2CBE9-52D1-49CF-8BEF-3BB76BEBA2D4}" type="pres">
      <dgm:prSet presAssocID="{834D8A04-010B-4CF3-80BA-B6934ACA9AF7}" presName="sibTrans" presStyleLbl="sibTrans2D1" presStyleIdx="1" presStyleCnt="3"/>
      <dgm:spPr/>
    </dgm:pt>
    <dgm:pt modelId="{7986FC95-7E53-4245-A36B-2045419EC935}" type="pres">
      <dgm:prSet presAssocID="{834D8A04-010B-4CF3-80BA-B6934ACA9AF7}" presName="connTx" presStyleLbl="sibTrans2D1" presStyleIdx="1" presStyleCnt="3"/>
      <dgm:spPr/>
    </dgm:pt>
    <dgm:pt modelId="{E74F9F29-3F6D-4307-85A6-2F8773D060A1}" type="pres">
      <dgm:prSet presAssocID="{DCABF062-2284-4FB7-89C8-5DF9D9876974}" presName="composite" presStyleCnt="0"/>
      <dgm:spPr/>
    </dgm:pt>
    <dgm:pt modelId="{EF294AF8-DF8D-45CE-AB87-59099D3B5D91}" type="pres">
      <dgm:prSet presAssocID="{DCABF062-2284-4FB7-89C8-5DF9D9876974}" presName="par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662A94F-CB1C-4CDA-908E-E8C508FFDBE9}" type="pres">
      <dgm:prSet presAssocID="{DCABF062-2284-4FB7-89C8-5DF9D9876974}" presName="parSh" presStyleLbl="node1" presStyleIdx="2" presStyleCnt="4"/>
      <dgm:spPr/>
    </dgm:pt>
    <dgm:pt modelId="{E503E1DA-5FD5-4E0D-A020-1B27857D13D8}" type="pres">
      <dgm:prSet presAssocID="{DCABF062-2284-4FB7-89C8-5DF9D9876974}" presName="desTx" presStyleLbl="fgAcc1" presStyleIdx="2" presStyleCnt="4">
        <dgm:presLayoutVars>
          <dgm:bulletEnabled val="1"/>
        </dgm:presLayoutVars>
      </dgm:prSet>
      <dgm:spPr/>
    </dgm:pt>
    <dgm:pt modelId="{3A52BEC0-DFC1-45A4-BE93-37DA9E084930}" type="pres">
      <dgm:prSet presAssocID="{2D42CA6F-5C47-46D4-8876-0E5217D5C5F4}" presName="sibTrans" presStyleLbl="sibTrans2D1" presStyleIdx="2" presStyleCnt="3"/>
      <dgm:spPr/>
    </dgm:pt>
    <dgm:pt modelId="{F2E52622-2F36-4D9D-BE55-979E84569B51}" type="pres">
      <dgm:prSet presAssocID="{2D42CA6F-5C47-46D4-8876-0E5217D5C5F4}" presName="connTx" presStyleLbl="sibTrans2D1" presStyleIdx="2" presStyleCnt="3"/>
      <dgm:spPr/>
    </dgm:pt>
    <dgm:pt modelId="{0F96D03A-D70F-4CCF-B3DF-6CE2C4FACC56}" type="pres">
      <dgm:prSet presAssocID="{995FB872-2DE8-4BBA-A733-3532D5B181EA}" presName="composite" presStyleCnt="0"/>
      <dgm:spPr/>
    </dgm:pt>
    <dgm:pt modelId="{5E373564-AC7B-4684-AB6E-2684CA24B48E}" type="pres">
      <dgm:prSet presAssocID="{995FB872-2DE8-4BBA-A733-3532D5B181EA}" presName="par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F7ED2C7F-D4CF-41C2-A8F9-2067F9D2762C}" type="pres">
      <dgm:prSet presAssocID="{995FB872-2DE8-4BBA-A733-3532D5B181EA}" presName="parSh" presStyleLbl="node1" presStyleIdx="3" presStyleCnt="4"/>
      <dgm:spPr/>
    </dgm:pt>
    <dgm:pt modelId="{200EC568-CAF4-4594-9564-06C922348B40}" type="pres">
      <dgm:prSet presAssocID="{995FB872-2DE8-4BBA-A733-3532D5B181EA}" presName="desTx" presStyleLbl="fgAcc1" presStyleIdx="3" presStyleCnt="4">
        <dgm:presLayoutVars>
          <dgm:bulletEnabled val="1"/>
        </dgm:presLayoutVars>
      </dgm:prSet>
      <dgm:spPr/>
    </dgm:pt>
  </dgm:ptLst>
  <dgm:cxnLst>
    <dgm:cxn modelId="{8B54FE05-B3B9-4699-99D3-1F2935ABA75D}" type="presOf" srcId="{995FB872-2DE8-4BBA-A733-3532D5B181EA}" destId="{F7ED2C7F-D4CF-41C2-A8F9-2067F9D2762C}" srcOrd="1" destOrd="0" presId="urn:microsoft.com/office/officeart/2005/8/layout/process3"/>
    <dgm:cxn modelId="{683DAC08-5188-4851-BD7F-83D5CEAF958B}" srcId="{995FB872-2DE8-4BBA-A733-3532D5B181EA}" destId="{22131797-C6C8-4D77-84B0-2404736061C7}" srcOrd="0" destOrd="0" parTransId="{39C956B2-8CB5-4CA5-83A6-05FE07E2B9D5}" sibTransId="{5DCC3C34-016A-4C56-992A-F417B0521BA0}"/>
    <dgm:cxn modelId="{2DDC2C14-C782-4991-B4BF-5ADD4DFD185F}" srcId="{A58E44DD-62D7-44F6-822A-C5179E2D3E0B}" destId="{E969F11A-2404-461C-A814-140162F6B085}" srcOrd="5" destOrd="0" parTransId="{5B0B6375-4689-41EC-85CE-8165FA2C6C7D}" sibTransId="{85EB30FB-6A4F-4126-82CC-4C6F5759A987}"/>
    <dgm:cxn modelId="{481A991E-5AD2-4B89-8525-778E31DC62DF}" srcId="{A58E44DD-62D7-44F6-822A-C5179E2D3E0B}" destId="{BC622FC8-7857-48A1-AE4D-B622BE9690DF}" srcOrd="1" destOrd="0" parTransId="{FE96081F-34C3-4FA5-A63A-CDD894590215}" sibTransId="{2506406C-A158-4938-98C0-BCEFB1F120A6}"/>
    <dgm:cxn modelId="{35D0D920-09E0-40DA-9FDD-36D1B9E4F75B}" type="presOf" srcId="{ABF46E80-5DE3-49B9-B0FA-7431B387ADCF}" destId="{13E91949-CB42-4B7F-8B8A-F56A973E2D55}" srcOrd="1" destOrd="0" presId="urn:microsoft.com/office/officeart/2005/8/layout/process3"/>
    <dgm:cxn modelId="{4B5CE924-C3CD-45CC-9139-B39C776B9DC7}" srcId="{A58E44DD-62D7-44F6-822A-C5179E2D3E0B}" destId="{8970FF2D-F875-46AB-AAC5-A7181568515E}" srcOrd="0" destOrd="0" parTransId="{EF96E29C-E59E-41AF-BBA7-874701BBCB60}" sibTransId="{6063C0E8-43A0-4FE9-B1E6-5315CF216B3E}"/>
    <dgm:cxn modelId="{71600F2F-9E2A-4DDD-A20D-4681C121FFEA}" type="presOf" srcId="{613C59A3-0ED1-4774-872E-656355044A89}" destId="{F451B448-6FBE-4615-B925-E4C416B769C9}" srcOrd="0" destOrd="2" presId="urn:microsoft.com/office/officeart/2005/8/layout/process3"/>
    <dgm:cxn modelId="{AC794938-0A6A-4340-8487-C7486403DDE7}" type="presOf" srcId="{5DAC031C-A749-472A-BD23-40D73765EAFE}" destId="{F451B448-6FBE-4615-B925-E4C416B769C9}" srcOrd="0" destOrd="4" presId="urn:microsoft.com/office/officeart/2005/8/layout/process3"/>
    <dgm:cxn modelId="{8A19173B-A433-4A9D-8E1F-0E6A61430867}" type="presOf" srcId="{995FB872-2DE8-4BBA-A733-3532D5B181EA}" destId="{5E373564-AC7B-4684-AB6E-2684CA24B48E}" srcOrd="0" destOrd="0" presId="urn:microsoft.com/office/officeart/2005/8/layout/process3"/>
    <dgm:cxn modelId="{01263B3B-5035-4107-925F-4283FFABE088}" srcId="{932A477B-B64A-4B73-9F85-DC5008CAFC9B}" destId="{995FB872-2DE8-4BBA-A733-3532D5B181EA}" srcOrd="3" destOrd="0" parTransId="{7718B514-5061-4127-B026-572037BF3EE9}" sibTransId="{B326D4B2-B513-4770-9A97-A98305988902}"/>
    <dgm:cxn modelId="{56855240-06E1-4C21-A098-9F80884ABA87}" srcId="{A58E44DD-62D7-44F6-822A-C5179E2D3E0B}" destId="{613C59A3-0ED1-4774-872E-656355044A89}" srcOrd="2" destOrd="0" parTransId="{D088B668-FF5F-417E-B630-FFA614507356}" sibTransId="{7E752CA4-2F1E-443B-84F3-7B6887507BC9}"/>
    <dgm:cxn modelId="{65BC3D41-01F7-4D8E-86B3-F7A46649265B}" type="presOf" srcId="{17DAD3D0-BC02-4FE1-BBAA-2D49980CD8C4}" destId="{F451B448-6FBE-4615-B925-E4C416B769C9}" srcOrd="0" destOrd="6" presId="urn:microsoft.com/office/officeart/2005/8/layout/process3"/>
    <dgm:cxn modelId="{FFD47A6F-76A9-485C-844B-FB4CFFA3FF7C}" srcId="{657E1CF0-A0BE-43C5-8C31-001D2AB9A025}" destId="{0A5F02BC-2B23-462F-9A57-CB05B9B5DB29}" srcOrd="0" destOrd="0" parTransId="{16BF56A4-E0C4-448F-B329-918E243B7CF6}" sibTransId="{2E827E68-DBB6-4B1C-A903-CC9CC8E32E97}"/>
    <dgm:cxn modelId="{0C416077-4931-4060-A857-4DDE64325B4F}" type="presOf" srcId="{98D54179-0175-4CCD-81B1-61386903E435}" destId="{F451B448-6FBE-4615-B925-E4C416B769C9}" srcOrd="0" destOrd="3" presId="urn:microsoft.com/office/officeart/2005/8/layout/process3"/>
    <dgm:cxn modelId="{D7CCB57F-D0DF-4C86-A0F5-5221A850C9D3}" srcId="{657E1CF0-A0BE-43C5-8C31-001D2AB9A025}" destId="{40098EE1-B548-4348-AED3-03E6DE200EDE}" srcOrd="1" destOrd="0" parTransId="{05089725-0454-4162-9E76-D42BC9044C44}" sibTransId="{24412E94-0784-4C6D-8041-2A8A2DD3391F}"/>
    <dgm:cxn modelId="{3D1E138D-C0E9-443A-8A64-E287D506D7D9}" srcId="{A58E44DD-62D7-44F6-822A-C5179E2D3E0B}" destId="{17DAD3D0-BC02-4FE1-BBAA-2D49980CD8C4}" srcOrd="6" destOrd="0" parTransId="{2F7C0635-9E81-4CBB-BB48-9E69FD7E9B8D}" sibTransId="{D31BA3AB-75AB-487A-A093-06FD8A9A3A03}"/>
    <dgm:cxn modelId="{854FD891-DEEE-423B-8D44-F5E0B24A8CFE}" type="presOf" srcId="{A58E44DD-62D7-44F6-822A-C5179E2D3E0B}" destId="{6E5128BB-4D29-4760-9833-28F20FE2AB97}" srcOrd="0" destOrd="0" presId="urn:microsoft.com/office/officeart/2005/8/layout/process3"/>
    <dgm:cxn modelId="{D2AC6392-FE55-4D0C-A3EF-333EC932F35A}" type="presOf" srcId="{BC622FC8-7857-48A1-AE4D-B622BE9690DF}" destId="{F451B448-6FBE-4615-B925-E4C416B769C9}" srcOrd="0" destOrd="1" presId="urn:microsoft.com/office/officeart/2005/8/layout/process3"/>
    <dgm:cxn modelId="{EFC63C93-AA07-4B8C-8E53-AB743A195EB7}" type="presOf" srcId="{2D42CA6F-5C47-46D4-8876-0E5217D5C5F4}" destId="{3A52BEC0-DFC1-45A4-BE93-37DA9E084930}" srcOrd="0" destOrd="0" presId="urn:microsoft.com/office/officeart/2005/8/layout/process3"/>
    <dgm:cxn modelId="{D1AE3694-D37B-443E-872A-BC4638C882AF}" srcId="{932A477B-B64A-4B73-9F85-DC5008CAFC9B}" destId="{DCABF062-2284-4FB7-89C8-5DF9D9876974}" srcOrd="2" destOrd="0" parTransId="{CC249AEF-7DD3-490D-84BE-885AAE2A1931}" sibTransId="{2D42CA6F-5C47-46D4-8876-0E5217D5C5F4}"/>
    <dgm:cxn modelId="{0CB2EF95-F042-4295-A09F-3C34C1D67338}" type="presOf" srcId="{932A477B-B64A-4B73-9F85-DC5008CAFC9B}" destId="{C98F747A-985D-4AED-847E-74563D83092F}" srcOrd="0" destOrd="0" presId="urn:microsoft.com/office/officeart/2005/8/layout/process3"/>
    <dgm:cxn modelId="{AF41909D-D780-4BDC-911E-348C2D1ACE2A}" type="presOf" srcId="{657E1CF0-A0BE-43C5-8C31-001D2AB9A025}" destId="{A8460A38-537B-47EC-B3ED-ACA007FA4C6A}" srcOrd="1" destOrd="0" presId="urn:microsoft.com/office/officeart/2005/8/layout/process3"/>
    <dgm:cxn modelId="{FA2F29A3-E09D-4358-B903-89CD440148B7}" type="presOf" srcId="{E969F11A-2404-461C-A814-140162F6B085}" destId="{F451B448-6FBE-4615-B925-E4C416B769C9}" srcOrd="0" destOrd="5" presId="urn:microsoft.com/office/officeart/2005/8/layout/process3"/>
    <dgm:cxn modelId="{64C13CA9-C99B-43A4-B34B-19D5356F047E}" type="presOf" srcId="{DCABF062-2284-4FB7-89C8-5DF9D9876974}" destId="{7662A94F-CB1C-4CDA-908E-E8C508FFDBE9}" srcOrd="1" destOrd="0" presId="urn:microsoft.com/office/officeart/2005/8/layout/process3"/>
    <dgm:cxn modelId="{D995A7AC-F31C-4333-8509-160A9C8F4C23}" type="presOf" srcId="{0A5F02BC-2B23-462F-9A57-CB05B9B5DB29}" destId="{2CBA9B41-7577-4B59-9B3A-BC2EF0005918}" srcOrd="0" destOrd="0" presId="urn:microsoft.com/office/officeart/2005/8/layout/process3"/>
    <dgm:cxn modelId="{8876FBAE-872E-45C9-B945-18D9B54EEA6D}" srcId="{995FB872-2DE8-4BBA-A733-3532D5B181EA}" destId="{98717533-4F4E-4C04-B3C2-78B942ED4B95}" srcOrd="1" destOrd="0" parTransId="{5B26A828-6E6D-479C-8670-B0707A4A3D49}" sibTransId="{146EB5CD-16CB-4060-9CC3-28DDEDE90ECC}"/>
    <dgm:cxn modelId="{BF44B3B3-D415-4ABE-B9B5-CBE181548F0F}" srcId="{A58E44DD-62D7-44F6-822A-C5179E2D3E0B}" destId="{5DAC031C-A749-472A-BD23-40D73765EAFE}" srcOrd="4" destOrd="0" parTransId="{98A6087C-7680-401F-A547-A21A6ADFF24B}" sibTransId="{9824B7B2-3444-460E-BF5A-48409E2152D5}"/>
    <dgm:cxn modelId="{BD0236BA-A5AE-4994-B01F-8AFB3AD37F27}" type="presOf" srcId="{8970FF2D-F875-46AB-AAC5-A7181568515E}" destId="{F451B448-6FBE-4615-B925-E4C416B769C9}" srcOrd="0" destOrd="0" presId="urn:microsoft.com/office/officeart/2005/8/layout/process3"/>
    <dgm:cxn modelId="{DD364CBA-6627-4094-A26A-3F3FFA039625}" type="presOf" srcId="{DCABF062-2284-4FB7-89C8-5DF9D9876974}" destId="{EF294AF8-DF8D-45CE-AB87-59099D3B5D91}" srcOrd="0" destOrd="0" presId="urn:microsoft.com/office/officeart/2005/8/layout/process3"/>
    <dgm:cxn modelId="{B216E8BB-7F83-4442-8C72-5D75A9720E47}" srcId="{DCABF062-2284-4FB7-89C8-5DF9D9876974}" destId="{37869CB4-3D9D-4BC9-A3F8-BF983F04BA50}" srcOrd="0" destOrd="0" parTransId="{D3C823C0-4C60-4D3A-8745-614F628850A6}" sibTransId="{E8342441-C433-4C62-BE24-B205D8265748}"/>
    <dgm:cxn modelId="{435487BD-7B07-4D80-BDB3-F28CD256ED24}" type="presOf" srcId="{A58E44DD-62D7-44F6-822A-C5179E2D3E0B}" destId="{E7D698D6-0DFB-4A56-9A52-0659038EFA49}" srcOrd="1" destOrd="0" presId="urn:microsoft.com/office/officeart/2005/8/layout/process3"/>
    <dgm:cxn modelId="{1576DCC8-6E1C-48C4-B544-084269DCC3C1}" srcId="{932A477B-B64A-4B73-9F85-DC5008CAFC9B}" destId="{657E1CF0-A0BE-43C5-8C31-001D2AB9A025}" srcOrd="0" destOrd="0" parTransId="{1ACA5371-6120-44C5-8D3F-8053AE10F500}" sibTransId="{ABF46E80-5DE3-49B9-B0FA-7431B387ADCF}"/>
    <dgm:cxn modelId="{760C87CB-D7E6-4997-8189-72F0885B7F4E}" type="presOf" srcId="{98717533-4F4E-4C04-B3C2-78B942ED4B95}" destId="{200EC568-CAF4-4594-9564-06C922348B40}" srcOrd="0" destOrd="1" presId="urn:microsoft.com/office/officeart/2005/8/layout/process3"/>
    <dgm:cxn modelId="{910003CD-5F83-414F-AD54-58DE324D1279}" type="presOf" srcId="{22131797-C6C8-4D77-84B0-2404736061C7}" destId="{200EC568-CAF4-4594-9564-06C922348B40}" srcOrd="0" destOrd="0" presId="urn:microsoft.com/office/officeart/2005/8/layout/process3"/>
    <dgm:cxn modelId="{65E529DF-EAFF-4AC9-A330-F7E5DE284A85}" srcId="{932A477B-B64A-4B73-9F85-DC5008CAFC9B}" destId="{A58E44DD-62D7-44F6-822A-C5179E2D3E0B}" srcOrd="1" destOrd="0" parTransId="{E4A2372B-73CC-4D7B-AAD9-82893A15D3BF}" sibTransId="{834D8A04-010B-4CF3-80BA-B6934ACA9AF7}"/>
    <dgm:cxn modelId="{3418C8E2-1F59-4CA4-A241-846D49A69CE6}" type="presOf" srcId="{40098EE1-B548-4348-AED3-03E6DE200EDE}" destId="{2CBA9B41-7577-4B59-9B3A-BC2EF0005918}" srcOrd="0" destOrd="1" presId="urn:microsoft.com/office/officeart/2005/8/layout/process3"/>
    <dgm:cxn modelId="{7106D2E4-8FDF-4BFE-9FFD-0C879AD2A5DC}" type="presOf" srcId="{2D42CA6F-5C47-46D4-8876-0E5217D5C5F4}" destId="{F2E52622-2F36-4D9D-BE55-979E84569B51}" srcOrd="1" destOrd="0" presId="urn:microsoft.com/office/officeart/2005/8/layout/process3"/>
    <dgm:cxn modelId="{3B9D70EB-79E5-4573-ACA3-E4CD90577150}" srcId="{A58E44DD-62D7-44F6-822A-C5179E2D3E0B}" destId="{98D54179-0175-4CCD-81B1-61386903E435}" srcOrd="3" destOrd="0" parTransId="{59E63F92-7447-4F55-9472-38811F3EC471}" sibTransId="{D5191799-5D85-44C7-9F66-632C77558C6B}"/>
    <dgm:cxn modelId="{6F0232ED-67F3-4CC4-A516-965760A8311C}" type="presOf" srcId="{657E1CF0-A0BE-43C5-8C31-001D2AB9A025}" destId="{57807965-3157-40B6-AA35-C3C8301F3D5D}" srcOrd="0" destOrd="0" presId="urn:microsoft.com/office/officeart/2005/8/layout/process3"/>
    <dgm:cxn modelId="{A422D6EE-777A-47D8-9079-969B60A623D4}" type="presOf" srcId="{37869CB4-3D9D-4BC9-A3F8-BF983F04BA50}" destId="{E503E1DA-5FD5-4E0D-A020-1B27857D13D8}" srcOrd="0" destOrd="0" presId="urn:microsoft.com/office/officeart/2005/8/layout/process3"/>
    <dgm:cxn modelId="{D0D7B9F6-7F4B-42A6-B2AC-12F07DBDC202}" type="presOf" srcId="{ABF46E80-5DE3-49B9-B0FA-7431B387ADCF}" destId="{8FA9E266-2923-41E6-9D0B-8269B10C7715}" srcOrd="0" destOrd="0" presId="urn:microsoft.com/office/officeart/2005/8/layout/process3"/>
    <dgm:cxn modelId="{E7E8ACF8-91EC-4992-A58A-27F75FBD7F1C}" type="presOf" srcId="{834D8A04-010B-4CF3-80BA-B6934ACA9AF7}" destId="{B6C2CBE9-52D1-49CF-8BEF-3BB76BEBA2D4}" srcOrd="0" destOrd="0" presId="urn:microsoft.com/office/officeart/2005/8/layout/process3"/>
    <dgm:cxn modelId="{86D8CCFF-1804-43AF-B9A4-5FDA4D881E59}" type="presOf" srcId="{834D8A04-010B-4CF3-80BA-B6934ACA9AF7}" destId="{7986FC95-7E53-4245-A36B-2045419EC935}" srcOrd="1" destOrd="0" presId="urn:microsoft.com/office/officeart/2005/8/layout/process3"/>
    <dgm:cxn modelId="{ECFB4CB7-AEB9-46C0-8B3F-E8187416EAE1}" type="presParOf" srcId="{C98F747A-985D-4AED-847E-74563D83092F}" destId="{B50A7A4B-5187-4BA4-9AC7-728B4AF132A7}" srcOrd="0" destOrd="0" presId="urn:microsoft.com/office/officeart/2005/8/layout/process3"/>
    <dgm:cxn modelId="{C831FF78-719C-460C-AA8D-6BB9576F31CE}" type="presParOf" srcId="{B50A7A4B-5187-4BA4-9AC7-728B4AF132A7}" destId="{57807965-3157-40B6-AA35-C3C8301F3D5D}" srcOrd="0" destOrd="0" presId="urn:microsoft.com/office/officeart/2005/8/layout/process3"/>
    <dgm:cxn modelId="{77DF88D6-77B0-4CC4-B2CA-D916F3D051A5}" type="presParOf" srcId="{B50A7A4B-5187-4BA4-9AC7-728B4AF132A7}" destId="{A8460A38-537B-47EC-B3ED-ACA007FA4C6A}" srcOrd="1" destOrd="0" presId="urn:microsoft.com/office/officeart/2005/8/layout/process3"/>
    <dgm:cxn modelId="{872A40D7-C804-4CF9-8996-9E51EF29D347}" type="presParOf" srcId="{B50A7A4B-5187-4BA4-9AC7-728B4AF132A7}" destId="{2CBA9B41-7577-4B59-9B3A-BC2EF0005918}" srcOrd="2" destOrd="0" presId="urn:microsoft.com/office/officeart/2005/8/layout/process3"/>
    <dgm:cxn modelId="{F7FDE0CC-0BB1-4EB7-BE17-F9EBF0479038}" type="presParOf" srcId="{C98F747A-985D-4AED-847E-74563D83092F}" destId="{8FA9E266-2923-41E6-9D0B-8269B10C7715}" srcOrd="1" destOrd="0" presId="urn:microsoft.com/office/officeart/2005/8/layout/process3"/>
    <dgm:cxn modelId="{E54F4DF9-C833-4561-A8DD-6CFC2440839C}" type="presParOf" srcId="{8FA9E266-2923-41E6-9D0B-8269B10C7715}" destId="{13E91949-CB42-4B7F-8B8A-F56A973E2D55}" srcOrd="0" destOrd="0" presId="urn:microsoft.com/office/officeart/2005/8/layout/process3"/>
    <dgm:cxn modelId="{624C1958-E95B-4DE4-BC07-25125057B7EB}" type="presParOf" srcId="{C98F747A-985D-4AED-847E-74563D83092F}" destId="{A521606E-C764-4313-9CA8-BC9D8FBE0AF4}" srcOrd="2" destOrd="0" presId="urn:microsoft.com/office/officeart/2005/8/layout/process3"/>
    <dgm:cxn modelId="{51568A99-BE20-46A1-9295-3E067725C9A2}" type="presParOf" srcId="{A521606E-C764-4313-9CA8-BC9D8FBE0AF4}" destId="{6E5128BB-4D29-4760-9833-28F20FE2AB97}" srcOrd="0" destOrd="0" presId="urn:microsoft.com/office/officeart/2005/8/layout/process3"/>
    <dgm:cxn modelId="{BD5CC208-DA22-49D2-8097-C56421BEED89}" type="presParOf" srcId="{A521606E-C764-4313-9CA8-BC9D8FBE0AF4}" destId="{E7D698D6-0DFB-4A56-9A52-0659038EFA49}" srcOrd="1" destOrd="0" presId="urn:microsoft.com/office/officeart/2005/8/layout/process3"/>
    <dgm:cxn modelId="{DED5BF22-FB17-44AA-9283-0ED970CB4941}" type="presParOf" srcId="{A521606E-C764-4313-9CA8-BC9D8FBE0AF4}" destId="{F451B448-6FBE-4615-B925-E4C416B769C9}" srcOrd="2" destOrd="0" presId="urn:microsoft.com/office/officeart/2005/8/layout/process3"/>
    <dgm:cxn modelId="{A3C1E49C-A504-4FDD-9B6A-125022A1254C}" type="presParOf" srcId="{C98F747A-985D-4AED-847E-74563D83092F}" destId="{B6C2CBE9-52D1-49CF-8BEF-3BB76BEBA2D4}" srcOrd="3" destOrd="0" presId="urn:microsoft.com/office/officeart/2005/8/layout/process3"/>
    <dgm:cxn modelId="{DFE6C222-8AAB-4B5D-8A5B-280DB6B078FC}" type="presParOf" srcId="{B6C2CBE9-52D1-49CF-8BEF-3BB76BEBA2D4}" destId="{7986FC95-7E53-4245-A36B-2045419EC935}" srcOrd="0" destOrd="0" presId="urn:microsoft.com/office/officeart/2005/8/layout/process3"/>
    <dgm:cxn modelId="{CC346C49-2716-4859-8980-655B2E6A99AF}" type="presParOf" srcId="{C98F747A-985D-4AED-847E-74563D83092F}" destId="{E74F9F29-3F6D-4307-85A6-2F8773D060A1}" srcOrd="4" destOrd="0" presId="urn:microsoft.com/office/officeart/2005/8/layout/process3"/>
    <dgm:cxn modelId="{5BAA9CF9-41BF-4F1E-9F75-A2458C5CDFBF}" type="presParOf" srcId="{E74F9F29-3F6D-4307-85A6-2F8773D060A1}" destId="{EF294AF8-DF8D-45CE-AB87-59099D3B5D91}" srcOrd="0" destOrd="0" presId="urn:microsoft.com/office/officeart/2005/8/layout/process3"/>
    <dgm:cxn modelId="{EA6DAC99-D8D4-41F9-903E-64004FF60C6C}" type="presParOf" srcId="{E74F9F29-3F6D-4307-85A6-2F8773D060A1}" destId="{7662A94F-CB1C-4CDA-908E-E8C508FFDBE9}" srcOrd="1" destOrd="0" presId="urn:microsoft.com/office/officeart/2005/8/layout/process3"/>
    <dgm:cxn modelId="{841FD9F5-2E25-4F25-A384-B3F049ED0E09}" type="presParOf" srcId="{E74F9F29-3F6D-4307-85A6-2F8773D060A1}" destId="{E503E1DA-5FD5-4E0D-A020-1B27857D13D8}" srcOrd="2" destOrd="0" presId="urn:microsoft.com/office/officeart/2005/8/layout/process3"/>
    <dgm:cxn modelId="{D1D66FF1-53DF-434E-BB86-B460816450AD}" type="presParOf" srcId="{C98F747A-985D-4AED-847E-74563D83092F}" destId="{3A52BEC0-DFC1-45A4-BE93-37DA9E084930}" srcOrd="5" destOrd="0" presId="urn:microsoft.com/office/officeart/2005/8/layout/process3"/>
    <dgm:cxn modelId="{F485FF32-6466-4D7E-B3F4-03D0B8CC22E1}" type="presParOf" srcId="{3A52BEC0-DFC1-45A4-BE93-37DA9E084930}" destId="{F2E52622-2F36-4D9D-BE55-979E84569B51}" srcOrd="0" destOrd="0" presId="urn:microsoft.com/office/officeart/2005/8/layout/process3"/>
    <dgm:cxn modelId="{6CE5D01C-5C12-4AF7-8AAA-C5886ADBB879}" type="presParOf" srcId="{C98F747A-985D-4AED-847E-74563D83092F}" destId="{0F96D03A-D70F-4CCF-B3DF-6CE2C4FACC56}" srcOrd="6" destOrd="0" presId="urn:microsoft.com/office/officeart/2005/8/layout/process3"/>
    <dgm:cxn modelId="{4FE8C274-6FE4-4AAC-9B87-721EB2FBFCDD}" type="presParOf" srcId="{0F96D03A-D70F-4CCF-B3DF-6CE2C4FACC56}" destId="{5E373564-AC7B-4684-AB6E-2684CA24B48E}" srcOrd="0" destOrd="0" presId="urn:microsoft.com/office/officeart/2005/8/layout/process3"/>
    <dgm:cxn modelId="{61F782ED-43CD-40EF-8D5B-33B658717735}" type="presParOf" srcId="{0F96D03A-D70F-4CCF-B3DF-6CE2C4FACC56}" destId="{F7ED2C7F-D4CF-41C2-A8F9-2067F9D2762C}" srcOrd="1" destOrd="0" presId="urn:microsoft.com/office/officeart/2005/8/layout/process3"/>
    <dgm:cxn modelId="{E7AA8006-7655-4836-9BDA-222C55BF8E38}" type="presParOf" srcId="{0F96D03A-D70F-4CCF-B3DF-6CE2C4FACC56}" destId="{200EC568-CAF4-4594-9564-06C922348B4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60A38-537B-47EC-B3ED-ACA007FA4C6A}">
      <dsp:nvSpPr>
        <dsp:cNvPr id="0" name=""/>
        <dsp:cNvSpPr/>
      </dsp:nvSpPr>
      <dsp:spPr>
        <a:xfrm>
          <a:off x="2655" y="1247305"/>
          <a:ext cx="1912520" cy="82527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PEMANTAUAN BAJET TAHUNAN</a:t>
          </a:r>
        </a:p>
      </dsp:txBody>
      <dsp:txXfrm>
        <a:off x="2655" y="1247305"/>
        <a:ext cx="1912520" cy="550184"/>
      </dsp:txXfrm>
    </dsp:sp>
    <dsp:sp modelId="{2CBA9B41-7577-4B59-9B3A-BC2EF0005918}">
      <dsp:nvSpPr>
        <dsp:cNvPr id="0" name=""/>
        <dsp:cNvSpPr/>
      </dsp:nvSpPr>
      <dsp:spPr>
        <a:xfrm>
          <a:off x="268600" y="1797489"/>
          <a:ext cx="2164074" cy="1927800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PEMBAHAGIAN PERUNTUKAN MENGIKUT KEPERLUAN DI TAPAK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PEMANTAUAN PEMBAYARAN</a:t>
          </a:r>
        </a:p>
      </dsp:txBody>
      <dsp:txXfrm>
        <a:off x="325063" y="1853952"/>
        <a:ext cx="2051148" cy="1814874"/>
      </dsp:txXfrm>
    </dsp:sp>
    <dsp:sp modelId="{8FA9E266-2923-41E6-9D0B-8269B10C7715}">
      <dsp:nvSpPr>
        <dsp:cNvPr id="0" name=""/>
        <dsp:cNvSpPr/>
      </dsp:nvSpPr>
      <dsp:spPr>
        <a:xfrm>
          <a:off x="2236552" y="1284316"/>
          <a:ext cx="681316" cy="476162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236552" y="1379548"/>
        <a:ext cx="538467" cy="285698"/>
      </dsp:txXfrm>
    </dsp:sp>
    <dsp:sp modelId="{E7D698D6-0DFB-4A56-9A52-0659038EFA49}">
      <dsp:nvSpPr>
        <dsp:cNvPr id="0" name=""/>
        <dsp:cNvSpPr/>
      </dsp:nvSpPr>
      <dsp:spPr>
        <a:xfrm>
          <a:off x="3200678" y="1247305"/>
          <a:ext cx="1912520" cy="82527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PEMANTAUAN KERJA DI TAPAK</a:t>
          </a:r>
        </a:p>
      </dsp:txBody>
      <dsp:txXfrm>
        <a:off x="3200678" y="1247305"/>
        <a:ext cx="1912520" cy="550184"/>
      </dsp:txXfrm>
    </dsp:sp>
    <dsp:sp modelId="{F451B448-6FBE-4615-B925-E4C416B769C9}">
      <dsp:nvSpPr>
        <dsp:cNvPr id="0" name=""/>
        <dsp:cNvSpPr/>
      </dsp:nvSpPr>
      <dsp:spPr>
        <a:xfrm>
          <a:off x="3592399" y="1797489"/>
          <a:ext cx="1912520" cy="1927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PRELIMINARIES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RUTIN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KECEMASAN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BP &amp; BBP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ELEKTRIK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TOT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PCA</a:t>
          </a:r>
        </a:p>
      </dsp:txBody>
      <dsp:txXfrm>
        <a:off x="3648415" y="1853505"/>
        <a:ext cx="1800488" cy="1815768"/>
      </dsp:txXfrm>
    </dsp:sp>
    <dsp:sp modelId="{B6C2CBE9-52D1-49CF-8BEF-3BB76BEBA2D4}">
      <dsp:nvSpPr>
        <dsp:cNvPr id="0" name=""/>
        <dsp:cNvSpPr/>
      </dsp:nvSpPr>
      <dsp:spPr>
        <a:xfrm>
          <a:off x="5403130" y="1284316"/>
          <a:ext cx="614654" cy="476162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403130" y="1379548"/>
        <a:ext cx="471805" cy="285698"/>
      </dsp:txXfrm>
    </dsp:sp>
    <dsp:sp modelId="{7662A94F-CB1C-4CDA-908E-E8C508FFDBE9}">
      <dsp:nvSpPr>
        <dsp:cNvPr id="0" name=""/>
        <dsp:cNvSpPr/>
      </dsp:nvSpPr>
      <dsp:spPr>
        <a:xfrm>
          <a:off x="6272924" y="1247305"/>
          <a:ext cx="1912520" cy="82527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PENILAIAN PRESTASI KONTRAKTOR</a:t>
          </a:r>
        </a:p>
      </dsp:txBody>
      <dsp:txXfrm>
        <a:off x="6272924" y="1247305"/>
        <a:ext cx="1912520" cy="550184"/>
      </dsp:txXfrm>
    </dsp:sp>
    <dsp:sp modelId="{E503E1DA-5FD5-4E0D-A020-1B27857D13D8}">
      <dsp:nvSpPr>
        <dsp:cNvPr id="0" name=""/>
        <dsp:cNvSpPr/>
      </dsp:nvSpPr>
      <dsp:spPr>
        <a:xfrm>
          <a:off x="6664645" y="1797489"/>
          <a:ext cx="1912520" cy="1927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MENGIKUT ZON DAN DAERAH</a:t>
          </a:r>
        </a:p>
      </dsp:txBody>
      <dsp:txXfrm>
        <a:off x="6720661" y="1853505"/>
        <a:ext cx="1800488" cy="1815768"/>
      </dsp:txXfrm>
    </dsp:sp>
    <dsp:sp modelId="{3A52BEC0-DFC1-45A4-BE93-37DA9E084930}">
      <dsp:nvSpPr>
        <dsp:cNvPr id="0" name=""/>
        <dsp:cNvSpPr/>
      </dsp:nvSpPr>
      <dsp:spPr>
        <a:xfrm>
          <a:off x="8475376" y="1284316"/>
          <a:ext cx="614654" cy="476162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8475376" y="1379548"/>
        <a:ext cx="471805" cy="285698"/>
      </dsp:txXfrm>
    </dsp:sp>
    <dsp:sp modelId="{F7ED2C7F-D4CF-41C2-A8F9-2067F9D2762C}">
      <dsp:nvSpPr>
        <dsp:cNvPr id="0" name=""/>
        <dsp:cNvSpPr/>
      </dsp:nvSpPr>
      <dsp:spPr>
        <a:xfrm>
          <a:off x="9345170" y="1247305"/>
          <a:ext cx="1912520" cy="825276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LAPORAN PRESTASI KEWANGAN &amp; FIZIKAL</a:t>
          </a:r>
        </a:p>
      </dsp:txBody>
      <dsp:txXfrm>
        <a:off x="9345170" y="1247305"/>
        <a:ext cx="1912520" cy="550184"/>
      </dsp:txXfrm>
    </dsp:sp>
    <dsp:sp modelId="{200EC568-CAF4-4594-9564-06C922348B40}">
      <dsp:nvSpPr>
        <dsp:cNvPr id="0" name=""/>
        <dsp:cNvSpPr/>
      </dsp:nvSpPr>
      <dsp:spPr>
        <a:xfrm>
          <a:off x="9736891" y="1797489"/>
          <a:ext cx="1912520" cy="1927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PRESTASI TAHUNAN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latin typeface="Century Gothic" panose="020B0502020202020204" pitchFamily="34" charset="0"/>
            </a:rPr>
            <a:t>PRESTASI BULANAN</a:t>
          </a:r>
        </a:p>
      </dsp:txBody>
      <dsp:txXfrm>
        <a:off x="9792907" y="1853505"/>
        <a:ext cx="1800488" cy="1815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86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44545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6084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10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13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02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039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240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806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493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4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F19747-74C0-45C3-A1E4-561651FEC75E}" type="datetimeFigureOut">
              <a:rPr lang="en-MY" smtClean="0"/>
              <a:t>5/10/2018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277A91C-C9B1-46C6-B456-203FA36A099F}" type="slidenum">
              <a:rPr lang="en-MY" smtClean="0"/>
              <a:t>‹#›</a:t>
            </a:fld>
            <a:endParaRPr lang="en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997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212" y="803826"/>
            <a:ext cx="1939334" cy="1595148"/>
          </a:xfrm>
          <a:prstGeom prst="rect">
            <a:avLst/>
          </a:prstGeom>
        </p:spPr>
      </p:pic>
      <p:pic>
        <p:nvPicPr>
          <p:cNvPr id="5" name="Picture 4" descr="http://1.bp.blogspot.com/-I7r_hM6Yvbo/T1O4TiFRziI/AAAAAAAAAeI/T2xvG3nKqqI/s400/LOGO+JATA+SELANGO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090" y="487898"/>
            <a:ext cx="1643621" cy="1976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90055" y="2855497"/>
            <a:ext cx="77768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2800" b="1" dirty="0">
                <a:latin typeface="Century Gothic" panose="020B0502020202020204" pitchFamily="34" charset="0"/>
              </a:rPr>
              <a:t>BENGKEL PERBINCANGAN PEMBANGUNAN PLATFORM PEMANTAUAN PENYENGGARAAN KONTRAK JANGKA PANJANG (KJP)</a:t>
            </a:r>
            <a:br>
              <a:rPr 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endParaRPr 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MY" sz="2800" b="1" dirty="0">
                <a:latin typeface="Century Gothic" panose="020B0502020202020204" pitchFamily="34" charset="0"/>
              </a:rPr>
              <a:t>10 &amp; 11 OKTOBER 2018</a:t>
            </a:r>
            <a:endParaRPr lang="en-US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72639" y="5920922"/>
            <a:ext cx="2515344" cy="365125"/>
          </a:xfrm>
        </p:spPr>
        <p:txBody>
          <a:bodyPr/>
          <a:lstStyle/>
          <a:p>
            <a:r>
              <a:rPr lang="en-US" sz="1200" dirty="0">
                <a:solidFill>
                  <a:prstClr val="black">
                    <a:tint val="75000"/>
                  </a:prstClr>
                </a:solidFill>
                <a:latin typeface="Calibri"/>
              </a:rPr>
              <a:t>BAHAGIAN JALAN, JKR SELANGOR</a:t>
            </a:r>
            <a:endParaRPr lang="ms-MY" sz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97402" y="1476212"/>
            <a:ext cx="1113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>
                <a:latin typeface="Impact" panose="020B0806030902050204" pitchFamily="34" charset="0"/>
              </a:rPr>
              <a:t>SELANGOR</a:t>
            </a:r>
          </a:p>
        </p:txBody>
      </p:sp>
    </p:spTree>
    <p:extLst>
      <p:ext uri="{BB962C8B-B14F-4D97-AF65-F5344CB8AC3E}">
        <p14:creationId xmlns:p14="http://schemas.microsoft.com/office/powerpoint/2010/main" val="124381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006" y="286603"/>
            <a:ext cx="10058400" cy="1176436"/>
          </a:xfrm>
        </p:spPr>
        <p:txBody>
          <a:bodyPr anchor="ctr"/>
          <a:lstStyle/>
          <a:p>
            <a:pPr algn="ctr"/>
            <a:r>
              <a:rPr lang="en-MY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PEMBANGUNAN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51501"/>
            <a:ext cx="10058400" cy="4023360"/>
          </a:xfrm>
        </p:spPr>
        <p:txBody>
          <a:bodyPr/>
          <a:lstStyle/>
          <a:p>
            <a:endParaRPr lang="en-MY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0C016A0A-3781-4BA0-8744-B8827ABCD1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28164"/>
              </p:ext>
            </p:extLst>
          </p:nvPr>
        </p:nvGraphicFramePr>
        <p:xfrm>
          <a:off x="217715" y="1010194"/>
          <a:ext cx="11652068" cy="49725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</p:spTree>
    <p:extLst>
      <p:ext uri="{BB962C8B-B14F-4D97-AF65-F5344CB8AC3E}">
        <p14:creationId xmlns:p14="http://schemas.microsoft.com/office/powerpoint/2010/main" val="162210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MY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PEMANTAUAN BAJET TAHUNAN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177" y="1962848"/>
            <a:ext cx="11138263" cy="45511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MY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PEMBAHAGIAN PERUNTUKAN DIBUAT OLEH JKR SELANGOR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MY" sz="1800" b="1" dirty="0">
                <a:latin typeface="Century Gothic" panose="020B0502020202020204" pitchFamily="34" charset="0"/>
              </a:rPr>
              <a:t>AGIHAN PERUNTUKAN ADALAH MENGIKUT DAERAH BERDASARKAN KEPADA KEPERLUAN PENYELENGGARAAN UNTUK DAERAH BERKENAAN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800" b="1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MY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CARTA ALIR PROSES KELULUSAN PERLU DISEDIAKAN BAGI KERJA-KERJA YANG MELEBIHI 30% DARI PERUNTUKAN ASAL DI BAWAH ITEM PCA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MY" sz="1800" b="1" dirty="0">
                <a:latin typeface="Century Gothic" panose="020B0502020202020204" pitchFamily="34" charset="0"/>
              </a:rPr>
              <a:t>TUNTUTAN PEMBAYARAN MENGGUNAKAN FORMAT YANG SAMA OLEH SETIAP DAERAH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800" b="1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MY" sz="1800" b="1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MY" sz="1800" b="1" dirty="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171612" y="6409509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 err="1">
                <a:solidFill>
                  <a:schemeClr val="bg1"/>
                </a:solidFill>
                <a:latin typeface="Arial Narrow" panose="020B0606020202030204" pitchFamily="34" charset="0"/>
              </a:rPr>
              <a:t>bersambung</a:t>
            </a:r>
            <a:r>
              <a:rPr lang="en-MY" dirty="0">
                <a:solidFill>
                  <a:schemeClr val="bg1"/>
                </a:solidFill>
                <a:latin typeface="Arial Narrow" panose="020B0606020202030204" pitchFamily="34" charset="0"/>
              </a:rPr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196216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3177" y="1474767"/>
            <a:ext cx="11138263" cy="52205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b="1" u="sng" dirty="0">
                <a:latin typeface="Century Gothic" panose="020B0502020202020204" pitchFamily="34" charset="0"/>
              </a:rPr>
              <a:t>SKOP ITEM &amp; DOKUMEN BERKAITAN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600" b="1" u="sng" dirty="0">
              <a:latin typeface="Century Gothic" panose="020B0502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A. PRELIMINARIES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Century Gothic" panose="020B0502020202020204" pitchFamily="34" charset="0"/>
              </a:rPr>
              <a:t>BILL OF QUANTITY – </a:t>
            </a:r>
            <a:r>
              <a:rPr lang="en-US" sz="1600" dirty="0" err="1">
                <a:latin typeface="Century Gothic" panose="020B0502020202020204" pitchFamily="34" charset="0"/>
              </a:rPr>
              <a:t>Diambil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dari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kontrak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asal</a:t>
            </a:r>
            <a:r>
              <a:rPr lang="en-US" sz="1600" dirty="0">
                <a:latin typeface="Century Gothic" panose="020B0502020202020204" pitchFamily="34" charset="0"/>
              </a:rPr>
              <a:t> &amp; proses edit </a:t>
            </a:r>
            <a:r>
              <a:rPr lang="en-US" sz="1600" dirty="0" err="1">
                <a:latin typeface="Century Gothic" panose="020B0502020202020204" pitchFamily="34" charset="0"/>
              </a:rPr>
              <a:t>hanya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boleh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dilakukan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oleh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Bahagian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Jalan</a:t>
            </a:r>
            <a:r>
              <a:rPr lang="en-US" sz="1600" dirty="0">
                <a:latin typeface="Century Gothic" panose="020B0502020202020204" pitchFamily="34" charset="0"/>
              </a:rPr>
              <a:t>, JKR Selangor </a:t>
            </a:r>
            <a:r>
              <a:rPr lang="en-US" sz="1600" dirty="0" err="1">
                <a:latin typeface="Century Gothic" panose="020B0502020202020204" pitchFamily="34" charset="0"/>
              </a:rPr>
              <a:t>sahaja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B. PENYELENGGARAAN RUTIN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600" dirty="0" err="1">
                <a:latin typeface="Century Gothic" panose="020B0502020202020204" pitchFamily="34" charset="0"/>
              </a:rPr>
              <a:t>Dicadang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menggunakan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latin typeface="Century Gothic" panose="020B0502020202020204" pitchFamily="34" charset="0"/>
              </a:rPr>
              <a:t>format </a:t>
            </a:r>
            <a:r>
              <a:rPr lang="en-US" sz="1600" b="1" dirty="0" err="1">
                <a:latin typeface="Century Gothic" panose="020B0502020202020204" pitchFamily="34" charset="0"/>
              </a:rPr>
              <a:t>pemantauan</a:t>
            </a:r>
            <a:r>
              <a:rPr lang="en-US" sz="1600" b="1" dirty="0">
                <a:latin typeface="Century Gothic" panose="020B0502020202020204" pitchFamily="34" charset="0"/>
              </a:rPr>
              <a:t> </a:t>
            </a:r>
            <a:r>
              <a:rPr lang="en-US" sz="1600" b="1" dirty="0" err="1">
                <a:latin typeface="Century Gothic" panose="020B0502020202020204" pitchFamily="34" charset="0"/>
              </a:rPr>
              <a:t>rutin</a:t>
            </a:r>
            <a:r>
              <a:rPr lang="en-US" sz="1600" b="1" dirty="0">
                <a:latin typeface="Century Gothic" panose="020B0502020202020204" pitchFamily="34" charset="0"/>
              </a:rPr>
              <a:t> </a:t>
            </a:r>
            <a:r>
              <a:rPr lang="en-US" sz="1600" dirty="0" err="1">
                <a:latin typeface="Century Gothic" panose="020B0502020202020204" pitchFamily="34" charset="0"/>
              </a:rPr>
              <a:t>oleh</a:t>
            </a:r>
            <a:r>
              <a:rPr lang="en-US" sz="1600" dirty="0">
                <a:latin typeface="Century Gothic" panose="020B0502020202020204" pitchFamily="34" charset="0"/>
              </a:rPr>
              <a:t> </a:t>
            </a:r>
            <a:r>
              <a:rPr lang="en-US" sz="1600" b="1" dirty="0">
                <a:latin typeface="Century Gothic" panose="020B0502020202020204" pitchFamily="34" charset="0"/>
              </a:rPr>
              <a:t>JKR Daerah Hulu Langat </a:t>
            </a:r>
            <a:r>
              <a:rPr lang="en-US" sz="16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(</a:t>
            </a:r>
            <a:r>
              <a:rPr lang="en-US" sz="1600" b="1" i="1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Lampiran</a:t>
            </a:r>
            <a:r>
              <a:rPr lang="en-US" sz="16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13A, 13B, 14A, L15)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C. KERJA KECEMASAN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600" dirty="0">
                <a:latin typeface="Century Gothic" panose="020B0502020202020204" pitchFamily="34" charset="0"/>
              </a:rPr>
              <a:t>Notification of Emergency </a:t>
            </a:r>
            <a:r>
              <a:rPr lang="en-US" sz="1600" i="1" dirty="0">
                <a:latin typeface="Century Gothic" panose="020B0502020202020204" pitchFamily="34" charset="0"/>
              </a:rPr>
              <a:t>(NOE)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D. PENYELENGGARAAN BERKALA PAVEMENT &amp; BERKALA BUKAN PAVEMENT (</a:t>
            </a:r>
            <a:r>
              <a:rPr lang="en-US" sz="1600" b="1" i="1" dirty="0">
                <a:latin typeface="Century Gothic" panose="020B0502020202020204" pitchFamily="34" charset="0"/>
              </a:rPr>
              <a:t>BP &amp; BBP</a:t>
            </a:r>
            <a:r>
              <a:rPr lang="en-US" sz="1600" b="1" dirty="0">
                <a:latin typeface="Century Gothic" panose="020B0502020202020204" pitchFamily="34" charset="0"/>
              </a:rPr>
              <a:t>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600" dirty="0">
                <a:latin typeface="Century Gothic" panose="020B0502020202020204" pitchFamily="34" charset="0"/>
              </a:rPr>
              <a:t>Notification of Defect </a:t>
            </a:r>
            <a:r>
              <a:rPr lang="en-US" sz="1600" i="1" dirty="0">
                <a:latin typeface="Century Gothic" panose="020B0502020202020204" pitchFamily="34" charset="0"/>
              </a:rPr>
              <a:t>(NOD)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E. PENYELENGGARAAN ELEKTRIK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600" dirty="0">
                <a:latin typeface="Century Gothic" panose="020B0502020202020204" pitchFamily="34" charset="0"/>
              </a:rPr>
              <a:t>Notification of Defect </a:t>
            </a:r>
            <a:r>
              <a:rPr lang="en-US" sz="1600" i="1" dirty="0">
                <a:latin typeface="Century Gothic" panose="020B0502020202020204" pitchFamily="34" charset="0"/>
              </a:rPr>
              <a:t>(NOD)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Century Gothic" panose="020B0502020202020204" pitchFamily="34" charset="0"/>
              </a:rPr>
              <a:t>F. TRANSFER OF TECHNOLOGY (</a:t>
            </a:r>
            <a:r>
              <a:rPr lang="en-US" sz="1600" b="1" i="1" dirty="0">
                <a:latin typeface="Century Gothic" panose="020B0502020202020204" pitchFamily="34" charset="0"/>
              </a:rPr>
              <a:t>TOT</a:t>
            </a:r>
            <a:r>
              <a:rPr lang="en-US" sz="1600" b="1" dirty="0">
                <a:latin typeface="Century Gothic" panose="020B0502020202020204" pitchFamily="34" charset="0"/>
              </a:rPr>
              <a:t>)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latin typeface="Century Gothic" panose="020B0502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G. PAVEMENT CONDITION ASSESSMENT (</a:t>
            </a:r>
            <a:r>
              <a:rPr lang="en-US" sz="16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PCA</a:t>
            </a:r>
            <a:r>
              <a:rPr lang="en-US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MY" sz="1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MY" sz="16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MY" sz="1600" dirty="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222687" y="686655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400" dirty="0">
                <a:latin typeface="Arial Narrow" panose="020B0606020202030204" pitchFamily="34" charset="0"/>
              </a:rPr>
              <a:t>…..</a:t>
            </a:r>
            <a:r>
              <a:rPr lang="en-MY" sz="1400" dirty="0" err="1">
                <a:latin typeface="Arial Narrow" panose="020B0606020202030204" pitchFamily="34" charset="0"/>
              </a:rPr>
              <a:t>sambungan</a:t>
            </a:r>
            <a:endParaRPr lang="en-MY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4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MY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PEMANTAUAN KERJA DI TAPAK</a:t>
            </a:r>
          </a:p>
        </p:txBody>
      </p:sp>
      <p:pic>
        <p:nvPicPr>
          <p:cNvPr id="44" name="Picture 4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  <p:sp>
        <p:nvSpPr>
          <p:cNvPr id="62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96585"/>
          </a:xfrm>
        </p:spPr>
        <p:txBody>
          <a:bodyPr>
            <a:normAutofit/>
          </a:bodyPr>
          <a:lstStyle/>
          <a:p>
            <a:pPr lvl="0"/>
            <a:endParaRPr lang="en-US" sz="18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b="1" dirty="0">
                <a:latin typeface="Century Gothic" panose="020B0502020202020204" pitchFamily="34" charset="0"/>
              </a:rPr>
              <a:t>CAPAIAN MAKLUMAT DIPAPARKAN PADA PETA NEGERI SELANGOR &amp; IA DITANDAKAN MENGIKUT STATUS KERJA  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800" b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SKOP KERJA MENGGUNAKAN LAPISAN GIS YANG BERBEZA </a:t>
            </a:r>
            <a:r>
              <a:rPr lang="en-US" sz="1800" b="1" i="1" dirty="0">
                <a:solidFill>
                  <a:srgbClr val="0070C0"/>
                </a:solidFill>
                <a:latin typeface="Century Gothic" panose="020B0502020202020204" pitchFamily="34" charset="0"/>
              </a:rPr>
              <a:t>(4 LAPISAN MENGIKUT SKOP)</a:t>
            </a:r>
            <a:br>
              <a:rPr lang="en-US" sz="1800" b="1" i="1" dirty="0">
                <a:latin typeface="Century Gothic" panose="020B0502020202020204" pitchFamily="34" charset="0"/>
              </a:rPr>
            </a:br>
            <a:endParaRPr lang="en-US" sz="1800" b="1" i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b="1" dirty="0">
                <a:latin typeface="Century Gothic" panose="020B0502020202020204" pitchFamily="34" charset="0"/>
              </a:rPr>
              <a:t>‘TRACKING’ KEMAJUAN PROJEK DIBUAT MELALUI PROGRAM PERANCANGAN KERJA YANG DISEDIAKAN OLEH KONTRAKTOR</a:t>
            </a:r>
            <a:br>
              <a:rPr lang="en-US" sz="1800" b="1" dirty="0">
                <a:latin typeface="Century Gothic" panose="020B0502020202020204" pitchFamily="34" charset="0"/>
              </a:rPr>
            </a:br>
            <a:endParaRPr lang="en-US" sz="1800" b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KONTRAKTOR PERLU MEMAKLUMKAN SEBARANG STATUS KERJA KEPADA JKR DAERAH UNTUK DIKEMASKINI &amp; DISAHKAN DARI MASA KE SEMASA</a:t>
            </a:r>
            <a:br>
              <a:rPr lang="en-US" sz="1800" b="1" dirty="0">
                <a:latin typeface="Century Gothic" panose="020B0502020202020204" pitchFamily="34" charset="0"/>
              </a:rPr>
            </a:br>
            <a:endParaRPr lang="en-US" sz="1800" b="1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US" sz="1800" b="1" dirty="0">
                <a:latin typeface="Century Gothic" panose="020B0502020202020204" pitchFamily="34" charset="0"/>
              </a:rPr>
              <a:t>BAGI RUTIN – RO1 (PAVEMENT) HANYA STATUS </a:t>
            </a:r>
            <a:r>
              <a:rPr lang="en-US" sz="1800" b="1" u="sng" dirty="0">
                <a:solidFill>
                  <a:srgbClr val="00B050"/>
                </a:solidFill>
                <a:latin typeface="Century Gothic" panose="020B0502020202020204" pitchFamily="34" charset="0"/>
              </a:rPr>
              <a:t>SIAP</a:t>
            </a:r>
            <a:r>
              <a:rPr lang="en-US" sz="1800" b="1" dirty="0">
                <a:latin typeface="Century Gothic" panose="020B0502020202020204" pitchFamily="34" charset="0"/>
              </a:rPr>
              <a:t> &amp; </a:t>
            </a:r>
            <a:r>
              <a:rPr lang="en-US" sz="1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BELUM SIAP</a:t>
            </a:r>
            <a:r>
              <a:rPr lang="en-US" sz="1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US" sz="1800" b="1" dirty="0">
                <a:latin typeface="Century Gothic" panose="020B0502020202020204" pitchFamily="34" charset="0"/>
              </a:rPr>
              <a:t>SAHAJA YANG DIPAPARKAN</a:t>
            </a:r>
            <a:br>
              <a:rPr lang="en-US" sz="1800" dirty="0">
                <a:latin typeface="Century Gothic" panose="020B0502020202020204" pitchFamily="34" charset="0"/>
              </a:rPr>
            </a:br>
            <a:endParaRPr lang="en-US" sz="18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US" sz="18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i="1" u="sng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i="1" u="sng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1800" dirty="0">
              <a:latin typeface="Century Gothic" panose="020B0502020202020204" pitchFamily="34" charset="0"/>
            </a:endParaRPr>
          </a:p>
          <a:p>
            <a:endParaRPr lang="en-MY" sz="1800" dirty="0"/>
          </a:p>
        </p:txBody>
      </p:sp>
      <p:sp>
        <p:nvSpPr>
          <p:cNvPr id="63" name="TextBox 62"/>
          <p:cNvSpPr txBox="1"/>
          <p:nvPr/>
        </p:nvSpPr>
        <p:spPr>
          <a:xfrm>
            <a:off x="10808306" y="6517129"/>
            <a:ext cx="11748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000" b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bersambung</a:t>
            </a:r>
            <a:r>
              <a:rPr lang="en-MY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387690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796585"/>
          </a:xfrm>
        </p:spPr>
        <p:txBody>
          <a:bodyPr>
            <a:normAutofit/>
          </a:bodyPr>
          <a:lstStyle/>
          <a:p>
            <a:pPr lvl="0"/>
            <a:r>
              <a:rPr lang="en-US" b="1" u="sng" dirty="0">
                <a:latin typeface="Century Gothic" panose="020B0502020202020204" pitchFamily="34" charset="0"/>
              </a:rPr>
              <a:t>SKOP KERJA</a:t>
            </a:r>
          </a:p>
          <a:p>
            <a:pPr lvl="0"/>
            <a:r>
              <a:rPr lang="en-US" dirty="0">
                <a:latin typeface="Century Gothic" panose="020B0502020202020204" pitchFamily="34" charset="0"/>
              </a:rPr>
              <a:t>A. RUTIN</a:t>
            </a:r>
          </a:p>
          <a:p>
            <a:pPr lvl="0"/>
            <a:r>
              <a:rPr lang="en-US" dirty="0">
                <a:latin typeface="Century Gothic" panose="020B0502020202020204" pitchFamily="34" charset="0"/>
              </a:rPr>
              <a:t>B. KECEMASAN</a:t>
            </a:r>
          </a:p>
          <a:p>
            <a:pPr lvl="0"/>
            <a:r>
              <a:rPr lang="en-US" dirty="0">
                <a:latin typeface="Century Gothic" panose="020B0502020202020204" pitchFamily="34" charset="0"/>
              </a:rPr>
              <a:t>C. BP &amp; BBP</a:t>
            </a:r>
          </a:p>
          <a:p>
            <a:pPr lvl="0"/>
            <a:r>
              <a:rPr lang="en-US" dirty="0">
                <a:latin typeface="Century Gothic" panose="020B0502020202020204" pitchFamily="34" charset="0"/>
              </a:rPr>
              <a:t>D. ELEKTRIK</a:t>
            </a:r>
          </a:p>
          <a:p>
            <a:pPr lvl="0"/>
            <a:endParaRPr lang="en-US" sz="8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i="1" u="sng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sng" dirty="0">
                <a:latin typeface="Century Gothic" panose="020B0502020202020204" pitchFamily="34" charset="0"/>
              </a:rPr>
              <a:t>PETUNJUK :-</a:t>
            </a:r>
          </a:p>
          <a:p>
            <a:pPr marL="0" indent="0">
              <a:buNone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Century Gothic" panose="020B0502020202020204" pitchFamily="34" charset="0"/>
            </a:endParaRPr>
          </a:p>
          <a:p>
            <a:endParaRPr lang="en-MY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506" y="1099914"/>
            <a:ext cx="4824547" cy="501349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835" y="1184359"/>
            <a:ext cx="4816597" cy="5024846"/>
          </a:xfrm>
          <a:prstGeom prst="rect">
            <a:avLst/>
          </a:prstGeom>
          <a:ln w="28575">
            <a:solidFill>
              <a:srgbClr val="00B050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04" y="1316244"/>
            <a:ext cx="4721800" cy="4995142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395" y="1455347"/>
            <a:ext cx="4545186" cy="4976659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9" name="Oval 8"/>
          <p:cNvSpPr/>
          <p:nvPr/>
        </p:nvSpPr>
        <p:spPr>
          <a:xfrm>
            <a:off x="8090251" y="2115268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Oval 9"/>
          <p:cNvSpPr/>
          <p:nvPr/>
        </p:nvSpPr>
        <p:spPr>
          <a:xfrm>
            <a:off x="8508262" y="2232350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Oval 10"/>
          <p:cNvSpPr/>
          <p:nvPr/>
        </p:nvSpPr>
        <p:spPr>
          <a:xfrm>
            <a:off x="8190399" y="2319435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Oval 11"/>
          <p:cNvSpPr/>
          <p:nvPr/>
        </p:nvSpPr>
        <p:spPr>
          <a:xfrm>
            <a:off x="9006779" y="2311185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Oval 12"/>
          <p:cNvSpPr/>
          <p:nvPr/>
        </p:nvSpPr>
        <p:spPr>
          <a:xfrm>
            <a:off x="9318159" y="3737966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4" name="Oval 13"/>
          <p:cNvSpPr/>
          <p:nvPr/>
        </p:nvSpPr>
        <p:spPr>
          <a:xfrm>
            <a:off x="11360319" y="4966841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Oval 14"/>
          <p:cNvSpPr/>
          <p:nvPr/>
        </p:nvSpPr>
        <p:spPr>
          <a:xfrm>
            <a:off x="10493816" y="2812550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Oval 15"/>
          <p:cNvSpPr/>
          <p:nvPr/>
        </p:nvSpPr>
        <p:spPr>
          <a:xfrm>
            <a:off x="9914696" y="2450065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Oval 16"/>
          <p:cNvSpPr/>
          <p:nvPr/>
        </p:nvSpPr>
        <p:spPr>
          <a:xfrm>
            <a:off x="8813062" y="2537150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Oval 17"/>
          <p:cNvSpPr/>
          <p:nvPr/>
        </p:nvSpPr>
        <p:spPr>
          <a:xfrm>
            <a:off x="9754627" y="5476023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Oval 18"/>
          <p:cNvSpPr/>
          <p:nvPr/>
        </p:nvSpPr>
        <p:spPr>
          <a:xfrm>
            <a:off x="10093222" y="5524190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Oval 19"/>
          <p:cNvSpPr/>
          <p:nvPr/>
        </p:nvSpPr>
        <p:spPr>
          <a:xfrm>
            <a:off x="9270262" y="2994350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Oval 20"/>
          <p:cNvSpPr/>
          <p:nvPr/>
        </p:nvSpPr>
        <p:spPr>
          <a:xfrm>
            <a:off x="9631668" y="4879756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Oval 21"/>
          <p:cNvSpPr/>
          <p:nvPr/>
        </p:nvSpPr>
        <p:spPr>
          <a:xfrm>
            <a:off x="10676661" y="5418606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Oval 22"/>
          <p:cNvSpPr/>
          <p:nvPr/>
        </p:nvSpPr>
        <p:spPr>
          <a:xfrm>
            <a:off x="11290650" y="4437431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Oval 23"/>
          <p:cNvSpPr/>
          <p:nvPr/>
        </p:nvSpPr>
        <p:spPr>
          <a:xfrm>
            <a:off x="10141119" y="3895202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Oval 24"/>
          <p:cNvSpPr/>
          <p:nvPr/>
        </p:nvSpPr>
        <p:spPr>
          <a:xfrm>
            <a:off x="10361010" y="2406522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6" name="Oval 25"/>
          <p:cNvSpPr/>
          <p:nvPr/>
        </p:nvSpPr>
        <p:spPr>
          <a:xfrm>
            <a:off x="10805146" y="3145115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7" name="Oval 26"/>
          <p:cNvSpPr/>
          <p:nvPr/>
        </p:nvSpPr>
        <p:spPr>
          <a:xfrm>
            <a:off x="11408216" y="4215294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8" name="Oval 27"/>
          <p:cNvSpPr/>
          <p:nvPr/>
        </p:nvSpPr>
        <p:spPr>
          <a:xfrm>
            <a:off x="10661440" y="5748976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9" name="Oval 28"/>
          <p:cNvSpPr/>
          <p:nvPr/>
        </p:nvSpPr>
        <p:spPr>
          <a:xfrm>
            <a:off x="9074304" y="2950807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0" name="Oval 29"/>
          <p:cNvSpPr/>
          <p:nvPr/>
        </p:nvSpPr>
        <p:spPr>
          <a:xfrm>
            <a:off x="9827985" y="4902992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1" name="Oval 30"/>
          <p:cNvSpPr/>
          <p:nvPr/>
        </p:nvSpPr>
        <p:spPr>
          <a:xfrm>
            <a:off x="10857398" y="3851660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2" name="Oval 31"/>
          <p:cNvSpPr/>
          <p:nvPr/>
        </p:nvSpPr>
        <p:spPr>
          <a:xfrm>
            <a:off x="10313113" y="4792671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3" name="Oval 32"/>
          <p:cNvSpPr/>
          <p:nvPr/>
        </p:nvSpPr>
        <p:spPr>
          <a:xfrm>
            <a:off x="11077558" y="4711752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4" name="Oval 33"/>
          <p:cNvSpPr/>
          <p:nvPr/>
        </p:nvSpPr>
        <p:spPr>
          <a:xfrm>
            <a:off x="10284810" y="5661891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5" name="Oval 34"/>
          <p:cNvSpPr/>
          <p:nvPr/>
        </p:nvSpPr>
        <p:spPr>
          <a:xfrm>
            <a:off x="10774652" y="3566968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6" name="Oval 35"/>
          <p:cNvSpPr/>
          <p:nvPr/>
        </p:nvSpPr>
        <p:spPr>
          <a:xfrm>
            <a:off x="10045325" y="4244025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7" name="Oval 36"/>
          <p:cNvSpPr/>
          <p:nvPr/>
        </p:nvSpPr>
        <p:spPr>
          <a:xfrm>
            <a:off x="9580115" y="4502358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8" name="Oval 37"/>
          <p:cNvSpPr/>
          <p:nvPr/>
        </p:nvSpPr>
        <p:spPr>
          <a:xfrm>
            <a:off x="10058387" y="2768410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9" name="Oval 38"/>
          <p:cNvSpPr/>
          <p:nvPr/>
        </p:nvSpPr>
        <p:spPr>
          <a:xfrm>
            <a:off x="9318159" y="3318346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0" name="TextBox 39"/>
          <p:cNvSpPr txBox="1"/>
          <p:nvPr/>
        </p:nvSpPr>
        <p:spPr>
          <a:xfrm rot="5400000">
            <a:off x="6819332" y="2364636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200" dirty="0">
                <a:latin typeface="Arial Narrow" panose="020B0606020202030204" pitchFamily="34" charset="0"/>
              </a:rPr>
              <a:t>RUTIN</a:t>
            </a:r>
          </a:p>
        </p:txBody>
      </p:sp>
      <p:sp>
        <p:nvSpPr>
          <p:cNvPr id="41" name="TextBox 40"/>
          <p:cNvSpPr txBox="1"/>
          <p:nvPr/>
        </p:nvSpPr>
        <p:spPr>
          <a:xfrm rot="5400000">
            <a:off x="6827803" y="2570621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200" dirty="0">
                <a:solidFill>
                  <a:srgbClr val="FF0000"/>
                </a:solidFill>
                <a:latin typeface="Arial Narrow" panose="020B0606020202030204" pitchFamily="34" charset="0"/>
              </a:rPr>
              <a:t>KECEMASAN</a:t>
            </a:r>
          </a:p>
        </p:txBody>
      </p:sp>
      <p:sp>
        <p:nvSpPr>
          <p:cNvPr id="42" name="TextBox 41"/>
          <p:cNvSpPr txBox="1"/>
          <p:nvPr/>
        </p:nvSpPr>
        <p:spPr>
          <a:xfrm rot="5400000">
            <a:off x="6327944" y="2618668"/>
            <a:ext cx="1109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200" dirty="0">
                <a:solidFill>
                  <a:srgbClr val="00B050"/>
                </a:solidFill>
                <a:latin typeface="Arial Narrow" panose="020B0606020202030204" pitchFamily="34" charset="0"/>
              </a:rPr>
              <a:t>BP &amp; BBP</a:t>
            </a:r>
          </a:p>
        </p:txBody>
      </p:sp>
      <p:sp>
        <p:nvSpPr>
          <p:cNvPr id="43" name="TextBox 42"/>
          <p:cNvSpPr txBox="1"/>
          <p:nvPr/>
        </p:nvSpPr>
        <p:spPr>
          <a:xfrm rot="5400000">
            <a:off x="6290500" y="2468751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</a:rPr>
              <a:t>ELEKTRIK</a:t>
            </a:r>
          </a:p>
        </p:txBody>
      </p:sp>
      <p:sp>
        <p:nvSpPr>
          <p:cNvPr id="44" name="Oval 43"/>
          <p:cNvSpPr/>
          <p:nvPr/>
        </p:nvSpPr>
        <p:spPr>
          <a:xfrm>
            <a:off x="1149497" y="5053237"/>
            <a:ext cx="95794" cy="8708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5" name="Oval 44"/>
          <p:cNvSpPr/>
          <p:nvPr/>
        </p:nvSpPr>
        <p:spPr>
          <a:xfrm>
            <a:off x="1140549" y="5605547"/>
            <a:ext cx="95794" cy="87085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6" name="Oval 45"/>
          <p:cNvSpPr/>
          <p:nvPr/>
        </p:nvSpPr>
        <p:spPr>
          <a:xfrm>
            <a:off x="1153629" y="5308418"/>
            <a:ext cx="95794" cy="87085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7" name="TextBox 46"/>
          <p:cNvSpPr txBox="1"/>
          <p:nvPr/>
        </p:nvSpPr>
        <p:spPr>
          <a:xfrm>
            <a:off x="1385883" y="4946535"/>
            <a:ext cx="6174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b="1" dirty="0">
                <a:solidFill>
                  <a:srgbClr val="00B050"/>
                </a:solidFill>
                <a:latin typeface="Century Gothic" panose="020B0502020202020204" pitchFamily="34" charset="0"/>
              </a:rPr>
              <a:t>SIAP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367479" y="5210685"/>
            <a:ext cx="2553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DALAM PERANCANGAN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355587" y="5495200"/>
            <a:ext cx="13067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BELUM SIAP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0808306" y="360152"/>
            <a:ext cx="11748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000" b="1" dirty="0">
                <a:solidFill>
                  <a:srgbClr val="FF0000"/>
                </a:solidFill>
                <a:latin typeface="Arial Narrow" panose="020B0606020202030204" pitchFamily="34" charset="0"/>
              </a:rPr>
              <a:t>…..</a:t>
            </a:r>
            <a:r>
              <a:rPr lang="en-MY" sz="10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sambungan</a:t>
            </a:r>
            <a:endParaRPr lang="en-MY" sz="10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52" name="Picture 5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53" name="TextBox 52"/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52059" y="722480"/>
            <a:ext cx="2751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PETA PEMANTAUAN KERJA</a:t>
            </a:r>
          </a:p>
        </p:txBody>
      </p:sp>
    </p:spTree>
    <p:extLst>
      <p:ext uri="{BB962C8B-B14F-4D97-AF65-F5344CB8AC3E}">
        <p14:creationId xmlns:p14="http://schemas.microsoft.com/office/powerpoint/2010/main" val="38927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40790"/>
            <a:ext cx="10058400" cy="1450757"/>
          </a:xfrm>
        </p:spPr>
        <p:txBody>
          <a:bodyPr anchor="ctr"/>
          <a:lstStyle/>
          <a:p>
            <a:pPr algn="ctr"/>
            <a:r>
              <a:rPr lang="en-MY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PENILAIAN PRESTASI KONTRAKTOR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349" y="1845734"/>
            <a:ext cx="10998925" cy="470311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en-MY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KONTRAKTOR AKAN DINILAI SETIAP 3 BULAN OLEH JKR DAERAH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6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-PENILAIAN MENGIKUT ZON DAN DAERAH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-MENGGUNAKAN BORANG MAKLUMBALAS PENILAIAN PRESTASI KERJA KONTRAKTOR (KJP)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b="1" i="1" dirty="0">
                <a:solidFill>
                  <a:srgbClr val="FF0000"/>
                </a:solidFill>
                <a:latin typeface="Century Gothic" panose="020B0502020202020204" pitchFamily="34" charset="0"/>
              </a:rPr>
              <a:t> (DIISI OLEH JKR DAERAH)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- PENILAIAN DIBUAT BERDASARKAN KEPADA 5 KRITERIA ;</a:t>
            </a:r>
            <a:br>
              <a:rPr lang="en-MY" sz="1600" b="1" dirty="0">
                <a:latin typeface="Century Gothic" panose="020B0502020202020204" pitchFamily="34" charset="0"/>
              </a:rPr>
            </a:br>
            <a:endParaRPr lang="en-MY" sz="1600" b="1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a.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Kakitangan</a:t>
            </a: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 Yang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Kompeten</a:t>
            </a: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b.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Perkhidmatan</a:t>
            </a:r>
            <a:endParaRPr lang="en-MY" sz="16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c.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Skop</a:t>
            </a: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Kerja</a:t>
            </a:r>
            <a:endParaRPr lang="en-MY" sz="16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d.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Penyediaan</a:t>
            </a: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Dokumen</a:t>
            </a: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Bayaran</a:t>
            </a:r>
            <a:endParaRPr lang="en-MY" sz="16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e.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Penyediaan</a:t>
            </a: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Laporan</a:t>
            </a:r>
            <a:r>
              <a:rPr lang="en-MY" sz="1600" i="1" dirty="0">
                <a:solidFill>
                  <a:srgbClr val="00B050"/>
                </a:solidFill>
                <a:latin typeface="Century Gothic" panose="020B0502020202020204" pitchFamily="34" charset="0"/>
              </a:rPr>
              <a:t> </a:t>
            </a:r>
            <a:r>
              <a:rPr lang="en-MY" sz="1600" i="1" dirty="0" err="1">
                <a:solidFill>
                  <a:srgbClr val="00B050"/>
                </a:solidFill>
                <a:latin typeface="Century Gothic" panose="020B0502020202020204" pitchFamily="34" charset="0"/>
              </a:rPr>
              <a:t>Kerja</a:t>
            </a:r>
            <a:endParaRPr lang="en-MY" sz="1600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MY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MY" sz="16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MY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- KAEDAH PENILAIAN DENGAN MENGANALISA MARKAH YANG DIBERI &amp; DIOLAH DALAM BENTUK CARTA BAR</a:t>
            </a:r>
          </a:p>
          <a:p>
            <a:pPr marL="457200" indent="-457200">
              <a:buAutoNum type="alphaLcPeriod"/>
            </a:pPr>
            <a:endParaRPr lang="en-MY" sz="16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</p:spTree>
    <p:extLst>
      <p:ext uri="{BB962C8B-B14F-4D97-AF65-F5344CB8AC3E}">
        <p14:creationId xmlns:p14="http://schemas.microsoft.com/office/powerpoint/2010/main" val="3393260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840" y="286603"/>
            <a:ext cx="10058400" cy="1450757"/>
          </a:xfrm>
        </p:spPr>
        <p:txBody>
          <a:bodyPr anchor="ctr"/>
          <a:lstStyle/>
          <a:p>
            <a:pPr algn="ctr"/>
            <a:r>
              <a:rPr lang="en-MY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LAPORAN PRESTASI KEWANGAN &amp; FIZIKAL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7579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LAPORAN PRESTASI KEWANGAN &amp; FIZIKAL BOLEH DIJANA / DIKELUARKAN MELALUI SISTEM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MENGGUNAKAN FORMAT MS EXCEL, MS WORD ATAU FORMAT LAIN YANG MUDAH DIGUNAPAKAI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LAPORAN BOLEH DICETAK DALAM BENTUK HARDCOPY APABILA DIPERLUKAN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FORMAT LAPORAN PERLU DALAM BENTUK MENYELURUH TERMASUK DALAM BENTUK PERATUSAN (%), KUMULATIF &amp; SEBAGAINYA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BOLEH DITERJEMAH &amp; DIKELUARKAN DALAM BENTUK GRAF YANG MENUNJUKKAN PRESTASI SEBENAR KEMAJUAN KEWANGAN &amp; FIZIKAL BERBANDING PERUNTUKAN / PERANCANGAN ASAL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16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GRAF TERSEBUT JUGA BOLEH DIINTERGASIKAN DI ANTARA KEMAJUAN KEWANGAN &amp; FIZIKAL BAGI MENILAI KEUPAYAAN KONTRAKTOR DARI SEGI KEWANGAN &amp; PENGURUSAN KONTRAK</a:t>
            </a:r>
          </a:p>
          <a:p>
            <a:pPr marL="0" indent="0">
              <a:buNone/>
            </a:pPr>
            <a:r>
              <a:rPr lang="en-MY" sz="1600" b="1" dirty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endParaRPr lang="en-MY" sz="1600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1600" dirty="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</p:spTree>
    <p:extLst>
      <p:ext uri="{BB962C8B-B14F-4D97-AF65-F5344CB8AC3E}">
        <p14:creationId xmlns:p14="http://schemas.microsoft.com/office/powerpoint/2010/main" val="281487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535B-39E9-4989-8A41-C74FB7DB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9389" y="190472"/>
            <a:ext cx="10058400" cy="1450757"/>
          </a:xfrm>
        </p:spPr>
        <p:txBody>
          <a:bodyPr>
            <a:normAutofit/>
          </a:bodyPr>
          <a:lstStyle/>
          <a:p>
            <a:r>
              <a:rPr lang="en-MY" sz="6600" dirty="0">
                <a:latin typeface="Imprint MT Shadow" panose="04020605060303030202" pitchFamily="82" charset="0"/>
              </a:rPr>
              <a:t>SEKIAN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D14224-977F-4F27-9171-9C75861D04B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77" y="311796"/>
            <a:ext cx="1428205" cy="11190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4E71CF5-04F3-4D5B-9BC7-EBB4947CF6AE}"/>
              </a:ext>
            </a:extLst>
          </p:cNvPr>
          <p:cNvSpPr txBox="1"/>
          <p:nvPr/>
        </p:nvSpPr>
        <p:spPr>
          <a:xfrm>
            <a:off x="898146" y="792741"/>
            <a:ext cx="6960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sz="1000" dirty="0">
                <a:latin typeface="Impact" panose="020B0806030902050204" pitchFamily="34" charset="0"/>
              </a:rPr>
              <a:t>SELANGOR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BDC9983-3E3E-4517-BD0F-D0634D9617C4}"/>
              </a:ext>
            </a:extLst>
          </p:cNvPr>
          <p:cNvSpPr txBox="1">
            <a:spLocks/>
          </p:cNvSpPr>
          <p:nvPr/>
        </p:nvSpPr>
        <p:spPr>
          <a:xfrm>
            <a:off x="7651021" y="1291664"/>
            <a:ext cx="3827575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MY" dirty="0">
                <a:solidFill>
                  <a:srgbClr val="002060"/>
                </a:solidFill>
                <a:latin typeface="Tw Cen MT Condensed Extra Bold" panose="020B0803020202020204" pitchFamily="34" charset="0"/>
                <a:ea typeface="UD Digi Kyokasho NK-B" panose="02020700000000000000" pitchFamily="18" charset="-128"/>
              </a:rPr>
              <a:t>TERIMA KASIH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6923BB-339F-47C2-8881-ED54DC4A912D}"/>
              </a:ext>
            </a:extLst>
          </p:cNvPr>
          <p:cNvCxnSpPr/>
          <p:nvPr/>
        </p:nvCxnSpPr>
        <p:spPr>
          <a:xfrm>
            <a:off x="1246158" y="1786855"/>
            <a:ext cx="991958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193629-D9A3-466B-801D-549241D1FE4D}"/>
              </a:ext>
            </a:extLst>
          </p:cNvPr>
          <p:cNvCxnSpPr/>
          <p:nvPr/>
        </p:nvCxnSpPr>
        <p:spPr>
          <a:xfrm>
            <a:off x="1342239" y="1845578"/>
            <a:ext cx="98235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84F7F8-6F90-4199-AE28-AB29DD4443D5}"/>
              </a:ext>
            </a:extLst>
          </p:cNvPr>
          <p:cNvCxnSpPr/>
          <p:nvPr/>
        </p:nvCxnSpPr>
        <p:spPr>
          <a:xfrm>
            <a:off x="1434517" y="1666396"/>
            <a:ext cx="973123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29146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710</TotalTime>
  <Words>436</Words>
  <Application>Microsoft Office PowerPoint</Application>
  <PresentationFormat>Widescreen</PresentationFormat>
  <Paragraphs>119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UD Digi Kyokasho NK-B</vt:lpstr>
      <vt:lpstr>Arial</vt:lpstr>
      <vt:lpstr>Arial Narrow</vt:lpstr>
      <vt:lpstr>Calibri</vt:lpstr>
      <vt:lpstr>Calibri Light</vt:lpstr>
      <vt:lpstr>Century Gothic</vt:lpstr>
      <vt:lpstr>Impact</vt:lpstr>
      <vt:lpstr>Imprint MT Shadow</vt:lpstr>
      <vt:lpstr>Tw Cen MT Condensed Extra Bold</vt:lpstr>
      <vt:lpstr>Wingdings</vt:lpstr>
      <vt:lpstr>Retrospect</vt:lpstr>
      <vt:lpstr>PowerPoint Presentation</vt:lpstr>
      <vt:lpstr>PEMBANGUNAN PLATFORM</vt:lpstr>
      <vt:lpstr>PEMANTAUAN BAJET TAHUNAN</vt:lpstr>
      <vt:lpstr>PowerPoint Presentation</vt:lpstr>
      <vt:lpstr>PEMANTAUAN KERJA DI TAPAK</vt:lpstr>
      <vt:lpstr>PowerPoint Presentation</vt:lpstr>
      <vt:lpstr>PENILAIAN PRESTASI KONTRAKTOR</vt:lpstr>
      <vt:lpstr>LAPORAN PRESTASI KEWANGAN &amp; FIZIKAL</vt:lpstr>
      <vt:lpstr>SEKIAN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pishang</dc:creator>
  <cp:lastModifiedBy>rosmanhussin72@outlook.com</cp:lastModifiedBy>
  <cp:revision>43</cp:revision>
  <cp:lastPrinted>2018-10-05T08:31:56Z</cp:lastPrinted>
  <dcterms:created xsi:type="dcterms:W3CDTF">2018-10-04T04:48:06Z</dcterms:created>
  <dcterms:modified xsi:type="dcterms:W3CDTF">2018-10-05T08:52:00Z</dcterms:modified>
</cp:coreProperties>
</file>