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5" r:id="rId2"/>
  </p:sldMasterIdLst>
  <p:notesMasterIdLst>
    <p:notesMasterId r:id="rId69"/>
  </p:notesMasterIdLst>
  <p:sldIdLst>
    <p:sldId id="358" r:id="rId3"/>
    <p:sldId id="258" r:id="rId4"/>
    <p:sldId id="355" r:id="rId5"/>
    <p:sldId id="276" r:id="rId6"/>
    <p:sldId id="291" r:id="rId7"/>
    <p:sldId id="359" r:id="rId8"/>
    <p:sldId id="322" r:id="rId9"/>
    <p:sldId id="324" r:id="rId10"/>
    <p:sldId id="326" r:id="rId11"/>
    <p:sldId id="360" r:id="rId12"/>
    <p:sldId id="325" r:id="rId13"/>
    <p:sldId id="361" r:id="rId14"/>
    <p:sldId id="271" r:id="rId15"/>
    <p:sldId id="287" r:id="rId16"/>
    <p:sldId id="317" r:id="rId17"/>
    <p:sldId id="323" r:id="rId18"/>
    <p:sldId id="305" r:id="rId19"/>
    <p:sldId id="353" r:id="rId20"/>
    <p:sldId id="345" r:id="rId21"/>
    <p:sldId id="280" r:id="rId22"/>
    <p:sldId id="371" r:id="rId23"/>
    <p:sldId id="344" r:id="rId24"/>
    <p:sldId id="331" r:id="rId25"/>
    <p:sldId id="283" r:id="rId26"/>
    <p:sldId id="285" r:id="rId27"/>
    <p:sldId id="311" r:id="rId28"/>
    <p:sldId id="336" r:id="rId29"/>
    <p:sldId id="354" r:id="rId30"/>
    <p:sldId id="347" r:id="rId31"/>
    <p:sldId id="343" r:id="rId32"/>
    <p:sldId id="335" r:id="rId33"/>
    <p:sldId id="372" r:id="rId34"/>
    <p:sldId id="373" r:id="rId35"/>
    <p:sldId id="374" r:id="rId36"/>
    <p:sldId id="346" r:id="rId37"/>
    <p:sldId id="315" r:id="rId38"/>
    <p:sldId id="309" r:id="rId39"/>
    <p:sldId id="380" r:id="rId40"/>
    <p:sldId id="379" r:id="rId41"/>
    <p:sldId id="377" r:id="rId42"/>
    <p:sldId id="348" r:id="rId43"/>
    <p:sldId id="329" r:id="rId44"/>
    <p:sldId id="294" r:id="rId45"/>
    <p:sldId id="295" r:id="rId46"/>
    <p:sldId id="296" r:id="rId47"/>
    <p:sldId id="297" r:id="rId48"/>
    <p:sldId id="298" r:id="rId49"/>
    <p:sldId id="349" r:id="rId50"/>
    <p:sldId id="375" r:id="rId51"/>
    <p:sldId id="351" r:id="rId52"/>
    <p:sldId id="350" r:id="rId53"/>
    <p:sldId id="376" r:id="rId54"/>
    <p:sldId id="330" r:id="rId55"/>
    <p:sldId id="364" r:id="rId56"/>
    <p:sldId id="293" r:id="rId57"/>
    <p:sldId id="302" r:id="rId58"/>
    <p:sldId id="303" r:id="rId59"/>
    <p:sldId id="306" r:id="rId60"/>
    <p:sldId id="307" r:id="rId61"/>
    <p:sldId id="378" r:id="rId62"/>
    <p:sldId id="366" r:id="rId63"/>
    <p:sldId id="367" r:id="rId64"/>
    <p:sldId id="368" r:id="rId65"/>
    <p:sldId id="369" r:id="rId66"/>
    <p:sldId id="370" r:id="rId67"/>
    <p:sldId id="257" r:id="rId68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92F"/>
    <a:srgbClr val="800000"/>
    <a:srgbClr val="996600"/>
    <a:srgbClr val="EFB32F"/>
    <a:srgbClr val="FFCC99"/>
    <a:srgbClr val="FF9900"/>
    <a:srgbClr val="676767"/>
    <a:srgbClr val="2E3640"/>
    <a:srgbClr val="E33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5779" autoAdjust="0"/>
  </p:normalViewPr>
  <p:slideViewPr>
    <p:cSldViewPr>
      <p:cViewPr>
        <p:scale>
          <a:sx n="74" d="100"/>
          <a:sy n="74" d="100"/>
        </p:scale>
        <p:origin x="-91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C3B5E-B0CD-403B-8D41-997FCB1F673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BEC4F5F-037F-4BB0-AEA5-44CA26580E5A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Knowledge seeker</a:t>
          </a:r>
          <a:endParaRPr lang="en-MY" dirty="0"/>
        </a:p>
      </dgm:t>
    </dgm:pt>
    <dgm:pt modelId="{B1B947AB-44D5-4ABE-8696-CF083C5476E1}" type="parTrans" cxnId="{4D6F6EC5-205A-4392-A916-1DABA0036ED1}">
      <dgm:prSet/>
      <dgm:spPr/>
      <dgm:t>
        <a:bodyPr/>
        <a:lstStyle/>
        <a:p>
          <a:endParaRPr lang="en-MY"/>
        </a:p>
      </dgm:t>
    </dgm:pt>
    <dgm:pt modelId="{9A946AC5-129B-460D-8BBE-342E82E45BB8}" type="sibTrans" cxnId="{4D6F6EC5-205A-4392-A916-1DABA0036ED1}">
      <dgm:prSet/>
      <dgm:spPr/>
      <dgm:t>
        <a:bodyPr/>
        <a:lstStyle/>
        <a:p>
          <a:endParaRPr lang="en-MY"/>
        </a:p>
      </dgm:t>
    </dgm:pt>
    <dgm:pt modelId="{88C383D3-C7D9-492A-AB8B-E7E0DB8DE21E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 smtClean="0"/>
            <a:t>Knowledge bearer</a:t>
          </a:r>
          <a:endParaRPr lang="en-MY" dirty="0"/>
        </a:p>
      </dgm:t>
    </dgm:pt>
    <dgm:pt modelId="{B16DF0D5-D4FE-48EB-8E55-1603644F6554}" type="parTrans" cxnId="{78025392-19A2-483F-A8BE-2FB3F5A3EEC1}">
      <dgm:prSet/>
      <dgm:spPr/>
      <dgm:t>
        <a:bodyPr/>
        <a:lstStyle/>
        <a:p>
          <a:endParaRPr lang="en-MY"/>
        </a:p>
      </dgm:t>
    </dgm:pt>
    <dgm:pt modelId="{E2DC1836-0DB3-4DAE-AB40-ED8743061E2E}" type="sibTrans" cxnId="{78025392-19A2-483F-A8BE-2FB3F5A3EEC1}">
      <dgm:prSet/>
      <dgm:spPr/>
      <dgm:t>
        <a:bodyPr/>
        <a:lstStyle/>
        <a:p>
          <a:endParaRPr lang="en-MY"/>
        </a:p>
      </dgm:t>
    </dgm:pt>
    <dgm:pt modelId="{2C77BDDB-E813-4319-A221-21A6B8A6A816}" type="pres">
      <dgm:prSet presAssocID="{3F9C3B5E-B0CD-403B-8D41-997FCB1F67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14B225D0-E295-4FAC-8D85-1D1726214AD0}" type="pres">
      <dgm:prSet presAssocID="{ABEC4F5F-037F-4BB0-AEA5-44CA26580E5A}" presName="arrow" presStyleLbl="node1" presStyleIdx="0" presStyleCnt="2" custScaleY="1001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639AF2F-EA5F-4F14-92F4-D2804E73E07A}" type="pres">
      <dgm:prSet presAssocID="{88C383D3-C7D9-492A-AB8B-E7E0DB8DE21E}" presName="arrow" presStyleLbl="node1" presStyleIdx="1" presStyleCnt="2" custScaleY="10028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78025392-19A2-483F-A8BE-2FB3F5A3EEC1}" srcId="{3F9C3B5E-B0CD-403B-8D41-997FCB1F6738}" destId="{88C383D3-C7D9-492A-AB8B-E7E0DB8DE21E}" srcOrd="1" destOrd="0" parTransId="{B16DF0D5-D4FE-48EB-8E55-1603644F6554}" sibTransId="{E2DC1836-0DB3-4DAE-AB40-ED8743061E2E}"/>
    <dgm:cxn modelId="{85B9E14B-C146-4242-A4A5-216C2A09FFF2}" type="presOf" srcId="{3F9C3B5E-B0CD-403B-8D41-997FCB1F6738}" destId="{2C77BDDB-E813-4319-A221-21A6B8A6A816}" srcOrd="0" destOrd="0" presId="urn:microsoft.com/office/officeart/2005/8/layout/arrow5"/>
    <dgm:cxn modelId="{24741635-8012-4FE5-8F03-5F9574D2FD66}" type="presOf" srcId="{88C383D3-C7D9-492A-AB8B-E7E0DB8DE21E}" destId="{0639AF2F-EA5F-4F14-92F4-D2804E73E07A}" srcOrd="0" destOrd="0" presId="urn:microsoft.com/office/officeart/2005/8/layout/arrow5"/>
    <dgm:cxn modelId="{ADE316C7-DCBF-49B2-9A76-AA82D8CD339D}" type="presOf" srcId="{ABEC4F5F-037F-4BB0-AEA5-44CA26580E5A}" destId="{14B225D0-E295-4FAC-8D85-1D1726214AD0}" srcOrd="0" destOrd="0" presId="urn:microsoft.com/office/officeart/2005/8/layout/arrow5"/>
    <dgm:cxn modelId="{4D6F6EC5-205A-4392-A916-1DABA0036ED1}" srcId="{3F9C3B5E-B0CD-403B-8D41-997FCB1F6738}" destId="{ABEC4F5F-037F-4BB0-AEA5-44CA26580E5A}" srcOrd="0" destOrd="0" parTransId="{B1B947AB-44D5-4ABE-8696-CF083C5476E1}" sibTransId="{9A946AC5-129B-460D-8BBE-342E82E45BB8}"/>
    <dgm:cxn modelId="{CBB79B5A-7F91-4056-912A-4505522EB20F}" type="presParOf" srcId="{2C77BDDB-E813-4319-A221-21A6B8A6A816}" destId="{14B225D0-E295-4FAC-8D85-1D1726214AD0}" srcOrd="0" destOrd="0" presId="urn:microsoft.com/office/officeart/2005/8/layout/arrow5"/>
    <dgm:cxn modelId="{45E1B456-F0A3-4E6B-A656-3D537EBEDBFC}" type="presParOf" srcId="{2C77BDDB-E813-4319-A221-21A6B8A6A816}" destId="{0639AF2F-EA5F-4F14-92F4-D2804E73E07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F6238B-876B-4C6A-AEC5-B2143987C76C}" type="doc">
      <dgm:prSet loTypeId="urn:microsoft.com/office/officeart/2005/8/layout/default#1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n-MY"/>
        </a:p>
      </dgm:t>
    </dgm:pt>
    <dgm:pt modelId="{FFE058D5-BC11-41F6-B266-10793BF976AE}">
      <dgm:prSet phldrT="[Text]" custT="1"/>
      <dgm:spPr/>
      <dgm:t>
        <a:bodyPr/>
        <a:lstStyle/>
        <a:p>
          <a:r>
            <a:rPr lang="en-MY" sz="1800" dirty="0" smtClean="0"/>
            <a:t>Stakeholder Management</a:t>
          </a:r>
          <a:endParaRPr lang="en-MY" sz="1800" dirty="0"/>
        </a:p>
      </dgm:t>
    </dgm:pt>
    <dgm:pt modelId="{23570451-1CF1-484D-988A-19E0441AAA38}" type="parTrans" cxnId="{B634CA06-6E5F-43EA-80D1-845AE79FC5A8}">
      <dgm:prSet/>
      <dgm:spPr/>
      <dgm:t>
        <a:bodyPr/>
        <a:lstStyle/>
        <a:p>
          <a:endParaRPr lang="en-MY" sz="1800"/>
        </a:p>
      </dgm:t>
    </dgm:pt>
    <dgm:pt modelId="{A8DF0B7B-FC18-4146-84BA-5B5B42051EAA}" type="sibTrans" cxnId="{B634CA06-6E5F-43EA-80D1-845AE79FC5A8}">
      <dgm:prSet/>
      <dgm:spPr/>
      <dgm:t>
        <a:bodyPr/>
        <a:lstStyle/>
        <a:p>
          <a:endParaRPr lang="en-MY" sz="1800"/>
        </a:p>
      </dgm:t>
    </dgm:pt>
    <dgm:pt modelId="{273E42A0-739B-4056-9644-50CA281F0CF9}">
      <dgm:prSet phldrT="[Text]" custT="1"/>
      <dgm:spPr/>
      <dgm:t>
        <a:bodyPr/>
        <a:lstStyle/>
        <a:p>
          <a:r>
            <a:rPr lang="en-MY" sz="1800" dirty="0" smtClean="0"/>
            <a:t>Human Resource Management</a:t>
          </a:r>
          <a:endParaRPr lang="en-MY" sz="1800" dirty="0"/>
        </a:p>
      </dgm:t>
    </dgm:pt>
    <dgm:pt modelId="{7BFDA72D-8052-4278-9A7E-6090E6067853}" type="parTrans" cxnId="{7883E765-CA68-4A0E-BC9D-8DD82DDC541D}">
      <dgm:prSet/>
      <dgm:spPr/>
      <dgm:t>
        <a:bodyPr/>
        <a:lstStyle/>
        <a:p>
          <a:endParaRPr lang="en-MY" sz="1800"/>
        </a:p>
      </dgm:t>
    </dgm:pt>
    <dgm:pt modelId="{A21697AD-66F3-43C4-A851-D2993D26ECA2}" type="sibTrans" cxnId="{7883E765-CA68-4A0E-BC9D-8DD82DDC541D}">
      <dgm:prSet/>
      <dgm:spPr/>
      <dgm:t>
        <a:bodyPr/>
        <a:lstStyle/>
        <a:p>
          <a:endParaRPr lang="en-MY" sz="1800"/>
        </a:p>
      </dgm:t>
    </dgm:pt>
    <dgm:pt modelId="{742F623A-ED06-4C5F-90EF-A8C089BE631E}">
      <dgm:prSet phldrT="[Text]" custT="1"/>
      <dgm:spPr/>
      <dgm:t>
        <a:bodyPr/>
        <a:lstStyle/>
        <a:p>
          <a:r>
            <a:rPr lang="en-MY" sz="1800" dirty="0" smtClean="0"/>
            <a:t>Structure</a:t>
          </a:r>
          <a:endParaRPr lang="en-MY" sz="1800" dirty="0"/>
        </a:p>
      </dgm:t>
    </dgm:pt>
    <dgm:pt modelId="{C9852DBC-D65D-4F61-A920-DFDB75A4215A}" type="parTrans" cxnId="{426AC7D8-4641-4EEB-AEE0-AC951FE271A9}">
      <dgm:prSet/>
      <dgm:spPr/>
      <dgm:t>
        <a:bodyPr/>
        <a:lstStyle/>
        <a:p>
          <a:endParaRPr lang="en-MY" sz="1800"/>
        </a:p>
      </dgm:t>
    </dgm:pt>
    <dgm:pt modelId="{AC1E50DC-7BAF-46C0-A3E1-5926DD63BDB9}" type="sibTrans" cxnId="{426AC7D8-4641-4EEB-AEE0-AC951FE271A9}">
      <dgm:prSet/>
      <dgm:spPr/>
      <dgm:t>
        <a:bodyPr/>
        <a:lstStyle/>
        <a:p>
          <a:endParaRPr lang="en-MY" sz="1800"/>
        </a:p>
      </dgm:t>
    </dgm:pt>
    <dgm:pt modelId="{7BE8D10C-A9DC-46ED-82B3-B38009AC7D19}">
      <dgm:prSet phldrT="[Text]" custT="1"/>
      <dgm:spPr/>
      <dgm:t>
        <a:bodyPr/>
        <a:lstStyle/>
        <a:p>
          <a:r>
            <a:rPr lang="en-MY" sz="1800" dirty="0" smtClean="0"/>
            <a:t>BIM</a:t>
          </a:r>
          <a:endParaRPr lang="en-MY" sz="1800" dirty="0"/>
        </a:p>
      </dgm:t>
    </dgm:pt>
    <dgm:pt modelId="{D019AC4D-9013-491B-B2ED-180FE1C7CCD1}" type="parTrans" cxnId="{BEC02854-5FB6-409E-9CFC-6D86E9C2AC52}">
      <dgm:prSet/>
      <dgm:spPr/>
      <dgm:t>
        <a:bodyPr/>
        <a:lstStyle/>
        <a:p>
          <a:endParaRPr lang="en-MY" sz="1800"/>
        </a:p>
      </dgm:t>
    </dgm:pt>
    <dgm:pt modelId="{9DBA462B-81B6-4664-A80A-ED94FE6DDA32}" type="sibTrans" cxnId="{BEC02854-5FB6-409E-9CFC-6D86E9C2AC52}">
      <dgm:prSet/>
      <dgm:spPr/>
      <dgm:t>
        <a:bodyPr/>
        <a:lstStyle/>
        <a:p>
          <a:endParaRPr lang="en-MY" sz="1800"/>
        </a:p>
      </dgm:t>
    </dgm:pt>
    <dgm:pt modelId="{49B71436-C69A-4066-B1A2-18A388CB20D2}">
      <dgm:prSet phldrT="[Text]" custT="1"/>
      <dgm:spPr/>
      <dgm:t>
        <a:bodyPr/>
        <a:lstStyle/>
        <a:p>
          <a:r>
            <a:rPr lang="en-MY" sz="1800" dirty="0" smtClean="0"/>
            <a:t>Green</a:t>
          </a:r>
          <a:endParaRPr lang="en-MY" sz="1800" dirty="0"/>
        </a:p>
      </dgm:t>
    </dgm:pt>
    <dgm:pt modelId="{671161BD-65E1-4A31-9348-379CE4D33CC7}" type="parTrans" cxnId="{A5109BE0-B105-42E8-9375-2594B2333080}">
      <dgm:prSet/>
      <dgm:spPr/>
      <dgm:t>
        <a:bodyPr/>
        <a:lstStyle/>
        <a:p>
          <a:endParaRPr lang="en-MY" sz="1800"/>
        </a:p>
      </dgm:t>
    </dgm:pt>
    <dgm:pt modelId="{6C7F605F-868C-4DB6-B1D1-DBF4808F6271}" type="sibTrans" cxnId="{A5109BE0-B105-42E8-9375-2594B2333080}">
      <dgm:prSet/>
      <dgm:spPr/>
      <dgm:t>
        <a:bodyPr/>
        <a:lstStyle/>
        <a:p>
          <a:endParaRPr lang="en-MY" sz="1800"/>
        </a:p>
      </dgm:t>
    </dgm:pt>
    <dgm:pt modelId="{92343F4C-2084-46B3-8174-F0533CA009A5}">
      <dgm:prSet phldrT="[Text]" custT="1"/>
      <dgm:spPr/>
      <dgm:t>
        <a:bodyPr/>
        <a:lstStyle/>
        <a:p>
          <a:r>
            <a:rPr lang="en-MY" sz="1800" dirty="0" smtClean="0"/>
            <a:t>Contract Management</a:t>
          </a:r>
          <a:endParaRPr lang="en-MY" sz="1800" dirty="0"/>
        </a:p>
      </dgm:t>
    </dgm:pt>
    <dgm:pt modelId="{062A58C3-9947-4281-9702-DAAC7580A743}" type="parTrans" cxnId="{C60E0B9B-601D-4BC5-A56B-E6AECBF167D4}">
      <dgm:prSet/>
      <dgm:spPr/>
      <dgm:t>
        <a:bodyPr/>
        <a:lstStyle/>
        <a:p>
          <a:endParaRPr lang="en-MY" sz="1800"/>
        </a:p>
      </dgm:t>
    </dgm:pt>
    <dgm:pt modelId="{E96C6AEE-CF32-4F5F-866C-B11F2CB2948E}" type="sibTrans" cxnId="{C60E0B9B-601D-4BC5-A56B-E6AECBF167D4}">
      <dgm:prSet/>
      <dgm:spPr/>
      <dgm:t>
        <a:bodyPr/>
        <a:lstStyle/>
        <a:p>
          <a:endParaRPr lang="en-MY" sz="1800"/>
        </a:p>
      </dgm:t>
    </dgm:pt>
    <dgm:pt modelId="{3AC7E5A8-21FC-4095-9FE7-75EEB423D8A9}">
      <dgm:prSet phldrT="[Text]" custT="1"/>
      <dgm:spPr/>
      <dgm:t>
        <a:bodyPr/>
        <a:lstStyle/>
        <a:p>
          <a:r>
            <a:rPr lang="en-MY" sz="1800" dirty="0" smtClean="0"/>
            <a:t>Project Management</a:t>
          </a:r>
          <a:endParaRPr lang="en-MY" sz="1800" dirty="0"/>
        </a:p>
      </dgm:t>
    </dgm:pt>
    <dgm:pt modelId="{CEAEAC2B-A2ED-4F41-8188-371666A4C573}" type="parTrans" cxnId="{34B0EAEB-A1F1-4601-A33B-B0DA7F404493}">
      <dgm:prSet/>
      <dgm:spPr/>
      <dgm:t>
        <a:bodyPr/>
        <a:lstStyle/>
        <a:p>
          <a:endParaRPr lang="en-MY" sz="1800"/>
        </a:p>
      </dgm:t>
    </dgm:pt>
    <dgm:pt modelId="{11D72738-E225-44FB-8A5F-01EE003142BF}" type="sibTrans" cxnId="{34B0EAEB-A1F1-4601-A33B-B0DA7F404493}">
      <dgm:prSet/>
      <dgm:spPr/>
      <dgm:t>
        <a:bodyPr/>
        <a:lstStyle/>
        <a:p>
          <a:endParaRPr lang="en-MY" sz="1800"/>
        </a:p>
      </dgm:t>
    </dgm:pt>
    <dgm:pt modelId="{FA67B435-BF49-44D1-BC21-ED479D58CD73}">
      <dgm:prSet phldrT="[Text]" custT="1"/>
      <dgm:spPr/>
      <dgm:t>
        <a:bodyPr/>
        <a:lstStyle/>
        <a:p>
          <a:r>
            <a:rPr lang="en-MY" sz="1800" dirty="0" smtClean="0"/>
            <a:t>Assets and Facilities Management</a:t>
          </a:r>
          <a:endParaRPr lang="en-MY" sz="1800" dirty="0"/>
        </a:p>
      </dgm:t>
    </dgm:pt>
    <dgm:pt modelId="{CBA6DC0D-50CA-4EEE-8F18-F9E3FBE6388F}" type="parTrans" cxnId="{297194AB-733F-40AC-A01F-7A81E0368CB6}">
      <dgm:prSet/>
      <dgm:spPr/>
      <dgm:t>
        <a:bodyPr/>
        <a:lstStyle/>
        <a:p>
          <a:endParaRPr lang="en-MY" sz="1800"/>
        </a:p>
      </dgm:t>
    </dgm:pt>
    <dgm:pt modelId="{B1247E5F-EDC8-4BFE-A16A-2C33B26B7A3B}" type="sibTrans" cxnId="{297194AB-733F-40AC-A01F-7A81E0368CB6}">
      <dgm:prSet/>
      <dgm:spPr/>
      <dgm:t>
        <a:bodyPr/>
        <a:lstStyle/>
        <a:p>
          <a:endParaRPr lang="en-MY" sz="1800"/>
        </a:p>
      </dgm:t>
    </dgm:pt>
    <dgm:pt modelId="{92D4A8C6-F5AC-41E0-9AB5-51E3E0F050D3}">
      <dgm:prSet phldrT="[Text]" custT="1"/>
      <dgm:spPr/>
      <dgm:t>
        <a:bodyPr/>
        <a:lstStyle/>
        <a:p>
          <a:r>
            <a:rPr lang="en-MY" sz="1800" dirty="0" smtClean="0"/>
            <a:t>Technical and Contract Administration</a:t>
          </a:r>
          <a:endParaRPr lang="en-MY" sz="1800" dirty="0"/>
        </a:p>
      </dgm:t>
    </dgm:pt>
    <dgm:pt modelId="{5CFF4000-AC4D-42AB-A270-F68211236D91}" type="parTrans" cxnId="{9D495E16-67A6-495D-BC66-31DA24903A8F}">
      <dgm:prSet/>
      <dgm:spPr/>
      <dgm:t>
        <a:bodyPr/>
        <a:lstStyle/>
        <a:p>
          <a:endParaRPr lang="en-MY" sz="1800"/>
        </a:p>
      </dgm:t>
    </dgm:pt>
    <dgm:pt modelId="{7BD74B83-8A71-4B6E-BB3A-C74ADD8D0F6F}" type="sibTrans" cxnId="{9D495E16-67A6-495D-BC66-31DA24903A8F}">
      <dgm:prSet/>
      <dgm:spPr/>
      <dgm:t>
        <a:bodyPr/>
        <a:lstStyle/>
        <a:p>
          <a:endParaRPr lang="en-MY" sz="1800"/>
        </a:p>
      </dgm:t>
    </dgm:pt>
    <dgm:pt modelId="{CB089130-ADDB-49FD-A411-E0A3D1F478C1}" type="pres">
      <dgm:prSet presAssocID="{B0F6238B-876B-4C6A-AEC5-B2143987C7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5EA12146-82D6-4C06-AEFE-9656003C241B}" type="pres">
      <dgm:prSet presAssocID="{3AC7E5A8-21FC-4095-9FE7-75EEB423D8A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E07899C-F06B-48CB-9CFC-152024B57AB8}" type="pres">
      <dgm:prSet presAssocID="{11D72738-E225-44FB-8A5F-01EE003142BF}" presName="sibTrans" presStyleCnt="0"/>
      <dgm:spPr/>
    </dgm:pt>
    <dgm:pt modelId="{DD489BF5-11E7-4D20-83FF-49304B65171E}" type="pres">
      <dgm:prSet presAssocID="{FA67B435-BF49-44D1-BC21-ED479D58CD7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D44DFFE-DF51-486C-8EAF-D58C82B5A362}" type="pres">
      <dgm:prSet presAssocID="{B1247E5F-EDC8-4BFE-A16A-2C33B26B7A3B}" presName="sibTrans" presStyleCnt="0"/>
      <dgm:spPr/>
    </dgm:pt>
    <dgm:pt modelId="{B256C58C-951A-453C-94BA-6D08FFF4651C}" type="pres">
      <dgm:prSet presAssocID="{FFE058D5-BC11-41F6-B266-10793BF976A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6E356E6-3C79-4E88-BD8B-C8B7EFEE5FD5}" type="pres">
      <dgm:prSet presAssocID="{A8DF0B7B-FC18-4146-84BA-5B5B42051EAA}" presName="sibTrans" presStyleCnt="0"/>
      <dgm:spPr/>
    </dgm:pt>
    <dgm:pt modelId="{B5B5414D-2458-4A72-9049-71D165172C51}" type="pres">
      <dgm:prSet presAssocID="{273E42A0-739B-4056-9644-50CA281F0C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B571A9F-160E-4352-8E6E-7C8C30885C5A}" type="pres">
      <dgm:prSet presAssocID="{A21697AD-66F3-43C4-A851-D2993D26ECA2}" presName="sibTrans" presStyleCnt="0"/>
      <dgm:spPr/>
    </dgm:pt>
    <dgm:pt modelId="{CF8F9A9E-631D-470B-AB2D-BDCCAF8D0248}" type="pres">
      <dgm:prSet presAssocID="{92D4A8C6-F5AC-41E0-9AB5-51E3E0F050D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A821C68-3DB6-44BE-B59B-5D1B037E69EF}" type="pres">
      <dgm:prSet presAssocID="{7BD74B83-8A71-4B6E-BB3A-C74ADD8D0F6F}" presName="sibTrans" presStyleCnt="0"/>
      <dgm:spPr/>
    </dgm:pt>
    <dgm:pt modelId="{33C8F20E-27CB-458C-A9FA-A471561C9E6C}" type="pres">
      <dgm:prSet presAssocID="{742F623A-ED06-4C5F-90EF-A8C089BE631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6B521A1-1B86-43C2-B2C4-1047BD28CC0E}" type="pres">
      <dgm:prSet presAssocID="{AC1E50DC-7BAF-46C0-A3E1-5926DD63BDB9}" presName="sibTrans" presStyleCnt="0"/>
      <dgm:spPr/>
    </dgm:pt>
    <dgm:pt modelId="{B514A358-A6D7-4E4C-85E6-59E2B4E40489}" type="pres">
      <dgm:prSet presAssocID="{7BE8D10C-A9DC-46ED-82B3-B38009AC7D1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4605FAC7-B884-4E2F-AE82-9CD6D663F2C1}" type="pres">
      <dgm:prSet presAssocID="{9DBA462B-81B6-4664-A80A-ED94FE6DDA32}" presName="sibTrans" presStyleCnt="0"/>
      <dgm:spPr/>
    </dgm:pt>
    <dgm:pt modelId="{4738333F-0758-4738-A301-310A72CFA2FD}" type="pres">
      <dgm:prSet presAssocID="{49B71436-C69A-4066-B1A2-18A388CB20D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2176B1D-EDDB-44B0-A643-28CD284E137E}" type="pres">
      <dgm:prSet presAssocID="{6C7F605F-868C-4DB6-B1D1-DBF4808F6271}" presName="sibTrans" presStyleCnt="0"/>
      <dgm:spPr/>
    </dgm:pt>
    <dgm:pt modelId="{E176F825-DF52-454A-90FE-E1DCC83B4AC3}" type="pres">
      <dgm:prSet presAssocID="{92343F4C-2084-46B3-8174-F0533CA009A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C60E0B9B-601D-4BC5-A56B-E6AECBF167D4}" srcId="{B0F6238B-876B-4C6A-AEC5-B2143987C76C}" destId="{92343F4C-2084-46B3-8174-F0533CA009A5}" srcOrd="8" destOrd="0" parTransId="{062A58C3-9947-4281-9702-DAAC7580A743}" sibTransId="{E96C6AEE-CF32-4F5F-866C-B11F2CB2948E}"/>
    <dgm:cxn modelId="{4A674046-F5A3-474A-AE59-5E75EA365375}" type="presOf" srcId="{3AC7E5A8-21FC-4095-9FE7-75EEB423D8A9}" destId="{5EA12146-82D6-4C06-AEFE-9656003C241B}" srcOrd="0" destOrd="0" presId="urn:microsoft.com/office/officeart/2005/8/layout/default#1"/>
    <dgm:cxn modelId="{437831F9-9D93-4277-9634-BDDFF7026039}" type="presOf" srcId="{FA67B435-BF49-44D1-BC21-ED479D58CD73}" destId="{DD489BF5-11E7-4D20-83FF-49304B65171E}" srcOrd="0" destOrd="0" presId="urn:microsoft.com/office/officeart/2005/8/layout/default#1"/>
    <dgm:cxn modelId="{7883E765-CA68-4A0E-BC9D-8DD82DDC541D}" srcId="{B0F6238B-876B-4C6A-AEC5-B2143987C76C}" destId="{273E42A0-739B-4056-9644-50CA281F0CF9}" srcOrd="3" destOrd="0" parTransId="{7BFDA72D-8052-4278-9A7E-6090E6067853}" sibTransId="{A21697AD-66F3-43C4-A851-D2993D26ECA2}"/>
    <dgm:cxn modelId="{0302273F-2F8B-4354-9AD2-DF5C82AF642A}" type="presOf" srcId="{FFE058D5-BC11-41F6-B266-10793BF976AE}" destId="{B256C58C-951A-453C-94BA-6D08FFF4651C}" srcOrd="0" destOrd="0" presId="urn:microsoft.com/office/officeart/2005/8/layout/default#1"/>
    <dgm:cxn modelId="{8D580859-4D6F-47E8-862B-C2E76F425206}" type="presOf" srcId="{742F623A-ED06-4C5F-90EF-A8C089BE631E}" destId="{33C8F20E-27CB-458C-A9FA-A471561C9E6C}" srcOrd="0" destOrd="0" presId="urn:microsoft.com/office/officeart/2005/8/layout/default#1"/>
    <dgm:cxn modelId="{903E1353-A97C-44D8-908F-E1B782675843}" type="presOf" srcId="{92D4A8C6-F5AC-41E0-9AB5-51E3E0F050D3}" destId="{CF8F9A9E-631D-470B-AB2D-BDCCAF8D0248}" srcOrd="0" destOrd="0" presId="urn:microsoft.com/office/officeart/2005/8/layout/default#1"/>
    <dgm:cxn modelId="{34B0EAEB-A1F1-4601-A33B-B0DA7F404493}" srcId="{B0F6238B-876B-4C6A-AEC5-B2143987C76C}" destId="{3AC7E5A8-21FC-4095-9FE7-75EEB423D8A9}" srcOrd="0" destOrd="0" parTransId="{CEAEAC2B-A2ED-4F41-8188-371666A4C573}" sibTransId="{11D72738-E225-44FB-8A5F-01EE003142BF}"/>
    <dgm:cxn modelId="{87B38050-95A0-43F3-9C32-DB567E9A58BE}" type="presOf" srcId="{B0F6238B-876B-4C6A-AEC5-B2143987C76C}" destId="{CB089130-ADDB-49FD-A411-E0A3D1F478C1}" srcOrd="0" destOrd="0" presId="urn:microsoft.com/office/officeart/2005/8/layout/default#1"/>
    <dgm:cxn modelId="{426AC7D8-4641-4EEB-AEE0-AC951FE271A9}" srcId="{B0F6238B-876B-4C6A-AEC5-B2143987C76C}" destId="{742F623A-ED06-4C5F-90EF-A8C089BE631E}" srcOrd="5" destOrd="0" parTransId="{C9852DBC-D65D-4F61-A920-DFDB75A4215A}" sibTransId="{AC1E50DC-7BAF-46C0-A3E1-5926DD63BDB9}"/>
    <dgm:cxn modelId="{DA5F5DBF-AD46-4790-8D4D-C99E3DCB33A0}" type="presOf" srcId="{7BE8D10C-A9DC-46ED-82B3-B38009AC7D19}" destId="{B514A358-A6D7-4E4C-85E6-59E2B4E40489}" srcOrd="0" destOrd="0" presId="urn:microsoft.com/office/officeart/2005/8/layout/default#1"/>
    <dgm:cxn modelId="{42C03599-03AB-418F-AFAC-5A9E7432F932}" type="presOf" srcId="{49B71436-C69A-4066-B1A2-18A388CB20D2}" destId="{4738333F-0758-4738-A301-310A72CFA2FD}" srcOrd="0" destOrd="0" presId="urn:microsoft.com/office/officeart/2005/8/layout/default#1"/>
    <dgm:cxn modelId="{AF123E56-9FB5-40AB-AB75-AE5FEBAF7395}" type="presOf" srcId="{92343F4C-2084-46B3-8174-F0533CA009A5}" destId="{E176F825-DF52-454A-90FE-E1DCC83B4AC3}" srcOrd="0" destOrd="0" presId="urn:microsoft.com/office/officeart/2005/8/layout/default#1"/>
    <dgm:cxn modelId="{9D495E16-67A6-495D-BC66-31DA24903A8F}" srcId="{B0F6238B-876B-4C6A-AEC5-B2143987C76C}" destId="{92D4A8C6-F5AC-41E0-9AB5-51E3E0F050D3}" srcOrd="4" destOrd="0" parTransId="{5CFF4000-AC4D-42AB-A270-F68211236D91}" sibTransId="{7BD74B83-8A71-4B6E-BB3A-C74ADD8D0F6F}"/>
    <dgm:cxn modelId="{BEC02854-5FB6-409E-9CFC-6D86E9C2AC52}" srcId="{B0F6238B-876B-4C6A-AEC5-B2143987C76C}" destId="{7BE8D10C-A9DC-46ED-82B3-B38009AC7D19}" srcOrd="6" destOrd="0" parTransId="{D019AC4D-9013-491B-B2ED-180FE1C7CCD1}" sibTransId="{9DBA462B-81B6-4664-A80A-ED94FE6DDA32}"/>
    <dgm:cxn modelId="{A5109BE0-B105-42E8-9375-2594B2333080}" srcId="{B0F6238B-876B-4C6A-AEC5-B2143987C76C}" destId="{49B71436-C69A-4066-B1A2-18A388CB20D2}" srcOrd="7" destOrd="0" parTransId="{671161BD-65E1-4A31-9348-379CE4D33CC7}" sibTransId="{6C7F605F-868C-4DB6-B1D1-DBF4808F6271}"/>
    <dgm:cxn modelId="{297194AB-733F-40AC-A01F-7A81E0368CB6}" srcId="{B0F6238B-876B-4C6A-AEC5-B2143987C76C}" destId="{FA67B435-BF49-44D1-BC21-ED479D58CD73}" srcOrd="1" destOrd="0" parTransId="{CBA6DC0D-50CA-4EEE-8F18-F9E3FBE6388F}" sibTransId="{B1247E5F-EDC8-4BFE-A16A-2C33B26B7A3B}"/>
    <dgm:cxn modelId="{B634CA06-6E5F-43EA-80D1-845AE79FC5A8}" srcId="{B0F6238B-876B-4C6A-AEC5-B2143987C76C}" destId="{FFE058D5-BC11-41F6-B266-10793BF976AE}" srcOrd="2" destOrd="0" parTransId="{23570451-1CF1-484D-988A-19E0441AAA38}" sibTransId="{A8DF0B7B-FC18-4146-84BA-5B5B42051EAA}"/>
    <dgm:cxn modelId="{75209F13-BDBD-401F-AF9F-AC20D8C44EB4}" type="presOf" srcId="{273E42A0-739B-4056-9644-50CA281F0CF9}" destId="{B5B5414D-2458-4A72-9049-71D165172C51}" srcOrd="0" destOrd="0" presId="urn:microsoft.com/office/officeart/2005/8/layout/default#1"/>
    <dgm:cxn modelId="{89B85E76-F560-4763-B8A4-915BD6541EE1}" type="presParOf" srcId="{CB089130-ADDB-49FD-A411-E0A3D1F478C1}" destId="{5EA12146-82D6-4C06-AEFE-9656003C241B}" srcOrd="0" destOrd="0" presId="urn:microsoft.com/office/officeart/2005/8/layout/default#1"/>
    <dgm:cxn modelId="{48F68E30-353B-4750-92C1-97C22DC18C2A}" type="presParOf" srcId="{CB089130-ADDB-49FD-A411-E0A3D1F478C1}" destId="{AE07899C-F06B-48CB-9CFC-152024B57AB8}" srcOrd="1" destOrd="0" presId="urn:microsoft.com/office/officeart/2005/8/layout/default#1"/>
    <dgm:cxn modelId="{4EF348BF-ED14-4792-9328-70F51B2964F8}" type="presParOf" srcId="{CB089130-ADDB-49FD-A411-E0A3D1F478C1}" destId="{DD489BF5-11E7-4D20-83FF-49304B65171E}" srcOrd="2" destOrd="0" presId="urn:microsoft.com/office/officeart/2005/8/layout/default#1"/>
    <dgm:cxn modelId="{0AB83FB2-5B18-45D4-AC97-8BEF0C48784B}" type="presParOf" srcId="{CB089130-ADDB-49FD-A411-E0A3D1F478C1}" destId="{3D44DFFE-DF51-486C-8EAF-D58C82B5A362}" srcOrd="3" destOrd="0" presId="urn:microsoft.com/office/officeart/2005/8/layout/default#1"/>
    <dgm:cxn modelId="{1377268D-5F2B-414F-86EA-E8C387BDA438}" type="presParOf" srcId="{CB089130-ADDB-49FD-A411-E0A3D1F478C1}" destId="{B256C58C-951A-453C-94BA-6D08FFF4651C}" srcOrd="4" destOrd="0" presId="urn:microsoft.com/office/officeart/2005/8/layout/default#1"/>
    <dgm:cxn modelId="{B7253DED-0520-42CB-8C49-355E1D7CBB98}" type="presParOf" srcId="{CB089130-ADDB-49FD-A411-E0A3D1F478C1}" destId="{66E356E6-3C79-4E88-BD8B-C8B7EFEE5FD5}" srcOrd="5" destOrd="0" presId="urn:microsoft.com/office/officeart/2005/8/layout/default#1"/>
    <dgm:cxn modelId="{ACDFBD4F-C9AB-4618-AED8-7DFA3B2239A8}" type="presParOf" srcId="{CB089130-ADDB-49FD-A411-E0A3D1F478C1}" destId="{B5B5414D-2458-4A72-9049-71D165172C51}" srcOrd="6" destOrd="0" presId="urn:microsoft.com/office/officeart/2005/8/layout/default#1"/>
    <dgm:cxn modelId="{38F1FA53-1BD6-42A1-BA52-6B9363536A5E}" type="presParOf" srcId="{CB089130-ADDB-49FD-A411-E0A3D1F478C1}" destId="{5B571A9F-160E-4352-8E6E-7C8C30885C5A}" srcOrd="7" destOrd="0" presId="urn:microsoft.com/office/officeart/2005/8/layout/default#1"/>
    <dgm:cxn modelId="{929C4D3D-69D4-4D4F-B1E4-B73848E37BD3}" type="presParOf" srcId="{CB089130-ADDB-49FD-A411-E0A3D1F478C1}" destId="{CF8F9A9E-631D-470B-AB2D-BDCCAF8D0248}" srcOrd="8" destOrd="0" presId="urn:microsoft.com/office/officeart/2005/8/layout/default#1"/>
    <dgm:cxn modelId="{6880DEAE-23A6-47C5-BBA8-B7A6E813D503}" type="presParOf" srcId="{CB089130-ADDB-49FD-A411-E0A3D1F478C1}" destId="{9A821C68-3DB6-44BE-B59B-5D1B037E69EF}" srcOrd="9" destOrd="0" presId="urn:microsoft.com/office/officeart/2005/8/layout/default#1"/>
    <dgm:cxn modelId="{4F74BA07-1763-4DFB-AE5A-527823FE5E64}" type="presParOf" srcId="{CB089130-ADDB-49FD-A411-E0A3D1F478C1}" destId="{33C8F20E-27CB-458C-A9FA-A471561C9E6C}" srcOrd="10" destOrd="0" presId="urn:microsoft.com/office/officeart/2005/8/layout/default#1"/>
    <dgm:cxn modelId="{D58B475C-4146-40EC-86D0-5E40910BFA0E}" type="presParOf" srcId="{CB089130-ADDB-49FD-A411-E0A3D1F478C1}" destId="{B6B521A1-1B86-43C2-B2C4-1047BD28CC0E}" srcOrd="11" destOrd="0" presId="urn:microsoft.com/office/officeart/2005/8/layout/default#1"/>
    <dgm:cxn modelId="{0099144B-5DC8-40DC-BB35-8F69EB64442C}" type="presParOf" srcId="{CB089130-ADDB-49FD-A411-E0A3D1F478C1}" destId="{B514A358-A6D7-4E4C-85E6-59E2B4E40489}" srcOrd="12" destOrd="0" presId="urn:microsoft.com/office/officeart/2005/8/layout/default#1"/>
    <dgm:cxn modelId="{6D24A7BA-2D14-483D-85D0-495E7A8D9E68}" type="presParOf" srcId="{CB089130-ADDB-49FD-A411-E0A3D1F478C1}" destId="{4605FAC7-B884-4E2F-AE82-9CD6D663F2C1}" srcOrd="13" destOrd="0" presId="urn:microsoft.com/office/officeart/2005/8/layout/default#1"/>
    <dgm:cxn modelId="{5A82E792-DE71-4719-8845-1EDFAC2F9017}" type="presParOf" srcId="{CB089130-ADDB-49FD-A411-E0A3D1F478C1}" destId="{4738333F-0758-4738-A301-310A72CFA2FD}" srcOrd="14" destOrd="0" presId="urn:microsoft.com/office/officeart/2005/8/layout/default#1"/>
    <dgm:cxn modelId="{5FDE09A9-2E87-461F-82DF-735C53991FC4}" type="presParOf" srcId="{CB089130-ADDB-49FD-A411-E0A3D1F478C1}" destId="{F2176B1D-EDDB-44B0-A643-28CD284E137E}" srcOrd="15" destOrd="0" presId="urn:microsoft.com/office/officeart/2005/8/layout/default#1"/>
    <dgm:cxn modelId="{94BB56F5-9BB4-4F53-A61F-5FA671437B3A}" type="presParOf" srcId="{CB089130-ADDB-49FD-A411-E0A3D1F478C1}" destId="{E176F825-DF52-454A-90FE-E1DCC83B4AC3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96CD5-6B51-4889-B21F-F1C7E208D009}" type="doc">
      <dgm:prSet loTypeId="urn:microsoft.com/office/officeart/2005/8/layout/vList3#2" loCatId="list" qsTypeId="urn:microsoft.com/office/officeart/2005/8/quickstyle/simple1" qsCatId="simple" csTypeId="urn:microsoft.com/office/officeart/2005/8/colors/accent6_5" csCatId="accent6" phldr="1"/>
      <dgm:spPr/>
    </dgm:pt>
    <dgm:pt modelId="{A62E0F8A-BCC0-4A16-8498-4E9AE53FC129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Easy to find experienced individuals</a:t>
          </a:r>
          <a:endParaRPr lang="en-MY" sz="1600" dirty="0">
            <a:latin typeface="Franklin Gothic Medium" pitchFamily="34" charset="0"/>
          </a:endParaRPr>
        </a:p>
      </dgm:t>
    </dgm:pt>
    <dgm:pt modelId="{8D42981C-BCE6-47C5-8643-2C98AC73D81B}" type="parTrans" cxnId="{63B62F7F-E334-4D2D-B9EF-FB8E1552C5E3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C1706BC5-D8CE-4844-AD55-118DC47F1BAF}" type="sibTrans" cxnId="{63B62F7F-E334-4D2D-B9EF-FB8E1552C5E3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9ADEE9CC-24D1-4C3E-9D92-FB212F4EFD5F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Enterprise wide knowledge at our finger tips</a:t>
          </a:r>
          <a:endParaRPr lang="en-MY" sz="1600" dirty="0">
            <a:latin typeface="Franklin Gothic Medium" pitchFamily="34" charset="0"/>
          </a:endParaRPr>
        </a:p>
      </dgm:t>
    </dgm:pt>
    <dgm:pt modelId="{C484D976-91A9-4C36-BE05-2CB25F8EECD0}" type="parTrans" cxnId="{476621A6-1BA4-4877-BF3F-995861CAAFAE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6BE9922E-03F5-4ABC-ADA3-9A922FC850E3}" type="sibTrans" cxnId="{476621A6-1BA4-4877-BF3F-995861CAAFAE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6170AA1D-95BD-4427-8C28-D8CB6CB58110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Improve communication and break down silos</a:t>
          </a:r>
          <a:endParaRPr lang="en-MY" sz="1600" dirty="0">
            <a:latin typeface="Franklin Gothic Medium" pitchFamily="34" charset="0"/>
          </a:endParaRPr>
        </a:p>
      </dgm:t>
    </dgm:pt>
    <dgm:pt modelId="{EF6BA614-384E-4193-BB70-CB76BCAFFC17}" type="parTrans" cxnId="{F528E66B-B155-4C00-8A65-561A51970514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D8ACD96A-AB3F-4286-9797-993A2B9FC6AD}" type="sibTrans" cxnId="{F528E66B-B155-4C00-8A65-561A51970514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E98539B7-C32D-49E5-A887-8112DF1C44D4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Generate new ideas that can be incorporated into innovative products and processes</a:t>
          </a:r>
          <a:endParaRPr lang="en-MY" sz="1600" dirty="0">
            <a:latin typeface="Franklin Gothic Medium" pitchFamily="34" charset="0"/>
          </a:endParaRPr>
        </a:p>
      </dgm:t>
    </dgm:pt>
    <dgm:pt modelId="{99F10856-97D4-4995-8C58-973C07BE2C81}" type="parTrans" cxnId="{316329C2-B50E-4AAE-A55E-D4F5D5B929DD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44DCE963-A643-49D5-9E71-7FEC43C3F335}" type="sibTrans" cxnId="{316329C2-B50E-4AAE-A55E-D4F5D5B929DD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CD491EAF-6E35-4180-8F9E-1080B5380860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Improve productivity by reusing “what we know</a:t>
          </a:r>
          <a:endParaRPr lang="en-MY" sz="1600" dirty="0">
            <a:latin typeface="Franklin Gothic Medium" pitchFamily="34" charset="0"/>
          </a:endParaRPr>
        </a:p>
      </dgm:t>
    </dgm:pt>
    <dgm:pt modelId="{2D9E4E53-DE75-4E6F-BE6D-82F2D49E26D0}" type="sibTrans" cxnId="{C82B6F7D-8E59-4DD9-BB77-387C2E800F88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7DDE998F-B5BD-4F76-B3B5-8A50133DA1EC}" type="parTrans" cxnId="{C82B6F7D-8E59-4DD9-BB77-387C2E800F88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5E5149B3-BC15-49DA-8D4C-99160ABCCA59}" type="pres">
      <dgm:prSet presAssocID="{E4D96CD5-6B51-4889-B21F-F1C7E208D009}" presName="linearFlow" presStyleCnt="0">
        <dgm:presLayoutVars>
          <dgm:dir/>
          <dgm:resizeHandles val="exact"/>
        </dgm:presLayoutVars>
      </dgm:prSet>
      <dgm:spPr/>
    </dgm:pt>
    <dgm:pt modelId="{2D4BEEDD-3E05-429D-90D6-096EDC4575AD}" type="pres">
      <dgm:prSet presAssocID="{A62E0F8A-BCC0-4A16-8498-4E9AE53FC129}" presName="composite" presStyleCnt="0"/>
      <dgm:spPr/>
    </dgm:pt>
    <dgm:pt modelId="{F79F4F09-486C-49B4-8885-E0631D4852D0}" type="pres">
      <dgm:prSet presAssocID="{A62E0F8A-BCC0-4A16-8498-4E9AE53FC129}" presName="imgShp" presStyleLbl="fgImgPlace1" presStyleIdx="0" presStyleCnt="5"/>
      <dgm:spPr/>
    </dgm:pt>
    <dgm:pt modelId="{C9282723-FC10-4BDE-B381-9C0D2706E209}" type="pres">
      <dgm:prSet presAssocID="{A62E0F8A-BCC0-4A16-8498-4E9AE53FC12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E684C33-4E9F-43B3-8DEC-F75A51D0C923}" type="pres">
      <dgm:prSet presAssocID="{C1706BC5-D8CE-4844-AD55-118DC47F1BAF}" presName="spacing" presStyleCnt="0"/>
      <dgm:spPr/>
    </dgm:pt>
    <dgm:pt modelId="{6663095B-F5A7-4121-8458-55D273FCF536}" type="pres">
      <dgm:prSet presAssocID="{9ADEE9CC-24D1-4C3E-9D92-FB212F4EFD5F}" presName="composite" presStyleCnt="0"/>
      <dgm:spPr/>
    </dgm:pt>
    <dgm:pt modelId="{F018F834-AAA1-4A1B-9159-97E74AC67FCC}" type="pres">
      <dgm:prSet presAssocID="{9ADEE9CC-24D1-4C3E-9D92-FB212F4EFD5F}" presName="imgShp" presStyleLbl="fgImgPlace1" presStyleIdx="1" presStyleCnt="5"/>
      <dgm:spPr/>
    </dgm:pt>
    <dgm:pt modelId="{DB73B6E1-560E-40A4-B0BB-85F51CDC4E2C}" type="pres">
      <dgm:prSet presAssocID="{9ADEE9CC-24D1-4C3E-9D92-FB212F4EFD5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B3D8761-D8A4-4A91-A744-E24ACBBED2A2}" type="pres">
      <dgm:prSet presAssocID="{6BE9922E-03F5-4ABC-ADA3-9A922FC850E3}" presName="spacing" presStyleCnt="0"/>
      <dgm:spPr/>
    </dgm:pt>
    <dgm:pt modelId="{30BABF59-CBCA-42B9-9213-2470DAB5A220}" type="pres">
      <dgm:prSet presAssocID="{CD491EAF-6E35-4180-8F9E-1080B5380860}" presName="composite" presStyleCnt="0"/>
      <dgm:spPr/>
    </dgm:pt>
    <dgm:pt modelId="{F457B249-E9B1-456B-AB06-EFD8CB4AF5B0}" type="pres">
      <dgm:prSet presAssocID="{CD491EAF-6E35-4180-8F9E-1080B5380860}" presName="imgShp" presStyleLbl="fgImgPlace1" presStyleIdx="2" presStyleCnt="5"/>
      <dgm:spPr/>
    </dgm:pt>
    <dgm:pt modelId="{6DCD0765-9824-4A87-9D06-BD28F624F616}" type="pres">
      <dgm:prSet presAssocID="{CD491EAF-6E35-4180-8F9E-1080B538086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943910-3D96-4C6E-A049-3D1C109D271F}" type="pres">
      <dgm:prSet presAssocID="{2D9E4E53-DE75-4E6F-BE6D-82F2D49E26D0}" presName="spacing" presStyleCnt="0"/>
      <dgm:spPr/>
    </dgm:pt>
    <dgm:pt modelId="{784F0E4E-1B0E-47FA-A197-80C4CB4C8CDD}" type="pres">
      <dgm:prSet presAssocID="{6170AA1D-95BD-4427-8C28-D8CB6CB58110}" presName="composite" presStyleCnt="0"/>
      <dgm:spPr/>
    </dgm:pt>
    <dgm:pt modelId="{BA56D02F-C987-4FB3-B0FF-F5F355F1DDF6}" type="pres">
      <dgm:prSet presAssocID="{6170AA1D-95BD-4427-8C28-D8CB6CB58110}" presName="imgShp" presStyleLbl="fgImgPlace1" presStyleIdx="3" presStyleCnt="5"/>
      <dgm:spPr/>
    </dgm:pt>
    <dgm:pt modelId="{61A2A6FB-05E8-4793-8A7B-8B254D1944AD}" type="pres">
      <dgm:prSet presAssocID="{6170AA1D-95BD-4427-8C28-D8CB6CB5811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309C5CA-1223-42DD-A0EF-B95CC80D664E}" type="pres">
      <dgm:prSet presAssocID="{D8ACD96A-AB3F-4286-9797-993A2B9FC6AD}" presName="spacing" presStyleCnt="0"/>
      <dgm:spPr/>
    </dgm:pt>
    <dgm:pt modelId="{1EE34758-C887-4B78-971A-7BD3992D5171}" type="pres">
      <dgm:prSet presAssocID="{E98539B7-C32D-49E5-A887-8112DF1C44D4}" presName="composite" presStyleCnt="0"/>
      <dgm:spPr/>
    </dgm:pt>
    <dgm:pt modelId="{5FB9D64E-D9D0-4F35-9C41-79C4E5224F4F}" type="pres">
      <dgm:prSet presAssocID="{E98539B7-C32D-49E5-A887-8112DF1C44D4}" presName="imgShp" presStyleLbl="fgImgPlace1" presStyleIdx="4" presStyleCnt="5"/>
      <dgm:spPr/>
    </dgm:pt>
    <dgm:pt modelId="{E9EEBAB7-A2E1-4D89-AB75-EB29E576B4D4}" type="pres">
      <dgm:prSet presAssocID="{E98539B7-C32D-49E5-A887-8112DF1C44D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316329C2-B50E-4AAE-A55E-D4F5D5B929DD}" srcId="{E4D96CD5-6B51-4889-B21F-F1C7E208D009}" destId="{E98539B7-C32D-49E5-A887-8112DF1C44D4}" srcOrd="4" destOrd="0" parTransId="{99F10856-97D4-4995-8C58-973C07BE2C81}" sibTransId="{44DCE963-A643-49D5-9E71-7FEC43C3F335}"/>
    <dgm:cxn modelId="{C1DA8A70-F0C6-4621-83CF-BCDE5B037232}" type="presOf" srcId="{A62E0F8A-BCC0-4A16-8498-4E9AE53FC129}" destId="{C9282723-FC10-4BDE-B381-9C0D2706E209}" srcOrd="0" destOrd="0" presId="urn:microsoft.com/office/officeart/2005/8/layout/vList3#2"/>
    <dgm:cxn modelId="{F528E66B-B155-4C00-8A65-561A51970514}" srcId="{E4D96CD5-6B51-4889-B21F-F1C7E208D009}" destId="{6170AA1D-95BD-4427-8C28-D8CB6CB58110}" srcOrd="3" destOrd="0" parTransId="{EF6BA614-384E-4193-BB70-CB76BCAFFC17}" sibTransId="{D8ACD96A-AB3F-4286-9797-993A2B9FC6AD}"/>
    <dgm:cxn modelId="{D9BDF55C-F0E4-4C54-B116-E74D4D9F7909}" type="presOf" srcId="{6170AA1D-95BD-4427-8C28-D8CB6CB58110}" destId="{61A2A6FB-05E8-4793-8A7B-8B254D1944AD}" srcOrd="0" destOrd="0" presId="urn:microsoft.com/office/officeart/2005/8/layout/vList3#2"/>
    <dgm:cxn modelId="{C82B6F7D-8E59-4DD9-BB77-387C2E800F88}" srcId="{E4D96CD5-6B51-4889-B21F-F1C7E208D009}" destId="{CD491EAF-6E35-4180-8F9E-1080B5380860}" srcOrd="2" destOrd="0" parTransId="{7DDE998F-B5BD-4F76-B3B5-8A50133DA1EC}" sibTransId="{2D9E4E53-DE75-4E6F-BE6D-82F2D49E26D0}"/>
    <dgm:cxn modelId="{5A51174B-7550-433A-8FA2-C5E7D2F07490}" type="presOf" srcId="{E4D96CD5-6B51-4889-B21F-F1C7E208D009}" destId="{5E5149B3-BC15-49DA-8D4C-99160ABCCA59}" srcOrd="0" destOrd="0" presId="urn:microsoft.com/office/officeart/2005/8/layout/vList3#2"/>
    <dgm:cxn modelId="{87DB0796-913F-4CC8-A5B5-6F52C4E11955}" type="presOf" srcId="{E98539B7-C32D-49E5-A887-8112DF1C44D4}" destId="{E9EEBAB7-A2E1-4D89-AB75-EB29E576B4D4}" srcOrd="0" destOrd="0" presId="urn:microsoft.com/office/officeart/2005/8/layout/vList3#2"/>
    <dgm:cxn modelId="{5EA44F0F-D06D-4155-B237-71B75B262CA5}" type="presOf" srcId="{CD491EAF-6E35-4180-8F9E-1080B5380860}" destId="{6DCD0765-9824-4A87-9D06-BD28F624F616}" srcOrd="0" destOrd="0" presId="urn:microsoft.com/office/officeart/2005/8/layout/vList3#2"/>
    <dgm:cxn modelId="{82AA7AF9-10EB-405A-B146-70372F1EE4E4}" type="presOf" srcId="{9ADEE9CC-24D1-4C3E-9D92-FB212F4EFD5F}" destId="{DB73B6E1-560E-40A4-B0BB-85F51CDC4E2C}" srcOrd="0" destOrd="0" presId="urn:microsoft.com/office/officeart/2005/8/layout/vList3#2"/>
    <dgm:cxn modelId="{476621A6-1BA4-4877-BF3F-995861CAAFAE}" srcId="{E4D96CD5-6B51-4889-B21F-F1C7E208D009}" destId="{9ADEE9CC-24D1-4C3E-9D92-FB212F4EFD5F}" srcOrd="1" destOrd="0" parTransId="{C484D976-91A9-4C36-BE05-2CB25F8EECD0}" sibTransId="{6BE9922E-03F5-4ABC-ADA3-9A922FC850E3}"/>
    <dgm:cxn modelId="{63B62F7F-E334-4D2D-B9EF-FB8E1552C5E3}" srcId="{E4D96CD5-6B51-4889-B21F-F1C7E208D009}" destId="{A62E0F8A-BCC0-4A16-8498-4E9AE53FC129}" srcOrd="0" destOrd="0" parTransId="{8D42981C-BCE6-47C5-8643-2C98AC73D81B}" sibTransId="{C1706BC5-D8CE-4844-AD55-118DC47F1BAF}"/>
    <dgm:cxn modelId="{A2E394B1-758D-47E9-9C64-6D05DE88D327}" type="presParOf" srcId="{5E5149B3-BC15-49DA-8D4C-99160ABCCA59}" destId="{2D4BEEDD-3E05-429D-90D6-096EDC4575AD}" srcOrd="0" destOrd="0" presId="urn:microsoft.com/office/officeart/2005/8/layout/vList3#2"/>
    <dgm:cxn modelId="{C5E25B45-8277-4C27-ACC8-A9572DAE6C14}" type="presParOf" srcId="{2D4BEEDD-3E05-429D-90D6-096EDC4575AD}" destId="{F79F4F09-486C-49B4-8885-E0631D4852D0}" srcOrd="0" destOrd="0" presId="urn:microsoft.com/office/officeart/2005/8/layout/vList3#2"/>
    <dgm:cxn modelId="{BFCFD6B0-9A7D-47C8-BC7C-15F7172F662C}" type="presParOf" srcId="{2D4BEEDD-3E05-429D-90D6-096EDC4575AD}" destId="{C9282723-FC10-4BDE-B381-9C0D2706E209}" srcOrd="1" destOrd="0" presId="urn:microsoft.com/office/officeart/2005/8/layout/vList3#2"/>
    <dgm:cxn modelId="{93A4929C-9C23-4F5A-8731-C6FCF7479187}" type="presParOf" srcId="{5E5149B3-BC15-49DA-8D4C-99160ABCCA59}" destId="{1E684C33-4E9F-43B3-8DEC-F75A51D0C923}" srcOrd="1" destOrd="0" presId="urn:microsoft.com/office/officeart/2005/8/layout/vList3#2"/>
    <dgm:cxn modelId="{6E5F725C-3EC3-44D2-B5B1-250B90F86B31}" type="presParOf" srcId="{5E5149B3-BC15-49DA-8D4C-99160ABCCA59}" destId="{6663095B-F5A7-4121-8458-55D273FCF536}" srcOrd="2" destOrd="0" presId="urn:microsoft.com/office/officeart/2005/8/layout/vList3#2"/>
    <dgm:cxn modelId="{B7EBF696-F359-4141-A81E-332AEA52A851}" type="presParOf" srcId="{6663095B-F5A7-4121-8458-55D273FCF536}" destId="{F018F834-AAA1-4A1B-9159-97E74AC67FCC}" srcOrd="0" destOrd="0" presId="urn:microsoft.com/office/officeart/2005/8/layout/vList3#2"/>
    <dgm:cxn modelId="{F5BCD237-9592-473D-84BB-CC071085A1E7}" type="presParOf" srcId="{6663095B-F5A7-4121-8458-55D273FCF536}" destId="{DB73B6E1-560E-40A4-B0BB-85F51CDC4E2C}" srcOrd="1" destOrd="0" presId="urn:microsoft.com/office/officeart/2005/8/layout/vList3#2"/>
    <dgm:cxn modelId="{EF081FF7-7D02-4592-9A4C-DAFD24A7C7CB}" type="presParOf" srcId="{5E5149B3-BC15-49DA-8D4C-99160ABCCA59}" destId="{6B3D8761-D8A4-4A91-A744-E24ACBBED2A2}" srcOrd="3" destOrd="0" presId="urn:microsoft.com/office/officeart/2005/8/layout/vList3#2"/>
    <dgm:cxn modelId="{C601E3A7-5BF5-4DC3-B45B-05D6CD1BAD6F}" type="presParOf" srcId="{5E5149B3-BC15-49DA-8D4C-99160ABCCA59}" destId="{30BABF59-CBCA-42B9-9213-2470DAB5A220}" srcOrd="4" destOrd="0" presId="urn:microsoft.com/office/officeart/2005/8/layout/vList3#2"/>
    <dgm:cxn modelId="{56F29891-CB03-4197-88C1-75D70BF90D48}" type="presParOf" srcId="{30BABF59-CBCA-42B9-9213-2470DAB5A220}" destId="{F457B249-E9B1-456B-AB06-EFD8CB4AF5B0}" srcOrd="0" destOrd="0" presId="urn:microsoft.com/office/officeart/2005/8/layout/vList3#2"/>
    <dgm:cxn modelId="{ACBAFA41-B1E0-4F84-AA19-E41D2350BB13}" type="presParOf" srcId="{30BABF59-CBCA-42B9-9213-2470DAB5A220}" destId="{6DCD0765-9824-4A87-9D06-BD28F624F616}" srcOrd="1" destOrd="0" presId="urn:microsoft.com/office/officeart/2005/8/layout/vList3#2"/>
    <dgm:cxn modelId="{F7DCAF6B-B8DB-4D7A-B642-F6D72754A7FC}" type="presParOf" srcId="{5E5149B3-BC15-49DA-8D4C-99160ABCCA59}" destId="{8E943910-3D96-4C6E-A049-3D1C109D271F}" srcOrd="5" destOrd="0" presId="urn:microsoft.com/office/officeart/2005/8/layout/vList3#2"/>
    <dgm:cxn modelId="{75650505-B80B-41B2-A5E6-AD39DDE6DD17}" type="presParOf" srcId="{5E5149B3-BC15-49DA-8D4C-99160ABCCA59}" destId="{784F0E4E-1B0E-47FA-A197-80C4CB4C8CDD}" srcOrd="6" destOrd="0" presId="urn:microsoft.com/office/officeart/2005/8/layout/vList3#2"/>
    <dgm:cxn modelId="{A4B34F7E-25A7-441E-B1C2-100A377D9A93}" type="presParOf" srcId="{784F0E4E-1B0E-47FA-A197-80C4CB4C8CDD}" destId="{BA56D02F-C987-4FB3-B0FF-F5F355F1DDF6}" srcOrd="0" destOrd="0" presId="urn:microsoft.com/office/officeart/2005/8/layout/vList3#2"/>
    <dgm:cxn modelId="{FC253945-30B6-4871-B82C-628571B96ABD}" type="presParOf" srcId="{784F0E4E-1B0E-47FA-A197-80C4CB4C8CDD}" destId="{61A2A6FB-05E8-4793-8A7B-8B254D1944AD}" srcOrd="1" destOrd="0" presId="urn:microsoft.com/office/officeart/2005/8/layout/vList3#2"/>
    <dgm:cxn modelId="{A55A64A8-7233-477F-8B3F-C55771067BAF}" type="presParOf" srcId="{5E5149B3-BC15-49DA-8D4C-99160ABCCA59}" destId="{0309C5CA-1223-42DD-A0EF-B95CC80D664E}" srcOrd="7" destOrd="0" presId="urn:microsoft.com/office/officeart/2005/8/layout/vList3#2"/>
    <dgm:cxn modelId="{6968D319-C6ED-4EF0-974A-8E10AC51DD18}" type="presParOf" srcId="{5E5149B3-BC15-49DA-8D4C-99160ABCCA59}" destId="{1EE34758-C887-4B78-971A-7BD3992D5171}" srcOrd="8" destOrd="0" presId="urn:microsoft.com/office/officeart/2005/8/layout/vList3#2"/>
    <dgm:cxn modelId="{5CADD940-5A59-4EB1-998D-380EC6D47AB3}" type="presParOf" srcId="{1EE34758-C887-4B78-971A-7BD3992D5171}" destId="{5FB9D64E-D9D0-4F35-9C41-79C4E5224F4F}" srcOrd="0" destOrd="0" presId="urn:microsoft.com/office/officeart/2005/8/layout/vList3#2"/>
    <dgm:cxn modelId="{C38CC9B3-CC5F-41A7-B470-CB8F92205B24}" type="presParOf" srcId="{1EE34758-C887-4B78-971A-7BD3992D5171}" destId="{E9EEBAB7-A2E1-4D89-AB75-EB29E576B4D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8D9695-3C54-41B2-AC6B-D38B5B98005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19788CA3-CBE6-47B6-BE32-988B2265146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dirty="0" smtClean="0"/>
            <a:t>DATA/ DOCUMENT</a:t>
          </a:r>
          <a:endParaRPr lang="en-MY" sz="2000" dirty="0"/>
        </a:p>
      </dgm:t>
    </dgm:pt>
    <dgm:pt modelId="{0E3EB196-C756-487D-B8BE-AB17541A2B46}" type="parTrans" cxnId="{404AA5AA-8D60-4168-A27B-5A289F759BFE}">
      <dgm:prSet/>
      <dgm:spPr/>
      <dgm:t>
        <a:bodyPr/>
        <a:lstStyle/>
        <a:p>
          <a:endParaRPr lang="en-MY" sz="2800"/>
        </a:p>
      </dgm:t>
    </dgm:pt>
    <dgm:pt modelId="{3839840C-0FFC-47AD-AB74-563CBCA03CFD}" type="sibTrans" cxnId="{404AA5AA-8D60-4168-A27B-5A289F759BF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3FF44405-4C18-47E4-98F5-EB9F09BC7AB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dirty="0" smtClean="0"/>
            <a:t>METHODS</a:t>
          </a:r>
          <a:endParaRPr lang="en-MY" sz="2000" dirty="0"/>
        </a:p>
      </dgm:t>
    </dgm:pt>
    <dgm:pt modelId="{9D2FBFC0-F63B-4C5E-AA89-CCEE53F91D62}" type="parTrans" cxnId="{1F45AAAC-6107-4CAC-931D-638B5449853C}">
      <dgm:prSet/>
      <dgm:spPr/>
      <dgm:t>
        <a:bodyPr/>
        <a:lstStyle/>
        <a:p>
          <a:endParaRPr lang="en-MY" sz="2800"/>
        </a:p>
      </dgm:t>
    </dgm:pt>
    <dgm:pt modelId="{9C00AD62-02CF-4D94-9157-20A37833ED5B}" type="sibTrans" cxnId="{1F45AAAC-6107-4CAC-931D-638B5449853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MY" sz="2800"/>
        </a:p>
      </dgm:t>
    </dgm:pt>
    <dgm:pt modelId="{6A81505F-1E9E-4B45-8E1D-4335CEE0C82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800" dirty="0" smtClean="0"/>
            <a:t>SKILL</a:t>
          </a:r>
          <a:endParaRPr lang="en-MY" sz="2800" dirty="0"/>
        </a:p>
      </dgm:t>
    </dgm:pt>
    <dgm:pt modelId="{33A372E1-11D6-4C95-BEB4-A1A531DD5546}" type="parTrans" cxnId="{7DF89129-3E45-4E1A-BCB2-2A4B2EC1C22F}">
      <dgm:prSet/>
      <dgm:spPr/>
      <dgm:t>
        <a:bodyPr/>
        <a:lstStyle/>
        <a:p>
          <a:endParaRPr lang="en-MY" sz="2800"/>
        </a:p>
      </dgm:t>
    </dgm:pt>
    <dgm:pt modelId="{5D25879A-7939-4615-A3A8-5410A1DAB35A}" type="sibTrans" cxnId="{7DF89129-3E45-4E1A-BCB2-2A4B2EC1C22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22675B0E-FF18-4350-BE14-1C1592806847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EXPERIENCE</a:t>
          </a:r>
          <a:endParaRPr lang="en-MY" sz="2000" dirty="0">
            <a:solidFill>
              <a:schemeClr val="accent2">
                <a:lumMod val="50000"/>
              </a:schemeClr>
            </a:solidFill>
          </a:endParaRPr>
        </a:p>
      </dgm:t>
    </dgm:pt>
    <dgm:pt modelId="{A7870980-81B3-418E-8805-725947E357A7}" type="parTrans" cxnId="{C37A23C0-024C-43B7-908C-A9D0FBD9843F}">
      <dgm:prSet/>
      <dgm:spPr/>
      <dgm:t>
        <a:bodyPr/>
        <a:lstStyle/>
        <a:p>
          <a:endParaRPr lang="en-MY" sz="2800"/>
        </a:p>
      </dgm:t>
    </dgm:pt>
    <dgm:pt modelId="{3EB253B6-4E20-4BB8-BD7F-DBEB88822F06}" type="sibTrans" cxnId="{C37A23C0-024C-43B7-908C-A9D0FBD9843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86EB2A4B-5468-40C6-8E52-8D9F4CA8D978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000" dirty="0" smtClean="0"/>
            <a:t>RELATION-SHIP</a:t>
          </a:r>
          <a:endParaRPr lang="en-MY" sz="2000" dirty="0"/>
        </a:p>
      </dgm:t>
    </dgm:pt>
    <dgm:pt modelId="{2010F95A-4037-4598-B27A-157C86951031}" type="parTrans" cxnId="{D8584225-0219-4C52-83CD-2767C0188461}">
      <dgm:prSet/>
      <dgm:spPr/>
      <dgm:t>
        <a:bodyPr/>
        <a:lstStyle/>
        <a:p>
          <a:endParaRPr lang="en-MY" sz="2800"/>
        </a:p>
      </dgm:t>
    </dgm:pt>
    <dgm:pt modelId="{6F4ADC42-38F9-4F13-B483-E339E9EDD445}" type="sibTrans" cxnId="{D8584225-0219-4C52-83CD-2767C0188461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  <dgm:t>
        <a:bodyPr/>
        <a:lstStyle/>
        <a:p>
          <a:endParaRPr lang="en-MY" sz="2800"/>
        </a:p>
      </dgm:t>
    </dgm:pt>
    <dgm:pt modelId="{4857B637-FB5A-45E1-AF0E-53355E3774E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800" dirty="0" smtClean="0"/>
            <a:t>TALENT</a:t>
          </a:r>
          <a:endParaRPr lang="en-MY" sz="2800" dirty="0"/>
        </a:p>
      </dgm:t>
    </dgm:pt>
    <dgm:pt modelId="{A31E0549-78CB-4868-8357-0222C8E6FFB3}" type="parTrans" cxnId="{470B4977-784F-4550-92B8-D6E52090BF9E}">
      <dgm:prSet/>
      <dgm:spPr/>
      <dgm:t>
        <a:bodyPr/>
        <a:lstStyle/>
        <a:p>
          <a:endParaRPr lang="en-MY" sz="2800"/>
        </a:p>
      </dgm:t>
    </dgm:pt>
    <dgm:pt modelId="{02DB8B6D-34D8-428C-8495-8A0DFBA98DE1}" type="sibTrans" cxnId="{470B4977-784F-4550-92B8-D6E52090BF9E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en-MY" sz="2800"/>
        </a:p>
      </dgm:t>
    </dgm:pt>
    <dgm:pt modelId="{84B472FE-474F-46D9-B941-A2BEA93E0EE1}" type="pres">
      <dgm:prSet presAssocID="{8F8D9695-3C54-41B2-AC6B-D38B5B98005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MY"/>
        </a:p>
      </dgm:t>
    </dgm:pt>
    <dgm:pt modelId="{9805830C-0544-4E52-802F-3DF177B9C59B}" type="pres">
      <dgm:prSet presAssocID="{19788CA3-CBE6-47B6-BE32-988B22651465}" presName="text1" presStyleCnt="0"/>
      <dgm:spPr/>
    </dgm:pt>
    <dgm:pt modelId="{D53B47D8-F685-48B8-90B2-20F48E32BFBA}" type="pres">
      <dgm:prSet presAssocID="{19788CA3-CBE6-47B6-BE32-988B22651465}" presName="textRepeatNode" presStyleLbl="alignNode1" presStyleIdx="0" presStyleCnt="6" custScaleX="151691" custScaleY="149906" custLinFactNeighborX="-34510" custLinFactNeighborY="56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12E6E36-E9D1-4CF4-863C-BF700E9390A3}" type="pres">
      <dgm:prSet presAssocID="{19788CA3-CBE6-47B6-BE32-988B22651465}" presName="textaccent1" presStyleCnt="0"/>
      <dgm:spPr/>
    </dgm:pt>
    <dgm:pt modelId="{2E843CBE-40D9-4DBF-9ACE-A2C174684B1D}" type="pres">
      <dgm:prSet presAssocID="{19788CA3-CBE6-47B6-BE32-988B22651465}" presName="accentRepeatNode" presStyleLbl="solidAlignAcc1" presStyleIdx="0" presStyleCnt="12"/>
      <dgm:spPr/>
    </dgm:pt>
    <dgm:pt modelId="{159EEDA5-ED31-4ACF-BC47-DBB9E2BB081F}" type="pres">
      <dgm:prSet presAssocID="{3839840C-0FFC-47AD-AB74-563CBCA03CFD}" presName="image1" presStyleCnt="0"/>
      <dgm:spPr/>
    </dgm:pt>
    <dgm:pt modelId="{CDBD3614-9068-43CB-965D-B1776FAFDC40}" type="pres">
      <dgm:prSet presAssocID="{3839840C-0FFC-47AD-AB74-563CBCA03CFD}" presName="imageRepeatNode" presStyleLbl="alignAcc1" presStyleIdx="0" presStyleCnt="6"/>
      <dgm:spPr/>
      <dgm:t>
        <a:bodyPr/>
        <a:lstStyle/>
        <a:p>
          <a:endParaRPr lang="en-MY"/>
        </a:p>
      </dgm:t>
    </dgm:pt>
    <dgm:pt modelId="{B39E93DF-75CA-4272-BE83-F8B5B7E40282}" type="pres">
      <dgm:prSet presAssocID="{3839840C-0FFC-47AD-AB74-563CBCA03CFD}" presName="imageaccent1" presStyleCnt="0"/>
      <dgm:spPr/>
    </dgm:pt>
    <dgm:pt modelId="{64DF3CEF-E9EA-40CC-895B-2455415A71C7}" type="pres">
      <dgm:prSet presAssocID="{3839840C-0FFC-47AD-AB74-563CBCA03CFD}" presName="accentRepeatNode" presStyleLbl="solidAlignAcc1" presStyleIdx="1" presStyleCnt="12"/>
      <dgm:spPr/>
    </dgm:pt>
    <dgm:pt modelId="{40F3A7F0-B988-49D2-B4A5-C69E707E4B3C}" type="pres">
      <dgm:prSet presAssocID="{3FF44405-4C18-47E4-98F5-EB9F09BC7AB1}" presName="text2" presStyleCnt="0"/>
      <dgm:spPr/>
    </dgm:pt>
    <dgm:pt modelId="{0BA4538D-FB1C-446F-ACFC-EA7734A2E351}" type="pres">
      <dgm:prSet presAssocID="{3FF44405-4C18-47E4-98F5-EB9F09BC7AB1}" presName="textRepeatNode" presStyleLbl="alignNode1" presStyleIdx="1" presStyleCnt="6" custScaleX="151691" custScaleY="149906" custLinFactNeighborX="2948" custLinFactNeighborY="584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44C3159-D2F0-4641-918C-1164DF5EA6D2}" type="pres">
      <dgm:prSet presAssocID="{3FF44405-4C18-47E4-98F5-EB9F09BC7AB1}" presName="textaccent2" presStyleCnt="0"/>
      <dgm:spPr/>
    </dgm:pt>
    <dgm:pt modelId="{900698A5-07BC-4734-9DCF-4AA9FCB12936}" type="pres">
      <dgm:prSet presAssocID="{3FF44405-4C18-47E4-98F5-EB9F09BC7AB1}" presName="accentRepeatNode" presStyleLbl="solidAlignAcc1" presStyleIdx="2" presStyleCnt="12"/>
      <dgm:spPr/>
    </dgm:pt>
    <dgm:pt modelId="{72163F3C-D21D-4D4F-8608-EBDAD9BA5525}" type="pres">
      <dgm:prSet presAssocID="{9C00AD62-02CF-4D94-9157-20A37833ED5B}" presName="image2" presStyleCnt="0"/>
      <dgm:spPr/>
    </dgm:pt>
    <dgm:pt modelId="{F61D7C75-22E4-4351-A0A0-FA291A2C7634}" type="pres">
      <dgm:prSet presAssocID="{9C00AD62-02CF-4D94-9157-20A37833ED5B}" presName="imageRepeatNode" presStyleLbl="alignAcc1" presStyleIdx="1" presStyleCnt="6" custLinFactNeighborX="21089"/>
      <dgm:spPr/>
      <dgm:t>
        <a:bodyPr/>
        <a:lstStyle/>
        <a:p>
          <a:endParaRPr lang="en-MY"/>
        </a:p>
      </dgm:t>
    </dgm:pt>
    <dgm:pt modelId="{CBA27DD3-7BBB-4D73-A18D-43DA15CD1335}" type="pres">
      <dgm:prSet presAssocID="{9C00AD62-02CF-4D94-9157-20A37833ED5B}" presName="imageaccent2" presStyleCnt="0"/>
      <dgm:spPr/>
    </dgm:pt>
    <dgm:pt modelId="{15A0D536-D367-4BF6-B4C2-7AB38814B642}" type="pres">
      <dgm:prSet presAssocID="{9C00AD62-02CF-4D94-9157-20A37833ED5B}" presName="accentRepeatNode" presStyleLbl="solidAlignAcc1" presStyleIdx="3" presStyleCnt="12"/>
      <dgm:spPr/>
    </dgm:pt>
    <dgm:pt modelId="{2942D309-B3CD-4231-9089-1528540A923F}" type="pres">
      <dgm:prSet presAssocID="{6A81505F-1E9E-4B45-8E1D-4335CEE0C822}" presName="text3" presStyleCnt="0"/>
      <dgm:spPr/>
    </dgm:pt>
    <dgm:pt modelId="{3D3D7AC6-A398-47B3-A757-12B8E33C7868}" type="pres">
      <dgm:prSet presAssocID="{6A81505F-1E9E-4B45-8E1D-4335CEE0C822}" presName="textRepeatNode" presStyleLbl="alignNode1" presStyleIdx="2" presStyleCnt="6" custScaleX="151691" custScaleY="149906" custLinFactNeighborX="-13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8149DBE-447C-4495-AE73-930ABF5D7633}" type="pres">
      <dgm:prSet presAssocID="{6A81505F-1E9E-4B45-8E1D-4335CEE0C822}" presName="textaccent3" presStyleCnt="0"/>
      <dgm:spPr/>
    </dgm:pt>
    <dgm:pt modelId="{1291AF12-D246-49B2-83F9-95595492D10D}" type="pres">
      <dgm:prSet presAssocID="{6A81505F-1E9E-4B45-8E1D-4335CEE0C822}" presName="accentRepeatNode" presStyleLbl="solidAlignAcc1" presStyleIdx="4" presStyleCnt="12"/>
      <dgm:spPr/>
    </dgm:pt>
    <dgm:pt modelId="{641A6585-C46B-4751-9DB5-4CADE55B9D3D}" type="pres">
      <dgm:prSet presAssocID="{5D25879A-7939-4615-A3A8-5410A1DAB35A}" presName="image3" presStyleCnt="0"/>
      <dgm:spPr/>
    </dgm:pt>
    <dgm:pt modelId="{7CB612A6-D6EB-4D7B-8F71-B261743E5E04}" type="pres">
      <dgm:prSet presAssocID="{5D25879A-7939-4615-A3A8-5410A1DAB35A}" presName="imageRepeatNode" presStyleLbl="alignAcc1" presStyleIdx="2" presStyleCnt="6" custLinFactNeighborX="-18639" custLinFactNeighborY="-54326"/>
      <dgm:spPr/>
      <dgm:t>
        <a:bodyPr/>
        <a:lstStyle/>
        <a:p>
          <a:endParaRPr lang="en-MY"/>
        </a:p>
      </dgm:t>
    </dgm:pt>
    <dgm:pt modelId="{E748DBB4-C204-4D35-90A3-3E73DF57DEAA}" type="pres">
      <dgm:prSet presAssocID="{5D25879A-7939-4615-A3A8-5410A1DAB35A}" presName="imageaccent3" presStyleCnt="0"/>
      <dgm:spPr/>
    </dgm:pt>
    <dgm:pt modelId="{FF6B00CA-4155-4CBE-82C9-AF6FB4D9E118}" type="pres">
      <dgm:prSet presAssocID="{5D25879A-7939-4615-A3A8-5410A1DAB35A}" presName="accentRepeatNode" presStyleLbl="solidAlignAcc1" presStyleIdx="5" presStyleCnt="12"/>
      <dgm:spPr/>
    </dgm:pt>
    <dgm:pt modelId="{4BC6A71C-BC3D-4414-AE3C-400B1DFEC6D0}" type="pres">
      <dgm:prSet presAssocID="{22675B0E-FF18-4350-BE14-1C1592806847}" presName="text4" presStyleCnt="0"/>
      <dgm:spPr/>
    </dgm:pt>
    <dgm:pt modelId="{5353AE43-5EE4-44F2-8824-0700B84C5BF4}" type="pres">
      <dgm:prSet presAssocID="{22675B0E-FF18-4350-BE14-1C1592806847}" presName="textRepeatNode" presStyleLbl="alignNode1" presStyleIdx="3" presStyleCnt="6" custScaleX="151691" custScaleY="149906" custLinFactNeighborX="-19168" custLinFactNeighborY="-40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75D65C5-A254-4206-BD03-62FD230CEADA}" type="pres">
      <dgm:prSet presAssocID="{22675B0E-FF18-4350-BE14-1C1592806847}" presName="textaccent4" presStyleCnt="0"/>
      <dgm:spPr/>
    </dgm:pt>
    <dgm:pt modelId="{414A67D4-6D4E-446A-AC76-1DFB17BF6123}" type="pres">
      <dgm:prSet presAssocID="{22675B0E-FF18-4350-BE14-1C1592806847}" presName="accentRepeatNode" presStyleLbl="solidAlignAcc1" presStyleIdx="6" presStyleCnt="12"/>
      <dgm:spPr/>
    </dgm:pt>
    <dgm:pt modelId="{184465FE-E4A2-4E64-9AED-6F62096B9393}" type="pres">
      <dgm:prSet presAssocID="{3EB253B6-4E20-4BB8-BD7F-DBEB88822F06}" presName="image4" presStyleCnt="0"/>
      <dgm:spPr/>
    </dgm:pt>
    <dgm:pt modelId="{55171D13-A7DE-4B88-9EC0-7C1D5CE983E9}" type="pres">
      <dgm:prSet presAssocID="{3EB253B6-4E20-4BB8-BD7F-DBEB88822F06}" presName="imageRepeatNode" presStyleLbl="alignAcc1" presStyleIdx="3" presStyleCnt="6" custLinFactNeighborX="5221" custLinFactNeighborY="-17117"/>
      <dgm:spPr/>
      <dgm:t>
        <a:bodyPr/>
        <a:lstStyle/>
        <a:p>
          <a:endParaRPr lang="en-MY"/>
        </a:p>
      </dgm:t>
    </dgm:pt>
    <dgm:pt modelId="{0D326A85-F16E-4379-8546-FE6A29E0CD32}" type="pres">
      <dgm:prSet presAssocID="{3EB253B6-4E20-4BB8-BD7F-DBEB88822F06}" presName="imageaccent4" presStyleCnt="0"/>
      <dgm:spPr/>
    </dgm:pt>
    <dgm:pt modelId="{688E78EE-14C5-42E6-B6C3-DAB3FFC4BDE2}" type="pres">
      <dgm:prSet presAssocID="{3EB253B6-4E20-4BB8-BD7F-DBEB88822F06}" presName="accentRepeatNode" presStyleLbl="solidAlignAcc1" presStyleIdx="7" presStyleCnt="12"/>
      <dgm:spPr/>
    </dgm:pt>
    <dgm:pt modelId="{29C6E2EA-66F6-49EF-911C-2A45A92FDBAA}" type="pres">
      <dgm:prSet presAssocID="{86EB2A4B-5468-40C6-8E52-8D9F4CA8D978}" presName="text5" presStyleCnt="0"/>
      <dgm:spPr/>
    </dgm:pt>
    <dgm:pt modelId="{B51CDC18-9801-4122-9E67-0F7A0ACC5F7E}" type="pres">
      <dgm:prSet presAssocID="{86EB2A4B-5468-40C6-8E52-8D9F4CA8D978}" presName="textRepeatNode" presStyleLbl="alignNode1" presStyleIdx="4" presStyleCnt="6" custScaleX="151691" custScaleY="149906" custLinFactNeighborX="19924" custLinFactNeighborY="-35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384104E-7228-4EE5-B3F8-E3D71A0467FB}" type="pres">
      <dgm:prSet presAssocID="{86EB2A4B-5468-40C6-8E52-8D9F4CA8D978}" presName="textaccent5" presStyleCnt="0"/>
      <dgm:spPr/>
    </dgm:pt>
    <dgm:pt modelId="{4E95F107-8E1A-4699-A37E-30134612C5AD}" type="pres">
      <dgm:prSet presAssocID="{86EB2A4B-5468-40C6-8E52-8D9F4CA8D978}" presName="accentRepeatNode" presStyleLbl="solidAlignAcc1" presStyleIdx="8" presStyleCnt="12"/>
      <dgm:spPr/>
    </dgm:pt>
    <dgm:pt modelId="{B7F27887-B81C-464A-9DDB-CFC277EC2384}" type="pres">
      <dgm:prSet presAssocID="{6F4ADC42-38F9-4F13-B483-E339E9EDD445}" presName="image5" presStyleCnt="0"/>
      <dgm:spPr/>
    </dgm:pt>
    <dgm:pt modelId="{5618592A-D4B2-4AB7-B4CD-DF1E0CD6843D}" type="pres">
      <dgm:prSet presAssocID="{6F4ADC42-38F9-4F13-B483-E339E9EDD445}" presName="imageRepeatNode" presStyleLbl="alignAcc1" presStyleIdx="4" presStyleCnt="6" custLinFactNeighborX="12923" custLinFactNeighborY="51696"/>
      <dgm:spPr/>
      <dgm:t>
        <a:bodyPr/>
        <a:lstStyle/>
        <a:p>
          <a:endParaRPr lang="en-MY"/>
        </a:p>
      </dgm:t>
    </dgm:pt>
    <dgm:pt modelId="{A6DBFFBF-464C-4DC4-806F-02950E05CE40}" type="pres">
      <dgm:prSet presAssocID="{6F4ADC42-38F9-4F13-B483-E339E9EDD445}" presName="imageaccent5" presStyleCnt="0"/>
      <dgm:spPr/>
    </dgm:pt>
    <dgm:pt modelId="{19BD6785-D72E-42D3-9F78-B1B2C7A9C75B}" type="pres">
      <dgm:prSet presAssocID="{6F4ADC42-38F9-4F13-B483-E339E9EDD445}" presName="accentRepeatNode" presStyleLbl="solidAlignAcc1" presStyleIdx="9" presStyleCnt="12"/>
      <dgm:spPr/>
    </dgm:pt>
    <dgm:pt modelId="{7DCB3191-0CFB-4309-90E8-B082D6F809E8}" type="pres">
      <dgm:prSet presAssocID="{4857B637-FB5A-45E1-AF0E-53355E3774E6}" presName="text6" presStyleCnt="0"/>
      <dgm:spPr/>
    </dgm:pt>
    <dgm:pt modelId="{7FEEFB8E-0906-4EF4-A1F2-C25D1AF33FDA}" type="pres">
      <dgm:prSet presAssocID="{4857B637-FB5A-45E1-AF0E-53355E3774E6}" presName="textRepeatNode" presStyleLbl="alignNode1" presStyleIdx="5" presStyleCnt="6" custScaleX="151691" custScaleY="149906" custLinFactNeighborY="651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755CA66-C125-4CD0-9548-52A62A8BE53B}" type="pres">
      <dgm:prSet presAssocID="{4857B637-FB5A-45E1-AF0E-53355E3774E6}" presName="textaccent6" presStyleCnt="0"/>
      <dgm:spPr/>
    </dgm:pt>
    <dgm:pt modelId="{0BFD0A4D-D814-45C9-9CC2-97D75C8378A7}" type="pres">
      <dgm:prSet presAssocID="{4857B637-FB5A-45E1-AF0E-53355E3774E6}" presName="accentRepeatNode" presStyleLbl="solidAlignAcc1" presStyleIdx="10" presStyleCnt="12"/>
      <dgm:spPr/>
    </dgm:pt>
    <dgm:pt modelId="{F58D787F-9635-4E2F-BFD7-8B66C54D55DC}" type="pres">
      <dgm:prSet presAssocID="{02DB8B6D-34D8-428C-8495-8A0DFBA98DE1}" presName="image6" presStyleCnt="0"/>
      <dgm:spPr/>
    </dgm:pt>
    <dgm:pt modelId="{AE823046-6580-4242-88A2-0F9723D1CF84}" type="pres">
      <dgm:prSet presAssocID="{02DB8B6D-34D8-428C-8495-8A0DFBA98DE1}" presName="imageRepeatNode" presStyleLbl="alignAcc1" presStyleIdx="5" presStyleCnt="6" custLinFactNeighborX="-24593" custLinFactNeighborY="35395"/>
      <dgm:spPr/>
      <dgm:t>
        <a:bodyPr/>
        <a:lstStyle/>
        <a:p>
          <a:endParaRPr lang="en-MY"/>
        </a:p>
      </dgm:t>
    </dgm:pt>
    <dgm:pt modelId="{6E7A6094-7147-49AF-B4C2-1920D08BB3C3}" type="pres">
      <dgm:prSet presAssocID="{02DB8B6D-34D8-428C-8495-8A0DFBA98DE1}" presName="imageaccent6" presStyleCnt="0"/>
      <dgm:spPr/>
    </dgm:pt>
    <dgm:pt modelId="{3DCBADE8-2502-4372-94B7-F4EFBF74E52B}" type="pres">
      <dgm:prSet presAssocID="{02DB8B6D-34D8-428C-8495-8A0DFBA98DE1}" presName="accentRepeatNode" presStyleLbl="solidAlignAcc1" presStyleIdx="11" presStyleCnt="12"/>
      <dgm:spPr/>
    </dgm:pt>
  </dgm:ptLst>
  <dgm:cxnLst>
    <dgm:cxn modelId="{45D21AD8-5020-4D76-AA35-EFD8671A94C1}" type="presOf" srcId="{02DB8B6D-34D8-428C-8495-8A0DFBA98DE1}" destId="{AE823046-6580-4242-88A2-0F9723D1CF84}" srcOrd="0" destOrd="0" presId="urn:microsoft.com/office/officeart/2008/layout/HexagonCluster"/>
    <dgm:cxn modelId="{05759AC6-488C-4FBC-8251-2885F7A61632}" type="presOf" srcId="{3EB253B6-4E20-4BB8-BD7F-DBEB88822F06}" destId="{55171D13-A7DE-4B88-9EC0-7C1D5CE983E9}" srcOrd="0" destOrd="0" presId="urn:microsoft.com/office/officeart/2008/layout/HexagonCluster"/>
    <dgm:cxn modelId="{33B763B4-4D34-49DF-BD09-33AA337168AB}" type="presOf" srcId="{6F4ADC42-38F9-4F13-B483-E339E9EDD445}" destId="{5618592A-D4B2-4AB7-B4CD-DF1E0CD6843D}" srcOrd="0" destOrd="0" presId="urn:microsoft.com/office/officeart/2008/layout/HexagonCluster"/>
    <dgm:cxn modelId="{5A649AA9-920D-468D-A136-F360C09EECA6}" type="presOf" srcId="{3FF44405-4C18-47E4-98F5-EB9F09BC7AB1}" destId="{0BA4538D-FB1C-446F-ACFC-EA7734A2E351}" srcOrd="0" destOrd="0" presId="urn:microsoft.com/office/officeart/2008/layout/HexagonCluster"/>
    <dgm:cxn modelId="{1F45AAAC-6107-4CAC-931D-638B5449853C}" srcId="{8F8D9695-3C54-41B2-AC6B-D38B5B98005C}" destId="{3FF44405-4C18-47E4-98F5-EB9F09BC7AB1}" srcOrd="1" destOrd="0" parTransId="{9D2FBFC0-F63B-4C5E-AA89-CCEE53F91D62}" sibTransId="{9C00AD62-02CF-4D94-9157-20A37833ED5B}"/>
    <dgm:cxn modelId="{7DF89129-3E45-4E1A-BCB2-2A4B2EC1C22F}" srcId="{8F8D9695-3C54-41B2-AC6B-D38B5B98005C}" destId="{6A81505F-1E9E-4B45-8E1D-4335CEE0C822}" srcOrd="2" destOrd="0" parTransId="{33A372E1-11D6-4C95-BEB4-A1A531DD5546}" sibTransId="{5D25879A-7939-4615-A3A8-5410A1DAB35A}"/>
    <dgm:cxn modelId="{D8584225-0219-4C52-83CD-2767C0188461}" srcId="{8F8D9695-3C54-41B2-AC6B-D38B5B98005C}" destId="{86EB2A4B-5468-40C6-8E52-8D9F4CA8D978}" srcOrd="4" destOrd="0" parTransId="{2010F95A-4037-4598-B27A-157C86951031}" sibTransId="{6F4ADC42-38F9-4F13-B483-E339E9EDD445}"/>
    <dgm:cxn modelId="{3CA2959C-5FE9-49B7-935A-DCE4C191E8D6}" type="presOf" srcId="{9C00AD62-02CF-4D94-9157-20A37833ED5B}" destId="{F61D7C75-22E4-4351-A0A0-FA291A2C7634}" srcOrd="0" destOrd="0" presId="urn:microsoft.com/office/officeart/2008/layout/HexagonCluster"/>
    <dgm:cxn modelId="{C37A23C0-024C-43B7-908C-A9D0FBD9843F}" srcId="{8F8D9695-3C54-41B2-AC6B-D38B5B98005C}" destId="{22675B0E-FF18-4350-BE14-1C1592806847}" srcOrd="3" destOrd="0" parTransId="{A7870980-81B3-418E-8805-725947E357A7}" sibTransId="{3EB253B6-4E20-4BB8-BD7F-DBEB88822F06}"/>
    <dgm:cxn modelId="{470B4977-784F-4550-92B8-D6E52090BF9E}" srcId="{8F8D9695-3C54-41B2-AC6B-D38B5B98005C}" destId="{4857B637-FB5A-45E1-AF0E-53355E3774E6}" srcOrd="5" destOrd="0" parTransId="{A31E0549-78CB-4868-8357-0222C8E6FFB3}" sibTransId="{02DB8B6D-34D8-428C-8495-8A0DFBA98DE1}"/>
    <dgm:cxn modelId="{5669FBED-438A-4444-A954-B30851A177B0}" type="presOf" srcId="{19788CA3-CBE6-47B6-BE32-988B22651465}" destId="{D53B47D8-F685-48B8-90B2-20F48E32BFBA}" srcOrd="0" destOrd="0" presId="urn:microsoft.com/office/officeart/2008/layout/HexagonCluster"/>
    <dgm:cxn modelId="{55C7E2E4-CBE5-47B3-B52C-E36B63FE89A8}" type="presOf" srcId="{4857B637-FB5A-45E1-AF0E-53355E3774E6}" destId="{7FEEFB8E-0906-4EF4-A1F2-C25D1AF33FDA}" srcOrd="0" destOrd="0" presId="urn:microsoft.com/office/officeart/2008/layout/HexagonCluster"/>
    <dgm:cxn modelId="{404AA5AA-8D60-4168-A27B-5A289F759BFE}" srcId="{8F8D9695-3C54-41B2-AC6B-D38B5B98005C}" destId="{19788CA3-CBE6-47B6-BE32-988B22651465}" srcOrd="0" destOrd="0" parTransId="{0E3EB196-C756-487D-B8BE-AB17541A2B46}" sibTransId="{3839840C-0FFC-47AD-AB74-563CBCA03CFD}"/>
    <dgm:cxn modelId="{177BA8E1-BA6A-453F-B0A2-6837009F18AE}" type="presOf" srcId="{3839840C-0FFC-47AD-AB74-563CBCA03CFD}" destId="{CDBD3614-9068-43CB-965D-B1776FAFDC40}" srcOrd="0" destOrd="0" presId="urn:microsoft.com/office/officeart/2008/layout/HexagonCluster"/>
    <dgm:cxn modelId="{9FA7035D-C9BA-4D0D-81A1-80007C610E9F}" type="presOf" srcId="{6A81505F-1E9E-4B45-8E1D-4335CEE0C822}" destId="{3D3D7AC6-A398-47B3-A757-12B8E33C7868}" srcOrd="0" destOrd="0" presId="urn:microsoft.com/office/officeart/2008/layout/HexagonCluster"/>
    <dgm:cxn modelId="{67CE74C9-E8A9-4129-A637-C7B8B5318F01}" type="presOf" srcId="{8F8D9695-3C54-41B2-AC6B-D38B5B98005C}" destId="{84B472FE-474F-46D9-B941-A2BEA93E0EE1}" srcOrd="0" destOrd="0" presId="urn:microsoft.com/office/officeart/2008/layout/HexagonCluster"/>
    <dgm:cxn modelId="{8875670E-4F05-4BEE-96D2-91FDE1DE5771}" type="presOf" srcId="{22675B0E-FF18-4350-BE14-1C1592806847}" destId="{5353AE43-5EE4-44F2-8824-0700B84C5BF4}" srcOrd="0" destOrd="0" presId="urn:microsoft.com/office/officeart/2008/layout/HexagonCluster"/>
    <dgm:cxn modelId="{B784D2F6-EA69-45C6-A950-BB3A3FAFAC5D}" type="presOf" srcId="{5D25879A-7939-4615-A3A8-5410A1DAB35A}" destId="{7CB612A6-D6EB-4D7B-8F71-B261743E5E04}" srcOrd="0" destOrd="0" presId="urn:microsoft.com/office/officeart/2008/layout/HexagonCluster"/>
    <dgm:cxn modelId="{BD8E0D1A-AA49-46B1-8426-2C0ED9B2E3B2}" type="presOf" srcId="{86EB2A4B-5468-40C6-8E52-8D9F4CA8D978}" destId="{B51CDC18-9801-4122-9E67-0F7A0ACC5F7E}" srcOrd="0" destOrd="0" presId="urn:microsoft.com/office/officeart/2008/layout/HexagonCluster"/>
    <dgm:cxn modelId="{6992C9AE-C32C-4CFF-9B50-FB5F64169DAD}" type="presParOf" srcId="{84B472FE-474F-46D9-B941-A2BEA93E0EE1}" destId="{9805830C-0544-4E52-802F-3DF177B9C59B}" srcOrd="0" destOrd="0" presId="urn:microsoft.com/office/officeart/2008/layout/HexagonCluster"/>
    <dgm:cxn modelId="{0C5B11A8-0A77-4E39-AED7-1D259D0A8A93}" type="presParOf" srcId="{9805830C-0544-4E52-802F-3DF177B9C59B}" destId="{D53B47D8-F685-48B8-90B2-20F48E32BFBA}" srcOrd="0" destOrd="0" presId="urn:microsoft.com/office/officeart/2008/layout/HexagonCluster"/>
    <dgm:cxn modelId="{37923F1D-64BD-429F-9260-3A1E80BC4FE4}" type="presParOf" srcId="{84B472FE-474F-46D9-B941-A2BEA93E0EE1}" destId="{812E6E36-E9D1-4CF4-863C-BF700E9390A3}" srcOrd="1" destOrd="0" presId="urn:microsoft.com/office/officeart/2008/layout/HexagonCluster"/>
    <dgm:cxn modelId="{87C2A36C-090F-4A78-B41D-3EF1EA753867}" type="presParOf" srcId="{812E6E36-E9D1-4CF4-863C-BF700E9390A3}" destId="{2E843CBE-40D9-4DBF-9ACE-A2C174684B1D}" srcOrd="0" destOrd="0" presId="urn:microsoft.com/office/officeart/2008/layout/HexagonCluster"/>
    <dgm:cxn modelId="{22777A4D-A6CA-472B-96E9-D6603244DB51}" type="presParOf" srcId="{84B472FE-474F-46D9-B941-A2BEA93E0EE1}" destId="{159EEDA5-ED31-4ACF-BC47-DBB9E2BB081F}" srcOrd="2" destOrd="0" presId="urn:microsoft.com/office/officeart/2008/layout/HexagonCluster"/>
    <dgm:cxn modelId="{E5F070CB-5768-473E-9D5C-C9D18627F4C9}" type="presParOf" srcId="{159EEDA5-ED31-4ACF-BC47-DBB9E2BB081F}" destId="{CDBD3614-9068-43CB-965D-B1776FAFDC40}" srcOrd="0" destOrd="0" presId="urn:microsoft.com/office/officeart/2008/layout/HexagonCluster"/>
    <dgm:cxn modelId="{E6D3B9E5-FFFC-4C1C-BAE3-74D4131B71F1}" type="presParOf" srcId="{84B472FE-474F-46D9-B941-A2BEA93E0EE1}" destId="{B39E93DF-75CA-4272-BE83-F8B5B7E40282}" srcOrd="3" destOrd="0" presId="urn:microsoft.com/office/officeart/2008/layout/HexagonCluster"/>
    <dgm:cxn modelId="{B2DE8B47-467D-4B12-98A3-C36BB36E523D}" type="presParOf" srcId="{B39E93DF-75CA-4272-BE83-F8B5B7E40282}" destId="{64DF3CEF-E9EA-40CC-895B-2455415A71C7}" srcOrd="0" destOrd="0" presId="urn:microsoft.com/office/officeart/2008/layout/HexagonCluster"/>
    <dgm:cxn modelId="{BB4A52B8-AA9C-465F-AF3C-9814095B44B4}" type="presParOf" srcId="{84B472FE-474F-46D9-B941-A2BEA93E0EE1}" destId="{40F3A7F0-B988-49D2-B4A5-C69E707E4B3C}" srcOrd="4" destOrd="0" presId="urn:microsoft.com/office/officeart/2008/layout/HexagonCluster"/>
    <dgm:cxn modelId="{8B704FDA-0020-4955-92AD-FA60E23728BA}" type="presParOf" srcId="{40F3A7F0-B988-49D2-B4A5-C69E707E4B3C}" destId="{0BA4538D-FB1C-446F-ACFC-EA7734A2E351}" srcOrd="0" destOrd="0" presId="urn:microsoft.com/office/officeart/2008/layout/HexagonCluster"/>
    <dgm:cxn modelId="{9691A52F-BE8F-40C8-9EC4-1CDBB247F245}" type="presParOf" srcId="{84B472FE-474F-46D9-B941-A2BEA93E0EE1}" destId="{244C3159-D2F0-4641-918C-1164DF5EA6D2}" srcOrd="5" destOrd="0" presId="urn:microsoft.com/office/officeart/2008/layout/HexagonCluster"/>
    <dgm:cxn modelId="{B8429E6D-AAB6-430D-9E73-DA3FE22F0F9A}" type="presParOf" srcId="{244C3159-D2F0-4641-918C-1164DF5EA6D2}" destId="{900698A5-07BC-4734-9DCF-4AA9FCB12936}" srcOrd="0" destOrd="0" presId="urn:microsoft.com/office/officeart/2008/layout/HexagonCluster"/>
    <dgm:cxn modelId="{17184C6B-055D-48C6-9190-81C52AEA8A06}" type="presParOf" srcId="{84B472FE-474F-46D9-B941-A2BEA93E0EE1}" destId="{72163F3C-D21D-4D4F-8608-EBDAD9BA5525}" srcOrd="6" destOrd="0" presId="urn:microsoft.com/office/officeart/2008/layout/HexagonCluster"/>
    <dgm:cxn modelId="{F72D56A4-8F8A-4114-A1E2-D5BB2185A8DF}" type="presParOf" srcId="{72163F3C-D21D-4D4F-8608-EBDAD9BA5525}" destId="{F61D7C75-22E4-4351-A0A0-FA291A2C7634}" srcOrd="0" destOrd="0" presId="urn:microsoft.com/office/officeart/2008/layout/HexagonCluster"/>
    <dgm:cxn modelId="{C46A1C19-EF40-4478-94D7-5E510129C9B6}" type="presParOf" srcId="{84B472FE-474F-46D9-B941-A2BEA93E0EE1}" destId="{CBA27DD3-7BBB-4D73-A18D-43DA15CD1335}" srcOrd="7" destOrd="0" presId="urn:microsoft.com/office/officeart/2008/layout/HexagonCluster"/>
    <dgm:cxn modelId="{E431EAAA-78E4-421C-9CDF-6BCFFB5DD897}" type="presParOf" srcId="{CBA27DD3-7BBB-4D73-A18D-43DA15CD1335}" destId="{15A0D536-D367-4BF6-B4C2-7AB38814B642}" srcOrd="0" destOrd="0" presId="urn:microsoft.com/office/officeart/2008/layout/HexagonCluster"/>
    <dgm:cxn modelId="{E092A860-1F6D-47CD-8755-CF6B50CF2B3D}" type="presParOf" srcId="{84B472FE-474F-46D9-B941-A2BEA93E0EE1}" destId="{2942D309-B3CD-4231-9089-1528540A923F}" srcOrd="8" destOrd="0" presId="urn:microsoft.com/office/officeart/2008/layout/HexagonCluster"/>
    <dgm:cxn modelId="{DC2DD163-5E40-4A8D-A947-64EC7BB04FCA}" type="presParOf" srcId="{2942D309-B3CD-4231-9089-1528540A923F}" destId="{3D3D7AC6-A398-47B3-A757-12B8E33C7868}" srcOrd="0" destOrd="0" presId="urn:microsoft.com/office/officeart/2008/layout/HexagonCluster"/>
    <dgm:cxn modelId="{9903835D-C327-43DD-8C48-43A9FA3826CB}" type="presParOf" srcId="{84B472FE-474F-46D9-B941-A2BEA93E0EE1}" destId="{58149DBE-447C-4495-AE73-930ABF5D7633}" srcOrd="9" destOrd="0" presId="urn:microsoft.com/office/officeart/2008/layout/HexagonCluster"/>
    <dgm:cxn modelId="{C7510946-E4BE-4A05-ABB7-B6B2CF06084E}" type="presParOf" srcId="{58149DBE-447C-4495-AE73-930ABF5D7633}" destId="{1291AF12-D246-49B2-83F9-95595492D10D}" srcOrd="0" destOrd="0" presId="urn:microsoft.com/office/officeart/2008/layout/HexagonCluster"/>
    <dgm:cxn modelId="{F7495FA3-428D-4A2B-A353-1304032C6782}" type="presParOf" srcId="{84B472FE-474F-46D9-B941-A2BEA93E0EE1}" destId="{641A6585-C46B-4751-9DB5-4CADE55B9D3D}" srcOrd="10" destOrd="0" presId="urn:microsoft.com/office/officeart/2008/layout/HexagonCluster"/>
    <dgm:cxn modelId="{CB24C42A-99EC-4630-A289-E9106113CDFC}" type="presParOf" srcId="{641A6585-C46B-4751-9DB5-4CADE55B9D3D}" destId="{7CB612A6-D6EB-4D7B-8F71-B261743E5E04}" srcOrd="0" destOrd="0" presId="urn:microsoft.com/office/officeart/2008/layout/HexagonCluster"/>
    <dgm:cxn modelId="{35F8C26D-1979-4AA4-BC6B-6FE4FC9F169E}" type="presParOf" srcId="{84B472FE-474F-46D9-B941-A2BEA93E0EE1}" destId="{E748DBB4-C204-4D35-90A3-3E73DF57DEAA}" srcOrd="11" destOrd="0" presId="urn:microsoft.com/office/officeart/2008/layout/HexagonCluster"/>
    <dgm:cxn modelId="{7D210D12-4CDA-4DED-BA59-CFC3D3EED742}" type="presParOf" srcId="{E748DBB4-C204-4D35-90A3-3E73DF57DEAA}" destId="{FF6B00CA-4155-4CBE-82C9-AF6FB4D9E118}" srcOrd="0" destOrd="0" presId="urn:microsoft.com/office/officeart/2008/layout/HexagonCluster"/>
    <dgm:cxn modelId="{387F7FA0-C3A4-4EA1-835E-D18EF95BEBA5}" type="presParOf" srcId="{84B472FE-474F-46D9-B941-A2BEA93E0EE1}" destId="{4BC6A71C-BC3D-4414-AE3C-400B1DFEC6D0}" srcOrd="12" destOrd="0" presId="urn:microsoft.com/office/officeart/2008/layout/HexagonCluster"/>
    <dgm:cxn modelId="{C331C311-F0D3-4586-A9E9-360413BA9377}" type="presParOf" srcId="{4BC6A71C-BC3D-4414-AE3C-400B1DFEC6D0}" destId="{5353AE43-5EE4-44F2-8824-0700B84C5BF4}" srcOrd="0" destOrd="0" presId="urn:microsoft.com/office/officeart/2008/layout/HexagonCluster"/>
    <dgm:cxn modelId="{7CBBAFE2-65D0-473E-9EAB-886FDF5B6E78}" type="presParOf" srcId="{84B472FE-474F-46D9-B941-A2BEA93E0EE1}" destId="{575D65C5-A254-4206-BD03-62FD230CEADA}" srcOrd="13" destOrd="0" presId="urn:microsoft.com/office/officeart/2008/layout/HexagonCluster"/>
    <dgm:cxn modelId="{7E97976D-62AE-415D-8559-6680CAB8D346}" type="presParOf" srcId="{575D65C5-A254-4206-BD03-62FD230CEADA}" destId="{414A67D4-6D4E-446A-AC76-1DFB17BF6123}" srcOrd="0" destOrd="0" presId="urn:microsoft.com/office/officeart/2008/layout/HexagonCluster"/>
    <dgm:cxn modelId="{F59A536F-AEF6-4AE6-8747-4069E221750C}" type="presParOf" srcId="{84B472FE-474F-46D9-B941-A2BEA93E0EE1}" destId="{184465FE-E4A2-4E64-9AED-6F62096B9393}" srcOrd="14" destOrd="0" presId="urn:microsoft.com/office/officeart/2008/layout/HexagonCluster"/>
    <dgm:cxn modelId="{E5FED510-A9DE-4923-8C90-F675705FC059}" type="presParOf" srcId="{184465FE-E4A2-4E64-9AED-6F62096B9393}" destId="{55171D13-A7DE-4B88-9EC0-7C1D5CE983E9}" srcOrd="0" destOrd="0" presId="urn:microsoft.com/office/officeart/2008/layout/HexagonCluster"/>
    <dgm:cxn modelId="{CAB0A9F1-26A5-4630-B8BE-79C69142B21B}" type="presParOf" srcId="{84B472FE-474F-46D9-B941-A2BEA93E0EE1}" destId="{0D326A85-F16E-4379-8546-FE6A29E0CD32}" srcOrd="15" destOrd="0" presId="urn:microsoft.com/office/officeart/2008/layout/HexagonCluster"/>
    <dgm:cxn modelId="{B4809E9C-2163-4042-959F-A8F98FFF60B0}" type="presParOf" srcId="{0D326A85-F16E-4379-8546-FE6A29E0CD32}" destId="{688E78EE-14C5-42E6-B6C3-DAB3FFC4BDE2}" srcOrd="0" destOrd="0" presId="urn:microsoft.com/office/officeart/2008/layout/HexagonCluster"/>
    <dgm:cxn modelId="{EFC53AEA-3D4D-4B84-8DF0-6E30D4E869C0}" type="presParOf" srcId="{84B472FE-474F-46D9-B941-A2BEA93E0EE1}" destId="{29C6E2EA-66F6-49EF-911C-2A45A92FDBAA}" srcOrd="16" destOrd="0" presId="urn:microsoft.com/office/officeart/2008/layout/HexagonCluster"/>
    <dgm:cxn modelId="{9A03FA3F-DA70-4B78-8E1A-CAE1022759E6}" type="presParOf" srcId="{29C6E2EA-66F6-49EF-911C-2A45A92FDBAA}" destId="{B51CDC18-9801-4122-9E67-0F7A0ACC5F7E}" srcOrd="0" destOrd="0" presId="urn:microsoft.com/office/officeart/2008/layout/HexagonCluster"/>
    <dgm:cxn modelId="{0560B28E-297E-49F8-8313-2C6D35562092}" type="presParOf" srcId="{84B472FE-474F-46D9-B941-A2BEA93E0EE1}" destId="{5384104E-7228-4EE5-B3F8-E3D71A0467FB}" srcOrd="17" destOrd="0" presId="urn:microsoft.com/office/officeart/2008/layout/HexagonCluster"/>
    <dgm:cxn modelId="{233E0404-B569-4600-9DCE-C2E86DC42CB2}" type="presParOf" srcId="{5384104E-7228-4EE5-B3F8-E3D71A0467FB}" destId="{4E95F107-8E1A-4699-A37E-30134612C5AD}" srcOrd="0" destOrd="0" presId="urn:microsoft.com/office/officeart/2008/layout/HexagonCluster"/>
    <dgm:cxn modelId="{7A58BC78-903F-4D41-936D-7B3ECD937935}" type="presParOf" srcId="{84B472FE-474F-46D9-B941-A2BEA93E0EE1}" destId="{B7F27887-B81C-464A-9DDB-CFC277EC2384}" srcOrd="18" destOrd="0" presId="urn:microsoft.com/office/officeart/2008/layout/HexagonCluster"/>
    <dgm:cxn modelId="{0A01A771-E192-40BA-929C-C16414C1620F}" type="presParOf" srcId="{B7F27887-B81C-464A-9DDB-CFC277EC2384}" destId="{5618592A-D4B2-4AB7-B4CD-DF1E0CD6843D}" srcOrd="0" destOrd="0" presId="urn:microsoft.com/office/officeart/2008/layout/HexagonCluster"/>
    <dgm:cxn modelId="{96D5F93D-9086-4204-9A38-EB8F1E8C40B0}" type="presParOf" srcId="{84B472FE-474F-46D9-B941-A2BEA93E0EE1}" destId="{A6DBFFBF-464C-4DC4-806F-02950E05CE40}" srcOrd="19" destOrd="0" presId="urn:microsoft.com/office/officeart/2008/layout/HexagonCluster"/>
    <dgm:cxn modelId="{B5BE6421-A24E-4F11-95B6-A919BF3CBD1D}" type="presParOf" srcId="{A6DBFFBF-464C-4DC4-806F-02950E05CE40}" destId="{19BD6785-D72E-42D3-9F78-B1B2C7A9C75B}" srcOrd="0" destOrd="0" presId="urn:microsoft.com/office/officeart/2008/layout/HexagonCluster"/>
    <dgm:cxn modelId="{10D5D2D0-4106-454E-9859-82CA8792BAC4}" type="presParOf" srcId="{84B472FE-474F-46D9-B941-A2BEA93E0EE1}" destId="{7DCB3191-0CFB-4309-90E8-B082D6F809E8}" srcOrd="20" destOrd="0" presId="urn:microsoft.com/office/officeart/2008/layout/HexagonCluster"/>
    <dgm:cxn modelId="{42E5D812-94F7-4A2B-8470-25CAEBD9653A}" type="presParOf" srcId="{7DCB3191-0CFB-4309-90E8-B082D6F809E8}" destId="{7FEEFB8E-0906-4EF4-A1F2-C25D1AF33FDA}" srcOrd="0" destOrd="0" presId="urn:microsoft.com/office/officeart/2008/layout/HexagonCluster"/>
    <dgm:cxn modelId="{AC5C48D8-D204-4A3E-BF43-B9CBF6841758}" type="presParOf" srcId="{84B472FE-474F-46D9-B941-A2BEA93E0EE1}" destId="{2755CA66-C125-4CD0-9548-52A62A8BE53B}" srcOrd="21" destOrd="0" presId="urn:microsoft.com/office/officeart/2008/layout/HexagonCluster"/>
    <dgm:cxn modelId="{AAA56BE5-DFD8-4871-89F7-75C8FBC358B1}" type="presParOf" srcId="{2755CA66-C125-4CD0-9548-52A62A8BE53B}" destId="{0BFD0A4D-D814-45C9-9CC2-97D75C8378A7}" srcOrd="0" destOrd="0" presId="urn:microsoft.com/office/officeart/2008/layout/HexagonCluster"/>
    <dgm:cxn modelId="{C1956417-B00F-4050-8ED2-059D29103AAB}" type="presParOf" srcId="{84B472FE-474F-46D9-B941-A2BEA93E0EE1}" destId="{F58D787F-9635-4E2F-BFD7-8B66C54D55DC}" srcOrd="22" destOrd="0" presId="urn:microsoft.com/office/officeart/2008/layout/HexagonCluster"/>
    <dgm:cxn modelId="{A3945E83-1A70-4D99-BA36-DB84CFED3DD7}" type="presParOf" srcId="{F58D787F-9635-4E2F-BFD7-8B66C54D55DC}" destId="{AE823046-6580-4242-88A2-0F9723D1CF84}" srcOrd="0" destOrd="0" presId="urn:microsoft.com/office/officeart/2008/layout/HexagonCluster"/>
    <dgm:cxn modelId="{489801E2-CBA5-4655-8D0F-9C1C1EF5099D}" type="presParOf" srcId="{84B472FE-474F-46D9-B941-A2BEA93E0EE1}" destId="{6E7A6094-7147-49AF-B4C2-1920D08BB3C3}" srcOrd="23" destOrd="0" presId="urn:microsoft.com/office/officeart/2008/layout/HexagonCluster"/>
    <dgm:cxn modelId="{E0693FD9-0461-46D6-B343-087C26530B0E}" type="presParOf" srcId="{6E7A6094-7147-49AF-B4C2-1920D08BB3C3}" destId="{3DCBADE8-2502-4372-94B7-F4EFBF74E52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B63B17-F92C-41D2-88E2-A0AD7AF090A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BCCD885C-A636-4853-8420-ABDD2649FCC8}">
      <dgm:prSet phldrT="[Text]" custT="1"/>
      <dgm:spPr/>
      <dgm:t>
        <a:bodyPr/>
        <a:lstStyle/>
        <a:p>
          <a:r>
            <a:rPr lang="en-US" sz="3200" b="1" dirty="0" smtClean="0"/>
            <a:t>RISK</a:t>
          </a:r>
          <a:endParaRPr lang="en-MY" sz="3200" b="1" dirty="0"/>
        </a:p>
      </dgm:t>
    </dgm:pt>
    <dgm:pt modelId="{0B56929C-282B-4F0A-9693-D8830BF67070}" type="parTrans" cxnId="{91367537-CA1B-443E-95B9-67C7385C5CA1}">
      <dgm:prSet/>
      <dgm:spPr/>
      <dgm:t>
        <a:bodyPr/>
        <a:lstStyle/>
        <a:p>
          <a:endParaRPr lang="en-MY"/>
        </a:p>
      </dgm:t>
    </dgm:pt>
    <dgm:pt modelId="{A16808A8-1414-4392-A792-E993D92D4B69}" type="sibTrans" cxnId="{91367537-CA1B-443E-95B9-67C7385C5CA1}">
      <dgm:prSet/>
      <dgm:spPr/>
      <dgm:t>
        <a:bodyPr/>
        <a:lstStyle/>
        <a:p>
          <a:endParaRPr lang="en-MY"/>
        </a:p>
      </dgm:t>
    </dgm:pt>
    <dgm:pt modelId="{E7CEB2BA-4E7C-4069-9D7E-C78494E42D2F}">
      <dgm:prSet phldrT="[Text]" custT="1"/>
      <dgm:spPr/>
      <dgm:t>
        <a:bodyPr/>
        <a:lstStyle/>
        <a:p>
          <a:pPr algn="r"/>
          <a:r>
            <a:rPr lang="en-US" sz="2800" b="1" dirty="0" smtClean="0"/>
            <a:t>ACCESSIBILITY</a:t>
          </a:r>
          <a:endParaRPr lang="en-MY" sz="2800" b="1" dirty="0"/>
        </a:p>
      </dgm:t>
    </dgm:pt>
    <dgm:pt modelId="{C08155A8-C8DB-492F-938E-4546E9FDC561}" type="parTrans" cxnId="{A9004E4B-49D1-4047-B09E-CA34CCF1B1F3}">
      <dgm:prSet/>
      <dgm:spPr/>
      <dgm:t>
        <a:bodyPr/>
        <a:lstStyle/>
        <a:p>
          <a:endParaRPr lang="en-MY"/>
        </a:p>
      </dgm:t>
    </dgm:pt>
    <dgm:pt modelId="{02D127DD-FD30-468D-A90B-6AAD40E2F64A}" type="sibTrans" cxnId="{A9004E4B-49D1-4047-B09E-CA34CCF1B1F3}">
      <dgm:prSet/>
      <dgm:spPr/>
      <dgm:t>
        <a:bodyPr/>
        <a:lstStyle/>
        <a:p>
          <a:endParaRPr lang="en-MY"/>
        </a:p>
      </dgm:t>
    </dgm:pt>
    <dgm:pt modelId="{E247F3B0-43B0-437D-B383-E4D5DC9A652A}">
      <dgm:prSet phldrT="[Text]" custT="1"/>
      <dgm:spPr/>
      <dgm:t>
        <a:bodyPr/>
        <a:lstStyle/>
        <a:p>
          <a:r>
            <a:rPr lang="en-US" sz="3200" b="1" dirty="0" smtClean="0"/>
            <a:t>GAP</a:t>
          </a:r>
          <a:endParaRPr lang="en-MY" sz="3200" b="1" dirty="0"/>
        </a:p>
      </dgm:t>
    </dgm:pt>
    <dgm:pt modelId="{0076E131-A7E5-4F32-8B5B-2798BE4D9935}" type="parTrans" cxnId="{54F288D7-2FC6-4C84-8E20-DD551BC23EE4}">
      <dgm:prSet/>
      <dgm:spPr/>
      <dgm:t>
        <a:bodyPr/>
        <a:lstStyle/>
        <a:p>
          <a:endParaRPr lang="en-MY"/>
        </a:p>
      </dgm:t>
    </dgm:pt>
    <dgm:pt modelId="{8DDDAA03-8F4A-42E4-953E-D5FFDF72D989}" type="sibTrans" cxnId="{54F288D7-2FC6-4C84-8E20-DD551BC23EE4}">
      <dgm:prSet/>
      <dgm:spPr/>
      <dgm:t>
        <a:bodyPr/>
        <a:lstStyle/>
        <a:p>
          <a:endParaRPr lang="en-MY"/>
        </a:p>
      </dgm:t>
    </dgm:pt>
    <dgm:pt modelId="{E59B0969-4AB1-4E04-8A3F-6620ED6B72E1}">
      <dgm:prSet phldrT="[Text]" custT="1"/>
      <dgm:spPr>
        <a:solidFill>
          <a:schemeClr val="bg1">
            <a:lumMod val="8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75000"/>
                </a:schemeClr>
              </a:solidFill>
            </a:rPr>
            <a:t>ANALYSIS</a:t>
          </a:r>
          <a:endParaRPr lang="en-MY" sz="1800" b="1" dirty="0">
            <a:solidFill>
              <a:schemeClr val="accent4">
                <a:lumMod val="75000"/>
              </a:schemeClr>
            </a:solidFill>
          </a:endParaRPr>
        </a:p>
      </dgm:t>
    </dgm:pt>
    <dgm:pt modelId="{B3CD2033-D4A4-49B8-ADF7-5153894EAE9A}" type="sibTrans" cxnId="{82A82F3E-BA9D-481E-B780-5436CBF4DB50}">
      <dgm:prSet/>
      <dgm:spPr/>
      <dgm:t>
        <a:bodyPr/>
        <a:lstStyle/>
        <a:p>
          <a:endParaRPr lang="en-MY"/>
        </a:p>
      </dgm:t>
    </dgm:pt>
    <dgm:pt modelId="{727C73C2-0079-47BD-A121-2327AB8F5CFC}" type="parTrans" cxnId="{82A82F3E-BA9D-481E-B780-5436CBF4DB50}">
      <dgm:prSet/>
      <dgm:spPr/>
      <dgm:t>
        <a:bodyPr/>
        <a:lstStyle/>
        <a:p>
          <a:endParaRPr lang="en-MY"/>
        </a:p>
      </dgm:t>
    </dgm:pt>
    <dgm:pt modelId="{ACFEB0D9-181F-4947-9628-F43B6AF17982}" type="pres">
      <dgm:prSet presAssocID="{51B63B17-F92C-41D2-88E2-A0AD7AF090A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DFC99330-FBB6-4911-A0A0-E9C30D47EF0C}" type="pres">
      <dgm:prSet presAssocID="{E59B0969-4AB1-4E04-8A3F-6620ED6B72E1}" presName="Parent" presStyleLbl="node1" presStyleIdx="0" presStyleCnt="2" custScaleX="56385" custScaleY="49695" custLinFactNeighborX="-24898" custLinFactNeighborY="12343">
        <dgm:presLayoutVars>
          <dgm:chMax val="4"/>
          <dgm:chPref val="3"/>
        </dgm:presLayoutVars>
      </dgm:prSet>
      <dgm:spPr/>
      <dgm:t>
        <a:bodyPr/>
        <a:lstStyle/>
        <a:p>
          <a:endParaRPr lang="en-MY"/>
        </a:p>
      </dgm:t>
    </dgm:pt>
    <dgm:pt modelId="{6B05CDD3-F1B0-4C64-A488-39EA26C2B1D2}" type="pres">
      <dgm:prSet presAssocID="{BCCD885C-A636-4853-8420-ABDD2649FCC8}" presName="Accent" presStyleLbl="node1" presStyleIdx="1" presStyleCnt="2"/>
      <dgm:spPr/>
    </dgm:pt>
    <dgm:pt modelId="{42154220-E483-4FAA-970C-0614EB39DFDF}" type="pres">
      <dgm:prSet presAssocID="{BCCD885C-A636-4853-8420-ABDD2649FCC8}" presName="Image1" presStyleLbl="fgImgPlace1" presStyleIdx="0" presStyleCnt="3" custScaleX="93658" custScaleY="84816" custLinFactNeighborX="-21370" custLinFactNeighborY="-302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chemeClr val="tx2">
              <a:lumMod val="75000"/>
            </a:schemeClr>
          </a:solidFill>
        </a:ln>
      </dgm:spPr>
    </dgm:pt>
    <dgm:pt modelId="{8ECDF130-FD88-47C1-A109-0C54F8CE4B18}" type="pres">
      <dgm:prSet presAssocID="{BCCD885C-A636-4853-8420-ABDD2649FCC8}" presName="Child1" presStyleLbl="revTx" presStyleIdx="0" presStyleCnt="3" custLinFactNeighborX="-13875" custLinFactNeighborY="-198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B376808-3B6C-45EC-9509-C3334765CEDD}" type="pres">
      <dgm:prSet presAssocID="{E7CEB2BA-4E7C-4069-9D7E-C78494E42D2F}" presName="Image2" presStyleCnt="0"/>
      <dgm:spPr/>
    </dgm:pt>
    <dgm:pt modelId="{62231C0C-020E-4E7B-9E70-FBAFD8784FD4}" type="pres">
      <dgm:prSet presAssocID="{E7CEB2BA-4E7C-4069-9D7E-C78494E42D2F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C8D0EA71-C226-43D0-869F-0F23D5891C23}" type="pres">
      <dgm:prSet presAssocID="{E7CEB2BA-4E7C-4069-9D7E-C78494E42D2F}" presName="Child2" presStyleLbl="revTx" presStyleIdx="1" presStyleCnt="3" custScaleX="141319" custLinFactNeighborX="-4355" custLinFactNeighborY="318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1ACA518-AE21-46E3-AF89-2ABD97EB4503}" type="pres">
      <dgm:prSet presAssocID="{E247F3B0-43B0-437D-B383-E4D5DC9A652A}" presName="Image3" presStyleCnt="0"/>
      <dgm:spPr/>
    </dgm:pt>
    <dgm:pt modelId="{37C71D75-30EB-4C84-81C5-505A232C3387}" type="pres">
      <dgm:prSet presAssocID="{E247F3B0-43B0-437D-B383-E4D5DC9A652A}" presName="Image" presStyleLbl="fgImgPlace1" presStyleIdx="2" presStyleCnt="3" custLinFactNeighborX="-5865" custLinFactNeighborY="217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>
              <a:lumMod val="50000"/>
            </a:schemeClr>
          </a:solidFill>
        </a:ln>
      </dgm:spPr>
    </dgm:pt>
    <dgm:pt modelId="{A7ACC39C-A36B-4C2C-AE06-52AB7A8EF981}" type="pres">
      <dgm:prSet presAssocID="{E247F3B0-43B0-437D-B383-E4D5DC9A652A}" presName="Child3" presStyleLbl="revTx" presStyleIdx="2" presStyleCnt="3" custLinFactNeighborX="-7356" custLinFactNeighborY="212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DBD5B25-573C-47B7-99F4-735E12A404F3}" type="presOf" srcId="{51B63B17-F92C-41D2-88E2-A0AD7AF090AA}" destId="{ACFEB0D9-181F-4947-9628-F43B6AF17982}" srcOrd="0" destOrd="0" presId="urn:microsoft.com/office/officeart/2011/layout/RadialPictureList"/>
    <dgm:cxn modelId="{BD0D26D0-CED2-4D11-95FA-F9002BF9F362}" type="presOf" srcId="{E7CEB2BA-4E7C-4069-9D7E-C78494E42D2F}" destId="{C8D0EA71-C226-43D0-869F-0F23D5891C23}" srcOrd="0" destOrd="0" presId="urn:microsoft.com/office/officeart/2011/layout/RadialPictureList"/>
    <dgm:cxn modelId="{338681B8-D7CE-48C0-918E-6920AF7F4A25}" type="presOf" srcId="{E59B0969-4AB1-4E04-8A3F-6620ED6B72E1}" destId="{DFC99330-FBB6-4911-A0A0-E9C30D47EF0C}" srcOrd="0" destOrd="0" presId="urn:microsoft.com/office/officeart/2011/layout/RadialPictureList"/>
    <dgm:cxn modelId="{814F9D8B-AD46-47FA-8BE7-AA46B3B7E407}" type="presOf" srcId="{BCCD885C-A636-4853-8420-ABDD2649FCC8}" destId="{8ECDF130-FD88-47C1-A109-0C54F8CE4B18}" srcOrd="0" destOrd="0" presId="urn:microsoft.com/office/officeart/2011/layout/RadialPictureList"/>
    <dgm:cxn modelId="{54F288D7-2FC6-4C84-8E20-DD551BC23EE4}" srcId="{E59B0969-4AB1-4E04-8A3F-6620ED6B72E1}" destId="{E247F3B0-43B0-437D-B383-E4D5DC9A652A}" srcOrd="2" destOrd="0" parTransId="{0076E131-A7E5-4F32-8B5B-2798BE4D9935}" sibTransId="{8DDDAA03-8F4A-42E4-953E-D5FFDF72D989}"/>
    <dgm:cxn modelId="{A9004E4B-49D1-4047-B09E-CA34CCF1B1F3}" srcId="{E59B0969-4AB1-4E04-8A3F-6620ED6B72E1}" destId="{E7CEB2BA-4E7C-4069-9D7E-C78494E42D2F}" srcOrd="1" destOrd="0" parTransId="{C08155A8-C8DB-492F-938E-4546E9FDC561}" sibTransId="{02D127DD-FD30-468D-A90B-6AAD40E2F64A}"/>
    <dgm:cxn modelId="{82A82F3E-BA9D-481E-B780-5436CBF4DB50}" srcId="{51B63B17-F92C-41D2-88E2-A0AD7AF090AA}" destId="{E59B0969-4AB1-4E04-8A3F-6620ED6B72E1}" srcOrd="0" destOrd="0" parTransId="{727C73C2-0079-47BD-A121-2327AB8F5CFC}" sibTransId="{B3CD2033-D4A4-49B8-ADF7-5153894EAE9A}"/>
    <dgm:cxn modelId="{91367537-CA1B-443E-95B9-67C7385C5CA1}" srcId="{E59B0969-4AB1-4E04-8A3F-6620ED6B72E1}" destId="{BCCD885C-A636-4853-8420-ABDD2649FCC8}" srcOrd="0" destOrd="0" parTransId="{0B56929C-282B-4F0A-9693-D8830BF67070}" sibTransId="{A16808A8-1414-4392-A792-E993D92D4B69}"/>
    <dgm:cxn modelId="{8062D13A-6364-4366-BFEB-8173EA0A261A}" type="presOf" srcId="{E247F3B0-43B0-437D-B383-E4D5DC9A652A}" destId="{A7ACC39C-A36B-4C2C-AE06-52AB7A8EF981}" srcOrd="0" destOrd="0" presId="urn:microsoft.com/office/officeart/2011/layout/RadialPictureList"/>
    <dgm:cxn modelId="{96E411C2-2867-4447-9980-521007693A8A}" type="presParOf" srcId="{ACFEB0D9-181F-4947-9628-F43B6AF17982}" destId="{DFC99330-FBB6-4911-A0A0-E9C30D47EF0C}" srcOrd="0" destOrd="0" presId="urn:microsoft.com/office/officeart/2011/layout/RadialPictureList"/>
    <dgm:cxn modelId="{62D3B111-D55F-4E3D-B162-948CC574547D}" type="presParOf" srcId="{ACFEB0D9-181F-4947-9628-F43B6AF17982}" destId="{6B05CDD3-F1B0-4C64-A488-39EA26C2B1D2}" srcOrd="1" destOrd="0" presId="urn:microsoft.com/office/officeart/2011/layout/RadialPictureList"/>
    <dgm:cxn modelId="{62E9A2FA-53A9-44B8-A577-0E82D2F48C07}" type="presParOf" srcId="{ACFEB0D9-181F-4947-9628-F43B6AF17982}" destId="{42154220-E483-4FAA-970C-0614EB39DFDF}" srcOrd="2" destOrd="0" presId="urn:microsoft.com/office/officeart/2011/layout/RadialPictureList"/>
    <dgm:cxn modelId="{8350EF32-A568-4E88-A5EC-7EA8A0EF473D}" type="presParOf" srcId="{ACFEB0D9-181F-4947-9628-F43B6AF17982}" destId="{8ECDF130-FD88-47C1-A109-0C54F8CE4B18}" srcOrd="3" destOrd="0" presId="urn:microsoft.com/office/officeart/2011/layout/RadialPictureList"/>
    <dgm:cxn modelId="{E46B2C54-DB2C-43A9-9BD4-19B9EDE045BA}" type="presParOf" srcId="{ACFEB0D9-181F-4947-9628-F43B6AF17982}" destId="{5B376808-3B6C-45EC-9509-C3334765CEDD}" srcOrd="4" destOrd="0" presId="urn:microsoft.com/office/officeart/2011/layout/RadialPictureList"/>
    <dgm:cxn modelId="{1A8C0DD9-DDD6-430F-8A5F-EBD6CD22C85E}" type="presParOf" srcId="{5B376808-3B6C-45EC-9509-C3334765CEDD}" destId="{62231C0C-020E-4E7B-9E70-FBAFD8784FD4}" srcOrd="0" destOrd="0" presId="urn:microsoft.com/office/officeart/2011/layout/RadialPictureList"/>
    <dgm:cxn modelId="{461DC9B5-F781-4964-A158-E805496A6B3F}" type="presParOf" srcId="{ACFEB0D9-181F-4947-9628-F43B6AF17982}" destId="{C8D0EA71-C226-43D0-869F-0F23D5891C23}" srcOrd="5" destOrd="0" presId="urn:microsoft.com/office/officeart/2011/layout/RadialPictureList"/>
    <dgm:cxn modelId="{CA8CE495-3C4F-45AF-A483-007091DB0C14}" type="presParOf" srcId="{ACFEB0D9-181F-4947-9628-F43B6AF17982}" destId="{81ACA518-AE21-46E3-AF89-2ABD97EB4503}" srcOrd="6" destOrd="0" presId="urn:microsoft.com/office/officeart/2011/layout/RadialPictureList"/>
    <dgm:cxn modelId="{7882342F-B2B5-49B2-8F60-B04E3085A711}" type="presParOf" srcId="{81ACA518-AE21-46E3-AF89-2ABD97EB4503}" destId="{37C71D75-30EB-4C84-81C5-505A232C3387}" srcOrd="0" destOrd="0" presId="urn:microsoft.com/office/officeart/2011/layout/RadialPictureList"/>
    <dgm:cxn modelId="{039FC3B1-E0F5-4318-95C9-A1B3E4C8E4C5}" type="presParOf" srcId="{ACFEB0D9-181F-4947-9628-F43B6AF17982}" destId="{A7ACC39C-A36B-4C2C-AE06-52AB7A8EF981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1D87EF-0B0E-463B-BC6C-0B09E55EF52E}" type="doc">
      <dgm:prSet loTypeId="urn:microsoft.com/office/officeart/2005/8/layout/hProcess7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0EC5B0-AB6D-424F-BDB0-7E4E009E5D78}">
      <dgm:prSet phldrT="[Text]"/>
      <dgm:spPr/>
      <dgm:t>
        <a:bodyPr/>
        <a:lstStyle/>
        <a:p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J48 (JUB)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C4B82-1B1E-4217-BEC8-256207708CF2}" type="parTrans" cxnId="{C4C57691-B11D-4375-BA78-E383BCC926FD}">
      <dgm:prSet/>
      <dgm:spPr/>
      <dgm:t>
        <a:bodyPr/>
        <a:lstStyle/>
        <a:p>
          <a:endParaRPr lang="en-US"/>
        </a:p>
      </dgm:t>
    </dgm:pt>
    <dgm:pt modelId="{E713A58D-641D-4EBA-A0F5-9DFBEB8CA9C7}" type="sibTrans" cxnId="{C4C57691-B11D-4375-BA78-E383BCC926FD}">
      <dgm:prSet/>
      <dgm:spPr/>
      <dgm:t>
        <a:bodyPr/>
        <a:lstStyle/>
        <a:p>
          <a:endParaRPr lang="en-US"/>
        </a:p>
      </dgm:t>
    </dgm:pt>
    <dgm:pt modelId="{566A37C2-0CDE-4216-B698-3B36515BEBCC}">
      <dgm:prSet phldrT="[Text]"/>
      <dgm:spPr/>
      <dgm:t>
        <a:bodyPr/>
        <a:lstStyle/>
        <a:p>
          <a:endParaRPr lang="en-US" dirty="0" smtClean="0">
            <a:latin typeface="Arial Black" panose="020B0A04020102020204" pitchFamily="34" charset="0"/>
          </a:endParaRPr>
        </a:p>
        <a:p>
          <a:r>
            <a:rPr lang="en-US" dirty="0" smtClean="0">
              <a:latin typeface="Arial Black" panose="020B0A04020102020204" pitchFamily="34" charset="0"/>
            </a:rPr>
            <a:t>Sr Dr Khairil </a:t>
          </a:r>
          <a:r>
            <a:rPr lang="en-US" dirty="0" smtClean="0">
              <a:latin typeface="Arial Black" panose="020B0A04020102020204" pitchFamily="34" charset="0"/>
            </a:rPr>
            <a:t>Hizar Md. </a:t>
          </a:r>
          <a:r>
            <a:rPr lang="en-US" dirty="0" err="1" smtClean="0">
              <a:latin typeface="Arial Black" panose="020B0A04020102020204" pitchFamily="34" charset="0"/>
            </a:rPr>
            <a:t>Khuzaimah</a:t>
          </a:r>
          <a:endParaRPr lang="en-US" dirty="0">
            <a:latin typeface="Arial Black" panose="020B0A04020102020204" pitchFamily="34" charset="0"/>
          </a:endParaRPr>
        </a:p>
      </dgm:t>
    </dgm:pt>
    <dgm:pt modelId="{BC44FAED-1EEB-4ED0-87C0-C91179822546}" type="parTrans" cxnId="{E27CB329-AF9A-4E4C-8045-20F4629DD5DA}">
      <dgm:prSet/>
      <dgm:spPr/>
      <dgm:t>
        <a:bodyPr/>
        <a:lstStyle/>
        <a:p>
          <a:endParaRPr lang="en-US"/>
        </a:p>
      </dgm:t>
    </dgm:pt>
    <dgm:pt modelId="{734C7E0A-0B3B-4ACB-B7B7-8F0452806865}" type="sibTrans" cxnId="{E27CB329-AF9A-4E4C-8045-20F4629DD5DA}">
      <dgm:prSet/>
      <dgm:spPr/>
      <dgm:t>
        <a:bodyPr/>
        <a:lstStyle/>
        <a:p>
          <a:endParaRPr lang="en-US"/>
        </a:p>
      </dgm:t>
    </dgm:pt>
    <dgm:pt modelId="{F426095A-CFA3-4B3E-8371-7507AF615D7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J41 (</a:t>
          </a:r>
          <a:r>
            <a:rPr lang="en-US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7C1323-53B6-4D64-8A55-BA26BC05E618}" type="parTrans" cxnId="{96E5BF5A-213A-4E78-8592-61C24E2D908D}">
      <dgm:prSet/>
      <dgm:spPr/>
      <dgm:t>
        <a:bodyPr/>
        <a:lstStyle/>
        <a:p>
          <a:endParaRPr lang="en-US"/>
        </a:p>
      </dgm:t>
    </dgm:pt>
    <dgm:pt modelId="{A3CE10DA-A98E-435D-BB5D-E91CBE239C5F}" type="sibTrans" cxnId="{96E5BF5A-213A-4E78-8592-61C24E2D908D}">
      <dgm:prSet/>
      <dgm:spPr/>
      <dgm:t>
        <a:bodyPr/>
        <a:lstStyle/>
        <a:p>
          <a:endParaRPr lang="en-US"/>
        </a:p>
      </dgm:t>
    </dgm:pt>
    <dgm:pt modelId="{B11E0CD0-6084-4D59-803E-190F4E6009EE}">
      <dgm:prSet phldrT="[Text]"/>
      <dgm:spPr/>
      <dgm:t>
        <a:bodyPr/>
        <a:lstStyle/>
        <a:p>
          <a:endParaRPr lang="en-US" dirty="0" smtClean="0">
            <a:latin typeface="Arial Black" panose="020B0A04020102020204" pitchFamily="34" charset="0"/>
          </a:endParaRPr>
        </a:p>
        <a:p>
          <a:r>
            <a:rPr lang="en-US" dirty="0" err="1" smtClean="0">
              <a:latin typeface="Arial Black" panose="020B0A04020102020204" pitchFamily="34" charset="0"/>
            </a:rPr>
            <a:t>Norparzila</a:t>
          </a:r>
          <a:r>
            <a:rPr lang="en-US" dirty="0" smtClean="0">
              <a:latin typeface="Arial Black" panose="020B0A04020102020204" pitchFamily="34" charset="0"/>
            </a:rPr>
            <a:t> </a:t>
          </a:r>
          <a:r>
            <a:rPr lang="en-US" dirty="0" err="1" smtClean="0">
              <a:latin typeface="Arial Black" panose="020B0A04020102020204" pitchFamily="34" charset="0"/>
            </a:rPr>
            <a:t>Abd</a:t>
          </a:r>
          <a:r>
            <a:rPr lang="en-US" dirty="0" smtClean="0">
              <a:latin typeface="Arial Black" panose="020B0A04020102020204" pitchFamily="34" charset="0"/>
            </a:rPr>
            <a:t>. </a:t>
          </a:r>
          <a:r>
            <a:rPr lang="en-US" dirty="0" err="1" smtClean="0">
              <a:latin typeface="Arial Black" panose="020B0A04020102020204" pitchFamily="34" charset="0"/>
            </a:rPr>
            <a:t>Ghaffar</a:t>
          </a:r>
          <a:endParaRPr lang="en-US" dirty="0">
            <a:latin typeface="Arial Black" panose="020B0A04020102020204" pitchFamily="34" charset="0"/>
          </a:endParaRPr>
        </a:p>
      </dgm:t>
    </dgm:pt>
    <dgm:pt modelId="{8EF36365-DF73-4EF5-AFA7-193EB7FAA0DE}" type="parTrans" cxnId="{2056F161-1783-4AF4-AB69-B9890B002D2D}">
      <dgm:prSet/>
      <dgm:spPr/>
      <dgm:t>
        <a:bodyPr/>
        <a:lstStyle/>
        <a:p>
          <a:endParaRPr lang="en-US"/>
        </a:p>
      </dgm:t>
    </dgm:pt>
    <dgm:pt modelId="{F7E7CD37-D855-4B19-B26A-C6020EBDBA05}" type="sibTrans" cxnId="{2056F161-1783-4AF4-AB69-B9890B002D2D}">
      <dgm:prSet/>
      <dgm:spPr/>
      <dgm:t>
        <a:bodyPr/>
        <a:lstStyle/>
        <a:p>
          <a:endParaRPr lang="en-US"/>
        </a:p>
      </dgm:t>
    </dgm:pt>
    <dgm:pt modelId="{9623417E-CE87-4056-B1F5-49AF625D968B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J41 (</a:t>
          </a:r>
          <a:r>
            <a:rPr lang="en-US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A675B2-B0E7-4B8C-8CF0-64ED4A0F3E47}" type="parTrans" cxnId="{455BCD88-0884-4F86-8CF2-4E0284E27F0E}">
      <dgm:prSet/>
      <dgm:spPr/>
      <dgm:t>
        <a:bodyPr/>
        <a:lstStyle/>
        <a:p>
          <a:endParaRPr lang="en-US"/>
        </a:p>
      </dgm:t>
    </dgm:pt>
    <dgm:pt modelId="{662102FC-A8FE-45AC-B435-6576CB0004D9}" type="sibTrans" cxnId="{455BCD88-0884-4F86-8CF2-4E0284E27F0E}">
      <dgm:prSet/>
      <dgm:spPr/>
      <dgm:t>
        <a:bodyPr/>
        <a:lstStyle/>
        <a:p>
          <a:endParaRPr lang="en-US"/>
        </a:p>
      </dgm:t>
    </dgm:pt>
    <dgm:pt modelId="{6B8E9EBD-5EFC-4A39-89FA-07BAA8444138}">
      <dgm:prSet phldrT="[Text]"/>
      <dgm:spPr/>
      <dgm:t>
        <a:bodyPr/>
        <a:lstStyle/>
        <a:p>
          <a:endParaRPr lang="en-US" dirty="0" smtClean="0">
            <a:latin typeface="Arial Black" panose="020B0A04020102020204" pitchFamily="34" charset="0"/>
          </a:endParaRPr>
        </a:p>
        <a:p>
          <a:r>
            <a:rPr lang="en-US" dirty="0" err="1" smtClean="0">
              <a:latin typeface="Arial Black" panose="020B0A04020102020204" pitchFamily="34" charset="0"/>
            </a:rPr>
            <a:t>Safira</a:t>
          </a:r>
          <a:r>
            <a:rPr lang="en-US" dirty="0" smtClean="0">
              <a:latin typeface="Arial Black" panose="020B0A04020102020204" pitchFamily="34" charset="0"/>
            </a:rPr>
            <a:t> </a:t>
          </a:r>
          <a:r>
            <a:rPr lang="en-US" dirty="0" err="1" smtClean="0">
              <a:latin typeface="Arial Black" panose="020B0A04020102020204" pitchFamily="34" charset="0"/>
            </a:rPr>
            <a:t>Aiza</a:t>
          </a:r>
          <a:r>
            <a:rPr lang="en-US" dirty="0" smtClean="0">
              <a:latin typeface="Arial Black" panose="020B0A04020102020204" pitchFamily="34" charset="0"/>
            </a:rPr>
            <a:t> Ahmad</a:t>
          </a:r>
          <a:endParaRPr lang="en-US" dirty="0">
            <a:latin typeface="Arial Black" panose="020B0A04020102020204" pitchFamily="34" charset="0"/>
          </a:endParaRPr>
        </a:p>
      </dgm:t>
    </dgm:pt>
    <dgm:pt modelId="{60990272-4102-420E-8001-2D150738E4E9}" type="parTrans" cxnId="{5320DF42-71B2-47DB-8CC4-FD112DA57DCE}">
      <dgm:prSet/>
      <dgm:spPr/>
      <dgm:t>
        <a:bodyPr/>
        <a:lstStyle/>
        <a:p>
          <a:endParaRPr lang="en-US"/>
        </a:p>
      </dgm:t>
    </dgm:pt>
    <dgm:pt modelId="{319A7A88-6D21-4C2B-9250-644F9992528E}" type="sibTrans" cxnId="{5320DF42-71B2-47DB-8CC4-FD112DA57DCE}">
      <dgm:prSet/>
      <dgm:spPr/>
      <dgm:t>
        <a:bodyPr/>
        <a:lstStyle/>
        <a:p>
          <a:endParaRPr lang="en-US"/>
        </a:p>
      </dgm:t>
    </dgm:pt>
    <dgm:pt modelId="{C07524D8-CC7D-4795-973A-0B656131CEDA}">
      <dgm:prSet phldrT="[Text]"/>
      <dgm:spPr/>
      <dgm:t>
        <a:bodyPr/>
        <a:lstStyle/>
        <a:p>
          <a:endParaRPr lang="en-US" dirty="0" smtClean="0">
            <a:latin typeface="Arial Black" panose="020B0A04020102020204" pitchFamily="34" charset="0"/>
          </a:endParaRPr>
        </a:p>
        <a:p>
          <a:r>
            <a:rPr lang="en-US" dirty="0" err="1" smtClean="0">
              <a:latin typeface="Arial Black" panose="020B0A04020102020204" pitchFamily="34" charset="0"/>
            </a:rPr>
            <a:t>Khairunnisa</a:t>
          </a:r>
          <a:r>
            <a:rPr lang="en-US" dirty="0" smtClean="0">
              <a:latin typeface="Arial Black" panose="020B0A04020102020204" pitchFamily="34" charset="0"/>
            </a:rPr>
            <a:t> Mohd </a:t>
          </a:r>
          <a:r>
            <a:rPr lang="en-US" dirty="0" err="1" smtClean="0">
              <a:latin typeface="Arial Black" panose="020B0A04020102020204" pitchFamily="34" charset="0"/>
            </a:rPr>
            <a:t>Hairuddin</a:t>
          </a:r>
          <a:endParaRPr lang="en-US" dirty="0">
            <a:latin typeface="Arial Black" panose="020B0A04020102020204" pitchFamily="34" charset="0"/>
          </a:endParaRPr>
        </a:p>
      </dgm:t>
    </dgm:pt>
    <dgm:pt modelId="{E309ACDB-DB9A-4EAB-A21D-EDCFBAA61F6C}" type="parTrans" cxnId="{DF6C2425-EA72-4DB8-B830-F2484F3FD67C}">
      <dgm:prSet/>
      <dgm:spPr/>
      <dgm:t>
        <a:bodyPr/>
        <a:lstStyle/>
        <a:p>
          <a:endParaRPr lang="en-US"/>
        </a:p>
      </dgm:t>
    </dgm:pt>
    <dgm:pt modelId="{2D8CF8B7-4898-4AC6-8501-F242DD4510F5}" type="sibTrans" cxnId="{DF6C2425-EA72-4DB8-B830-F2484F3FD67C}">
      <dgm:prSet/>
      <dgm:spPr/>
      <dgm:t>
        <a:bodyPr/>
        <a:lstStyle/>
        <a:p>
          <a:endParaRPr lang="en-US"/>
        </a:p>
      </dgm:t>
    </dgm:pt>
    <dgm:pt modelId="{3B20690F-5286-43F1-B167-06F492B4E1FE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J29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/>
        </a:p>
      </dgm:t>
    </dgm:pt>
    <dgm:pt modelId="{0EBDA2AA-CD86-4FA5-9C05-660F0AAE9835}" type="parTrans" cxnId="{30343A3C-C6EA-4B90-BFEB-69700CAFCD1E}">
      <dgm:prSet/>
      <dgm:spPr/>
      <dgm:t>
        <a:bodyPr/>
        <a:lstStyle/>
        <a:p>
          <a:endParaRPr lang="en-US"/>
        </a:p>
      </dgm:t>
    </dgm:pt>
    <dgm:pt modelId="{D1D3283A-F821-44DC-B449-A1808870AA19}" type="sibTrans" cxnId="{30343A3C-C6EA-4B90-BFEB-69700CAFCD1E}">
      <dgm:prSet/>
      <dgm:spPr/>
      <dgm:t>
        <a:bodyPr/>
        <a:lstStyle/>
        <a:p>
          <a:endParaRPr lang="en-US"/>
        </a:p>
      </dgm:t>
    </dgm:pt>
    <dgm:pt modelId="{E1B5DADB-0823-4470-8EDF-90A7D4873ED5}" type="pres">
      <dgm:prSet presAssocID="{341D87EF-0B0E-463B-BC6C-0B09E55EF5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453B1B92-16A1-4864-98D9-61B0F8D16E3D}" type="pres">
      <dgm:prSet presAssocID="{100EC5B0-AB6D-424F-BDB0-7E4E009E5D78}" presName="compositeNode" presStyleCnt="0">
        <dgm:presLayoutVars>
          <dgm:bulletEnabled val="1"/>
        </dgm:presLayoutVars>
      </dgm:prSet>
      <dgm:spPr/>
    </dgm:pt>
    <dgm:pt modelId="{573184B5-92BC-42A5-AE78-A2768697922D}" type="pres">
      <dgm:prSet presAssocID="{100EC5B0-AB6D-424F-BDB0-7E4E009E5D78}" presName="bgRect" presStyleLbl="node1" presStyleIdx="0" presStyleCnt="4" custScaleY="86791"/>
      <dgm:spPr/>
      <dgm:t>
        <a:bodyPr/>
        <a:lstStyle/>
        <a:p>
          <a:endParaRPr lang="en-US"/>
        </a:p>
      </dgm:t>
    </dgm:pt>
    <dgm:pt modelId="{574EB229-4D2A-4697-A1FD-0909AD5DE6B1}" type="pres">
      <dgm:prSet presAssocID="{100EC5B0-AB6D-424F-BDB0-7E4E009E5D78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53A-C21D-422B-90F2-1860DA908CE0}" type="pres">
      <dgm:prSet presAssocID="{100EC5B0-AB6D-424F-BDB0-7E4E009E5D78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C001D-A854-4DDB-82CA-6854A706F243}" type="pres">
      <dgm:prSet presAssocID="{E713A58D-641D-4EBA-A0F5-9DFBEB8CA9C7}" presName="hSp" presStyleCnt="0"/>
      <dgm:spPr/>
    </dgm:pt>
    <dgm:pt modelId="{5094737B-2A26-4342-81EE-F61A35B7F6E1}" type="pres">
      <dgm:prSet presAssocID="{E713A58D-641D-4EBA-A0F5-9DFBEB8CA9C7}" presName="vProcSp" presStyleCnt="0"/>
      <dgm:spPr/>
    </dgm:pt>
    <dgm:pt modelId="{6AAB6F6F-5664-4BC8-B8CC-5FD8E563CD3A}" type="pres">
      <dgm:prSet presAssocID="{E713A58D-641D-4EBA-A0F5-9DFBEB8CA9C7}" presName="vSp1" presStyleCnt="0"/>
      <dgm:spPr/>
    </dgm:pt>
    <dgm:pt modelId="{41065524-65F4-4139-91F2-8C7089E1AE55}" type="pres">
      <dgm:prSet presAssocID="{E713A58D-641D-4EBA-A0F5-9DFBEB8CA9C7}" presName="simulatedConn" presStyleLbl="solidFgAcc1" presStyleIdx="0" presStyleCnt="3"/>
      <dgm:spPr/>
    </dgm:pt>
    <dgm:pt modelId="{80751C8D-3A28-4E53-B914-8ED8BB6A9631}" type="pres">
      <dgm:prSet presAssocID="{E713A58D-641D-4EBA-A0F5-9DFBEB8CA9C7}" presName="vSp2" presStyleCnt="0"/>
      <dgm:spPr/>
    </dgm:pt>
    <dgm:pt modelId="{7BD8B7B3-1CCC-4F06-824C-EBEB343271F3}" type="pres">
      <dgm:prSet presAssocID="{E713A58D-641D-4EBA-A0F5-9DFBEB8CA9C7}" presName="sibTrans" presStyleCnt="0"/>
      <dgm:spPr/>
    </dgm:pt>
    <dgm:pt modelId="{2C314677-9DA9-4115-8F43-317F3365FB23}" type="pres">
      <dgm:prSet presAssocID="{F426095A-CFA3-4B3E-8371-7507AF615D7F}" presName="compositeNode" presStyleCnt="0">
        <dgm:presLayoutVars>
          <dgm:bulletEnabled val="1"/>
        </dgm:presLayoutVars>
      </dgm:prSet>
      <dgm:spPr/>
    </dgm:pt>
    <dgm:pt modelId="{FB354D94-1A46-4801-B654-024BB12D9A2E}" type="pres">
      <dgm:prSet presAssocID="{F426095A-CFA3-4B3E-8371-7507AF615D7F}" presName="bgRect" presStyleLbl="node1" presStyleIdx="1" presStyleCnt="4" custScaleY="86878"/>
      <dgm:spPr/>
      <dgm:t>
        <a:bodyPr/>
        <a:lstStyle/>
        <a:p>
          <a:endParaRPr lang="en-MY"/>
        </a:p>
      </dgm:t>
    </dgm:pt>
    <dgm:pt modelId="{A73144B8-20DC-432E-9D77-9D98442FAD80}" type="pres">
      <dgm:prSet presAssocID="{F426095A-CFA3-4B3E-8371-7507AF615D7F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59B6F11-5997-4DA9-9BF4-5D66EFD90A4B}" type="pres">
      <dgm:prSet presAssocID="{F426095A-CFA3-4B3E-8371-7507AF615D7F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F6688-F973-41E4-92D2-6CF1469C4F95}" type="pres">
      <dgm:prSet presAssocID="{A3CE10DA-A98E-435D-BB5D-E91CBE239C5F}" presName="hSp" presStyleCnt="0"/>
      <dgm:spPr/>
    </dgm:pt>
    <dgm:pt modelId="{1DA95F75-CFE7-4F0A-9BC9-19F5EF3F7408}" type="pres">
      <dgm:prSet presAssocID="{A3CE10DA-A98E-435D-BB5D-E91CBE239C5F}" presName="vProcSp" presStyleCnt="0"/>
      <dgm:spPr/>
    </dgm:pt>
    <dgm:pt modelId="{8207A376-9A3C-4816-937D-2B8141C1025A}" type="pres">
      <dgm:prSet presAssocID="{A3CE10DA-A98E-435D-BB5D-E91CBE239C5F}" presName="vSp1" presStyleCnt="0"/>
      <dgm:spPr/>
    </dgm:pt>
    <dgm:pt modelId="{2E3FFCC4-1A3B-45FC-82DF-2BC57FC196B5}" type="pres">
      <dgm:prSet presAssocID="{A3CE10DA-A98E-435D-BB5D-E91CBE239C5F}" presName="simulatedConn" presStyleLbl="solidFgAcc1" presStyleIdx="1" presStyleCnt="3"/>
      <dgm:spPr/>
    </dgm:pt>
    <dgm:pt modelId="{23D403AC-B0A4-4826-98B8-8039589B4A7C}" type="pres">
      <dgm:prSet presAssocID="{A3CE10DA-A98E-435D-BB5D-E91CBE239C5F}" presName="vSp2" presStyleCnt="0"/>
      <dgm:spPr/>
    </dgm:pt>
    <dgm:pt modelId="{B425258A-2498-4259-8CC5-E4AD25F157F4}" type="pres">
      <dgm:prSet presAssocID="{A3CE10DA-A98E-435D-BB5D-E91CBE239C5F}" presName="sibTrans" presStyleCnt="0"/>
      <dgm:spPr/>
    </dgm:pt>
    <dgm:pt modelId="{B0E1DB8E-59E0-4BD5-B749-9E349671B2E3}" type="pres">
      <dgm:prSet presAssocID="{9623417E-CE87-4056-B1F5-49AF625D968B}" presName="compositeNode" presStyleCnt="0">
        <dgm:presLayoutVars>
          <dgm:bulletEnabled val="1"/>
        </dgm:presLayoutVars>
      </dgm:prSet>
      <dgm:spPr/>
    </dgm:pt>
    <dgm:pt modelId="{DB67B337-8CF9-4B87-944C-BB282FE46604}" type="pres">
      <dgm:prSet presAssocID="{9623417E-CE87-4056-B1F5-49AF625D968B}" presName="bgRect" presStyleLbl="node1" presStyleIdx="2" presStyleCnt="4" custScaleY="86792"/>
      <dgm:spPr/>
      <dgm:t>
        <a:bodyPr/>
        <a:lstStyle/>
        <a:p>
          <a:endParaRPr lang="en-MY"/>
        </a:p>
      </dgm:t>
    </dgm:pt>
    <dgm:pt modelId="{7A79E881-F00E-44E2-8ACC-D7FAA9102812}" type="pres">
      <dgm:prSet presAssocID="{9623417E-CE87-4056-B1F5-49AF625D968B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7660DB4-5523-47C2-AAC2-9DF6814522DE}" type="pres">
      <dgm:prSet presAssocID="{9623417E-CE87-4056-B1F5-49AF625D968B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A0EB320-07EE-4C6C-B449-C60C82B8233B}" type="pres">
      <dgm:prSet presAssocID="{662102FC-A8FE-45AC-B435-6576CB0004D9}" presName="hSp" presStyleCnt="0"/>
      <dgm:spPr/>
    </dgm:pt>
    <dgm:pt modelId="{3C5B72B6-2464-444E-BFCF-C3D88DA724A4}" type="pres">
      <dgm:prSet presAssocID="{662102FC-A8FE-45AC-B435-6576CB0004D9}" presName="vProcSp" presStyleCnt="0"/>
      <dgm:spPr/>
    </dgm:pt>
    <dgm:pt modelId="{0D891BBA-FA33-43ED-8A15-C66ED523A0E1}" type="pres">
      <dgm:prSet presAssocID="{662102FC-A8FE-45AC-B435-6576CB0004D9}" presName="vSp1" presStyleCnt="0"/>
      <dgm:spPr/>
    </dgm:pt>
    <dgm:pt modelId="{1AABC4A3-E443-4F71-8F1A-A67FCF3C8897}" type="pres">
      <dgm:prSet presAssocID="{662102FC-A8FE-45AC-B435-6576CB0004D9}" presName="simulatedConn" presStyleLbl="solidFgAcc1" presStyleIdx="2" presStyleCnt="3"/>
      <dgm:spPr/>
    </dgm:pt>
    <dgm:pt modelId="{4346D560-3503-4600-AC8F-935F219260C8}" type="pres">
      <dgm:prSet presAssocID="{662102FC-A8FE-45AC-B435-6576CB0004D9}" presName="vSp2" presStyleCnt="0"/>
      <dgm:spPr/>
    </dgm:pt>
    <dgm:pt modelId="{AA801D22-DD0B-49E8-A16A-305534B045DC}" type="pres">
      <dgm:prSet presAssocID="{662102FC-A8FE-45AC-B435-6576CB0004D9}" presName="sibTrans" presStyleCnt="0"/>
      <dgm:spPr/>
    </dgm:pt>
    <dgm:pt modelId="{9F4302EE-CDAB-4A87-ADDD-2B377F171CF2}" type="pres">
      <dgm:prSet presAssocID="{3B20690F-5286-43F1-B167-06F492B4E1FE}" presName="compositeNode" presStyleCnt="0">
        <dgm:presLayoutVars>
          <dgm:bulletEnabled val="1"/>
        </dgm:presLayoutVars>
      </dgm:prSet>
      <dgm:spPr/>
    </dgm:pt>
    <dgm:pt modelId="{63C62568-4CE9-477B-9CCA-FAA9C6B8D638}" type="pres">
      <dgm:prSet presAssocID="{3B20690F-5286-43F1-B167-06F492B4E1FE}" presName="bgRect" presStyleLbl="node1" presStyleIdx="3" presStyleCnt="4" custScaleY="83503"/>
      <dgm:spPr/>
      <dgm:t>
        <a:bodyPr/>
        <a:lstStyle/>
        <a:p>
          <a:endParaRPr lang="en-US"/>
        </a:p>
      </dgm:t>
    </dgm:pt>
    <dgm:pt modelId="{9F63A955-310E-40B7-BD19-ED9BDD84E39E}" type="pres">
      <dgm:prSet presAssocID="{3B20690F-5286-43F1-B167-06F492B4E1FE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68437-8B13-4B25-BA6B-2A97C5F58ADF}" type="pres">
      <dgm:prSet presAssocID="{3B20690F-5286-43F1-B167-06F492B4E1F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40C3F1-EF07-45BA-841D-D48DEEDEA877}" type="presOf" srcId="{341D87EF-0B0E-463B-BC6C-0B09E55EF52E}" destId="{E1B5DADB-0823-4470-8EDF-90A7D4873ED5}" srcOrd="0" destOrd="0" presId="urn:microsoft.com/office/officeart/2005/8/layout/hProcess7#3"/>
    <dgm:cxn modelId="{DF6C2425-EA72-4DB8-B830-F2484F3FD67C}" srcId="{9623417E-CE87-4056-B1F5-49AF625D968B}" destId="{C07524D8-CC7D-4795-973A-0B656131CEDA}" srcOrd="0" destOrd="0" parTransId="{E309ACDB-DB9A-4EAB-A21D-EDCFBAA61F6C}" sibTransId="{2D8CF8B7-4898-4AC6-8501-F242DD4510F5}"/>
    <dgm:cxn modelId="{2056F161-1783-4AF4-AB69-B9890B002D2D}" srcId="{F426095A-CFA3-4B3E-8371-7507AF615D7F}" destId="{B11E0CD0-6084-4D59-803E-190F4E6009EE}" srcOrd="0" destOrd="0" parTransId="{8EF36365-DF73-4EF5-AFA7-193EB7FAA0DE}" sibTransId="{F7E7CD37-D855-4B19-B26A-C6020EBDBA05}"/>
    <dgm:cxn modelId="{24D96139-B7EE-4862-954D-2BFF660F01A9}" type="presOf" srcId="{9623417E-CE87-4056-B1F5-49AF625D968B}" destId="{DB67B337-8CF9-4B87-944C-BB282FE46604}" srcOrd="0" destOrd="0" presId="urn:microsoft.com/office/officeart/2005/8/layout/hProcess7#3"/>
    <dgm:cxn modelId="{5320DF42-71B2-47DB-8CC4-FD112DA57DCE}" srcId="{3B20690F-5286-43F1-B167-06F492B4E1FE}" destId="{6B8E9EBD-5EFC-4A39-89FA-07BAA8444138}" srcOrd="0" destOrd="0" parTransId="{60990272-4102-420E-8001-2D150738E4E9}" sibTransId="{319A7A88-6D21-4C2B-9250-644F9992528E}"/>
    <dgm:cxn modelId="{96E5BF5A-213A-4E78-8592-61C24E2D908D}" srcId="{341D87EF-0B0E-463B-BC6C-0B09E55EF52E}" destId="{F426095A-CFA3-4B3E-8371-7507AF615D7F}" srcOrd="1" destOrd="0" parTransId="{E47C1323-53B6-4D64-8A55-BA26BC05E618}" sibTransId="{A3CE10DA-A98E-435D-BB5D-E91CBE239C5F}"/>
    <dgm:cxn modelId="{455BCD88-0884-4F86-8CF2-4E0284E27F0E}" srcId="{341D87EF-0B0E-463B-BC6C-0B09E55EF52E}" destId="{9623417E-CE87-4056-B1F5-49AF625D968B}" srcOrd="2" destOrd="0" parTransId="{67A675B2-B0E7-4B8C-8CF0-64ED4A0F3E47}" sibTransId="{662102FC-A8FE-45AC-B435-6576CB0004D9}"/>
    <dgm:cxn modelId="{2F84FB19-0330-445A-A9E5-4113189A4B70}" type="presOf" srcId="{6B8E9EBD-5EFC-4A39-89FA-07BAA8444138}" destId="{74868437-8B13-4B25-BA6B-2A97C5F58ADF}" srcOrd="0" destOrd="0" presId="urn:microsoft.com/office/officeart/2005/8/layout/hProcess7#3"/>
    <dgm:cxn modelId="{545FB931-B52B-4A4A-AE2F-D3CCA4EC2B9E}" type="presOf" srcId="{100EC5B0-AB6D-424F-BDB0-7E4E009E5D78}" destId="{573184B5-92BC-42A5-AE78-A2768697922D}" srcOrd="0" destOrd="0" presId="urn:microsoft.com/office/officeart/2005/8/layout/hProcess7#3"/>
    <dgm:cxn modelId="{30343A3C-C6EA-4B90-BFEB-69700CAFCD1E}" srcId="{341D87EF-0B0E-463B-BC6C-0B09E55EF52E}" destId="{3B20690F-5286-43F1-B167-06F492B4E1FE}" srcOrd="3" destOrd="0" parTransId="{0EBDA2AA-CD86-4FA5-9C05-660F0AAE9835}" sibTransId="{D1D3283A-F821-44DC-B449-A1808870AA19}"/>
    <dgm:cxn modelId="{EC1C8394-1032-45DB-B9EB-4D7320D9C1B0}" type="presOf" srcId="{B11E0CD0-6084-4D59-803E-190F4E6009EE}" destId="{059B6F11-5997-4DA9-9BF4-5D66EFD90A4B}" srcOrd="0" destOrd="0" presId="urn:microsoft.com/office/officeart/2005/8/layout/hProcess7#3"/>
    <dgm:cxn modelId="{7998EB40-DBED-4082-A94E-A3B33A67BCF4}" type="presOf" srcId="{100EC5B0-AB6D-424F-BDB0-7E4E009E5D78}" destId="{574EB229-4D2A-4697-A1FD-0909AD5DE6B1}" srcOrd="1" destOrd="0" presId="urn:microsoft.com/office/officeart/2005/8/layout/hProcess7#3"/>
    <dgm:cxn modelId="{4CF8CB90-C895-439D-BA42-BCB631371F10}" type="presOf" srcId="{566A37C2-0CDE-4216-B698-3B36515BEBCC}" destId="{CEB1053A-C21D-422B-90F2-1860DA908CE0}" srcOrd="0" destOrd="0" presId="urn:microsoft.com/office/officeart/2005/8/layout/hProcess7#3"/>
    <dgm:cxn modelId="{86613395-6723-42E7-A6AD-1324B7838338}" type="presOf" srcId="{3B20690F-5286-43F1-B167-06F492B4E1FE}" destId="{63C62568-4CE9-477B-9CCA-FAA9C6B8D638}" srcOrd="0" destOrd="0" presId="urn:microsoft.com/office/officeart/2005/8/layout/hProcess7#3"/>
    <dgm:cxn modelId="{05F27C9C-F1FD-4326-A950-74406D625B86}" type="presOf" srcId="{9623417E-CE87-4056-B1F5-49AF625D968B}" destId="{7A79E881-F00E-44E2-8ACC-D7FAA9102812}" srcOrd="1" destOrd="0" presId="urn:microsoft.com/office/officeart/2005/8/layout/hProcess7#3"/>
    <dgm:cxn modelId="{EA647FEE-BCA5-4B83-B9FF-F36BCC21758E}" type="presOf" srcId="{F426095A-CFA3-4B3E-8371-7507AF615D7F}" destId="{FB354D94-1A46-4801-B654-024BB12D9A2E}" srcOrd="0" destOrd="0" presId="urn:microsoft.com/office/officeart/2005/8/layout/hProcess7#3"/>
    <dgm:cxn modelId="{A0A985EB-39E2-42AC-9CB7-7C3DC58F7AF1}" type="presOf" srcId="{F426095A-CFA3-4B3E-8371-7507AF615D7F}" destId="{A73144B8-20DC-432E-9D77-9D98442FAD80}" srcOrd="1" destOrd="0" presId="urn:microsoft.com/office/officeart/2005/8/layout/hProcess7#3"/>
    <dgm:cxn modelId="{5A2C0DAE-C783-4B85-9D6A-8E63DA4A9B2C}" type="presOf" srcId="{C07524D8-CC7D-4795-973A-0B656131CEDA}" destId="{57660DB4-5523-47C2-AAC2-9DF6814522DE}" srcOrd="0" destOrd="0" presId="urn:microsoft.com/office/officeart/2005/8/layout/hProcess7#3"/>
    <dgm:cxn modelId="{E27CB329-AF9A-4E4C-8045-20F4629DD5DA}" srcId="{100EC5B0-AB6D-424F-BDB0-7E4E009E5D78}" destId="{566A37C2-0CDE-4216-B698-3B36515BEBCC}" srcOrd="0" destOrd="0" parTransId="{BC44FAED-1EEB-4ED0-87C0-C91179822546}" sibTransId="{734C7E0A-0B3B-4ACB-B7B7-8F0452806865}"/>
    <dgm:cxn modelId="{C4C57691-B11D-4375-BA78-E383BCC926FD}" srcId="{341D87EF-0B0E-463B-BC6C-0B09E55EF52E}" destId="{100EC5B0-AB6D-424F-BDB0-7E4E009E5D78}" srcOrd="0" destOrd="0" parTransId="{F36C4B82-1B1E-4217-BEC8-256207708CF2}" sibTransId="{E713A58D-641D-4EBA-A0F5-9DFBEB8CA9C7}"/>
    <dgm:cxn modelId="{48E845FC-8A0C-4DA6-8AD5-4786FE61D767}" type="presOf" srcId="{3B20690F-5286-43F1-B167-06F492B4E1FE}" destId="{9F63A955-310E-40B7-BD19-ED9BDD84E39E}" srcOrd="1" destOrd="0" presId="urn:microsoft.com/office/officeart/2005/8/layout/hProcess7#3"/>
    <dgm:cxn modelId="{9C234F3B-951F-4B83-A152-A3B631F492F6}" type="presParOf" srcId="{E1B5DADB-0823-4470-8EDF-90A7D4873ED5}" destId="{453B1B92-16A1-4864-98D9-61B0F8D16E3D}" srcOrd="0" destOrd="0" presId="urn:microsoft.com/office/officeart/2005/8/layout/hProcess7#3"/>
    <dgm:cxn modelId="{EA800253-5F74-45D0-9A45-54797DD00F59}" type="presParOf" srcId="{453B1B92-16A1-4864-98D9-61B0F8D16E3D}" destId="{573184B5-92BC-42A5-AE78-A2768697922D}" srcOrd="0" destOrd="0" presId="urn:microsoft.com/office/officeart/2005/8/layout/hProcess7#3"/>
    <dgm:cxn modelId="{A562A2D8-8460-448F-B0A3-4011A534528B}" type="presParOf" srcId="{453B1B92-16A1-4864-98D9-61B0F8D16E3D}" destId="{574EB229-4D2A-4697-A1FD-0909AD5DE6B1}" srcOrd="1" destOrd="0" presId="urn:microsoft.com/office/officeart/2005/8/layout/hProcess7#3"/>
    <dgm:cxn modelId="{20B24B46-3266-4F5A-8E54-836C5112BDB4}" type="presParOf" srcId="{453B1B92-16A1-4864-98D9-61B0F8D16E3D}" destId="{CEB1053A-C21D-422B-90F2-1860DA908CE0}" srcOrd="2" destOrd="0" presId="urn:microsoft.com/office/officeart/2005/8/layout/hProcess7#3"/>
    <dgm:cxn modelId="{5A50B79F-AEC8-4FAF-8C01-E9A202E71657}" type="presParOf" srcId="{E1B5DADB-0823-4470-8EDF-90A7D4873ED5}" destId="{CF3C001D-A854-4DDB-82CA-6854A706F243}" srcOrd="1" destOrd="0" presId="urn:microsoft.com/office/officeart/2005/8/layout/hProcess7#3"/>
    <dgm:cxn modelId="{7B8271E6-1017-4E1E-941B-4F104B082D95}" type="presParOf" srcId="{E1B5DADB-0823-4470-8EDF-90A7D4873ED5}" destId="{5094737B-2A26-4342-81EE-F61A35B7F6E1}" srcOrd="2" destOrd="0" presId="urn:microsoft.com/office/officeart/2005/8/layout/hProcess7#3"/>
    <dgm:cxn modelId="{B6DA7496-D58E-4AB3-B327-917832FA8EEC}" type="presParOf" srcId="{5094737B-2A26-4342-81EE-F61A35B7F6E1}" destId="{6AAB6F6F-5664-4BC8-B8CC-5FD8E563CD3A}" srcOrd="0" destOrd="0" presId="urn:microsoft.com/office/officeart/2005/8/layout/hProcess7#3"/>
    <dgm:cxn modelId="{13E0C774-C1D1-4B92-A6CE-C335E1177E93}" type="presParOf" srcId="{5094737B-2A26-4342-81EE-F61A35B7F6E1}" destId="{41065524-65F4-4139-91F2-8C7089E1AE55}" srcOrd="1" destOrd="0" presId="urn:microsoft.com/office/officeart/2005/8/layout/hProcess7#3"/>
    <dgm:cxn modelId="{FA32D0AA-7FA3-4A57-90F7-36D49694DE93}" type="presParOf" srcId="{5094737B-2A26-4342-81EE-F61A35B7F6E1}" destId="{80751C8D-3A28-4E53-B914-8ED8BB6A9631}" srcOrd="2" destOrd="0" presId="urn:microsoft.com/office/officeart/2005/8/layout/hProcess7#3"/>
    <dgm:cxn modelId="{8B31EB9A-6C6C-431F-B25F-71C6BE2E78ED}" type="presParOf" srcId="{E1B5DADB-0823-4470-8EDF-90A7D4873ED5}" destId="{7BD8B7B3-1CCC-4F06-824C-EBEB343271F3}" srcOrd="3" destOrd="0" presId="urn:microsoft.com/office/officeart/2005/8/layout/hProcess7#3"/>
    <dgm:cxn modelId="{71A94E66-4187-43C6-98BA-4A580D9DDE49}" type="presParOf" srcId="{E1B5DADB-0823-4470-8EDF-90A7D4873ED5}" destId="{2C314677-9DA9-4115-8F43-317F3365FB23}" srcOrd="4" destOrd="0" presId="urn:microsoft.com/office/officeart/2005/8/layout/hProcess7#3"/>
    <dgm:cxn modelId="{F3938842-A160-43F0-AF3D-E656B28CF19F}" type="presParOf" srcId="{2C314677-9DA9-4115-8F43-317F3365FB23}" destId="{FB354D94-1A46-4801-B654-024BB12D9A2E}" srcOrd="0" destOrd="0" presId="urn:microsoft.com/office/officeart/2005/8/layout/hProcess7#3"/>
    <dgm:cxn modelId="{B158470D-9C53-4676-A409-4583311BE92A}" type="presParOf" srcId="{2C314677-9DA9-4115-8F43-317F3365FB23}" destId="{A73144B8-20DC-432E-9D77-9D98442FAD80}" srcOrd="1" destOrd="0" presId="urn:microsoft.com/office/officeart/2005/8/layout/hProcess7#3"/>
    <dgm:cxn modelId="{D4E6092A-4D3F-4C80-A858-B9961A047058}" type="presParOf" srcId="{2C314677-9DA9-4115-8F43-317F3365FB23}" destId="{059B6F11-5997-4DA9-9BF4-5D66EFD90A4B}" srcOrd="2" destOrd="0" presId="urn:microsoft.com/office/officeart/2005/8/layout/hProcess7#3"/>
    <dgm:cxn modelId="{DDBBAAD2-67F6-4501-81D9-FA0E73D700BE}" type="presParOf" srcId="{E1B5DADB-0823-4470-8EDF-90A7D4873ED5}" destId="{211F6688-F973-41E4-92D2-6CF1469C4F95}" srcOrd="5" destOrd="0" presId="urn:microsoft.com/office/officeart/2005/8/layout/hProcess7#3"/>
    <dgm:cxn modelId="{7D3E268C-639D-472B-BCC2-FDC1E60B5229}" type="presParOf" srcId="{E1B5DADB-0823-4470-8EDF-90A7D4873ED5}" destId="{1DA95F75-CFE7-4F0A-9BC9-19F5EF3F7408}" srcOrd="6" destOrd="0" presId="urn:microsoft.com/office/officeart/2005/8/layout/hProcess7#3"/>
    <dgm:cxn modelId="{33A519E0-5F85-4F16-AFCB-DFF6603E1B3C}" type="presParOf" srcId="{1DA95F75-CFE7-4F0A-9BC9-19F5EF3F7408}" destId="{8207A376-9A3C-4816-937D-2B8141C1025A}" srcOrd="0" destOrd="0" presId="urn:microsoft.com/office/officeart/2005/8/layout/hProcess7#3"/>
    <dgm:cxn modelId="{954B90E6-78AD-440A-9983-87531CE74864}" type="presParOf" srcId="{1DA95F75-CFE7-4F0A-9BC9-19F5EF3F7408}" destId="{2E3FFCC4-1A3B-45FC-82DF-2BC57FC196B5}" srcOrd="1" destOrd="0" presId="urn:microsoft.com/office/officeart/2005/8/layout/hProcess7#3"/>
    <dgm:cxn modelId="{FB2D8764-59EE-4460-B03F-01916696C5CB}" type="presParOf" srcId="{1DA95F75-CFE7-4F0A-9BC9-19F5EF3F7408}" destId="{23D403AC-B0A4-4826-98B8-8039589B4A7C}" srcOrd="2" destOrd="0" presId="urn:microsoft.com/office/officeart/2005/8/layout/hProcess7#3"/>
    <dgm:cxn modelId="{9A791FD0-B3A0-4A83-982A-9C1D3CC129D2}" type="presParOf" srcId="{E1B5DADB-0823-4470-8EDF-90A7D4873ED5}" destId="{B425258A-2498-4259-8CC5-E4AD25F157F4}" srcOrd="7" destOrd="0" presId="urn:microsoft.com/office/officeart/2005/8/layout/hProcess7#3"/>
    <dgm:cxn modelId="{9B37179E-35D7-4DEC-A872-6494C6DD60B5}" type="presParOf" srcId="{E1B5DADB-0823-4470-8EDF-90A7D4873ED5}" destId="{B0E1DB8E-59E0-4BD5-B749-9E349671B2E3}" srcOrd="8" destOrd="0" presId="urn:microsoft.com/office/officeart/2005/8/layout/hProcess7#3"/>
    <dgm:cxn modelId="{A792FA55-2E44-49F7-A116-F72847803946}" type="presParOf" srcId="{B0E1DB8E-59E0-4BD5-B749-9E349671B2E3}" destId="{DB67B337-8CF9-4B87-944C-BB282FE46604}" srcOrd="0" destOrd="0" presId="urn:microsoft.com/office/officeart/2005/8/layout/hProcess7#3"/>
    <dgm:cxn modelId="{EB5E3C45-6FE9-44F6-BFFE-A6BDB3AD06A2}" type="presParOf" srcId="{B0E1DB8E-59E0-4BD5-B749-9E349671B2E3}" destId="{7A79E881-F00E-44E2-8ACC-D7FAA9102812}" srcOrd="1" destOrd="0" presId="urn:microsoft.com/office/officeart/2005/8/layout/hProcess7#3"/>
    <dgm:cxn modelId="{2B9AC995-4A83-4E2E-941A-5C0FDA27FFA6}" type="presParOf" srcId="{B0E1DB8E-59E0-4BD5-B749-9E349671B2E3}" destId="{57660DB4-5523-47C2-AAC2-9DF6814522DE}" srcOrd="2" destOrd="0" presId="urn:microsoft.com/office/officeart/2005/8/layout/hProcess7#3"/>
    <dgm:cxn modelId="{A366708C-BC8C-4EB4-8DF2-C316636C346C}" type="presParOf" srcId="{E1B5DADB-0823-4470-8EDF-90A7D4873ED5}" destId="{7A0EB320-07EE-4C6C-B449-C60C82B8233B}" srcOrd="9" destOrd="0" presId="urn:microsoft.com/office/officeart/2005/8/layout/hProcess7#3"/>
    <dgm:cxn modelId="{70BB2ED4-54BC-47AD-B09C-CF5D5AEE34B8}" type="presParOf" srcId="{E1B5DADB-0823-4470-8EDF-90A7D4873ED5}" destId="{3C5B72B6-2464-444E-BFCF-C3D88DA724A4}" srcOrd="10" destOrd="0" presId="urn:microsoft.com/office/officeart/2005/8/layout/hProcess7#3"/>
    <dgm:cxn modelId="{68B878C4-D641-4A02-BE62-055F1235FBE7}" type="presParOf" srcId="{3C5B72B6-2464-444E-BFCF-C3D88DA724A4}" destId="{0D891BBA-FA33-43ED-8A15-C66ED523A0E1}" srcOrd="0" destOrd="0" presId="urn:microsoft.com/office/officeart/2005/8/layout/hProcess7#3"/>
    <dgm:cxn modelId="{CA2316A0-FD37-44E6-8B2E-4930364D7784}" type="presParOf" srcId="{3C5B72B6-2464-444E-BFCF-C3D88DA724A4}" destId="{1AABC4A3-E443-4F71-8F1A-A67FCF3C8897}" srcOrd="1" destOrd="0" presId="urn:microsoft.com/office/officeart/2005/8/layout/hProcess7#3"/>
    <dgm:cxn modelId="{35815DBB-5A81-454B-A25D-DA2E81B5A166}" type="presParOf" srcId="{3C5B72B6-2464-444E-BFCF-C3D88DA724A4}" destId="{4346D560-3503-4600-AC8F-935F219260C8}" srcOrd="2" destOrd="0" presId="urn:microsoft.com/office/officeart/2005/8/layout/hProcess7#3"/>
    <dgm:cxn modelId="{0CB17909-EB71-4831-BE29-D5BE6B5DD9F0}" type="presParOf" srcId="{E1B5DADB-0823-4470-8EDF-90A7D4873ED5}" destId="{AA801D22-DD0B-49E8-A16A-305534B045DC}" srcOrd="11" destOrd="0" presId="urn:microsoft.com/office/officeart/2005/8/layout/hProcess7#3"/>
    <dgm:cxn modelId="{19730CE1-74E2-4AB6-8801-36A8A638DF7F}" type="presParOf" srcId="{E1B5DADB-0823-4470-8EDF-90A7D4873ED5}" destId="{9F4302EE-CDAB-4A87-ADDD-2B377F171CF2}" srcOrd="12" destOrd="0" presId="urn:microsoft.com/office/officeart/2005/8/layout/hProcess7#3"/>
    <dgm:cxn modelId="{FFB989A9-A0CC-4F3E-9A29-BF2DCD8B0059}" type="presParOf" srcId="{9F4302EE-CDAB-4A87-ADDD-2B377F171CF2}" destId="{63C62568-4CE9-477B-9CCA-FAA9C6B8D638}" srcOrd="0" destOrd="0" presId="urn:microsoft.com/office/officeart/2005/8/layout/hProcess7#3"/>
    <dgm:cxn modelId="{5614E67C-9741-4D95-AB55-2508E9DBD851}" type="presParOf" srcId="{9F4302EE-CDAB-4A87-ADDD-2B377F171CF2}" destId="{9F63A955-310E-40B7-BD19-ED9BDD84E39E}" srcOrd="1" destOrd="0" presId="urn:microsoft.com/office/officeart/2005/8/layout/hProcess7#3"/>
    <dgm:cxn modelId="{1A3DA7FC-CD40-4645-88D4-E726C9B2389E}" type="presParOf" srcId="{9F4302EE-CDAB-4A87-ADDD-2B377F171CF2}" destId="{74868437-8B13-4B25-BA6B-2A97C5F58ADF}" srcOrd="2" destOrd="0" presId="urn:microsoft.com/office/officeart/2005/8/layout/hProcess7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58C427-A4B8-4F97-AD6D-96CA15B2ECFA}" type="doc">
      <dgm:prSet loTypeId="urn:microsoft.com/office/officeart/2005/8/layout/vList3#1" loCatId="list" qsTypeId="urn:microsoft.com/office/officeart/2005/8/quickstyle/simple1" qsCatId="simple" csTypeId="urn:microsoft.com/office/officeart/2005/8/colors/accent5_3" csCatId="accent5" phldr="1"/>
      <dgm:spPr/>
    </dgm:pt>
    <dgm:pt modelId="{9D832C1D-11FB-4347-B952-509FD51CE646}">
      <dgm:prSet phldrT="[Text]" custT="1"/>
      <dgm:spPr/>
      <dgm:t>
        <a:bodyPr/>
        <a:lstStyle/>
        <a:p>
          <a:pPr algn="l"/>
          <a:r>
            <a:rPr lang="en-MY" sz="1600" b="0" i="0" dirty="0" smtClean="0"/>
            <a:t>Accountable for improving the circulation of knowledge throughout the organization.</a:t>
          </a:r>
          <a:endParaRPr lang="en-GB" sz="1600" dirty="0"/>
        </a:p>
      </dgm:t>
    </dgm:pt>
    <dgm:pt modelId="{A9E15F27-E445-419B-969D-872A00948894}" type="parTrans" cxnId="{9645D5E1-418D-4954-9656-67152641BE03}">
      <dgm:prSet/>
      <dgm:spPr/>
      <dgm:t>
        <a:bodyPr/>
        <a:lstStyle/>
        <a:p>
          <a:pPr algn="l"/>
          <a:endParaRPr lang="en-GB" sz="1600"/>
        </a:p>
      </dgm:t>
    </dgm:pt>
    <dgm:pt modelId="{55D7A313-377D-42B8-B777-F71462A0E6B3}" type="sibTrans" cxnId="{9645D5E1-418D-4954-9656-67152641BE03}">
      <dgm:prSet/>
      <dgm:spPr/>
      <dgm:t>
        <a:bodyPr/>
        <a:lstStyle/>
        <a:p>
          <a:pPr algn="l"/>
          <a:endParaRPr lang="en-GB" sz="1600"/>
        </a:p>
      </dgm:t>
    </dgm:pt>
    <dgm:pt modelId="{7BB7A9C3-0B31-4B83-A2E4-B12BCF8EFE88}">
      <dgm:prSet custT="1"/>
      <dgm:spPr/>
      <dgm:t>
        <a:bodyPr/>
        <a:lstStyle/>
        <a:p>
          <a:pPr algn="l"/>
          <a:r>
            <a:rPr lang="en-MY" sz="1600" b="0" i="0" smtClean="0"/>
            <a:t>Responsible for applying new knowledge to improve behaviors.</a:t>
          </a:r>
          <a:endParaRPr lang="en-MY" sz="1600" b="0" i="0"/>
        </a:p>
      </dgm:t>
    </dgm:pt>
    <dgm:pt modelId="{E20550A3-41B6-4AB5-B2F2-8D442942B71B}" type="parTrans" cxnId="{2378C5A6-22D4-41FB-8F2A-FEC5DBE8126C}">
      <dgm:prSet/>
      <dgm:spPr/>
      <dgm:t>
        <a:bodyPr/>
        <a:lstStyle/>
        <a:p>
          <a:pPr algn="l"/>
          <a:endParaRPr lang="en-GB" sz="1600"/>
        </a:p>
      </dgm:t>
    </dgm:pt>
    <dgm:pt modelId="{4A22505A-83A6-4234-814A-1F161868A496}" type="sibTrans" cxnId="{2378C5A6-22D4-41FB-8F2A-FEC5DBE8126C}">
      <dgm:prSet/>
      <dgm:spPr/>
      <dgm:t>
        <a:bodyPr/>
        <a:lstStyle/>
        <a:p>
          <a:pPr algn="l"/>
          <a:endParaRPr lang="en-GB" sz="1600"/>
        </a:p>
      </dgm:t>
    </dgm:pt>
    <dgm:pt modelId="{25AEF797-A1D6-4A73-A8F4-96339FD71A5D}">
      <dgm:prSet custT="1"/>
      <dgm:spPr/>
      <dgm:t>
        <a:bodyPr/>
        <a:lstStyle/>
        <a:p>
          <a:pPr algn="l"/>
          <a:r>
            <a:rPr lang="en-MY" sz="1600" b="0" i="0" smtClean="0"/>
            <a:t>Responsible for creating awareness and conducting at least five knowledge sharing sessions per year.</a:t>
          </a:r>
          <a:endParaRPr lang="en-MY" sz="1600" b="0" i="0"/>
        </a:p>
      </dgm:t>
    </dgm:pt>
    <dgm:pt modelId="{8866B1E6-6E08-42D6-A314-C82B3A98D63F}" type="parTrans" cxnId="{0DB3F3CC-5106-4ECA-8CAF-4DA45212A475}">
      <dgm:prSet/>
      <dgm:spPr/>
      <dgm:t>
        <a:bodyPr/>
        <a:lstStyle/>
        <a:p>
          <a:pPr algn="l"/>
          <a:endParaRPr lang="en-GB" sz="1600"/>
        </a:p>
      </dgm:t>
    </dgm:pt>
    <dgm:pt modelId="{8FA9F8FA-1D98-4722-A37F-BEC09728624F}" type="sibTrans" cxnId="{0DB3F3CC-5106-4ECA-8CAF-4DA45212A475}">
      <dgm:prSet/>
      <dgm:spPr/>
      <dgm:t>
        <a:bodyPr/>
        <a:lstStyle/>
        <a:p>
          <a:pPr algn="l"/>
          <a:endParaRPr lang="en-GB" sz="1600"/>
        </a:p>
      </dgm:t>
    </dgm:pt>
    <dgm:pt modelId="{685E51FE-0847-485E-B095-4387940D6A34}">
      <dgm:prSet custT="1"/>
      <dgm:spPr/>
      <dgm:t>
        <a:bodyPr/>
        <a:lstStyle/>
        <a:p>
          <a:pPr algn="l"/>
          <a:r>
            <a:rPr lang="en-MY" sz="1600" b="0" i="0" smtClean="0"/>
            <a:t>Act as resources to help manage/leverage knowledge content</a:t>
          </a:r>
          <a:endParaRPr lang="en-MY" sz="1600" b="0" i="0"/>
        </a:p>
      </dgm:t>
    </dgm:pt>
    <dgm:pt modelId="{A0A47EC6-2520-453F-A95D-F4E560E354CC}" type="parTrans" cxnId="{ABCB0A84-A247-4418-A490-B3F0F9222C11}">
      <dgm:prSet/>
      <dgm:spPr/>
      <dgm:t>
        <a:bodyPr/>
        <a:lstStyle/>
        <a:p>
          <a:pPr algn="l"/>
          <a:endParaRPr lang="en-GB" sz="1600"/>
        </a:p>
      </dgm:t>
    </dgm:pt>
    <dgm:pt modelId="{7D2E7037-6418-42FF-873B-809EFD85AA4F}" type="sibTrans" cxnId="{ABCB0A84-A247-4418-A490-B3F0F9222C11}">
      <dgm:prSet/>
      <dgm:spPr/>
      <dgm:t>
        <a:bodyPr/>
        <a:lstStyle/>
        <a:p>
          <a:pPr algn="l"/>
          <a:endParaRPr lang="en-GB" sz="1600"/>
        </a:p>
      </dgm:t>
    </dgm:pt>
    <dgm:pt modelId="{11546689-3E8A-4A0B-AD59-FC18DDB4DB90}">
      <dgm:prSet custT="1"/>
      <dgm:spPr/>
      <dgm:t>
        <a:bodyPr/>
        <a:lstStyle/>
        <a:p>
          <a:pPr algn="l"/>
          <a:r>
            <a:rPr lang="en-MY" sz="1600" b="0" i="0" smtClean="0"/>
            <a:t>Implement and monitor KM strategy and activities</a:t>
          </a:r>
          <a:endParaRPr lang="en-MY" sz="1600" b="0" i="0"/>
        </a:p>
      </dgm:t>
    </dgm:pt>
    <dgm:pt modelId="{89EDE309-2AED-4DB5-AA90-4AACFAA5AA7A}" type="parTrans" cxnId="{74046F1A-9FBD-45E8-B538-4ECB29EB9AAB}">
      <dgm:prSet/>
      <dgm:spPr/>
      <dgm:t>
        <a:bodyPr/>
        <a:lstStyle/>
        <a:p>
          <a:pPr algn="l"/>
          <a:endParaRPr lang="en-GB" sz="1600"/>
        </a:p>
      </dgm:t>
    </dgm:pt>
    <dgm:pt modelId="{A930932E-5EB2-4871-8005-4495ED4A77FF}" type="sibTrans" cxnId="{74046F1A-9FBD-45E8-B538-4ECB29EB9AAB}">
      <dgm:prSet/>
      <dgm:spPr/>
      <dgm:t>
        <a:bodyPr/>
        <a:lstStyle/>
        <a:p>
          <a:pPr algn="l"/>
          <a:endParaRPr lang="en-GB" sz="1600"/>
        </a:p>
      </dgm:t>
    </dgm:pt>
    <dgm:pt modelId="{CE9E679A-C56E-4A3A-B82D-B785FCB6D940}">
      <dgm:prSet custT="1"/>
      <dgm:spPr/>
      <dgm:t>
        <a:bodyPr/>
        <a:lstStyle/>
        <a:p>
          <a:pPr algn="l"/>
          <a:r>
            <a:rPr lang="en-MY" sz="1600" b="0" i="0" smtClean="0"/>
            <a:t>Promote awareness and understanding of KM</a:t>
          </a:r>
          <a:endParaRPr lang="en-MY" sz="1600" b="0" i="0"/>
        </a:p>
      </dgm:t>
    </dgm:pt>
    <dgm:pt modelId="{6996E195-5DD5-4AD8-B92B-0F8697CA8356}" type="parTrans" cxnId="{6CBB8BDC-EC11-4E78-8DAC-8AEE81F25EC7}">
      <dgm:prSet/>
      <dgm:spPr/>
      <dgm:t>
        <a:bodyPr/>
        <a:lstStyle/>
        <a:p>
          <a:pPr algn="l"/>
          <a:endParaRPr lang="en-GB" sz="1600"/>
        </a:p>
      </dgm:t>
    </dgm:pt>
    <dgm:pt modelId="{3E568CFB-DE3B-44F1-BD30-CF7B85AF9BF5}" type="sibTrans" cxnId="{6CBB8BDC-EC11-4E78-8DAC-8AEE81F25EC7}">
      <dgm:prSet/>
      <dgm:spPr/>
      <dgm:t>
        <a:bodyPr/>
        <a:lstStyle/>
        <a:p>
          <a:pPr algn="l"/>
          <a:endParaRPr lang="en-GB" sz="1600"/>
        </a:p>
      </dgm:t>
    </dgm:pt>
    <dgm:pt modelId="{E7354CC3-42BF-417D-A1AF-18DE1A2F31DD}">
      <dgm:prSet custT="1"/>
      <dgm:spPr/>
      <dgm:t>
        <a:bodyPr/>
        <a:lstStyle/>
        <a:p>
          <a:pPr algn="l"/>
          <a:r>
            <a:rPr lang="en-MY" sz="1600" b="0" i="0" smtClean="0"/>
            <a:t>Improve processes and practices for collection, safekeeping, disseminating and sharing of knowledge assets to ensure their quality and availability</a:t>
          </a:r>
          <a:endParaRPr lang="en-MY" sz="1600" b="0" i="0"/>
        </a:p>
      </dgm:t>
    </dgm:pt>
    <dgm:pt modelId="{0E1501E9-D344-4F7C-8EE4-3E606E439851}" type="parTrans" cxnId="{D5B0FCF7-BB77-48FE-AAC3-0045B5798A06}">
      <dgm:prSet/>
      <dgm:spPr/>
      <dgm:t>
        <a:bodyPr/>
        <a:lstStyle/>
        <a:p>
          <a:pPr algn="l"/>
          <a:endParaRPr lang="en-GB" sz="1600"/>
        </a:p>
      </dgm:t>
    </dgm:pt>
    <dgm:pt modelId="{DEEBE898-2F83-4A19-B382-CEBE558C28DE}" type="sibTrans" cxnId="{D5B0FCF7-BB77-48FE-AAC3-0045B5798A06}">
      <dgm:prSet/>
      <dgm:spPr/>
      <dgm:t>
        <a:bodyPr/>
        <a:lstStyle/>
        <a:p>
          <a:pPr algn="l"/>
          <a:endParaRPr lang="en-GB" sz="1600"/>
        </a:p>
      </dgm:t>
    </dgm:pt>
    <dgm:pt modelId="{376B4881-D748-4EBC-83E0-E794F13FE781}">
      <dgm:prSet custT="1"/>
      <dgm:spPr/>
      <dgm:t>
        <a:bodyPr/>
        <a:lstStyle/>
        <a:p>
          <a:pPr algn="l"/>
          <a:r>
            <a:rPr lang="en-MY" sz="1600" b="0" i="0" smtClean="0"/>
            <a:t>Reports to J/K Pelaksanaan dan Pemantauan Pembudayaan Ilmu on knowledge and learning activities conducted at the Branch/State level </a:t>
          </a:r>
          <a:endParaRPr lang="en-MY" sz="1600" b="0" i="0"/>
        </a:p>
      </dgm:t>
    </dgm:pt>
    <dgm:pt modelId="{9BE2613D-8E6A-4AC7-BA90-4645B2FB2431}" type="parTrans" cxnId="{56B10A9D-CCD0-4FAA-9904-620C1AA7AC67}">
      <dgm:prSet/>
      <dgm:spPr/>
      <dgm:t>
        <a:bodyPr/>
        <a:lstStyle/>
        <a:p>
          <a:pPr algn="l"/>
          <a:endParaRPr lang="en-GB" sz="1600"/>
        </a:p>
      </dgm:t>
    </dgm:pt>
    <dgm:pt modelId="{E6103B46-0C7E-404B-93CE-74F498A6935A}" type="sibTrans" cxnId="{56B10A9D-CCD0-4FAA-9904-620C1AA7AC67}">
      <dgm:prSet/>
      <dgm:spPr/>
      <dgm:t>
        <a:bodyPr/>
        <a:lstStyle/>
        <a:p>
          <a:pPr algn="l"/>
          <a:endParaRPr lang="en-GB" sz="1600"/>
        </a:p>
      </dgm:t>
    </dgm:pt>
    <dgm:pt modelId="{A017112A-335B-4DEB-BF68-974363E724AB}" type="pres">
      <dgm:prSet presAssocID="{D858C427-A4B8-4F97-AD6D-96CA15B2ECFA}" presName="linearFlow" presStyleCnt="0">
        <dgm:presLayoutVars>
          <dgm:dir/>
          <dgm:resizeHandles val="exact"/>
        </dgm:presLayoutVars>
      </dgm:prSet>
      <dgm:spPr/>
    </dgm:pt>
    <dgm:pt modelId="{3FE87F1E-7FD1-49C1-BD46-3DF4A6226867}" type="pres">
      <dgm:prSet presAssocID="{9D832C1D-11FB-4347-B952-509FD51CE646}" presName="composite" presStyleCnt="0"/>
      <dgm:spPr/>
    </dgm:pt>
    <dgm:pt modelId="{8434AA70-A552-4500-BF39-65E3BCB15FA7}" type="pres">
      <dgm:prSet presAssocID="{9D832C1D-11FB-4347-B952-509FD51CE646}" presName="imgShp" presStyleLbl="fgImgPlace1" presStyleIdx="0" presStyleCnt="8"/>
      <dgm:spPr/>
    </dgm:pt>
    <dgm:pt modelId="{1FAA2B14-C410-4260-8D92-0EC2D0A75F0E}" type="pres">
      <dgm:prSet presAssocID="{9D832C1D-11FB-4347-B952-509FD51CE646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3D5B25-3B21-40A7-91F5-A6CB4925002C}" type="pres">
      <dgm:prSet presAssocID="{55D7A313-377D-42B8-B777-F71462A0E6B3}" presName="spacing" presStyleCnt="0"/>
      <dgm:spPr/>
    </dgm:pt>
    <dgm:pt modelId="{B73658F3-6A7E-4B33-B21F-8BDE957AE2AA}" type="pres">
      <dgm:prSet presAssocID="{7BB7A9C3-0B31-4B83-A2E4-B12BCF8EFE88}" presName="composite" presStyleCnt="0"/>
      <dgm:spPr/>
    </dgm:pt>
    <dgm:pt modelId="{261BBE6D-F777-4E35-BEF1-5FF11B614311}" type="pres">
      <dgm:prSet presAssocID="{7BB7A9C3-0B31-4B83-A2E4-B12BCF8EFE88}" presName="imgShp" presStyleLbl="fgImgPlace1" presStyleIdx="1" presStyleCnt="8"/>
      <dgm:spPr/>
    </dgm:pt>
    <dgm:pt modelId="{31EB8B0B-EC09-4461-95BD-B5B1606E7D65}" type="pres">
      <dgm:prSet presAssocID="{7BB7A9C3-0B31-4B83-A2E4-B12BCF8EFE88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29B3BB-040F-4AB3-8380-F236D88C9DED}" type="pres">
      <dgm:prSet presAssocID="{4A22505A-83A6-4234-814A-1F161868A496}" presName="spacing" presStyleCnt="0"/>
      <dgm:spPr/>
    </dgm:pt>
    <dgm:pt modelId="{CCBE4B77-61F7-4BB3-B343-B303A5838675}" type="pres">
      <dgm:prSet presAssocID="{25AEF797-A1D6-4A73-A8F4-96339FD71A5D}" presName="composite" presStyleCnt="0"/>
      <dgm:spPr/>
    </dgm:pt>
    <dgm:pt modelId="{93076EA1-7F00-4B89-AA78-FD37A131A73C}" type="pres">
      <dgm:prSet presAssocID="{25AEF797-A1D6-4A73-A8F4-96339FD71A5D}" presName="imgShp" presStyleLbl="fgImgPlace1" presStyleIdx="2" presStyleCnt="8"/>
      <dgm:spPr/>
    </dgm:pt>
    <dgm:pt modelId="{29436047-343B-4A27-95CA-8E64FCA5CAAC}" type="pres">
      <dgm:prSet presAssocID="{25AEF797-A1D6-4A73-A8F4-96339FD71A5D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040B2A-689E-4798-BFE0-2FCF6E72D2D6}" type="pres">
      <dgm:prSet presAssocID="{8FA9F8FA-1D98-4722-A37F-BEC09728624F}" presName="spacing" presStyleCnt="0"/>
      <dgm:spPr/>
    </dgm:pt>
    <dgm:pt modelId="{ECED7C19-773A-4689-8C2B-93C96DEA04D6}" type="pres">
      <dgm:prSet presAssocID="{685E51FE-0847-485E-B095-4387940D6A34}" presName="composite" presStyleCnt="0"/>
      <dgm:spPr/>
    </dgm:pt>
    <dgm:pt modelId="{FA9342FA-2382-4D6F-BA3C-89976990024D}" type="pres">
      <dgm:prSet presAssocID="{685E51FE-0847-485E-B095-4387940D6A34}" presName="imgShp" presStyleLbl="fgImgPlace1" presStyleIdx="3" presStyleCnt="8"/>
      <dgm:spPr/>
    </dgm:pt>
    <dgm:pt modelId="{E769EBBD-F658-40D1-A216-2FA933053E38}" type="pres">
      <dgm:prSet presAssocID="{685E51FE-0847-485E-B095-4387940D6A3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7E5E83-5E3C-4C19-9D2C-C779ABA0300E}" type="pres">
      <dgm:prSet presAssocID="{7D2E7037-6418-42FF-873B-809EFD85AA4F}" presName="spacing" presStyleCnt="0"/>
      <dgm:spPr/>
    </dgm:pt>
    <dgm:pt modelId="{7844F20B-EF68-422B-AE50-8627FCBEDD39}" type="pres">
      <dgm:prSet presAssocID="{11546689-3E8A-4A0B-AD59-FC18DDB4DB90}" presName="composite" presStyleCnt="0"/>
      <dgm:spPr/>
    </dgm:pt>
    <dgm:pt modelId="{5618C60B-9FAF-4D12-9207-3EB1BD289E44}" type="pres">
      <dgm:prSet presAssocID="{11546689-3E8A-4A0B-AD59-FC18DDB4DB90}" presName="imgShp" presStyleLbl="fgImgPlace1" presStyleIdx="4" presStyleCnt="8"/>
      <dgm:spPr/>
    </dgm:pt>
    <dgm:pt modelId="{06777FE0-94D3-40C1-9DC1-4B41FD891D30}" type="pres">
      <dgm:prSet presAssocID="{11546689-3E8A-4A0B-AD59-FC18DDB4DB90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CBBAEB-78AD-4E50-8F87-056FE8E647B8}" type="pres">
      <dgm:prSet presAssocID="{A930932E-5EB2-4871-8005-4495ED4A77FF}" presName="spacing" presStyleCnt="0"/>
      <dgm:spPr/>
    </dgm:pt>
    <dgm:pt modelId="{FFB63D90-2EB0-4F05-9519-EDC5A822B0F3}" type="pres">
      <dgm:prSet presAssocID="{CE9E679A-C56E-4A3A-B82D-B785FCB6D940}" presName="composite" presStyleCnt="0"/>
      <dgm:spPr/>
    </dgm:pt>
    <dgm:pt modelId="{B5226659-652A-4C2F-B7C1-1C0F1391A635}" type="pres">
      <dgm:prSet presAssocID="{CE9E679A-C56E-4A3A-B82D-B785FCB6D940}" presName="imgShp" presStyleLbl="fgImgPlace1" presStyleIdx="5" presStyleCnt="8"/>
      <dgm:spPr/>
    </dgm:pt>
    <dgm:pt modelId="{957BE765-0BFE-4C4F-A5DE-5DE131DE4020}" type="pres">
      <dgm:prSet presAssocID="{CE9E679A-C56E-4A3A-B82D-B785FCB6D940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8B5319-7D50-4F64-B33B-902737AC5478}" type="pres">
      <dgm:prSet presAssocID="{3E568CFB-DE3B-44F1-BD30-CF7B85AF9BF5}" presName="spacing" presStyleCnt="0"/>
      <dgm:spPr/>
    </dgm:pt>
    <dgm:pt modelId="{0E78566A-1222-4AFE-B93D-E6BAD30ED6D2}" type="pres">
      <dgm:prSet presAssocID="{E7354CC3-42BF-417D-A1AF-18DE1A2F31DD}" presName="composite" presStyleCnt="0"/>
      <dgm:spPr/>
    </dgm:pt>
    <dgm:pt modelId="{4F041039-6FE2-4949-9846-03B955F8C36A}" type="pres">
      <dgm:prSet presAssocID="{E7354CC3-42BF-417D-A1AF-18DE1A2F31DD}" presName="imgShp" presStyleLbl="fgImgPlace1" presStyleIdx="6" presStyleCnt="8"/>
      <dgm:spPr/>
    </dgm:pt>
    <dgm:pt modelId="{3E4472B1-2009-40FF-A0BD-2AA8777D08B4}" type="pres">
      <dgm:prSet presAssocID="{E7354CC3-42BF-417D-A1AF-18DE1A2F31DD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10BFFB-F427-4B3F-ACEF-4AD54E61EAC8}" type="pres">
      <dgm:prSet presAssocID="{DEEBE898-2F83-4A19-B382-CEBE558C28DE}" presName="spacing" presStyleCnt="0"/>
      <dgm:spPr/>
    </dgm:pt>
    <dgm:pt modelId="{8C8B71BA-CD4E-44BE-894C-073AD288EB54}" type="pres">
      <dgm:prSet presAssocID="{376B4881-D748-4EBC-83E0-E794F13FE781}" presName="composite" presStyleCnt="0"/>
      <dgm:spPr/>
    </dgm:pt>
    <dgm:pt modelId="{C6E95A92-5D32-4163-B7F0-67C469A873AD}" type="pres">
      <dgm:prSet presAssocID="{376B4881-D748-4EBC-83E0-E794F13FE781}" presName="imgShp" presStyleLbl="fgImgPlace1" presStyleIdx="7" presStyleCnt="8"/>
      <dgm:spPr/>
    </dgm:pt>
    <dgm:pt modelId="{038ED9C5-8F0C-442F-9234-737C611B5FD2}" type="pres">
      <dgm:prSet presAssocID="{376B4881-D748-4EBC-83E0-E794F13FE781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B10A9D-CCD0-4FAA-9904-620C1AA7AC67}" srcId="{D858C427-A4B8-4F97-AD6D-96CA15B2ECFA}" destId="{376B4881-D748-4EBC-83E0-E794F13FE781}" srcOrd="7" destOrd="0" parTransId="{9BE2613D-8E6A-4AC7-BA90-4645B2FB2431}" sibTransId="{E6103B46-0C7E-404B-93CE-74F498A6935A}"/>
    <dgm:cxn modelId="{C49D80CF-5459-44D7-8920-CFE59FF350D6}" type="presOf" srcId="{11546689-3E8A-4A0B-AD59-FC18DDB4DB90}" destId="{06777FE0-94D3-40C1-9DC1-4B41FD891D30}" srcOrd="0" destOrd="0" presId="urn:microsoft.com/office/officeart/2005/8/layout/vList3#1"/>
    <dgm:cxn modelId="{ABCB0A84-A247-4418-A490-B3F0F9222C11}" srcId="{D858C427-A4B8-4F97-AD6D-96CA15B2ECFA}" destId="{685E51FE-0847-485E-B095-4387940D6A34}" srcOrd="3" destOrd="0" parTransId="{A0A47EC6-2520-453F-A95D-F4E560E354CC}" sibTransId="{7D2E7037-6418-42FF-873B-809EFD85AA4F}"/>
    <dgm:cxn modelId="{0DB3F3CC-5106-4ECA-8CAF-4DA45212A475}" srcId="{D858C427-A4B8-4F97-AD6D-96CA15B2ECFA}" destId="{25AEF797-A1D6-4A73-A8F4-96339FD71A5D}" srcOrd="2" destOrd="0" parTransId="{8866B1E6-6E08-42D6-A314-C82B3A98D63F}" sibTransId="{8FA9F8FA-1D98-4722-A37F-BEC09728624F}"/>
    <dgm:cxn modelId="{2378C5A6-22D4-41FB-8F2A-FEC5DBE8126C}" srcId="{D858C427-A4B8-4F97-AD6D-96CA15B2ECFA}" destId="{7BB7A9C3-0B31-4B83-A2E4-B12BCF8EFE88}" srcOrd="1" destOrd="0" parTransId="{E20550A3-41B6-4AB5-B2F2-8D442942B71B}" sibTransId="{4A22505A-83A6-4234-814A-1F161868A496}"/>
    <dgm:cxn modelId="{CE7DA53D-C712-4121-AD7E-41709BF2FA9B}" type="presOf" srcId="{376B4881-D748-4EBC-83E0-E794F13FE781}" destId="{038ED9C5-8F0C-442F-9234-737C611B5FD2}" srcOrd="0" destOrd="0" presId="urn:microsoft.com/office/officeart/2005/8/layout/vList3#1"/>
    <dgm:cxn modelId="{051B2419-3C96-442A-98FF-61568148234D}" type="presOf" srcId="{7BB7A9C3-0B31-4B83-A2E4-B12BCF8EFE88}" destId="{31EB8B0B-EC09-4461-95BD-B5B1606E7D65}" srcOrd="0" destOrd="0" presId="urn:microsoft.com/office/officeart/2005/8/layout/vList3#1"/>
    <dgm:cxn modelId="{6CBB8BDC-EC11-4E78-8DAC-8AEE81F25EC7}" srcId="{D858C427-A4B8-4F97-AD6D-96CA15B2ECFA}" destId="{CE9E679A-C56E-4A3A-B82D-B785FCB6D940}" srcOrd="5" destOrd="0" parTransId="{6996E195-5DD5-4AD8-B92B-0F8697CA8356}" sibTransId="{3E568CFB-DE3B-44F1-BD30-CF7B85AF9BF5}"/>
    <dgm:cxn modelId="{D95FA202-E46B-4FCD-BAAF-0A927C6C00D1}" type="presOf" srcId="{CE9E679A-C56E-4A3A-B82D-B785FCB6D940}" destId="{957BE765-0BFE-4C4F-A5DE-5DE131DE4020}" srcOrd="0" destOrd="0" presId="urn:microsoft.com/office/officeart/2005/8/layout/vList3#1"/>
    <dgm:cxn modelId="{74046F1A-9FBD-45E8-B538-4ECB29EB9AAB}" srcId="{D858C427-A4B8-4F97-AD6D-96CA15B2ECFA}" destId="{11546689-3E8A-4A0B-AD59-FC18DDB4DB90}" srcOrd="4" destOrd="0" parTransId="{89EDE309-2AED-4DB5-AA90-4AACFAA5AA7A}" sibTransId="{A930932E-5EB2-4871-8005-4495ED4A77FF}"/>
    <dgm:cxn modelId="{D5B0FCF7-BB77-48FE-AAC3-0045B5798A06}" srcId="{D858C427-A4B8-4F97-AD6D-96CA15B2ECFA}" destId="{E7354CC3-42BF-417D-A1AF-18DE1A2F31DD}" srcOrd="6" destOrd="0" parTransId="{0E1501E9-D344-4F7C-8EE4-3E606E439851}" sibTransId="{DEEBE898-2F83-4A19-B382-CEBE558C28DE}"/>
    <dgm:cxn modelId="{229409DC-3652-4817-8E19-2266FFCBCF57}" type="presOf" srcId="{D858C427-A4B8-4F97-AD6D-96CA15B2ECFA}" destId="{A017112A-335B-4DEB-BF68-974363E724AB}" srcOrd="0" destOrd="0" presId="urn:microsoft.com/office/officeart/2005/8/layout/vList3#1"/>
    <dgm:cxn modelId="{6F7C32F0-CA04-414F-ADFF-4E2B967CCAAB}" type="presOf" srcId="{685E51FE-0847-485E-B095-4387940D6A34}" destId="{E769EBBD-F658-40D1-A216-2FA933053E38}" srcOrd="0" destOrd="0" presId="urn:microsoft.com/office/officeart/2005/8/layout/vList3#1"/>
    <dgm:cxn modelId="{9645D5E1-418D-4954-9656-67152641BE03}" srcId="{D858C427-A4B8-4F97-AD6D-96CA15B2ECFA}" destId="{9D832C1D-11FB-4347-B952-509FD51CE646}" srcOrd="0" destOrd="0" parTransId="{A9E15F27-E445-419B-969D-872A00948894}" sibTransId="{55D7A313-377D-42B8-B777-F71462A0E6B3}"/>
    <dgm:cxn modelId="{3C7611A9-07A8-4209-BA9F-A8FB03F3780D}" type="presOf" srcId="{E7354CC3-42BF-417D-A1AF-18DE1A2F31DD}" destId="{3E4472B1-2009-40FF-A0BD-2AA8777D08B4}" srcOrd="0" destOrd="0" presId="urn:microsoft.com/office/officeart/2005/8/layout/vList3#1"/>
    <dgm:cxn modelId="{072A5422-27D9-4982-A6AC-22952E09C424}" type="presOf" srcId="{25AEF797-A1D6-4A73-A8F4-96339FD71A5D}" destId="{29436047-343B-4A27-95CA-8E64FCA5CAAC}" srcOrd="0" destOrd="0" presId="urn:microsoft.com/office/officeart/2005/8/layout/vList3#1"/>
    <dgm:cxn modelId="{75A30ED8-59F6-4E02-8036-ABC90749202C}" type="presOf" srcId="{9D832C1D-11FB-4347-B952-509FD51CE646}" destId="{1FAA2B14-C410-4260-8D92-0EC2D0A75F0E}" srcOrd="0" destOrd="0" presId="urn:microsoft.com/office/officeart/2005/8/layout/vList3#1"/>
    <dgm:cxn modelId="{EF523EFB-6CAD-4A3C-B501-273723AF7A33}" type="presParOf" srcId="{A017112A-335B-4DEB-BF68-974363E724AB}" destId="{3FE87F1E-7FD1-49C1-BD46-3DF4A6226867}" srcOrd="0" destOrd="0" presId="urn:microsoft.com/office/officeart/2005/8/layout/vList3#1"/>
    <dgm:cxn modelId="{446131FF-5375-4920-BABE-9E5D2DD33DF5}" type="presParOf" srcId="{3FE87F1E-7FD1-49C1-BD46-3DF4A6226867}" destId="{8434AA70-A552-4500-BF39-65E3BCB15FA7}" srcOrd="0" destOrd="0" presId="urn:microsoft.com/office/officeart/2005/8/layout/vList3#1"/>
    <dgm:cxn modelId="{98B3D28B-F3A7-4228-AAC5-A47EBEEB87B9}" type="presParOf" srcId="{3FE87F1E-7FD1-49C1-BD46-3DF4A6226867}" destId="{1FAA2B14-C410-4260-8D92-0EC2D0A75F0E}" srcOrd="1" destOrd="0" presId="urn:microsoft.com/office/officeart/2005/8/layout/vList3#1"/>
    <dgm:cxn modelId="{3EB8BD1F-6598-46C4-B573-7C2242549062}" type="presParOf" srcId="{A017112A-335B-4DEB-BF68-974363E724AB}" destId="{783D5B25-3B21-40A7-91F5-A6CB4925002C}" srcOrd="1" destOrd="0" presId="urn:microsoft.com/office/officeart/2005/8/layout/vList3#1"/>
    <dgm:cxn modelId="{4D75DD37-DD2A-46D4-9F8F-1CF6C8E5DDAE}" type="presParOf" srcId="{A017112A-335B-4DEB-BF68-974363E724AB}" destId="{B73658F3-6A7E-4B33-B21F-8BDE957AE2AA}" srcOrd="2" destOrd="0" presId="urn:microsoft.com/office/officeart/2005/8/layout/vList3#1"/>
    <dgm:cxn modelId="{BF163D55-5914-4C26-8133-9D0EAD81ABA6}" type="presParOf" srcId="{B73658F3-6A7E-4B33-B21F-8BDE957AE2AA}" destId="{261BBE6D-F777-4E35-BEF1-5FF11B614311}" srcOrd="0" destOrd="0" presId="urn:microsoft.com/office/officeart/2005/8/layout/vList3#1"/>
    <dgm:cxn modelId="{8C7378C0-ECA2-4FDD-8B4B-471B9B96883B}" type="presParOf" srcId="{B73658F3-6A7E-4B33-B21F-8BDE957AE2AA}" destId="{31EB8B0B-EC09-4461-95BD-B5B1606E7D65}" srcOrd="1" destOrd="0" presId="urn:microsoft.com/office/officeart/2005/8/layout/vList3#1"/>
    <dgm:cxn modelId="{A901CA38-121D-4969-806D-AE0AAA6514FC}" type="presParOf" srcId="{A017112A-335B-4DEB-BF68-974363E724AB}" destId="{8429B3BB-040F-4AB3-8380-F236D88C9DED}" srcOrd="3" destOrd="0" presId="urn:microsoft.com/office/officeart/2005/8/layout/vList3#1"/>
    <dgm:cxn modelId="{3D7647CA-232A-4B69-8702-3F2010C31DC4}" type="presParOf" srcId="{A017112A-335B-4DEB-BF68-974363E724AB}" destId="{CCBE4B77-61F7-4BB3-B343-B303A5838675}" srcOrd="4" destOrd="0" presId="urn:microsoft.com/office/officeart/2005/8/layout/vList3#1"/>
    <dgm:cxn modelId="{6FC61811-EE1D-4DD2-A052-A7068E2E05FD}" type="presParOf" srcId="{CCBE4B77-61F7-4BB3-B343-B303A5838675}" destId="{93076EA1-7F00-4B89-AA78-FD37A131A73C}" srcOrd="0" destOrd="0" presId="urn:microsoft.com/office/officeart/2005/8/layout/vList3#1"/>
    <dgm:cxn modelId="{E8D7EB73-F8B3-40C2-A372-BC928CB243AA}" type="presParOf" srcId="{CCBE4B77-61F7-4BB3-B343-B303A5838675}" destId="{29436047-343B-4A27-95CA-8E64FCA5CAAC}" srcOrd="1" destOrd="0" presId="urn:microsoft.com/office/officeart/2005/8/layout/vList3#1"/>
    <dgm:cxn modelId="{63134E72-62B8-4D4B-90FF-9CEB0795C6CF}" type="presParOf" srcId="{A017112A-335B-4DEB-BF68-974363E724AB}" destId="{0A040B2A-689E-4798-BFE0-2FCF6E72D2D6}" srcOrd="5" destOrd="0" presId="urn:microsoft.com/office/officeart/2005/8/layout/vList3#1"/>
    <dgm:cxn modelId="{CEB769E2-EEA1-4227-B825-4480ACAE9EF3}" type="presParOf" srcId="{A017112A-335B-4DEB-BF68-974363E724AB}" destId="{ECED7C19-773A-4689-8C2B-93C96DEA04D6}" srcOrd="6" destOrd="0" presId="urn:microsoft.com/office/officeart/2005/8/layout/vList3#1"/>
    <dgm:cxn modelId="{585ACDD3-FC97-4317-85BF-3B003CF5D39B}" type="presParOf" srcId="{ECED7C19-773A-4689-8C2B-93C96DEA04D6}" destId="{FA9342FA-2382-4D6F-BA3C-89976990024D}" srcOrd="0" destOrd="0" presId="urn:microsoft.com/office/officeart/2005/8/layout/vList3#1"/>
    <dgm:cxn modelId="{8A129E82-0F81-44D2-BEA4-545C556B75D0}" type="presParOf" srcId="{ECED7C19-773A-4689-8C2B-93C96DEA04D6}" destId="{E769EBBD-F658-40D1-A216-2FA933053E38}" srcOrd="1" destOrd="0" presId="urn:microsoft.com/office/officeart/2005/8/layout/vList3#1"/>
    <dgm:cxn modelId="{A7E0FA8A-067A-4C2E-938C-CE3C8A96A141}" type="presParOf" srcId="{A017112A-335B-4DEB-BF68-974363E724AB}" destId="{877E5E83-5E3C-4C19-9D2C-C779ABA0300E}" srcOrd="7" destOrd="0" presId="urn:microsoft.com/office/officeart/2005/8/layout/vList3#1"/>
    <dgm:cxn modelId="{1FA4879F-DD47-433F-869C-AB3AE1A4935A}" type="presParOf" srcId="{A017112A-335B-4DEB-BF68-974363E724AB}" destId="{7844F20B-EF68-422B-AE50-8627FCBEDD39}" srcOrd="8" destOrd="0" presId="urn:microsoft.com/office/officeart/2005/8/layout/vList3#1"/>
    <dgm:cxn modelId="{6763D9CF-CA52-43A8-B1EC-A692CFC8F6C5}" type="presParOf" srcId="{7844F20B-EF68-422B-AE50-8627FCBEDD39}" destId="{5618C60B-9FAF-4D12-9207-3EB1BD289E44}" srcOrd="0" destOrd="0" presId="urn:microsoft.com/office/officeart/2005/8/layout/vList3#1"/>
    <dgm:cxn modelId="{87EE90FA-9EA0-4E78-9870-121414447F40}" type="presParOf" srcId="{7844F20B-EF68-422B-AE50-8627FCBEDD39}" destId="{06777FE0-94D3-40C1-9DC1-4B41FD891D30}" srcOrd="1" destOrd="0" presId="urn:microsoft.com/office/officeart/2005/8/layout/vList3#1"/>
    <dgm:cxn modelId="{9E33AB95-052A-4F43-9AF2-49002CD96488}" type="presParOf" srcId="{A017112A-335B-4DEB-BF68-974363E724AB}" destId="{97CBBAEB-78AD-4E50-8F87-056FE8E647B8}" srcOrd="9" destOrd="0" presId="urn:microsoft.com/office/officeart/2005/8/layout/vList3#1"/>
    <dgm:cxn modelId="{F060D88F-A658-408D-906A-052D32F0CB18}" type="presParOf" srcId="{A017112A-335B-4DEB-BF68-974363E724AB}" destId="{FFB63D90-2EB0-4F05-9519-EDC5A822B0F3}" srcOrd="10" destOrd="0" presId="urn:microsoft.com/office/officeart/2005/8/layout/vList3#1"/>
    <dgm:cxn modelId="{A9ECB73C-80BA-43F3-B591-B86639B3F7E1}" type="presParOf" srcId="{FFB63D90-2EB0-4F05-9519-EDC5A822B0F3}" destId="{B5226659-652A-4C2F-B7C1-1C0F1391A635}" srcOrd="0" destOrd="0" presId="urn:microsoft.com/office/officeart/2005/8/layout/vList3#1"/>
    <dgm:cxn modelId="{4FD7ED71-7950-4116-8CAB-A4D83FA38CD2}" type="presParOf" srcId="{FFB63D90-2EB0-4F05-9519-EDC5A822B0F3}" destId="{957BE765-0BFE-4C4F-A5DE-5DE131DE4020}" srcOrd="1" destOrd="0" presId="urn:microsoft.com/office/officeart/2005/8/layout/vList3#1"/>
    <dgm:cxn modelId="{AC7D6199-AA95-47F8-AED5-283E2FC0C5DC}" type="presParOf" srcId="{A017112A-335B-4DEB-BF68-974363E724AB}" destId="{8A8B5319-7D50-4F64-B33B-902737AC5478}" srcOrd="11" destOrd="0" presId="urn:microsoft.com/office/officeart/2005/8/layout/vList3#1"/>
    <dgm:cxn modelId="{D2597312-2AE4-40CD-BDA4-6F782E9D1FAA}" type="presParOf" srcId="{A017112A-335B-4DEB-BF68-974363E724AB}" destId="{0E78566A-1222-4AFE-B93D-E6BAD30ED6D2}" srcOrd="12" destOrd="0" presId="urn:microsoft.com/office/officeart/2005/8/layout/vList3#1"/>
    <dgm:cxn modelId="{C27DE6CD-62A4-4D0D-BA24-4320A268DB3B}" type="presParOf" srcId="{0E78566A-1222-4AFE-B93D-E6BAD30ED6D2}" destId="{4F041039-6FE2-4949-9846-03B955F8C36A}" srcOrd="0" destOrd="0" presId="urn:microsoft.com/office/officeart/2005/8/layout/vList3#1"/>
    <dgm:cxn modelId="{DB8B99DB-036D-4E00-8360-761F0439B4E1}" type="presParOf" srcId="{0E78566A-1222-4AFE-B93D-E6BAD30ED6D2}" destId="{3E4472B1-2009-40FF-A0BD-2AA8777D08B4}" srcOrd="1" destOrd="0" presId="urn:microsoft.com/office/officeart/2005/8/layout/vList3#1"/>
    <dgm:cxn modelId="{72C15E88-7FC2-475E-9FC5-A124BC0EBA44}" type="presParOf" srcId="{A017112A-335B-4DEB-BF68-974363E724AB}" destId="{7A10BFFB-F427-4B3F-ACEF-4AD54E61EAC8}" srcOrd="13" destOrd="0" presId="urn:microsoft.com/office/officeart/2005/8/layout/vList3#1"/>
    <dgm:cxn modelId="{20A75FCB-3A79-41CE-ABD6-94EA69CC5772}" type="presParOf" srcId="{A017112A-335B-4DEB-BF68-974363E724AB}" destId="{8C8B71BA-CD4E-44BE-894C-073AD288EB54}" srcOrd="14" destOrd="0" presId="urn:microsoft.com/office/officeart/2005/8/layout/vList3#1"/>
    <dgm:cxn modelId="{F470449D-50CF-484D-A985-9DF6A88B5AA7}" type="presParOf" srcId="{8C8B71BA-CD4E-44BE-894C-073AD288EB54}" destId="{C6E95A92-5D32-4163-B7F0-67C469A873AD}" srcOrd="0" destOrd="0" presId="urn:microsoft.com/office/officeart/2005/8/layout/vList3#1"/>
    <dgm:cxn modelId="{BD074E83-0DC7-4614-8892-7551467C2250}" type="presParOf" srcId="{8C8B71BA-CD4E-44BE-894C-073AD288EB54}" destId="{038ED9C5-8F0C-442F-9234-737C611B5FD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8391FE-6020-4919-8C14-071A03B644F7}" type="doc">
      <dgm:prSet loTypeId="urn:microsoft.com/office/officeart/2008/layout/VerticalCurvedList" loCatId="list" qsTypeId="urn:microsoft.com/office/officeart/2009/2/quickstyle/3d8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830324E8-B771-4BED-A7A1-0E3EA0FCC218}">
      <dgm:prSet phldrT="[Text]"/>
      <dgm:spPr>
        <a:solidFill>
          <a:srgbClr val="3399FF">
            <a:alpha val="90000"/>
          </a:srgbClr>
        </a:solidFill>
      </dgm:spPr>
      <dgm:t>
        <a:bodyPr/>
        <a:lstStyle/>
        <a:p>
          <a:r>
            <a:rPr lang="en-US" dirty="0" smtClean="0"/>
            <a:t>Communities of Practice</a:t>
          </a:r>
          <a:endParaRPr lang="en-US" dirty="0"/>
        </a:p>
      </dgm:t>
    </dgm:pt>
    <dgm:pt modelId="{977B1DB1-D22B-4A07-8567-3C46AED1BA92}" type="parTrans" cxnId="{AFB9567A-8AFD-4E1F-B340-9ADFA4B1DDDB}">
      <dgm:prSet/>
      <dgm:spPr/>
      <dgm:t>
        <a:bodyPr/>
        <a:lstStyle/>
        <a:p>
          <a:endParaRPr lang="en-US"/>
        </a:p>
      </dgm:t>
    </dgm:pt>
    <dgm:pt modelId="{1009A08E-D6C8-4146-B8A8-0058CC3BEFA7}" type="sibTrans" cxnId="{AFB9567A-8AFD-4E1F-B340-9ADFA4B1DDDB}">
      <dgm:prSet/>
      <dgm:spPr/>
      <dgm:t>
        <a:bodyPr/>
        <a:lstStyle/>
        <a:p>
          <a:endParaRPr lang="en-US"/>
        </a:p>
      </dgm:t>
    </dgm:pt>
    <dgm:pt modelId="{FB8351C2-7F75-465F-82A1-3C44C63A5BFC}">
      <dgm:prSet phldrT="[Text]"/>
      <dgm:spPr>
        <a:solidFill>
          <a:srgbClr val="00B0F0">
            <a:alpha val="70000"/>
          </a:srgbClr>
        </a:solidFill>
      </dgm:spPr>
      <dgm:t>
        <a:bodyPr/>
        <a:lstStyle/>
        <a:p>
          <a:r>
            <a:rPr lang="en-US" dirty="0" err="1" smtClean="0"/>
            <a:t>JCoP</a:t>
          </a:r>
          <a:endParaRPr lang="en-US" dirty="0"/>
        </a:p>
      </dgm:t>
    </dgm:pt>
    <dgm:pt modelId="{2DE8AA15-F3F6-4683-A54B-90299EFBA26A}" type="parTrans" cxnId="{E5EC4BFC-DDF4-45F2-860A-97528FA5BFED}">
      <dgm:prSet/>
      <dgm:spPr/>
      <dgm:t>
        <a:bodyPr/>
        <a:lstStyle/>
        <a:p>
          <a:endParaRPr lang="en-US"/>
        </a:p>
      </dgm:t>
    </dgm:pt>
    <dgm:pt modelId="{7E076A57-A2DF-4C3B-BB97-F3A9E3091D8E}" type="sibTrans" cxnId="{E5EC4BFC-DDF4-45F2-860A-97528FA5BFED}">
      <dgm:prSet/>
      <dgm:spPr/>
      <dgm:t>
        <a:bodyPr/>
        <a:lstStyle/>
        <a:p>
          <a:endParaRPr lang="en-US"/>
        </a:p>
      </dgm:t>
    </dgm:pt>
    <dgm:pt modelId="{F6EEB64A-2D77-4127-8CC5-0F454854EC58}">
      <dgm:prSet phldrT="[Text]"/>
      <dgm:spPr>
        <a:solidFill>
          <a:schemeClr val="accent5">
            <a:lumMod val="25000"/>
            <a:alpha val="50000"/>
          </a:schemeClr>
        </a:solidFill>
      </dgm:spPr>
      <dgm:t>
        <a:bodyPr/>
        <a:lstStyle/>
        <a:p>
          <a:r>
            <a:rPr lang="en-US" dirty="0" smtClean="0"/>
            <a:t>JKR Yellow Pages</a:t>
          </a:r>
          <a:endParaRPr lang="en-US" dirty="0"/>
        </a:p>
      </dgm:t>
    </dgm:pt>
    <dgm:pt modelId="{DAE2F7BE-C236-4AB0-9D23-BF523E0C660F}" type="parTrans" cxnId="{9FD9A896-C3BF-478D-82F4-B771992FE45E}">
      <dgm:prSet/>
      <dgm:spPr/>
      <dgm:t>
        <a:bodyPr/>
        <a:lstStyle/>
        <a:p>
          <a:endParaRPr lang="en-US"/>
        </a:p>
      </dgm:t>
    </dgm:pt>
    <dgm:pt modelId="{C8D832A7-55A7-47B4-9C0C-81945714BB8F}" type="sibTrans" cxnId="{9FD9A896-C3BF-478D-82F4-B771992FE45E}">
      <dgm:prSet/>
      <dgm:spPr/>
      <dgm:t>
        <a:bodyPr/>
        <a:lstStyle/>
        <a:p>
          <a:endParaRPr lang="en-US"/>
        </a:p>
      </dgm:t>
    </dgm:pt>
    <dgm:pt modelId="{92649547-A6BF-4833-8EF2-FEAFFFF1B2F0}" type="pres">
      <dgm:prSet presAssocID="{4A8391FE-6020-4919-8C14-071A03B644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E2CA9A66-3661-438A-8C4A-77375FA4E9E3}" type="pres">
      <dgm:prSet presAssocID="{4A8391FE-6020-4919-8C14-071A03B644F7}" presName="Name1" presStyleCnt="0"/>
      <dgm:spPr/>
      <dgm:t>
        <a:bodyPr/>
        <a:lstStyle/>
        <a:p>
          <a:endParaRPr lang="en-US"/>
        </a:p>
      </dgm:t>
    </dgm:pt>
    <dgm:pt modelId="{196EFD13-6911-43DE-B3FC-4EC0981D3BC1}" type="pres">
      <dgm:prSet presAssocID="{4A8391FE-6020-4919-8C14-071A03B644F7}" presName="cycle" presStyleCnt="0"/>
      <dgm:spPr/>
      <dgm:t>
        <a:bodyPr/>
        <a:lstStyle/>
        <a:p>
          <a:endParaRPr lang="en-US"/>
        </a:p>
      </dgm:t>
    </dgm:pt>
    <dgm:pt modelId="{A7D0B77A-C9B1-4F24-8F3C-B55A44FEDFDE}" type="pres">
      <dgm:prSet presAssocID="{4A8391FE-6020-4919-8C14-071A03B644F7}" presName="srcNode" presStyleLbl="node1" presStyleIdx="0" presStyleCnt="3"/>
      <dgm:spPr/>
      <dgm:t>
        <a:bodyPr/>
        <a:lstStyle/>
        <a:p>
          <a:endParaRPr lang="en-US"/>
        </a:p>
      </dgm:t>
    </dgm:pt>
    <dgm:pt modelId="{CE44FF86-C737-4DF0-9C85-B2183D5830E6}" type="pres">
      <dgm:prSet presAssocID="{4A8391FE-6020-4919-8C14-071A03B644F7}" presName="conn" presStyleLbl="parChTrans1D2" presStyleIdx="0" presStyleCnt="1"/>
      <dgm:spPr/>
      <dgm:t>
        <a:bodyPr/>
        <a:lstStyle/>
        <a:p>
          <a:endParaRPr lang="en-MY"/>
        </a:p>
      </dgm:t>
    </dgm:pt>
    <dgm:pt modelId="{969274FB-3F69-4C37-A28A-1EB4A0D5FA2D}" type="pres">
      <dgm:prSet presAssocID="{4A8391FE-6020-4919-8C14-071A03B644F7}" presName="extraNode" presStyleLbl="node1" presStyleIdx="0" presStyleCnt="3"/>
      <dgm:spPr/>
      <dgm:t>
        <a:bodyPr/>
        <a:lstStyle/>
        <a:p>
          <a:endParaRPr lang="en-US"/>
        </a:p>
      </dgm:t>
    </dgm:pt>
    <dgm:pt modelId="{3BAEA39E-25A3-41E8-81D4-B7346218AB74}" type="pres">
      <dgm:prSet presAssocID="{4A8391FE-6020-4919-8C14-071A03B644F7}" presName="dstNode" presStyleLbl="node1" presStyleIdx="0" presStyleCnt="3"/>
      <dgm:spPr/>
      <dgm:t>
        <a:bodyPr/>
        <a:lstStyle/>
        <a:p>
          <a:endParaRPr lang="en-US"/>
        </a:p>
      </dgm:t>
    </dgm:pt>
    <dgm:pt modelId="{BD978078-BC42-4083-946E-52DCC13330C1}" type="pres">
      <dgm:prSet presAssocID="{830324E8-B771-4BED-A7A1-0E3EA0FCC21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20733CB-4457-4518-A223-FAB4D22A5DD6}" type="pres">
      <dgm:prSet presAssocID="{830324E8-B771-4BED-A7A1-0E3EA0FCC218}" presName="accent_1" presStyleCnt="0"/>
      <dgm:spPr/>
      <dgm:t>
        <a:bodyPr/>
        <a:lstStyle/>
        <a:p>
          <a:endParaRPr lang="en-US"/>
        </a:p>
      </dgm:t>
    </dgm:pt>
    <dgm:pt modelId="{DB145288-9A69-4BFD-942F-A1E28DEF984A}" type="pres">
      <dgm:prSet presAssocID="{830324E8-B771-4BED-A7A1-0E3EA0FCC218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756E905B-AEDD-4F69-BF10-C8C50784A627}" type="pres">
      <dgm:prSet presAssocID="{FB8351C2-7F75-465F-82A1-3C44C63A5BF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B41C3-C9C0-4D4F-83F7-8AC7375FC826}" type="pres">
      <dgm:prSet presAssocID="{FB8351C2-7F75-465F-82A1-3C44C63A5BFC}" presName="accent_2" presStyleCnt="0"/>
      <dgm:spPr/>
      <dgm:t>
        <a:bodyPr/>
        <a:lstStyle/>
        <a:p>
          <a:endParaRPr lang="en-US"/>
        </a:p>
      </dgm:t>
    </dgm:pt>
    <dgm:pt modelId="{9CB9BBF4-F0D0-4136-AA79-6FDCCA8FCAC0}" type="pres">
      <dgm:prSet presAssocID="{FB8351C2-7F75-465F-82A1-3C44C63A5BFC}" presName="accentRepeatNode" presStyleLbl="solidFgAcc1" presStyleIdx="1" presStyleCnt="3"/>
      <dgm:spPr/>
      <dgm:t>
        <a:bodyPr/>
        <a:lstStyle/>
        <a:p>
          <a:endParaRPr lang="en-US"/>
        </a:p>
      </dgm:t>
    </dgm:pt>
    <dgm:pt modelId="{59DBE587-089C-43BA-9CD4-4E66D675359A}" type="pres">
      <dgm:prSet presAssocID="{F6EEB64A-2D77-4127-8CC5-0F454854EC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2DC2D-1266-47CB-9EC7-5511D768BC83}" type="pres">
      <dgm:prSet presAssocID="{F6EEB64A-2D77-4127-8CC5-0F454854EC58}" presName="accent_3" presStyleCnt="0"/>
      <dgm:spPr/>
      <dgm:t>
        <a:bodyPr/>
        <a:lstStyle/>
        <a:p>
          <a:endParaRPr lang="en-US"/>
        </a:p>
      </dgm:t>
    </dgm:pt>
    <dgm:pt modelId="{76365AD4-F173-4C02-AA19-E697A60A47B9}" type="pres">
      <dgm:prSet presAssocID="{F6EEB64A-2D77-4127-8CC5-0F454854EC58}" presName="accentRepeatNode" presStyleLbl="solidFgAcc1" presStyleIdx="2" presStyleCnt="3"/>
      <dgm:spPr/>
      <dgm:t>
        <a:bodyPr/>
        <a:lstStyle/>
        <a:p>
          <a:endParaRPr lang="en-US"/>
        </a:p>
      </dgm:t>
    </dgm:pt>
  </dgm:ptLst>
  <dgm:cxnLst>
    <dgm:cxn modelId="{9FD9A896-C3BF-478D-82F4-B771992FE45E}" srcId="{4A8391FE-6020-4919-8C14-071A03B644F7}" destId="{F6EEB64A-2D77-4127-8CC5-0F454854EC58}" srcOrd="2" destOrd="0" parTransId="{DAE2F7BE-C236-4AB0-9D23-BF523E0C660F}" sibTransId="{C8D832A7-55A7-47B4-9C0C-81945714BB8F}"/>
    <dgm:cxn modelId="{4C141773-FCCD-4D7F-ABEB-BE0E84AF39BA}" type="presOf" srcId="{4A8391FE-6020-4919-8C14-071A03B644F7}" destId="{92649547-A6BF-4833-8EF2-FEAFFFF1B2F0}" srcOrd="0" destOrd="0" presId="urn:microsoft.com/office/officeart/2008/layout/VerticalCurvedList"/>
    <dgm:cxn modelId="{AFB9567A-8AFD-4E1F-B340-9ADFA4B1DDDB}" srcId="{4A8391FE-6020-4919-8C14-071A03B644F7}" destId="{830324E8-B771-4BED-A7A1-0E3EA0FCC218}" srcOrd="0" destOrd="0" parTransId="{977B1DB1-D22B-4A07-8567-3C46AED1BA92}" sibTransId="{1009A08E-D6C8-4146-B8A8-0058CC3BEFA7}"/>
    <dgm:cxn modelId="{81513A26-CD3C-45D2-AA06-5B01354C13E4}" type="presOf" srcId="{F6EEB64A-2D77-4127-8CC5-0F454854EC58}" destId="{59DBE587-089C-43BA-9CD4-4E66D675359A}" srcOrd="0" destOrd="0" presId="urn:microsoft.com/office/officeart/2008/layout/VerticalCurvedList"/>
    <dgm:cxn modelId="{E5EC4BFC-DDF4-45F2-860A-97528FA5BFED}" srcId="{4A8391FE-6020-4919-8C14-071A03B644F7}" destId="{FB8351C2-7F75-465F-82A1-3C44C63A5BFC}" srcOrd="1" destOrd="0" parTransId="{2DE8AA15-F3F6-4683-A54B-90299EFBA26A}" sibTransId="{7E076A57-A2DF-4C3B-BB97-F3A9E3091D8E}"/>
    <dgm:cxn modelId="{BD03D3BE-9718-4C13-8212-E6637E095025}" type="presOf" srcId="{1009A08E-D6C8-4146-B8A8-0058CC3BEFA7}" destId="{CE44FF86-C737-4DF0-9C85-B2183D5830E6}" srcOrd="0" destOrd="0" presId="urn:microsoft.com/office/officeart/2008/layout/VerticalCurvedList"/>
    <dgm:cxn modelId="{2A9A4AC9-08BB-43E8-BBC4-EAF3962EFF00}" type="presOf" srcId="{830324E8-B771-4BED-A7A1-0E3EA0FCC218}" destId="{BD978078-BC42-4083-946E-52DCC13330C1}" srcOrd="0" destOrd="0" presId="urn:microsoft.com/office/officeart/2008/layout/VerticalCurvedList"/>
    <dgm:cxn modelId="{1B842819-9AD6-4D0E-BA49-DFFF30D63F5B}" type="presOf" srcId="{FB8351C2-7F75-465F-82A1-3C44C63A5BFC}" destId="{756E905B-AEDD-4F69-BF10-C8C50784A627}" srcOrd="0" destOrd="0" presId="urn:microsoft.com/office/officeart/2008/layout/VerticalCurvedList"/>
    <dgm:cxn modelId="{00935AAC-DCC0-4043-93A6-DD1C39263F8D}" type="presParOf" srcId="{92649547-A6BF-4833-8EF2-FEAFFFF1B2F0}" destId="{E2CA9A66-3661-438A-8C4A-77375FA4E9E3}" srcOrd="0" destOrd="0" presId="urn:microsoft.com/office/officeart/2008/layout/VerticalCurvedList"/>
    <dgm:cxn modelId="{F52A0B30-5B4A-4C16-880F-CF40C73160E3}" type="presParOf" srcId="{E2CA9A66-3661-438A-8C4A-77375FA4E9E3}" destId="{196EFD13-6911-43DE-B3FC-4EC0981D3BC1}" srcOrd="0" destOrd="0" presId="urn:microsoft.com/office/officeart/2008/layout/VerticalCurvedList"/>
    <dgm:cxn modelId="{0EA9DE65-E432-479C-84E4-4C0807086E5A}" type="presParOf" srcId="{196EFD13-6911-43DE-B3FC-4EC0981D3BC1}" destId="{A7D0B77A-C9B1-4F24-8F3C-B55A44FEDFDE}" srcOrd="0" destOrd="0" presId="urn:microsoft.com/office/officeart/2008/layout/VerticalCurvedList"/>
    <dgm:cxn modelId="{1CBCB17B-8E0F-4273-84E3-875A443DA11D}" type="presParOf" srcId="{196EFD13-6911-43DE-B3FC-4EC0981D3BC1}" destId="{CE44FF86-C737-4DF0-9C85-B2183D5830E6}" srcOrd="1" destOrd="0" presId="urn:microsoft.com/office/officeart/2008/layout/VerticalCurvedList"/>
    <dgm:cxn modelId="{3700BF6F-F82B-466F-981C-8EB285A54A7B}" type="presParOf" srcId="{196EFD13-6911-43DE-B3FC-4EC0981D3BC1}" destId="{969274FB-3F69-4C37-A28A-1EB4A0D5FA2D}" srcOrd="2" destOrd="0" presId="urn:microsoft.com/office/officeart/2008/layout/VerticalCurvedList"/>
    <dgm:cxn modelId="{50188F45-7654-456B-B15E-D3965010F393}" type="presParOf" srcId="{196EFD13-6911-43DE-B3FC-4EC0981D3BC1}" destId="{3BAEA39E-25A3-41E8-81D4-B7346218AB74}" srcOrd="3" destOrd="0" presId="urn:microsoft.com/office/officeart/2008/layout/VerticalCurvedList"/>
    <dgm:cxn modelId="{2E126650-34C2-4D72-9FCE-0335C87FBEBB}" type="presParOf" srcId="{E2CA9A66-3661-438A-8C4A-77375FA4E9E3}" destId="{BD978078-BC42-4083-946E-52DCC13330C1}" srcOrd="1" destOrd="0" presId="urn:microsoft.com/office/officeart/2008/layout/VerticalCurvedList"/>
    <dgm:cxn modelId="{3CF5F019-65C2-48A5-A6F8-220FC34A4E9C}" type="presParOf" srcId="{E2CA9A66-3661-438A-8C4A-77375FA4E9E3}" destId="{520733CB-4457-4518-A223-FAB4D22A5DD6}" srcOrd="2" destOrd="0" presId="urn:microsoft.com/office/officeart/2008/layout/VerticalCurvedList"/>
    <dgm:cxn modelId="{BEE98483-F534-4F8F-8187-D872FE024360}" type="presParOf" srcId="{520733CB-4457-4518-A223-FAB4D22A5DD6}" destId="{DB145288-9A69-4BFD-942F-A1E28DEF984A}" srcOrd="0" destOrd="0" presId="urn:microsoft.com/office/officeart/2008/layout/VerticalCurvedList"/>
    <dgm:cxn modelId="{88DB8C2E-619D-4EA3-9208-772B94AA4B15}" type="presParOf" srcId="{E2CA9A66-3661-438A-8C4A-77375FA4E9E3}" destId="{756E905B-AEDD-4F69-BF10-C8C50784A627}" srcOrd="3" destOrd="0" presId="urn:microsoft.com/office/officeart/2008/layout/VerticalCurvedList"/>
    <dgm:cxn modelId="{2763F40E-2A2B-4E9D-85B5-FC82DE12AB2D}" type="presParOf" srcId="{E2CA9A66-3661-438A-8C4A-77375FA4E9E3}" destId="{7D2B41C3-C9C0-4D4F-83F7-8AC7375FC826}" srcOrd="4" destOrd="0" presId="urn:microsoft.com/office/officeart/2008/layout/VerticalCurvedList"/>
    <dgm:cxn modelId="{2EA0EB47-48D3-4B21-ADEF-C99F5C04B072}" type="presParOf" srcId="{7D2B41C3-C9C0-4D4F-83F7-8AC7375FC826}" destId="{9CB9BBF4-F0D0-4136-AA79-6FDCCA8FCAC0}" srcOrd="0" destOrd="0" presId="urn:microsoft.com/office/officeart/2008/layout/VerticalCurvedList"/>
    <dgm:cxn modelId="{E0C60D71-EB89-49F5-9984-31CAC12CDE47}" type="presParOf" srcId="{E2CA9A66-3661-438A-8C4A-77375FA4E9E3}" destId="{59DBE587-089C-43BA-9CD4-4E66D675359A}" srcOrd="5" destOrd="0" presId="urn:microsoft.com/office/officeart/2008/layout/VerticalCurvedList"/>
    <dgm:cxn modelId="{96D50F29-61F9-42F5-A40B-81B4A42461EB}" type="presParOf" srcId="{E2CA9A66-3661-438A-8C4A-77375FA4E9E3}" destId="{51F2DC2D-1266-47CB-9EC7-5511D768BC83}" srcOrd="6" destOrd="0" presId="urn:microsoft.com/office/officeart/2008/layout/VerticalCurvedList"/>
    <dgm:cxn modelId="{8C6E149F-7055-4E45-9F4F-DFA4543C21EB}" type="presParOf" srcId="{51F2DC2D-1266-47CB-9EC7-5511D768BC83}" destId="{76365AD4-F173-4C02-AA19-E697A60A47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4A6FEA-A72F-47D1-A1E4-52397B5D1E1E}" type="doc">
      <dgm:prSet loTypeId="urn:microsoft.com/office/officeart/2008/layout/VerticalCurvedList" loCatId="list" qsTypeId="urn:microsoft.com/office/officeart/2009/2/quickstyle/3d8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AD42CE6-E51B-4B67-8E74-A9C42DE7931F}">
      <dgm:prSet phldrT="[Text]"/>
      <dgm:spPr>
        <a:solidFill>
          <a:srgbClr val="025198">
            <a:alpha val="90000"/>
          </a:srgbClr>
        </a:solidFill>
      </dgm:spPr>
      <dgm:t>
        <a:bodyPr/>
        <a:lstStyle/>
        <a:p>
          <a:r>
            <a:rPr lang="en-US" dirty="0" err="1" smtClean="0"/>
            <a:t>JPedia</a:t>
          </a:r>
          <a:endParaRPr lang="en-US" dirty="0"/>
        </a:p>
      </dgm:t>
    </dgm:pt>
    <dgm:pt modelId="{66FFC0BC-29A0-4318-9B8B-331A326CE7CC}" type="parTrans" cxnId="{9FE30426-A119-4509-AA09-A958FA2047A5}">
      <dgm:prSet/>
      <dgm:spPr/>
      <dgm:t>
        <a:bodyPr/>
        <a:lstStyle/>
        <a:p>
          <a:endParaRPr lang="en-US"/>
        </a:p>
      </dgm:t>
    </dgm:pt>
    <dgm:pt modelId="{2C8C6DEA-417A-497E-A703-B25B181B2B07}" type="sibTrans" cxnId="{9FE30426-A119-4509-AA09-A958FA2047A5}">
      <dgm:prSet/>
      <dgm:spPr/>
      <dgm:t>
        <a:bodyPr/>
        <a:lstStyle/>
        <a:p>
          <a:endParaRPr lang="en-US"/>
        </a:p>
      </dgm:t>
    </dgm:pt>
    <dgm:pt modelId="{10BEEEFA-86AA-4383-91DF-37CA2115D39A}">
      <dgm:prSet phldrT="[Text]"/>
      <dgm:spPr>
        <a:solidFill>
          <a:srgbClr val="0C788E">
            <a:alpha val="70000"/>
          </a:srgbClr>
        </a:solidFill>
      </dgm:spPr>
      <dgm:t>
        <a:bodyPr/>
        <a:lstStyle/>
        <a:p>
          <a:r>
            <a:rPr lang="en-US" dirty="0" smtClean="0"/>
            <a:t>E-Learning</a:t>
          </a:r>
          <a:endParaRPr lang="en-US" dirty="0"/>
        </a:p>
      </dgm:t>
    </dgm:pt>
    <dgm:pt modelId="{6BDEBDD1-845C-4BD6-B4B7-52B1D482F017}" type="parTrans" cxnId="{58793FD6-5ECE-446E-A6D5-5EE2BD23328C}">
      <dgm:prSet/>
      <dgm:spPr/>
      <dgm:t>
        <a:bodyPr/>
        <a:lstStyle/>
        <a:p>
          <a:endParaRPr lang="en-US"/>
        </a:p>
      </dgm:t>
    </dgm:pt>
    <dgm:pt modelId="{1E40E093-59EF-47EB-8E66-2464FC2864C6}" type="sibTrans" cxnId="{58793FD6-5ECE-446E-A6D5-5EE2BD23328C}">
      <dgm:prSet/>
      <dgm:spPr/>
      <dgm:t>
        <a:bodyPr/>
        <a:lstStyle/>
        <a:p>
          <a:endParaRPr lang="en-US"/>
        </a:p>
      </dgm:t>
    </dgm:pt>
    <dgm:pt modelId="{2234940F-C792-4D2A-88DA-AED18BA5AC92}">
      <dgm:prSet phldrT="[Text]"/>
      <dgm:spPr>
        <a:solidFill>
          <a:srgbClr val="025198">
            <a:alpha val="50000"/>
          </a:srgbClr>
        </a:solidFill>
      </dgm:spPr>
      <dgm:t>
        <a:bodyPr/>
        <a:lstStyle/>
        <a:p>
          <a:r>
            <a:rPr lang="en-US" dirty="0" smtClean="0"/>
            <a:t>Project Lessons Learned</a:t>
          </a:r>
          <a:endParaRPr lang="en-US" dirty="0"/>
        </a:p>
      </dgm:t>
    </dgm:pt>
    <dgm:pt modelId="{DF94AA0C-B0FC-44F4-B076-34D0B32C7FBA}" type="parTrans" cxnId="{045F2A57-FA22-43A1-BB47-117AB6453FE9}">
      <dgm:prSet/>
      <dgm:spPr/>
      <dgm:t>
        <a:bodyPr/>
        <a:lstStyle/>
        <a:p>
          <a:endParaRPr lang="en-US"/>
        </a:p>
      </dgm:t>
    </dgm:pt>
    <dgm:pt modelId="{C8852CEA-5138-496C-823A-A8DA8736C52C}" type="sibTrans" cxnId="{045F2A57-FA22-43A1-BB47-117AB6453FE9}">
      <dgm:prSet/>
      <dgm:spPr/>
      <dgm:t>
        <a:bodyPr/>
        <a:lstStyle/>
        <a:p>
          <a:endParaRPr lang="en-US"/>
        </a:p>
      </dgm:t>
    </dgm:pt>
    <dgm:pt modelId="{A69F3D19-3DBA-4E92-9DBC-369223A9790E}" type="pres">
      <dgm:prSet presAssocID="{AF4A6FEA-A72F-47D1-A1E4-52397B5D1E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C74FB3FF-1FBB-47FD-8195-90B1E440BCF9}" type="pres">
      <dgm:prSet presAssocID="{AF4A6FEA-A72F-47D1-A1E4-52397B5D1E1E}" presName="Name1" presStyleCnt="0"/>
      <dgm:spPr/>
      <dgm:t>
        <a:bodyPr/>
        <a:lstStyle/>
        <a:p>
          <a:endParaRPr lang="en-US"/>
        </a:p>
      </dgm:t>
    </dgm:pt>
    <dgm:pt modelId="{ABF602EA-72F0-4244-ABDD-0264521A85AD}" type="pres">
      <dgm:prSet presAssocID="{AF4A6FEA-A72F-47D1-A1E4-52397B5D1E1E}" presName="cycle" presStyleCnt="0"/>
      <dgm:spPr/>
      <dgm:t>
        <a:bodyPr/>
        <a:lstStyle/>
        <a:p>
          <a:endParaRPr lang="en-US"/>
        </a:p>
      </dgm:t>
    </dgm:pt>
    <dgm:pt modelId="{C8CEC7DA-CE1C-4D5C-9195-E5FF6735665E}" type="pres">
      <dgm:prSet presAssocID="{AF4A6FEA-A72F-47D1-A1E4-52397B5D1E1E}" presName="srcNode" presStyleLbl="node1" presStyleIdx="0" presStyleCnt="3"/>
      <dgm:spPr/>
      <dgm:t>
        <a:bodyPr/>
        <a:lstStyle/>
        <a:p>
          <a:endParaRPr lang="en-US"/>
        </a:p>
      </dgm:t>
    </dgm:pt>
    <dgm:pt modelId="{3007FBEE-3BF4-4905-9E9C-307082595D51}" type="pres">
      <dgm:prSet presAssocID="{AF4A6FEA-A72F-47D1-A1E4-52397B5D1E1E}" presName="conn" presStyleLbl="parChTrans1D2" presStyleIdx="0" presStyleCnt="1"/>
      <dgm:spPr/>
      <dgm:t>
        <a:bodyPr/>
        <a:lstStyle/>
        <a:p>
          <a:endParaRPr lang="en-MY"/>
        </a:p>
      </dgm:t>
    </dgm:pt>
    <dgm:pt modelId="{0F2B3EED-A8CE-477B-9456-6858FF90362B}" type="pres">
      <dgm:prSet presAssocID="{AF4A6FEA-A72F-47D1-A1E4-52397B5D1E1E}" presName="extraNode" presStyleLbl="node1" presStyleIdx="0" presStyleCnt="3"/>
      <dgm:spPr/>
      <dgm:t>
        <a:bodyPr/>
        <a:lstStyle/>
        <a:p>
          <a:endParaRPr lang="en-US"/>
        </a:p>
      </dgm:t>
    </dgm:pt>
    <dgm:pt modelId="{DCE87445-2B33-450D-BC22-EDC1DFA12DE5}" type="pres">
      <dgm:prSet presAssocID="{AF4A6FEA-A72F-47D1-A1E4-52397B5D1E1E}" presName="dstNode" presStyleLbl="node1" presStyleIdx="0" presStyleCnt="3"/>
      <dgm:spPr/>
      <dgm:t>
        <a:bodyPr/>
        <a:lstStyle/>
        <a:p>
          <a:endParaRPr lang="en-US"/>
        </a:p>
      </dgm:t>
    </dgm:pt>
    <dgm:pt modelId="{6E5BC425-3C8C-4E1C-8ECC-F6DF91E36AF7}" type="pres">
      <dgm:prSet presAssocID="{6AD42CE6-E51B-4B67-8E74-A9C42DE7931F}" presName="text_1" presStyleLbl="node1" presStyleIdx="0" presStyleCnt="3" custLinFactNeighborX="1393" custLinFactNeighborY="725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8424DEA-53C6-4563-ACBF-B6E10A967FC3}" type="pres">
      <dgm:prSet presAssocID="{6AD42CE6-E51B-4B67-8E74-A9C42DE7931F}" presName="accent_1" presStyleCnt="0"/>
      <dgm:spPr/>
      <dgm:t>
        <a:bodyPr/>
        <a:lstStyle/>
        <a:p>
          <a:endParaRPr lang="en-US"/>
        </a:p>
      </dgm:t>
    </dgm:pt>
    <dgm:pt modelId="{4231C1B4-91CE-4D51-B469-9C178D8CE9D2}" type="pres">
      <dgm:prSet presAssocID="{6AD42CE6-E51B-4B67-8E74-A9C42DE7931F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1B84ED48-0BF4-48CA-A5F5-836B3B62B336}" type="pres">
      <dgm:prSet presAssocID="{10BEEEFA-86AA-4383-91DF-37CA2115D39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86C87-EDF6-4B86-B441-AAE98C3DCF2C}" type="pres">
      <dgm:prSet presAssocID="{10BEEEFA-86AA-4383-91DF-37CA2115D39A}" presName="accent_2" presStyleCnt="0"/>
      <dgm:spPr/>
      <dgm:t>
        <a:bodyPr/>
        <a:lstStyle/>
        <a:p>
          <a:endParaRPr lang="en-US"/>
        </a:p>
      </dgm:t>
    </dgm:pt>
    <dgm:pt modelId="{D82893E7-48AE-45DC-AD55-33F212078044}" type="pres">
      <dgm:prSet presAssocID="{10BEEEFA-86AA-4383-91DF-37CA2115D39A}" presName="accentRepeatNode" presStyleLbl="solidFgAcc1" presStyleIdx="1" presStyleCnt="3"/>
      <dgm:spPr/>
      <dgm:t>
        <a:bodyPr/>
        <a:lstStyle/>
        <a:p>
          <a:endParaRPr lang="en-US"/>
        </a:p>
      </dgm:t>
    </dgm:pt>
    <dgm:pt modelId="{C851089C-5A5D-4B8C-9648-87BDFCA1CB37}" type="pres">
      <dgm:prSet presAssocID="{2234940F-C792-4D2A-88DA-AED18BA5AC9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2EFB8AE-4818-4397-A0DA-7368247A75FB}" type="pres">
      <dgm:prSet presAssocID="{2234940F-C792-4D2A-88DA-AED18BA5AC92}" presName="accent_3" presStyleCnt="0"/>
      <dgm:spPr/>
      <dgm:t>
        <a:bodyPr/>
        <a:lstStyle/>
        <a:p>
          <a:endParaRPr lang="en-US"/>
        </a:p>
      </dgm:t>
    </dgm:pt>
    <dgm:pt modelId="{43C97ABC-92C8-428B-AE87-F9A562291A04}" type="pres">
      <dgm:prSet presAssocID="{2234940F-C792-4D2A-88DA-AED18BA5AC92}" presName="accentRepeatNode" presStyleLbl="solidFgAcc1" presStyleIdx="2" presStyleCnt="3"/>
      <dgm:spPr/>
      <dgm:t>
        <a:bodyPr/>
        <a:lstStyle/>
        <a:p>
          <a:endParaRPr lang="en-US"/>
        </a:p>
      </dgm:t>
    </dgm:pt>
  </dgm:ptLst>
  <dgm:cxnLst>
    <dgm:cxn modelId="{045F2A57-FA22-43A1-BB47-117AB6453FE9}" srcId="{AF4A6FEA-A72F-47D1-A1E4-52397B5D1E1E}" destId="{2234940F-C792-4D2A-88DA-AED18BA5AC92}" srcOrd="2" destOrd="0" parTransId="{DF94AA0C-B0FC-44F4-B076-34D0B32C7FBA}" sibTransId="{C8852CEA-5138-496C-823A-A8DA8736C52C}"/>
    <dgm:cxn modelId="{9FE30426-A119-4509-AA09-A958FA2047A5}" srcId="{AF4A6FEA-A72F-47D1-A1E4-52397B5D1E1E}" destId="{6AD42CE6-E51B-4B67-8E74-A9C42DE7931F}" srcOrd="0" destOrd="0" parTransId="{66FFC0BC-29A0-4318-9B8B-331A326CE7CC}" sibTransId="{2C8C6DEA-417A-497E-A703-B25B181B2B07}"/>
    <dgm:cxn modelId="{8186E10E-83AB-42F0-9A86-01DBDFFF4812}" type="presOf" srcId="{AF4A6FEA-A72F-47D1-A1E4-52397B5D1E1E}" destId="{A69F3D19-3DBA-4E92-9DBC-369223A9790E}" srcOrd="0" destOrd="0" presId="urn:microsoft.com/office/officeart/2008/layout/VerticalCurvedList"/>
    <dgm:cxn modelId="{499ABE73-74E7-4D76-AACA-47DBDA3A1906}" type="presOf" srcId="{6AD42CE6-E51B-4B67-8E74-A9C42DE7931F}" destId="{6E5BC425-3C8C-4E1C-8ECC-F6DF91E36AF7}" srcOrd="0" destOrd="0" presId="urn:microsoft.com/office/officeart/2008/layout/VerticalCurvedList"/>
    <dgm:cxn modelId="{8491702C-4D33-4EDA-A281-2F9C437EDA28}" type="presOf" srcId="{10BEEEFA-86AA-4383-91DF-37CA2115D39A}" destId="{1B84ED48-0BF4-48CA-A5F5-836B3B62B336}" srcOrd="0" destOrd="0" presId="urn:microsoft.com/office/officeart/2008/layout/VerticalCurvedList"/>
    <dgm:cxn modelId="{9527D041-8149-47B2-970B-8712A133497F}" type="presOf" srcId="{2C8C6DEA-417A-497E-A703-B25B181B2B07}" destId="{3007FBEE-3BF4-4905-9E9C-307082595D51}" srcOrd="0" destOrd="0" presId="urn:microsoft.com/office/officeart/2008/layout/VerticalCurvedList"/>
    <dgm:cxn modelId="{A4493830-1CED-4F23-928A-5A5AB6979426}" type="presOf" srcId="{2234940F-C792-4D2A-88DA-AED18BA5AC92}" destId="{C851089C-5A5D-4B8C-9648-87BDFCA1CB37}" srcOrd="0" destOrd="0" presId="urn:microsoft.com/office/officeart/2008/layout/VerticalCurvedList"/>
    <dgm:cxn modelId="{58793FD6-5ECE-446E-A6D5-5EE2BD23328C}" srcId="{AF4A6FEA-A72F-47D1-A1E4-52397B5D1E1E}" destId="{10BEEEFA-86AA-4383-91DF-37CA2115D39A}" srcOrd="1" destOrd="0" parTransId="{6BDEBDD1-845C-4BD6-B4B7-52B1D482F017}" sibTransId="{1E40E093-59EF-47EB-8E66-2464FC2864C6}"/>
    <dgm:cxn modelId="{8E3AAC0B-4E30-4C2A-B4D3-6B6AE5473E06}" type="presParOf" srcId="{A69F3D19-3DBA-4E92-9DBC-369223A9790E}" destId="{C74FB3FF-1FBB-47FD-8195-90B1E440BCF9}" srcOrd="0" destOrd="0" presId="urn:microsoft.com/office/officeart/2008/layout/VerticalCurvedList"/>
    <dgm:cxn modelId="{560A552E-16F2-4AB7-B522-AFE9F351D4CE}" type="presParOf" srcId="{C74FB3FF-1FBB-47FD-8195-90B1E440BCF9}" destId="{ABF602EA-72F0-4244-ABDD-0264521A85AD}" srcOrd="0" destOrd="0" presId="urn:microsoft.com/office/officeart/2008/layout/VerticalCurvedList"/>
    <dgm:cxn modelId="{1A5AC029-E228-4CC9-845E-49448F8EE14E}" type="presParOf" srcId="{ABF602EA-72F0-4244-ABDD-0264521A85AD}" destId="{C8CEC7DA-CE1C-4D5C-9195-E5FF6735665E}" srcOrd="0" destOrd="0" presId="urn:microsoft.com/office/officeart/2008/layout/VerticalCurvedList"/>
    <dgm:cxn modelId="{27117D96-E895-4F8B-9289-857C1DA674D8}" type="presParOf" srcId="{ABF602EA-72F0-4244-ABDD-0264521A85AD}" destId="{3007FBEE-3BF4-4905-9E9C-307082595D51}" srcOrd="1" destOrd="0" presId="urn:microsoft.com/office/officeart/2008/layout/VerticalCurvedList"/>
    <dgm:cxn modelId="{B97CEFF9-007E-4632-8B44-1533BE70B75D}" type="presParOf" srcId="{ABF602EA-72F0-4244-ABDD-0264521A85AD}" destId="{0F2B3EED-A8CE-477B-9456-6858FF90362B}" srcOrd="2" destOrd="0" presId="urn:microsoft.com/office/officeart/2008/layout/VerticalCurvedList"/>
    <dgm:cxn modelId="{DD0C70B1-2FC2-4A12-8264-BB6CD66D2FEB}" type="presParOf" srcId="{ABF602EA-72F0-4244-ABDD-0264521A85AD}" destId="{DCE87445-2B33-450D-BC22-EDC1DFA12DE5}" srcOrd="3" destOrd="0" presId="urn:microsoft.com/office/officeart/2008/layout/VerticalCurvedList"/>
    <dgm:cxn modelId="{F5431571-8626-48C7-842E-F86ACEA2FC60}" type="presParOf" srcId="{C74FB3FF-1FBB-47FD-8195-90B1E440BCF9}" destId="{6E5BC425-3C8C-4E1C-8ECC-F6DF91E36AF7}" srcOrd="1" destOrd="0" presId="urn:microsoft.com/office/officeart/2008/layout/VerticalCurvedList"/>
    <dgm:cxn modelId="{E85FD6A2-6544-47FF-810B-135945F2CF36}" type="presParOf" srcId="{C74FB3FF-1FBB-47FD-8195-90B1E440BCF9}" destId="{A8424DEA-53C6-4563-ACBF-B6E10A967FC3}" srcOrd="2" destOrd="0" presId="urn:microsoft.com/office/officeart/2008/layout/VerticalCurvedList"/>
    <dgm:cxn modelId="{8563A528-FE3B-4C89-8F3A-EBB5D1531EF8}" type="presParOf" srcId="{A8424DEA-53C6-4563-ACBF-B6E10A967FC3}" destId="{4231C1B4-91CE-4D51-B469-9C178D8CE9D2}" srcOrd="0" destOrd="0" presId="urn:microsoft.com/office/officeart/2008/layout/VerticalCurvedList"/>
    <dgm:cxn modelId="{25DD4B24-91E1-4CD9-9EE5-8D7F0F93C5C7}" type="presParOf" srcId="{C74FB3FF-1FBB-47FD-8195-90B1E440BCF9}" destId="{1B84ED48-0BF4-48CA-A5F5-836B3B62B336}" srcOrd="3" destOrd="0" presId="urn:microsoft.com/office/officeart/2008/layout/VerticalCurvedList"/>
    <dgm:cxn modelId="{1882C1E0-D4BA-4D9F-84C9-07FC00712286}" type="presParOf" srcId="{C74FB3FF-1FBB-47FD-8195-90B1E440BCF9}" destId="{63C86C87-EDF6-4B86-B441-AAE98C3DCF2C}" srcOrd="4" destOrd="0" presId="urn:microsoft.com/office/officeart/2008/layout/VerticalCurvedList"/>
    <dgm:cxn modelId="{4189FC9E-B5A2-40E5-B7B2-B6AC655A52BA}" type="presParOf" srcId="{63C86C87-EDF6-4B86-B441-AAE98C3DCF2C}" destId="{D82893E7-48AE-45DC-AD55-33F212078044}" srcOrd="0" destOrd="0" presId="urn:microsoft.com/office/officeart/2008/layout/VerticalCurvedList"/>
    <dgm:cxn modelId="{7788BDAE-B457-43F0-9653-311A289EAF39}" type="presParOf" srcId="{C74FB3FF-1FBB-47FD-8195-90B1E440BCF9}" destId="{C851089C-5A5D-4B8C-9648-87BDFCA1CB37}" srcOrd="5" destOrd="0" presId="urn:microsoft.com/office/officeart/2008/layout/VerticalCurvedList"/>
    <dgm:cxn modelId="{978DABD3-5585-427E-9525-055310C6EFFB}" type="presParOf" srcId="{C74FB3FF-1FBB-47FD-8195-90B1E440BCF9}" destId="{C2EFB8AE-4818-4397-A0DA-7368247A75FB}" srcOrd="6" destOrd="0" presId="urn:microsoft.com/office/officeart/2008/layout/VerticalCurvedList"/>
    <dgm:cxn modelId="{CA71F1F1-BBE6-4D9B-8824-2B3DCF863B87}" type="presParOf" srcId="{C2EFB8AE-4818-4397-A0DA-7368247A75FB}" destId="{43C97ABC-92C8-428B-AE87-F9A562291A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F42C4B-18B4-47C7-936B-01FF7AE668C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40B7A-2FBE-48CC-A7DC-508D576D66C3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Contract </a:t>
          </a:r>
          <a:r>
            <a:rPr lang="en-US" sz="900" b="1" dirty="0" err="1" smtClean="0">
              <a:solidFill>
                <a:schemeClr val="tx1"/>
              </a:solidFill>
            </a:rPr>
            <a:t>Mgt</a:t>
          </a:r>
          <a:r>
            <a:rPr lang="en-US" sz="900" b="1" dirty="0" smtClean="0">
              <a:solidFill>
                <a:schemeClr val="tx1"/>
              </a:solidFill>
            </a:rPr>
            <a:t> </a:t>
          </a:r>
          <a:r>
            <a:rPr lang="en-US" sz="900" b="1" dirty="0" err="1" smtClean="0">
              <a:solidFill>
                <a:schemeClr val="tx1"/>
              </a:solidFill>
            </a:rPr>
            <a:t>CoP</a:t>
          </a:r>
          <a:endParaRPr lang="en-US" sz="900" b="1" dirty="0">
            <a:solidFill>
              <a:schemeClr val="tx1"/>
            </a:solidFill>
          </a:endParaRPr>
        </a:p>
      </dgm:t>
    </dgm:pt>
    <dgm:pt modelId="{85BDBB4A-DC17-49D3-A705-0C8909E701EB}" type="parTrans" cxnId="{8FF0AF02-4096-4A64-8E35-B29C177831F7}">
      <dgm:prSet/>
      <dgm:spPr/>
      <dgm:t>
        <a:bodyPr/>
        <a:lstStyle/>
        <a:p>
          <a:endParaRPr lang="en-US" sz="2400"/>
        </a:p>
      </dgm:t>
    </dgm:pt>
    <dgm:pt modelId="{D53381EF-0FEF-49AB-BC90-396074F2DFFF}" type="sibTrans" cxnId="{8FF0AF02-4096-4A64-8E35-B29C177831F7}">
      <dgm:prSet custT="1"/>
      <dgm:spPr/>
      <dgm:t>
        <a:bodyPr/>
        <a:lstStyle/>
        <a:p>
          <a:endParaRPr lang="en-US" sz="4000"/>
        </a:p>
      </dgm:t>
    </dgm:pt>
    <dgm:pt modelId="{D13287DD-8848-4E83-97E3-C2A9FB2B1682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BIM </a:t>
          </a:r>
          <a:r>
            <a:rPr lang="en-US" sz="900" b="1" dirty="0" err="1" smtClean="0">
              <a:solidFill>
                <a:schemeClr val="tx1"/>
              </a:solidFill>
            </a:rPr>
            <a:t>CoP</a:t>
          </a:r>
          <a:endParaRPr lang="en-US" sz="900" b="1" dirty="0">
            <a:solidFill>
              <a:schemeClr val="tx1"/>
            </a:solidFill>
          </a:endParaRPr>
        </a:p>
      </dgm:t>
    </dgm:pt>
    <dgm:pt modelId="{246D9C09-8DFF-46E4-969B-DEAED8FACD42}" type="parTrans" cxnId="{ADBEC03A-F2D9-4011-97BB-C81D34637B2D}">
      <dgm:prSet/>
      <dgm:spPr/>
      <dgm:t>
        <a:bodyPr/>
        <a:lstStyle/>
        <a:p>
          <a:endParaRPr lang="en-US" sz="2400"/>
        </a:p>
      </dgm:t>
    </dgm:pt>
    <dgm:pt modelId="{C58D47BA-D1CE-4947-9388-A3EFB2E781F6}" type="sibTrans" cxnId="{ADBEC03A-F2D9-4011-97BB-C81D34637B2D}">
      <dgm:prSet custT="1"/>
      <dgm:spPr/>
      <dgm:t>
        <a:bodyPr/>
        <a:lstStyle/>
        <a:p>
          <a:endParaRPr lang="en-US" sz="4000"/>
        </a:p>
      </dgm:t>
    </dgm:pt>
    <dgm:pt modelId="{279DB1D6-BF72-4F6E-A9E2-FA48E7CFACB9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Structures </a:t>
          </a:r>
          <a:r>
            <a:rPr lang="en-US" sz="900" b="1" dirty="0" err="1" smtClean="0">
              <a:solidFill>
                <a:schemeClr val="tx1"/>
              </a:solidFill>
            </a:rPr>
            <a:t>CoP</a:t>
          </a:r>
          <a:endParaRPr lang="en-US" sz="900" b="1" dirty="0">
            <a:solidFill>
              <a:schemeClr val="tx1"/>
            </a:solidFill>
          </a:endParaRPr>
        </a:p>
      </dgm:t>
    </dgm:pt>
    <dgm:pt modelId="{8F461A2E-9D6F-443B-A257-5F7FE21A13AF}" type="parTrans" cxnId="{A6FFF9CE-8F76-440A-BABF-B824626AB5F2}">
      <dgm:prSet/>
      <dgm:spPr/>
      <dgm:t>
        <a:bodyPr/>
        <a:lstStyle/>
        <a:p>
          <a:endParaRPr lang="en-US" sz="2400"/>
        </a:p>
      </dgm:t>
    </dgm:pt>
    <dgm:pt modelId="{9834A2A1-B325-4B93-8CAB-2F901A5E461D}" type="sibTrans" cxnId="{A6FFF9CE-8F76-440A-BABF-B824626AB5F2}">
      <dgm:prSet custT="1"/>
      <dgm:spPr/>
      <dgm:t>
        <a:bodyPr/>
        <a:lstStyle/>
        <a:p>
          <a:endParaRPr lang="en-US" sz="4000"/>
        </a:p>
      </dgm:t>
    </dgm:pt>
    <dgm:pt modelId="{5DA5D348-2F2A-4CD8-89E2-29C95C705D9F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Green </a:t>
          </a:r>
          <a:r>
            <a:rPr lang="en-US" sz="900" b="1" dirty="0" err="1" smtClean="0">
              <a:solidFill>
                <a:schemeClr val="tx1"/>
              </a:solidFill>
            </a:rPr>
            <a:t>CoP</a:t>
          </a:r>
          <a:endParaRPr lang="en-US" sz="900" b="1" dirty="0">
            <a:solidFill>
              <a:schemeClr val="tx1"/>
            </a:solidFill>
          </a:endParaRPr>
        </a:p>
      </dgm:t>
    </dgm:pt>
    <dgm:pt modelId="{C167FEED-6DC2-48F6-BD6B-2E7CBB28C7BC}" type="parTrans" cxnId="{1883517E-18C1-41FA-8B62-118542A1047C}">
      <dgm:prSet/>
      <dgm:spPr/>
      <dgm:t>
        <a:bodyPr/>
        <a:lstStyle/>
        <a:p>
          <a:endParaRPr lang="en-US" sz="2400"/>
        </a:p>
      </dgm:t>
    </dgm:pt>
    <dgm:pt modelId="{7655DF02-D573-43C2-A753-2F7373C85627}" type="sibTrans" cxnId="{1883517E-18C1-41FA-8B62-118542A1047C}">
      <dgm:prSet custT="1"/>
      <dgm:spPr/>
      <dgm:t>
        <a:bodyPr/>
        <a:lstStyle/>
        <a:p>
          <a:r>
            <a:rPr lang="en-US" sz="4000" dirty="0" smtClean="0"/>
            <a:t>?</a:t>
          </a:r>
          <a:endParaRPr lang="en-US" sz="4000" dirty="0"/>
        </a:p>
      </dgm:t>
    </dgm:pt>
    <dgm:pt modelId="{97FCAFA3-941F-4F13-B509-21D2679CB99E}" type="pres">
      <dgm:prSet presAssocID="{49F42C4B-18B4-47C7-936B-01FF7AE668C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33C2DE24-BD1F-4A44-BF64-805D803E2316}" type="pres">
      <dgm:prSet presAssocID="{31940B7A-2FBE-48CC-A7DC-508D576D66C3}" presName="composite" presStyleCnt="0"/>
      <dgm:spPr/>
    </dgm:pt>
    <dgm:pt modelId="{D325E076-4429-4F56-B929-FA06A883C3AC}" type="pres">
      <dgm:prSet presAssocID="{31940B7A-2FBE-48CC-A7DC-508D576D66C3}" presName="Parent1" presStyleLbl="node1" presStyleIdx="0" presStyleCnt="8" custScaleX="239424" custScaleY="108588" custLinFactNeighborX="50449" custLinFactNeighborY="-29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B100A0A-2CF5-46CF-A3C7-E23EC37498C1}" type="pres">
      <dgm:prSet presAssocID="{31940B7A-2FBE-48CC-A7DC-508D576D66C3}" presName="Childtext1" presStyleLbl="revTx" presStyleIdx="0" presStyleCnt="4" custLinFactY="132101" custLinFactNeighborX="-48950" custLinFactNeighborY="200000">
        <dgm:presLayoutVars>
          <dgm:chMax val="0"/>
          <dgm:chPref val="0"/>
          <dgm:bulletEnabled val="1"/>
        </dgm:presLayoutVars>
      </dgm:prSet>
      <dgm:spPr/>
    </dgm:pt>
    <dgm:pt modelId="{9CC53212-B355-4EF8-A377-1FB5130451C6}" type="pres">
      <dgm:prSet presAssocID="{31940B7A-2FBE-48CC-A7DC-508D576D66C3}" presName="BalanceSpacing" presStyleCnt="0"/>
      <dgm:spPr/>
    </dgm:pt>
    <dgm:pt modelId="{3AF51586-6C88-4EFA-9B62-0BEA846603E5}" type="pres">
      <dgm:prSet presAssocID="{31940B7A-2FBE-48CC-A7DC-508D576D66C3}" presName="BalanceSpacing1" presStyleCnt="0"/>
      <dgm:spPr/>
    </dgm:pt>
    <dgm:pt modelId="{6649B005-2D60-4B1D-910E-60787333A00E}" type="pres">
      <dgm:prSet presAssocID="{D53381EF-0FEF-49AB-BC90-396074F2DFFF}" presName="Accent1Text" presStyleLbl="node1" presStyleIdx="1" presStyleCnt="8" custLinFactNeighborX="-62310" custLinFactNeighborY="-6576"/>
      <dgm:spPr/>
      <dgm:t>
        <a:bodyPr/>
        <a:lstStyle/>
        <a:p>
          <a:endParaRPr lang="en-MY"/>
        </a:p>
      </dgm:t>
    </dgm:pt>
    <dgm:pt modelId="{D8C33035-66C3-4BC0-AF68-397583BB2E67}" type="pres">
      <dgm:prSet presAssocID="{D53381EF-0FEF-49AB-BC90-396074F2DFFF}" presName="spaceBetweenRectangles" presStyleCnt="0"/>
      <dgm:spPr/>
    </dgm:pt>
    <dgm:pt modelId="{2CF96B46-741F-45BE-BFB4-729030979315}" type="pres">
      <dgm:prSet presAssocID="{D13287DD-8848-4E83-97E3-C2A9FB2B1682}" presName="composite" presStyleCnt="0"/>
      <dgm:spPr/>
    </dgm:pt>
    <dgm:pt modelId="{5FB40759-DB22-42A1-8396-086555DF0725}" type="pres">
      <dgm:prSet presAssocID="{D13287DD-8848-4E83-97E3-C2A9FB2B1682}" presName="Parent1" presStyleLbl="node1" presStyleIdx="2" presStyleCnt="8" custScaleX="157226" custScaleY="107517" custLinFactX="-25716" custLinFactNeighborX="-100000" custLinFactNeighborY="-973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2FFD649-7E65-4C85-9495-0E9CBA25F8AF}" type="pres">
      <dgm:prSet presAssocID="{D13287DD-8848-4E83-97E3-C2A9FB2B1682}" presName="Childtext1" presStyleLbl="revTx" presStyleIdx="1" presStyleCnt="4" custLinFactY="-31553" custLinFactNeighborX="4288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2328E-95D9-4AC2-B931-DBEC276B3F9C}" type="pres">
      <dgm:prSet presAssocID="{D13287DD-8848-4E83-97E3-C2A9FB2B1682}" presName="BalanceSpacing" presStyleCnt="0"/>
      <dgm:spPr/>
    </dgm:pt>
    <dgm:pt modelId="{8A494DD3-EAB8-4BCF-9856-D0E49B67F342}" type="pres">
      <dgm:prSet presAssocID="{D13287DD-8848-4E83-97E3-C2A9FB2B1682}" presName="BalanceSpacing1" presStyleCnt="0"/>
      <dgm:spPr/>
    </dgm:pt>
    <dgm:pt modelId="{6367650B-1697-4FD7-95A7-FABD7DF65297}" type="pres">
      <dgm:prSet presAssocID="{C58D47BA-D1CE-4947-9388-A3EFB2E781F6}" presName="Accent1Text" presStyleLbl="node1" presStyleIdx="3" presStyleCnt="8" custLinFactNeighborX="75169" custLinFactNeighborY="20624"/>
      <dgm:spPr/>
      <dgm:t>
        <a:bodyPr/>
        <a:lstStyle/>
        <a:p>
          <a:endParaRPr lang="en-MY"/>
        </a:p>
      </dgm:t>
    </dgm:pt>
    <dgm:pt modelId="{ABF3AC53-355C-483E-9644-C980FE7E8A0D}" type="pres">
      <dgm:prSet presAssocID="{C58D47BA-D1CE-4947-9388-A3EFB2E781F6}" presName="spaceBetweenRectangles" presStyleCnt="0"/>
      <dgm:spPr/>
    </dgm:pt>
    <dgm:pt modelId="{BFC3C979-F3ED-408D-A71B-8D1C7953EDEB}" type="pres">
      <dgm:prSet presAssocID="{279DB1D6-BF72-4F6E-A9E2-FA48E7CFACB9}" presName="composite" presStyleCnt="0"/>
      <dgm:spPr/>
    </dgm:pt>
    <dgm:pt modelId="{80676E08-BA9E-4C79-AC1E-E16C1A2CC77C}" type="pres">
      <dgm:prSet presAssocID="{279DB1D6-BF72-4F6E-A9E2-FA48E7CFACB9}" presName="Parent1" presStyleLbl="node1" presStyleIdx="4" presStyleCnt="8" custScaleX="230279" custScaleY="130297" custLinFactX="41991" custLinFactNeighborX="100000" custLinFactNeighborY="-890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8DA81CB-D998-42FB-95B6-0CDA9D817F8F}" type="pres">
      <dgm:prSet presAssocID="{279DB1D6-BF72-4F6E-A9E2-FA48E7CFACB9}" presName="Childtext1" presStyleLbl="revTx" presStyleIdx="2" presStyleCnt="4" custLinFactY="-95699" custLinFactNeighborX="32987" custLinFactNeighborY="-100000">
        <dgm:presLayoutVars>
          <dgm:chMax val="0"/>
          <dgm:chPref val="0"/>
          <dgm:bulletEnabled val="1"/>
        </dgm:presLayoutVars>
      </dgm:prSet>
      <dgm:spPr/>
    </dgm:pt>
    <dgm:pt modelId="{781EFA0F-87DF-467E-9926-F67DDC6FF8E8}" type="pres">
      <dgm:prSet presAssocID="{279DB1D6-BF72-4F6E-A9E2-FA48E7CFACB9}" presName="BalanceSpacing" presStyleCnt="0"/>
      <dgm:spPr/>
    </dgm:pt>
    <dgm:pt modelId="{B43F2F41-87BF-46F3-9A37-C381A56A04E6}" type="pres">
      <dgm:prSet presAssocID="{279DB1D6-BF72-4F6E-A9E2-FA48E7CFACB9}" presName="BalanceSpacing1" presStyleCnt="0"/>
      <dgm:spPr/>
    </dgm:pt>
    <dgm:pt modelId="{6B25338A-60E1-41A7-89A5-6EFBD031DFB3}" type="pres">
      <dgm:prSet presAssocID="{9834A2A1-B325-4B93-8CAB-2F901A5E461D}" presName="Accent1Text" presStyleLbl="node1" presStyleIdx="5" presStyleCnt="8" custLinFactNeighborX="-3425" custLinFactNeighborY="-87721"/>
      <dgm:spPr/>
      <dgm:t>
        <a:bodyPr/>
        <a:lstStyle/>
        <a:p>
          <a:endParaRPr lang="en-MY"/>
        </a:p>
      </dgm:t>
    </dgm:pt>
    <dgm:pt modelId="{E79899D7-03A4-4D1D-BA7C-6DAC7D914081}" type="pres">
      <dgm:prSet presAssocID="{9834A2A1-B325-4B93-8CAB-2F901A5E461D}" presName="spaceBetweenRectangles" presStyleCnt="0"/>
      <dgm:spPr/>
    </dgm:pt>
    <dgm:pt modelId="{FB0B232E-B4C9-4E25-AEF6-AE21C2E2D7B8}" type="pres">
      <dgm:prSet presAssocID="{5DA5D348-2F2A-4CD8-89E2-29C95C705D9F}" presName="composite" presStyleCnt="0"/>
      <dgm:spPr/>
    </dgm:pt>
    <dgm:pt modelId="{D356D8CE-D7F8-4100-84D0-1CA419306D5B}" type="pres">
      <dgm:prSet presAssocID="{5DA5D348-2F2A-4CD8-89E2-29C95C705D9F}" presName="Parent1" presStyleLbl="node1" presStyleIdx="6" presStyleCnt="8" custScaleX="194819" custScaleY="116073" custLinFactY="-100000" custLinFactNeighborX="-33721" custLinFactNeighborY="-1042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FBFA49B-FE97-43F1-BA2D-4360270F81C4}" type="pres">
      <dgm:prSet presAssocID="{5DA5D348-2F2A-4CD8-89E2-29C95C705D9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B9ACB884-F131-499B-BAE6-56AD22F2129D}" type="pres">
      <dgm:prSet presAssocID="{5DA5D348-2F2A-4CD8-89E2-29C95C705D9F}" presName="BalanceSpacing" presStyleCnt="0"/>
      <dgm:spPr/>
    </dgm:pt>
    <dgm:pt modelId="{9DF008AC-0B5B-498D-AEE1-A759D42EDE4D}" type="pres">
      <dgm:prSet presAssocID="{5DA5D348-2F2A-4CD8-89E2-29C95C705D9F}" presName="BalanceSpacing1" presStyleCnt="0"/>
      <dgm:spPr/>
    </dgm:pt>
    <dgm:pt modelId="{5EBC3690-77C3-476C-A9D8-10969987DD2F}" type="pres">
      <dgm:prSet presAssocID="{7655DF02-D573-43C2-A753-2F7373C85627}" presName="Accent1Text" presStyleLbl="node1" presStyleIdx="7" presStyleCnt="8" custScaleX="124097" custScaleY="109997" custLinFactX="-119389" custLinFactY="-100000" custLinFactNeighborX="-200000" custLinFactNeighborY="-121509"/>
      <dgm:spPr/>
      <dgm:t>
        <a:bodyPr/>
        <a:lstStyle/>
        <a:p>
          <a:endParaRPr lang="en-MY"/>
        </a:p>
      </dgm:t>
    </dgm:pt>
  </dgm:ptLst>
  <dgm:cxnLst>
    <dgm:cxn modelId="{C254D533-EFE5-4CEF-9DBE-DDF5706E274B}" type="presOf" srcId="{D53381EF-0FEF-49AB-BC90-396074F2DFFF}" destId="{6649B005-2D60-4B1D-910E-60787333A00E}" srcOrd="0" destOrd="0" presId="urn:microsoft.com/office/officeart/2008/layout/AlternatingHexagons"/>
    <dgm:cxn modelId="{A6FFF9CE-8F76-440A-BABF-B824626AB5F2}" srcId="{49F42C4B-18B4-47C7-936B-01FF7AE668C3}" destId="{279DB1D6-BF72-4F6E-A9E2-FA48E7CFACB9}" srcOrd="2" destOrd="0" parTransId="{8F461A2E-9D6F-443B-A257-5F7FE21A13AF}" sibTransId="{9834A2A1-B325-4B93-8CAB-2F901A5E461D}"/>
    <dgm:cxn modelId="{C974B1A8-82D8-447C-9266-E96AF466736C}" type="presOf" srcId="{31940B7A-2FBE-48CC-A7DC-508D576D66C3}" destId="{D325E076-4429-4F56-B929-FA06A883C3AC}" srcOrd="0" destOrd="0" presId="urn:microsoft.com/office/officeart/2008/layout/AlternatingHexagons"/>
    <dgm:cxn modelId="{DFC226F8-57AB-488A-8866-6452FDCCB8EE}" type="presOf" srcId="{7655DF02-D573-43C2-A753-2F7373C85627}" destId="{5EBC3690-77C3-476C-A9D8-10969987DD2F}" srcOrd="0" destOrd="0" presId="urn:microsoft.com/office/officeart/2008/layout/AlternatingHexagons"/>
    <dgm:cxn modelId="{34F450E4-4A0E-432B-ADDD-29A57449CCA9}" type="presOf" srcId="{9834A2A1-B325-4B93-8CAB-2F901A5E461D}" destId="{6B25338A-60E1-41A7-89A5-6EFBD031DFB3}" srcOrd="0" destOrd="0" presId="urn:microsoft.com/office/officeart/2008/layout/AlternatingHexagons"/>
    <dgm:cxn modelId="{8FF0AF02-4096-4A64-8E35-B29C177831F7}" srcId="{49F42C4B-18B4-47C7-936B-01FF7AE668C3}" destId="{31940B7A-2FBE-48CC-A7DC-508D576D66C3}" srcOrd="0" destOrd="0" parTransId="{85BDBB4A-DC17-49D3-A705-0C8909E701EB}" sibTransId="{D53381EF-0FEF-49AB-BC90-396074F2DFFF}"/>
    <dgm:cxn modelId="{5458AEE5-4BDA-4EAD-9F8D-962B36112C03}" type="presOf" srcId="{5DA5D348-2F2A-4CD8-89E2-29C95C705D9F}" destId="{D356D8CE-D7F8-4100-84D0-1CA419306D5B}" srcOrd="0" destOrd="0" presId="urn:microsoft.com/office/officeart/2008/layout/AlternatingHexagons"/>
    <dgm:cxn modelId="{8FC67DD1-4530-47A9-AAD0-565F4240AEA9}" type="presOf" srcId="{D13287DD-8848-4E83-97E3-C2A9FB2B1682}" destId="{5FB40759-DB22-42A1-8396-086555DF0725}" srcOrd="0" destOrd="0" presId="urn:microsoft.com/office/officeart/2008/layout/AlternatingHexagons"/>
    <dgm:cxn modelId="{1883517E-18C1-41FA-8B62-118542A1047C}" srcId="{49F42C4B-18B4-47C7-936B-01FF7AE668C3}" destId="{5DA5D348-2F2A-4CD8-89E2-29C95C705D9F}" srcOrd="3" destOrd="0" parTransId="{C167FEED-6DC2-48F6-BD6B-2E7CBB28C7BC}" sibTransId="{7655DF02-D573-43C2-A753-2F7373C85627}"/>
    <dgm:cxn modelId="{ADBEC03A-F2D9-4011-97BB-C81D34637B2D}" srcId="{49F42C4B-18B4-47C7-936B-01FF7AE668C3}" destId="{D13287DD-8848-4E83-97E3-C2A9FB2B1682}" srcOrd="1" destOrd="0" parTransId="{246D9C09-8DFF-46E4-969B-DEAED8FACD42}" sibTransId="{C58D47BA-D1CE-4947-9388-A3EFB2E781F6}"/>
    <dgm:cxn modelId="{2AB41B60-7A35-4D05-B6DF-E6D5EE3CDFA7}" type="presOf" srcId="{49F42C4B-18B4-47C7-936B-01FF7AE668C3}" destId="{97FCAFA3-941F-4F13-B509-21D2679CB99E}" srcOrd="0" destOrd="0" presId="urn:microsoft.com/office/officeart/2008/layout/AlternatingHexagons"/>
    <dgm:cxn modelId="{2338787A-F141-4771-8699-63646CE31D80}" type="presOf" srcId="{279DB1D6-BF72-4F6E-A9E2-FA48E7CFACB9}" destId="{80676E08-BA9E-4C79-AC1E-E16C1A2CC77C}" srcOrd="0" destOrd="0" presId="urn:microsoft.com/office/officeart/2008/layout/AlternatingHexagons"/>
    <dgm:cxn modelId="{6656B3E3-766D-4371-BF82-673F23655DC1}" type="presOf" srcId="{C58D47BA-D1CE-4947-9388-A3EFB2E781F6}" destId="{6367650B-1697-4FD7-95A7-FABD7DF65297}" srcOrd="0" destOrd="0" presId="urn:microsoft.com/office/officeart/2008/layout/AlternatingHexagons"/>
    <dgm:cxn modelId="{40F4B765-D96A-4C43-851D-65D8EA1C0278}" type="presParOf" srcId="{97FCAFA3-941F-4F13-B509-21D2679CB99E}" destId="{33C2DE24-BD1F-4A44-BF64-805D803E2316}" srcOrd="0" destOrd="0" presId="urn:microsoft.com/office/officeart/2008/layout/AlternatingHexagons"/>
    <dgm:cxn modelId="{ED9A7C72-858E-4E6A-A927-9E15E3DC258D}" type="presParOf" srcId="{33C2DE24-BD1F-4A44-BF64-805D803E2316}" destId="{D325E076-4429-4F56-B929-FA06A883C3AC}" srcOrd="0" destOrd="0" presId="urn:microsoft.com/office/officeart/2008/layout/AlternatingHexagons"/>
    <dgm:cxn modelId="{27AF7F92-8650-4F7B-AAA8-8C6550948A8D}" type="presParOf" srcId="{33C2DE24-BD1F-4A44-BF64-805D803E2316}" destId="{3B100A0A-2CF5-46CF-A3C7-E23EC37498C1}" srcOrd="1" destOrd="0" presId="urn:microsoft.com/office/officeart/2008/layout/AlternatingHexagons"/>
    <dgm:cxn modelId="{E791B168-1090-40E0-A402-0FB502F7F5ED}" type="presParOf" srcId="{33C2DE24-BD1F-4A44-BF64-805D803E2316}" destId="{9CC53212-B355-4EF8-A377-1FB5130451C6}" srcOrd="2" destOrd="0" presId="urn:microsoft.com/office/officeart/2008/layout/AlternatingHexagons"/>
    <dgm:cxn modelId="{0C2F3264-FC4D-4E5E-8590-F4D634A0844B}" type="presParOf" srcId="{33C2DE24-BD1F-4A44-BF64-805D803E2316}" destId="{3AF51586-6C88-4EFA-9B62-0BEA846603E5}" srcOrd="3" destOrd="0" presId="urn:microsoft.com/office/officeart/2008/layout/AlternatingHexagons"/>
    <dgm:cxn modelId="{57165C20-DE1A-4354-AE71-F690093CB7F2}" type="presParOf" srcId="{33C2DE24-BD1F-4A44-BF64-805D803E2316}" destId="{6649B005-2D60-4B1D-910E-60787333A00E}" srcOrd="4" destOrd="0" presId="urn:microsoft.com/office/officeart/2008/layout/AlternatingHexagons"/>
    <dgm:cxn modelId="{812F5F1D-2AB5-4ACE-9599-79974A550C0A}" type="presParOf" srcId="{97FCAFA3-941F-4F13-B509-21D2679CB99E}" destId="{D8C33035-66C3-4BC0-AF68-397583BB2E67}" srcOrd="1" destOrd="0" presId="urn:microsoft.com/office/officeart/2008/layout/AlternatingHexagons"/>
    <dgm:cxn modelId="{B2498B50-A161-4CEA-9DD3-D82C47791890}" type="presParOf" srcId="{97FCAFA3-941F-4F13-B509-21D2679CB99E}" destId="{2CF96B46-741F-45BE-BFB4-729030979315}" srcOrd="2" destOrd="0" presId="urn:microsoft.com/office/officeart/2008/layout/AlternatingHexagons"/>
    <dgm:cxn modelId="{6DF668A9-0ADE-420C-80DF-FF09F5B7CC5E}" type="presParOf" srcId="{2CF96B46-741F-45BE-BFB4-729030979315}" destId="{5FB40759-DB22-42A1-8396-086555DF0725}" srcOrd="0" destOrd="0" presId="urn:microsoft.com/office/officeart/2008/layout/AlternatingHexagons"/>
    <dgm:cxn modelId="{4D3B1FD5-047E-489B-BDB5-E75C554378B4}" type="presParOf" srcId="{2CF96B46-741F-45BE-BFB4-729030979315}" destId="{82FFD649-7E65-4C85-9495-0E9CBA25F8AF}" srcOrd="1" destOrd="0" presId="urn:microsoft.com/office/officeart/2008/layout/AlternatingHexagons"/>
    <dgm:cxn modelId="{C14CB25E-A3F9-4DD3-A810-255A262D7C11}" type="presParOf" srcId="{2CF96B46-741F-45BE-BFB4-729030979315}" destId="{D982328E-95D9-4AC2-B931-DBEC276B3F9C}" srcOrd="2" destOrd="0" presId="urn:microsoft.com/office/officeart/2008/layout/AlternatingHexagons"/>
    <dgm:cxn modelId="{70E53CF9-B76F-4EA4-AF06-333E9C296579}" type="presParOf" srcId="{2CF96B46-741F-45BE-BFB4-729030979315}" destId="{8A494DD3-EAB8-4BCF-9856-D0E49B67F342}" srcOrd="3" destOrd="0" presId="urn:microsoft.com/office/officeart/2008/layout/AlternatingHexagons"/>
    <dgm:cxn modelId="{F387CE49-5A06-42F6-B3DD-5359B83BCABA}" type="presParOf" srcId="{2CF96B46-741F-45BE-BFB4-729030979315}" destId="{6367650B-1697-4FD7-95A7-FABD7DF65297}" srcOrd="4" destOrd="0" presId="urn:microsoft.com/office/officeart/2008/layout/AlternatingHexagons"/>
    <dgm:cxn modelId="{3DC2E8E5-9E2E-44B4-BDBE-49A9A25C6455}" type="presParOf" srcId="{97FCAFA3-941F-4F13-B509-21D2679CB99E}" destId="{ABF3AC53-355C-483E-9644-C980FE7E8A0D}" srcOrd="3" destOrd="0" presId="urn:microsoft.com/office/officeart/2008/layout/AlternatingHexagons"/>
    <dgm:cxn modelId="{ABDC2FA0-CA66-4C20-82C9-E8E05F6E68E9}" type="presParOf" srcId="{97FCAFA3-941F-4F13-B509-21D2679CB99E}" destId="{BFC3C979-F3ED-408D-A71B-8D1C7953EDEB}" srcOrd="4" destOrd="0" presId="urn:microsoft.com/office/officeart/2008/layout/AlternatingHexagons"/>
    <dgm:cxn modelId="{570C7442-1CDF-45E0-B904-88FA75C5FE60}" type="presParOf" srcId="{BFC3C979-F3ED-408D-A71B-8D1C7953EDEB}" destId="{80676E08-BA9E-4C79-AC1E-E16C1A2CC77C}" srcOrd="0" destOrd="0" presId="urn:microsoft.com/office/officeart/2008/layout/AlternatingHexagons"/>
    <dgm:cxn modelId="{74C6B022-B3BB-4633-9B24-9E9749710C3D}" type="presParOf" srcId="{BFC3C979-F3ED-408D-A71B-8D1C7953EDEB}" destId="{98DA81CB-D998-42FB-95B6-0CDA9D817F8F}" srcOrd="1" destOrd="0" presId="urn:microsoft.com/office/officeart/2008/layout/AlternatingHexagons"/>
    <dgm:cxn modelId="{2B5D9356-3CD8-4081-81D4-FC68897204B2}" type="presParOf" srcId="{BFC3C979-F3ED-408D-A71B-8D1C7953EDEB}" destId="{781EFA0F-87DF-467E-9926-F67DDC6FF8E8}" srcOrd="2" destOrd="0" presId="urn:microsoft.com/office/officeart/2008/layout/AlternatingHexagons"/>
    <dgm:cxn modelId="{1290339D-7A1A-41B4-8F55-AD0B70D01004}" type="presParOf" srcId="{BFC3C979-F3ED-408D-A71B-8D1C7953EDEB}" destId="{B43F2F41-87BF-46F3-9A37-C381A56A04E6}" srcOrd="3" destOrd="0" presId="urn:microsoft.com/office/officeart/2008/layout/AlternatingHexagons"/>
    <dgm:cxn modelId="{D7AC9165-5411-45A9-B2CC-DCA041791118}" type="presParOf" srcId="{BFC3C979-F3ED-408D-A71B-8D1C7953EDEB}" destId="{6B25338A-60E1-41A7-89A5-6EFBD031DFB3}" srcOrd="4" destOrd="0" presId="urn:microsoft.com/office/officeart/2008/layout/AlternatingHexagons"/>
    <dgm:cxn modelId="{586B278F-A7ED-404A-B44E-CB2FED1E1E52}" type="presParOf" srcId="{97FCAFA3-941F-4F13-B509-21D2679CB99E}" destId="{E79899D7-03A4-4D1D-BA7C-6DAC7D914081}" srcOrd="5" destOrd="0" presId="urn:microsoft.com/office/officeart/2008/layout/AlternatingHexagons"/>
    <dgm:cxn modelId="{CD8CA5E9-1C56-4E4A-95C1-B86D5317ADCD}" type="presParOf" srcId="{97FCAFA3-941F-4F13-B509-21D2679CB99E}" destId="{FB0B232E-B4C9-4E25-AEF6-AE21C2E2D7B8}" srcOrd="6" destOrd="0" presId="urn:microsoft.com/office/officeart/2008/layout/AlternatingHexagons"/>
    <dgm:cxn modelId="{FD86711F-7B88-4542-8935-926CA6CFB229}" type="presParOf" srcId="{FB0B232E-B4C9-4E25-AEF6-AE21C2E2D7B8}" destId="{D356D8CE-D7F8-4100-84D0-1CA419306D5B}" srcOrd="0" destOrd="0" presId="urn:microsoft.com/office/officeart/2008/layout/AlternatingHexagons"/>
    <dgm:cxn modelId="{0BA9DEA8-84A1-4C00-A1CE-3625BCE0ECA0}" type="presParOf" srcId="{FB0B232E-B4C9-4E25-AEF6-AE21C2E2D7B8}" destId="{1FBFA49B-FE97-43F1-BA2D-4360270F81C4}" srcOrd="1" destOrd="0" presId="urn:microsoft.com/office/officeart/2008/layout/AlternatingHexagons"/>
    <dgm:cxn modelId="{C67D0A99-870F-400F-B5E1-6EA5AA858593}" type="presParOf" srcId="{FB0B232E-B4C9-4E25-AEF6-AE21C2E2D7B8}" destId="{B9ACB884-F131-499B-BAE6-56AD22F2129D}" srcOrd="2" destOrd="0" presId="urn:microsoft.com/office/officeart/2008/layout/AlternatingHexagons"/>
    <dgm:cxn modelId="{9FCD47E0-597A-408D-A054-EA2043676F43}" type="presParOf" srcId="{FB0B232E-B4C9-4E25-AEF6-AE21C2E2D7B8}" destId="{9DF008AC-0B5B-498D-AEE1-A759D42EDE4D}" srcOrd="3" destOrd="0" presId="urn:microsoft.com/office/officeart/2008/layout/AlternatingHexagons"/>
    <dgm:cxn modelId="{36771197-F2C4-4BC3-A892-3E148424FABF}" type="presParOf" srcId="{FB0B232E-B4C9-4E25-AEF6-AE21C2E2D7B8}" destId="{5EBC3690-77C3-476C-A9D8-10969987DD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225D0-E295-4FAC-8D85-1D1726214AD0}">
      <dsp:nvSpPr>
        <dsp:cNvPr id="0" name=""/>
        <dsp:cNvSpPr/>
      </dsp:nvSpPr>
      <dsp:spPr>
        <a:xfrm rot="16200000">
          <a:off x="2066" y="2229"/>
          <a:ext cx="2616398" cy="2619381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Knowledge seeker</a:t>
          </a:r>
          <a:endParaRPr lang="en-MY" sz="2800" kern="1200" dirty="0"/>
        </a:p>
      </dsp:txBody>
      <dsp:txXfrm rot="5400000">
        <a:off x="575" y="657819"/>
        <a:ext cx="2161511" cy="1308199"/>
      </dsp:txXfrm>
    </dsp:sp>
    <dsp:sp modelId="{0639AF2F-EA5F-4F14-92F4-D2804E73E07A}">
      <dsp:nvSpPr>
        <dsp:cNvPr id="0" name=""/>
        <dsp:cNvSpPr/>
      </dsp:nvSpPr>
      <dsp:spPr>
        <a:xfrm rot="5400000">
          <a:off x="6525535" y="5"/>
          <a:ext cx="2616398" cy="2623829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Knowledge bearer</a:t>
          </a:r>
          <a:endParaRPr lang="en-MY" sz="2800" kern="1200" dirty="0"/>
        </a:p>
      </dsp:txBody>
      <dsp:txXfrm rot="-5400000">
        <a:off x="6979690" y="657821"/>
        <a:ext cx="2165959" cy="13081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12146-82D6-4C06-AEFE-9656003C241B}">
      <dsp:nvSpPr>
        <dsp:cNvPr id="0" name=""/>
        <dsp:cNvSpPr/>
      </dsp:nvSpPr>
      <dsp:spPr>
        <a:xfrm>
          <a:off x="513397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Project Management</a:t>
          </a:r>
          <a:endParaRPr lang="en-MY" sz="1800" kern="1200" dirty="0"/>
        </a:p>
      </dsp:txBody>
      <dsp:txXfrm>
        <a:off x="513397" y="3373"/>
        <a:ext cx="2346126" cy="1407675"/>
      </dsp:txXfrm>
    </dsp:sp>
    <dsp:sp modelId="{DD489BF5-11E7-4D20-83FF-49304B65171E}">
      <dsp:nvSpPr>
        <dsp:cNvPr id="0" name=""/>
        <dsp:cNvSpPr/>
      </dsp:nvSpPr>
      <dsp:spPr>
        <a:xfrm>
          <a:off x="3094136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66451"/>
                <a:satOff val="-6621"/>
                <a:lumOff val="10722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66451"/>
                <a:satOff val="-6621"/>
                <a:lumOff val="10722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66451"/>
                <a:satOff val="-6621"/>
                <a:lumOff val="10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Assets and Facilities Management</a:t>
          </a:r>
          <a:endParaRPr lang="en-MY" sz="1800" kern="1200" dirty="0"/>
        </a:p>
      </dsp:txBody>
      <dsp:txXfrm>
        <a:off x="3094136" y="3373"/>
        <a:ext cx="2346126" cy="1407675"/>
      </dsp:txXfrm>
    </dsp:sp>
    <dsp:sp modelId="{B256C58C-951A-453C-94BA-6D08FFF4651C}">
      <dsp:nvSpPr>
        <dsp:cNvPr id="0" name=""/>
        <dsp:cNvSpPr/>
      </dsp:nvSpPr>
      <dsp:spPr>
        <a:xfrm>
          <a:off x="5674875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32901"/>
                <a:satOff val="-13242"/>
                <a:lumOff val="21444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32901"/>
                <a:satOff val="-13242"/>
                <a:lumOff val="21444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32901"/>
                <a:satOff val="-13242"/>
                <a:lumOff val="214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Stakeholder Management</a:t>
          </a:r>
          <a:endParaRPr lang="en-MY" sz="1800" kern="1200" dirty="0"/>
        </a:p>
      </dsp:txBody>
      <dsp:txXfrm>
        <a:off x="5674875" y="3373"/>
        <a:ext cx="2346126" cy="1407675"/>
      </dsp:txXfrm>
    </dsp:sp>
    <dsp:sp modelId="{B5B5414D-2458-4A72-9049-71D165172C51}">
      <dsp:nvSpPr>
        <dsp:cNvPr id="0" name=""/>
        <dsp:cNvSpPr/>
      </dsp:nvSpPr>
      <dsp:spPr>
        <a:xfrm>
          <a:off x="513397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99352"/>
                <a:satOff val="-19863"/>
                <a:lumOff val="3216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99352"/>
                <a:satOff val="-19863"/>
                <a:lumOff val="3216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99352"/>
                <a:satOff val="-19863"/>
                <a:lumOff val="321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Human Resource Management</a:t>
          </a:r>
          <a:endParaRPr lang="en-MY" sz="1800" kern="1200" dirty="0"/>
        </a:p>
      </dsp:txBody>
      <dsp:txXfrm>
        <a:off x="513397" y="1645662"/>
        <a:ext cx="2346126" cy="1407675"/>
      </dsp:txXfrm>
    </dsp:sp>
    <dsp:sp modelId="{CF8F9A9E-631D-470B-AB2D-BDCCAF8D0248}">
      <dsp:nvSpPr>
        <dsp:cNvPr id="0" name=""/>
        <dsp:cNvSpPr/>
      </dsp:nvSpPr>
      <dsp:spPr>
        <a:xfrm>
          <a:off x="3094136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65802"/>
                <a:satOff val="-26484"/>
                <a:lumOff val="42887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65802"/>
                <a:satOff val="-26484"/>
                <a:lumOff val="42887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65802"/>
                <a:satOff val="-26484"/>
                <a:lumOff val="428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Technical and Contract Administration</a:t>
          </a:r>
          <a:endParaRPr lang="en-MY" sz="1800" kern="1200" dirty="0"/>
        </a:p>
      </dsp:txBody>
      <dsp:txXfrm>
        <a:off x="3094136" y="1645662"/>
        <a:ext cx="2346126" cy="1407675"/>
      </dsp:txXfrm>
    </dsp:sp>
    <dsp:sp modelId="{33C8F20E-27CB-458C-A9FA-A471561C9E6C}">
      <dsp:nvSpPr>
        <dsp:cNvPr id="0" name=""/>
        <dsp:cNvSpPr/>
      </dsp:nvSpPr>
      <dsp:spPr>
        <a:xfrm>
          <a:off x="5674875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65802"/>
                <a:satOff val="-26484"/>
                <a:lumOff val="42887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65802"/>
                <a:satOff val="-26484"/>
                <a:lumOff val="42887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65802"/>
                <a:satOff val="-26484"/>
                <a:lumOff val="428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Structure</a:t>
          </a:r>
          <a:endParaRPr lang="en-MY" sz="1800" kern="1200" dirty="0"/>
        </a:p>
      </dsp:txBody>
      <dsp:txXfrm>
        <a:off x="5674875" y="1645662"/>
        <a:ext cx="2346126" cy="1407675"/>
      </dsp:txXfrm>
    </dsp:sp>
    <dsp:sp modelId="{B514A358-A6D7-4E4C-85E6-59E2B4E40489}">
      <dsp:nvSpPr>
        <dsp:cNvPr id="0" name=""/>
        <dsp:cNvSpPr/>
      </dsp:nvSpPr>
      <dsp:spPr>
        <a:xfrm>
          <a:off x="513397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99352"/>
                <a:satOff val="-19863"/>
                <a:lumOff val="3216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99352"/>
                <a:satOff val="-19863"/>
                <a:lumOff val="3216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99352"/>
                <a:satOff val="-19863"/>
                <a:lumOff val="321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BIM</a:t>
          </a:r>
          <a:endParaRPr lang="en-MY" sz="1800" kern="1200" dirty="0"/>
        </a:p>
      </dsp:txBody>
      <dsp:txXfrm>
        <a:off x="513397" y="3287950"/>
        <a:ext cx="2346126" cy="1407675"/>
      </dsp:txXfrm>
    </dsp:sp>
    <dsp:sp modelId="{4738333F-0758-4738-A301-310A72CFA2FD}">
      <dsp:nvSpPr>
        <dsp:cNvPr id="0" name=""/>
        <dsp:cNvSpPr/>
      </dsp:nvSpPr>
      <dsp:spPr>
        <a:xfrm>
          <a:off x="3094136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32901"/>
                <a:satOff val="-13242"/>
                <a:lumOff val="21444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32901"/>
                <a:satOff val="-13242"/>
                <a:lumOff val="21444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32901"/>
                <a:satOff val="-13242"/>
                <a:lumOff val="214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Green</a:t>
          </a:r>
          <a:endParaRPr lang="en-MY" sz="1800" kern="1200" dirty="0"/>
        </a:p>
      </dsp:txBody>
      <dsp:txXfrm>
        <a:off x="3094136" y="3287950"/>
        <a:ext cx="2346126" cy="1407675"/>
      </dsp:txXfrm>
    </dsp:sp>
    <dsp:sp modelId="{E176F825-DF52-454A-90FE-E1DCC83B4AC3}">
      <dsp:nvSpPr>
        <dsp:cNvPr id="0" name=""/>
        <dsp:cNvSpPr/>
      </dsp:nvSpPr>
      <dsp:spPr>
        <a:xfrm>
          <a:off x="5674875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66451"/>
                <a:satOff val="-6621"/>
                <a:lumOff val="10722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66451"/>
                <a:satOff val="-6621"/>
                <a:lumOff val="10722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66451"/>
                <a:satOff val="-6621"/>
                <a:lumOff val="10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Contract Management</a:t>
          </a:r>
          <a:endParaRPr lang="en-MY" sz="1800" kern="1200" dirty="0"/>
        </a:p>
      </dsp:txBody>
      <dsp:txXfrm>
        <a:off x="5674875" y="3287950"/>
        <a:ext cx="2346126" cy="1407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82723-FC10-4BDE-B381-9C0D2706E209}">
      <dsp:nvSpPr>
        <dsp:cNvPr id="0" name=""/>
        <dsp:cNvSpPr/>
      </dsp:nvSpPr>
      <dsp:spPr>
        <a:xfrm rot="10800000">
          <a:off x="1184861" y="3063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Easy to find experienced individuals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3063"/>
        <a:ext cx="3890059" cy="655126"/>
      </dsp:txXfrm>
    </dsp:sp>
    <dsp:sp modelId="{F79F4F09-486C-49B4-8885-E0631D4852D0}">
      <dsp:nvSpPr>
        <dsp:cNvPr id="0" name=""/>
        <dsp:cNvSpPr/>
      </dsp:nvSpPr>
      <dsp:spPr>
        <a:xfrm>
          <a:off x="857298" y="3063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3B6E1-560E-40A4-B0BB-85F51CDC4E2C}">
      <dsp:nvSpPr>
        <dsp:cNvPr id="0" name=""/>
        <dsp:cNvSpPr/>
      </dsp:nvSpPr>
      <dsp:spPr>
        <a:xfrm rot="10800000">
          <a:off x="1184861" y="853750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Enterprise wide knowledge at our finger tips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853750"/>
        <a:ext cx="3890059" cy="655126"/>
      </dsp:txXfrm>
    </dsp:sp>
    <dsp:sp modelId="{F018F834-AAA1-4A1B-9159-97E74AC67FCC}">
      <dsp:nvSpPr>
        <dsp:cNvPr id="0" name=""/>
        <dsp:cNvSpPr/>
      </dsp:nvSpPr>
      <dsp:spPr>
        <a:xfrm>
          <a:off x="857298" y="853750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5162"/>
            <a:satOff val="-331"/>
            <a:lumOff val="368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D0765-9824-4A87-9D06-BD28F624F616}">
      <dsp:nvSpPr>
        <dsp:cNvPr id="0" name=""/>
        <dsp:cNvSpPr/>
      </dsp:nvSpPr>
      <dsp:spPr>
        <a:xfrm rot="10800000">
          <a:off x="1184861" y="1704436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Improve productivity by reusing “what we know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1704436"/>
        <a:ext cx="3890059" cy="655126"/>
      </dsp:txXfrm>
    </dsp:sp>
    <dsp:sp modelId="{F457B249-E9B1-456B-AB06-EFD8CB4AF5B0}">
      <dsp:nvSpPr>
        <dsp:cNvPr id="0" name=""/>
        <dsp:cNvSpPr/>
      </dsp:nvSpPr>
      <dsp:spPr>
        <a:xfrm>
          <a:off x="857298" y="1704436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10324"/>
            <a:satOff val="-662"/>
            <a:lumOff val="7361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2A6FB-05E8-4793-8A7B-8B254D1944AD}">
      <dsp:nvSpPr>
        <dsp:cNvPr id="0" name=""/>
        <dsp:cNvSpPr/>
      </dsp:nvSpPr>
      <dsp:spPr>
        <a:xfrm rot="10800000">
          <a:off x="1184861" y="2555123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Improve communication and break down silos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2555123"/>
        <a:ext cx="3890059" cy="655126"/>
      </dsp:txXfrm>
    </dsp:sp>
    <dsp:sp modelId="{BA56D02F-C987-4FB3-B0FF-F5F355F1DDF6}">
      <dsp:nvSpPr>
        <dsp:cNvPr id="0" name=""/>
        <dsp:cNvSpPr/>
      </dsp:nvSpPr>
      <dsp:spPr>
        <a:xfrm>
          <a:off x="857298" y="2555123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15487"/>
            <a:satOff val="-994"/>
            <a:lumOff val="11041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EBAB7-A2E1-4D89-AB75-EB29E576B4D4}">
      <dsp:nvSpPr>
        <dsp:cNvPr id="0" name=""/>
        <dsp:cNvSpPr/>
      </dsp:nvSpPr>
      <dsp:spPr>
        <a:xfrm rot="10800000">
          <a:off x="1184861" y="3405810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Generate new ideas that can be incorporated into innovative products and processes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3405810"/>
        <a:ext cx="3890059" cy="655126"/>
      </dsp:txXfrm>
    </dsp:sp>
    <dsp:sp modelId="{5FB9D64E-D9D0-4F35-9C41-79C4E5224F4F}">
      <dsp:nvSpPr>
        <dsp:cNvPr id="0" name=""/>
        <dsp:cNvSpPr/>
      </dsp:nvSpPr>
      <dsp:spPr>
        <a:xfrm>
          <a:off x="857298" y="3405810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20649"/>
            <a:satOff val="-1325"/>
            <a:lumOff val="14721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B47D8-F685-48B8-90B2-20F48E32BFBA}">
      <dsp:nvSpPr>
        <dsp:cNvPr id="0" name=""/>
        <dsp:cNvSpPr/>
      </dsp:nvSpPr>
      <dsp:spPr>
        <a:xfrm>
          <a:off x="216019" y="4038700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DATA/ DOCUMENT</a:t>
          </a:r>
          <a:endParaRPr lang="en-MY" sz="2000" kern="1200" dirty="0"/>
        </a:p>
      </dsp:txBody>
      <dsp:txXfrm>
        <a:off x="611098" y="4373956"/>
        <a:ext cx="1774485" cy="1505794"/>
      </dsp:txXfrm>
    </dsp:sp>
    <dsp:sp modelId="{2E843CBE-40D9-4DBF-9ACE-A2C174684B1D}">
      <dsp:nvSpPr>
        <dsp:cNvPr id="0" name=""/>
        <dsp:cNvSpPr/>
      </dsp:nvSpPr>
      <dsp:spPr>
        <a:xfrm>
          <a:off x="1276791" y="4232119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D3614-9068-43CB-965D-B1776FAFDC40}">
      <dsp:nvSpPr>
        <dsp:cNvPr id="0" name=""/>
        <dsp:cNvSpPr/>
      </dsp:nvSpPr>
      <dsp:spPr>
        <a:xfrm>
          <a:off x="-218485" y="2780339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F3CEF-E9EA-40CC-895B-2455415A71C7}">
      <dsp:nvSpPr>
        <dsp:cNvPr id="0" name=""/>
        <dsp:cNvSpPr/>
      </dsp:nvSpPr>
      <dsp:spPr>
        <a:xfrm>
          <a:off x="939726" y="4039546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2400"/>
              <a:satOff val="-414"/>
              <a:lumOff val="-1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538D-FB1C-446F-ACFC-EA7734A2E351}">
      <dsp:nvSpPr>
        <dsp:cNvPr id="0" name=""/>
        <dsp:cNvSpPr/>
      </dsp:nvSpPr>
      <dsp:spPr>
        <a:xfrm>
          <a:off x="2304258" y="3262667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2">
              <a:hueOff val="-181279"/>
              <a:satOff val="-910"/>
              <a:lumOff val="-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METHODS</a:t>
          </a:r>
          <a:endParaRPr lang="en-MY" sz="2000" kern="1200" dirty="0"/>
        </a:p>
      </dsp:txBody>
      <dsp:txXfrm>
        <a:off x="2699337" y="3597923"/>
        <a:ext cx="1774485" cy="1505794"/>
      </dsp:txXfrm>
    </dsp:sp>
    <dsp:sp modelId="{900698A5-07BC-4734-9DCF-4AA9FCB12936}">
      <dsp:nvSpPr>
        <dsp:cNvPr id="0" name=""/>
        <dsp:cNvSpPr/>
      </dsp:nvSpPr>
      <dsp:spPr>
        <a:xfrm>
          <a:off x="3854978" y="4031600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64799"/>
              <a:satOff val="-827"/>
              <a:lumOff val="-2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D7C75-22E4-4351-A0A0-FA291A2C7634}">
      <dsp:nvSpPr>
        <dsp:cNvPr id="0" name=""/>
        <dsp:cNvSpPr/>
      </dsp:nvSpPr>
      <dsp:spPr>
        <a:xfrm>
          <a:off x="4501979" y="3580080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accent2">
              <a:hueOff val="-181279"/>
              <a:satOff val="-910"/>
              <a:lumOff val="-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0D536-D367-4BF6-B4C2-7AB38814B642}">
      <dsp:nvSpPr>
        <dsp:cNvPr id="0" name=""/>
        <dsp:cNvSpPr/>
      </dsp:nvSpPr>
      <dsp:spPr>
        <a:xfrm>
          <a:off x="4186664" y="4226043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7199"/>
              <a:satOff val="-1241"/>
              <a:lumOff val="-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D7AC6-A398-47B3-A757-12B8E33C7868}">
      <dsp:nvSpPr>
        <dsp:cNvPr id="0" name=""/>
        <dsp:cNvSpPr/>
      </dsp:nvSpPr>
      <dsp:spPr>
        <a:xfrm>
          <a:off x="576071" y="1615997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2">
              <a:hueOff val="-362558"/>
              <a:satOff val="-1820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SKILL</a:t>
          </a:r>
          <a:endParaRPr lang="en-MY" sz="2800" kern="1200" dirty="0"/>
        </a:p>
      </dsp:txBody>
      <dsp:txXfrm>
        <a:off x="971150" y="1951253"/>
        <a:ext cx="1774485" cy="1505794"/>
      </dsp:txXfrm>
    </dsp:sp>
    <dsp:sp modelId="{1291AF12-D246-49B2-83F9-95595492D10D}">
      <dsp:nvSpPr>
        <dsp:cNvPr id="0" name=""/>
        <dsp:cNvSpPr/>
      </dsp:nvSpPr>
      <dsp:spPr>
        <a:xfrm>
          <a:off x="2394663" y="2005838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29598"/>
              <a:satOff val="-1655"/>
              <a:lumOff val="-4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612A6-D6EB-4D7B-8F71-B261743E5E04}">
      <dsp:nvSpPr>
        <dsp:cNvPr id="0" name=""/>
        <dsp:cNvSpPr/>
      </dsp:nvSpPr>
      <dsp:spPr>
        <a:xfrm>
          <a:off x="2376257" y="382346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-362558"/>
              <a:satOff val="-1820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B00CA-4155-4CBE-82C9-AF6FB4D9E118}">
      <dsp:nvSpPr>
        <dsp:cNvPr id="0" name=""/>
        <dsp:cNvSpPr/>
      </dsp:nvSpPr>
      <dsp:spPr>
        <a:xfrm>
          <a:off x="2738899" y="1814199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11998"/>
              <a:satOff val="-2068"/>
              <a:lumOff val="-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3AE43-5EE4-44F2-8824-0700B84C5BF4}">
      <dsp:nvSpPr>
        <dsp:cNvPr id="0" name=""/>
        <dsp:cNvSpPr/>
      </dsp:nvSpPr>
      <dsp:spPr>
        <a:xfrm>
          <a:off x="3384383" y="1030416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accent2">
              <a:hueOff val="-543837"/>
              <a:satOff val="-2730"/>
              <a:lumOff val="-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EXPERIENCE</a:t>
          </a:r>
          <a:endParaRPr lang="en-MY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779462" y="1365672"/>
        <a:ext cx="1774485" cy="1505794"/>
      </dsp:txXfrm>
    </dsp:sp>
    <dsp:sp modelId="{414A67D4-6D4E-446A-AC76-1DFB17BF6123}">
      <dsp:nvSpPr>
        <dsp:cNvPr id="0" name=""/>
        <dsp:cNvSpPr/>
      </dsp:nvSpPr>
      <dsp:spPr>
        <a:xfrm>
          <a:off x="5608431" y="2618147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94397"/>
              <a:satOff val="-2482"/>
              <a:lumOff val="-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71D13-A7DE-4B88-9EC0-7C1D5CE983E9}">
      <dsp:nvSpPr>
        <dsp:cNvPr id="0" name=""/>
        <dsp:cNvSpPr/>
      </dsp:nvSpPr>
      <dsp:spPr>
        <a:xfrm>
          <a:off x="5688635" y="2542588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-543837"/>
              <a:satOff val="-2730"/>
              <a:lumOff val="-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78EE-14C5-42E6-B6C3-DAB3FFC4BDE2}">
      <dsp:nvSpPr>
        <dsp:cNvPr id="0" name=""/>
        <dsp:cNvSpPr/>
      </dsp:nvSpPr>
      <dsp:spPr>
        <a:xfrm>
          <a:off x="5930257" y="2817264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76797"/>
              <a:satOff val="-2895"/>
              <a:lumOff val="-8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CDC18-9801-4122-9E67-0F7A0ACC5F7E}">
      <dsp:nvSpPr>
        <dsp:cNvPr id="0" name=""/>
        <dsp:cNvSpPr/>
      </dsp:nvSpPr>
      <dsp:spPr>
        <a:xfrm>
          <a:off x="5500248" y="310344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2">
              <a:hueOff val="-725116"/>
              <a:satOff val="-3640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RELATION-SHIP</a:t>
          </a:r>
          <a:endParaRPr lang="en-MY" sz="2000" kern="1200" dirty="0"/>
        </a:p>
      </dsp:txBody>
      <dsp:txXfrm>
        <a:off x="5895327" y="645600"/>
        <a:ext cx="1774485" cy="1505794"/>
      </dsp:txXfrm>
    </dsp:sp>
    <dsp:sp modelId="{4E95F107-8E1A-4699-A37E-30134612C5AD}">
      <dsp:nvSpPr>
        <dsp:cNvPr id="0" name=""/>
        <dsp:cNvSpPr/>
      </dsp:nvSpPr>
      <dsp:spPr>
        <a:xfrm>
          <a:off x="7063368" y="1837102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59196"/>
              <a:satOff val="-3309"/>
              <a:lumOff val="-9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8592A-D4B2-4AB7-B4CD-DF1E0CD6843D}">
      <dsp:nvSpPr>
        <dsp:cNvPr id="0" name=""/>
        <dsp:cNvSpPr/>
      </dsp:nvSpPr>
      <dsp:spPr>
        <a:xfrm>
          <a:off x="7273785" y="2747002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25400" cap="flat" cmpd="sng" algn="ctr">
          <a:solidFill>
            <a:schemeClr val="accent2">
              <a:hueOff val="-725116"/>
              <a:satOff val="-3640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D6785-D72E-42D3-9F78-B1B2C7A9C75B}">
      <dsp:nvSpPr>
        <dsp:cNvPr id="0" name=""/>
        <dsp:cNvSpPr/>
      </dsp:nvSpPr>
      <dsp:spPr>
        <a:xfrm>
          <a:off x="7392365" y="2028741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41596"/>
              <a:satOff val="-3723"/>
              <a:lumOff val="-1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EFB8E-0906-4EF4-A1F2-C25D1AF33FDA}">
      <dsp:nvSpPr>
        <dsp:cNvPr id="0" name=""/>
        <dsp:cNvSpPr/>
      </dsp:nvSpPr>
      <dsp:spPr>
        <a:xfrm>
          <a:off x="6618329" y="4182712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2">
              <a:hueOff val="-906395"/>
              <a:satOff val="-4550"/>
              <a:lumOff val="-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TALENT</a:t>
          </a:r>
          <a:endParaRPr lang="en-MY" sz="2800" kern="1200" dirty="0"/>
        </a:p>
      </dsp:txBody>
      <dsp:txXfrm>
        <a:off x="7013408" y="4517968"/>
        <a:ext cx="1774485" cy="1505794"/>
      </dsp:txXfrm>
    </dsp:sp>
    <dsp:sp modelId="{0BFD0A4D-D814-45C9-9CC2-97D75C8378A7}">
      <dsp:nvSpPr>
        <dsp:cNvPr id="0" name=""/>
        <dsp:cNvSpPr/>
      </dsp:nvSpPr>
      <dsp:spPr>
        <a:xfrm>
          <a:off x="7390572" y="4870136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23996"/>
              <a:satOff val="-4136"/>
              <a:lumOff val="-1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23046-6580-4242-88A2-0F9723D1CF84}">
      <dsp:nvSpPr>
        <dsp:cNvPr id="0" name=""/>
        <dsp:cNvSpPr/>
      </dsp:nvSpPr>
      <dsp:spPr>
        <a:xfrm>
          <a:off x="5184569" y="4907234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accent2">
              <a:hueOff val="-906395"/>
              <a:satOff val="-4550"/>
              <a:lumOff val="-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BADE8-2502-4372-94B7-F4EFBF74E52B}">
      <dsp:nvSpPr>
        <dsp:cNvPr id="0" name=""/>
        <dsp:cNvSpPr/>
      </dsp:nvSpPr>
      <dsp:spPr>
        <a:xfrm>
          <a:off x="7076815" y="5030458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06395"/>
              <a:satOff val="-4550"/>
              <a:lumOff val="-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9330-FBB6-4911-A0A0-E9C30D47EF0C}">
      <dsp:nvSpPr>
        <dsp:cNvPr id="0" name=""/>
        <dsp:cNvSpPr/>
      </dsp:nvSpPr>
      <dsp:spPr>
        <a:xfrm>
          <a:off x="1349401" y="2769883"/>
          <a:ext cx="1677549" cy="1478583"/>
        </a:xfrm>
        <a:prstGeom prst="ellipse">
          <a:avLst/>
        </a:prstGeom>
        <a:solidFill>
          <a:schemeClr val="bg1">
            <a:lumMod val="85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75000"/>
                </a:schemeClr>
              </a:solidFill>
            </a:rPr>
            <a:t>ANALYSIS</a:t>
          </a:r>
          <a:endParaRPr lang="en-MY" sz="18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595072" y="2986416"/>
        <a:ext cx="1186207" cy="1045517"/>
      </dsp:txXfrm>
    </dsp:sp>
    <dsp:sp modelId="{6B05CDD3-F1B0-4C64-A488-39EA26C2B1D2}">
      <dsp:nvSpPr>
        <dsp:cNvPr id="0" name=""/>
        <dsp:cNvSpPr/>
      </dsp:nvSpPr>
      <dsp:spPr>
        <a:xfrm>
          <a:off x="-92903" y="0"/>
          <a:ext cx="5997450" cy="625197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54220-E483-4FAA-970C-0614EB39DFDF}">
      <dsp:nvSpPr>
        <dsp:cNvPr id="0" name=""/>
        <dsp:cNvSpPr/>
      </dsp:nvSpPr>
      <dsp:spPr>
        <a:xfrm>
          <a:off x="4033125" y="165209"/>
          <a:ext cx="1492729" cy="13521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DF130-FD88-47C1-A109-0C54F8CE4B18}">
      <dsp:nvSpPr>
        <dsp:cNvPr id="0" name=""/>
        <dsp:cNvSpPr/>
      </dsp:nvSpPr>
      <dsp:spPr>
        <a:xfrm>
          <a:off x="5741877" y="246746"/>
          <a:ext cx="213337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RISK</a:t>
          </a:r>
          <a:endParaRPr lang="en-MY" sz="3200" b="1" kern="1200" dirty="0"/>
        </a:p>
      </dsp:txBody>
      <dsp:txXfrm>
        <a:off x="5741877" y="246746"/>
        <a:ext cx="2133374" cy="1542988"/>
      </dsp:txXfrm>
    </dsp:sp>
    <dsp:sp modelId="{62231C0C-020E-4E7B-9E70-FBAFD8784FD4}">
      <dsp:nvSpPr>
        <dsp:cNvPr id="0" name=""/>
        <dsp:cNvSpPr/>
      </dsp:nvSpPr>
      <dsp:spPr>
        <a:xfrm>
          <a:off x="4939194" y="2340740"/>
          <a:ext cx="1593808" cy="15942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0EA71-C226-43D0-869F-0F23D5891C23}">
      <dsp:nvSpPr>
        <dsp:cNvPr id="0" name=""/>
        <dsp:cNvSpPr/>
      </dsp:nvSpPr>
      <dsp:spPr>
        <a:xfrm>
          <a:off x="6129130" y="2854874"/>
          <a:ext cx="301486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800" b="1" kern="1200" dirty="0" smtClean="0"/>
            <a:t>ACCESSIBILITY</a:t>
          </a:r>
          <a:endParaRPr lang="en-MY" sz="2800" b="1" kern="1200" dirty="0"/>
        </a:p>
      </dsp:txBody>
      <dsp:txXfrm>
        <a:off x="6129130" y="2854874"/>
        <a:ext cx="3014864" cy="1542988"/>
      </dsp:txXfrm>
    </dsp:sp>
    <dsp:sp modelId="{37C71D75-30EB-4C84-81C5-505A232C3387}">
      <dsp:nvSpPr>
        <dsp:cNvPr id="0" name=""/>
        <dsp:cNvSpPr/>
      </dsp:nvSpPr>
      <dsp:spPr>
        <a:xfrm>
          <a:off x="4229705" y="4526424"/>
          <a:ext cx="1593808" cy="15942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CC39C-A36B-4C2C-AE06-52AB7A8EF981}">
      <dsp:nvSpPr>
        <dsp:cNvPr id="0" name=""/>
        <dsp:cNvSpPr/>
      </dsp:nvSpPr>
      <dsp:spPr>
        <a:xfrm>
          <a:off x="5880951" y="4539958"/>
          <a:ext cx="213337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GAP</a:t>
          </a:r>
          <a:endParaRPr lang="en-MY" sz="3200" b="1" kern="1200" dirty="0"/>
        </a:p>
      </dsp:txBody>
      <dsp:txXfrm>
        <a:off x="5880951" y="4539958"/>
        <a:ext cx="2133374" cy="1542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184B5-92BC-42A5-AE78-A2768697922D}">
      <dsp:nvSpPr>
        <dsp:cNvPr id="0" name=""/>
        <dsp:cNvSpPr/>
      </dsp:nvSpPr>
      <dsp:spPr>
        <a:xfrm>
          <a:off x="1480" y="342355"/>
          <a:ext cx="890289" cy="92722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J48 (JUB)</a:t>
          </a:r>
          <a:endParaRPr lang="en-US" sz="1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-289655" y="633490"/>
        <a:ext cx="760328" cy="178057"/>
      </dsp:txXfrm>
    </dsp:sp>
    <dsp:sp modelId="{CEB1053A-C21D-422B-90F2-1860DA908CE0}">
      <dsp:nvSpPr>
        <dsp:cNvPr id="0" name=""/>
        <dsp:cNvSpPr/>
      </dsp:nvSpPr>
      <dsp:spPr>
        <a:xfrm>
          <a:off x="179538" y="342355"/>
          <a:ext cx="663265" cy="9272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003" rIns="0" bIns="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 smtClean="0">
            <a:latin typeface="Arial Black" panose="020B0A04020102020204" pitchFamily="34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>
              <a:latin typeface="Arial Black" panose="020B0A04020102020204" pitchFamily="34" charset="0"/>
            </a:rPr>
            <a:t>Sr Dr Khairil </a:t>
          </a:r>
          <a:r>
            <a:rPr lang="en-US" sz="700" kern="1200" dirty="0" smtClean="0">
              <a:latin typeface="Arial Black" panose="020B0A04020102020204" pitchFamily="34" charset="0"/>
            </a:rPr>
            <a:t>Hizar Md. </a:t>
          </a:r>
          <a:r>
            <a:rPr lang="en-US" sz="700" kern="1200" dirty="0" err="1" smtClean="0">
              <a:latin typeface="Arial Black" panose="020B0A04020102020204" pitchFamily="34" charset="0"/>
            </a:rPr>
            <a:t>Khuzaimah</a:t>
          </a:r>
          <a:endParaRPr lang="en-US" sz="700" kern="1200" dirty="0">
            <a:latin typeface="Arial Black" panose="020B0A04020102020204" pitchFamily="34" charset="0"/>
          </a:endParaRPr>
        </a:p>
      </dsp:txBody>
      <dsp:txXfrm>
        <a:off x="179538" y="342355"/>
        <a:ext cx="663265" cy="927229"/>
      </dsp:txXfrm>
    </dsp:sp>
    <dsp:sp modelId="{FB354D94-1A46-4801-B654-024BB12D9A2E}">
      <dsp:nvSpPr>
        <dsp:cNvPr id="0" name=""/>
        <dsp:cNvSpPr/>
      </dsp:nvSpPr>
      <dsp:spPr>
        <a:xfrm>
          <a:off x="922930" y="342355"/>
          <a:ext cx="890289" cy="928159"/>
        </a:xfrm>
        <a:prstGeom prst="roundRect">
          <a:avLst>
            <a:gd name="adj" fmla="val 5000"/>
          </a:avLst>
        </a:prstGeom>
        <a:solidFill>
          <a:schemeClr val="accent5">
            <a:hueOff val="1279807"/>
            <a:satOff val="839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J41 (</a:t>
          </a:r>
          <a:r>
            <a:rPr lang="en-US" sz="1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631413" y="633871"/>
        <a:ext cx="761090" cy="178057"/>
      </dsp:txXfrm>
    </dsp:sp>
    <dsp:sp modelId="{41065524-65F4-4139-91F2-8C7089E1AE55}">
      <dsp:nvSpPr>
        <dsp:cNvPr id="0" name=""/>
        <dsp:cNvSpPr/>
      </dsp:nvSpPr>
      <dsp:spPr>
        <a:xfrm rot="5400000">
          <a:off x="848860" y="1191665"/>
          <a:ext cx="157042" cy="13354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B6F11-5997-4DA9-9BF4-5D66EFD90A4B}">
      <dsp:nvSpPr>
        <dsp:cNvPr id="0" name=""/>
        <dsp:cNvSpPr/>
      </dsp:nvSpPr>
      <dsp:spPr>
        <a:xfrm>
          <a:off x="1100988" y="342355"/>
          <a:ext cx="663265" cy="9281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003" rIns="0" bIns="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 smtClean="0">
            <a:latin typeface="Arial Black" panose="020B0A04020102020204" pitchFamily="34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>
              <a:latin typeface="Arial Black" panose="020B0A04020102020204" pitchFamily="34" charset="0"/>
            </a:rPr>
            <a:t>Norparzila</a:t>
          </a:r>
          <a:r>
            <a:rPr lang="en-US" sz="700" kern="1200" dirty="0" smtClean="0">
              <a:latin typeface="Arial Black" panose="020B0A04020102020204" pitchFamily="34" charset="0"/>
            </a:rPr>
            <a:t> </a:t>
          </a:r>
          <a:r>
            <a:rPr lang="en-US" sz="700" kern="1200" dirty="0" err="1" smtClean="0">
              <a:latin typeface="Arial Black" panose="020B0A04020102020204" pitchFamily="34" charset="0"/>
            </a:rPr>
            <a:t>Abd</a:t>
          </a:r>
          <a:r>
            <a:rPr lang="en-US" sz="700" kern="1200" dirty="0" smtClean="0">
              <a:latin typeface="Arial Black" panose="020B0A04020102020204" pitchFamily="34" charset="0"/>
            </a:rPr>
            <a:t>. </a:t>
          </a:r>
          <a:r>
            <a:rPr lang="en-US" sz="700" kern="1200" dirty="0" err="1" smtClean="0">
              <a:latin typeface="Arial Black" panose="020B0A04020102020204" pitchFamily="34" charset="0"/>
            </a:rPr>
            <a:t>Ghaffar</a:t>
          </a:r>
          <a:endParaRPr lang="en-US" sz="700" kern="1200" dirty="0">
            <a:latin typeface="Arial Black" panose="020B0A04020102020204" pitchFamily="34" charset="0"/>
          </a:endParaRPr>
        </a:p>
      </dsp:txBody>
      <dsp:txXfrm>
        <a:off x="1100988" y="342355"/>
        <a:ext cx="663265" cy="928159"/>
      </dsp:txXfrm>
    </dsp:sp>
    <dsp:sp modelId="{DB67B337-8CF9-4B87-944C-BB282FE46604}">
      <dsp:nvSpPr>
        <dsp:cNvPr id="0" name=""/>
        <dsp:cNvSpPr/>
      </dsp:nvSpPr>
      <dsp:spPr>
        <a:xfrm>
          <a:off x="1844380" y="342355"/>
          <a:ext cx="890289" cy="927240"/>
        </a:xfrm>
        <a:prstGeom prst="roundRect">
          <a:avLst>
            <a:gd name="adj" fmla="val 5000"/>
          </a:avLst>
        </a:prstGeom>
        <a:solidFill>
          <a:schemeClr val="accent5">
            <a:hueOff val="2559613"/>
            <a:satOff val="1678"/>
            <a:lumOff val="-36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J41 (</a:t>
          </a:r>
          <a:r>
            <a:rPr lang="en-US" sz="1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1553240" y="633495"/>
        <a:ext cx="760337" cy="178057"/>
      </dsp:txXfrm>
    </dsp:sp>
    <dsp:sp modelId="{2E3FFCC4-1A3B-45FC-82DF-2BC57FC196B5}">
      <dsp:nvSpPr>
        <dsp:cNvPr id="0" name=""/>
        <dsp:cNvSpPr/>
      </dsp:nvSpPr>
      <dsp:spPr>
        <a:xfrm rot="5400000">
          <a:off x="1770310" y="1191665"/>
          <a:ext cx="157042" cy="13354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919710"/>
              <a:satOff val="1258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60DB4-5523-47C2-AAC2-9DF6814522DE}">
      <dsp:nvSpPr>
        <dsp:cNvPr id="0" name=""/>
        <dsp:cNvSpPr/>
      </dsp:nvSpPr>
      <dsp:spPr>
        <a:xfrm>
          <a:off x="2022438" y="342355"/>
          <a:ext cx="663265" cy="9272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003" rIns="0" bIns="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 smtClean="0">
            <a:latin typeface="Arial Black" panose="020B0A04020102020204" pitchFamily="34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>
              <a:latin typeface="Arial Black" panose="020B0A04020102020204" pitchFamily="34" charset="0"/>
            </a:rPr>
            <a:t>Khairunnisa</a:t>
          </a:r>
          <a:r>
            <a:rPr lang="en-US" sz="700" kern="1200" dirty="0" smtClean="0">
              <a:latin typeface="Arial Black" panose="020B0A04020102020204" pitchFamily="34" charset="0"/>
            </a:rPr>
            <a:t> Mohd </a:t>
          </a:r>
          <a:r>
            <a:rPr lang="en-US" sz="700" kern="1200" dirty="0" err="1" smtClean="0">
              <a:latin typeface="Arial Black" panose="020B0A04020102020204" pitchFamily="34" charset="0"/>
            </a:rPr>
            <a:t>Hairuddin</a:t>
          </a:r>
          <a:endParaRPr lang="en-US" sz="700" kern="1200" dirty="0">
            <a:latin typeface="Arial Black" panose="020B0A04020102020204" pitchFamily="34" charset="0"/>
          </a:endParaRPr>
        </a:p>
      </dsp:txBody>
      <dsp:txXfrm>
        <a:off x="2022438" y="342355"/>
        <a:ext cx="663265" cy="927240"/>
      </dsp:txXfrm>
    </dsp:sp>
    <dsp:sp modelId="{63C62568-4CE9-477B-9CCA-FAA9C6B8D638}">
      <dsp:nvSpPr>
        <dsp:cNvPr id="0" name=""/>
        <dsp:cNvSpPr/>
      </dsp:nvSpPr>
      <dsp:spPr>
        <a:xfrm>
          <a:off x="2765830" y="342355"/>
          <a:ext cx="890289" cy="892102"/>
        </a:xfrm>
        <a:prstGeom prst="roundRect">
          <a:avLst>
            <a:gd name="adj" fmla="val 5000"/>
          </a:avLst>
        </a:prstGeom>
        <a:solidFill>
          <a:schemeClr val="accent5">
            <a:hueOff val="3839420"/>
            <a:satOff val="2517"/>
            <a:lumOff val="-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J29 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Awam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000" kern="1200"/>
        </a:p>
      </dsp:txBody>
      <dsp:txXfrm rot="16200000">
        <a:off x="2489097" y="619088"/>
        <a:ext cx="731524" cy="178057"/>
      </dsp:txXfrm>
    </dsp:sp>
    <dsp:sp modelId="{1AABC4A3-E443-4F71-8F1A-A67FCF3C8897}">
      <dsp:nvSpPr>
        <dsp:cNvPr id="0" name=""/>
        <dsp:cNvSpPr/>
      </dsp:nvSpPr>
      <dsp:spPr>
        <a:xfrm rot="5400000">
          <a:off x="2691760" y="1191665"/>
          <a:ext cx="157042" cy="13354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839420"/>
              <a:satOff val="2517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68437-8B13-4B25-BA6B-2A97C5F58ADF}">
      <dsp:nvSpPr>
        <dsp:cNvPr id="0" name=""/>
        <dsp:cNvSpPr/>
      </dsp:nvSpPr>
      <dsp:spPr>
        <a:xfrm>
          <a:off x="2943888" y="342355"/>
          <a:ext cx="663265" cy="8921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003" rIns="0" bIns="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 smtClean="0">
            <a:latin typeface="Arial Black" panose="020B0A04020102020204" pitchFamily="34" charset="0"/>
          </a:endParaRP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>
              <a:latin typeface="Arial Black" panose="020B0A04020102020204" pitchFamily="34" charset="0"/>
            </a:rPr>
            <a:t>Safira</a:t>
          </a:r>
          <a:r>
            <a:rPr lang="en-US" sz="700" kern="1200" dirty="0" smtClean="0">
              <a:latin typeface="Arial Black" panose="020B0A04020102020204" pitchFamily="34" charset="0"/>
            </a:rPr>
            <a:t> </a:t>
          </a:r>
          <a:r>
            <a:rPr lang="en-US" sz="700" kern="1200" dirty="0" err="1" smtClean="0">
              <a:latin typeface="Arial Black" panose="020B0A04020102020204" pitchFamily="34" charset="0"/>
            </a:rPr>
            <a:t>Aiza</a:t>
          </a:r>
          <a:r>
            <a:rPr lang="en-US" sz="700" kern="1200" dirty="0" smtClean="0">
              <a:latin typeface="Arial Black" panose="020B0A04020102020204" pitchFamily="34" charset="0"/>
            </a:rPr>
            <a:t> Ahmad</a:t>
          </a:r>
          <a:endParaRPr lang="en-US" sz="700" kern="1200" dirty="0">
            <a:latin typeface="Arial Black" panose="020B0A04020102020204" pitchFamily="34" charset="0"/>
          </a:endParaRPr>
        </a:p>
      </dsp:txBody>
      <dsp:txXfrm>
        <a:off x="2943888" y="342355"/>
        <a:ext cx="663265" cy="892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A2B14-C410-4260-8D92-0EC2D0A75F0E}">
      <dsp:nvSpPr>
        <dsp:cNvPr id="0" name=""/>
        <dsp:cNvSpPr/>
      </dsp:nvSpPr>
      <dsp:spPr>
        <a:xfrm rot="10800000">
          <a:off x="2154242" y="4461"/>
          <a:ext cx="8006334" cy="550438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dirty="0" smtClean="0"/>
            <a:t>Accountable for improving the circulation of knowledge throughout the organization.</a:t>
          </a:r>
          <a:endParaRPr lang="en-GB" sz="1600" kern="1200" dirty="0"/>
        </a:p>
      </dsp:txBody>
      <dsp:txXfrm rot="10800000">
        <a:off x="2291851" y="4461"/>
        <a:ext cx="7868725" cy="550438"/>
      </dsp:txXfrm>
    </dsp:sp>
    <dsp:sp modelId="{8434AA70-A552-4500-BF39-65E3BCB15FA7}">
      <dsp:nvSpPr>
        <dsp:cNvPr id="0" name=""/>
        <dsp:cNvSpPr/>
      </dsp:nvSpPr>
      <dsp:spPr>
        <a:xfrm>
          <a:off x="1879023" y="4461"/>
          <a:ext cx="550438" cy="550438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B8B0B-EC09-4461-95BD-B5B1606E7D65}">
      <dsp:nvSpPr>
        <dsp:cNvPr id="0" name=""/>
        <dsp:cNvSpPr/>
      </dsp:nvSpPr>
      <dsp:spPr>
        <a:xfrm rot="10800000">
          <a:off x="2154242" y="719209"/>
          <a:ext cx="8006334" cy="550438"/>
        </a:xfrm>
        <a:prstGeom prst="homePlate">
          <a:avLst/>
        </a:prstGeom>
        <a:solidFill>
          <a:schemeClr val="accent5">
            <a:shade val="80000"/>
            <a:hueOff val="39453"/>
            <a:satOff val="-3806"/>
            <a:lumOff val="46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Responsible for applying new knowledge to improve behaviors.</a:t>
          </a:r>
          <a:endParaRPr lang="en-MY" sz="1600" b="0" i="0" kern="1200"/>
        </a:p>
      </dsp:txBody>
      <dsp:txXfrm rot="10800000">
        <a:off x="2291851" y="719209"/>
        <a:ext cx="7868725" cy="550438"/>
      </dsp:txXfrm>
    </dsp:sp>
    <dsp:sp modelId="{261BBE6D-F777-4E35-BEF1-5FF11B614311}">
      <dsp:nvSpPr>
        <dsp:cNvPr id="0" name=""/>
        <dsp:cNvSpPr/>
      </dsp:nvSpPr>
      <dsp:spPr>
        <a:xfrm>
          <a:off x="1879023" y="719209"/>
          <a:ext cx="550438" cy="550438"/>
        </a:xfrm>
        <a:prstGeom prst="ellipse">
          <a:avLst/>
        </a:prstGeom>
        <a:solidFill>
          <a:schemeClr val="accent5">
            <a:tint val="50000"/>
            <a:hueOff val="2758"/>
            <a:satOff val="-241"/>
            <a:lumOff val="19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36047-343B-4A27-95CA-8E64FCA5CAAC}">
      <dsp:nvSpPr>
        <dsp:cNvPr id="0" name=""/>
        <dsp:cNvSpPr/>
      </dsp:nvSpPr>
      <dsp:spPr>
        <a:xfrm rot="10800000">
          <a:off x="2154242" y="1433958"/>
          <a:ext cx="8006334" cy="550438"/>
        </a:xfrm>
        <a:prstGeom prst="homePlate">
          <a:avLst/>
        </a:prstGeom>
        <a:solidFill>
          <a:schemeClr val="accent5">
            <a:shade val="80000"/>
            <a:hueOff val="78907"/>
            <a:satOff val="-7612"/>
            <a:lumOff val="9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Responsible for creating awareness and conducting at least five knowledge sharing sessions per year.</a:t>
          </a:r>
          <a:endParaRPr lang="en-MY" sz="1600" b="0" i="0" kern="1200"/>
        </a:p>
      </dsp:txBody>
      <dsp:txXfrm rot="10800000">
        <a:off x="2291851" y="1433958"/>
        <a:ext cx="7868725" cy="550438"/>
      </dsp:txXfrm>
    </dsp:sp>
    <dsp:sp modelId="{93076EA1-7F00-4B89-AA78-FD37A131A73C}">
      <dsp:nvSpPr>
        <dsp:cNvPr id="0" name=""/>
        <dsp:cNvSpPr/>
      </dsp:nvSpPr>
      <dsp:spPr>
        <a:xfrm>
          <a:off x="1879023" y="1433958"/>
          <a:ext cx="550438" cy="550438"/>
        </a:xfrm>
        <a:prstGeom prst="ellipse">
          <a:avLst/>
        </a:prstGeom>
        <a:solidFill>
          <a:schemeClr val="accent5">
            <a:tint val="50000"/>
            <a:hueOff val="5516"/>
            <a:satOff val="-481"/>
            <a:lumOff val="39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9EBBD-F658-40D1-A216-2FA933053E38}">
      <dsp:nvSpPr>
        <dsp:cNvPr id="0" name=""/>
        <dsp:cNvSpPr/>
      </dsp:nvSpPr>
      <dsp:spPr>
        <a:xfrm rot="10800000">
          <a:off x="2154242" y="2148706"/>
          <a:ext cx="8006334" cy="550438"/>
        </a:xfrm>
        <a:prstGeom prst="homePlate">
          <a:avLst/>
        </a:prstGeom>
        <a:solidFill>
          <a:schemeClr val="accent5">
            <a:shade val="80000"/>
            <a:hueOff val="118360"/>
            <a:satOff val="-11418"/>
            <a:lumOff val="138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Act as resources to help manage/leverage knowledge content</a:t>
          </a:r>
          <a:endParaRPr lang="en-MY" sz="1600" b="0" i="0" kern="1200"/>
        </a:p>
      </dsp:txBody>
      <dsp:txXfrm rot="10800000">
        <a:off x="2291851" y="2148706"/>
        <a:ext cx="7868725" cy="550438"/>
      </dsp:txXfrm>
    </dsp:sp>
    <dsp:sp modelId="{FA9342FA-2382-4D6F-BA3C-89976990024D}">
      <dsp:nvSpPr>
        <dsp:cNvPr id="0" name=""/>
        <dsp:cNvSpPr/>
      </dsp:nvSpPr>
      <dsp:spPr>
        <a:xfrm>
          <a:off x="1879023" y="2148706"/>
          <a:ext cx="550438" cy="550438"/>
        </a:xfrm>
        <a:prstGeom prst="ellipse">
          <a:avLst/>
        </a:prstGeom>
        <a:solidFill>
          <a:schemeClr val="accent5">
            <a:tint val="50000"/>
            <a:hueOff val="8274"/>
            <a:satOff val="-722"/>
            <a:lumOff val="59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77FE0-94D3-40C1-9DC1-4B41FD891D30}">
      <dsp:nvSpPr>
        <dsp:cNvPr id="0" name=""/>
        <dsp:cNvSpPr/>
      </dsp:nvSpPr>
      <dsp:spPr>
        <a:xfrm rot="10800000">
          <a:off x="2154242" y="2863454"/>
          <a:ext cx="8006334" cy="550438"/>
        </a:xfrm>
        <a:prstGeom prst="homePlate">
          <a:avLst/>
        </a:prstGeom>
        <a:solidFill>
          <a:schemeClr val="accent5">
            <a:shade val="80000"/>
            <a:hueOff val="157814"/>
            <a:satOff val="-15224"/>
            <a:lumOff val="18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Implement and monitor KM strategy and activities</a:t>
          </a:r>
          <a:endParaRPr lang="en-MY" sz="1600" b="0" i="0" kern="1200"/>
        </a:p>
      </dsp:txBody>
      <dsp:txXfrm rot="10800000">
        <a:off x="2291851" y="2863454"/>
        <a:ext cx="7868725" cy="550438"/>
      </dsp:txXfrm>
    </dsp:sp>
    <dsp:sp modelId="{5618C60B-9FAF-4D12-9207-3EB1BD289E44}">
      <dsp:nvSpPr>
        <dsp:cNvPr id="0" name=""/>
        <dsp:cNvSpPr/>
      </dsp:nvSpPr>
      <dsp:spPr>
        <a:xfrm>
          <a:off x="1879023" y="2863454"/>
          <a:ext cx="550438" cy="550438"/>
        </a:xfrm>
        <a:prstGeom prst="ellipse">
          <a:avLst/>
        </a:prstGeom>
        <a:solidFill>
          <a:schemeClr val="accent5">
            <a:tint val="50000"/>
            <a:hueOff val="11032"/>
            <a:satOff val="-963"/>
            <a:lumOff val="7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BE765-0BFE-4C4F-A5DE-5DE131DE4020}">
      <dsp:nvSpPr>
        <dsp:cNvPr id="0" name=""/>
        <dsp:cNvSpPr/>
      </dsp:nvSpPr>
      <dsp:spPr>
        <a:xfrm rot="10800000">
          <a:off x="2154242" y="3578203"/>
          <a:ext cx="8006334" cy="550438"/>
        </a:xfrm>
        <a:prstGeom prst="homePlate">
          <a:avLst/>
        </a:prstGeom>
        <a:solidFill>
          <a:schemeClr val="accent5">
            <a:shade val="80000"/>
            <a:hueOff val="197267"/>
            <a:satOff val="-19030"/>
            <a:lumOff val="230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Promote awareness and understanding of KM</a:t>
          </a:r>
          <a:endParaRPr lang="en-MY" sz="1600" b="0" i="0" kern="1200"/>
        </a:p>
      </dsp:txBody>
      <dsp:txXfrm rot="10800000">
        <a:off x="2291851" y="3578203"/>
        <a:ext cx="7868725" cy="550438"/>
      </dsp:txXfrm>
    </dsp:sp>
    <dsp:sp modelId="{B5226659-652A-4C2F-B7C1-1C0F1391A635}">
      <dsp:nvSpPr>
        <dsp:cNvPr id="0" name=""/>
        <dsp:cNvSpPr/>
      </dsp:nvSpPr>
      <dsp:spPr>
        <a:xfrm>
          <a:off x="1879023" y="3578203"/>
          <a:ext cx="550438" cy="550438"/>
        </a:xfrm>
        <a:prstGeom prst="ellipse">
          <a:avLst/>
        </a:prstGeom>
        <a:solidFill>
          <a:schemeClr val="accent5">
            <a:tint val="50000"/>
            <a:hueOff val="13790"/>
            <a:satOff val="-1204"/>
            <a:lumOff val="99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472B1-2009-40FF-A0BD-2AA8777D08B4}">
      <dsp:nvSpPr>
        <dsp:cNvPr id="0" name=""/>
        <dsp:cNvSpPr/>
      </dsp:nvSpPr>
      <dsp:spPr>
        <a:xfrm rot="10800000">
          <a:off x="2154242" y="4292951"/>
          <a:ext cx="8006334" cy="550438"/>
        </a:xfrm>
        <a:prstGeom prst="homePlate">
          <a:avLst/>
        </a:prstGeom>
        <a:solidFill>
          <a:schemeClr val="accent5">
            <a:shade val="80000"/>
            <a:hueOff val="236721"/>
            <a:satOff val="-22836"/>
            <a:lumOff val="27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Improve processes and practices for collection, safekeeping, disseminating and sharing of knowledge assets to ensure their quality and availability</a:t>
          </a:r>
          <a:endParaRPr lang="en-MY" sz="1600" b="0" i="0" kern="1200"/>
        </a:p>
      </dsp:txBody>
      <dsp:txXfrm rot="10800000">
        <a:off x="2291851" y="4292951"/>
        <a:ext cx="7868725" cy="550438"/>
      </dsp:txXfrm>
    </dsp:sp>
    <dsp:sp modelId="{4F041039-6FE2-4949-9846-03B955F8C36A}">
      <dsp:nvSpPr>
        <dsp:cNvPr id="0" name=""/>
        <dsp:cNvSpPr/>
      </dsp:nvSpPr>
      <dsp:spPr>
        <a:xfrm>
          <a:off x="1879023" y="4292951"/>
          <a:ext cx="550438" cy="550438"/>
        </a:xfrm>
        <a:prstGeom prst="ellipse">
          <a:avLst/>
        </a:prstGeom>
        <a:solidFill>
          <a:schemeClr val="accent5">
            <a:tint val="50000"/>
            <a:hueOff val="16548"/>
            <a:satOff val="-1444"/>
            <a:lumOff val="119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ED9C5-8F0C-442F-9234-737C611B5FD2}">
      <dsp:nvSpPr>
        <dsp:cNvPr id="0" name=""/>
        <dsp:cNvSpPr/>
      </dsp:nvSpPr>
      <dsp:spPr>
        <a:xfrm rot="10800000">
          <a:off x="2154242" y="5007700"/>
          <a:ext cx="8006334" cy="550438"/>
        </a:xfrm>
        <a:prstGeom prst="homePlate">
          <a:avLst/>
        </a:prstGeom>
        <a:solidFill>
          <a:schemeClr val="accent5">
            <a:shade val="80000"/>
            <a:hueOff val="276174"/>
            <a:satOff val="-26642"/>
            <a:lumOff val="322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Reports to J/K Pelaksanaan dan Pemantauan Pembudayaan Ilmu on knowledge and learning activities conducted at the Branch/State level </a:t>
          </a:r>
          <a:endParaRPr lang="en-MY" sz="1600" b="0" i="0" kern="1200"/>
        </a:p>
      </dsp:txBody>
      <dsp:txXfrm rot="10800000">
        <a:off x="2291851" y="5007700"/>
        <a:ext cx="7868725" cy="550438"/>
      </dsp:txXfrm>
    </dsp:sp>
    <dsp:sp modelId="{C6E95A92-5D32-4163-B7F0-67C469A873AD}">
      <dsp:nvSpPr>
        <dsp:cNvPr id="0" name=""/>
        <dsp:cNvSpPr/>
      </dsp:nvSpPr>
      <dsp:spPr>
        <a:xfrm>
          <a:off x="1879023" y="5007700"/>
          <a:ext cx="550438" cy="550438"/>
        </a:xfrm>
        <a:prstGeom prst="ellipse">
          <a:avLst/>
        </a:prstGeom>
        <a:solidFill>
          <a:schemeClr val="accent5">
            <a:tint val="50000"/>
            <a:hueOff val="19306"/>
            <a:satOff val="-1685"/>
            <a:lumOff val="139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4FF86-C737-4DF0-9C85-B2183D5830E6}">
      <dsp:nvSpPr>
        <dsp:cNvPr id="0" name=""/>
        <dsp:cNvSpPr/>
      </dsp:nvSpPr>
      <dsp:spPr>
        <a:xfrm>
          <a:off x="-2967447" y="-457077"/>
          <a:ext cx="3540189" cy="3540189"/>
        </a:xfrm>
        <a:prstGeom prst="blockArc">
          <a:avLst>
            <a:gd name="adj1" fmla="val 18900000"/>
            <a:gd name="adj2" fmla="val 2700000"/>
            <a:gd name="adj3" fmla="val 610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78078-BC42-4083-946E-52DCC13330C1}">
      <dsp:nvSpPr>
        <dsp:cNvPr id="0" name=""/>
        <dsp:cNvSpPr/>
      </dsp:nvSpPr>
      <dsp:spPr>
        <a:xfrm>
          <a:off x="368257" y="262603"/>
          <a:ext cx="3409267" cy="525206"/>
        </a:xfrm>
        <a:prstGeom prst="rect">
          <a:avLst/>
        </a:prstGeom>
        <a:solidFill>
          <a:srgbClr val="3399FF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Communities of Practice</a:t>
          </a:r>
          <a:endParaRPr lang="en-US" sz="2100" kern="1200" dirty="0"/>
        </a:p>
      </dsp:txBody>
      <dsp:txXfrm>
        <a:off x="368257" y="262603"/>
        <a:ext cx="3409267" cy="525206"/>
      </dsp:txXfrm>
    </dsp:sp>
    <dsp:sp modelId="{DB145288-9A69-4BFD-942F-A1E28DEF984A}">
      <dsp:nvSpPr>
        <dsp:cNvPr id="0" name=""/>
        <dsp:cNvSpPr/>
      </dsp:nvSpPr>
      <dsp:spPr>
        <a:xfrm>
          <a:off x="40003" y="19695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6E905B-AEDD-4F69-BF10-C8C50784A627}">
      <dsp:nvSpPr>
        <dsp:cNvPr id="0" name=""/>
        <dsp:cNvSpPr/>
      </dsp:nvSpPr>
      <dsp:spPr>
        <a:xfrm>
          <a:off x="559170" y="1050413"/>
          <a:ext cx="3218354" cy="525206"/>
        </a:xfrm>
        <a:prstGeom prst="rect">
          <a:avLst/>
        </a:prstGeom>
        <a:solidFill>
          <a:srgbClr val="00B0F0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JCoP</a:t>
          </a:r>
          <a:endParaRPr lang="en-US" sz="2100" kern="1200" dirty="0"/>
        </a:p>
      </dsp:txBody>
      <dsp:txXfrm>
        <a:off x="559170" y="1050413"/>
        <a:ext cx="3218354" cy="525206"/>
      </dsp:txXfrm>
    </dsp:sp>
    <dsp:sp modelId="{9CB9BBF4-F0D0-4136-AA79-6FDCCA8FCAC0}">
      <dsp:nvSpPr>
        <dsp:cNvPr id="0" name=""/>
        <dsp:cNvSpPr/>
      </dsp:nvSpPr>
      <dsp:spPr>
        <a:xfrm>
          <a:off x="230915" y="98476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DBE587-089C-43BA-9CD4-4E66D675359A}">
      <dsp:nvSpPr>
        <dsp:cNvPr id="0" name=""/>
        <dsp:cNvSpPr/>
      </dsp:nvSpPr>
      <dsp:spPr>
        <a:xfrm>
          <a:off x="368257" y="1838223"/>
          <a:ext cx="3409267" cy="525206"/>
        </a:xfrm>
        <a:prstGeom prst="rect">
          <a:avLst/>
        </a:prstGeom>
        <a:solidFill>
          <a:schemeClr val="accent5">
            <a:lumMod val="25000"/>
            <a:alpha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JKR Yellow Pages</a:t>
          </a:r>
          <a:endParaRPr lang="en-US" sz="2100" kern="1200" dirty="0"/>
        </a:p>
      </dsp:txBody>
      <dsp:txXfrm>
        <a:off x="368257" y="1838223"/>
        <a:ext cx="3409267" cy="525206"/>
      </dsp:txXfrm>
    </dsp:sp>
    <dsp:sp modelId="{76365AD4-F173-4C02-AA19-E697A60A47B9}">
      <dsp:nvSpPr>
        <dsp:cNvPr id="0" name=""/>
        <dsp:cNvSpPr/>
      </dsp:nvSpPr>
      <dsp:spPr>
        <a:xfrm>
          <a:off x="40003" y="177257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7FBEE-3BF4-4905-9E9C-307082595D51}">
      <dsp:nvSpPr>
        <dsp:cNvPr id="0" name=""/>
        <dsp:cNvSpPr/>
      </dsp:nvSpPr>
      <dsp:spPr>
        <a:xfrm>
          <a:off x="-2664527" y="-411026"/>
          <a:ext cx="3180343" cy="3180343"/>
        </a:xfrm>
        <a:prstGeom prst="blockArc">
          <a:avLst>
            <a:gd name="adj1" fmla="val 18900000"/>
            <a:gd name="adj2" fmla="val 2700000"/>
            <a:gd name="adj3" fmla="val 679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BC425-3C8C-4E1C-8ECC-F6DF91E36AF7}">
      <dsp:nvSpPr>
        <dsp:cNvPr id="0" name=""/>
        <dsp:cNvSpPr/>
      </dsp:nvSpPr>
      <dsp:spPr>
        <a:xfrm>
          <a:off x="359875" y="270057"/>
          <a:ext cx="3602524" cy="471658"/>
        </a:xfrm>
        <a:prstGeom prst="rect">
          <a:avLst/>
        </a:prstGeom>
        <a:solidFill>
          <a:srgbClr val="025198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JPedia</a:t>
          </a:r>
          <a:endParaRPr lang="en-US" sz="2200" kern="1200" dirty="0"/>
        </a:p>
      </dsp:txBody>
      <dsp:txXfrm>
        <a:off x="359875" y="270057"/>
        <a:ext cx="3602524" cy="471658"/>
      </dsp:txXfrm>
    </dsp:sp>
    <dsp:sp modelId="{4231C1B4-91CE-4D51-B469-9C178D8CE9D2}">
      <dsp:nvSpPr>
        <dsp:cNvPr id="0" name=""/>
        <dsp:cNvSpPr/>
      </dsp:nvSpPr>
      <dsp:spPr>
        <a:xfrm>
          <a:off x="36842" y="176871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84ED48-0BF4-48CA-A5F5-836B3B62B336}">
      <dsp:nvSpPr>
        <dsp:cNvPr id="0" name=""/>
        <dsp:cNvSpPr/>
      </dsp:nvSpPr>
      <dsp:spPr>
        <a:xfrm>
          <a:off x="503076" y="943316"/>
          <a:ext cx="3431077" cy="471658"/>
        </a:xfrm>
        <a:prstGeom prst="rect">
          <a:avLst/>
        </a:prstGeom>
        <a:solidFill>
          <a:srgbClr val="0C788E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E-Learning</a:t>
          </a:r>
          <a:endParaRPr lang="en-US" sz="2200" kern="1200" dirty="0"/>
        </a:p>
      </dsp:txBody>
      <dsp:txXfrm>
        <a:off x="503076" y="943316"/>
        <a:ext cx="3431077" cy="471658"/>
      </dsp:txXfrm>
    </dsp:sp>
    <dsp:sp modelId="{D82893E7-48AE-45DC-AD55-33F212078044}">
      <dsp:nvSpPr>
        <dsp:cNvPr id="0" name=""/>
        <dsp:cNvSpPr/>
      </dsp:nvSpPr>
      <dsp:spPr>
        <a:xfrm>
          <a:off x="208289" y="884359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1089C-5A5D-4B8C-9648-87BDFCA1CB37}">
      <dsp:nvSpPr>
        <dsp:cNvPr id="0" name=""/>
        <dsp:cNvSpPr/>
      </dsp:nvSpPr>
      <dsp:spPr>
        <a:xfrm>
          <a:off x="331628" y="1650803"/>
          <a:ext cx="3602524" cy="471658"/>
        </a:xfrm>
        <a:prstGeom prst="rect">
          <a:avLst/>
        </a:prstGeom>
        <a:solidFill>
          <a:srgbClr val="025198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Project Lessons Learned</a:t>
          </a:r>
          <a:endParaRPr lang="en-US" sz="2200" kern="1200" dirty="0"/>
        </a:p>
      </dsp:txBody>
      <dsp:txXfrm>
        <a:off x="331628" y="1650803"/>
        <a:ext cx="3602524" cy="471658"/>
      </dsp:txXfrm>
    </dsp:sp>
    <dsp:sp modelId="{43C97ABC-92C8-428B-AE87-F9A562291A04}">
      <dsp:nvSpPr>
        <dsp:cNvPr id="0" name=""/>
        <dsp:cNvSpPr/>
      </dsp:nvSpPr>
      <dsp:spPr>
        <a:xfrm>
          <a:off x="36842" y="1591846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5E076-4429-4F56-B929-FA06A883C3AC}">
      <dsp:nvSpPr>
        <dsp:cNvPr id="0" name=""/>
        <dsp:cNvSpPr/>
      </dsp:nvSpPr>
      <dsp:spPr>
        <a:xfrm rot="5400000">
          <a:off x="1634616" y="-266471"/>
          <a:ext cx="580390" cy="11133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Contract </a:t>
          </a:r>
          <a:r>
            <a:rPr lang="en-US" sz="900" b="1" kern="1200" dirty="0" err="1" smtClean="0">
              <a:solidFill>
                <a:schemeClr val="tx1"/>
              </a:solidFill>
            </a:rPr>
            <a:t>Mgt</a:t>
          </a:r>
          <a:r>
            <a:rPr lang="en-US" sz="900" b="1" kern="1200" dirty="0" smtClean="0">
              <a:solidFill>
                <a:schemeClr val="tx1"/>
              </a:solidFill>
            </a:rPr>
            <a:t> </a:t>
          </a:r>
          <a:r>
            <a:rPr lang="en-US" sz="900" b="1" kern="1200" dirty="0" err="1" smtClean="0">
              <a:solidFill>
                <a:schemeClr val="tx1"/>
              </a:solidFill>
            </a:rPr>
            <a:t>CoP</a:t>
          </a:r>
          <a:endParaRPr lang="en-US" sz="900" b="1" kern="1200" dirty="0">
            <a:solidFill>
              <a:schemeClr val="tx1"/>
            </a:solidFill>
          </a:endParaRPr>
        </a:p>
      </dsp:txBody>
      <dsp:txXfrm rot="-5400000">
        <a:off x="1553700" y="96733"/>
        <a:ext cx="742222" cy="386926"/>
      </dsp:txXfrm>
    </dsp:sp>
    <dsp:sp modelId="{3B100A0A-2CF5-46CF-A3C7-E23EC37498C1}">
      <dsp:nvSpPr>
        <dsp:cNvPr id="0" name=""/>
        <dsp:cNvSpPr/>
      </dsp:nvSpPr>
      <dsp:spPr>
        <a:xfrm>
          <a:off x="1644852" y="1195539"/>
          <a:ext cx="596489" cy="320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9B005-2D60-4B1D-910E-60787333A00E}">
      <dsp:nvSpPr>
        <dsp:cNvPr id="0" name=""/>
        <dsp:cNvSpPr/>
      </dsp:nvSpPr>
      <dsp:spPr>
        <a:xfrm rot="5400000">
          <a:off x="631026" y="34741"/>
          <a:ext cx="534488" cy="46500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 rot="-5400000">
        <a:off x="738230" y="83291"/>
        <a:ext cx="320079" cy="367906"/>
      </dsp:txXfrm>
    </dsp:sp>
    <dsp:sp modelId="{5FB40759-DB22-42A1-8396-086555DF0725}">
      <dsp:nvSpPr>
        <dsp:cNvPr id="0" name=""/>
        <dsp:cNvSpPr/>
      </dsp:nvSpPr>
      <dsp:spPr>
        <a:xfrm rot="5400000">
          <a:off x="566236" y="-78221"/>
          <a:ext cx="574666" cy="7311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BIM </a:t>
          </a:r>
          <a:r>
            <a:rPr lang="en-US" sz="900" b="1" kern="1200" dirty="0" err="1" smtClean="0">
              <a:solidFill>
                <a:schemeClr val="tx1"/>
              </a:solidFill>
            </a:rPr>
            <a:t>CoP</a:t>
          </a:r>
          <a:endParaRPr lang="en-US" sz="900" b="1" kern="1200" dirty="0">
            <a:solidFill>
              <a:schemeClr val="tx1"/>
            </a:solidFill>
          </a:endParaRPr>
        </a:p>
      </dsp:txBody>
      <dsp:txXfrm rot="-5400000">
        <a:off x="609866" y="95779"/>
        <a:ext cx="487406" cy="383110"/>
      </dsp:txXfrm>
    </dsp:sp>
    <dsp:sp modelId="{82FFD649-7E65-4C85-9495-0E9CBA25F8AF}">
      <dsp:nvSpPr>
        <dsp:cNvPr id="0" name=""/>
        <dsp:cNvSpPr/>
      </dsp:nvSpPr>
      <dsp:spPr>
        <a:xfrm>
          <a:off x="856705" y="205345"/>
          <a:ext cx="577248" cy="320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7650B-1697-4FD7-95A7-FABD7DF65297}">
      <dsp:nvSpPr>
        <dsp:cNvPr id="0" name=""/>
        <dsp:cNvSpPr/>
      </dsp:nvSpPr>
      <dsp:spPr>
        <a:xfrm rot="5400000">
          <a:off x="2022657" y="665304"/>
          <a:ext cx="534488" cy="46500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 rot="-5400000">
        <a:off x="2129861" y="713854"/>
        <a:ext cx="320079" cy="367906"/>
      </dsp:txXfrm>
    </dsp:sp>
    <dsp:sp modelId="{80676E08-BA9E-4C79-AC1E-E16C1A2CC77C}">
      <dsp:nvSpPr>
        <dsp:cNvPr id="0" name=""/>
        <dsp:cNvSpPr/>
      </dsp:nvSpPr>
      <dsp:spPr>
        <a:xfrm rot="5400000">
          <a:off x="2002275" y="331006"/>
          <a:ext cx="696423" cy="10708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Structures </a:t>
          </a:r>
          <a:r>
            <a:rPr lang="en-US" sz="900" b="1" kern="1200" dirty="0" err="1" smtClean="0">
              <a:solidFill>
                <a:schemeClr val="tx1"/>
              </a:solidFill>
            </a:rPr>
            <a:t>CoP</a:t>
          </a:r>
          <a:endParaRPr lang="en-US" sz="900" b="1" kern="1200" dirty="0">
            <a:solidFill>
              <a:schemeClr val="tx1"/>
            </a:solidFill>
          </a:endParaRPr>
        </a:p>
      </dsp:txBody>
      <dsp:txXfrm rot="-5400000">
        <a:off x="1993551" y="634270"/>
        <a:ext cx="713873" cy="464282"/>
      </dsp:txXfrm>
    </dsp:sp>
    <dsp:sp modelId="{98DA81CB-D998-42FB-95B6-0CDA9D817F8F}">
      <dsp:nvSpPr>
        <dsp:cNvPr id="0" name=""/>
        <dsp:cNvSpPr/>
      </dsp:nvSpPr>
      <dsp:spPr>
        <a:xfrm>
          <a:off x="2133598" y="554363"/>
          <a:ext cx="596489" cy="320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5338A-60E1-41A7-89A5-6EFBD031DFB3}">
      <dsp:nvSpPr>
        <dsp:cNvPr id="0" name=""/>
        <dsp:cNvSpPr/>
      </dsp:nvSpPr>
      <dsp:spPr>
        <a:xfrm rot="5400000">
          <a:off x="904844" y="640942"/>
          <a:ext cx="534488" cy="46500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 rot="-5400000">
        <a:off x="1012048" y="689492"/>
        <a:ext cx="320079" cy="367906"/>
      </dsp:txXfrm>
    </dsp:sp>
    <dsp:sp modelId="{D356D8CE-D7F8-4100-84D0-1CA419306D5B}">
      <dsp:nvSpPr>
        <dsp:cNvPr id="0" name=""/>
        <dsp:cNvSpPr/>
      </dsp:nvSpPr>
      <dsp:spPr>
        <a:xfrm rot="5400000">
          <a:off x="971153" y="375438"/>
          <a:ext cx="620397" cy="9059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Green </a:t>
          </a:r>
          <a:r>
            <a:rPr lang="en-US" sz="900" b="1" kern="1200" dirty="0" err="1" smtClean="0">
              <a:solidFill>
                <a:schemeClr val="tx1"/>
              </a:solidFill>
            </a:rPr>
            <a:t>CoP</a:t>
          </a:r>
          <a:endParaRPr lang="en-US" sz="900" b="1" kern="1200" dirty="0">
            <a:solidFill>
              <a:schemeClr val="tx1"/>
            </a:solidFill>
          </a:endParaRPr>
        </a:p>
      </dsp:txBody>
      <dsp:txXfrm rot="-5400000">
        <a:off x="979379" y="621599"/>
        <a:ext cx="603946" cy="413598"/>
      </dsp:txXfrm>
    </dsp:sp>
    <dsp:sp modelId="{1FBFA49B-FE97-43F1-BA2D-4360270F81C4}">
      <dsp:nvSpPr>
        <dsp:cNvPr id="0" name=""/>
        <dsp:cNvSpPr/>
      </dsp:nvSpPr>
      <dsp:spPr>
        <a:xfrm>
          <a:off x="609163" y="1759552"/>
          <a:ext cx="577248" cy="320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C3690-77C3-476C-A9D8-10969987DD2F}">
      <dsp:nvSpPr>
        <dsp:cNvPr id="0" name=""/>
        <dsp:cNvSpPr/>
      </dsp:nvSpPr>
      <dsp:spPr>
        <a:xfrm rot="5400000">
          <a:off x="161225" y="447429"/>
          <a:ext cx="587921" cy="5770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?</a:t>
          </a:r>
          <a:endParaRPr lang="en-US" sz="4000" kern="1200" dirty="0"/>
        </a:p>
      </dsp:txBody>
      <dsp:txXfrm rot="-5400000">
        <a:off x="261945" y="539080"/>
        <a:ext cx="386481" cy="393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#3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074E9-EFFB-4247-BB17-0C7F1676C1D5}" type="datetimeFigureOut">
              <a:rPr lang="en-US" smtClean="0"/>
              <a:pPr/>
              <a:t>09-Aug-17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25913"/>
            <a:ext cx="5121275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E2F1-A593-4F45-ADC0-2B57BE7F35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There are 2 strategies</a:t>
            </a:r>
          </a:p>
          <a:p>
            <a:r>
              <a:rPr lang="en-US" sz="1100" dirty="0" err="1"/>
              <a:t>Personalisation</a:t>
            </a:r>
            <a:r>
              <a:rPr lang="en-US" sz="1100" dirty="0"/>
              <a:t> Strategy: This is done via collaborative means., communities of practice, </a:t>
            </a:r>
            <a:r>
              <a:rPr lang="en-US" sz="1100" dirty="0" err="1"/>
              <a:t>JCoP</a:t>
            </a:r>
            <a:r>
              <a:rPr lang="en-US" sz="1100" dirty="0"/>
              <a:t> Yellow Pages. The focus is on connecting People to People through face to face or virtual interactions.</a:t>
            </a:r>
          </a:p>
          <a:p>
            <a:r>
              <a:rPr lang="en-US" sz="1100" dirty="0"/>
              <a:t>Codification Strategy: This is converting the tacit knowledge to explicit knowledge by articulation and use of electronic storage, as in </a:t>
            </a:r>
            <a:r>
              <a:rPr lang="en-US" sz="1100" dirty="0" err="1"/>
              <a:t>Jpedia</a:t>
            </a:r>
            <a:r>
              <a:rPr lang="en-US" sz="1100" dirty="0"/>
              <a:t>, e-learning, project lessons learned. Since we know more that we can tell, the use of technology such as podcast, videos will help a lot.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87F17-CA7A-447F-9FF5-23E8A3F67615}" type="slidenum">
              <a:rPr lang="en-MY" smtClean="0"/>
              <a:pPr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8358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02A12-216A-4A59-927B-38CEDC011859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069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40081" y="4126230"/>
            <a:ext cx="5120639" cy="3909060"/>
          </a:xfrm>
          <a:prstGeom prst="rect">
            <a:avLst/>
          </a:prstGeom>
        </p:spPr>
        <p:txBody>
          <a:bodyPr lIns="86195" tIns="86195" rIns="86195" bIns="8619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65561" y="1269206"/>
            <a:ext cx="4128962" cy="12453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61738" y="3619800"/>
            <a:ext cx="4128962" cy="43557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presentation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2600" y="308123"/>
            <a:ext cx="5321206" cy="6260742"/>
            <a:chOff x="469994" y="302218"/>
            <a:chExt cx="5321206" cy="6260742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26219" y="807172"/>
              <a:ext cx="364981" cy="525424"/>
            </a:xfrm>
            <a:custGeom>
              <a:avLst/>
              <a:gdLst>
                <a:gd name="T0" fmla="*/ 0 w 341063"/>
                <a:gd name="T1" fmla="*/ 146625 h 490875"/>
                <a:gd name="T2" fmla="*/ 86063 w 341063"/>
                <a:gd name="T3" fmla="*/ 296437 h 490875"/>
                <a:gd name="T4" fmla="*/ 255001 w 341063"/>
                <a:gd name="T5" fmla="*/ 296437 h 490875"/>
                <a:gd name="T6" fmla="*/ 341063 w 341063"/>
                <a:gd name="T7" fmla="*/ 146625 h 490875"/>
                <a:gd name="T8" fmla="*/ 255001 w 341063"/>
                <a:gd name="T9" fmla="*/ 0 h 490875"/>
                <a:gd name="T10" fmla="*/ 86063 w 341063"/>
                <a:gd name="T11" fmla="*/ 0 h 490875"/>
                <a:gd name="T12" fmla="*/ 0 w 341063"/>
                <a:gd name="T13" fmla="*/ 146625 h 490875"/>
                <a:gd name="T14" fmla="*/ 60563 w 341063"/>
                <a:gd name="T15" fmla="*/ 146625 h 490875"/>
                <a:gd name="T16" fmla="*/ 114751 w 341063"/>
                <a:gd name="T17" fmla="*/ 51000 h 490875"/>
                <a:gd name="T18" fmla="*/ 226313 w 341063"/>
                <a:gd name="T19" fmla="*/ 51000 h 490875"/>
                <a:gd name="T20" fmla="*/ 283688 w 341063"/>
                <a:gd name="T21" fmla="*/ 146625 h 490875"/>
                <a:gd name="T22" fmla="*/ 226313 w 341063"/>
                <a:gd name="T23" fmla="*/ 245437 h 490875"/>
                <a:gd name="T24" fmla="*/ 114751 w 341063"/>
                <a:gd name="T25" fmla="*/ 245437 h 490875"/>
                <a:gd name="T26" fmla="*/ 60563 w 341063"/>
                <a:gd name="T27" fmla="*/ 146625 h 490875"/>
                <a:gd name="T28" fmla="*/ 216751 w 341063"/>
                <a:gd name="T29" fmla="*/ 446250 h 490875"/>
                <a:gd name="T30" fmla="*/ 124313 w 341063"/>
                <a:gd name="T31" fmla="*/ 446250 h 490875"/>
                <a:gd name="T32" fmla="*/ 124313 w 341063"/>
                <a:gd name="T33" fmla="*/ 490875 h 490875"/>
                <a:gd name="T34" fmla="*/ 216751 w 341063"/>
                <a:gd name="T35" fmla="*/ 490875 h 490875"/>
                <a:gd name="T36" fmla="*/ 216751 w 341063"/>
                <a:gd name="T37" fmla="*/ 446250 h 490875"/>
                <a:gd name="T38" fmla="*/ 258188 w 341063"/>
                <a:gd name="T39" fmla="*/ 318750 h 490875"/>
                <a:gd name="T40" fmla="*/ 86063 w 341063"/>
                <a:gd name="T41" fmla="*/ 318750 h 490875"/>
                <a:gd name="T42" fmla="*/ 86063 w 341063"/>
                <a:gd name="T43" fmla="*/ 363375 h 490875"/>
                <a:gd name="T44" fmla="*/ 258188 w 341063"/>
                <a:gd name="T45" fmla="*/ 363375 h 490875"/>
                <a:gd name="T46" fmla="*/ 258188 w 341063"/>
                <a:gd name="T47" fmla="*/ 318750 h 490875"/>
                <a:gd name="T48" fmla="*/ 258188 w 341063"/>
                <a:gd name="T49" fmla="*/ 382500 h 490875"/>
                <a:gd name="T50" fmla="*/ 86063 w 341063"/>
                <a:gd name="T51" fmla="*/ 382500 h 490875"/>
                <a:gd name="T52" fmla="*/ 86063 w 341063"/>
                <a:gd name="T53" fmla="*/ 427125 h 490875"/>
                <a:gd name="T54" fmla="*/ 258188 w 341063"/>
                <a:gd name="T55" fmla="*/ 427125 h 490875"/>
                <a:gd name="T56" fmla="*/ 258188 w 341063"/>
                <a:gd name="T57" fmla="*/ 382500 h 49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1063" h="490875">
                  <a:moveTo>
                    <a:pt x="0" y="146625"/>
                  </a:moveTo>
                  <a:lnTo>
                    <a:pt x="86063" y="296437"/>
                  </a:lnTo>
                  <a:lnTo>
                    <a:pt x="255001" y="296437"/>
                  </a:lnTo>
                  <a:lnTo>
                    <a:pt x="341063" y="146625"/>
                  </a:lnTo>
                  <a:lnTo>
                    <a:pt x="255001" y="0"/>
                  </a:lnTo>
                  <a:lnTo>
                    <a:pt x="86063" y="0"/>
                  </a:lnTo>
                  <a:lnTo>
                    <a:pt x="0" y="146625"/>
                  </a:lnTo>
                  <a:close/>
                  <a:moveTo>
                    <a:pt x="60563" y="146625"/>
                  </a:moveTo>
                  <a:lnTo>
                    <a:pt x="114751" y="51000"/>
                  </a:lnTo>
                  <a:lnTo>
                    <a:pt x="226313" y="51000"/>
                  </a:lnTo>
                  <a:lnTo>
                    <a:pt x="283688" y="146625"/>
                  </a:lnTo>
                  <a:lnTo>
                    <a:pt x="226313" y="245437"/>
                  </a:lnTo>
                  <a:lnTo>
                    <a:pt x="114751" y="245437"/>
                  </a:lnTo>
                  <a:lnTo>
                    <a:pt x="60563" y="146625"/>
                  </a:lnTo>
                  <a:close/>
                  <a:moveTo>
                    <a:pt x="216751" y="446250"/>
                  </a:moveTo>
                  <a:lnTo>
                    <a:pt x="124313" y="446250"/>
                  </a:lnTo>
                  <a:lnTo>
                    <a:pt x="124313" y="490875"/>
                  </a:lnTo>
                  <a:lnTo>
                    <a:pt x="216751" y="490875"/>
                  </a:lnTo>
                  <a:lnTo>
                    <a:pt x="216751" y="446250"/>
                  </a:lnTo>
                  <a:close/>
                  <a:moveTo>
                    <a:pt x="258188" y="318750"/>
                  </a:moveTo>
                  <a:lnTo>
                    <a:pt x="86063" y="318750"/>
                  </a:lnTo>
                  <a:lnTo>
                    <a:pt x="86063" y="363375"/>
                  </a:lnTo>
                  <a:lnTo>
                    <a:pt x="258188" y="363375"/>
                  </a:lnTo>
                  <a:lnTo>
                    <a:pt x="258188" y="318750"/>
                  </a:lnTo>
                  <a:close/>
                  <a:moveTo>
                    <a:pt x="258188" y="382500"/>
                  </a:moveTo>
                  <a:lnTo>
                    <a:pt x="86063" y="382500"/>
                  </a:lnTo>
                  <a:lnTo>
                    <a:pt x="86063" y="427125"/>
                  </a:lnTo>
                  <a:lnTo>
                    <a:pt x="258188" y="427125"/>
                  </a:lnTo>
                  <a:lnTo>
                    <a:pt x="258188" y="382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236297" y="4874095"/>
              <a:ext cx="1268903" cy="1102028"/>
            </a:xfrm>
            <a:custGeom>
              <a:avLst/>
              <a:gdLst>
                <a:gd name="T0" fmla="*/ 889314 w 1185752"/>
                <a:gd name="T1" fmla="*/ 0 h 1029564"/>
                <a:gd name="T2" fmla="*/ 296438 w 1185752"/>
                <a:gd name="T3" fmla="*/ 0 h 1029564"/>
                <a:gd name="T4" fmla="*/ 0 w 1185752"/>
                <a:gd name="T5" fmla="*/ 513188 h 1029564"/>
                <a:gd name="T6" fmla="*/ 296438 w 1185752"/>
                <a:gd name="T7" fmla="*/ 1029564 h 1029564"/>
                <a:gd name="T8" fmla="*/ 889314 w 1185752"/>
                <a:gd name="T9" fmla="*/ 1029564 h 1029564"/>
                <a:gd name="T10" fmla="*/ 1185752 w 1185752"/>
                <a:gd name="T11" fmla="*/ 513188 h 1029564"/>
                <a:gd name="T12" fmla="*/ 889314 w 1185752"/>
                <a:gd name="T13" fmla="*/ 0 h 1029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752" h="1029564">
                  <a:moveTo>
                    <a:pt x="889314" y="0"/>
                  </a:moveTo>
                  <a:lnTo>
                    <a:pt x="296438" y="0"/>
                  </a:lnTo>
                  <a:lnTo>
                    <a:pt x="0" y="513188"/>
                  </a:lnTo>
                  <a:lnTo>
                    <a:pt x="296438" y="1029564"/>
                  </a:lnTo>
                  <a:lnTo>
                    <a:pt x="889314" y="1029564"/>
                  </a:lnTo>
                  <a:lnTo>
                    <a:pt x="1185752" y="513188"/>
                  </a:lnTo>
                  <a:lnTo>
                    <a:pt x="889314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255608" y="1740871"/>
              <a:ext cx="1541786" cy="1334033"/>
            </a:xfrm>
            <a:custGeom>
              <a:avLst/>
              <a:gdLst>
                <a:gd name="T0" fmla="*/ 360188 w 1440753"/>
                <a:gd name="T1" fmla="*/ 1246314 h 1246314"/>
                <a:gd name="T2" fmla="*/ 0 w 1440753"/>
                <a:gd name="T3" fmla="*/ 621563 h 1246314"/>
                <a:gd name="T4" fmla="*/ 360188 w 1440753"/>
                <a:gd name="T5" fmla="*/ 0 h 1246314"/>
                <a:gd name="T6" fmla="*/ 1080565 w 1440753"/>
                <a:gd name="T7" fmla="*/ 0 h 1246314"/>
                <a:gd name="T8" fmla="*/ 1440753 w 1440753"/>
                <a:gd name="T9" fmla="*/ 621563 h 1246314"/>
                <a:gd name="T10" fmla="*/ 1080565 w 1440753"/>
                <a:gd name="T11" fmla="*/ 1246314 h 1246314"/>
                <a:gd name="T12" fmla="*/ 360188 w 1440753"/>
                <a:gd name="T13" fmla="*/ 1246314 h 124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753" h="1246314">
                  <a:moveTo>
                    <a:pt x="360188" y="1246314"/>
                  </a:moveTo>
                  <a:lnTo>
                    <a:pt x="0" y="621563"/>
                  </a:lnTo>
                  <a:lnTo>
                    <a:pt x="360188" y="0"/>
                  </a:lnTo>
                  <a:lnTo>
                    <a:pt x="1080565" y="0"/>
                  </a:lnTo>
                  <a:lnTo>
                    <a:pt x="1440753" y="621563"/>
                  </a:lnTo>
                  <a:lnTo>
                    <a:pt x="1080565" y="1246314"/>
                  </a:lnTo>
                  <a:lnTo>
                    <a:pt x="360188" y="124631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253393" y="5464345"/>
              <a:ext cx="1272314" cy="1098615"/>
            </a:xfrm>
            <a:custGeom>
              <a:avLst/>
              <a:gdLst>
                <a:gd name="T0" fmla="*/ 296438 w 1188940"/>
                <a:gd name="T1" fmla="*/ 1026376 h 1026376"/>
                <a:gd name="T2" fmla="*/ 0 w 1188940"/>
                <a:gd name="T3" fmla="*/ 513188 h 1026376"/>
                <a:gd name="T4" fmla="*/ 296438 w 1188940"/>
                <a:gd name="T5" fmla="*/ 0 h 1026376"/>
                <a:gd name="T6" fmla="*/ 892502 w 1188940"/>
                <a:gd name="T7" fmla="*/ 0 h 1026376"/>
                <a:gd name="T8" fmla="*/ 1188940 w 1188940"/>
                <a:gd name="T9" fmla="*/ 513188 h 1026376"/>
                <a:gd name="T10" fmla="*/ 892502 w 1188940"/>
                <a:gd name="T11" fmla="*/ 1026376 h 1026376"/>
                <a:gd name="T12" fmla="*/ 296438 w 1188940"/>
                <a:gd name="T13" fmla="*/ 1026376 h 1026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940" h="1026376">
                  <a:moveTo>
                    <a:pt x="296438" y="1026376"/>
                  </a:moveTo>
                  <a:lnTo>
                    <a:pt x="0" y="513188"/>
                  </a:lnTo>
                  <a:lnTo>
                    <a:pt x="296438" y="0"/>
                  </a:lnTo>
                  <a:lnTo>
                    <a:pt x="892502" y="0"/>
                  </a:lnTo>
                  <a:lnTo>
                    <a:pt x="1188940" y="513188"/>
                  </a:lnTo>
                  <a:lnTo>
                    <a:pt x="892502" y="1026376"/>
                  </a:lnTo>
                  <a:lnTo>
                    <a:pt x="296438" y="102637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523433" y="851525"/>
              <a:ext cx="712906" cy="617545"/>
            </a:xfrm>
            <a:custGeom>
              <a:avLst/>
              <a:gdLst>
                <a:gd name="T0" fmla="*/ 500439 w 666189"/>
                <a:gd name="T1" fmla="*/ 0 h 576938"/>
                <a:gd name="T2" fmla="*/ 165751 w 666189"/>
                <a:gd name="T3" fmla="*/ 0 h 576938"/>
                <a:gd name="T4" fmla="*/ 0 w 666189"/>
                <a:gd name="T5" fmla="*/ 290063 h 576938"/>
                <a:gd name="T6" fmla="*/ 165751 w 666189"/>
                <a:gd name="T7" fmla="*/ 576938 h 576938"/>
                <a:gd name="T8" fmla="*/ 500439 w 666189"/>
                <a:gd name="T9" fmla="*/ 576938 h 576938"/>
                <a:gd name="T10" fmla="*/ 666189 w 666189"/>
                <a:gd name="T11" fmla="*/ 290063 h 576938"/>
                <a:gd name="T12" fmla="*/ 500439 w 666189"/>
                <a:gd name="T13" fmla="*/ 0 h 576938"/>
                <a:gd name="T14" fmla="*/ 443064 w 666189"/>
                <a:gd name="T15" fmla="*/ 478126 h 576938"/>
                <a:gd name="T16" fmla="*/ 223126 w 666189"/>
                <a:gd name="T17" fmla="*/ 478126 h 576938"/>
                <a:gd name="T18" fmla="*/ 114750 w 666189"/>
                <a:gd name="T19" fmla="*/ 290063 h 576938"/>
                <a:gd name="T20" fmla="*/ 223126 w 666189"/>
                <a:gd name="T21" fmla="*/ 98813 h 576938"/>
                <a:gd name="T22" fmla="*/ 443064 w 666189"/>
                <a:gd name="T23" fmla="*/ 98813 h 576938"/>
                <a:gd name="T24" fmla="*/ 551439 w 666189"/>
                <a:gd name="T25" fmla="*/ 290063 h 576938"/>
                <a:gd name="T26" fmla="*/ 443064 w 666189"/>
                <a:gd name="T27" fmla="*/ 478126 h 576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6189" h="576938">
                  <a:moveTo>
                    <a:pt x="500439" y="0"/>
                  </a:moveTo>
                  <a:lnTo>
                    <a:pt x="165751" y="0"/>
                  </a:lnTo>
                  <a:lnTo>
                    <a:pt x="0" y="290063"/>
                  </a:lnTo>
                  <a:lnTo>
                    <a:pt x="165751" y="576938"/>
                  </a:lnTo>
                  <a:lnTo>
                    <a:pt x="500439" y="576938"/>
                  </a:lnTo>
                  <a:lnTo>
                    <a:pt x="666189" y="290063"/>
                  </a:lnTo>
                  <a:lnTo>
                    <a:pt x="500439" y="0"/>
                  </a:lnTo>
                  <a:close/>
                  <a:moveTo>
                    <a:pt x="443064" y="478126"/>
                  </a:moveTo>
                  <a:lnTo>
                    <a:pt x="223126" y="478126"/>
                  </a:lnTo>
                  <a:lnTo>
                    <a:pt x="114750" y="290063"/>
                  </a:lnTo>
                  <a:lnTo>
                    <a:pt x="223126" y="98813"/>
                  </a:lnTo>
                  <a:lnTo>
                    <a:pt x="443064" y="98813"/>
                  </a:lnTo>
                  <a:lnTo>
                    <a:pt x="551439" y="290063"/>
                  </a:lnTo>
                  <a:lnTo>
                    <a:pt x="443064" y="478126"/>
                  </a:lnTo>
                  <a:close/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3340194" y="302218"/>
              <a:ext cx="1111995" cy="962141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605866" y="4601147"/>
              <a:ext cx="600341" cy="320714"/>
            </a:xfrm>
            <a:custGeom>
              <a:avLst/>
              <a:gdLst>
                <a:gd name="T0" fmla="*/ 97 w 176"/>
                <a:gd name="T1" fmla="*/ 94 h 94"/>
                <a:gd name="T2" fmla="*/ 176 w 176"/>
                <a:gd name="T3" fmla="*/ 47 h 94"/>
                <a:gd name="T4" fmla="*/ 97 w 176"/>
                <a:gd name="T5" fmla="*/ 0 h 94"/>
                <a:gd name="T6" fmla="*/ 97 w 176"/>
                <a:gd name="T7" fmla="*/ 28 h 94"/>
                <a:gd name="T8" fmla="*/ 0 w 176"/>
                <a:gd name="T9" fmla="*/ 28 h 94"/>
                <a:gd name="T10" fmla="*/ 0 w 176"/>
                <a:gd name="T11" fmla="*/ 66 h 94"/>
                <a:gd name="T12" fmla="*/ 97 w 176"/>
                <a:gd name="T13" fmla="*/ 66 h 94"/>
                <a:gd name="T14" fmla="*/ 97 w 176"/>
                <a:gd name="T15" fmla="*/ 94 h 94"/>
                <a:gd name="T16" fmla="*/ 12 w 176"/>
                <a:gd name="T17" fmla="*/ 55 h 94"/>
                <a:gd name="T18" fmla="*/ 12 w 176"/>
                <a:gd name="T19" fmla="*/ 39 h 94"/>
                <a:gd name="T20" fmla="*/ 109 w 176"/>
                <a:gd name="T21" fmla="*/ 39 h 94"/>
                <a:gd name="T22" fmla="*/ 109 w 176"/>
                <a:gd name="T23" fmla="*/ 21 h 94"/>
                <a:gd name="T24" fmla="*/ 153 w 176"/>
                <a:gd name="T25" fmla="*/ 47 h 94"/>
                <a:gd name="T26" fmla="*/ 109 w 176"/>
                <a:gd name="T27" fmla="*/ 73 h 94"/>
                <a:gd name="T28" fmla="*/ 109 w 176"/>
                <a:gd name="T29" fmla="*/ 55 h 94"/>
                <a:gd name="T30" fmla="*/ 12 w 176"/>
                <a:gd name="T3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94">
                  <a:moveTo>
                    <a:pt x="97" y="94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21"/>
                    <a:pt x="97" y="28"/>
                  </a:cubicBezTo>
                  <a:cubicBezTo>
                    <a:pt x="86" y="28"/>
                    <a:pt x="0" y="28"/>
                    <a:pt x="0" y="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86" y="66"/>
                    <a:pt x="97" y="66"/>
                  </a:cubicBezTo>
                  <a:cubicBezTo>
                    <a:pt x="97" y="73"/>
                    <a:pt x="97" y="94"/>
                    <a:pt x="97" y="94"/>
                  </a:cubicBezTo>
                  <a:close/>
                  <a:moveTo>
                    <a:pt x="12" y="55"/>
                  </a:moveTo>
                  <a:cubicBezTo>
                    <a:pt x="12" y="49"/>
                    <a:pt x="12" y="45"/>
                    <a:pt x="12" y="39"/>
                  </a:cubicBezTo>
                  <a:cubicBezTo>
                    <a:pt x="22" y="39"/>
                    <a:pt x="109" y="39"/>
                    <a:pt x="109" y="39"/>
                  </a:cubicBezTo>
                  <a:cubicBezTo>
                    <a:pt x="109" y="39"/>
                    <a:pt x="109" y="27"/>
                    <a:pt x="109" y="21"/>
                  </a:cubicBezTo>
                  <a:cubicBezTo>
                    <a:pt x="119" y="27"/>
                    <a:pt x="143" y="41"/>
                    <a:pt x="153" y="47"/>
                  </a:cubicBezTo>
                  <a:cubicBezTo>
                    <a:pt x="143" y="53"/>
                    <a:pt x="119" y="67"/>
                    <a:pt x="109" y="73"/>
                  </a:cubicBezTo>
                  <a:cubicBezTo>
                    <a:pt x="109" y="67"/>
                    <a:pt x="109" y="55"/>
                    <a:pt x="109" y="55"/>
                  </a:cubicBezTo>
                  <a:cubicBezTo>
                    <a:pt x="109" y="55"/>
                    <a:pt x="22" y="55"/>
                    <a:pt x="12" y="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189722" y="4788799"/>
              <a:ext cx="689028" cy="365068"/>
            </a:xfrm>
            <a:custGeom>
              <a:avLst/>
              <a:gdLst>
                <a:gd name="T0" fmla="*/ 91 w 202"/>
                <a:gd name="T1" fmla="*/ 75 h 107"/>
                <a:gd name="T2" fmla="*/ 202 w 202"/>
                <a:gd name="T3" fmla="*/ 75 h 107"/>
                <a:gd name="T4" fmla="*/ 202 w 202"/>
                <a:gd name="T5" fmla="*/ 31 h 107"/>
                <a:gd name="T6" fmla="*/ 91 w 202"/>
                <a:gd name="T7" fmla="*/ 31 h 107"/>
                <a:gd name="T8" fmla="*/ 91 w 202"/>
                <a:gd name="T9" fmla="*/ 0 h 107"/>
                <a:gd name="T10" fmla="*/ 0 w 202"/>
                <a:gd name="T11" fmla="*/ 53 h 107"/>
                <a:gd name="T12" fmla="*/ 91 w 202"/>
                <a:gd name="T13" fmla="*/ 107 h 107"/>
                <a:gd name="T14" fmla="*/ 91 w 202"/>
                <a:gd name="T15" fmla="*/ 75 h 107"/>
                <a:gd name="T16" fmla="*/ 78 w 202"/>
                <a:gd name="T17" fmla="*/ 62 h 107"/>
                <a:gd name="T18" fmla="*/ 78 w 202"/>
                <a:gd name="T19" fmla="*/ 83 h 107"/>
                <a:gd name="T20" fmla="*/ 27 w 202"/>
                <a:gd name="T21" fmla="*/ 53 h 107"/>
                <a:gd name="T22" fmla="*/ 78 w 202"/>
                <a:gd name="T23" fmla="*/ 23 h 107"/>
                <a:gd name="T24" fmla="*/ 78 w 202"/>
                <a:gd name="T25" fmla="*/ 45 h 107"/>
                <a:gd name="T26" fmla="*/ 188 w 202"/>
                <a:gd name="T27" fmla="*/ 45 h 107"/>
                <a:gd name="T28" fmla="*/ 188 w 202"/>
                <a:gd name="T29" fmla="*/ 62 h 107"/>
                <a:gd name="T30" fmla="*/ 78 w 202"/>
                <a:gd name="T31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07">
                  <a:moveTo>
                    <a:pt x="91" y="75"/>
                  </a:moveTo>
                  <a:cubicBezTo>
                    <a:pt x="103" y="75"/>
                    <a:pt x="202" y="75"/>
                    <a:pt x="202" y="75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31"/>
                    <a:pt x="103" y="31"/>
                    <a:pt x="91" y="31"/>
                  </a:cubicBezTo>
                  <a:cubicBezTo>
                    <a:pt x="91" y="24"/>
                    <a:pt x="91" y="0"/>
                    <a:pt x="9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83"/>
                    <a:pt x="91" y="75"/>
                  </a:cubicBezTo>
                  <a:close/>
                  <a:moveTo>
                    <a:pt x="78" y="62"/>
                  </a:moveTo>
                  <a:cubicBezTo>
                    <a:pt x="78" y="62"/>
                    <a:pt x="78" y="76"/>
                    <a:pt x="78" y="83"/>
                  </a:cubicBezTo>
                  <a:cubicBezTo>
                    <a:pt x="65" y="76"/>
                    <a:pt x="39" y="60"/>
                    <a:pt x="27" y="53"/>
                  </a:cubicBezTo>
                  <a:cubicBezTo>
                    <a:pt x="39" y="46"/>
                    <a:pt x="65" y="31"/>
                    <a:pt x="78" y="23"/>
                  </a:cubicBezTo>
                  <a:cubicBezTo>
                    <a:pt x="78" y="30"/>
                    <a:pt x="78" y="45"/>
                    <a:pt x="78" y="45"/>
                  </a:cubicBezTo>
                  <a:cubicBezTo>
                    <a:pt x="78" y="45"/>
                    <a:pt x="177" y="45"/>
                    <a:pt x="188" y="45"/>
                  </a:cubicBezTo>
                  <a:cubicBezTo>
                    <a:pt x="188" y="50"/>
                    <a:pt x="188" y="56"/>
                    <a:pt x="188" y="62"/>
                  </a:cubicBezTo>
                  <a:cubicBezTo>
                    <a:pt x="177" y="62"/>
                    <a:pt x="78" y="62"/>
                    <a:pt x="78" y="6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345493" y="4178079"/>
              <a:ext cx="436612" cy="436716"/>
            </a:xfrm>
            <a:custGeom>
              <a:avLst/>
              <a:gdLst>
                <a:gd name="T0" fmla="*/ 0 w 128"/>
                <a:gd name="T1" fmla="*/ 64 h 128"/>
                <a:gd name="T2" fmla="*/ 128 w 128"/>
                <a:gd name="T3" fmla="*/ 64 h 128"/>
                <a:gd name="T4" fmla="*/ 8 w 128"/>
                <a:gd name="T5" fmla="*/ 68 h 128"/>
                <a:gd name="T6" fmla="*/ 30 w 128"/>
                <a:gd name="T7" fmla="*/ 87 h 128"/>
                <a:gd name="T8" fmla="*/ 8 w 128"/>
                <a:gd name="T9" fmla="*/ 68 h 128"/>
                <a:gd name="T10" fmla="*/ 68 w 128"/>
                <a:gd name="T11" fmla="*/ 9 h 128"/>
                <a:gd name="T12" fmla="*/ 68 w 128"/>
                <a:gd name="T13" fmla="*/ 32 h 128"/>
                <a:gd name="T14" fmla="*/ 92 w 128"/>
                <a:gd name="T15" fmla="*/ 60 h 128"/>
                <a:gd name="T16" fmla="*/ 68 w 128"/>
                <a:gd name="T17" fmla="*/ 40 h 128"/>
                <a:gd name="T18" fmla="*/ 60 w 128"/>
                <a:gd name="T19" fmla="*/ 9 h 128"/>
                <a:gd name="T20" fmla="*/ 41 w 128"/>
                <a:gd name="T21" fmla="*/ 32 h 128"/>
                <a:gd name="T22" fmla="*/ 60 w 128"/>
                <a:gd name="T23" fmla="*/ 40 h 128"/>
                <a:gd name="T24" fmla="*/ 36 w 128"/>
                <a:gd name="T25" fmla="*/ 60 h 128"/>
                <a:gd name="T26" fmla="*/ 60 w 128"/>
                <a:gd name="T27" fmla="*/ 40 h 128"/>
                <a:gd name="T28" fmla="*/ 8 w 128"/>
                <a:gd name="T29" fmla="*/ 60 h 128"/>
                <a:gd name="T30" fmla="*/ 31 w 128"/>
                <a:gd name="T31" fmla="*/ 40 h 128"/>
                <a:gd name="T32" fmla="*/ 36 w 128"/>
                <a:gd name="T33" fmla="*/ 68 h 128"/>
                <a:gd name="T34" fmla="*/ 60 w 128"/>
                <a:gd name="T35" fmla="*/ 87 h 128"/>
                <a:gd name="T36" fmla="*/ 36 w 128"/>
                <a:gd name="T37" fmla="*/ 68 h 128"/>
                <a:gd name="T38" fmla="*/ 60 w 128"/>
                <a:gd name="T39" fmla="*/ 119 h 128"/>
                <a:gd name="T40" fmla="*/ 60 w 128"/>
                <a:gd name="T41" fmla="*/ 95 h 128"/>
                <a:gd name="T42" fmla="*/ 68 w 128"/>
                <a:gd name="T43" fmla="*/ 95 h 128"/>
                <a:gd name="T44" fmla="*/ 68 w 128"/>
                <a:gd name="T45" fmla="*/ 119 h 128"/>
                <a:gd name="T46" fmla="*/ 68 w 128"/>
                <a:gd name="T47" fmla="*/ 68 h 128"/>
                <a:gd name="T48" fmla="*/ 89 w 128"/>
                <a:gd name="T49" fmla="*/ 87 h 128"/>
                <a:gd name="T50" fmla="*/ 99 w 128"/>
                <a:gd name="T51" fmla="*/ 68 h 128"/>
                <a:gd name="T52" fmla="*/ 115 w 128"/>
                <a:gd name="T53" fmla="*/ 87 h 128"/>
                <a:gd name="T54" fmla="*/ 99 w 128"/>
                <a:gd name="T55" fmla="*/ 68 h 128"/>
                <a:gd name="T56" fmla="*/ 97 w 128"/>
                <a:gd name="T57" fmla="*/ 40 h 128"/>
                <a:gd name="T58" fmla="*/ 120 w 128"/>
                <a:gd name="T59" fmla="*/ 60 h 128"/>
                <a:gd name="T60" fmla="*/ 110 w 128"/>
                <a:gd name="T61" fmla="*/ 32 h 128"/>
                <a:gd name="T62" fmla="*/ 85 w 128"/>
                <a:gd name="T63" fmla="*/ 12 h 128"/>
                <a:gd name="T64" fmla="*/ 43 w 128"/>
                <a:gd name="T65" fmla="*/ 12 h 128"/>
                <a:gd name="T66" fmla="*/ 18 w 128"/>
                <a:gd name="T67" fmla="*/ 32 h 128"/>
                <a:gd name="T68" fmla="*/ 17 w 128"/>
                <a:gd name="T69" fmla="*/ 95 h 128"/>
                <a:gd name="T70" fmla="*/ 43 w 128"/>
                <a:gd name="T71" fmla="*/ 116 h 128"/>
                <a:gd name="T72" fmla="*/ 85 w 128"/>
                <a:gd name="T73" fmla="*/ 116 h 128"/>
                <a:gd name="T74" fmla="*/ 110 w 128"/>
                <a:gd name="T7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8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75"/>
                    <a:pt x="29" y="81"/>
                    <a:pt x="30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1"/>
                    <a:pt x="9" y="75"/>
                    <a:pt x="8" y="68"/>
                  </a:cubicBezTo>
                  <a:close/>
                  <a:moveTo>
                    <a:pt x="68" y="32"/>
                  </a:moveTo>
                  <a:cubicBezTo>
                    <a:pt x="68" y="9"/>
                    <a:pt x="68" y="9"/>
                    <a:pt x="68" y="9"/>
                  </a:cubicBezTo>
                  <a:cubicBezTo>
                    <a:pt x="75" y="11"/>
                    <a:pt x="82" y="20"/>
                    <a:pt x="86" y="32"/>
                  </a:cubicBezTo>
                  <a:lnTo>
                    <a:pt x="68" y="32"/>
                  </a:lnTo>
                  <a:close/>
                  <a:moveTo>
                    <a:pt x="89" y="40"/>
                  </a:moveTo>
                  <a:cubicBezTo>
                    <a:pt x="90" y="46"/>
                    <a:pt x="91" y="53"/>
                    <a:pt x="9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89" y="40"/>
                  </a:lnTo>
                  <a:close/>
                  <a:moveTo>
                    <a:pt x="60" y="9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20"/>
                    <a:pt x="52" y="11"/>
                    <a:pt x="60" y="9"/>
                  </a:cubicBezTo>
                  <a:close/>
                  <a:moveTo>
                    <a:pt x="60" y="40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3"/>
                    <a:pt x="37" y="46"/>
                    <a:pt x="39" y="40"/>
                  </a:cubicBezTo>
                  <a:lnTo>
                    <a:pt x="60" y="40"/>
                  </a:lnTo>
                  <a:close/>
                  <a:moveTo>
                    <a:pt x="2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9" y="53"/>
                    <a:pt x="10" y="46"/>
                    <a:pt x="13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6"/>
                    <a:pt x="28" y="53"/>
                    <a:pt x="28" y="60"/>
                  </a:cubicBezTo>
                  <a:close/>
                  <a:moveTo>
                    <a:pt x="36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1"/>
                    <a:pt x="36" y="75"/>
                    <a:pt x="36" y="68"/>
                  </a:cubicBezTo>
                  <a:close/>
                  <a:moveTo>
                    <a:pt x="60" y="9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52" y="117"/>
                    <a:pt x="45" y="108"/>
                    <a:pt x="41" y="95"/>
                  </a:cubicBezTo>
                  <a:lnTo>
                    <a:pt x="60" y="95"/>
                  </a:lnTo>
                  <a:close/>
                  <a:moveTo>
                    <a:pt x="68" y="119"/>
                  </a:moveTo>
                  <a:cubicBezTo>
                    <a:pt x="68" y="95"/>
                    <a:pt x="68" y="95"/>
                    <a:pt x="68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2" y="108"/>
                    <a:pt x="76" y="117"/>
                    <a:pt x="68" y="119"/>
                  </a:cubicBezTo>
                  <a:close/>
                  <a:moveTo>
                    <a:pt x="68" y="87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75"/>
                    <a:pt x="90" y="81"/>
                    <a:pt x="89" y="87"/>
                  </a:cubicBezTo>
                  <a:lnTo>
                    <a:pt x="68" y="87"/>
                  </a:lnTo>
                  <a:close/>
                  <a:moveTo>
                    <a:pt x="99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19" y="75"/>
                    <a:pt x="117" y="81"/>
                    <a:pt x="115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8" y="81"/>
                    <a:pt x="99" y="75"/>
                    <a:pt x="99" y="68"/>
                  </a:cubicBezTo>
                  <a:close/>
                  <a:moveTo>
                    <a:pt x="99" y="60"/>
                  </a:moveTo>
                  <a:cubicBezTo>
                    <a:pt x="99" y="53"/>
                    <a:pt x="98" y="46"/>
                    <a:pt x="97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7" y="46"/>
                    <a:pt x="119" y="53"/>
                    <a:pt x="120" y="60"/>
                  </a:cubicBezTo>
                  <a:lnTo>
                    <a:pt x="99" y="60"/>
                  </a:lnTo>
                  <a:close/>
                  <a:moveTo>
                    <a:pt x="110" y="32"/>
                  </a:moveTo>
                  <a:cubicBezTo>
                    <a:pt x="95" y="32"/>
                    <a:pt x="95" y="32"/>
                    <a:pt x="95" y="32"/>
                  </a:cubicBezTo>
                  <a:cubicBezTo>
                    <a:pt x="92" y="24"/>
                    <a:pt x="89" y="17"/>
                    <a:pt x="85" y="12"/>
                  </a:cubicBezTo>
                  <a:cubicBezTo>
                    <a:pt x="95" y="16"/>
                    <a:pt x="103" y="23"/>
                    <a:pt x="110" y="32"/>
                  </a:cubicBezTo>
                  <a:close/>
                  <a:moveTo>
                    <a:pt x="43" y="12"/>
                  </a:moveTo>
                  <a:cubicBezTo>
                    <a:pt x="39" y="17"/>
                    <a:pt x="35" y="24"/>
                    <a:pt x="3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23"/>
                    <a:pt x="33" y="16"/>
                    <a:pt x="43" y="12"/>
                  </a:cubicBezTo>
                  <a:close/>
                  <a:moveTo>
                    <a:pt x="17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5" y="103"/>
                    <a:pt x="39" y="110"/>
                    <a:pt x="43" y="116"/>
                  </a:cubicBezTo>
                  <a:cubicBezTo>
                    <a:pt x="32" y="112"/>
                    <a:pt x="23" y="104"/>
                    <a:pt x="17" y="95"/>
                  </a:cubicBezTo>
                  <a:close/>
                  <a:moveTo>
                    <a:pt x="85" y="116"/>
                  </a:moveTo>
                  <a:cubicBezTo>
                    <a:pt x="89" y="110"/>
                    <a:pt x="93" y="103"/>
                    <a:pt x="95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4" y="104"/>
                    <a:pt x="95" y="112"/>
                    <a:pt x="85" y="1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469994" y="3837588"/>
              <a:ext cx="1006832" cy="871150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Text Box 8"/>
          <p:cNvSpPr txBox="1">
            <a:spLocks noChangeArrowheads="1"/>
          </p:cNvSpPr>
          <p:nvPr userDrawn="1"/>
        </p:nvSpPr>
        <p:spPr bwMode="auto">
          <a:xfrm>
            <a:off x="3345493" y="5634473"/>
            <a:ext cx="1069394" cy="21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en-US" sz="11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UNIT ECKM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AutoShape 4" descr="cid:image001.jpg@01D1B05F.FBA548B0"/>
          <p:cNvSpPr>
            <a:spLocks noChangeAspect="1" noChangeArrowheads="1"/>
          </p:cNvSpPr>
          <p:nvPr userDrawn="1"/>
        </p:nvSpPr>
        <p:spPr bwMode="auto">
          <a:xfrm>
            <a:off x="63500" y="-136525"/>
            <a:ext cx="4191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D:\ROZNITA OTHMAN\ADMIN\LOGO CPA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06" y="5945591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 userDrawn="1"/>
        </p:nvGrpSpPr>
        <p:grpSpPr>
          <a:xfrm>
            <a:off x="2454113" y="1877566"/>
            <a:ext cx="1169987" cy="1017587"/>
            <a:chOff x="3966533" y="2919413"/>
            <a:chExt cx="1169987" cy="1017587"/>
          </a:xfrm>
        </p:grpSpPr>
        <p:pic>
          <p:nvPicPr>
            <p:cNvPr id="1030" name="Picture 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533" y="2919413"/>
              <a:ext cx="11699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375" y="3105150"/>
              <a:ext cx="60325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73142"/>
            <a:ext cx="1414462" cy="1498887"/>
          </a:xfrm>
          <a:prstGeom prst="hexagon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443B-AC35-452A-98D2-8CCED4C47F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3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D123-4E0E-4BC5-B93E-DE766C887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11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393B-EDA5-4E02-AD76-53347901EE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92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A702-714B-4F93-947C-CB4D2557F8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33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F4FF-E1A5-4515-94B8-B5987F2131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4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CCDC-6C2F-4284-AC47-EAF398328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2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FD6C-9171-40B5-BE8F-449B823A5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81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6FB8-3E1F-4842-BA01-02BA28602C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98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2EC0-3F05-4AD2-92D5-8FD731335B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20000" y="1260000"/>
            <a:ext cx="7903676" cy="4846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20000" y="117474"/>
            <a:ext cx="4467917" cy="9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4F56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5274000" y="0"/>
            <a:ext cx="3870000" cy="792000"/>
          </a:xfrm>
          <a:prstGeom prst="rect">
            <a:avLst/>
          </a:prstGeom>
        </p:spPr>
        <p:txBody>
          <a:bodyPr anchor="b"/>
          <a:lstStyle>
            <a:lvl1pPr>
              <a:defRPr lang="en-GB" sz="2000" b="0">
                <a:ea typeface="+mn-ea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300"/>
              </a:spcAft>
              <a:buClr>
                <a:srgbClr val="00CCFF"/>
              </a:buClr>
              <a:buFont typeface="Wingdings" panose="05000000000000000000" pitchFamily="2" charset="2"/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2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9" name="Picture 5" descr="D:\ROZNITA OTHMAN\ADMIN\LOGO CPA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81" y="6054069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table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 userDrawn="1"/>
        </p:nvGrpSpPr>
        <p:grpSpPr>
          <a:xfrm>
            <a:off x="5911438" y="173562"/>
            <a:ext cx="3101749" cy="1752562"/>
            <a:chOff x="5715000" y="173562"/>
            <a:chExt cx="3298187" cy="1863554"/>
          </a:xfrm>
        </p:grpSpPr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6644150" y="807920"/>
              <a:ext cx="1245414" cy="1080177"/>
            </a:xfrm>
            <a:custGeom>
              <a:avLst/>
              <a:gdLst>
                <a:gd name="T0" fmla="*/ 503665 w 2021037"/>
                <a:gd name="T1" fmla="*/ 1753267 h 1753267"/>
                <a:gd name="T2" fmla="*/ 0 w 2021037"/>
                <a:gd name="T3" fmla="*/ 876633 h 1753267"/>
                <a:gd name="T4" fmla="*/ 503665 w 2021037"/>
                <a:gd name="T5" fmla="*/ 0 h 1753267"/>
                <a:gd name="T6" fmla="*/ 1517372 w 2021037"/>
                <a:gd name="T7" fmla="*/ 0 h 1753267"/>
                <a:gd name="T8" fmla="*/ 2021037 w 2021037"/>
                <a:gd name="T9" fmla="*/ 876633 h 1753267"/>
                <a:gd name="T10" fmla="*/ 1517372 w 2021037"/>
                <a:gd name="T11" fmla="*/ 1753267 h 1753267"/>
                <a:gd name="T12" fmla="*/ 503665 w 2021037"/>
                <a:gd name="T13" fmla="*/ 1753267 h 175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037" h="1753267">
                  <a:moveTo>
                    <a:pt x="503665" y="1753267"/>
                  </a:moveTo>
                  <a:lnTo>
                    <a:pt x="0" y="876633"/>
                  </a:lnTo>
                  <a:lnTo>
                    <a:pt x="503665" y="0"/>
                  </a:lnTo>
                  <a:lnTo>
                    <a:pt x="1517372" y="0"/>
                  </a:lnTo>
                  <a:lnTo>
                    <a:pt x="2021037" y="876633"/>
                  </a:lnTo>
                  <a:lnTo>
                    <a:pt x="1517372" y="1753267"/>
                  </a:lnTo>
                  <a:lnTo>
                    <a:pt x="503665" y="17532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7416149" y="201057"/>
              <a:ext cx="310372" cy="269062"/>
            </a:xfrm>
            <a:custGeom>
              <a:avLst/>
              <a:gdLst>
                <a:gd name="T0" fmla="*/ 379343 w 503666"/>
                <a:gd name="T1" fmla="*/ 0 h 436723"/>
                <a:gd name="T2" fmla="*/ 127510 w 503666"/>
                <a:gd name="T3" fmla="*/ 0 h 436723"/>
                <a:gd name="T4" fmla="*/ 0 w 503666"/>
                <a:gd name="T5" fmla="*/ 216768 h 436723"/>
                <a:gd name="T6" fmla="*/ 127510 w 503666"/>
                <a:gd name="T7" fmla="*/ 436723 h 436723"/>
                <a:gd name="T8" fmla="*/ 379343 w 503666"/>
                <a:gd name="T9" fmla="*/ 436723 h 436723"/>
                <a:gd name="T10" fmla="*/ 503666 w 503666"/>
                <a:gd name="T11" fmla="*/ 216768 h 436723"/>
                <a:gd name="T12" fmla="*/ 379343 w 503666"/>
                <a:gd name="T13" fmla="*/ 0 h 436723"/>
                <a:gd name="T14" fmla="*/ 334714 w 503666"/>
                <a:gd name="T15" fmla="*/ 360217 h 436723"/>
                <a:gd name="T16" fmla="*/ 168951 w 503666"/>
                <a:gd name="T17" fmla="*/ 360217 h 436723"/>
                <a:gd name="T18" fmla="*/ 86069 w 503666"/>
                <a:gd name="T19" fmla="*/ 216768 h 436723"/>
                <a:gd name="T20" fmla="*/ 168951 w 503666"/>
                <a:gd name="T21" fmla="*/ 76507 h 436723"/>
                <a:gd name="T22" fmla="*/ 334714 w 503666"/>
                <a:gd name="T23" fmla="*/ 76507 h 436723"/>
                <a:gd name="T24" fmla="*/ 417596 w 503666"/>
                <a:gd name="T25" fmla="*/ 216768 h 436723"/>
                <a:gd name="T26" fmla="*/ 334714 w 503666"/>
                <a:gd name="T27" fmla="*/ 360217 h 436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3666" h="436723">
                  <a:moveTo>
                    <a:pt x="379343" y="0"/>
                  </a:moveTo>
                  <a:lnTo>
                    <a:pt x="127510" y="0"/>
                  </a:lnTo>
                  <a:lnTo>
                    <a:pt x="0" y="216768"/>
                  </a:lnTo>
                  <a:lnTo>
                    <a:pt x="127510" y="436723"/>
                  </a:lnTo>
                  <a:lnTo>
                    <a:pt x="379343" y="436723"/>
                  </a:lnTo>
                  <a:lnTo>
                    <a:pt x="503666" y="216768"/>
                  </a:lnTo>
                  <a:lnTo>
                    <a:pt x="379343" y="0"/>
                  </a:lnTo>
                  <a:close/>
                  <a:moveTo>
                    <a:pt x="334714" y="360217"/>
                  </a:moveTo>
                  <a:lnTo>
                    <a:pt x="168951" y="360217"/>
                  </a:lnTo>
                  <a:lnTo>
                    <a:pt x="86069" y="216768"/>
                  </a:lnTo>
                  <a:lnTo>
                    <a:pt x="168951" y="76507"/>
                  </a:lnTo>
                  <a:lnTo>
                    <a:pt x="334714" y="76507"/>
                  </a:lnTo>
                  <a:lnTo>
                    <a:pt x="417596" y="216768"/>
                  </a:lnTo>
                  <a:lnTo>
                    <a:pt x="334714" y="3602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7623361" y="1760198"/>
              <a:ext cx="320193" cy="276918"/>
            </a:xfrm>
            <a:custGeom>
              <a:avLst/>
              <a:gdLst>
                <a:gd name="T0" fmla="*/ 392094 w 519604"/>
                <a:gd name="T1" fmla="*/ 0 h 449473"/>
                <a:gd name="T2" fmla="*/ 130698 w 519604"/>
                <a:gd name="T3" fmla="*/ 0 h 449473"/>
                <a:gd name="T4" fmla="*/ 0 w 519604"/>
                <a:gd name="T5" fmla="*/ 226330 h 449473"/>
                <a:gd name="T6" fmla="*/ 130698 w 519604"/>
                <a:gd name="T7" fmla="*/ 449473 h 449473"/>
                <a:gd name="T8" fmla="*/ 392094 w 519604"/>
                <a:gd name="T9" fmla="*/ 449473 h 449473"/>
                <a:gd name="T10" fmla="*/ 519604 w 519604"/>
                <a:gd name="T11" fmla="*/ 226330 h 449473"/>
                <a:gd name="T12" fmla="*/ 392094 w 519604"/>
                <a:gd name="T13" fmla="*/ 0 h 449473"/>
                <a:gd name="T14" fmla="*/ 347465 w 519604"/>
                <a:gd name="T15" fmla="*/ 372967 h 449473"/>
                <a:gd name="T16" fmla="*/ 175326 w 519604"/>
                <a:gd name="T17" fmla="*/ 372967 h 449473"/>
                <a:gd name="T18" fmla="*/ 92444 w 519604"/>
                <a:gd name="T19" fmla="*/ 226330 h 449473"/>
                <a:gd name="T20" fmla="*/ 175326 w 519604"/>
                <a:gd name="T21" fmla="*/ 79694 h 449473"/>
                <a:gd name="T22" fmla="*/ 347465 w 519604"/>
                <a:gd name="T23" fmla="*/ 79694 h 449473"/>
                <a:gd name="T24" fmla="*/ 430347 w 519604"/>
                <a:gd name="T25" fmla="*/ 226330 h 449473"/>
                <a:gd name="T26" fmla="*/ 347465 w 519604"/>
                <a:gd name="T27" fmla="*/ 372967 h 449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604" h="449473">
                  <a:moveTo>
                    <a:pt x="392094" y="0"/>
                  </a:moveTo>
                  <a:lnTo>
                    <a:pt x="130698" y="0"/>
                  </a:lnTo>
                  <a:lnTo>
                    <a:pt x="0" y="226330"/>
                  </a:lnTo>
                  <a:lnTo>
                    <a:pt x="130698" y="449473"/>
                  </a:lnTo>
                  <a:lnTo>
                    <a:pt x="392094" y="449473"/>
                  </a:lnTo>
                  <a:lnTo>
                    <a:pt x="519604" y="226330"/>
                  </a:lnTo>
                  <a:lnTo>
                    <a:pt x="392094" y="0"/>
                  </a:lnTo>
                  <a:close/>
                  <a:moveTo>
                    <a:pt x="347465" y="372967"/>
                  </a:moveTo>
                  <a:lnTo>
                    <a:pt x="175326" y="372967"/>
                  </a:lnTo>
                  <a:lnTo>
                    <a:pt x="92444" y="226330"/>
                  </a:lnTo>
                  <a:lnTo>
                    <a:pt x="175326" y="79694"/>
                  </a:lnTo>
                  <a:lnTo>
                    <a:pt x="347465" y="79694"/>
                  </a:lnTo>
                  <a:lnTo>
                    <a:pt x="430347" y="226330"/>
                  </a:lnTo>
                  <a:lnTo>
                    <a:pt x="347465" y="3729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/>
            <p:cNvSpPr>
              <a:spLocks noEditPoints="1"/>
            </p:cNvSpPr>
            <p:nvPr/>
          </p:nvSpPr>
          <p:spPr bwMode="auto">
            <a:xfrm>
              <a:off x="7919030" y="654731"/>
              <a:ext cx="253404" cy="133549"/>
            </a:xfrm>
            <a:custGeom>
              <a:avLst/>
              <a:gdLst>
                <a:gd name="T0" fmla="*/ 71 w 129"/>
                <a:gd name="T1" fmla="*/ 68 h 68"/>
                <a:gd name="T2" fmla="*/ 129 w 129"/>
                <a:gd name="T3" fmla="*/ 34 h 68"/>
                <a:gd name="T4" fmla="*/ 71 w 129"/>
                <a:gd name="T5" fmla="*/ 0 h 68"/>
                <a:gd name="T6" fmla="*/ 71 w 129"/>
                <a:gd name="T7" fmla="*/ 20 h 68"/>
                <a:gd name="T8" fmla="*/ 0 w 129"/>
                <a:gd name="T9" fmla="*/ 20 h 68"/>
                <a:gd name="T10" fmla="*/ 0 w 129"/>
                <a:gd name="T11" fmla="*/ 48 h 68"/>
                <a:gd name="T12" fmla="*/ 71 w 129"/>
                <a:gd name="T13" fmla="*/ 48 h 68"/>
                <a:gd name="T14" fmla="*/ 71 w 129"/>
                <a:gd name="T15" fmla="*/ 68 h 68"/>
                <a:gd name="T16" fmla="*/ 8 w 129"/>
                <a:gd name="T17" fmla="*/ 40 h 68"/>
                <a:gd name="T18" fmla="*/ 8 w 129"/>
                <a:gd name="T19" fmla="*/ 28 h 68"/>
                <a:gd name="T20" fmla="*/ 79 w 129"/>
                <a:gd name="T21" fmla="*/ 28 h 68"/>
                <a:gd name="T22" fmla="*/ 79 w 129"/>
                <a:gd name="T23" fmla="*/ 15 h 68"/>
                <a:gd name="T24" fmla="*/ 112 w 129"/>
                <a:gd name="T25" fmla="*/ 34 h 68"/>
                <a:gd name="T26" fmla="*/ 79 w 129"/>
                <a:gd name="T27" fmla="*/ 53 h 68"/>
                <a:gd name="T28" fmla="*/ 79 w 129"/>
                <a:gd name="T29" fmla="*/ 40 h 68"/>
                <a:gd name="T30" fmla="*/ 8 w 129"/>
                <a:gd name="T31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68">
                  <a:moveTo>
                    <a:pt x="71" y="68"/>
                  </a:moveTo>
                  <a:cubicBezTo>
                    <a:pt x="129" y="34"/>
                    <a:pt x="129" y="34"/>
                    <a:pt x="129" y="34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15"/>
                    <a:pt x="71" y="20"/>
                  </a:cubicBezTo>
                  <a:cubicBezTo>
                    <a:pt x="63" y="20"/>
                    <a:pt x="0" y="20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63" y="48"/>
                    <a:pt x="71" y="48"/>
                  </a:cubicBezTo>
                  <a:cubicBezTo>
                    <a:pt x="71" y="53"/>
                    <a:pt x="71" y="68"/>
                    <a:pt x="71" y="68"/>
                  </a:cubicBezTo>
                  <a:close/>
                  <a:moveTo>
                    <a:pt x="8" y="40"/>
                  </a:moveTo>
                  <a:cubicBezTo>
                    <a:pt x="8" y="36"/>
                    <a:pt x="8" y="32"/>
                    <a:pt x="8" y="28"/>
                  </a:cubicBezTo>
                  <a:cubicBezTo>
                    <a:pt x="16" y="28"/>
                    <a:pt x="79" y="28"/>
                    <a:pt x="79" y="28"/>
                  </a:cubicBezTo>
                  <a:cubicBezTo>
                    <a:pt x="79" y="28"/>
                    <a:pt x="79" y="19"/>
                    <a:pt x="79" y="15"/>
                  </a:cubicBezTo>
                  <a:cubicBezTo>
                    <a:pt x="87" y="19"/>
                    <a:pt x="104" y="29"/>
                    <a:pt x="112" y="34"/>
                  </a:cubicBezTo>
                  <a:cubicBezTo>
                    <a:pt x="104" y="39"/>
                    <a:pt x="87" y="49"/>
                    <a:pt x="79" y="53"/>
                  </a:cubicBezTo>
                  <a:cubicBezTo>
                    <a:pt x="79" y="49"/>
                    <a:pt x="79" y="40"/>
                    <a:pt x="79" y="40"/>
                  </a:cubicBezTo>
                  <a:cubicBezTo>
                    <a:pt x="79" y="40"/>
                    <a:pt x="16" y="40"/>
                    <a:pt x="8" y="4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 noEditPoints="1"/>
            </p:cNvSpPr>
            <p:nvPr/>
          </p:nvSpPr>
          <p:spPr bwMode="auto">
            <a:xfrm>
              <a:off x="7742236" y="733290"/>
              <a:ext cx="290728" cy="153189"/>
            </a:xfrm>
            <a:custGeom>
              <a:avLst/>
              <a:gdLst>
                <a:gd name="T0" fmla="*/ 67 w 148"/>
                <a:gd name="T1" fmla="*/ 55 h 78"/>
                <a:gd name="T2" fmla="*/ 148 w 148"/>
                <a:gd name="T3" fmla="*/ 55 h 78"/>
                <a:gd name="T4" fmla="*/ 148 w 148"/>
                <a:gd name="T5" fmla="*/ 23 h 78"/>
                <a:gd name="T6" fmla="*/ 67 w 148"/>
                <a:gd name="T7" fmla="*/ 23 h 78"/>
                <a:gd name="T8" fmla="*/ 67 w 148"/>
                <a:gd name="T9" fmla="*/ 0 h 78"/>
                <a:gd name="T10" fmla="*/ 0 w 148"/>
                <a:gd name="T11" fmla="*/ 39 h 78"/>
                <a:gd name="T12" fmla="*/ 67 w 148"/>
                <a:gd name="T13" fmla="*/ 78 h 78"/>
                <a:gd name="T14" fmla="*/ 67 w 148"/>
                <a:gd name="T15" fmla="*/ 55 h 78"/>
                <a:gd name="T16" fmla="*/ 57 w 148"/>
                <a:gd name="T17" fmla="*/ 45 h 78"/>
                <a:gd name="T18" fmla="*/ 57 w 148"/>
                <a:gd name="T19" fmla="*/ 61 h 78"/>
                <a:gd name="T20" fmla="*/ 20 w 148"/>
                <a:gd name="T21" fmla="*/ 39 h 78"/>
                <a:gd name="T22" fmla="*/ 57 w 148"/>
                <a:gd name="T23" fmla="*/ 17 h 78"/>
                <a:gd name="T24" fmla="*/ 57 w 148"/>
                <a:gd name="T25" fmla="*/ 33 h 78"/>
                <a:gd name="T26" fmla="*/ 138 w 148"/>
                <a:gd name="T27" fmla="*/ 33 h 78"/>
                <a:gd name="T28" fmla="*/ 138 w 148"/>
                <a:gd name="T29" fmla="*/ 45 h 78"/>
                <a:gd name="T30" fmla="*/ 57 w 148"/>
                <a:gd name="T3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78">
                  <a:moveTo>
                    <a:pt x="67" y="55"/>
                  </a:moveTo>
                  <a:cubicBezTo>
                    <a:pt x="76" y="55"/>
                    <a:pt x="148" y="55"/>
                    <a:pt x="148" y="55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3"/>
                    <a:pt x="76" y="23"/>
                    <a:pt x="67" y="23"/>
                  </a:cubicBezTo>
                  <a:cubicBezTo>
                    <a:pt x="67" y="17"/>
                    <a:pt x="67" y="0"/>
                    <a:pt x="67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8"/>
                    <a:pt x="67" y="61"/>
                    <a:pt x="67" y="55"/>
                  </a:cubicBezTo>
                  <a:close/>
                  <a:moveTo>
                    <a:pt x="57" y="45"/>
                  </a:moveTo>
                  <a:cubicBezTo>
                    <a:pt x="57" y="45"/>
                    <a:pt x="57" y="56"/>
                    <a:pt x="57" y="61"/>
                  </a:cubicBezTo>
                  <a:cubicBezTo>
                    <a:pt x="48" y="56"/>
                    <a:pt x="29" y="44"/>
                    <a:pt x="20" y="39"/>
                  </a:cubicBezTo>
                  <a:cubicBezTo>
                    <a:pt x="29" y="34"/>
                    <a:pt x="48" y="22"/>
                    <a:pt x="57" y="17"/>
                  </a:cubicBezTo>
                  <a:cubicBezTo>
                    <a:pt x="57" y="22"/>
                    <a:pt x="57" y="33"/>
                    <a:pt x="57" y="33"/>
                  </a:cubicBezTo>
                  <a:cubicBezTo>
                    <a:pt x="57" y="33"/>
                    <a:pt x="130" y="33"/>
                    <a:pt x="138" y="33"/>
                  </a:cubicBezTo>
                  <a:cubicBezTo>
                    <a:pt x="138" y="37"/>
                    <a:pt x="138" y="41"/>
                    <a:pt x="138" y="45"/>
                  </a:cubicBezTo>
                  <a:cubicBezTo>
                    <a:pt x="130" y="45"/>
                    <a:pt x="57" y="45"/>
                    <a:pt x="57" y="4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/>
            <p:cNvSpPr>
              <a:spLocks noEditPoints="1"/>
            </p:cNvSpPr>
            <p:nvPr/>
          </p:nvSpPr>
          <p:spPr bwMode="auto">
            <a:xfrm>
              <a:off x="5907509" y="285508"/>
              <a:ext cx="269120" cy="384936"/>
            </a:xfrm>
            <a:custGeom>
              <a:avLst/>
              <a:gdLst>
                <a:gd name="T0" fmla="*/ 0 w 436723"/>
                <a:gd name="T1" fmla="*/ 188078 h 624800"/>
                <a:gd name="T2" fmla="*/ 108384 w 436723"/>
                <a:gd name="T3" fmla="*/ 376155 h 624800"/>
                <a:gd name="T4" fmla="*/ 328339 w 436723"/>
                <a:gd name="T5" fmla="*/ 376155 h 624800"/>
                <a:gd name="T6" fmla="*/ 436723 w 436723"/>
                <a:gd name="T7" fmla="*/ 188078 h 624800"/>
                <a:gd name="T8" fmla="*/ 328339 w 436723"/>
                <a:gd name="T9" fmla="*/ 0 h 624800"/>
                <a:gd name="T10" fmla="*/ 108384 w 436723"/>
                <a:gd name="T11" fmla="*/ 0 h 624800"/>
                <a:gd name="T12" fmla="*/ 0 w 436723"/>
                <a:gd name="T13" fmla="*/ 188078 h 624800"/>
                <a:gd name="T14" fmla="*/ 76506 w 436723"/>
                <a:gd name="T15" fmla="*/ 188078 h 624800"/>
                <a:gd name="T16" fmla="*/ 146637 w 436723"/>
                <a:gd name="T17" fmla="*/ 63755 h 624800"/>
                <a:gd name="T18" fmla="*/ 290086 w 436723"/>
                <a:gd name="T19" fmla="*/ 63755 h 624800"/>
                <a:gd name="T20" fmla="*/ 360217 w 436723"/>
                <a:gd name="T21" fmla="*/ 188078 h 624800"/>
                <a:gd name="T22" fmla="*/ 290086 w 436723"/>
                <a:gd name="T23" fmla="*/ 312400 h 624800"/>
                <a:gd name="T24" fmla="*/ 146637 w 436723"/>
                <a:gd name="T25" fmla="*/ 312400 h 624800"/>
                <a:gd name="T26" fmla="*/ 76506 w 436723"/>
                <a:gd name="T27" fmla="*/ 188078 h 624800"/>
                <a:gd name="T28" fmla="*/ 277335 w 436723"/>
                <a:gd name="T29" fmla="*/ 567421 h 624800"/>
                <a:gd name="T30" fmla="*/ 159388 w 436723"/>
                <a:gd name="T31" fmla="*/ 567421 h 624800"/>
                <a:gd name="T32" fmla="*/ 159388 w 436723"/>
                <a:gd name="T33" fmla="*/ 624800 h 624800"/>
                <a:gd name="T34" fmla="*/ 277335 w 436723"/>
                <a:gd name="T35" fmla="*/ 624800 h 624800"/>
                <a:gd name="T36" fmla="*/ 277335 w 436723"/>
                <a:gd name="T37" fmla="*/ 567421 h 624800"/>
                <a:gd name="T38" fmla="*/ 328339 w 436723"/>
                <a:gd name="T39" fmla="*/ 404845 h 624800"/>
                <a:gd name="T40" fmla="*/ 108384 w 436723"/>
                <a:gd name="T41" fmla="*/ 404845 h 624800"/>
                <a:gd name="T42" fmla="*/ 108384 w 436723"/>
                <a:gd name="T43" fmla="*/ 462225 h 624800"/>
                <a:gd name="T44" fmla="*/ 328339 w 436723"/>
                <a:gd name="T45" fmla="*/ 462225 h 624800"/>
                <a:gd name="T46" fmla="*/ 328339 w 436723"/>
                <a:gd name="T47" fmla="*/ 404845 h 624800"/>
                <a:gd name="T48" fmla="*/ 328339 w 436723"/>
                <a:gd name="T49" fmla="*/ 487727 h 624800"/>
                <a:gd name="T50" fmla="*/ 108384 w 436723"/>
                <a:gd name="T51" fmla="*/ 487727 h 624800"/>
                <a:gd name="T52" fmla="*/ 108384 w 436723"/>
                <a:gd name="T53" fmla="*/ 545106 h 624800"/>
                <a:gd name="T54" fmla="*/ 328339 w 436723"/>
                <a:gd name="T55" fmla="*/ 545106 h 624800"/>
                <a:gd name="T56" fmla="*/ 328339 w 436723"/>
                <a:gd name="T57" fmla="*/ 487727 h 6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6723" h="624800">
                  <a:moveTo>
                    <a:pt x="0" y="188078"/>
                  </a:moveTo>
                  <a:lnTo>
                    <a:pt x="108384" y="376155"/>
                  </a:lnTo>
                  <a:lnTo>
                    <a:pt x="328339" y="376155"/>
                  </a:lnTo>
                  <a:lnTo>
                    <a:pt x="436723" y="188078"/>
                  </a:lnTo>
                  <a:lnTo>
                    <a:pt x="328339" y="0"/>
                  </a:lnTo>
                  <a:lnTo>
                    <a:pt x="108384" y="0"/>
                  </a:lnTo>
                  <a:lnTo>
                    <a:pt x="0" y="188078"/>
                  </a:lnTo>
                  <a:close/>
                  <a:moveTo>
                    <a:pt x="76506" y="188078"/>
                  </a:moveTo>
                  <a:lnTo>
                    <a:pt x="146637" y="63755"/>
                  </a:lnTo>
                  <a:lnTo>
                    <a:pt x="290086" y="63755"/>
                  </a:lnTo>
                  <a:lnTo>
                    <a:pt x="360217" y="188078"/>
                  </a:lnTo>
                  <a:lnTo>
                    <a:pt x="290086" y="312400"/>
                  </a:lnTo>
                  <a:lnTo>
                    <a:pt x="146637" y="312400"/>
                  </a:lnTo>
                  <a:lnTo>
                    <a:pt x="76506" y="188078"/>
                  </a:lnTo>
                  <a:close/>
                  <a:moveTo>
                    <a:pt x="277335" y="567421"/>
                  </a:moveTo>
                  <a:lnTo>
                    <a:pt x="159388" y="567421"/>
                  </a:lnTo>
                  <a:lnTo>
                    <a:pt x="159388" y="624800"/>
                  </a:lnTo>
                  <a:lnTo>
                    <a:pt x="277335" y="624800"/>
                  </a:lnTo>
                  <a:lnTo>
                    <a:pt x="277335" y="567421"/>
                  </a:lnTo>
                  <a:close/>
                  <a:moveTo>
                    <a:pt x="328339" y="404845"/>
                  </a:moveTo>
                  <a:lnTo>
                    <a:pt x="108384" y="404845"/>
                  </a:lnTo>
                  <a:lnTo>
                    <a:pt x="108384" y="462225"/>
                  </a:lnTo>
                  <a:lnTo>
                    <a:pt x="328339" y="462225"/>
                  </a:lnTo>
                  <a:lnTo>
                    <a:pt x="328339" y="404845"/>
                  </a:lnTo>
                  <a:close/>
                  <a:moveTo>
                    <a:pt x="328339" y="487727"/>
                  </a:moveTo>
                  <a:lnTo>
                    <a:pt x="108384" y="487727"/>
                  </a:lnTo>
                  <a:lnTo>
                    <a:pt x="108384" y="545106"/>
                  </a:lnTo>
                  <a:lnTo>
                    <a:pt x="328339" y="545106"/>
                  </a:lnTo>
                  <a:lnTo>
                    <a:pt x="328339" y="48772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/>
            <p:cNvSpPr>
              <a:spLocks noEditPoints="1"/>
            </p:cNvSpPr>
            <p:nvPr/>
          </p:nvSpPr>
          <p:spPr bwMode="auto">
            <a:xfrm>
              <a:off x="5911438" y="959145"/>
              <a:ext cx="267155" cy="267098"/>
            </a:xfrm>
            <a:custGeom>
              <a:avLst/>
              <a:gdLst>
                <a:gd name="T0" fmla="*/ 0 w 136"/>
                <a:gd name="T1" fmla="*/ 68 h 136"/>
                <a:gd name="T2" fmla="*/ 136 w 136"/>
                <a:gd name="T3" fmla="*/ 68 h 136"/>
                <a:gd name="T4" fmla="*/ 9 w 136"/>
                <a:gd name="T5" fmla="*/ 72 h 136"/>
                <a:gd name="T6" fmla="*/ 33 w 136"/>
                <a:gd name="T7" fmla="*/ 93 h 136"/>
                <a:gd name="T8" fmla="*/ 9 w 136"/>
                <a:gd name="T9" fmla="*/ 72 h 136"/>
                <a:gd name="T10" fmla="*/ 72 w 136"/>
                <a:gd name="T11" fmla="*/ 9 h 136"/>
                <a:gd name="T12" fmla="*/ 72 w 136"/>
                <a:gd name="T13" fmla="*/ 34 h 136"/>
                <a:gd name="T14" fmla="*/ 98 w 136"/>
                <a:gd name="T15" fmla="*/ 64 h 136"/>
                <a:gd name="T16" fmla="*/ 72 w 136"/>
                <a:gd name="T17" fmla="*/ 42 h 136"/>
                <a:gd name="T18" fmla="*/ 64 w 136"/>
                <a:gd name="T19" fmla="*/ 9 h 136"/>
                <a:gd name="T20" fmla="*/ 44 w 136"/>
                <a:gd name="T21" fmla="*/ 34 h 136"/>
                <a:gd name="T22" fmla="*/ 64 w 136"/>
                <a:gd name="T23" fmla="*/ 42 h 136"/>
                <a:gd name="T24" fmla="*/ 39 w 136"/>
                <a:gd name="T25" fmla="*/ 64 h 136"/>
                <a:gd name="T26" fmla="*/ 64 w 136"/>
                <a:gd name="T27" fmla="*/ 42 h 136"/>
                <a:gd name="T28" fmla="*/ 9 w 136"/>
                <a:gd name="T29" fmla="*/ 64 h 136"/>
                <a:gd name="T30" fmla="*/ 33 w 136"/>
                <a:gd name="T31" fmla="*/ 42 h 136"/>
                <a:gd name="T32" fmla="*/ 39 w 136"/>
                <a:gd name="T33" fmla="*/ 72 h 136"/>
                <a:gd name="T34" fmla="*/ 64 w 136"/>
                <a:gd name="T35" fmla="*/ 93 h 136"/>
                <a:gd name="T36" fmla="*/ 39 w 136"/>
                <a:gd name="T37" fmla="*/ 72 h 136"/>
                <a:gd name="T38" fmla="*/ 64 w 136"/>
                <a:gd name="T39" fmla="*/ 127 h 136"/>
                <a:gd name="T40" fmla="*/ 64 w 136"/>
                <a:gd name="T41" fmla="*/ 101 h 136"/>
                <a:gd name="T42" fmla="*/ 72 w 136"/>
                <a:gd name="T43" fmla="*/ 101 h 136"/>
                <a:gd name="T44" fmla="*/ 72 w 136"/>
                <a:gd name="T45" fmla="*/ 127 h 136"/>
                <a:gd name="T46" fmla="*/ 72 w 136"/>
                <a:gd name="T47" fmla="*/ 72 h 136"/>
                <a:gd name="T48" fmla="*/ 95 w 136"/>
                <a:gd name="T49" fmla="*/ 93 h 136"/>
                <a:gd name="T50" fmla="*/ 106 w 136"/>
                <a:gd name="T51" fmla="*/ 72 h 136"/>
                <a:gd name="T52" fmla="*/ 122 w 136"/>
                <a:gd name="T53" fmla="*/ 93 h 136"/>
                <a:gd name="T54" fmla="*/ 106 w 136"/>
                <a:gd name="T55" fmla="*/ 72 h 136"/>
                <a:gd name="T56" fmla="*/ 103 w 136"/>
                <a:gd name="T57" fmla="*/ 42 h 136"/>
                <a:gd name="T58" fmla="*/ 127 w 136"/>
                <a:gd name="T59" fmla="*/ 64 h 136"/>
                <a:gd name="T60" fmla="*/ 117 w 136"/>
                <a:gd name="T61" fmla="*/ 34 h 136"/>
                <a:gd name="T62" fmla="*/ 91 w 136"/>
                <a:gd name="T63" fmla="*/ 13 h 136"/>
                <a:gd name="T64" fmla="*/ 46 w 136"/>
                <a:gd name="T65" fmla="*/ 13 h 136"/>
                <a:gd name="T66" fmla="*/ 20 w 136"/>
                <a:gd name="T67" fmla="*/ 34 h 136"/>
                <a:gd name="T68" fmla="*/ 19 w 136"/>
                <a:gd name="T69" fmla="*/ 101 h 136"/>
                <a:gd name="T70" fmla="*/ 46 w 136"/>
                <a:gd name="T71" fmla="*/ 123 h 136"/>
                <a:gd name="T72" fmla="*/ 91 w 136"/>
                <a:gd name="T73" fmla="*/ 123 h 136"/>
                <a:gd name="T74" fmla="*/ 118 w 136"/>
                <a:gd name="T7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6"/>
                    <a:pt x="31" y="136"/>
                    <a:pt x="68" y="136"/>
                  </a:cubicBezTo>
                  <a:cubicBezTo>
                    <a:pt x="106" y="136"/>
                    <a:pt x="136" y="106"/>
                    <a:pt x="136" y="68"/>
                  </a:cubicBezTo>
                  <a:cubicBezTo>
                    <a:pt x="136" y="31"/>
                    <a:pt x="106" y="0"/>
                    <a:pt x="68" y="0"/>
                  </a:cubicBezTo>
                  <a:close/>
                  <a:moveTo>
                    <a:pt x="9" y="72"/>
                  </a:moveTo>
                  <a:cubicBezTo>
                    <a:pt x="30" y="72"/>
                    <a:pt x="30" y="72"/>
                    <a:pt x="30" y="72"/>
                  </a:cubicBezTo>
                  <a:cubicBezTo>
                    <a:pt x="31" y="80"/>
                    <a:pt x="31" y="86"/>
                    <a:pt x="33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1" y="86"/>
                    <a:pt x="10" y="80"/>
                    <a:pt x="9" y="72"/>
                  </a:cubicBezTo>
                  <a:close/>
                  <a:moveTo>
                    <a:pt x="72" y="34"/>
                  </a:moveTo>
                  <a:cubicBezTo>
                    <a:pt x="72" y="9"/>
                    <a:pt x="72" y="9"/>
                    <a:pt x="72" y="9"/>
                  </a:cubicBezTo>
                  <a:cubicBezTo>
                    <a:pt x="80" y="12"/>
                    <a:pt x="88" y="21"/>
                    <a:pt x="92" y="34"/>
                  </a:cubicBezTo>
                  <a:lnTo>
                    <a:pt x="72" y="34"/>
                  </a:lnTo>
                  <a:close/>
                  <a:moveTo>
                    <a:pt x="95" y="42"/>
                  </a:moveTo>
                  <a:cubicBezTo>
                    <a:pt x="96" y="49"/>
                    <a:pt x="97" y="56"/>
                    <a:pt x="98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42"/>
                    <a:pt x="72" y="42"/>
                    <a:pt x="72" y="42"/>
                  </a:cubicBezTo>
                  <a:lnTo>
                    <a:pt x="95" y="42"/>
                  </a:lnTo>
                  <a:close/>
                  <a:moveTo>
                    <a:pt x="64" y="9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21"/>
                    <a:pt x="56" y="12"/>
                    <a:pt x="64" y="9"/>
                  </a:cubicBezTo>
                  <a:close/>
                  <a:moveTo>
                    <a:pt x="64" y="42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56"/>
                    <a:pt x="40" y="49"/>
                    <a:pt x="42" y="42"/>
                  </a:cubicBezTo>
                  <a:lnTo>
                    <a:pt x="64" y="42"/>
                  </a:lnTo>
                  <a:close/>
                  <a:moveTo>
                    <a:pt x="30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10" y="56"/>
                    <a:pt x="12" y="49"/>
                    <a:pt x="15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9"/>
                    <a:pt x="31" y="56"/>
                    <a:pt x="30" y="64"/>
                  </a:cubicBezTo>
                  <a:close/>
                  <a:moveTo>
                    <a:pt x="39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40" y="86"/>
                    <a:pt x="39" y="80"/>
                    <a:pt x="39" y="72"/>
                  </a:cubicBezTo>
                  <a:close/>
                  <a:moveTo>
                    <a:pt x="64" y="101"/>
                  </a:moveTo>
                  <a:cubicBezTo>
                    <a:pt x="64" y="127"/>
                    <a:pt x="64" y="127"/>
                    <a:pt x="64" y="127"/>
                  </a:cubicBezTo>
                  <a:cubicBezTo>
                    <a:pt x="56" y="124"/>
                    <a:pt x="48" y="115"/>
                    <a:pt x="44" y="101"/>
                  </a:cubicBezTo>
                  <a:lnTo>
                    <a:pt x="64" y="101"/>
                  </a:lnTo>
                  <a:close/>
                  <a:moveTo>
                    <a:pt x="72" y="127"/>
                  </a:moveTo>
                  <a:cubicBezTo>
                    <a:pt x="72" y="101"/>
                    <a:pt x="72" y="101"/>
                    <a:pt x="72" y="101"/>
                  </a:cubicBezTo>
                  <a:cubicBezTo>
                    <a:pt x="93" y="101"/>
                    <a:pt x="93" y="101"/>
                    <a:pt x="93" y="101"/>
                  </a:cubicBezTo>
                  <a:cubicBezTo>
                    <a:pt x="88" y="115"/>
                    <a:pt x="81" y="124"/>
                    <a:pt x="72" y="127"/>
                  </a:cubicBezTo>
                  <a:close/>
                  <a:moveTo>
                    <a:pt x="72" y="93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80"/>
                    <a:pt x="96" y="86"/>
                    <a:pt x="95" y="93"/>
                  </a:cubicBezTo>
                  <a:lnTo>
                    <a:pt x="72" y="93"/>
                  </a:lnTo>
                  <a:close/>
                  <a:moveTo>
                    <a:pt x="106" y="72"/>
                  </a:moveTo>
                  <a:cubicBezTo>
                    <a:pt x="127" y="72"/>
                    <a:pt x="127" y="72"/>
                    <a:pt x="127" y="72"/>
                  </a:cubicBezTo>
                  <a:cubicBezTo>
                    <a:pt x="127" y="80"/>
                    <a:pt x="125" y="86"/>
                    <a:pt x="122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86"/>
                    <a:pt x="106" y="80"/>
                    <a:pt x="106" y="72"/>
                  </a:cubicBezTo>
                  <a:close/>
                  <a:moveTo>
                    <a:pt x="106" y="64"/>
                  </a:moveTo>
                  <a:cubicBezTo>
                    <a:pt x="106" y="56"/>
                    <a:pt x="105" y="49"/>
                    <a:pt x="103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5" y="49"/>
                    <a:pt x="127" y="56"/>
                    <a:pt x="127" y="64"/>
                  </a:cubicBezTo>
                  <a:lnTo>
                    <a:pt x="106" y="64"/>
                  </a:lnTo>
                  <a:close/>
                  <a:moveTo>
                    <a:pt x="117" y="34"/>
                  </a:moveTo>
                  <a:cubicBezTo>
                    <a:pt x="101" y="34"/>
                    <a:pt x="101" y="34"/>
                    <a:pt x="101" y="34"/>
                  </a:cubicBezTo>
                  <a:cubicBezTo>
                    <a:pt x="98" y="26"/>
                    <a:pt x="95" y="19"/>
                    <a:pt x="91" y="13"/>
                  </a:cubicBezTo>
                  <a:cubicBezTo>
                    <a:pt x="101" y="18"/>
                    <a:pt x="110" y="25"/>
                    <a:pt x="117" y="34"/>
                  </a:cubicBezTo>
                  <a:close/>
                  <a:moveTo>
                    <a:pt x="46" y="13"/>
                  </a:moveTo>
                  <a:cubicBezTo>
                    <a:pt x="42" y="19"/>
                    <a:pt x="38" y="26"/>
                    <a:pt x="3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6" y="25"/>
                    <a:pt x="35" y="18"/>
                    <a:pt x="46" y="13"/>
                  </a:cubicBezTo>
                  <a:close/>
                  <a:moveTo>
                    <a:pt x="19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8" y="110"/>
                    <a:pt x="41" y="117"/>
                    <a:pt x="46" y="123"/>
                  </a:cubicBezTo>
                  <a:cubicBezTo>
                    <a:pt x="35" y="119"/>
                    <a:pt x="25" y="111"/>
                    <a:pt x="19" y="101"/>
                  </a:cubicBezTo>
                  <a:close/>
                  <a:moveTo>
                    <a:pt x="91" y="123"/>
                  </a:moveTo>
                  <a:cubicBezTo>
                    <a:pt x="95" y="117"/>
                    <a:pt x="99" y="110"/>
                    <a:pt x="101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1" y="111"/>
                    <a:pt x="102" y="119"/>
                    <a:pt x="91" y="1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8416017" y="326751"/>
              <a:ext cx="229832" cy="300486"/>
            </a:xfrm>
            <a:custGeom>
              <a:avLst/>
              <a:gdLst>
                <a:gd name="T0" fmla="*/ 280523 w 372968"/>
                <a:gd name="T1" fmla="*/ 0 h 487727"/>
                <a:gd name="T2" fmla="*/ 92445 w 372968"/>
                <a:gd name="T3" fmla="*/ 0 h 487727"/>
                <a:gd name="T4" fmla="*/ 0 w 372968"/>
                <a:gd name="T5" fmla="*/ 162575 h 487727"/>
                <a:gd name="T6" fmla="*/ 76506 w 372968"/>
                <a:gd name="T7" fmla="*/ 299649 h 487727"/>
                <a:gd name="T8" fmla="*/ 0 w 372968"/>
                <a:gd name="T9" fmla="*/ 430347 h 487727"/>
                <a:gd name="T10" fmla="*/ 31878 w 372968"/>
                <a:gd name="T11" fmla="*/ 487727 h 487727"/>
                <a:gd name="T12" fmla="*/ 127510 w 372968"/>
                <a:gd name="T13" fmla="*/ 325151 h 487727"/>
                <a:gd name="T14" fmla="*/ 280523 w 372968"/>
                <a:gd name="T15" fmla="*/ 325151 h 487727"/>
                <a:gd name="T16" fmla="*/ 372968 w 372968"/>
                <a:gd name="T17" fmla="*/ 162575 h 487727"/>
                <a:gd name="T18" fmla="*/ 280523 w 372968"/>
                <a:gd name="T19" fmla="*/ 0 h 487727"/>
                <a:gd name="T20" fmla="*/ 245457 w 372968"/>
                <a:gd name="T21" fmla="*/ 267771 h 487727"/>
                <a:gd name="T22" fmla="*/ 124323 w 372968"/>
                <a:gd name="T23" fmla="*/ 267771 h 487727"/>
                <a:gd name="T24" fmla="*/ 63755 w 372968"/>
                <a:gd name="T25" fmla="*/ 162575 h 487727"/>
                <a:gd name="T26" fmla="*/ 124323 w 372968"/>
                <a:gd name="T27" fmla="*/ 57379 h 487727"/>
                <a:gd name="T28" fmla="*/ 245457 w 372968"/>
                <a:gd name="T29" fmla="*/ 57379 h 487727"/>
                <a:gd name="T30" fmla="*/ 309212 w 372968"/>
                <a:gd name="T31" fmla="*/ 162575 h 487727"/>
                <a:gd name="T32" fmla="*/ 245457 w 372968"/>
                <a:gd name="T33" fmla="*/ 267771 h 487727"/>
                <a:gd name="T34" fmla="*/ 197641 w 372968"/>
                <a:gd name="T35" fmla="*/ 149824 h 487727"/>
                <a:gd name="T36" fmla="*/ 197641 w 372968"/>
                <a:gd name="T37" fmla="*/ 95633 h 487727"/>
                <a:gd name="T38" fmla="*/ 168951 w 372968"/>
                <a:gd name="T39" fmla="*/ 95633 h 487727"/>
                <a:gd name="T40" fmla="*/ 168951 w 372968"/>
                <a:gd name="T41" fmla="*/ 149824 h 487727"/>
                <a:gd name="T42" fmla="*/ 117947 w 372968"/>
                <a:gd name="T43" fmla="*/ 149824 h 487727"/>
                <a:gd name="T44" fmla="*/ 117947 w 372968"/>
                <a:gd name="T45" fmla="*/ 172139 h 487727"/>
                <a:gd name="T46" fmla="*/ 168951 w 372968"/>
                <a:gd name="T47" fmla="*/ 172139 h 487727"/>
                <a:gd name="T48" fmla="*/ 168951 w 372968"/>
                <a:gd name="T49" fmla="*/ 226331 h 487727"/>
                <a:gd name="T50" fmla="*/ 197641 w 372968"/>
                <a:gd name="T51" fmla="*/ 226331 h 487727"/>
                <a:gd name="T52" fmla="*/ 197641 w 372968"/>
                <a:gd name="T53" fmla="*/ 172139 h 487727"/>
                <a:gd name="T54" fmla="*/ 251833 w 372968"/>
                <a:gd name="T55" fmla="*/ 172139 h 487727"/>
                <a:gd name="T56" fmla="*/ 251833 w 372968"/>
                <a:gd name="T57" fmla="*/ 149824 h 487727"/>
                <a:gd name="T58" fmla="*/ 197641 w 372968"/>
                <a:gd name="T59" fmla="*/ 149824 h 487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968" h="487727">
                  <a:moveTo>
                    <a:pt x="280523" y="0"/>
                  </a:moveTo>
                  <a:lnTo>
                    <a:pt x="92445" y="0"/>
                  </a:lnTo>
                  <a:lnTo>
                    <a:pt x="0" y="162575"/>
                  </a:lnTo>
                  <a:lnTo>
                    <a:pt x="76506" y="299649"/>
                  </a:lnTo>
                  <a:lnTo>
                    <a:pt x="0" y="430347"/>
                  </a:lnTo>
                  <a:lnTo>
                    <a:pt x="31878" y="487727"/>
                  </a:lnTo>
                  <a:lnTo>
                    <a:pt x="127510" y="325151"/>
                  </a:lnTo>
                  <a:lnTo>
                    <a:pt x="280523" y="325151"/>
                  </a:lnTo>
                  <a:lnTo>
                    <a:pt x="372968" y="162575"/>
                  </a:lnTo>
                  <a:lnTo>
                    <a:pt x="280523" y="0"/>
                  </a:lnTo>
                  <a:close/>
                  <a:moveTo>
                    <a:pt x="245457" y="267771"/>
                  </a:moveTo>
                  <a:lnTo>
                    <a:pt x="124323" y="267771"/>
                  </a:lnTo>
                  <a:lnTo>
                    <a:pt x="63755" y="162575"/>
                  </a:lnTo>
                  <a:lnTo>
                    <a:pt x="124323" y="57379"/>
                  </a:lnTo>
                  <a:lnTo>
                    <a:pt x="245457" y="57379"/>
                  </a:lnTo>
                  <a:lnTo>
                    <a:pt x="309212" y="162575"/>
                  </a:lnTo>
                  <a:lnTo>
                    <a:pt x="245457" y="267771"/>
                  </a:lnTo>
                  <a:close/>
                  <a:moveTo>
                    <a:pt x="197641" y="149824"/>
                  </a:moveTo>
                  <a:lnTo>
                    <a:pt x="197641" y="95633"/>
                  </a:lnTo>
                  <a:lnTo>
                    <a:pt x="168951" y="95633"/>
                  </a:lnTo>
                  <a:lnTo>
                    <a:pt x="168951" y="149824"/>
                  </a:lnTo>
                  <a:lnTo>
                    <a:pt x="117947" y="149824"/>
                  </a:lnTo>
                  <a:lnTo>
                    <a:pt x="117947" y="172139"/>
                  </a:lnTo>
                  <a:lnTo>
                    <a:pt x="168951" y="172139"/>
                  </a:lnTo>
                  <a:lnTo>
                    <a:pt x="168951" y="226331"/>
                  </a:lnTo>
                  <a:lnTo>
                    <a:pt x="197641" y="226331"/>
                  </a:lnTo>
                  <a:lnTo>
                    <a:pt x="197641" y="172139"/>
                  </a:lnTo>
                  <a:lnTo>
                    <a:pt x="251833" y="172139"/>
                  </a:lnTo>
                  <a:lnTo>
                    <a:pt x="251833" y="149824"/>
                  </a:lnTo>
                  <a:lnTo>
                    <a:pt x="197641" y="1498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8180291" y="173562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5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5715000" y="183382"/>
              <a:ext cx="656102" cy="567583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3" y="148"/>
                    <a:pt x="10" y="144"/>
                  </a:cubicBezTo>
                  <a:cubicBezTo>
                    <a:pt x="13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259132" y="499579"/>
              <a:ext cx="636458" cy="551872"/>
            </a:xfrm>
            <a:custGeom>
              <a:avLst/>
              <a:gdLst>
                <a:gd name="T0" fmla="*/ 258208 w 1032833"/>
                <a:gd name="T1" fmla="*/ 895760 h 895760"/>
                <a:gd name="T2" fmla="*/ 0 w 1032833"/>
                <a:gd name="T3" fmla="*/ 446286 h 895760"/>
                <a:gd name="T4" fmla="*/ 258208 w 1032833"/>
                <a:gd name="T5" fmla="*/ 0 h 895760"/>
                <a:gd name="T6" fmla="*/ 774624 w 1032833"/>
                <a:gd name="T7" fmla="*/ 0 h 895760"/>
                <a:gd name="T8" fmla="*/ 1032833 w 1032833"/>
                <a:gd name="T9" fmla="*/ 446286 h 895760"/>
                <a:gd name="T10" fmla="*/ 774624 w 1032833"/>
                <a:gd name="T11" fmla="*/ 895760 h 895760"/>
                <a:gd name="T12" fmla="*/ 258208 w 1032833"/>
                <a:gd name="T13" fmla="*/ 895760 h 895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833" h="895760">
                  <a:moveTo>
                    <a:pt x="258208" y="895760"/>
                  </a:moveTo>
                  <a:lnTo>
                    <a:pt x="0" y="446286"/>
                  </a:lnTo>
                  <a:lnTo>
                    <a:pt x="258208" y="0"/>
                  </a:lnTo>
                  <a:lnTo>
                    <a:pt x="774624" y="0"/>
                  </a:lnTo>
                  <a:lnTo>
                    <a:pt x="1032833" y="446286"/>
                  </a:lnTo>
                  <a:lnTo>
                    <a:pt x="774624" y="895760"/>
                  </a:lnTo>
                  <a:lnTo>
                    <a:pt x="258208" y="8957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8121361" y="796137"/>
              <a:ext cx="891826" cy="771835"/>
            </a:xfrm>
            <a:custGeom>
              <a:avLst/>
              <a:gdLst>
                <a:gd name="T0" fmla="*/ 113 w 454"/>
                <a:gd name="T1" fmla="*/ 0 h 393"/>
                <a:gd name="T2" fmla="*/ 0 w 454"/>
                <a:gd name="T3" fmla="*/ 197 h 393"/>
                <a:gd name="T4" fmla="*/ 113 w 454"/>
                <a:gd name="T5" fmla="*/ 393 h 393"/>
                <a:gd name="T6" fmla="*/ 340 w 454"/>
                <a:gd name="T7" fmla="*/ 393 h 393"/>
                <a:gd name="T8" fmla="*/ 454 w 454"/>
                <a:gd name="T9" fmla="*/ 197 h 393"/>
                <a:gd name="T10" fmla="*/ 340 w 454"/>
                <a:gd name="T11" fmla="*/ 0 h 393"/>
                <a:gd name="T12" fmla="*/ 113 w 454"/>
                <a:gd name="T13" fmla="*/ 0 h 393"/>
                <a:gd name="T14" fmla="*/ 336 w 454"/>
                <a:gd name="T15" fmla="*/ 9 h 393"/>
                <a:gd name="T16" fmla="*/ 444 w 454"/>
                <a:gd name="T17" fmla="*/ 197 h 393"/>
                <a:gd name="T18" fmla="*/ 336 w 454"/>
                <a:gd name="T19" fmla="*/ 385 h 393"/>
                <a:gd name="T20" fmla="*/ 118 w 454"/>
                <a:gd name="T21" fmla="*/ 385 h 393"/>
                <a:gd name="T22" fmla="*/ 10 w 454"/>
                <a:gd name="T23" fmla="*/ 197 h 393"/>
                <a:gd name="T24" fmla="*/ 118 w 454"/>
                <a:gd name="T25" fmla="*/ 9 h 393"/>
                <a:gd name="T26" fmla="*/ 336 w 454"/>
                <a:gd name="T27" fmla="*/ 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393">
                  <a:moveTo>
                    <a:pt x="113" y="0"/>
                  </a:moveTo>
                  <a:cubicBezTo>
                    <a:pt x="0" y="197"/>
                    <a:pt x="0" y="197"/>
                    <a:pt x="0" y="197"/>
                  </a:cubicBezTo>
                  <a:cubicBezTo>
                    <a:pt x="113" y="393"/>
                    <a:pt x="113" y="393"/>
                    <a:pt x="113" y="393"/>
                  </a:cubicBezTo>
                  <a:cubicBezTo>
                    <a:pt x="340" y="393"/>
                    <a:pt x="340" y="393"/>
                    <a:pt x="340" y="393"/>
                  </a:cubicBezTo>
                  <a:cubicBezTo>
                    <a:pt x="454" y="197"/>
                    <a:pt x="454" y="197"/>
                    <a:pt x="454" y="197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113" y="0"/>
                  </a:lnTo>
                  <a:close/>
                  <a:moveTo>
                    <a:pt x="336" y="9"/>
                  </a:moveTo>
                  <a:cubicBezTo>
                    <a:pt x="338" y="13"/>
                    <a:pt x="442" y="193"/>
                    <a:pt x="444" y="197"/>
                  </a:cubicBezTo>
                  <a:cubicBezTo>
                    <a:pt x="442" y="201"/>
                    <a:pt x="338" y="381"/>
                    <a:pt x="336" y="385"/>
                  </a:cubicBezTo>
                  <a:cubicBezTo>
                    <a:pt x="331" y="385"/>
                    <a:pt x="123" y="385"/>
                    <a:pt x="118" y="385"/>
                  </a:cubicBezTo>
                  <a:cubicBezTo>
                    <a:pt x="116" y="381"/>
                    <a:pt x="12" y="201"/>
                    <a:pt x="10" y="197"/>
                  </a:cubicBezTo>
                  <a:cubicBezTo>
                    <a:pt x="12" y="193"/>
                    <a:pt x="116" y="13"/>
                    <a:pt x="118" y="9"/>
                  </a:cubicBezTo>
                  <a:cubicBezTo>
                    <a:pt x="123" y="9"/>
                    <a:pt x="331" y="9"/>
                    <a:pt x="33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/>
            <p:cNvSpPr>
              <a:spLocks noEditPoints="1"/>
            </p:cNvSpPr>
            <p:nvPr/>
          </p:nvSpPr>
          <p:spPr bwMode="auto">
            <a:xfrm>
              <a:off x="5716965" y="809884"/>
              <a:ext cx="656101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6785585" y="181418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0 w 334"/>
                <a:gd name="T7" fmla="*/ 289 h 289"/>
                <a:gd name="T8" fmla="*/ 334 w 334"/>
                <a:gd name="T9" fmla="*/ 145 h 289"/>
                <a:gd name="T10" fmla="*/ 250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"/>
            <p:cNvSpPr>
              <a:spLocks noEditPoints="1"/>
            </p:cNvSpPr>
            <p:nvPr/>
          </p:nvSpPr>
          <p:spPr bwMode="auto">
            <a:xfrm>
              <a:off x="7628302" y="477975"/>
              <a:ext cx="656101" cy="567584"/>
            </a:xfrm>
            <a:custGeom>
              <a:avLst/>
              <a:gdLst>
                <a:gd name="T0" fmla="*/ 83 w 334"/>
                <a:gd name="T1" fmla="*/ 0 h 289"/>
                <a:gd name="T2" fmla="*/ 0 w 334"/>
                <a:gd name="T3" fmla="*/ 144 h 289"/>
                <a:gd name="T4" fmla="*/ 83 w 334"/>
                <a:gd name="T5" fmla="*/ 289 h 289"/>
                <a:gd name="T6" fmla="*/ 250 w 334"/>
                <a:gd name="T7" fmla="*/ 289 h 289"/>
                <a:gd name="T8" fmla="*/ 334 w 334"/>
                <a:gd name="T9" fmla="*/ 144 h 289"/>
                <a:gd name="T10" fmla="*/ 250 w 334"/>
                <a:gd name="T11" fmla="*/ 0 h 289"/>
                <a:gd name="T12" fmla="*/ 83 w 334"/>
                <a:gd name="T13" fmla="*/ 0 h 289"/>
                <a:gd name="T14" fmla="*/ 245 w 334"/>
                <a:gd name="T15" fmla="*/ 8 h 289"/>
                <a:gd name="T16" fmla="*/ 324 w 334"/>
                <a:gd name="T17" fmla="*/ 144 h 289"/>
                <a:gd name="T18" fmla="*/ 245 w 334"/>
                <a:gd name="T19" fmla="*/ 280 h 289"/>
                <a:gd name="T20" fmla="*/ 88 w 334"/>
                <a:gd name="T21" fmla="*/ 280 h 289"/>
                <a:gd name="T22" fmla="*/ 10 w 334"/>
                <a:gd name="T23" fmla="*/ 144 h 289"/>
                <a:gd name="T24" fmla="*/ 88 w 334"/>
                <a:gd name="T25" fmla="*/ 8 h 289"/>
                <a:gd name="T26" fmla="*/ 245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3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3" y="0"/>
                  </a:lnTo>
                  <a:close/>
                  <a:moveTo>
                    <a:pt x="245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5" y="280"/>
                  </a:cubicBezTo>
                  <a:cubicBezTo>
                    <a:pt x="241" y="280"/>
                    <a:pt x="93" y="280"/>
                    <a:pt x="88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8" y="8"/>
                  </a:cubicBezTo>
                  <a:cubicBezTo>
                    <a:pt x="93" y="8"/>
                    <a:pt x="241" y="8"/>
                    <a:pt x="245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54"/>
            <p:cNvSpPr>
              <a:spLocks noChangeArrowheads="1"/>
            </p:cNvSpPr>
            <p:nvPr userDrawn="1"/>
          </p:nvSpPr>
          <p:spPr bwMode="auto">
            <a:xfrm>
              <a:off x="7115600" y="1159469"/>
              <a:ext cx="306443" cy="34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5"/>
            <p:cNvSpPr>
              <a:spLocks noEditPoints="1"/>
            </p:cNvSpPr>
            <p:nvPr userDrawn="1"/>
          </p:nvSpPr>
          <p:spPr bwMode="auto">
            <a:xfrm>
              <a:off x="6946663" y="1051451"/>
              <a:ext cx="640387" cy="689350"/>
            </a:xfrm>
            <a:custGeom>
              <a:avLst/>
              <a:gdLst>
                <a:gd name="T0" fmla="*/ 777813 w 1039209"/>
                <a:gd name="T1" fmla="*/ 0 h 1118903"/>
                <a:gd name="T2" fmla="*/ 258209 w 1039209"/>
                <a:gd name="T3" fmla="*/ 0 h 1118903"/>
                <a:gd name="T4" fmla="*/ 0 w 1039209"/>
                <a:gd name="T5" fmla="*/ 449474 h 1118903"/>
                <a:gd name="T6" fmla="*/ 178515 w 1039209"/>
                <a:gd name="T7" fmla="*/ 761874 h 1118903"/>
                <a:gd name="T8" fmla="*/ 130698 w 1039209"/>
                <a:gd name="T9" fmla="*/ 1118903 h 1118903"/>
                <a:gd name="T10" fmla="*/ 436723 w 1039209"/>
                <a:gd name="T11" fmla="*/ 898948 h 1118903"/>
                <a:gd name="T12" fmla="*/ 777813 w 1039209"/>
                <a:gd name="T13" fmla="*/ 898948 h 1118903"/>
                <a:gd name="T14" fmla="*/ 1039209 w 1039209"/>
                <a:gd name="T15" fmla="*/ 449474 h 1118903"/>
                <a:gd name="T16" fmla="*/ 777813 w 1039209"/>
                <a:gd name="T17" fmla="*/ 0 h 1118903"/>
                <a:gd name="T18" fmla="*/ 723621 w 1039209"/>
                <a:gd name="T19" fmla="*/ 672617 h 1118903"/>
                <a:gd name="T20" fmla="*/ 331527 w 1039209"/>
                <a:gd name="T21" fmla="*/ 672617 h 1118903"/>
                <a:gd name="T22" fmla="*/ 331527 w 1039209"/>
                <a:gd name="T23" fmla="*/ 602486 h 1118903"/>
                <a:gd name="T24" fmla="*/ 723621 w 1039209"/>
                <a:gd name="T25" fmla="*/ 602486 h 1118903"/>
                <a:gd name="T26" fmla="*/ 723621 w 1039209"/>
                <a:gd name="T27" fmla="*/ 672617 h 1118903"/>
                <a:gd name="T28" fmla="*/ 723621 w 1039209"/>
                <a:gd name="T29" fmla="*/ 484539 h 1118903"/>
                <a:gd name="T30" fmla="*/ 331527 w 1039209"/>
                <a:gd name="T31" fmla="*/ 484539 h 1118903"/>
                <a:gd name="T32" fmla="*/ 331527 w 1039209"/>
                <a:gd name="T33" fmla="*/ 414409 h 1118903"/>
                <a:gd name="T34" fmla="*/ 723621 w 1039209"/>
                <a:gd name="T35" fmla="*/ 414409 h 1118903"/>
                <a:gd name="T36" fmla="*/ 723621 w 1039209"/>
                <a:gd name="T37" fmla="*/ 484539 h 1118903"/>
                <a:gd name="T38" fmla="*/ 723621 w 1039209"/>
                <a:gd name="T39" fmla="*/ 296462 h 1118903"/>
                <a:gd name="T40" fmla="*/ 331527 w 1039209"/>
                <a:gd name="T41" fmla="*/ 296462 h 1118903"/>
                <a:gd name="T42" fmla="*/ 331527 w 1039209"/>
                <a:gd name="T43" fmla="*/ 226331 h 1118903"/>
                <a:gd name="T44" fmla="*/ 723621 w 1039209"/>
                <a:gd name="T45" fmla="*/ 226331 h 1118903"/>
                <a:gd name="T46" fmla="*/ 723621 w 1039209"/>
                <a:gd name="T47" fmla="*/ 296462 h 1118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9209" h="1118903">
                  <a:moveTo>
                    <a:pt x="777813" y="0"/>
                  </a:moveTo>
                  <a:lnTo>
                    <a:pt x="258209" y="0"/>
                  </a:lnTo>
                  <a:lnTo>
                    <a:pt x="0" y="449474"/>
                  </a:lnTo>
                  <a:lnTo>
                    <a:pt x="178515" y="761874"/>
                  </a:lnTo>
                  <a:lnTo>
                    <a:pt x="130698" y="1118903"/>
                  </a:lnTo>
                  <a:lnTo>
                    <a:pt x="436723" y="898948"/>
                  </a:lnTo>
                  <a:lnTo>
                    <a:pt x="777813" y="898948"/>
                  </a:lnTo>
                  <a:lnTo>
                    <a:pt x="1039209" y="449474"/>
                  </a:lnTo>
                  <a:lnTo>
                    <a:pt x="777813" y="0"/>
                  </a:lnTo>
                  <a:close/>
                  <a:moveTo>
                    <a:pt x="723621" y="672617"/>
                  </a:moveTo>
                  <a:lnTo>
                    <a:pt x="331527" y="672617"/>
                  </a:lnTo>
                  <a:lnTo>
                    <a:pt x="331527" y="602486"/>
                  </a:lnTo>
                  <a:lnTo>
                    <a:pt x="723621" y="602486"/>
                  </a:lnTo>
                  <a:lnTo>
                    <a:pt x="723621" y="672617"/>
                  </a:lnTo>
                  <a:close/>
                  <a:moveTo>
                    <a:pt x="723621" y="484539"/>
                  </a:moveTo>
                  <a:lnTo>
                    <a:pt x="331527" y="484539"/>
                  </a:lnTo>
                  <a:lnTo>
                    <a:pt x="331527" y="414409"/>
                  </a:lnTo>
                  <a:lnTo>
                    <a:pt x="723621" y="414409"/>
                  </a:lnTo>
                  <a:lnTo>
                    <a:pt x="723621" y="484539"/>
                  </a:lnTo>
                  <a:close/>
                  <a:moveTo>
                    <a:pt x="723621" y="296462"/>
                  </a:moveTo>
                  <a:lnTo>
                    <a:pt x="331527" y="296462"/>
                  </a:lnTo>
                  <a:lnTo>
                    <a:pt x="331527" y="226331"/>
                  </a:lnTo>
                  <a:lnTo>
                    <a:pt x="723621" y="226331"/>
                  </a:lnTo>
                  <a:lnTo>
                    <a:pt x="723621" y="29646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" name="Picture 5" descr="D:\ROZNITA OTHMAN\ADMIN\LOGO CPA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54" y="6086112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74793D-5C96-4563-969D-4670D3A416B8}" type="datetimeFigureOut">
              <a:rPr lang="en-US" smtClean="0"/>
              <a:pPr/>
              <a:t>09-Aug-17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7E0053-33CE-44C8-B5CC-AA9D6E5CAE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8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20000" y="1260000"/>
            <a:ext cx="7903676" cy="4846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20000" y="117474"/>
            <a:ext cx="4467917" cy="9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4F56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5274000" y="0"/>
            <a:ext cx="3870000" cy="792000"/>
          </a:xfrm>
          <a:prstGeom prst="rect">
            <a:avLst/>
          </a:prstGeom>
        </p:spPr>
        <p:txBody>
          <a:bodyPr anchor="b"/>
          <a:lstStyle>
            <a:lvl1pPr>
              <a:defRPr lang="en-GB" sz="2000" b="0">
                <a:ea typeface="+mn-ea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300"/>
              </a:spcAft>
              <a:buClr>
                <a:srgbClr val="00CCFF"/>
              </a:buClr>
              <a:buFont typeface="Wingdings" panose="05000000000000000000" pitchFamily="2" charset="2"/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8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447800"/>
            <a:ext cx="411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62000" y="3924300"/>
            <a:ext cx="411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029200" y="1447800"/>
            <a:ext cx="411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A9B86-B4D5-41D6-A1F0-974D40F0FD90}" type="datetimeFigureOut">
              <a:rPr lang="en-US"/>
              <a:pPr>
                <a:defRPr/>
              </a:pPr>
              <a:t>09-Aug-17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6D6F6-A47A-4436-B9BD-DCB8381AA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8116800" y="4838616"/>
            <a:ext cx="1037699" cy="1383599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7" name="Shape 67" descr="DeathtoStock_Wired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70025" y="1383600"/>
            <a:ext cx="2084474" cy="27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901375" y="2882401"/>
            <a:ext cx="3341400" cy="1093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8pPr>
            <a:lvl9pPr lvl="8" algn="ctr">
              <a:spcBef>
                <a:spcPts val="0"/>
              </a:spcBef>
              <a:buFont typeface="Arvo"/>
              <a:defRPr i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9" name="Shape 69"/>
          <p:cNvSpPr/>
          <p:nvPr/>
        </p:nvSpPr>
        <p:spPr>
          <a:xfrm>
            <a:off x="7070024" y="1383602"/>
            <a:ext cx="1037699" cy="1383599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7070024" y="57"/>
            <a:ext cx="1037699" cy="1383599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51322" y="-12"/>
            <a:ext cx="518700" cy="691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8625300" y="4162887"/>
            <a:ext cx="518700" cy="691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 flipH="1">
            <a:off x="-3494" y="2710350"/>
            <a:ext cx="1037699" cy="1383599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255856" y="5521893"/>
            <a:ext cx="1037699" cy="1383599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-3494" y="5184616"/>
            <a:ext cx="518700" cy="691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609600" y="2364550"/>
            <a:ext cx="518700" cy="691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7734" y="-7"/>
            <a:ext cx="1037814" cy="1383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1310131" y="4441898"/>
            <a:ext cx="482890" cy="675071"/>
            <a:chOff x="5961125" y="1623900"/>
            <a:chExt cx="427450" cy="448175"/>
          </a:xfrm>
        </p:grpSpPr>
        <p:sp>
          <p:nvSpPr>
            <p:cNvPr id="80" name="Shape 80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7" name="Shape 87"/>
          <p:cNvSpPr/>
          <p:nvPr/>
        </p:nvSpPr>
        <p:spPr>
          <a:xfrm>
            <a:off x="7349050" y="1755631"/>
            <a:ext cx="479648" cy="639531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381C-2874-4F19-99AB-77C71B2936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3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023E-9D86-4A29-AE3D-735D83D727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09-Aug-17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2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pic>
        <p:nvPicPr>
          <p:cNvPr id="37" name="Picture 5" descr="D:\ROZNITA OTHMAN\ADMIN\LOGO CPA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96" y="6019298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  <p:sldLayoutId id="2147483720" r:id="rId4"/>
    <p:sldLayoutId id="2147483748" r:id="rId5"/>
    <p:sldLayoutId id="2147483749" r:id="rId6"/>
    <p:sldLayoutId id="21474837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1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2D951A3-AAA6-4409-B9AA-BF60288BDDD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09-Aug-17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712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9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9.xml"/><Relationship Id="rId17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diagramLayout" Target="../diagrams/layout9.xml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diagramData" Target="../diagrams/data9.xml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diagramDrawing" Target="../diagrams/drawin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slide" Target="slide1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16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4038600" y="2209800"/>
            <a:ext cx="4662362" cy="1979806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KNOWLEDGE MANAGEMENT @ JABATAN KERJA RAYA MALAYSIA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276600" y="4419600"/>
            <a:ext cx="5867400" cy="12954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Sr ROZNITA BT OTHMAN</a:t>
            </a:r>
          </a:p>
          <a:p>
            <a:pPr algn="ctr"/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PENGARAH KEJURUTERAAN</a:t>
            </a:r>
          </a:p>
          <a:p>
            <a:pPr algn="ctr"/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CAWANGAN PERANCANGAN ASET BERSEPADU</a:t>
            </a:r>
          </a:p>
          <a:p>
            <a:pPr algn="ctr"/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IBU PEJABAT JKR MALAYSIA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28600"/>
            <a:ext cx="441960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TAKLIMAT</a:t>
            </a:r>
          </a:p>
          <a:p>
            <a:pPr algn="ctr"/>
            <a:r>
              <a:rPr lang="en-US" sz="2000" b="1" cap="all" dirty="0" err="1" smtClean="0">
                <a:solidFill>
                  <a:schemeClr val="bg1">
                    <a:lumMod val="95000"/>
                  </a:schemeClr>
                </a:solidFill>
              </a:rPr>
              <a:t>Majlis</a:t>
            </a:r>
            <a:r>
              <a:rPr lang="en-US" sz="2000" b="1" cap="al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cap="all" dirty="0" err="1" smtClean="0">
                <a:solidFill>
                  <a:schemeClr val="bg1">
                    <a:lumMod val="95000"/>
                  </a:schemeClr>
                </a:solidFill>
              </a:rPr>
              <a:t>amanah</a:t>
            </a:r>
            <a:r>
              <a:rPr lang="en-US" sz="2000" b="1" cap="al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cap="all" dirty="0" err="1" smtClean="0">
                <a:solidFill>
                  <a:schemeClr val="bg1">
                    <a:lumMod val="95000"/>
                  </a:schemeClr>
                </a:solidFill>
              </a:rPr>
              <a:t>rakyat</a:t>
            </a:r>
            <a:endParaRPr lang="en-US" sz="2000" b="1" cap="all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000" b="1" cap="all" dirty="0" smtClean="0">
                <a:solidFill>
                  <a:schemeClr val="bg1">
                    <a:lumMod val="95000"/>
                  </a:schemeClr>
                </a:solidFill>
              </a:rPr>
              <a:t>11 </a:t>
            </a:r>
            <a:r>
              <a:rPr lang="en-US" sz="2000" b="1" cap="all" dirty="0" err="1" smtClean="0">
                <a:solidFill>
                  <a:schemeClr val="bg1">
                    <a:lumMod val="95000"/>
                  </a:schemeClr>
                </a:solidFill>
              </a:rPr>
              <a:t>ogos</a:t>
            </a:r>
            <a:r>
              <a:rPr lang="en-US" sz="2000" b="1" cap="al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2017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84624037"/>
              </p:ext>
            </p:extLst>
          </p:nvPr>
        </p:nvGraphicFramePr>
        <p:xfrm>
          <a:off x="179512" y="0"/>
          <a:ext cx="896448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37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3662"/>
            <a:ext cx="5610383" cy="36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83" y="1447800"/>
            <a:ext cx="261818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229" y="152400"/>
            <a:ext cx="333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5"/>
                </a:solidFill>
                <a:effectLst>
                  <a:reflection blurRad="6350" stA="60000" endA="900" endPos="58000" dir="5400000" sy="-100000" algn="bl" rotWithShape="0"/>
                </a:effectLst>
              </a:rPr>
              <a:t>Types of Knowledge</a:t>
            </a:r>
            <a:endParaRPr lang="en-US" sz="2400" b="1" dirty="0">
              <a:solidFill>
                <a:schemeClr val="accent5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19081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5" y="3140968"/>
            <a:ext cx="3473068" cy="255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90902485"/>
              </p:ext>
            </p:extLst>
          </p:nvPr>
        </p:nvGraphicFramePr>
        <p:xfrm>
          <a:off x="0" y="260649"/>
          <a:ext cx="9144000" cy="62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8652" y="1465914"/>
            <a:ext cx="391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KNOWLEDGE AUDIT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2510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1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87" y="1828800"/>
            <a:ext cx="2745426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Diagram 7"/>
          <p:cNvPicPr>
            <a:picLocks noChangeArrowheads="1"/>
          </p:cNvPicPr>
          <p:nvPr/>
        </p:nvPicPr>
        <p:blipFill>
          <a:blip r:embed="rId3" cstate="print"/>
          <a:srcRect t="-3983" b="-3934"/>
          <a:stretch>
            <a:fillRect/>
          </a:stretch>
        </p:blipFill>
        <p:spPr bwMode="auto">
          <a:xfrm>
            <a:off x="381000" y="457200"/>
            <a:ext cx="5257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0" y="5486400"/>
            <a:ext cx="14478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Unit ECKM</a:t>
            </a:r>
            <a:endParaRPr lang="en-US" sz="12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46305180"/>
              </p:ext>
            </p:extLst>
          </p:nvPr>
        </p:nvGraphicFramePr>
        <p:xfrm>
          <a:off x="5334000" y="5257800"/>
          <a:ext cx="3657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ight Arrow 5"/>
          <p:cNvSpPr/>
          <p:nvPr/>
        </p:nvSpPr>
        <p:spPr>
          <a:xfrm>
            <a:off x="2209800" y="5562600"/>
            <a:ext cx="3124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943600" y="4648200"/>
            <a:ext cx="2971800" cy="838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Sr. Roznita Othman</a:t>
            </a:r>
          </a:p>
          <a:p>
            <a:pPr algn="ctr"/>
            <a:r>
              <a:rPr lang="en-US" sz="1100" dirty="0" smtClean="0"/>
              <a:t>Pengarah Kejuruteraan (</a:t>
            </a:r>
            <a:r>
              <a:rPr lang="en-US" sz="1100" dirty="0" err="1" smtClean="0"/>
              <a:t>Komunikasi</a:t>
            </a:r>
            <a:r>
              <a:rPr lang="en-US" sz="1100" dirty="0" smtClean="0"/>
              <a:t>)</a:t>
            </a:r>
          </a:p>
          <a:p>
            <a:pPr algn="ctr"/>
            <a:r>
              <a:rPr lang="en-US" sz="1100" dirty="0" err="1" smtClean="0"/>
              <a:t>Juruukur</a:t>
            </a:r>
            <a:r>
              <a:rPr lang="en-US" sz="1100" dirty="0" smtClean="0"/>
              <a:t> </a:t>
            </a:r>
            <a:r>
              <a:rPr lang="en-US" sz="1100" dirty="0" err="1" smtClean="0"/>
              <a:t>Bahan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ECKM Office Team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6858000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Knowledge Managers Roles &amp; Responsibilities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69651582"/>
              </p:ext>
            </p:extLst>
          </p:nvPr>
        </p:nvGraphicFramePr>
        <p:xfrm>
          <a:off x="-1676400" y="1143000"/>
          <a:ext cx="1203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47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91709"/>
            <a:ext cx="3733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Personalisation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Strategy </a:t>
            </a:r>
          </a:p>
          <a:p>
            <a:r>
              <a:rPr lang="en-US" sz="2000" dirty="0" smtClean="0">
                <a:latin typeface="Franklin Gothic Medium" pitchFamily="34" charset="0"/>
              </a:rPr>
              <a:t>Uses technology to </a:t>
            </a:r>
            <a:r>
              <a:rPr lang="en-US" sz="2000" dirty="0">
                <a:latin typeface="Franklin Gothic Medium" pitchFamily="34" charset="0"/>
              </a:rPr>
              <a:t>provide information of “Who knows what?” and </a:t>
            </a:r>
            <a:r>
              <a:rPr lang="en-US" sz="2000" dirty="0" smtClean="0">
                <a:latin typeface="Franklin Gothic Medium" pitchFamily="34" charset="0"/>
              </a:rPr>
              <a:t>to stimulate </a:t>
            </a:r>
            <a:r>
              <a:rPr lang="en-US" sz="2000" dirty="0">
                <a:latin typeface="Franklin Gothic Medium" pitchFamily="34" charset="0"/>
              </a:rPr>
              <a:t>personal contacts via collaborative </a:t>
            </a:r>
            <a:r>
              <a:rPr lang="en-US" sz="2000" dirty="0" smtClean="0">
                <a:latin typeface="Franklin Gothic Medium" pitchFamily="34" charset="0"/>
              </a:rPr>
              <a:t>means.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4658709"/>
            <a:ext cx="352839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Codification Strategy</a:t>
            </a:r>
            <a:r>
              <a:rPr lang="en-US" dirty="0" smtClean="0">
                <a:latin typeface="Franklin Gothic Medium" pitchFamily="34" charset="0"/>
              </a:rPr>
              <a:t> </a:t>
            </a:r>
          </a:p>
          <a:p>
            <a:r>
              <a:rPr lang="en-US" sz="2000" dirty="0" smtClean="0">
                <a:latin typeface="Franklin Gothic Medium" pitchFamily="34" charset="0"/>
              </a:rPr>
              <a:t>Detaches </a:t>
            </a:r>
            <a:r>
              <a:rPr lang="en-US" sz="2000" dirty="0">
                <a:latin typeface="Franklin Gothic Medium" pitchFamily="34" charset="0"/>
              </a:rPr>
              <a:t>knowledge from </a:t>
            </a:r>
            <a:r>
              <a:rPr lang="en-US" sz="2000" dirty="0" smtClean="0">
                <a:latin typeface="Franklin Gothic Medium" pitchFamily="34" charset="0"/>
              </a:rPr>
              <a:t>the knowledge bearers by </a:t>
            </a:r>
            <a:r>
              <a:rPr lang="en-US" sz="2000" dirty="0">
                <a:latin typeface="Franklin Gothic Medium" pitchFamily="34" charset="0"/>
              </a:rPr>
              <a:t>articulation and electronic </a:t>
            </a:r>
            <a:r>
              <a:rPr lang="en-US" sz="2000" dirty="0" smtClean="0">
                <a:latin typeface="Franklin Gothic Medium" pitchFamily="34" charset="0"/>
              </a:rPr>
              <a:t>storage so the </a:t>
            </a:r>
            <a:r>
              <a:rPr lang="en-US" sz="2000" dirty="0">
                <a:latin typeface="Franklin Gothic Medium" pitchFamily="34" charset="0"/>
              </a:rPr>
              <a:t>knowledge becomes explicit.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6427447"/>
              </p:ext>
            </p:extLst>
          </p:nvPr>
        </p:nvGraphicFramePr>
        <p:xfrm>
          <a:off x="3810000" y="1651675"/>
          <a:ext cx="3810000" cy="262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35122935"/>
              </p:ext>
            </p:extLst>
          </p:nvPr>
        </p:nvGraphicFramePr>
        <p:xfrm>
          <a:off x="5029200" y="4599101"/>
          <a:ext cx="3962400" cy="2358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 rot="20553855">
            <a:off x="2032340" y="5466878"/>
            <a:ext cx="3364107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Connecting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</a:rPr>
              <a:t>People to Content</a:t>
            </a:r>
            <a:endParaRPr lang="en-US" sz="2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674919">
            <a:off x="360426" y="2870388"/>
            <a:ext cx="3502307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Connecting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</a:rPr>
              <a:t>People to People</a:t>
            </a:r>
            <a:endParaRPr lang="en-US" sz="2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661956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JKR Knowledge Transfer 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Strategies and Initiatives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4" grpId="0">
        <p:bldAsOne/>
      </p:bldGraphic>
      <p:bldGraphic spid="5" grpId="0">
        <p:bldAsOne/>
      </p:bldGraphic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209" y="259086"/>
            <a:ext cx="2908008" cy="54698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58" y="643314"/>
            <a:ext cx="2676442" cy="200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8254"/>
            <a:ext cx="652398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ECKM products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57" y="579558"/>
            <a:ext cx="1345592" cy="101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209800"/>
            <a:ext cx="1991451" cy="27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81" y="2499859"/>
            <a:ext cx="2052637" cy="267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12" y="3048000"/>
            <a:ext cx="2218045" cy="273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82" y="1838182"/>
            <a:ext cx="2620018" cy="141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42" y="-28837"/>
            <a:ext cx="2581658" cy="192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6743474"/>
              </p:ext>
            </p:extLst>
          </p:nvPr>
        </p:nvGraphicFramePr>
        <p:xfrm>
          <a:off x="6257607" y="3429000"/>
          <a:ext cx="3142488" cy="22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48" y="2921325"/>
            <a:ext cx="1487487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35" y="1143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2009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01637" y="777782"/>
            <a:ext cx="1413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2010 – </a:t>
            </a:r>
            <a:r>
              <a:rPr lang="en-US" sz="1400" b="1" dirty="0" err="1" smtClean="0"/>
              <a:t>epsmg</a:t>
            </a:r>
            <a:endParaRPr lang="en-US" sz="1400" b="1" dirty="0" smtClean="0"/>
          </a:p>
          <a:p>
            <a:r>
              <a:rPr lang="en-US" sz="1400" b="1" dirty="0" smtClean="0"/>
              <a:t>2012 - </a:t>
            </a:r>
            <a:r>
              <a:rPr lang="en-US" sz="1400" b="1" dirty="0" err="1" smtClean="0"/>
              <a:t>JPedia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8235" y="142411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2013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51961" y="2743770"/>
            <a:ext cx="822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2013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05649" y="2652632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2014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17118" y="2949349"/>
            <a:ext cx="79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2015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22641" y="2227476"/>
            <a:ext cx="822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2013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239000" y="3193010"/>
            <a:ext cx="79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2016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51960" y="1643637"/>
            <a:ext cx="141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2011 – KM readiness assessment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32029" y="5826487"/>
            <a:ext cx="56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2016 </a:t>
            </a:r>
            <a:endParaRPr lang="en-US" sz="1200" b="1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7" y="5131954"/>
            <a:ext cx="2310152" cy="151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Above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5649" y="5062177"/>
            <a:ext cx="62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2016 </a:t>
            </a:r>
            <a:endParaRPr lang="en-US" sz="1200" b="1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53" y="4963097"/>
            <a:ext cx="1555705" cy="1708807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8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556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553200" y="5319272"/>
            <a:ext cx="2307336" cy="395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ECKM Activities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581775" y="3581400"/>
            <a:ext cx="2286000" cy="4719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JKR KM Agenda and Journey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1775" y="4495800"/>
            <a:ext cx="2286000" cy="40277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ECKM Products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572250" y="2743200"/>
            <a:ext cx="2286000" cy="4034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Why ECKM matters to us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53150" y="1905000"/>
            <a:ext cx="2971800" cy="533400"/>
          </a:xfrm>
        </p:spPr>
        <p:txBody>
          <a:bodyPr>
            <a:noAutofit/>
          </a:bodyPr>
          <a:lstStyle/>
          <a:p>
            <a:pPr algn="r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Begin with the end in mind</a:t>
            </a:r>
            <a:endParaRPr lang="en-US" sz="1800" dirty="0">
              <a:solidFill>
                <a:schemeClr val="accent1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1"/>
          </p:nvPr>
        </p:nvSpPr>
        <p:spPr>
          <a:xfrm>
            <a:off x="5605560" y="0"/>
            <a:ext cx="3538439" cy="9144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What I will cover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90600" y="5257800"/>
            <a:ext cx="4267200" cy="35052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3" t="10370" r="24583" b="8889"/>
          <a:stretch>
            <a:fillRect/>
          </a:stretch>
        </p:blipFill>
        <p:spPr bwMode="auto">
          <a:xfrm>
            <a:off x="4724400" y="76200"/>
            <a:ext cx="375407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2204144"/>
            <a:ext cx="3719240" cy="25964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Best Practices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PM Competency Framework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Project Lessons Learned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Technical References and Guides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Presentations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Conference Papers</a:t>
            </a:r>
          </a:p>
          <a:p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469" y="1283559"/>
            <a:ext cx="3828080" cy="707886"/>
          </a:xfrm>
          <a:prstGeom prst="rect">
            <a:avLst/>
          </a:prstGeom>
          <a:solidFill>
            <a:srgbClr val="E8C0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>
                <a:solidFill>
                  <a:schemeClr val="accent4">
                    <a:lumMod val="50000"/>
                  </a:schemeClr>
                </a:solidFill>
              </a:rPr>
              <a:t>JPedia</a:t>
            </a:r>
            <a:endParaRPr lang="en-GB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GB" sz="2000" i="1" dirty="0" smtClean="0">
                <a:solidFill>
                  <a:schemeClr val="accent4">
                    <a:lumMod val="50000"/>
                  </a:schemeClr>
                </a:solidFill>
              </a:rPr>
              <a:t>Online Knowledge Repository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4468" y="1217574"/>
            <a:ext cx="3828081" cy="35830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855700" y="5204926"/>
            <a:ext cx="1032258" cy="22360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Box 2"/>
          <p:cNvSpPr txBox="1"/>
          <p:nvPr/>
        </p:nvSpPr>
        <p:spPr>
          <a:xfrm>
            <a:off x="990600" y="5877538"/>
            <a:ext cx="35814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Connect People to Content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25" y="2105122"/>
            <a:ext cx="3295650" cy="364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76" y="2984500"/>
            <a:ext cx="2786224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 rot="20564892">
            <a:off x="5486984" y="2703269"/>
            <a:ext cx="3042375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25198"/>
                </a:solidFill>
              </a:rPr>
              <a:t>Share Explicit Knowledge</a:t>
            </a:r>
            <a:endParaRPr lang="en-US" b="1" dirty="0">
              <a:solidFill>
                <a:srgbClr val="02519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381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JKR KM Online Tools </a:t>
            </a:r>
            <a:endParaRPr lang="en-GB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5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  <p:bldP spid="11" grpId="0" animBg="1"/>
      <p:bldP spid="12" grpId="0" animBg="1"/>
      <p:bldP spid="3" grpId="0" animBg="1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5435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/>
                <a:latin typeface="+mj-lt"/>
              </a:rPr>
              <a:t>JPedia</a:t>
            </a:r>
            <a:r>
              <a:rPr lang="en-US" sz="2800" b="1" dirty="0">
                <a:effectLst/>
                <a:latin typeface="+mj-lt"/>
              </a:rPr>
              <a:t> Statistics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41038" y="1378803"/>
            <a:ext cx="3671367" cy="4002006"/>
            <a:chOff x="1141038" y="1378803"/>
            <a:chExt cx="3671367" cy="4002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038" y="4390209"/>
              <a:ext cx="990600" cy="990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038" y="2912053"/>
              <a:ext cx="1007890" cy="10078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2591" y="2039677"/>
              <a:ext cx="2599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AVERAGE VISITS/DAY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2591" y="1378803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400" b="1" dirty="0"/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12591" y="3563677"/>
              <a:ext cx="962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PAGES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12591" y="2845965"/>
              <a:ext cx="20714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800" b="1" dirty="0" smtClean="0"/>
                <a:t>10,200</a:t>
              </a:r>
              <a:endParaRPr lang="en-MY" sz="4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2591" y="4935277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UPLOADED FILES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12591" y="4268468"/>
              <a:ext cx="17283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800" b="1" dirty="0" smtClean="0"/>
                <a:t>8,098</a:t>
              </a:r>
              <a:endParaRPr lang="en-MY" sz="4800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1334768"/>
            <a:ext cx="839029" cy="40460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2800" b="1" dirty="0">
                <a:solidFill>
                  <a:schemeClr val="tx1"/>
                </a:solidFill>
              </a:rPr>
              <a:t>PAGE</a:t>
            </a:r>
            <a:r>
              <a:rPr lang="en-MY" sz="2800" dirty="0">
                <a:solidFill>
                  <a:schemeClr val="tx1"/>
                </a:solidFill>
              </a:rPr>
              <a:t> STATISTICS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10303" y="2638961"/>
            <a:ext cx="4205097" cy="1465648"/>
            <a:chOff x="4971380" y="3868352"/>
            <a:chExt cx="4205097" cy="1465648"/>
          </a:xfrm>
        </p:grpSpPr>
        <p:grpSp>
          <p:nvGrpSpPr>
            <p:cNvPr id="15" name="Group 14"/>
            <p:cNvGrpSpPr/>
            <p:nvPr/>
          </p:nvGrpSpPr>
          <p:grpSpPr>
            <a:xfrm>
              <a:off x="6632191" y="3868352"/>
              <a:ext cx="2544286" cy="1465648"/>
              <a:chOff x="2212591" y="3838961"/>
              <a:chExt cx="2544286" cy="146564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212591" y="4935277"/>
                <a:ext cx="2544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Y" dirty="0">
                    <a:solidFill>
                      <a:schemeClr val="bg1">
                        <a:lumMod val="50000"/>
                      </a:schemeClr>
                    </a:solidFill>
                  </a:rPr>
                  <a:t>REGISTERED USERS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212591" y="3838961"/>
                <a:ext cx="24929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Y" sz="7200" b="1" dirty="0" smtClean="0"/>
                  <a:t>2,976</a:t>
                </a:r>
                <a:endParaRPr lang="en-MY" sz="7200" b="1" dirty="0"/>
              </a:p>
            </p:txBody>
          </p:sp>
        </p:grpSp>
        <p:pic>
          <p:nvPicPr>
            <p:cNvPr id="26" name="Picture 2" descr="Image result for PEOPLE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380" y="4124991"/>
              <a:ext cx="1635412" cy="111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5" name="Straight Connector 1024"/>
          <p:cNvCxnSpPr/>
          <p:nvPr/>
        </p:nvCxnSpPr>
        <p:spPr>
          <a:xfrm>
            <a:off x="-76200" y="914400"/>
            <a:ext cx="4448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1027"/>
          <p:cNvSpPr/>
          <p:nvPr/>
        </p:nvSpPr>
        <p:spPr>
          <a:xfrm>
            <a:off x="4267200" y="838200"/>
            <a:ext cx="152400" cy="1092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184368" y="5842345"/>
            <a:ext cx="4170024" cy="101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36624"/>
            <a:ext cx="1178148" cy="884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7432" y="5590401"/>
            <a:ext cx="1439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* As of 08.08.2017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3301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374303"/>
            <a:ext cx="58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JKR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8284" y="1142999"/>
            <a:ext cx="8991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2648" y="1447800"/>
            <a:ext cx="5721682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Peer networks of practitioners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within JKR </a:t>
            </a:r>
            <a:r>
              <a:rPr lang="en-US" sz="2400" b="1" dirty="0" smtClean="0">
                <a:solidFill>
                  <a:srgbClr val="002060"/>
                </a:solidFill>
              </a:rPr>
              <a:t>who help each other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perform better </a:t>
            </a:r>
            <a:r>
              <a:rPr lang="en-US" sz="2400" b="1" dirty="0" smtClean="0">
                <a:solidFill>
                  <a:srgbClr val="002060"/>
                </a:solidFill>
              </a:rPr>
              <a:t>by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sharing knowledge and experience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Through this collaborative environment,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new knowledge</a:t>
            </a:r>
            <a:r>
              <a:rPr lang="en-US" sz="2400" b="1" dirty="0" smtClean="0">
                <a:solidFill>
                  <a:srgbClr val="002060"/>
                </a:solidFill>
              </a:rPr>
              <a:t> is created and will help spark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innovation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0942" b="6987"/>
          <a:stretch/>
        </p:blipFill>
        <p:spPr bwMode="auto">
          <a:xfrm>
            <a:off x="62747" y="-19052"/>
            <a:ext cx="11798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 cstate="print"/>
          <a:srcRect t="28292" r="53403" b="24001"/>
          <a:stretch/>
        </p:blipFill>
        <p:spPr bwMode="auto">
          <a:xfrm>
            <a:off x="5940391" y="1447800"/>
            <a:ext cx="3197192" cy="2523885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666475"/>
            <a:ext cx="4171276" cy="100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" y="5666475"/>
            <a:ext cx="4171276" cy="100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r="11261"/>
          <a:stretch/>
        </p:blipFill>
        <p:spPr bwMode="auto">
          <a:xfrm>
            <a:off x="0" y="0"/>
            <a:ext cx="914400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6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:\ROZNITA OTHMAN\My Pictures\jcop-road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26537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Oval 4"/>
          <p:cNvSpPr>
            <a:spLocks noChangeArrowheads="1"/>
          </p:cNvSpPr>
          <p:nvPr/>
        </p:nvSpPr>
        <p:spPr bwMode="auto">
          <a:xfrm>
            <a:off x="5651500" y="5181600"/>
            <a:ext cx="525463" cy="485775"/>
          </a:xfrm>
          <a:prstGeom prst="ellipse">
            <a:avLst/>
          </a:prstGeom>
          <a:solidFill>
            <a:schemeClr val="tx2"/>
          </a:solidFill>
          <a:ln w="76200" algn="ctr">
            <a:solidFill>
              <a:schemeClr val="accent2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defTabSz="1014413"/>
            <a:r>
              <a:rPr lang="en-US" altLang="en-US" sz="2800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6563" name="Oval 5"/>
          <p:cNvSpPr>
            <a:spLocks noChangeArrowheads="1"/>
          </p:cNvSpPr>
          <p:nvPr/>
        </p:nvSpPr>
        <p:spPr bwMode="auto">
          <a:xfrm>
            <a:off x="685800" y="4343400"/>
            <a:ext cx="525463" cy="485775"/>
          </a:xfrm>
          <a:prstGeom prst="ellipse">
            <a:avLst/>
          </a:prstGeom>
          <a:solidFill>
            <a:schemeClr val="tx2"/>
          </a:solidFill>
          <a:ln w="76200" algn="ctr">
            <a:solidFill>
              <a:schemeClr val="accent2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defTabSz="1014413"/>
            <a:r>
              <a:rPr lang="en-US" altLang="en-US" sz="280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6564" name="Oval 6"/>
          <p:cNvSpPr>
            <a:spLocks noChangeArrowheads="1"/>
          </p:cNvSpPr>
          <p:nvPr/>
        </p:nvSpPr>
        <p:spPr bwMode="auto">
          <a:xfrm>
            <a:off x="2209800" y="3657600"/>
            <a:ext cx="525463" cy="485775"/>
          </a:xfrm>
          <a:prstGeom prst="ellipse">
            <a:avLst/>
          </a:prstGeom>
          <a:solidFill>
            <a:schemeClr val="tx2"/>
          </a:solidFill>
          <a:ln w="76200" algn="ctr">
            <a:solidFill>
              <a:schemeClr val="accent2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defTabSz="1014413"/>
            <a:r>
              <a:rPr lang="en-US" altLang="en-US" sz="2800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66565" name="Oval 7"/>
          <p:cNvSpPr>
            <a:spLocks noChangeArrowheads="1"/>
          </p:cNvSpPr>
          <p:nvPr/>
        </p:nvSpPr>
        <p:spPr bwMode="auto">
          <a:xfrm>
            <a:off x="5153025" y="2667000"/>
            <a:ext cx="525463" cy="485775"/>
          </a:xfrm>
          <a:prstGeom prst="ellipse">
            <a:avLst/>
          </a:prstGeom>
          <a:solidFill>
            <a:schemeClr val="tx2"/>
          </a:solidFill>
          <a:ln w="76200" algn="ctr">
            <a:solidFill>
              <a:schemeClr val="accent2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defTabSz="1014413"/>
            <a:r>
              <a:rPr lang="en-US" altLang="en-US" sz="2800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66566" name="Oval 8"/>
          <p:cNvSpPr>
            <a:spLocks noChangeArrowheads="1"/>
          </p:cNvSpPr>
          <p:nvPr/>
        </p:nvSpPr>
        <p:spPr bwMode="auto">
          <a:xfrm>
            <a:off x="4451350" y="1652588"/>
            <a:ext cx="525463" cy="484187"/>
          </a:xfrm>
          <a:prstGeom prst="ellipse">
            <a:avLst/>
          </a:prstGeom>
          <a:solidFill>
            <a:schemeClr val="tx2"/>
          </a:solidFill>
          <a:ln w="76200" algn="ctr">
            <a:solidFill>
              <a:schemeClr val="accent2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defTabSz="1014413"/>
            <a:r>
              <a:rPr lang="en-US" altLang="en-US" sz="2800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4295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23172004"/>
              </p:ext>
            </p:extLst>
          </p:nvPr>
        </p:nvGraphicFramePr>
        <p:xfrm>
          <a:off x="381000" y="1473200"/>
          <a:ext cx="85344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387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CoP Domains @ JKR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16"/>
            <a:ext cx="3563888" cy="898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56" y="1196752"/>
            <a:ext cx="3312368" cy="68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4478" y="16800"/>
            <a:ext cx="54821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CoP</a:t>
            </a:r>
            <a:r>
              <a:rPr lang="en-US" sz="3600" b="1" dirty="0" smtClean="0"/>
              <a:t>  Publications</a:t>
            </a:r>
            <a:endParaRPr lang="en-MY" sz="3600" b="1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72" y="3356992"/>
            <a:ext cx="5482199" cy="284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803" y="565400"/>
            <a:ext cx="2248895" cy="280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50043" y="221454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CoP</a:t>
            </a:r>
            <a:r>
              <a:rPr lang="en-US" b="1" dirty="0" smtClean="0"/>
              <a:t> Starter Kit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55160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291" b="6000"/>
          <a:stretch/>
        </p:blipFill>
        <p:spPr bwMode="auto">
          <a:xfrm>
            <a:off x="7260" y="-5679"/>
            <a:ext cx="4524894" cy="31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4471" r="23450" b="10730"/>
          <a:stretch/>
        </p:blipFill>
        <p:spPr bwMode="auto">
          <a:xfrm>
            <a:off x="5112659" y="0"/>
            <a:ext cx="3923929" cy="34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r="11865"/>
          <a:stretch/>
        </p:blipFill>
        <p:spPr bwMode="auto">
          <a:xfrm>
            <a:off x="601175" y="3359911"/>
            <a:ext cx="392561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10561" b="4345"/>
          <a:stretch/>
        </p:blipFill>
        <p:spPr bwMode="auto">
          <a:xfrm>
            <a:off x="4860030" y="3581400"/>
            <a:ext cx="4176557" cy="298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381000" y="2286000"/>
            <a:ext cx="83820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WHY DO YOU WANT TO IMPLEMENT KNOWLEDGE MANAGEMENT?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3346" y="2209800"/>
            <a:ext cx="3733800" cy="22532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4950" indent="-234950"/>
            <a:r>
              <a:rPr lang="en-GB" sz="1600" dirty="0" err="1" smtClean="0">
                <a:solidFill>
                  <a:schemeClr val="accent5">
                    <a:lumMod val="75000"/>
                  </a:schemeClr>
                </a:solidFill>
              </a:rPr>
              <a:t>CoP</a:t>
            </a:r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 Domains</a:t>
            </a:r>
          </a:p>
          <a:p>
            <a:pPr marL="234950" indent="-234950"/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Subject Matter Experts Profile</a:t>
            </a:r>
          </a:p>
          <a:p>
            <a:pPr marL="234950" indent="-234950"/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Ask and Discuss Online Platform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19" y="1295949"/>
            <a:ext cx="401725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>
                <a:solidFill>
                  <a:srgbClr val="C00000"/>
                </a:solidFill>
              </a:rPr>
              <a:t>JCoP</a:t>
            </a:r>
            <a:endParaRPr lang="en-GB" sz="2000" b="1" dirty="0" smtClean="0">
              <a:solidFill>
                <a:srgbClr val="C00000"/>
              </a:solidFill>
            </a:endParaRPr>
          </a:p>
          <a:p>
            <a:pPr algn="ctr"/>
            <a:r>
              <a:rPr lang="en-GB" sz="2000" i="1" dirty="0" err="1" smtClean="0">
                <a:solidFill>
                  <a:srgbClr val="C00000"/>
                </a:solidFill>
              </a:rPr>
              <a:t>Virual</a:t>
            </a:r>
            <a:r>
              <a:rPr lang="en-GB" sz="2000" i="1" dirty="0" smtClean="0">
                <a:solidFill>
                  <a:srgbClr val="C00000"/>
                </a:solidFill>
              </a:rPr>
              <a:t> Communities of Practice</a:t>
            </a:r>
            <a:endParaRPr lang="en-GB" sz="2000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619" y="1217575"/>
            <a:ext cx="4024181" cy="358302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04800" y="381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JKR KM Online Tools </a:t>
            </a:r>
            <a:endParaRPr lang="en-GB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5400000">
            <a:off x="2506203" y="5217101"/>
            <a:ext cx="1076936" cy="24393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5"/>
          <p:cNvSpPr txBox="1"/>
          <p:nvPr/>
        </p:nvSpPr>
        <p:spPr>
          <a:xfrm>
            <a:off x="121439" y="5869975"/>
            <a:ext cx="368856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Connect People to People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2" y="4038600"/>
            <a:ext cx="284284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27579" y="19463"/>
            <a:ext cx="41148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People –  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Way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2837" t="5600" r="37395" b="4631"/>
          <a:stretch>
            <a:fillRect/>
          </a:stretch>
        </p:blipFill>
        <p:spPr bwMode="auto">
          <a:xfrm>
            <a:off x="5410200" y="685800"/>
            <a:ext cx="3313315" cy="42070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27756" t="11634" r="40350" b="7867"/>
          <a:stretch>
            <a:fillRect/>
          </a:stretch>
        </p:blipFill>
        <p:spPr bwMode="auto">
          <a:xfrm>
            <a:off x="6096000" y="1524000"/>
            <a:ext cx="2839725" cy="40317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27950" t="6601" r="40550" b="5201"/>
          <a:stretch>
            <a:fillRect/>
          </a:stretch>
        </p:blipFill>
        <p:spPr bwMode="auto">
          <a:xfrm>
            <a:off x="5115814" y="2789837"/>
            <a:ext cx="2599450" cy="409413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 rot="20564892">
            <a:off x="5158924" y="2669599"/>
            <a:ext cx="297180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25198"/>
                </a:solidFill>
              </a:rPr>
              <a:t>Share Tacit Knowledge</a:t>
            </a:r>
            <a:endParaRPr lang="en-US" b="1" dirty="0">
              <a:solidFill>
                <a:srgbClr val="0251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3" grpId="0" animBg="1"/>
      <p:bldP spid="24" grpId="0"/>
      <p:bldP spid="16" grpId="0" animBg="1"/>
      <p:bldP spid="18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170319"/>
            <a:ext cx="4740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People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–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Way! 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8284" y="1219199"/>
            <a:ext cx="899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r="13324"/>
          <a:stretch/>
        </p:blipFill>
        <p:spPr bwMode="auto">
          <a:xfrm>
            <a:off x="76200" y="0"/>
            <a:ext cx="1066800" cy="11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ROZNITA OTHMAN\CoP\CoP TASK FORCE\jcop logo.jpg"/>
          <p:cNvPicPr/>
          <p:nvPr/>
        </p:nvPicPr>
        <p:blipFill rotWithShape="1">
          <a:blip r:embed="rId4" cstate="print">
            <a:extLst/>
          </a:blip>
          <a:srcRect l="1242" t="17050" r="5644" b="8032"/>
          <a:stretch/>
        </p:blipFill>
        <p:spPr bwMode="auto">
          <a:xfrm>
            <a:off x="4648200" y="1905000"/>
            <a:ext cx="4038600" cy="238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79512" y="1861592"/>
            <a:ext cx="3935288" cy="18722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collaborative tool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enables people to share data, information and knowledge in real 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 exchange of ideas and solutions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well as </a:t>
            </a: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 members’ participation</a:t>
            </a:r>
            <a:endParaRPr kumimoji="0" lang="en-MY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7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/>
          <a:stretch/>
        </p:blipFill>
        <p:spPr>
          <a:xfrm>
            <a:off x="0" y="1246909"/>
            <a:ext cx="9095015" cy="5578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Posts Breakdown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4,066 </a:t>
            </a:r>
            <a:r>
              <a:rPr lang="en-US" sz="7200" dirty="0"/>
              <a:t>posts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9012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/>
          <a:stretch/>
        </p:blipFill>
        <p:spPr>
          <a:xfrm>
            <a:off x="0" y="1211282"/>
            <a:ext cx="9144000" cy="5646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Views Breakdown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131,745 </a:t>
            </a:r>
            <a:r>
              <a:rPr lang="en-US" sz="7200" dirty="0"/>
              <a:t>views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47522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3028" y="914400"/>
            <a:ext cx="3733800" cy="4800600"/>
          </a:xfrm>
          <a:prstGeom prst="rect">
            <a:avLst/>
          </a:prstGeom>
          <a:solidFill>
            <a:srgbClr val="FDEFE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Quick Stats</a:t>
            </a:r>
          </a:p>
        </p:txBody>
      </p:sp>
      <p:pic>
        <p:nvPicPr>
          <p:cNvPr id="2052" name="Picture 4" descr="https://maxcdn.icons8.com/Share/icon/Business/questions16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0" y="1066800"/>
            <a:ext cx="1559394" cy="15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xcdn.icons8.com/Share/icon/Business/comments16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2" y="4178072"/>
            <a:ext cx="1290352" cy="12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rrect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21" y="2670362"/>
            <a:ext cx="1366931" cy="13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70672" y="2081870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628" y="1360827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 smtClean="0"/>
              <a:t>1,134</a:t>
            </a:r>
            <a:endParaRPr lang="en-MY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70672" y="3522467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ANSWERS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1828" y="2801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 smtClean="0"/>
              <a:t>2,158</a:t>
            </a:r>
            <a:endParaRPr lang="en-MY" sz="4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70672" y="5046467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COMMENTS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1828" y="4325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 smtClean="0"/>
              <a:t>774</a:t>
            </a:r>
            <a:endParaRPr lang="en-MY" sz="4800" b="1" dirty="0"/>
          </a:p>
        </p:txBody>
      </p:sp>
      <p:pic>
        <p:nvPicPr>
          <p:cNvPr id="2060" name="Picture 12" descr="http://simpleicon.com/wp-content/uploads/multy-use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21411"/>
            <a:ext cx="2288041" cy="22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8800" y="2133600"/>
            <a:ext cx="2109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000" b="1" dirty="0" smtClean="0"/>
              <a:t>2,481</a:t>
            </a:r>
            <a:endParaRPr lang="en-MY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5216454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/>
              <a:t>REGISTERED </a:t>
            </a:r>
            <a:r>
              <a:rPr lang="en-MY" sz="1600" b="1" dirty="0"/>
              <a:t>USERS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5184368" y="5842345"/>
            <a:ext cx="4170024" cy="101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TextBox 16"/>
          <p:cNvSpPr txBox="1"/>
          <p:nvPr/>
        </p:nvSpPr>
        <p:spPr>
          <a:xfrm>
            <a:off x="7247432" y="5590401"/>
            <a:ext cx="1439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* As of 08.08.2017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311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Project Lessons Learned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1"/>
          <a:stretch/>
        </p:blipFill>
        <p:spPr bwMode="auto">
          <a:xfrm>
            <a:off x="304800" y="751819"/>
            <a:ext cx="8458200" cy="519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4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57150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  <a:cs typeface="Arial" pitchFamily="34" charset="0"/>
              </a:rPr>
              <a:t>   Project Lessons Learned Reports</a:t>
            </a:r>
            <a:endParaRPr lang="en-MY" i="1" dirty="0" smtClean="0">
              <a:solidFill>
                <a:schemeClr val="accent1">
                  <a:lumMod val="75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4" name="Picture 3" descr="Untitle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39796">
            <a:off x="1866767" y="2712499"/>
            <a:ext cx="2088232" cy="3321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Untitl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371600"/>
            <a:ext cx="2123728" cy="3462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 cstate="print"/>
          <a:srcRect l="6069" r="4369"/>
          <a:stretch>
            <a:fillRect/>
          </a:stretch>
        </p:blipFill>
        <p:spPr>
          <a:xfrm rot="1102991">
            <a:off x="4984167" y="1861144"/>
            <a:ext cx="2220387" cy="3495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00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305800" cy="624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3048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PLL  ACTIVITIES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4073"/>
            <a:ext cx="7672387" cy="57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2286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F792F"/>
                </a:solidFill>
              </a:rPr>
              <a:t>ROLES AND RESPONSIBILITIES</a:t>
            </a:r>
            <a:endParaRPr lang="en-US" sz="2000" b="1" dirty="0">
              <a:solidFill>
                <a:srgbClr val="EF79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63334" y="3920816"/>
            <a:ext cx="4053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Our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people work at different locations and are geographically dispersed. Knowledge sharing across the department becomes more challenging. People are not learning from each other and are reinventing the 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wheel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11180" y="1470768"/>
            <a:ext cx="3930217" cy="112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575"/>
              </a:spcBef>
              <a:spcAft>
                <a:spcPts val="0"/>
              </a:spcAft>
            </a:pPr>
            <a:r>
              <a:rPr lang="en-MY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Our most critical technical knowledge remains </a:t>
            </a:r>
            <a:r>
              <a:rPr lang="en-MY" b="1" dirty="0" err="1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siloed</a:t>
            </a:r>
            <a:r>
              <a:rPr lang="en-MY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 in the organisation – or worse, is heading out the door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 Light" panose="020F0302020204030204" pitchFamily="34" charset="0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435822"/>
            <a:ext cx="4587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C00000"/>
                </a:solidFill>
                <a:latin typeface="Garamond"/>
              </a:rPr>
              <a:t>1</a:t>
            </a:r>
            <a:endParaRPr lang="en-US" sz="4400" dirty="0">
              <a:solidFill>
                <a:srgbClr val="C00000"/>
              </a:solidFill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1397" y="4038600"/>
            <a:ext cx="5100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C00000"/>
                </a:solidFill>
                <a:latin typeface="Garamond"/>
              </a:rPr>
              <a:t>2</a:t>
            </a:r>
            <a:endParaRPr lang="en-US" sz="5400" b="1" dirty="0">
              <a:solidFill>
                <a:srgbClr val="C00000"/>
              </a:solidFill>
              <a:latin typeface="Garamond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73" y="1317872"/>
            <a:ext cx="3895862" cy="2339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Why ECKM matters to JKR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24632"/>
            <a:ext cx="1651876" cy="10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20" y="3987268"/>
            <a:ext cx="1690912" cy="1621422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31" y="5105400"/>
            <a:ext cx="207389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3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83015"/>
            <a:ext cx="230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Systems under development</a:t>
            </a:r>
            <a:endParaRPr lang="en-US" sz="20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12340" r="12821" b="4219"/>
          <a:stretch/>
        </p:blipFill>
        <p:spPr bwMode="auto">
          <a:xfrm>
            <a:off x="685800" y="990600"/>
            <a:ext cx="82296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84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2" y="1143000"/>
            <a:ext cx="7813858" cy="53669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"/>
          <a:stretch/>
        </p:blipFill>
        <p:spPr bwMode="auto">
          <a:xfrm>
            <a:off x="1303020" y="4191000"/>
            <a:ext cx="531876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34796" y="287113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Tools to capture/harvest Knowledge</a:t>
            </a:r>
            <a:endParaRPr lang="en-US" sz="24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4005833" cy="3009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2667000" cy="199839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93"/>
            <a:ext cx="2667000" cy="200210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77" y="3276600"/>
            <a:ext cx="2679623" cy="2012528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34" y="4864211"/>
            <a:ext cx="2690866" cy="1993789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29" y="3276600"/>
            <a:ext cx="2683371" cy="197505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16" y="4871706"/>
            <a:ext cx="2660884" cy="1986294"/>
          </a:xfrm>
          <a:prstGeom prst="rect">
            <a:avLst/>
          </a:prstGeom>
          <a:ln>
            <a:noFill/>
          </a:ln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" y="3352800"/>
            <a:ext cx="2674795" cy="1995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" y="4862163"/>
            <a:ext cx="2656142" cy="199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96" y="3261963"/>
            <a:ext cx="2663604" cy="199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74" y="4837630"/>
            <a:ext cx="2678526" cy="19995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74" y="3276600"/>
            <a:ext cx="2678526" cy="2006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876800"/>
            <a:ext cx="2678526" cy="2010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52399"/>
            <a:ext cx="4005833" cy="3009969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9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685851" cy="200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3" y="4876800"/>
            <a:ext cx="2708517" cy="2013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1" y="3249381"/>
            <a:ext cx="2689629" cy="2020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11" y="4837630"/>
            <a:ext cx="2697183" cy="2009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24" y="3261963"/>
            <a:ext cx="2700960" cy="2005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2" y="4800600"/>
            <a:ext cx="2716072" cy="201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52400"/>
            <a:ext cx="4045636" cy="3025728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3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" y="3276600"/>
            <a:ext cx="2667000" cy="199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3" y="4854936"/>
            <a:ext cx="2689507" cy="200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43484"/>
            <a:ext cx="2670751" cy="2014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87" y="4800600"/>
            <a:ext cx="2689507" cy="2014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54" y="3250985"/>
            <a:ext cx="2689507" cy="2006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79" y="4800600"/>
            <a:ext cx="2693258" cy="2003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9" y="152400"/>
            <a:ext cx="4018646" cy="29835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5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" y="3276600"/>
            <a:ext cx="2637410" cy="1969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5" y="4876800"/>
            <a:ext cx="2626345" cy="1966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9" y="3276600"/>
            <a:ext cx="2607901" cy="1943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35" y="4800600"/>
            <a:ext cx="2652165" cy="1984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2641099" cy="1969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79" y="4869799"/>
            <a:ext cx="2644787" cy="1988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43" y="152400"/>
            <a:ext cx="4039492" cy="3011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4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JKR Yellow Pages – Who’s Who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10833" r="7263" b="15786"/>
          <a:stretch/>
        </p:blipFill>
        <p:spPr bwMode="auto">
          <a:xfrm>
            <a:off x="228600" y="914400"/>
            <a:ext cx="5943600" cy="396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0317" r="7069" b="14844"/>
          <a:stretch/>
        </p:blipFill>
        <p:spPr bwMode="auto">
          <a:xfrm>
            <a:off x="1295400" y="1905000"/>
            <a:ext cx="5943600" cy="404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4844" r="6034" b="11126"/>
          <a:stretch/>
        </p:blipFill>
        <p:spPr bwMode="auto">
          <a:xfrm>
            <a:off x="3048000" y="2590800"/>
            <a:ext cx="5943599" cy="396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1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1287622"/>
            <a:ext cx="7023520" cy="557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38522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C00000"/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Britannic Bold" panose="020B0903060703020204" pitchFamily="34" charset="0"/>
              </a:rPr>
              <a:t>SILOS</a:t>
            </a:r>
            <a:r>
              <a:rPr lang="en-US" sz="32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result in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lack 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of trust, </a:t>
            </a:r>
            <a:endParaRPr lang="en-US" sz="2400" b="1" dirty="0" smtClean="0">
              <a:solidFill>
                <a:srgbClr val="8064A2">
                  <a:lumMod val="75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	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	limited communication and isolation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5570378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http://www.chrisernst.org/why-boundary-spanning-networks/activate-the-network/</a:t>
            </a:r>
          </a:p>
        </p:txBody>
      </p:sp>
    </p:spTree>
    <p:extLst>
      <p:ext uri="{BB962C8B-B14F-4D97-AF65-F5344CB8AC3E}">
        <p14:creationId xmlns:p14="http://schemas.microsoft.com/office/powerpoint/2010/main" val="37696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6400800" cy="455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9289" y="83015"/>
            <a:ext cx="230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Systems under development</a:t>
            </a:r>
            <a:endParaRPr lang="en-US" sz="20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906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JKR Yellow Pages: Expert Directory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E-Learning - EPSA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1638" b="4822"/>
          <a:stretch/>
        </p:blipFill>
        <p:spPr bwMode="auto">
          <a:xfrm>
            <a:off x="304800" y="914400"/>
            <a:ext cx="6096000" cy="42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2207" b="4703"/>
          <a:stretch/>
        </p:blipFill>
        <p:spPr bwMode="auto">
          <a:xfrm>
            <a:off x="2362200" y="1752600"/>
            <a:ext cx="6054155" cy="42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6214755" cy="479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225041" y="766465"/>
            <a:ext cx="5295363" cy="2301734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marL="566738" lvl="0" indent="-219075" algn="l">
              <a:buNone/>
            </a:pPr>
            <a:r>
              <a:rPr lang="en-US" b="1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Objectives </a:t>
            </a:r>
          </a:p>
          <a:p>
            <a:pPr marL="566738" lvl="0" indent="-219075" algn="l">
              <a:buNone/>
            </a:pPr>
            <a:endParaRPr lang="en-US" sz="1600" b="1" i="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66738" lvl="0" indent="-219075" algn="l">
              <a:buFont typeface="+mj-lt"/>
              <a:buAutoNum type="arabicPeriod"/>
            </a:pP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create </a:t>
            </a:r>
            <a:r>
              <a:rPr lang="en-US" sz="1600" i="0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baseline inventory of knowledge </a:t>
            </a: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assets  </a:t>
            </a:r>
          </a:p>
          <a:p>
            <a:pPr marL="566738" lvl="0" indent="-219075" algn="l">
              <a:buFont typeface="+mj-lt"/>
              <a:buAutoNum type="arabicPeriod"/>
            </a:pP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pinpoint </a:t>
            </a:r>
            <a:r>
              <a:rPr lang="en-US" sz="1600" i="0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knowledge availability and accessibility </a:t>
            </a: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issues  </a:t>
            </a:r>
          </a:p>
          <a:p>
            <a:pPr marL="566738" lvl="0" indent="-219075" algn="l">
              <a:buFont typeface="+mj-lt"/>
              <a:buAutoNum type="arabicPeriod"/>
            </a:pP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 </a:t>
            </a:r>
            <a:r>
              <a:rPr lang="en-US" sz="1600" i="0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knowledge asset gaps and KM </a:t>
            </a: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barriers  </a:t>
            </a:r>
            <a:endParaRPr lang="en-US" sz="1600" i="0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66738" lvl="0" indent="-219075" algn="l">
              <a:buFont typeface="+mj-lt"/>
              <a:buAutoNum type="arabicPeriod"/>
            </a:pPr>
            <a:r>
              <a:rPr lang="en-US" sz="1600" i="0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make </a:t>
            </a:r>
            <a:r>
              <a:rPr lang="en-US" sz="1600" i="0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recommendations on areas for improvement</a:t>
            </a:r>
            <a:endParaRPr lang="en" sz="1600" i="0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04" y="-76200"/>
            <a:ext cx="362359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1673" y="304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Knowledge Audit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3505200"/>
            <a:ext cx="9144000" cy="3385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682625" indent="-219075"/>
            <a:endParaRPr lang="en-US" b="1" dirty="0" smtClean="0">
              <a:solidFill>
                <a:srgbClr val="0070C0"/>
              </a:solidFill>
            </a:endParaRPr>
          </a:p>
          <a:p>
            <a:pPr marL="682625" indent="-219075"/>
            <a:r>
              <a:rPr lang="en-US" b="1" dirty="0" smtClean="0">
                <a:solidFill>
                  <a:srgbClr val="0070C0"/>
                </a:solidFill>
              </a:rPr>
              <a:t>Outputs</a:t>
            </a:r>
            <a:r>
              <a:rPr lang="en-US" b="1" dirty="0" smtClean="0"/>
              <a:t>: </a:t>
            </a:r>
          </a:p>
          <a:p>
            <a:pPr marL="682625" indent="-219075"/>
            <a:r>
              <a:rPr lang="en-US" sz="1600" dirty="0" smtClean="0"/>
              <a:t>1.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Knowledge Needs Analysis </a:t>
            </a:r>
            <a:r>
              <a:rPr lang="en-US" sz="1600" dirty="0" smtClean="0"/>
              <a:t>– knowledge required to meet JKR’s current business process activities. </a:t>
            </a:r>
          </a:p>
          <a:p>
            <a:pPr marL="682625" indent="-219075"/>
            <a:r>
              <a:rPr lang="en-US" sz="1600" dirty="0" smtClean="0"/>
              <a:t>2.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Knowledge Inventory Analysis </a:t>
            </a:r>
            <a:r>
              <a:rPr lang="en-US" sz="1600" dirty="0" smtClean="0"/>
              <a:t>– stock-taking exercise to identify and locate knowledge assets and resources in JKR. </a:t>
            </a:r>
          </a:p>
          <a:p>
            <a:pPr marL="682625" indent="-219075"/>
            <a:r>
              <a:rPr lang="en-US" sz="1600" dirty="0" smtClean="0"/>
              <a:t>3.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KM Barriers </a:t>
            </a:r>
            <a:r>
              <a:rPr lang="en-US" sz="1600" dirty="0" smtClean="0"/>
              <a:t>– common knowledge issues across the </a:t>
            </a:r>
            <a:r>
              <a:rPr lang="en-US" sz="1600" dirty="0" err="1" smtClean="0"/>
              <a:t>organisation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pPr marL="682625" indent="-219075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Knowledge gaps </a:t>
            </a:r>
            <a:r>
              <a:rPr lang="en-US" sz="1600" dirty="0" smtClean="0"/>
              <a:t>identified</a:t>
            </a:r>
          </a:p>
          <a:p>
            <a:pPr marL="682625" indent="-219075">
              <a:buAutoNum type="arabicPeriod"/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Gap in managing knowledge of experts </a:t>
            </a:r>
          </a:p>
          <a:p>
            <a:pPr marL="682625" indent="-219075">
              <a:buAutoNum type="arabicPeriod"/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Gap in recoding knowledge </a:t>
            </a:r>
          </a:p>
          <a:p>
            <a:pPr marL="682625" indent="-219075">
              <a:buAutoNum type="arabicPeriod"/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Gap in enhancing and maintaining timely knowledge </a:t>
            </a:r>
          </a:p>
          <a:p>
            <a:pPr marL="682625" indent="-219075">
              <a:buAutoNum type="arabicPeriod"/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Gap in building a learning culture </a:t>
            </a:r>
          </a:p>
        </p:txBody>
      </p:sp>
    </p:spTree>
    <p:extLst>
      <p:ext uri="{BB962C8B-B14F-4D97-AF65-F5344CB8AC3E}">
        <p14:creationId xmlns:p14="http://schemas.microsoft.com/office/powerpoint/2010/main" val="41217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33" y="2092523"/>
            <a:ext cx="3189600" cy="179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189600" cy="179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08" y="4876800"/>
            <a:ext cx="3189600" cy="179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5" y="267696"/>
            <a:ext cx="4764865" cy="3618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5" y="3874714"/>
            <a:ext cx="4358904" cy="2983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3000" y="83030"/>
            <a:ext cx="2270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KM Audit Workshop </a:t>
            </a:r>
          </a:p>
          <a:p>
            <a:r>
              <a:rPr lang="en-MY" dirty="0" smtClean="0"/>
              <a:t>13 – 14 Feb 2017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654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Bengkel</a:t>
            </a:r>
            <a:r>
              <a:rPr lang="en-MY" dirty="0" smtClean="0"/>
              <a:t> &amp; </a:t>
            </a:r>
            <a:r>
              <a:rPr lang="en-MY" dirty="0" err="1" smtClean="0"/>
              <a:t>Mesyuarat</a:t>
            </a:r>
            <a:r>
              <a:rPr lang="en-MY" dirty="0" smtClean="0"/>
              <a:t> Project Lessons Learned</a:t>
            </a:r>
            <a:endParaRPr lang="en-MY" dirty="0"/>
          </a:p>
        </p:txBody>
      </p:sp>
      <p:pic>
        <p:nvPicPr>
          <p:cNvPr id="10" name="Picture 9" descr="P_20151026_144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7600" y="1752600"/>
            <a:ext cx="3542432" cy="1992618"/>
          </a:xfrm>
          <a:prstGeom prst="rect">
            <a:avLst/>
          </a:prstGeom>
        </p:spPr>
      </p:pic>
      <p:pic>
        <p:nvPicPr>
          <p:cNvPr id="11" name="Picture 10" descr="P_20160324_115914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276600"/>
            <a:ext cx="3276600" cy="2457450"/>
          </a:xfrm>
          <a:prstGeom prst="rect">
            <a:avLst/>
          </a:prstGeom>
        </p:spPr>
      </p:pic>
      <p:pic>
        <p:nvPicPr>
          <p:cNvPr id="12" name="Picture 11" descr="P_20160324_100816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3367" y="2124485"/>
            <a:ext cx="3072306" cy="2304230"/>
          </a:xfrm>
          <a:prstGeom prst="rect">
            <a:avLst/>
          </a:prstGeom>
        </p:spPr>
      </p:pic>
      <p:pic>
        <p:nvPicPr>
          <p:cNvPr id="13" name="Picture 12" descr="P_20160323_160423_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3904430"/>
            <a:ext cx="3285320" cy="24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Mesyuarat</a:t>
            </a:r>
            <a:r>
              <a:rPr lang="en-MY" dirty="0" smtClean="0"/>
              <a:t> JKPPPI</a:t>
            </a:r>
            <a:endParaRPr lang="en-MY" dirty="0"/>
          </a:p>
        </p:txBody>
      </p:sp>
      <p:pic>
        <p:nvPicPr>
          <p:cNvPr id="8" name="Picture 7" descr="P_20160302_213107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148865"/>
            <a:ext cx="3616893" cy="2712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0778"/>
            <a:ext cx="3992679" cy="2994510"/>
          </a:xfrm>
          <a:prstGeom prst="rect">
            <a:avLst/>
          </a:prstGeom>
        </p:spPr>
      </p:pic>
      <p:pic>
        <p:nvPicPr>
          <p:cNvPr id="15" name="Picture 14" descr="P_20151201_090108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494734"/>
            <a:ext cx="2895114" cy="2171336"/>
          </a:xfrm>
          <a:prstGeom prst="rect">
            <a:avLst/>
          </a:prstGeom>
        </p:spPr>
      </p:pic>
      <p:pic>
        <p:nvPicPr>
          <p:cNvPr id="14" name="Picture 13" descr="P_20160302_213041_1_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3505200"/>
            <a:ext cx="3446677" cy="25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Program K-Visit</a:t>
            </a:r>
            <a:endParaRPr lang="en-MY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6400"/>
            <a:ext cx="4357800" cy="29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9" y="4038600"/>
            <a:ext cx="3799707" cy="2533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88" y="1272881"/>
            <a:ext cx="4396564" cy="2931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77" y="31242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Program </a:t>
            </a:r>
            <a:r>
              <a:rPr lang="en-MY" dirty="0" err="1" smtClean="0"/>
              <a:t>Persada</a:t>
            </a:r>
            <a:r>
              <a:rPr lang="en-MY" dirty="0" smtClean="0"/>
              <a:t> </a:t>
            </a:r>
            <a:r>
              <a:rPr lang="en-MY" dirty="0" err="1" smtClean="0"/>
              <a:t>Minda</a:t>
            </a:r>
            <a:r>
              <a:rPr lang="en-MY" dirty="0" smtClean="0"/>
              <a:t> JKR</a:t>
            </a:r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0" y="1905000"/>
            <a:ext cx="4104575" cy="2736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41191"/>
            <a:ext cx="39624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4" y="4267200"/>
            <a:ext cx="3573575" cy="2382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08633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-2341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Knowledge gap</a:t>
            </a:r>
            <a:endParaRPr lang="en-MY" sz="4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68546495"/>
              </p:ext>
            </p:extLst>
          </p:nvPr>
        </p:nvGraphicFramePr>
        <p:xfrm>
          <a:off x="0" y="4234160"/>
          <a:ext cx="9144000" cy="262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9293"/>
            <a:ext cx="7560840" cy="544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Seminar </a:t>
            </a:r>
            <a:r>
              <a:rPr lang="en-MY" dirty="0" err="1" smtClean="0"/>
              <a:t>KConnect</a:t>
            </a:r>
            <a:r>
              <a:rPr lang="en-MY" dirty="0" smtClean="0"/>
              <a:t> 2017</a:t>
            </a:r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6" y="1629086"/>
            <a:ext cx="2753109" cy="3658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08" y="2362200"/>
            <a:ext cx="4572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1" y="4480409"/>
            <a:ext cx="3805200" cy="21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>
            <a:fillRect/>
          </a:stretch>
        </p:blipFill>
        <p:spPr>
          <a:xfrm>
            <a:off x="0" y="1066799"/>
            <a:ext cx="9165355" cy="579120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10732"/>
            <a:ext cx="9144000" cy="10560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LESSONS LEARNED IN IMPLEMENTING KM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62412" y="17526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“People </a:t>
            </a:r>
            <a:r>
              <a:rPr lang="en-US" dirty="0"/>
              <a:t>aren’t going to consider anything until they are convinced there is a problem that truly needs to be </a:t>
            </a:r>
            <a:r>
              <a:rPr lang="en-US" dirty="0" smtClean="0"/>
              <a:t>addressed”- John Kotter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83228" y="4572000"/>
            <a:ext cx="3244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Find a way </a:t>
            </a:r>
            <a:r>
              <a:rPr lang="en-US" sz="2400" dirty="0">
                <a:solidFill>
                  <a:srgbClr val="800000"/>
                </a:solidFill>
              </a:rPr>
              <a:t>that makes the problem feel </a:t>
            </a:r>
            <a:r>
              <a:rPr lang="en-US" sz="2400" dirty="0" smtClean="0">
                <a:solidFill>
                  <a:srgbClr val="800000"/>
                </a:solidFill>
              </a:rPr>
              <a:t>real!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75266"/>
            <a:ext cx="9144000" cy="461665"/>
          </a:xfrm>
          <a:prstGeom prst="rect">
            <a:avLst/>
          </a:prstGeom>
          <a:solidFill>
            <a:srgbClr val="99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Get Buy-in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02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>
            <a:fillRect/>
          </a:stretch>
        </p:blipFill>
        <p:spPr>
          <a:xfrm>
            <a:off x="-21355" y="999323"/>
            <a:ext cx="9165355" cy="585867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10732"/>
            <a:ext cx="9144000" cy="10560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LESSONS LEARNED IN IMPLEMENTING KM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5219271"/>
            <a:ext cx="57064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Communicate </a:t>
            </a:r>
            <a:r>
              <a:rPr lang="en-US" sz="2000" dirty="0" smtClean="0">
                <a:solidFill>
                  <a:srgbClr val="800000"/>
                </a:solidFill>
              </a:rPr>
              <a:t>the change early</a:t>
            </a:r>
            <a:r>
              <a:rPr lang="en-US" sz="2000" dirty="0">
                <a:solidFill>
                  <a:srgbClr val="800000"/>
                </a:solidFill>
              </a:rPr>
              <a:t>, often, and well and in a variety of </a:t>
            </a:r>
            <a:r>
              <a:rPr lang="en-US" sz="2000" dirty="0" smtClean="0">
                <a:solidFill>
                  <a:srgbClr val="800000"/>
                </a:solidFill>
              </a:rPr>
              <a:t>mediums.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Consistency </a:t>
            </a:r>
            <a:r>
              <a:rPr lang="en-US" sz="2000" dirty="0">
                <a:solidFill>
                  <a:srgbClr val="800000"/>
                </a:solidFill>
              </a:rPr>
              <a:t>and repetition are </a:t>
            </a:r>
            <a:r>
              <a:rPr lang="en-US" sz="2000" dirty="0" smtClean="0">
                <a:solidFill>
                  <a:srgbClr val="800000"/>
                </a:solidFill>
              </a:rPr>
              <a:t>key.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Use </a:t>
            </a:r>
            <a:r>
              <a:rPr lang="en-US" sz="2000" dirty="0">
                <a:solidFill>
                  <a:srgbClr val="800000"/>
                </a:solidFill>
              </a:rPr>
              <a:t>metaphors, analogies, examples and stories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75266"/>
            <a:ext cx="9144000" cy="461665"/>
          </a:xfrm>
          <a:prstGeom prst="rect">
            <a:avLst/>
          </a:prstGeom>
          <a:solidFill>
            <a:srgbClr val="99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2. Envision an inspiring future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363014" y="1876804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best way to predict the </a:t>
            </a:r>
            <a:r>
              <a:rPr lang="en-US" dirty="0" smtClean="0"/>
              <a:t>future is to create it” - Peter Drucker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>
            <a:fillRect/>
          </a:stretch>
        </p:blipFill>
        <p:spPr>
          <a:xfrm>
            <a:off x="-21355" y="999323"/>
            <a:ext cx="9165355" cy="585867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10732"/>
            <a:ext cx="9144000" cy="10560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LESSONS LEARNED IN IMPLEMENTING KM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5219271"/>
            <a:ext cx="5706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Select pilots and quick wins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Identify resources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Identify barriers and enablers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75266"/>
            <a:ext cx="9144000" cy="461665"/>
          </a:xfrm>
          <a:prstGeom prst="rect">
            <a:avLst/>
          </a:prstGeom>
          <a:solidFill>
            <a:srgbClr val="99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</a:t>
            </a:r>
            <a:r>
              <a:rPr lang="en-US" sz="2400" dirty="0" smtClean="0"/>
              <a:t>. Start small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363014" y="1876804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There is NO one-size-fits-all </a:t>
            </a:r>
            <a:r>
              <a:rPr lang="en-US" dirty="0"/>
              <a:t>KM solution</a:t>
            </a:r>
          </a:p>
        </p:txBody>
      </p:sp>
    </p:spTree>
    <p:extLst>
      <p:ext uri="{BB962C8B-B14F-4D97-AF65-F5344CB8AC3E}">
        <p14:creationId xmlns:p14="http://schemas.microsoft.com/office/powerpoint/2010/main" val="9981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>
            <a:fillRect/>
          </a:stretch>
        </p:blipFill>
        <p:spPr>
          <a:xfrm>
            <a:off x="-21355" y="999323"/>
            <a:ext cx="9165355" cy="585867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10732"/>
            <a:ext cx="9144000" cy="10560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LESSONS LEARNED IN IMPLEMENTING KM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5219271"/>
            <a:ext cx="57064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Identify champions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Develop relationships with key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Define roles and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Train and motivate continuously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75266"/>
            <a:ext cx="9144000" cy="461665"/>
          </a:xfrm>
          <a:prstGeom prst="rect">
            <a:avLst/>
          </a:prstGeom>
          <a:solidFill>
            <a:srgbClr val="99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4. Involve management and others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363014" y="1876804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Support from the management and staff is crucial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>
            <a:fillRect/>
          </a:stretch>
        </p:blipFill>
        <p:spPr>
          <a:xfrm>
            <a:off x="-21355" y="999323"/>
            <a:ext cx="9165355" cy="585867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10732"/>
            <a:ext cx="9144000" cy="10560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LESSONS LEARNED IN IMPLEMENTING KM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5219271"/>
            <a:ext cx="5706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Identify suitable metrics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75266"/>
            <a:ext cx="9144000" cy="461665"/>
          </a:xfrm>
          <a:prstGeom prst="rect">
            <a:avLst/>
          </a:prstGeom>
          <a:solidFill>
            <a:srgbClr val="996600">
              <a:alpha val="2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</a:t>
            </a:r>
            <a:r>
              <a:rPr lang="en-US" sz="2400" dirty="0" smtClean="0"/>
              <a:t>. Measure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734614" y="1876804"/>
            <a:ext cx="4199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How do we know that we are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1219200"/>
            <a:ext cx="5257800" cy="105156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Thank you for your attention</a:t>
            </a:r>
            <a:endParaRPr lang="en-US" sz="32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1"/>
          </p:nvPr>
        </p:nvSpPr>
        <p:spPr>
          <a:xfrm>
            <a:off x="1981200" y="3346077"/>
            <a:ext cx="2743200" cy="851647"/>
          </a:xfrm>
        </p:spPr>
        <p:txBody>
          <a:bodyPr>
            <a:noAutofit/>
          </a:bodyPr>
          <a:lstStyle/>
          <a:p>
            <a:r>
              <a:rPr lang="en-US" sz="1800" dirty="0" smtClean="0"/>
              <a:t>Mobile- 019 603 6464</a:t>
            </a:r>
          </a:p>
          <a:p>
            <a:r>
              <a:rPr lang="en-US" sz="1800" dirty="0" smtClean="0"/>
              <a:t>roznita@jkr.gov.my</a:t>
            </a:r>
            <a:endParaRPr lang="en-US" sz="1800" dirty="0"/>
          </a:p>
        </p:txBody>
      </p:sp>
      <p:pic>
        <p:nvPicPr>
          <p:cNvPr id="20" name="Picture 3" descr="TC9980101-IMG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36" y="2514601"/>
            <a:ext cx="290246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verage Knowle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1167"/>
            <a:ext cx="2977564" cy="28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40788611"/>
              </p:ext>
            </p:extLst>
          </p:nvPr>
        </p:nvGraphicFramePr>
        <p:xfrm>
          <a:off x="3038475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47800" y="3810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How KM can improve the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organisational</a:t>
            </a:r>
            <a:r>
              <a:rPr lang="en-US" sz="20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performance</a:t>
            </a:r>
            <a:endParaRPr lang="en-US" sz="20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2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9F4F09-486C-49B4-8885-E0631D485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graphicEl>
                                              <a:dgm id="{F79F4F09-486C-49B4-8885-E0631D485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82723-FC10-4BDE-B381-9C0D2706E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C9282723-FC10-4BDE-B381-9C0D2706E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18F834-AAA1-4A1B-9159-97E74AC6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F018F834-AAA1-4A1B-9159-97E74AC67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73B6E1-560E-40A4-B0BB-85F51CDC4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graphicEl>
                                              <a:dgm id="{DB73B6E1-560E-40A4-B0BB-85F51CDC4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57B249-E9B1-456B-AB06-EFD8CB4AF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graphicEl>
                                              <a:dgm id="{F457B249-E9B1-456B-AB06-EFD8CB4AF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CD0765-9824-4A87-9D06-BD28F624F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graphicEl>
                                              <a:dgm id="{6DCD0765-9824-4A87-9D06-BD28F624F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56D02F-C987-4FB3-B0FF-F5F355F1D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graphicEl>
                                              <a:dgm id="{BA56D02F-C987-4FB3-B0FF-F5F355F1D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A2A6FB-05E8-4793-8A7B-8B254D194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graphicEl>
                                              <a:dgm id="{61A2A6FB-05E8-4793-8A7B-8B254D194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B9D64E-D9D0-4F35-9C41-79C4E5224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graphicEl>
                                              <a:dgm id="{5FB9D64E-D9D0-4F35-9C41-79C4E5224F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EEBAB7-A2E1-4D89-AB75-EB29E576B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graphicEl>
                                              <a:dgm id="{E9EEBAB7-A2E1-4D89-AB75-EB29E576B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2743200"/>
            <a:ext cx="5867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rganisations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need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determine and manage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its knowledge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ensure the operation of its processes and that it can achieve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conformity of products and services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14725" y="152400"/>
            <a:ext cx="2541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ISO 9001:2015 -Clause </a:t>
            </a:r>
            <a:r>
              <a:rPr lang="en-US" sz="24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7.1.6 </a:t>
            </a:r>
          </a:p>
        </p:txBody>
      </p:sp>
    </p:spTree>
    <p:extLst>
      <p:ext uri="{BB962C8B-B14F-4D97-AF65-F5344CB8AC3E}">
        <p14:creationId xmlns:p14="http://schemas.microsoft.com/office/powerpoint/2010/main" val="31915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9" descr="communityofpractice_sonson_flickr_cc-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28800"/>
            <a:ext cx="9144000" cy="5029200"/>
          </a:xfrm>
          <a:scene3d>
            <a:camera prst="orthographicFront"/>
            <a:lightRig rig="flood" dir="t"/>
          </a:scene3d>
        </p:spPr>
      </p:pic>
      <p:sp>
        <p:nvSpPr>
          <p:cNvPr id="7" name="TextBox 6"/>
          <p:cNvSpPr txBox="1"/>
          <p:nvPr/>
        </p:nvSpPr>
        <p:spPr>
          <a:xfrm rot="21284786">
            <a:off x="233036" y="467645"/>
            <a:ext cx="7143522" cy="5617577"/>
          </a:xfrm>
          <a:prstGeom prst="foldedCorner">
            <a:avLst>
              <a:gd name="adj" fmla="val 36965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dirty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GIVING THE BEST KNOWLEDGE TO THE RIGHT PEOPLE AT THE RIGHT TIME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WILL NOT ONLY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PROVIDE PERFORMANCE SUPPORT FOR EMPLOYEES TO DO THEIR JOB MORE EFFICIENTLY AND EFFECTIVELY BUT WILL ALSO ENHANCE THE INNOVATION CAPACITY OF THE DEPARTMENT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469">
            <a:off x="1300384" y="4265773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4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ckLayouts Computer &amp; Information Technology TC998">
  <a:themeElements>
    <a:clrScheme name="Custom 1">
      <a:dk1>
        <a:sysClr val="windowText" lastClr="000000"/>
      </a:dk1>
      <a:lt1>
        <a:sysClr val="window" lastClr="FFFFFF"/>
      </a:lt1>
      <a:dk2>
        <a:srgbClr val="3F3F42"/>
      </a:dk2>
      <a:lt2>
        <a:srgbClr val="DEDDDC"/>
      </a:lt2>
      <a:accent1>
        <a:srgbClr val="E82683"/>
      </a:accent1>
      <a:accent2>
        <a:srgbClr val="EB632D"/>
      </a:accent2>
      <a:accent3>
        <a:srgbClr val="E5322C"/>
      </a:accent3>
      <a:accent4>
        <a:srgbClr val="009ED6"/>
      </a:accent4>
      <a:accent5>
        <a:srgbClr val="374B8C"/>
      </a:accent5>
      <a:accent6>
        <a:srgbClr val="6D2D7A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4167</TotalTime>
  <Words>2027</Words>
  <Application>Microsoft Office PowerPoint</Application>
  <PresentationFormat>On-screen Show (4:3)</PresentationFormat>
  <Paragraphs>401</Paragraphs>
  <Slides>66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StockLayouts Computer &amp; Information Technology TC998</vt:lpstr>
      <vt:lpstr>1_Office Theme</vt:lpstr>
      <vt:lpstr>KNOWLEDGE MANAGEMENT @ JABATAN KERJA RAYA MALAYSIA</vt:lpstr>
      <vt:lpstr>Begin with the end in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>StockLayouts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Khairil Hizar</cp:lastModifiedBy>
  <cp:revision>283</cp:revision>
  <dcterms:created xsi:type="dcterms:W3CDTF">2010-07-09T22:21:36Z</dcterms:created>
  <dcterms:modified xsi:type="dcterms:W3CDTF">2017-08-09T01:13:58Z</dcterms:modified>
</cp:coreProperties>
</file>