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60" r:id="rId3"/>
    <p:sldId id="259" r:id="rId4"/>
    <p:sldId id="261" r:id="rId5"/>
    <p:sldId id="269" r:id="rId6"/>
    <p:sldId id="278" r:id="rId7"/>
    <p:sldId id="279" r:id="rId8"/>
    <p:sldId id="280" r:id="rId9"/>
    <p:sldId id="281" r:id="rId10"/>
    <p:sldId id="282" r:id="rId11"/>
    <p:sldId id="262" r:id="rId12"/>
    <p:sldId id="276" r:id="rId13"/>
    <p:sldId id="277" r:id="rId14"/>
    <p:sldId id="268" r:id="rId15"/>
    <p:sldId id="283" r:id="rId16"/>
    <p:sldId id="264" r:id="rId17"/>
    <p:sldId id="266" r:id="rId18"/>
    <p:sldId id="263" r:id="rId19"/>
    <p:sldId id="275" r:id="rId20"/>
    <p:sldId id="271" r:id="rId21"/>
    <p:sldId id="270" r:id="rId22"/>
    <p:sldId id="272" r:id="rId23"/>
    <p:sldId id="273" r:id="rId24"/>
    <p:sldId id="274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41" r:id="rId66"/>
    <p:sldId id="342" r:id="rId67"/>
    <p:sldId id="343" r:id="rId68"/>
    <p:sldId id="344" r:id="rId69"/>
    <p:sldId id="345" r:id="rId70"/>
    <p:sldId id="346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mie\AppData\Local\Microsoft\Windows\Temporary%20Internet%20Files\Content.IE5\47J1P2ZP\Frequenci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mie\AppData\Local\Microsoft\Windows\Temporary%20Internet%20Files\Content.IE5\47J1P2ZP\Frequenc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Sheet1!$A$2:$A$8</c:f>
              <c:strCache>
                <c:ptCount val="7"/>
                <c:pt idx="0">
                  <c:v>Tiada arahan khusus daripada ketua saya</c:v>
                </c:pt>
                <c:pt idx="1">
                  <c:v>Tiada masa untuk menggunakan atau melibatkan diri dalam Jpedia</c:v>
                </c:pt>
                <c:pt idx="2">
                  <c:v>Tiada kaitan dengan tugas hakiki/KPI saya</c:v>
                </c:pt>
                <c:pt idx="3">
                  <c:v>Kekerapan gangguan talian Internet</c:v>
                </c:pt>
                <c:pt idx="4">
                  <c:v>Kesukaran mengakses Jpedia</c:v>
                </c:pt>
                <c:pt idx="5">
                  <c:v>Lain-lain</c:v>
                </c:pt>
                <c:pt idx="6">
                  <c:v>Kurang minat dalam perkongsian pengetahuan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57.4</c:v>
                </c:pt>
                <c:pt idx="1">
                  <c:v>32.1</c:v>
                </c:pt>
                <c:pt idx="2">
                  <c:v>30.3</c:v>
                </c:pt>
                <c:pt idx="3">
                  <c:v>24.9</c:v>
                </c:pt>
                <c:pt idx="4">
                  <c:v>21.3</c:v>
                </c:pt>
                <c:pt idx="5">
                  <c:v>22.4</c:v>
                </c:pt>
                <c:pt idx="6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40-4543-BF24-E621CAD4C3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45024056"/>
        <c:axId val="345022880"/>
      </c:barChart>
      <c:catAx>
        <c:axId val="345024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5022880"/>
        <c:crosses val="autoZero"/>
        <c:auto val="1"/>
        <c:lblAlgn val="ctr"/>
        <c:lblOffset val="100"/>
        <c:noMultiLvlLbl val="0"/>
      </c:catAx>
      <c:valAx>
        <c:axId val="3450228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Percentage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45024056"/>
        <c:crosses val="autoZero"/>
        <c:crossBetween val="between"/>
      </c:valAx>
      <c:dTable>
        <c:showHorzBorder val="1"/>
        <c:showVertBorder val="1"/>
        <c:showOutline val="1"/>
        <c:showKeys val="0"/>
      </c:dTable>
    </c:plotArea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Sheet1!$J$121</c:f>
              <c:strCache>
                <c:ptCount val="1"/>
                <c:pt idx="0">
                  <c:v>Most Likely &amp; Likely (%)</c:v>
                </c:pt>
              </c:strCache>
            </c:strRef>
          </c:tx>
          <c:invertIfNegative val="0"/>
          <c:cat>
            <c:strRef>
              <c:f>Sheet1!$B$122:$B$126</c:f>
              <c:strCache>
                <c:ptCount val="5"/>
                <c:pt idx="0">
                  <c:v>Time allocation</c:v>
                </c:pt>
                <c:pt idx="1">
                  <c:v>Not part of job description</c:v>
                </c:pt>
                <c:pt idx="2">
                  <c:v>No access</c:v>
                </c:pt>
                <c:pt idx="3">
                  <c:v>Low awareness of JCoP benefits</c:v>
                </c:pt>
                <c:pt idx="4">
                  <c:v>No confidence in response</c:v>
                </c:pt>
              </c:strCache>
            </c:strRef>
          </c:cat>
          <c:val>
            <c:numRef>
              <c:f>Sheet1!$J$122:$J$126</c:f>
              <c:numCache>
                <c:formatCode>0</c:formatCode>
                <c:ptCount val="5"/>
                <c:pt idx="0">
                  <c:v>79.738562091503269</c:v>
                </c:pt>
                <c:pt idx="1">
                  <c:v>45.751633986928113</c:v>
                </c:pt>
                <c:pt idx="2">
                  <c:v>11.111111111111082</c:v>
                </c:pt>
                <c:pt idx="3">
                  <c:v>29.411764705882355</c:v>
                </c:pt>
                <c:pt idx="4">
                  <c:v>33.986928104575163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A1-4A21-952C-A7BEE3D7CE54}"/>
            </c:ext>
          </c:extLst>
        </c:ser>
        <c:ser>
          <c:idx val="1"/>
          <c:order val="1"/>
          <c:tx>
            <c:strRef>
              <c:f>Sheet1!$K$121</c:f>
              <c:strCache>
                <c:ptCount val="1"/>
                <c:pt idx="0">
                  <c:v>Neutral to Least Likely (%)</c:v>
                </c:pt>
              </c:strCache>
            </c:strRef>
          </c:tx>
          <c:invertIfNegative val="0"/>
          <c:cat>
            <c:strRef>
              <c:f>Sheet1!$B$122:$B$126</c:f>
              <c:strCache>
                <c:ptCount val="5"/>
                <c:pt idx="0">
                  <c:v>Time allocation</c:v>
                </c:pt>
                <c:pt idx="1">
                  <c:v>Not part of job description</c:v>
                </c:pt>
                <c:pt idx="2">
                  <c:v>No access</c:v>
                </c:pt>
                <c:pt idx="3">
                  <c:v>Low awareness of JCoP benefits</c:v>
                </c:pt>
                <c:pt idx="4">
                  <c:v>No confidence in response</c:v>
                </c:pt>
              </c:strCache>
            </c:strRef>
          </c:cat>
          <c:val>
            <c:numRef>
              <c:f>Sheet1!$K$122:$K$126</c:f>
              <c:numCache>
                <c:formatCode>0</c:formatCode>
                <c:ptCount val="5"/>
                <c:pt idx="0">
                  <c:v>20.261437908496728</c:v>
                </c:pt>
                <c:pt idx="1">
                  <c:v>54.248366013071987</c:v>
                </c:pt>
                <c:pt idx="2">
                  <c:v>88.888888888888587</c:v>
                </c:pt>
                <c:pt idx="3">
                  <c:v>70.588235294117666</c:v>
                </c:pt>
                <c:pt idx="4">
                  <c:v>66.013071895424545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A1-4A21-952C-A7BEE3D7C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4743080"/>
        <c:axId val="247341584"/>
      </c:barChart>
      <c:catAx>
        <c:axId val="334743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47341584"/>
        <c:crosses val="autoZero"/>
        <c:auto val="1"/>
        <c:lblAlgn val="ctr"/>
        <c:lblOffset val="100"/>
        <c:noMultiLvlLbl val="0"/>
      </c:catAx>
      <c:valAx>
        <c:axId val="2473415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MY"/>
                  <a:t>Percent</a:t>
                </a:r>
              </a:p>
            </c:rich>
          </c:tx>
          <c:layout>
            <c:manualLayout>
              <c:xMode val="edge"/>
              <c:yMode val="edge"/>
              <c:x val="0.21111111111111144"/>
              <c:y val="0.33163568095654783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crossAx val="334743080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Sheet1!$J$121</c:f>
              <c:strCache>
                <c:ptCount val="1"/>
                <c:pt idx="0">
                  <c:v>Most Likely &amp; Likely (%)</c:v>
                </c:pt>
              </c:strCache>
            </c:strRef>
          </c:tx>
          <c:invertIfNegative val="0"/>
          <c:cat>
            <c:strRef>
              <c:f>Sheet1!$B$122:$B$126</c:f>
              <c:strCache>
                <c:ptCount val="5"/>
                <c:pt idx="0">
                  <c:v>Time allocation</c:v>
                </c:pt>
                <c:pt idx="1">
                  <c:v>Not part of job description</c:v>
                </c:pt>
                <c:pt idx="2">
                  <c:v>No access</c:v>
                </c:pt>
                <c:pt idx="3">
                  <c:v>Low awareness of JCoP benefits</c:v>
                </c:pt>
                <c:pt idx="4">
                  <c:v>No confidence in response</c:v>
                </c:pt>
              </c:strCache>
            </c:strRef>
          </c:cat>
          <c:val>
            <c:numRef>
              <c:f>Sheet1!$J$122:$J$126</c:f>
              <c:numCache>
                <c:formatCode>0</c:formatCode>
                <c:ptCount val="5"/>
                <c:pt idx="0">
                  <c:v>79.738562091503269</c:v>
                </c:pt>
                <c:pt idx="1">
                  <c:v>45.751633986928113</c:v>
                </c:pt>
                <c:pt idx="2">
                  <c:v>11.111111111111082</c:v>
                </c:pt>
                <c:pt idx="3">
                  <c:v>29.411764705882355</c:v>
                </c:pt>
                <c:pt idx="4">
                  <c:v>33.986928104575163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A1-4A21-952C-A7BEE3D7CE54}"/>
            </c:ext>
          </c:extLst>
        </c:ser>
        <c:ser>
          <c:idx val="1"/>
          <c:order val="1"/>
          <c:tx>
            <c:strRef>
              <c:f>Sheet1!$K$121</c:f>
              <c:strCache>
                <c:ptCount val="1"/>
                <c:pt idx="0">
                  <c:v>Neutral to Least Likely (%)</c:v>
                </c:pt>
              </c:strCache>
            </c:strRef>
          </c:tx>
          <c:invertIfNegative val="0"/>
          <c:cat>
            <c:strRef>
              <c:f>Sheet1!$B$122:$B$126</c:f>
              <c:strCache>
                <c:ptCount val="5"/>
                <c:pt idx="0">
                  <c:v>Time allocation</c:v>
                </c:pt>
                <c:pt idx="1">
                  <c:v>Not part of job description</c:v>
                </c:pt>
                <c:pt idx="2">
                  <c:v>No access</c:v>
                </c:pt>
                <c:pt idx="3">
                  <c:v>Low awareness of JCoP benefits</c:v>
                </c:pt>
                <c:pt idx="4">
                  <c:v>No confidence in response</c:v>
                </c:pt>
              </c:strCache>
            </c:strRef>
          </c:cat>
          <c:val>
            <c:numRef>
              <c:f>Sheet1!$K$122:$K$126</c:f>
              <c:numCache>
                <c:formatCode>0</c:formatCode>
                <c:ptCount val="5"/>
                <c:pt idx="0">
                  <c:v>20.261437908496728</c:v>
                </c:pt>
                <c:pt idx="1">
                  <c:v>54.248366013071987</c:v>
                </c:pt>
                <c:pt idx="2">
                  <c:v>88.888888888888587</c:v>
                </c:pt>
                <c:pt idx="3">
                  <c:v>70.588235294117666</c:v>
                </c:pt>
                <c:pt idx="4">
                  <c:v>66.013071895424545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A1-4A21-952C-A7BEE3D7C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5199168"/>
        <c:axId val="238403592"/>
      </c:barChart>
      <c:catAx>
        <c:axId val="305199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03592"/>
        <c:crosses val="autoZero"/>
        <c:auto val="1"/>
        <c:lblAlgn val="ctr"/>
        <c:lblOffset val="100"/>
        <c:noMultiLvlLbl val="0"/>
      </c:catAx>
      <c:valAx>
        <c:axId val="2384035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MY"/>
                  <a:t>Percent</a:t>
                </a:r>
              </a:p>
            </c:rich>
          </c:tx>
          <c:layout>
            <c:manualLayout>
              <c:xMode val="edge"/>
              <c:yMode val="edge"/>
              <c:x val="0.21111111111111144"/>
              <c:y val="0.33163568095654783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crossAx val="305199168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image" Target="../media/image65.jpeg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image" Target="../media/image22.jp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image" Target="../media/image65.jpeg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2F2DBB-C206-41FD-ADF4-E9DCC5D35917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1F747246-27DB-4412-8FD6-43DA5FD41C36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3200" dirty="0" smtClean="0"/>
            <a:t>Objective 1</a:t>
          </a:r>
          <a:endParaRPr lang="en-MY" sz="3200" dirty="0"/>
        </a:p>
      </dgm:t>
    </dgm:pt>
    <dgm:pt modelId="{8B1A2FBE-6CC7-4B9B-8801-8100F4C1D9D1}" type="parTrans" cxnId="{F6379792-21A9-4BC8-8AD9-52C595774261}">
      <dgm:prSet/>
      <dgm:spPr/>
      <dgm:t>
        <a:bodyPr/>
        <a:lstStyle/>
        <a:p>
          <a:endParaRPr lang="en-MY" sz="2400"/>
        </a:p>
      </dgm:t>
    </dgm:pt>
    <dgm:pt modelId="{32B2BED7-CCF3-40B2-A9B4-95EB0379771F}" type="sibTrans" cxnId="{F6379792-21A9-4BC8-8AD9-52C59577426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MY" sz="2400"/>
        </a:p>
      </dgm:t>
    </dgm:pt>
    <dgm:pt modelId="{952117EC-9CF7-4CEA-A5C8-434C84D8A0F9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3200" dirty="0" smtClean="0">
              <a:solidFill>
                <a:schemeClr val="tx2">
                  <a:lumMod val="50000"/>
                </a:schemeClr>
              </a:solidFill>
            </a:rPr>
            <a:t>Understand concepts and models relevant to acquisition, development and dissemination of knowledge </a:t>
          </a:r>
          <a:endParaRPr lang="en-MY" sz="3200" dirty="0">
            <a:solidFill>
              <a:schemeClr val="tx2">
                <a:lumMod val="50000"/>
              </a:schemeClr>
            </a:solidFill>
          </a:endParaRPr>
        </a:p>
      </dgm:t>
    </dgm:pt>
    <dgm:pt modelId="{E4BD5552-39D7-4112-A322-53B2F2A3E66F}" type="parTrans" cxnId="{AFE09A47-4674-4CC2-BA02-CD03A8AD7897}">
      <dgm:prSet/>
      <dgm:spPr/>
      <dgm:t>
        <a:bodyPr/>
        <a:lstStyle/>
        <a:p>
          <a:endParaRPr lang="en-MY" sz="2400"/>
        </a:p>
      </dgm:t>
    </dgm:pt>
    <dgm:pt modelId="{882DA833-621F-4B9D-A3DA-C8CC10606985}" type="sibTrans" cxnId="{AFE09A47-4674-4CC2-BA02-CD03A8AD7897}">
      <dgm:prSet/>
      <dgm:spPr/>
      <dgm:t>
        <a:bodyPr/>
        <a:lstStyle/>
        <a:p>
          <a:endParaRPr lang="en-MY" sz="2400"/>
        </a:p>
      </dgm:t>
    </dgm:pt>
    <dgm:pt modelId="{6E2C7059-85CF-4308-AF28-026108BE6B9F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3200" dirty="0" smtClean="0"/>
            <a:t>Objective 2</a:t>
          </a:r>
          <a:endParaRPr lang="en-MY" sz="3200" dirty="0"/>
        </a:p>
      </dgm:t>
    </dgm:pt>
    <dgm:pt modelId="{8DC17FAB-811A-42D0-AB45-FAD025B2737E}" type="parTrans" cxnId="{72075AA8-E093-4B2F-839A-08AF341F41F2}">
      <dgm:prSet/>
      <dgm:spPr/>
      <dgm:t>
        <a:bodyPr/>
        <a:lstStyle/>
        <a:p>
          <a:endParaRPr lang="en-MY" sz="2400"/>
        </a:p>
      </dgm:t>
    </dgm:pt>
    <dgm:pt modelId="{C6B69543-07B9-40D5-9889-08F719B1F434}" type="sibTrans" cxnId="{72075AA8-E093-4B2F-839A-08AF341F41F2}">
      <dgm:prSet/>
      <dgm:spPr/>
      <dgm:t>
        <a:bodyPr/>
        <a:lstStyle/>
        <a:p>
          <a:endParaRPr lang="en-MY" sz="2400"/>
        </a:p>
      </dgm:t>
    </dgm:pt>
    <dgm:pt modelId="{D006BA6D-0058-4592-ABF6-EDB4DC0650BC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3200" dirty="0" smtClean="0">
              <a:solidFill>
                <a:srgbClr val="333300"/>
              </a:solidFill>
            </a:rPr>
            <a:t>How to apply the tools and techniques of knowledge sharing and transfer</a:t>
          </a:r>
          <a:endParaRPr lang="en-MY" sz="3200" dirty="0">
            <a:solidFill>
              <a:srgbClr val="333300"/>
            </a:solidFill>
          </a:endParaRPr>
        </a:p>
      </dgm:t>
    </dgm:pt>
    <dgm:pt modelId="{535798C7-10E9-4630-90AD-69BA9DDADF76}" type="parTrans" cxnId="{51F2F232-E33A-4990-9668-9A958B0AABE3}">
      <dgm:prSet/>
      <dgm:spPr/>
      <dgm:t>
        <a:bodyPr/>
        <a:lstStyle/>
        <a:p>
          <a:endParaRPr lang="en-MY" sz="2400"/>
        </a:p>
      </dgm:t>
    </dgm:pt>
    <dgm:pt modelId="{F8A1D6BA-FCE6-4964-8911-F6A859395A05}" type="sibTrans" cxnId="{51F2F232-E33A-4990-9668-9A958B0AABE3}">
      <dgm:prSet/>
      <dgm:spPr/>
      <dgm:t>
        <a:bodyPr/>
        <a:lstStyle/>
        <a:p>
          <a:endParaRPr lang="en-MY" sz="2400"/>
        </a:p>
      </dgm:t>
    </dgm:pt>
    <dgm:pt modelId="{5F561193-4E5A-4F24-BA0E-677CD8CBF71C}" type="pres">
      <dgm:prSet presAssocID="{782F2DBB-C206-41FD-ADF4-E9DCC5D3591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BAB2C4E8-4D50-42E3-A4FC-0E86A44286D3}" type="pres">
      <dgm:prSet presAssocID="{1F747246-27DB-4412-8FD6-43DA5FD41C36}" presName="composite" presStyleCnt="0"/>
      <dgm:spPr/>
    </dgm:pt>
    <dgm:pt modelId="{CE9DB2B7-B0EA-4F65-99D3-57C12F40C5CF}" type="pres">
      <dgm:prSet presAssocID="{1F747246-27DB-4412-8FD6-43DA5FD41C36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FB311394-C5DA-4E99-9B43-83A7E84F5A70}" type="pres">
      <dgm:prSet presAssocID="{1F747246-27DB-4412-8FD6-43DA5FD41C36}" presName="parSh" presStyleLbl="node1" presStyleIdx="0" presStyleCnt="2" custLinFactNeighborX="2465" custLinFactNeighborY="-82573"/>
      <dgm:spPr/>
      <dgm:t>
        <a:bodyPr/>
        <a:lstStyle/>
        <a:p>
          <a:endParaRPr lang="en-MY"/>
        </a:p>
      </dgm:t>
    </dgm:pt>
    <dgm:pt modelId="{CE0ACD15-1740-41D6-9FA3-768448FFDD9B}" type="pres">
      <dgm:prSet presAssocID="{1F747246-27DB-4412-8FD6-43DA5FD41C36}" presName="desTx" presStyleLbl="fgAcc1" presStyleIdx="0" presStyleCnt="2" custScaleX="138104" custScaleY="100090" custLinFactNeighborX="-3004" custLinFactNeighborY="-761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73571FB-05B2-431A-B9B4-B24F5F3810F1}" type="pres">
      <dgm:prSet presAssocID="{32B2BED7-CCF3-40B2-A9B4-95EB0379771F}" presName="sibTrans" presStyleLbl="sibTrans2D1" presStyleIdx="0" presStyleCnt="1"/>
      <dgm:spPr/>
      <dgm:t>
        <a:bodyPr/>
        <a:lstStyle/>
        <a:p>
          <a:endParaRPr lang="en-MY"/>
        </a:p>
      </dgm:t>
    </dgm:pt>
    <dgm:pt modelId="{09C8AB47-3770-449C-AB34-3A2E71585D28}" type="pres">
      <dgm:prSet presAssocID="{32B2BED7-CCF3-40B2-A9B4-95EB0379771F}" presName="connTx" presStyleLbl="sibTrans2D1" presStyleIdx="0" presStyleCnt="1"/>
      <dgm:spPr/>
      <dgm:t>
        <a:bodyPr/>
        <a:lstStyle/>
        <a:p>
          <a:endParaRPr lang="en-MY"/>
        </a:p>
      </dgm:t>
    </dgm:pt>
    <dgm:pt modelId="{A4091327-6104-4339-8D60-688B20EA3E5D}" type="pres">
      <dgm:prSet presAssocID="{6E2C7059-85CF-4308-AF28-026108BE6B9F}" presName="composite" presStyleCnt="0"/>
      <dgm:spPr/>
    </dgm:pt>
    <dgm:pt modelId="{52B7F653-1770-425C-9F17-BA8434B355CC}" type="pres">
      <dgm:prSet presAssocID="{6E2C7059-85CF-4308-AF28-026108BE6B9F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953FB26B-BB2F-43C2-AD5A-BBBFB99110B1}" type="pres">
      <dgm:prSet presAssocID="{6E2C7059-85CF-4308-AF28-026108BE6B9F}" presName="parSh" presStyleLbl="node1" presStyleIdx="1" presStyleCnt="2" custLinFactY="-17130" custLinFactNeighborX="27474" custLinFactNeighborY="-100000"/>
      <dgm:spPr/>
      <dgm:t>
        <a:bodyPr/>
        <a:lstStyle/>
        <a:p>
          <a:endParaRPr lang="en-MY"/>
        </a:p>
      </dgm:t>
    </dgm:pt>
    <dgm:pt modelId="{F663AB87-3589-49B6-A83E-A49DF6B8EB25}" type="pres">
      <dgm:prSet presAssocID="{6E2C7059-85CF-4308-AF28-026108BE6B9F}" presName="desTx" presStyleLbl="fgAcc1" presStyleIdx="1" presStyleCnt="2" custScaleX="138633" custScaleY="100000" custLinFactNeighborX="-10612" custLinFactNeighborY="-2267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3975A569-3798-4BA4-810F-DBD746D423CE}" type="presOf" srcId="{32B2BED7-CCF3-40B2-A9B4-95EB0379771F}" destId="{173571FB-05B2-431A-B9B4-B24F5F3810F1}" srcOrd="0" destOrd="0" presId="urn:microsoft.com/office/officeart/2005/8/layout/process3"/>
    <dgm:cxn modelId="{72075AA8-E093-4B2F-839A-08AF341F41F2}" srcId="{782F2DBB-C206-41FD-ADF4-E9DCC5D35917}" destId="{6E2C7059-85CF-4308-AF28-026108BE6B9F}" srcOrd="1" destOrd="0" parTransId="{8DC17FAB-811A-42D0-AB45-FAD025B2737E}" sibTransId="{C6B69543-07B9-40D5-9889-08F719B1F434}"/>
    <dgm:cxn modelId="{51F2F232-E33A-4990-9668-9A958B0AABE3}" srcId="{6E2C7059-85CF-4308-AF28-026108BE6B9F}" destId="{D006BA6D-0058-4592-ABF6-EDB4DC0650BC}" srcOrd="0" destOrd="0" parTransId="{535798C7-10E9-4630-90AD-69BA9DDADF76}" sibTransId="{F8A1D6BA-FCE6-4964-8911-F6A859395A05}"/>
    <dgm:cxn modelId="{2A66AED1-14D9-413B-AAB8-2D508037563B}" type="presOf" srcId="{32B2BED7-CCF3-40B2-A9B4-95EB0379771F}" destId="{09C8AB47-3770-449C-AB34-3A2E71585D28}" srcOrd="1" destOrd="0" presId="urn:microsoft.com/office/officeart/2005/8/layout/process3"/>
    <dgm:cxn modelId="{F8BF7916-ABCE-4862-B465-662BB2F8B6DB}" type="presOf" srcId="{952117EC-9CF7-4CEA-A5C8-434C84D8A0F9}" destId="{CE0ACD15-1740-41D6-9FA3-768448FFDD9B}" srcOrd="0" destOrd="0" presId="urn:microsoft.com/office/officeart/2005/8/layout/process3"/>
    <dgm:cxn modelId="{CA7D69EC-2A1E-46AD-AADC-6DC5356A3F35}" type="presOf" srcId="{6E2C7059-85CF-4308-AF28-026108BE6B9F}" destId="{52B7F653-1770-425C-9F17-BA8434B355CC}" srcOrd="0" destOrd="0" presId="urn:microsoft.com/office/officeart/2005/8/layout/process3"/>
    <dgm:cxn modelId="{F6379792-21A9-4BC8-8AD9-52C595774261}" srcId="{782F2DBB-C206-41FD-ADF4-E9DCC5D35917}" destId="{1F747246-27DB-4412-8FD6-43DA5FD41C36}" srcOrd="0" destOrd="0" parTransId="{8B1A2FBE-6CC7-4B9B-8801-8100F4C1D9D1}" sibTransId="{32B2BED7-CCF3-40B2-A9B4-95EB0379771F}"/>
    <dgm:cxn modelId="{54799B38-22BE-4D32-9536-C0E343724849}" type="presOf" srcId="{1F747246-27DB-4412-8FD6-43DA5FD41C36}" destId="{CE9DB2B7-B0EA-4F65-99D3-57C12F40C5CF}" srcOrd="0" destOrd="0" presId="urn:microsoft.com/office/officeart/2005/8/layout/process3"/>
    <dgm:cxn modelId="{AFE09A47-4674-4CC2-BA02-CD03A8AD7897}" srcId="{1F747246-27DB-4412-8FD6-43DA5FD41C36}" destId="{952117EC-9CF7-4CEA-A5C8-434C84D8A0F9}" srcOrd="0" destOrd="0" parTransId="{E4BD5552-39D7-4112-A322-53B2F2A3E66F}" sibTransId="{882DA833-621F-4B9D-A3DA-C8CC10606985}"/>
    <dgm:cxn modelId="{A262AE28-0BBC-4CDA-88B6-4A1FD4681167}" type="presOf" srcId="{1F747246-27DB-4412-8FD6-43DA5FD41C36}" destId="{FB311394-C5DA-4E99-9B43-83A7E84F5A70}" srcOrd="1" destOrd="0" presId="urn:microsoft.com/office/officeart/2005/8/layout/process3"/>
    <dgm:cxn modelId="{FAEAD89C-A06F-4D11-89A0-AC48E4D41C21}" type="presOf" srcId="{6E2C7059-85CF-4308-AF28-026108BE6B9F}" destId="{953FB26B-BB2F-43C2-AD5A-BBBFB99110B1}" srcOrd="1" destOrd="0" presId="urn:microsoft.com/office/officeart/2005/8/layout/process3"/>
    <dgm:cxn modelId="{4A3CCA40-59B3-4F65-A2DB-52E035FCCFE0}" type="presOf" srcId="{D006BA6D-0058-4592-ABF6-EDB4DC0650BC}" destId="{F663AB87-3589-49B6-A83E-A49DF6B8EB25}" srcOrd="0" destOrd="0" presId="urn:microsoft.com/office/officeart/2005/8/layout/process3"/>
    <dgm:cxn modelId="{5A0A577A-972C-458F-ADE1-1AB58C7D38B0}" type="presOf" srcId="{782F2DBB-C206-41FD-ADF4-E9DCC5D35917}" destId="{5F561193-4E5A-4F24-BA0E-677CD8CBF71C}" srcOrd="0" destOrd="0" presId="urn:microsoft.com/office/officeart/2005/8/layout/process3"/>
    <dgm:cxn modelId="{4EE47C88-2C38-4828-BE85-A0359930B9BC}" type="presParOf" srcId="{5F561193-4E5A-4F24-BA0E-677CD8CBF71C}" destId="{BAB2C4E8-4D50-42E3-A4FC-0E86A44286D3}" srcOrd="0" destOrd="0" presId="urn:microsoft.com/office/officeart/2005/8/layout/process3"/>
    <dgm:cxn modelId="{8FF46D10-3625-4959-8E83-78BDD683A5F7}" type="presParOf" srcId="{BAB2C4E8-4D50-42E3-A4FC-0E86A44286D3}" destId="{CE9DB2B7-B0EA-4F65-99D3-57C12F40C5CF}" srcOrd="0" destOrd="0" presId="urn:microsoft.com/office/officeart/2005/8/layout/process3"/>
    <dgm:cxn modelId="{04D77E7F-72E9-4242-9F68-5DBA40A3ACC8}" type="presParOf" srcId="{BAB2C4E8-4D50-42E3-A4FC-0E86A44286D3}" destId="{FB311394-C5DA-4E99-9B43-83A7E84F5A70}" srcOrd="1" destOrd="0" presId="urn:microsoft.com/office/officeart/2005/8/layout/process3"/>
    <dgm:cxn modelId="{8E311EC8-0BAB-4AD9-A5F2-9143E6DFCD3E}" type="presParOf" srcId="{BAB2C4E8-4D50-42E3-A4FC-0E86A44286D3}" destId="{CE0ACD15-1740-41D6-9FA3-768448FFDD9B}" srcOrd="2" destOrd="0" presId="urn:microsoft.com/office/officeart/2005/8/layout/process3"/>
    <dgm:cxn modelId="{39635E18-8E53-4394-B726-AFA2AB3B827D}" type="presParOf" srcId="{5F561193-4E5A-4F24-BA0E-677CD8CBF71C}" destId="{173571FB-05B2-431A-B9B4-B24F5F3810F1}" srcOrd="1" destOrd="0" presId="urn:microsoft.com/office/officeart/2005/8/layout/process3"/>
    <dgm:cxn modelId="{34DF109B-AFB4-42B5-AA0E-DF9C257FE419}" type="presParOf" srcId="{173571FB-05B2-431A-B9B4-B24F5F3810F1}" destId="{09C8AB47-3770-449C-AB34-3A2E71585D28}" srcOrd="0" destOrd="0" presId="urn:microsoft.com/office/officeart/2005/8/layout/process3"/>
    <dgm:cxn modelId="{CA7A484C-076A-4A97-AB83-5A6BDCB25FE3}" type="presParOf" srcId="{5F561193-4E5A-4F24-BA0E-677CD8CBF71C}" destId="{A4091327-6104-4339-8D60-688B20EA3E5D}" srcOrd="2" destOrd="0" presId="urn:microsoft.com/office/officeart/2005/8/layout/process3"/>
    <dgm:cxn modelId="{04515ED3-3F8C-49AC-AB77-7F7395BCED2B}" type="presParOf" srcId="{A4091327-6104-4339-8D60-688B20EA3E5D}" destId="{52B7F653-1770-425C-9F17-BA8434B355CC}" srcOrd="0" destOrd="0" presId="urn:microsoft.com/office/officeart/2005/8/layout/process3"/>
    <dgm:cxn modelId="{CE114BD4-C54E-4229-8311-B556FE13310A}" type="presParOf" srcId="{A4091327-6104-4339-8D60-688B20EA3E5D}" destId="{953FB26B-BB2F-43C2-AD5A-BBBFB99110B1}" srcOrd="1" destOrd="0" presId="urn:microsoft.com/office/officeart/2005/8/layout/process3"/>
    <dgm:cxn modelId="{31978231-A0B7-4CB0-B586-7291B063D1D2}" type="presParOf" srcId="{A4091327-6104-4339-8D60-688B20EA3E5D}" destId="{F663AB87-3589-49B6-A83E-A49DF6B8EB2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F6238B-876B-4C6A-AEC5-B2143987C76C}" type="doc">
      <dgm:prSet loTypeId="urn:microsoft.com/office/officeart/2005/8/layout/default#1" loCatId="list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en-MY"/>
        </a:p>
      </dgm:t>
    </dgm:pt>
    <dgm:pt modelId="{FFE058D5-BC11-41F6-B266-10793BF976AE}">
      <dgm:prSet phldrT="[Text]" custT="1"/>
      <dgm:spPr/>
      <dgm:t>
        <a:bodyPr/>
        <a:lstStyle/>
        <a:p>
          <a:r>
            <a:rPr lang="en-MY" sz="1800" dirty="0" smtClean="0"/>
            <a:t>Stakeholder Management</a:t>
          </a:r>
          <a:endParaRPr lang="en-MY" sz="1800" dirty="0"/>
        </a:p>
      </dgm:t>
    </dgm:pt>
    <dgm:pt modelId="{23570451-1CF1-484D-988A-19E0441AAA38}" type="parTrans" cxnId="{B634CA06-6E5F-43EA-80D1-845AE79FC5A8}">
      <dgm:prSet/>
      <dgm:spPr/>
      <dgm:t>
        <a:bodyPr/>
        <a:lstStyle/>
        <a:p>
          <a:endParaRPr lang="en-MY" sz="1800"/>
        </a:p>
      </dgm:t>
    </dgm:pt>
    <dgm:pt modelId="{A8DF0B7B-FC18-4146-84BA-5B5B42051EAA}" type="sibTrans" cxnId="{B634CA06-6E5F-43EA-80D1-845AE79FC5A8}">
      <dgm:prSet/>
      <dgm:spPr/>
      <dgm:t>
        <a:bodyPr/>
        <a:lstStyle/>
        <a:p>
          <a:endParaRPr lang="en-MY" sz="1800"/>
        </a:p>
      </dgm:t>
    </dgm:pt>
    <dgm:pt modelId="{273E42A0-739B-4056-9644-50CA281F0CF9}">
      <dgm:prSet phldrT="[Text]" custT="1"/>
      <dgm:spPr/>
      <dgm:t>
        <a:bodyPr/>
        <a:lstStyle/>
        <a:p>
          <a:r>
            <a:rPr lang="en-MY" sz="1800" dirty="0" smtClean="0"/>
            <a:t>Human Resource Management</a:t>
          </a:r>
          <a:endParaRPr lang="en-MY" sz="1800" dirty="0"/>
        </a:p>
      </dgm:t>
    </dgm:pt>
    <dgm:pt modelId="{7BFDA72D-8052-4278-9A7E-6090E6067853}" type="parTrans" cxnId="{7883E765-CA68-4A0E-BC9D-8DD82DDC541D}">
      <dgm:prSet/>
      <dgm:spPr/>
      <dgm:t>
        <a:bodyPr/>
        <a:lstStyle/>
        <a:p>
          <a:endParaRPr lang="en-MY" sz="1800"/>
        </a:p>
      </dgm:t>
    </dgm:pt>
    <dgm:pt modelId="{A21697AD-66F3-43C4-A851-D2993D26ECA2}" type="sibTrans" cxnId="{7883E765-CA68-4A0E-BC9D-8DD82DDC541D}">
      <dgm:prSet/>
      <dgm:spPr/>
      <dgm:t>
        <a:bodyPr/>
        <a:lstStyle/>
        <a:p>
          <a:endParaRPr lang="en-MY" sz="1800"/>
        </a:p>
      </dgm:t>
    </dgm:pt>
    <dgm:pt modelId="{742F623A-ED06-4C5F-90EF-A8C089BE631E}">
      <dgm:prSet phldrT="[Text]" custT="1"/>
      <dgm:spPr/>
      <dgm:t>
        <a:bodyPr/>
        <a:lstStyle/>
        <a:p>
          <a:r>
            <a:rPr lang="en-MY" sz="1800" dirty="0" smtClean="0"/>
            <a:t>Structure</a:t>
          </a:r>
          <a:endParaRPr lang="en-MY" sz="1800" dirty="0"/>
        </a:p>
      </dgm:t>
    </dgm:pt>
    <dgm:pt modelId="{C9852DBC-D65D-4F61-A920-DFDB75A4215A}" type="parTrans" cxnId="{426AC7D8-4641-4EEB-AEE0-AC951FE271A9}">
      <dgm:prSet/>
      <dgm:spPr/>
      <dgm:t>
        <a:bodyPr/>
        <a:lstStyle/>
        <a:p>
          <a:endParaRPr lang="en-MY" sz="1800"/>
        </a:p>
      </dgm:t>
    </dgm:pt>
    <dgm:pt modelId="{AC1E50DC-7BAF-46C0-A3E1-5926DD63BDB9}" type="sibTrans" cxnId="{426AC7D8-4641-4EEB-AEE0-AC951FE271A9}">
      <dgm:prSet/>
      <dgm:spPr/>
      <dgm:t>
        <a:bodyPr/>
        <a:lstStyle/>
        <a:p>
          <a:endParaRPr lang="en-MY" sz="1800"/>
        </a:p>
      </dgm:t>
    </dgm:pt>
    <dgm:pt modelId="{7BE8D10C-A9DC-46ED-82B3-B38009AC7D19}">
      <dgm:prSet phldrT="[Text]" custT="1"/>
      <dgm:spPr/>
      <dgm:t>
        <a:bodyPr/>
        <a:lstStyle/>
        <a:p>
          <a:r>
            <a:rPr lang="en-MY" sz="1800" dirty="0" smtClean="0"/>
            <a:t>BIM</a:t>
          </a:r>
          <a:endParaRPr lang="en-MY" sz="1800" dirty="0"/>
        </a:p>
      </dgm:t>
    </dgm:pt>
    <dgm:pt modelId="{D019AC4D-9013-491B-B2ED-180FE1C7CCD1}" type="parTrans" cxnId="{BEC02854-5FB6-409E-9CFC-6D86E9C2AC52}">
      <dgm:prSet/>
      <dgm:spPr/>
      <dgm:t>
        <a:bodyPr/>
        <a:lstStyle/>
        <a:p>
          <a:endParaRPr lang="en-MY" sz="1800"/>
        </a:p>
      </dgm:t>
    </dgm:pt>
    <dgm:pt modelId="{9DBA462B-81B6-4664-A80A-ED94FE6DDA32}" type="sibTrans" cxnId="{BEC02854-5FB6-409E-9CFC-6D86E9C2AC52}">
      <dgm:prSet/>
      <dgm:spPr/>
      <dgm:t>
        <a:bodyPr/>
        <a:lstStyle/>
        <a:p>
          <a:endParaRPr lang="en-MY" sz="1800"/>
        </a:p>
      </dgm:t>
    </dgm:pt>
    <dgm:pt modelId="{49B71436-C69A-4066-B1A2-18A388CB20D2}">
      <dgm:prSet phldrT="[Text]" custT="1"/>
      <dgm:spPr/>
      <dgm:t>
        <a:bodyPr/>
        <a:lstStyle/>
        <a:p>
          <a:r>
            <a:rPr lang="en-MY" sz="1800" dirty="0" smtClean="0"/>
            <a:t>Green</a:t>
          </a:r>
          <a:endParaRPr lang="en-MY" sz="1800" dirty="0"/>
        </a:p>
      </dgm:t>
    </dgm:pt>
    <dgm:pt modelId="{671161BD-65E1-4A31-9348-379CE4D33CC7}" type="parTrans" cxnId="{A5109BE0-B105-42E8-9375-2594B2333080}">
      <dgm:prSet/>
      <dgm:spPr/>
      <dgm:t>
        <a:bodyPr/>
        <a:lstStyle/>
        <a:p>
          <a:endParaRPr lang="en-MY" sz="1800"/>
        </a:p>
      </dgm:t>
    </dgm:pt>
    <dgm:pt modelId="{6C7F605F-868C-4DB6-B1D1-DBF4808F6271}" type="sibTrans" cxnId="{A5109BE0-B105-42E8-9375-2594B2333080}">
      <dgm:prSet/>
      <dgm:spPr/>
      <dgm:t>
        <a:bodyPr/>
        <a:lstStyle/>
        <a:p>
          <a:endParaRPr lang="en-MY" sz="1800"/>
        </a:p>
      </dgm:t>
    </dgm:pt>
    <dgm:pt modelId="{92343F4C-2084-46B3-8174-F0533CA009A5}">
      <dgm:prSet phldrT="[Text]" custT="1"/>
      <dgm:spPr/>
      <dgm:t>
        <a:bodyPr/>
        <a:lstStyle/>
        <a:p>
          <a:r>
            <a:rPr lang="en-MY" sz="1800" dirty="0" smtClean="0"/>
            <a:t>Contract Management</a:t>
          </a:r>
          <a:endParaRPr lang="en-MY" sz="1800" dirty="0"/>
        </a:p>
      </dgm:t>
    </dgm:pt>
    <dgm:pt modelId="{062A58C3-9947-4281-9702-DAAC7580A743}" type="parTrans" cxnId="{C60E0B9B-601D-4BC5-A56B-E6AECBF167D4}">
      <dgm:prSet/>
      <dgm:spPr/>
      <dgm:t>
        <a:bodyPr/>
        <a:lstStyle/>
        <a:p>
          <a:endParaRPr lang="en-MY" sz="1800"/>
        </a:p>
      </dgm:t>
    </dgm:pt>
    <dgm:pt modelId="{E96C6AEE-CF32-4F5F-866C-B11F2CB2948E}" type="sibTrans" cxnId="{C60E0B9B-601D-4BC5-A56B-E6AECBF167D4}">
      <dgm:prSet/>
      <dgm:spPr/>
      <dgm:t>
        <a:bodyPr/>
        <a:lstStyle/>
        <a:p>
          <a:endParaRPr lang="en-MY" sz="1800"/>
        </a:p>
      </dgm:t>
    </dgm:pt>
    <dgm:pt modelId="{3AC7E5A8-21FC-4095-9FE7-75EEB423D8A9}">
      <dgm:prSet phldrT="[Text]" custT="1"/>
      <dgm:spPr/>
      <dgm:t>
        <a:bodyPr/>
        <a:lstStyle/>
        <a:p>
          <a:r>
            <a:rPr lang="en-MY" sz="1800" dirty="0" smtClean="0"/>
            <a:t>Project Management</a:t>
          </a:r>
          <a:endParaRPr lang="en-MY" sz="1800" dirty="0"/>
        </a:p>
      </dgm:t>
    </dgm:pt>
    <dgm:pt modelId="{CEAEAC2B-A2ED-4F41-8188-371666A4C573}" type="parTrans" cxnId="{34B0EAEB-A1F1-4601-A33B-B0DA7F404493}">
      <dgm:prSet/>
      <dgm:spPr/>
      <dgm:t>
        <a:bodyPr/>
        <a:lstStyle/>
        <a:p>
          <a:endParaRPr lang="en-MY" sz="1800"/>
        </a:p>
      </dgm:t>
    </dgm:pt>
    <dgm:pt modelId="{11D72738-E225-44FB-8A5F-01EE003142BF}" type="sibTrans" cxnId="{34B0EAEB-A1F1-4601-A33B-B0DA7F404493}">
      <dgm:prSet/>
      <dgm:spPr/>
      <dgm:t>
        <a:bodyPr/>
        <a:lstStyle/>
        <a:p>
          <a:endParaRPr lang="en-MY" sz="1800"/>
        </a:p>
      </dgm:t>
    </dgm:pt>
    <dgm:pt modelId="{FA67B435-BF49-44D1-BC21-ED479D58CD73}">
      <dgm:prSet phldrT="[Text]" custT="1"/>
      <dgm:spPr/>
      <dgm:t>
        <a:bodyPr/>
        <a:lstStyle/>
        <a:p>
          <a:r>
            <a:rPr lang="en-MY" sz="1800" dirty="0" smtClean="0"/>
            <a:t>Assets and Facilities Management</a:t>
          </a:r>
          <a:endParaRPr lang="en-MY" sz="1800" dirty="0"/>
        </a:p>
      </dgm:t>
    </dgm:pt>
    <dgm:pt modelId="{CBA6DC0D-50CA-4EEE-8F18-F9E3FBE6388F}" type="parTrans" cxnId="{297194AB-733F-40AC-A01F-7A81E0368CB6}">
      <dgm:prSet/>
      <dgm:spPr/>
      <dgm:t>
        <a:bodyPr/>
        <a:lstStyle/>
        <a:p>
          <a:endParaRPr lang="en-MY" sz="1800"/>
        </a:p>
      </dgm:t>
    </dgm:pt>
    <dgm:pt modelId="{B1247E5F-EDC8-4BFE-A16A-2C33B26B7A3B}" type="sibTrans" cxnId="{297194AB-733F-40AC-A01F-7A81E0368CB6}">
      <dgm:prSet/>
      <dgm:spPr/>
      <dgm:t>
        <a:bodyPr/>
        <a:lstStyle/>
        <a:p>
          <a:endParaRPr lang="en-MY" sz="1800"/>
        </a:p>
      </dgm:t>
    </dgm:pt>
    <dgm:pt modelId="{92D4A8C6-F5AC-41E0-9AB5-51E3E0F050D3}">
      <dgm:prSet phldrT="[Text]" custT="1"/>
      <dgm:spPr/>
      <dgm:t>
        <a:bodyPr/>
        <a:lstStyle/>
        <a:p>
          <a:r>
            <a:rPr lang="en-MY" sz="1800" dirty="0" smtClean="0"/>
            <a:t>Technical and Contract Administration</a:t>
          </a:r>
          <a:endParaRPr lang="en-MY" sz="1800" dirty="0"/>
        </a:p>
      </dgm:t>
    </dgm:pt>
    <dgm:pt modelId="{5CFF4000-AC4D-42AB-A270-F68211236D91}" type="parTrans" cxnId="{9D495E16-67A6-495D-BC66-31DA24903A8F}">
      <dgm:prSet/>
      <dgm:spPr/>
      <dgm:t>
        <a:bodyPr/>
        <a:lstStyle/>
        <a:p>
          <a:endParaRPr lang="en-MY" sz="1800"/>
        </a:p>
      </dgm:t>
    </dgm:pt>
    <dgm:pt modelId="{7BD74B83-8A71-4B6E-BB3A-C74ADD8D0F6F}" type="sibTrans" cxnId="{9D495E16-67A6-495D-BC66-31DA24903A8F}">
      <dgm:prSet/>
      <dgm:spPr/>
      <dgm:t>
        <a:bodyPr/>
        <a:lstStyle/>
        <a:p>
          <a:endParaRPr lang="en-MY" sz="1800"/>
        </a:p>
      </dgm:t>
    </dgm:pt>
    <dgm:pt modelId="{CB089130-ADDB-49FD-A411-E0A3D1F478C1}" type="pres">
      <dgm:prSet presAssocID="{B0F6238B-876B-4C6A-AEC5-B2143987C7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5EA12146-82D6-4C06-AEFE-9656003C241B}" type="pres">
      <dgm:prSet presAssocID="{3AC7E5A8-21FC-4095-9FE7-75EEB423D8A9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E07899C-F06B-48CB-9CFC-152024B57AB8}" type="pres">
      <dgm:prSet presAssocID="{11D72738-E225-44FB-8A5F-01EE003142BF}" presName="sibTrans" presStyleCnt="0"/>
      <dgm:spPr/>
    </dgm:pt>
    <dgm:pt modelId="{DD489BF5-11E7-4D20-83FF-49304B65171E}" type="pres">
      <dgm:prSet presAssocID="{FA67B435-BF49-44D1-BC21-ED479D58CD7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D44DFFE-DF51-486C-8EAF-D58C82B5A362}" type="pres">
      <dgm:prSet presAssocID="{B1247E5F-EDC8-4BFE-A16A-2C33B26B7A3B}" presName="sibTrans" presStyleCnt="0"/>
      <dgm:spPr/>
    </dgm:pt>
    <dgm:pt modelId="{B256C58C-951A-453C-94BA-6D08FFF4651C}" type="pres">
      <dgm:prSet presAssocID="{FFE058D5-BC11-41F6-B266-10793BF976A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6E356E6-3C79-4E88-BD8B-C8B7EFEE5FD5}" type="pres">
      <dgm:prSet presAssocID="{A8DF0B7B-FC18-4146-84BA-5B5B42051EAA}" presName="sibTrans" presStyleCnt="0"/>
      <dgm:spPr/>
    </dgm:pt>
    <dgm:pt modelId="{B5B5414D-2458-4A72-9049-71D165172C51}" type="pres">
      <dgm:prSet presAssocID="{273E42A0-739B-4056-9644-50CA281F0CF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B571A9F-160E-4352-8E6E-7C8C30885C5A}" type="pres">
      <dgm:prSet presAssocID="{A21697AD-66F3-43C4-A851-D2993D26ECA2}" presName="sibTrans" presStyleCnt="0"/>
      <dgm:spPr/>
    </dgm:pt>
    <dgm:pt modelId="{CF8F9A9E-631D-470B-AB2D-BDCCAF8D0248}" type="pres">
      <dgm:prSet presAssocID="{92D4A8C6-F5AC-41E0-9AB5-51E3E0F050D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9A821C68-3DB6-44BE-B59B-5D1B037E69EF}" type="pres">
      <dgm:prSet presAssocID="{7BD74B83-8A71-4B6E-BB3A-C74ADD8D0F6F}" presName="sibTrans" presStyleCnt="0"/>
      <dgm:spPr/>
    </dgm:pt>
    <dgm:pt modelId="{33C8F20E-27CB-458C-A9FA-A471561C9E6C}" type="pres">
      <dgm:prSet presAssocID="{742F623A-ED06-4C5F-90EF-A8C089BE631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6B521A1-1B86-43C2-B2C4-1047BD28CC0E}" type="pres">
      <dgm:prSet presAssocID="{AC1E50DC-7BAF-46C0-A3E1-5926DD63BDB9}" presName="sibTrans" presStyleCnt="0"/>
      <dgm:spPr/>
    </dgm:pt>
    <dgm:pt modelId="{B514A358-A6D7-4E4C-85E6-59E2B4E40489}" type="pres">
      <dgm:prSet presAssocID="{7BE8D10C-A9DC-46ED-82B3-B38009AC7D19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4605FAC7-B884-4E2F-AE82-9CD6D663F2C1}" type="pres">
      <dgm:prSet presAssocID="{9DBA462B-81B6-4664-A80A-ED94FE6DDA32}" presName="sibTrans" presStyleCnt="0"/>
      <dgm:spPr/>
    </dgm:pt>
    <dgm:pt modelId="{4738333F-0758-4738-A301-310A72CFA2FD}" type="pres">
      <dgm:prSet presAssocID="{49B71436-C69A-4066-B1A2-18A388CB20D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F2176B1D-EDDB-44B0-A643-28CD284E137E}" type="pres">
      <dgm:prSet presAssocID="{6C7F605F-868C-4DB6-B1D1-DBF4808F6271}" presName="sibTrans" presStyleCnt="0"/>
      <dgm:spPr/>
    </dgm:pt>
    <dgm:pt modelId="{E176F825-DF52-454A-90FE-E1DCC83B4AC3}" type="pres">
      <dgm:prSet presAssocID="{92343F4C-2084-46B3-8174-F0533CA009A5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C60E0B9B-601D-4BC5-A56B-E6AECBF167D4}" srcId="{B0F6238B-876B-4C6A-AEC5-B2143987C76C}" destId="{92343F4C-2084-46B3-8174-F0533CA009A5}" srcOrd="8" destOrd="0" parTransId="{062A58C3-9947-4281-9702-DAAC7580A743}" sibTransId="{E96C6AEE-CF32-4F5F-866C-B11F2CB2948E}"/>
    <dgm:cxn modelId="{78DE52E7-AA77-4506-BC63-333E43FE0EA9}" type="presOf" srcId="{FA67B435-BF49-44D1-BC21-ED479D58CD73}" destId="{DD489BF5-11E7-4D20-83FF-49304B65171E}" srcOrd="0" destOrd="0" presId="urn:microsoft.com/office/officeart/2005/8/layout/default#1"/>
    <dgm:cxn modelId="{D86573B1-87CB-49B4-BCDE-E1E3AB2288CE}" type="presOf" srcId="{92D4A8C6-F5AC-41E0-9AB5-51E3E0F050D3}" destId="{CF8F9A9E-631D-470B-AB2D-BDCCAF8D0248}" srcOrd="0" destOrd="0" presId="urn:microsoft.com/office/officeart/2005/8/layout/default#1"/>
    <dgm:cxn modelId="{45F9263F-4100-41E8-B4D0-D74DBA3D02A5}" type="presOf" srcId="{273E42A0-739B-4056-9644-50CA281F0CF9}" destId="{B5B5414D-2458-4A72-9049-71D165172C51}" srcOrd="0" destOrd="0" presId="urn:microsoft.com/office/officeart/2005/8/layout/default#1"/>
    <dgm:cxn modelId="{B1678F5B-B3E1-4245-817B-4F67180C52CB}" type="presOf" srcId="{742F623A-ED06-4C5F-90EF-A8C089BE631E}" destId="{33C8F20E-27CB-458C-A9FA-A471561C9E6C}" srcOrd="0" destOrd="0" presId="urn:microsoft.com/office/officeart/2005/8/layout/default#1"/>
    <dgm:cxn modelId="{9782114E-D99D-4CF0-AB3C-1E923936FC70}" type="presOf" srcId="{FFE058D5-BC11-41F6-B266-10793BF976AE}" destId="{B256C58C-951A-453C-94BA-6D08FFF4651C}" srcOrd="0" destOrd="0" presId="urn:microsoft.com/office/officeart/2005/8/layout/default#1"/>
    <dgm:cxn modelId="{7883E765-CA68-4A0E-BC9D-8DD82DDC541D}" srcId="{B0F6238B-876B-4C6A-AEC5-B2143987C76C}" destId="{273E42A0-739B-4056-9644-50CA281F0CF9}" srcOrd="3" destOrd="0" parTransId="{7BFDA72D-8052-4278-9A7E-6090E6067853}" sibTransId="{A21697AD-66F3-43C4-A851-D2993D26ECA2}"/>
    <dgm:cxn modelId="{7B84FE55-4F31-4164-90F8-46C53D25CC80}" type="presOf" srcId="{3AC7E5A8-21FC-4095-9FE7-75EEB423D8A9}" destId="{5EA12146-82D6-4C06-AEFE-9656003C241B}" srcOrd="0" destOrd="0" presId="urn:microsoft.com/office/officeart/2005/8/layout/default#1"/>
    <dgm:cxn modelId="{34B0EAEB-A1F1-4601-A33B-B0DA7F404493}" srcId="{B0F6238B-876B-4C6A-AEC5-B2143987C76C}" destId="{3AC7E5A8-21FC-4095-9FE7-75EEB423D8A9}" srcOrd="0" destOrd="0" parTransId="{CEAEAC2B-A2ED-4F41-8188-371666A4C573}" sibTransId="{11D72738-E225-44FB-8A5F-01EE003142BF}"/>
    <dgm:cxn modelId="{426AC7D8-4641-4EEB-AEE0-AC951FE271A9}" srcId="{B0F6238B-876B-4C6A-AEC5-B2143987C76C}" destId="{742F623A-ED06-4C5F-90EF-A8C089BE631E}" srcOrd="5" destOrd="0" parTransId="{C9852DBC-D65D-4F61-A920-DFDB75A4215A}" sibTransId="{AC1E50DC-7BAF-46C0-A3E1-5926DD63BDB9}"/>
    <dgm:cxn modelId="{9D495E16-67A6-495D-BC66-31DA24903A8F}" srcId="{B0F6238B-876B-4C6A-AEC5-B2143987C76C}" destId="{92D4A8C6-F5AC-41E0-9AB5-51E3E0F050D3}" srcOrd="4" destOrd="0" parTransId="{5CFF4000-AC4D-42AB-A270-F68211236D91}" sibTransId="{7BD74B83-8A71-4B6E-BB3A-C74ADD8D0F6F}"/>
    <dgm:cxn modelId="{38389B88-5E62-468F-8A21-DCE55D609C21}" type="presOf" srcId="{7BE8D10C-A9DC-46ED-82B3-B38009AC7D19}" destId="{B514A358-A6D7-4E4C-85E6-59E2B4E40489}" srcOrd="0" destOrd="0" presId="urn:microsoft.com/office/officeart/2005/8/layout/default#1"/>
    <dgm:cxn modelId="{294A3F11-74C0-4051-AF5B-7E89D8CB2BF8}" type="presOf" srcId="{B0F6238B-876B-4C6A-AEC5-B2143987C76C}" destId="{CB089130-ADDB-49FD-A411-E0A3D1F478C1}" srcOrd="0" destOrd="0" presId="urn:microsoft.com/office/officeart/2005/8/layout/default#1"/>
    <dgm:cxn modelId="{BEC02854-5FB6-409E-9CFC-6D86E9C2AC52}" srcId="{B0F6238B-876B-4C6A-AEC5-B2143987C76C}" destId="{7BE8D10C-A9DC-46ED-82B3-B38009AC7D19}" srcOrd="6" destOrd="0" parTransId="{D019AC4D-9013-491B-B2ED-180FE1C7CCD1}" sibTransId="{9DBA462B-81B6-4664-A80A-ED94FE6DDA32}"/>
    <dgm:cxn modelId="{A5109BE0-B105-42E8-9375-2594B2333080}" srcId="{B0F6238B-876B-4C6A-AEC5-B2143987C76C}" destId="{49B71436-C69A-4066-B1A2-18A388CB20D2}" srcOrd="7" destOrd="0" parTransId="{671161BD-65E1-4A31-9348-379CE4D33CC7}" sibTransId="{6C7F605F-868C-4DB6-B1D1-DBF4808F6271}"/>
    <dgm:cxn modelId="{297194AB-733F-40AC-A01F-7A81E0368CB6}" srcId="{B0F6238B-876B-4C6A-AEC5-B2143987C76C}" destId="{FA67B435-BF49-44D1-BC21-ED479D58CD73}" srcOrd="1" destOrd="0" parTransId="{CBA6DC0D-50CA-4EEE-8F18-F9E3FBE6388F}" sibTransId="{B1247E5F-EDC8-4BFE-A16A-2C33B26B7A3B}"/>
    <dgm:cxn modelId="{74928EB4-E9D6-4AA5-A02F-31D2015E3ADF}" type="presOf" srcId="{92343F4C-2084-46B3-8174-F0533CA009A5}" destId="{E176F825-DF52-454A-90FE-E1DCC83B4AC3}" srcOrd="0" destOrd="0" presId="urn:microsoft.com/office/officeart/2005/8/layout/default#1"/>
    <dgm:cxn modelId="{B634CA06-6E5F-43EA-80D1-845AE79FC5A8}" srcId="{B0F6238B-876B-4C6A-AEC5-B2143987C76C}" destId="{FFE058D5-BC11-41F6-B266-10793BF976AE}" srcOrd="2" destOrd="0" parTransId="{23570451-1CF1-484D-988A-19E0441AAA38}" sibTransId="{A8DF0B7B-FC18-4146-84BA-5B5B42051EAA}"/>
    <dgm:cxn modelId="{0C035FF0-60E9-4538-9AF8-4F5F88B24D3F}" type="presOf" srcId="{49B71436-C69A-4066-B1A2-18A388CB20D2}" destId="{4738333F-0758-4738-A301-310A72CFA2FD}" srcOrd="0" destOrd="0" presId="urn:microsoft.com/office/officeart/2005/8/layout/default#1"/>
    <dgm:cxn modelId="{BAEC860E-D798-4A67-A7F4-319A1218DBB2}" type="presParOf" srcId="{CB089130-ADDB-49FD-A411-E0A3D1F478C1}" destId="{5EA12146-82D6-4C06-AEFE-9656003C241B}" srcOrd="0" destOrd="0" presId="urn:microsoft.com/office/officeart/2005/8/layout/default#1"/>
    <dgm:cxn modelId="{B4D58899-6402-4B86-8FA0-514916F11652}" type="presParOf" srcId="{CB089130-ADDB-49FD-A411-E0A3D1F478C1}" destId="{AE07899C-F06B-48CB-9CFC-152024B57AB8}" srcOrd="1" destOrd="0" presId="urn:microsoft.com/office/officeart/2005/8/layout/default#1"/>
    <dgm:cxn modelId="{810298F5-9FDF-48F3-8C97-AA67EF4F44F6}" type="presParOf" srcId="{CB089130-ADDB-49FD-A411-E0A3D1F478C1}" destId="{DD489BF5-11E7-4D20-83FF-49304B65171E}" srcOrd="2" destOrd="0" presId="urn:microsoft.com/office/officeart/2005/8/layout/default#1"/>
    <dgm:cxn modelId="{22A420C5-1EF7-4A8B-9E31-D7DDC7B5E8F1}" type="presParOf" srcId="{CB089130-ADDB-49FD-A411-E0A3D1F478C1}" destId="{3D44DFFE-DF51-486C-8EAF-D58C82B5A362}" srcOrd="3" destOrd="0" presId="urn:microsoft.com/office/officeart/2005/8/layout/default#1"/>
    <dgm:cxn modelId="{FC540443-1556-4D85-9DBC-D450057D1F87}" type="presParOf" srcId="{CB089130-ADDB-49FD-A411-E0A3D1F478C1}" destId="{B256C58C-951A-453C-94BA-6D08FFF4651C}" srcOrd="4" destOrd="0" presId="urn:microsoft.com/office/officeart/2005/8/layout/default#1"/>
    <dgm:cxn modelId="{40A6ACB8-C891-484D-B5C3-664BE89DAE53}" type="presParOf" srcId="{CB089130-ADDB-49FD-A411-E0A3D1F478C1}" destId="{66E356E6-3C79-4E88-BD8B-C8B7EFEE5FD5}" srcOrd="5" destOrd="0" presId="urn:microsoft.com/office/officeart/2005/8/layout/default#1"/>
    <dgm:cxn modelId="{B68A4975-1F4E-4CDE-BEC0-B3C43FB023AC}" type="presParOf" srcId="{CB089130-ADDB-49FD-A411-E0A3D1F478C1}" destId="{B5B5414D-2458-4A72-9049-71D165172C51}" srcOrd="6" destOrd="0" presId="urn:microsoft.com/office/officeart/2005/8/layout/default#1"/>
    <dgm:cxn modelId="{35CF7459-CAF5-4B29-BB7D-F71581236C12}" type="presParOf" srcId="{CB089130-ADDB-49FD-A411-E0A3D1F478C1}" destId="{5B571A9F-160E-4352-8E6E-7C8C30885C5A}" srcOrd="7" destOrd="0" presId="urn:microsoft.com/office/officeart/2005/8/layout/default#1"/>
    <dgm:cxn modelId="{1936CB68-B504-4303-B77A-AD3FE6035731}" type="presParOf" srcId="{CB089130-ADDB-49FD-A411-E0A3D1F478C1}" destId="{CF8F9A9E-631D-470B-AB2D-BDCCAF8D0248}" srcOrd="8" destOrd="0" presId="urn:microsoft.com/office/officeart/2005/8/layout/default#1"/>
    <dgm:cxn modelId="{5603656F-4375-4AAA-B3D3-A4DB9939A806}" type="presParOf" srcId="{CB089130-ADDB-49FD-A411-E0A3D1F478C1}" destId="{9A821C68-3DB6-44BE-B59B-5D1B037E69EF}" srcOrd="9" destOrd="0" presId="urn:microsoft.com/office/officeart/2005/8/layout/default#1"/>
    <dgm:cxn modelId="{250F1C06-96FB-4CE4-8BE9-3363EEBCDACD}" type="presParOf" srcId="{CB089130-ADDB-49FD-A411-E0A3D1F478C1}" destId="{33C8F20E-27CB-458C-A9FA-A471561C9E6C}" srcOrd="10" destOrd="0" presId="urn:microsoft.com/office/officeart/2005/8/layout/default#1"/>
    <dgm:cxn modelId="{111E6789-13E2-42D8-863B-DED608B91D74}" type="presParOf" srcId="{CB089130-ADDB-49FD-A411-E0A3D1F478C1}" destId="{B6B521A1-1B86-43C2-B2C4-1047BD28CC0E}" srcOrd="11" destOrd="0" presId="urn:microsoft.com/office/officeart/2005/8/layout/default#1"/>
    <dgm:cxn modelId="{69656B2E-D605-41D3-B453-266B1472CFBF}" type="presParOf" srcId="{CB089130-ADDB-49FD-A411-E0A3D1F478C1}" destId="{B514A358-A6D7-4E4C-85E6-59E2B4E40489}" srcOrd="12" destOrd="0" presId="urn:microsoft.com/office/officeart/2005/8/layout/default#1"/>
    <dgm:cxn modelId="{F9B8195B-3EC6-4E10-97CC-5C2B7309472A}" type="presParOf" srcId="{CB089130-ADDB-49FD-A411-E0A3D1F478C1}" destId="{4605FAC7-B884-4E2F-AE82-9CD6D663F2C1}" srcOrd="13" destOrd="0" presId="urn:microsoft.com/office/officeart/2005/8/layout/default#1"/>
    <dgm:cxn modelId="{4D65E6AB-6B0C-4B73-96B2-8DD3A4FC3A23}" type="presParOf" srcId="{CB089130-ADDB-49FD-A411-E0A3D1F478C1}" destId="{4738333F-0758-4738-A301-310A72CFA2FD}" srcOrd="14" destOrd="0" presId="urn:microsoft.com/office/officeart/2005/8/layout/default#1"/>
    <dgm:cxn modelId="{5E16DA9B-9387-4806-A708-B6A2D1F68F57}" type="presParOf" srcId="{CB089130-ADDB-49FD-A411-E0A3D1F478C1}" destId="{F2176B1D-EDDB-44B0-A643-28CD284E137E}" srcOrd="15" destOrd="0" presId="urn:microsoft.com/office/officeart/2005/8/layout/default#1"/>
    <dgm:cxn modelId="{D95A5D2B-5488-4725-93D7-8A284E35FF98}" type="presParOf" srcId="{CB089130-ADDB-49FD-A411-E0A3D1F478C1}" destId="{E176F825-DF52-454A-90FE-E1DCC83B4AC3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24C7379-A7B6-4F52-B894-DA9AA427110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7F4CA4-58A4-4356-AA1C-45179430A8A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i="1" dirty="0" err="1" smtClean="0"/>
            <a:t>Kenalpasti</a:t>
          </a:r>
          <a:r>
            <a:rPr lang="en-US" sz="2000" i="1" dirty="0" smtClean="0"/>
            <a:t> (at any point during the asset life cycle)</a:t>
          </a:r>
          <a:endParaRPr lang="en-US" sz="2000" dirty="0" smtClean="0"/>
        </a:p>
        <a:p>
          <a:pPr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dirty="0"/>
        </a:p>
      </dgm:t>
    </dgm:pt>
    <dgm:pt modelId="{525615C2-A885-409E-A164-B4A2A30FCA1C}" type="parTrans" cxnId="{21D6D7C6-2202-495B-8210-2E934F1F8883}">
      <dgm:prSet/>
      <dgm:spPr/>
      <dgm:t>
        <a:bodyPr/>
        <a:lstStyle/>
        <a:p>
          <a:endParaRPr lang="en-US"/>
        </a:p>
      </dgm:t>
    </dgm:pt>
    <dgm:pt modelId="{0E8DE895-2048-4F09-AC52-803E3AD3D9AF}" type="sibTrans" cxnId="{21D6D7C6-2202-495B-8210-2E934F1F8883}">
      <dgm:prSet/>
      <dgm:spPr/>
      <dgm:t>
        <a:bodyPr/>
        <a:lstStyle/>
        <a:p>
          <a:endParaRPr lang="en-US"/>
        </a:p>
      </dgm:t>
    </dgm:pt>
    <dgm:pt modelId="{634162D6-E348-4EE1-A75D-AEF6793E0911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i="1" dirty="0" err="1" smtClean="0"/>
            <a:t>Dokumen</a:t>
          </a:r>
          <a:r>
            <a:rPr lang="en-US" sz="2000" i="1" dirty="0" smtClean="0"/>
            <a:t> dan </a:t>
          </a:r>
          <a:r>
            <a:rPr lang="en-US" sz="2000" i="1" dirty="0" err="1" smtClean="0"/>
            <a:t>kumpul</a:t>
          </a:r>
          <a:endParaRPr lang="en-US" sz="2000" dirty="0"/>
        </a:p>
      </dgm:t>
    </dgm:pt>
    <dgm:pt modelId="{20166C09-1887-4919-9012-6638754A0A0C}" type="parTrans" cxnId="{51BFEABB-7A54-4822-BEB8-63CAB4185E12}">
      <dgm:prSet/>
      <dgm:spPr/>
      <dgm:t>
        <a:bodyPr/>
        <a:lstStyle/>
        <a:p>
          <a:endParaRPr lang="en-US"/>
        </a:p>
      </dgm:t>
    </dgm:pt>
    <dgm:pt modelId="{481352D4-9ADB-4E8C-A69A-C17D189037FC}" type="sibTrans" cxnId="{51BFEABB-7A54-4822-BEB8-63CAB4185E12}">
      <dgm:prSet/>
      <dgm:spPr/>
      <dgm:t>
        <a:bodyPr/>
        <a:lstStyle/>
        <a:p>
          <a:endParaRPr lang="en-US"/>
        </a:p>
      </dgm:t>
    </dgm:pt>
    <dgm:pt modelId="{7D03BDF1-89EF-4B5A-B23F-99CAE614C66A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i="1" dirty="0" err="1" smtClean="0"/>
            <a:t>Tentusah</a:t>
          </a:r>
          <a:r>
            <a:rPr lang="en-US" sz="2000" i="1" dirty="0" smtClean="0"/>
            <a:t> </a:t>
          </a:r>
          <a:r>
            <a:rPr lang="en-US" sz="2000" i="1" dirty="0" err="1" smtClean="0"/>
            <a:t>dan</a:t>
          </a:r>
          <a:r>
            <a:rPr lang="en-US" sz="2000" i="1" dirty="0" smtClean="0"/>
            <a:t> </a:t>
          </a:r>
          <a:r>
            <a:rPr lang="en-US" sz="2000" i="1" dirty="0" err="1" smtClean="0"/>
            <a:t>analisis</a:t>
          </a:r>
          <a:endParaRPr lang="en-US" sz="2000" dirty="0"/>
        </a:p>
      </dgm:t>
    </dgm:pt>
    <dgm:pt modelId="{E4E27333-79BD-4C41-9CA5-89C7FBC8298E}" type="parTrans" cxnId="{A14489B0-A6E0-4EE0-8609-CF499C1682C8}">
      <dgm:prSet/>
      <dgm:spPr/>
      <dgm:t>
        <a:bodyPr/>
        <a:lstStyle/>
        <a:p>
          <a:endParaRPr lang="en-US"/>
        </a:p>
      </dgm:t>
    </dgm:pt>
    <dgm:pt modelId="{CF6AB143-39DD-4B58-A28E-249F501682FE}" type="sibTrans" cxnId="{A14489B0-A6E0-4EE0-8609-CF499C1682C8}">
      <dgm:prSet/>
      <dgm:spPr/>
      <dgm:t>
        <a:bodyPr/>
        <a:lstStyle/>
        <a:p>
          <a:endParaRPr lang="en-US"/>
        </a:p>
      </dgm:t>
    </dgm:pt>
    <dgm:pt modelId="{C5369AE6-A25B-462E-8A3D-CDC7ECA21DEC}">
      <dgm:prSet phldrT="[Text]" custT="1"/>
      <dgm:spPr/>
      <dgm:t>
        <a:bodyPr/>
        <a:lstStyle/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dirty="0" smtClean="0"/>
            <a:t>  </a:t>
          </a:r>
          <a:r>
            <a:rPr lang="en-US" sz="2000" i="1" dirty="0" err="1" smtClean="0"/>
            <a:t>Sebar</a:t>
          </a:r>
          <a:r>
            <a:rPr lang="en-US" sz="2000" i="1" dirty="0" smtClean="0"/>
            <a:t>/</a:t>
          </a:r>
          <a:r>
            <a:rPr lang="en-US" sz="2000" i="1" dirty="0" err="1" smtClean="0"/>
            <a:t>kongsi</a:t>
          </a:r>
          <a:r>
            <a:rPr lang="en-US" sz="2000" i="1" dirty="0" smtClean="0"/>
            <a:t> </a:t>
          </a:r>
          <a:endParaRPr lang="en-US" sz="2000" dirty="0"/>
        </a:p>
      </dgm:t>
    </dgm:pt>
    <dgm:pt modelId="{0AABD3AC-00C4-48CD-A79B-F73298F7E88D}" type="parTrans" cxnId="{8061F06B-8966-4566-8003-491E5561C531}">
      <dgm:prSet/>
      <dgm:spPr/>
      <dgm:t>
        <a:bodyPr/>
        <a:lstStyle/>
        <a:p>
          <a:endParaRPr lang="en-US"/>
        </a:p>
      </dgm:t>
    </dgm:pt>
    <dgm:pt modelId="{CA1FE90B-49A3-44E4-B499-E8C8E7189C5A}" type="sibTrans" cxnId="{8061F06B-8966-4566-8003-491E5561C531}">
      <dgm:prSet/>
      <dgm:spPr/>
      <dgm:t>
        <a:bodyPr/>
        <a:lstStyle/>
        <a:p>
          <a:endParaRPr lang="en-US"/>
        </a:p>
      </dgm:t>
    </dgm:pt>
    <dgm:pt modelId="{6268E384-B31A-4148-B6FA-031C95E68CD6}">
      <dgm:prSet phldrT="[Text]" custT="1"/>
      <dgm:spPr/>
      <dgm:t>
        <a:bodyPr/>
        <a:lstStyle/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dirty="0" err="1" smtClean="0"/>
            <a:t>Dapatkan</a:t>
          </a:r>
          <a:r>
            <a:rPr lang="en-US" sz="2000" i="1" dirty="0" smtClean="0"/>
            <a:t> </a:t>
          </a:r>
          <a:r>
            <a:rPr lang="en-US" sz="2000" i="1" dirty="0" err="1" smtClean="0"/>
            <a:t>maklumbalas</a:t>
          </a:r>
          <a:endParaRPr lang="en-US" sz="2000" dirty="0"/>
        </a:p>
      </dgm:t>
    </dgm:pt>
    <dgm:pt modelId="{16F1CF2E-ACF6-4129-A0B5-959C131388B6}" type="parTrans" cxnId="{2DE8DE95-ECBC-41D9-938D-937F4CB2702E}">
      <dgm:prSet/>
      <dgm:spPr/>
      <dgm:t>
        <a:bodyPr/>
        <a:lstStyle/>
        <a:p>
          <a:endParaRPr lang="en-US"/>
        </a:p>
      </dgm:t>
    </dgm:pt>
    <dgm:pt modelId="{A0CAB9B6-0477-4C0D-BA6D-E21A750FD533}" type="sibTrans" cxnId="{2DE8DE95-ECBC-41D9-938D-937F4CB2702E}">
      <dgm:prSet/>
      <dgm:spPr/>
      <dgm:t>
        <a:bodyPr/>
        <a:lstStyle/>
        <a:p>
          <a:endParaRPr lang="en-US"/>
        </a:p>
      </dgm:t>
    </dgm:pt>
    <dgm:pt modelId="{BCFAAB6D-99DB-4D59-81C0-626DDE7187EE}">
      <dgm:prSet phldrT="[Text]" custT="1"/>
      <dgm:spPr/>
      <dgm:t>
        <a:bodyPr/>
        <a:lstStyle/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dirty="0" err="1" smtClean="0"/>
            <a:t>Kenalpasti</a:t>
          </a:r>
          <a:r>
            <a:rPr lang="en-US" sz="2000" i="1" dirty="0" smtClean="0"/>
            <a:t> </a:t>
          </a:r>
          <a:r>
            <a:rPr lang="en-US" sz="2000" i="1" dirty="0" err="1" smtClean="0"/>
            <a:t>tindakan</a:t>
          </a:r>
          <a:endParaRPr lang="en-US" sz="2000" dirty="0"/>
        </a:p>
      </dgm:t>
    </dgm:pt>
    <dgm:pt modelId="{FB9E5741-101C-4E5D-A63E-EE27E4673F27}" type="parTrans" cxnId="{A487A558-46E8-4366-9A2E-24B1FB26E0C5}">
      <dgm:prSet/>
      <dgm:spPr/>
      <dgm:t>
        <a:bodyPr/>
        <a:lstStyle/>
        <a:p>
          <a:endParaRPr lang="en-US"/>
        </a:p>
      </dgm:t>
    </dgm:pt>
    <dgm:pt modelId="{78151D95-65BF-4D36-86C0-6BB7DF03FDEA}" type="sibTrans" cxnId="{A487A558-46E8-4366-9A2E-24B1FB26E0C5}">
      <dgm:prSet/>
      <dgm:spPr/>
      <dgm:t>
        <a:bodyPr/>
        <a:lstStyle/>
        <a:p>
          <a:endParaRPr lang="en-US"/>
        </a:p>
      </dgm:t>
    </dgm:pt>
    <dgm:pt modelId="{3D6CD82D-2453-4C63-AAF3-7147B8D2B4A6}">
      <dgm:prSet phldrT="[Text]" custT="1"/>
      <dgm:spPr/>
      <dgm:t>
        <a:bodyPr/>
        <a:lstStyle/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dirty="0" err="1" smtClean="0"/>
            <a:t>Buat</a:t>
          </a:r>
          <a:r>
            <a:rPr lang="en-US" sz="2000" i="1" dirty="0" smtClean="0"/>
            <a:t> </a:t>
          </a:r>
          <a:r>
            <a:rPr lang="en-US" sz="2000" i="1" dirty="0" err="1" smtClean="0"/>
            <a:t>Susulan</a:t>
          </a:r>
          <a:endParaRPr lang="en-US" sz="2000" dirty="0"/>
        </a:p>
      </dgm:t>
    </dgm:pt>
    <dgm:pt modelId="{C6C2F6D7-0B43-4452-9ED9-6159E0EC1D95}" type="parTrans" cxnId="{850185DC-A749-4C40-A02F-AA4E9D293944}">
      <dgm:prSet/>
      <dgm:spPr/>
      <dgm:t>
        <a:bodyPr/>
        <a:lstStyle/>
        <a:p>
          <a:endParaRPr lang="en-US"/>
        </a:p>
      </dgm:t>
    </dgm:pt>
    <dgm:pt modelId="{0B767C23-70F0-443F-9CCD-67C2CA6828A3}" type="sibTrans" cxnId="{850185DC-A749-4C40-A02F-AA4E9D293944}">
      <dgm:prSet/>
      <dgm:spPr/>
      <dgm:t>
        <a:bodyPr/>
        <a:lstStyle/>
        <a:p>
          <a:endParaRPr lang="en-US"/>
        </a:p>
      </dgm:t>
    </dgm:pt>
    <dgm:pt modelId="{A91873BD-F6EA-4145-9A7C-B80FE9AFEFE3}">
      <dgm:prSet phldrT="[Text]" custT="1"/>
      <dgm:spPr/>
      <dgm:t>
        <a:bodyPr/>
        <a:lstStyle/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dirty="0" err="1" smtClean="0"/>
            <a:t>Terapkan</a:t>
          </a:r>
          <a:r>
            <a:rPr lang="en-US" sz="2000" i="1" dirty="0" smtClean="0"/>
            <a:t> </a:t>
          </a:r>
          <a:r>
            <a:rPr lang="en-US" sz="2000" i="1" dirty="0" err="1" smtClean="0"/>
            <a:t>dalam</a:t>
          </a:r>
          <a:r>
            <a:rPr lang="en-US" sz="2000" i="1" dirty="0" smtClean="0"/>
            <a:t> </a:t>
          </a:r>
          <a:r>
            <a:rPr lang="en-US" sz="2000" i="1" dirty="0" err="1" smtClean="0"/>
            <a:t>amalan</a:t>
          </a:r>
          <a:r>
            <a:rPr lang="en-US" sz="2000" i="1" dirty="0" smtClean="0"/>
            <a:t> </a:t>
          </a:r>
          <a:r>
            <a:rPr lang="en-US" sz="2000" i="1" dirty="0" err="1" smtClean="0"/>
            <a:t>kerja</a:t>
          </a:r>
          <a:r>
            <a:rPr lang="en-US" sz="2000" i="1" dirty="0" smtClean="0"/>
            <a:t> dan </a:t>
          </a:r>
          <a:r>
            <a:rPr lang="en-US" sz="2000" i="1" dirty="0" err="1" smtClean="0"/>
            <a:t>prosedur</a:t>
          </a:r>
          <a:endParaRPr lang="en-US" sz="2000" dirty="0"/>
        </a:p>
      </dgm:t>
    </dgm:pt>
    <dgm:pt modelId="{950EDD26-15C9-43A9-B956-95D87F47A113}" type="parTrans" cxnId="{FB4D650B-438D-4490-BE52-7D046ECB480C}">
      <dgm:prSet/>
      <dgm:spPr/>
      <dgm:t>
        <a:bodyPr/>
        <a:lstStyle/>
        <a:p>
          <a:endParaRPr lang="en-US"/>
        </a:p>
      </dgm:t>
    </dgm:pt>
    <dgm:pt modelId="{2667A1FF-6020-462F-A909-FE93D944A4D5}" type="sibTrans" cxnId="{FB4D650B-438D-4490-BE52-7D046ECB480C}">
      <dgm:prSet/>
      <dgm:spPr/>
      <dgm:t>
        <a:bodyPr/>
        <a:lstStyle/>
        <a:p>
          <a:endParaRPr lang="en-US"/>
        </a:p>
      </dgm:t>
    </dgm:pt>
    <dgm:pt modelId="{DDC9599B-7C98-46F9-9921-089371D4A271}">
      <dgm:prSet phldrT="[Text]" custT="1"/>
      <dgm:spPr/>
      <dgm:t>
        <a:bodyPr/>
        <a:lstStyle/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dirty="0" err="1" smtClean="0"/>
            <a:t>Kemaskini</a:t>
          </a:r>
          <a:r>
            <a:rPr lang="en-US" sz="2000" i="1" dirty="0" smtClean="0"/>
            <a:t> </a:t>
          </a:r>
          <a:r>
            <a:rPr lang="en-US" sz="2000" i="1" dirty="0" err="1" smtClean="0"/>
            <a:t>dokumen</a:t>
          </a:r>
          <a:r>
            <a:rPr lang="en-US" sz="2000" i="1" dirty="0" smtClean="0"/>
            <a:t> </a:t>
          </a:r>
          <a:r>
            <a:rPr lang="en-US" sz="2000" i="1" dirty="0" err="1" smtClean="0"/>
            <a:t>berkaitan</a:t>
          </a:r>
          <a:r>
            <a:rPr lang="en-US" sz="2000" i="1" dirty="0" smtClean="0"/>
            <a:t> </a:t>
          </a:r>
          <a:endParaRPr lang="en-US" sz="2000" dirty="0"/>
        </a:p>
      </dgm:t>
    </dgm:pt>
    <dgm:pt modelId="{08E006B0-3E7F-4EEB-9F2C-E7646C266693}" type="parTrans" cxnId="{C1E6DE01-DB2F-4E48-8189-3F43E2177604}">
      <dgm:prSet/>
      <dgm:spPr/>
      <dgm:t>
        <a:bodyPr/>
        <a:lstStyle/>
        <a:p>
          <a:endParaRPr lang="en-US"/>
        </a:p>
      </dgm:t>
    </dgm:pt>
    <dgm:pt modelId="{9E2D17F3-0510-4009-BF13-4AFE028ABE6E}" type="sibTrans" cxnId="{C1E6DE01-DB2F-4E48-8189-3F43E2177604}">
      <dgm:prSet/>
      <dgm:spPr/>
      <dgm:t>
        <a:bodyPr/>
        <a:lstStyle/>
        <a:p>
          <a:endParaRPr lang="en-US"/>
        </a:p>
      </dgm:t>
    </dgm:pt>
    <dgm:pt modelId="{FE58B36E-9BE2-40AF-A514-81C37759E1D8}">
      <dgm:prSet phldrT="[Text]" custT="1"/>
      <dgm:spPr/>
      <dgm:t>
        <a:bodyPr/>
        <a:lstStyle/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dirty="0" err="1" smtClean="0"/>
            <a:t>Arkib</a:t>
          </a:r>
          <a:r>
            <a:rPr lang="en-US" sz="2000" i="1" dirty="0" smtClean="0"/>
            <a:t> </a:t>
          </a:r>
          <a:r>
            <a:rPr lang="en-US" sz="2000" i="1" dirty="0" err="1" smtClean="0"/>
            <a:t>bersama-sama</a:t>
          </a:r>
          <a:r>
            <a:rPr lang="en-US" sz="2000" i="1" dirty="0" smtClean="0"/>
            <a:t> data </a:t>
          </a:r>
          <a:r>
            <a:rPr lang="en-US" sz="2000" i="1" dirty="0" err="1" smtClean="0"/>
            <a:t>sokongan</a:t>
          </a:r>
          <a:r>
            <a:rPr lang="en-US" sz="2000" i="1" dirty="0" smtClean="0"/>
            <a:t> dan </a:t>
          </a:r>
          <a:r>
            <a:rPr lang="en-US" sz="2000" i="1" dirty="0" err="1" smtClean="0"/>
            <a:t>dokumentasi</a:t>
          </a:r>
          <a:r>
            <a:rPr lang="en-US" sz="2000" i="1" dirty="0" smtClean="0"/>
            <a:t> lain yang </a:t>
          </a:r>
          <a:r>
            <a:rPr lang="en-US" sz="2000" i="1" dirty="0" err="1" smtClean="0"/>
            <a:t>relevan</a:t>
          </a:r>
          <a:endParaRPr lang="en-US" sz="2000" dirty="0"/>
        </a:p>
      </dgm:t>
    </dgm:pt>
    <dgm:pt modelId="{494C72DB-6317-4E67-B392-F062B082C7F0}" type="parTrans" cxnId="{DB265491-679E-454E-8328-84306A680F52}">
      <dgm:prSet/>
      <dgm:spPr/>
      <dgm:t>
        <a:bodyPr/>
        <a:lstStyle/>
        <a:p>
          <a:endParaRPr lang="en-US"/>
        </a:p>
      </dgm:t>
    </dgm:pt>
    <dgm:pt modelId="{FA8804C9-C4FF-400B-88FF-C73D4D7F2332}" type="sibTrans" cxnId="{DB265491-679E-454E-8328-84306A680F52}">
      <dgm:prSet/>
      <dgm:spPr/>
      <dgm:t>
        <a:bodyPr/>
        <a:lstStyle/>
        <a:p>
          <a:endParaRPr lang="en-US"/>
        </a:p>
      </dgm:t>
    </dgm:pt>
    <dgm:pt modelId="{9954051D-DEDF-449E-BDFB-E6D5B6735693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i="1" dirty="0" err="1" smtClean="0"/>
            <a:t>Simpan</a:t>
          </a:r>
          <a:r>
            <a:rPr lang="en-US" sz="2000" i="1" dirty="0" smtClean="0"/>
            <a:t> </a:t>
          </a:r>
          <a:r>
            <a:rPr lang="en-US" sz="2000" i="1" dirty="0" err="1" smtClean="0"/>
            <a:t>dalam</a:t>
          </a:r>
          <a:r>
            <a:rPr lang="en-US" sz="2000" i="1" dirty="0" smtClean="0"/>
            <a:t> </a:t>
          </a:r>
          <a:r>
            <a:rPr lang="en-US" sz="2000" i="1" dirty="0" err="1" smtClean="0"/>
            <a:t>repositori</a:t>
          </a:r>
          <a:r>
            <a:rPr lang="en-US" sz="2000" i="1" dirty="0" smtClean="0"/>
            <a:t> </a:t>
          </a:r>
          <a:r>
            <a:rPr lang="en-US" sz="2000" i="1" dirty="0" err="1" smtClean="0"/>
            <a:t>pusat</a:t>
          </a:r>
          <a:endParaRPr lang="en-US" sz="2000" dirty="0"/>
        </a:p>
      </dgm:t>
    </dgm:pt>
    <dgm:pt modelId="{EDD0A805-CDD4-4C1B-808A-E2FFA1F35425}" type="parTrans" cxnId="{E116D5E0-D6C6-4254-B546-15B657B9FAB6}">
      <dgm:prSet/>
      <dgm:spPr/>
      <dgm:t>
        <a:bodyPr/>
        <a:lstStyle/>
        <a:p>
          <a:endParaRPr lang="en-MY"/>
        </a:p>
      </dgm:t>
    </dgm:pt>
    <dgm:pt modelId="{9C010274-E398-4228-8210-B2EC48991C9A}" type="sibTrans" cxnId="{E116D5E0-D6C6-4254-B546-15B657B9FAB6}">
      <dgm:prSet/>
      <dgm:spPr/>
      <dgm:t>
        <a:bodyPr/>
        <a:lstStyle/>
        <a:p>
          <a:endParaRPr lang="en-MY"/>
        </a:p>
      </dgm:t>
    </dgm:pt>
    <dgm:pt modelId="{4EDCEDA0-50EA-4006-B810-BF7F29502960}" type="pres">
      <dgm:prSet presAssocID="{524C7379-A7B6-4F52-B894-DA9AA427110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E028ED-9B1E-4757-B049-592491665BD7}" type="pres">
      <dgm:prSet presAssocID="{157F4CA4-58A4-4356-AA1C-45179430A8A2}" presName="composite" presStyleCnt="0"/>
      <dgm:spPr/>
    </dgm:pt>
    <dgm:pt modelId="{F26CB904-D5C9-4375-ABE8-103AF593C0C2}" type="pres">
      <dgm:prSet presAssocID="{157F4CA4-58A4-4356-AA1C-45179430A8A2}" presName="rect1" presStyleLbl="trAlignAcc1" presStyleIdx="0" presStyleCnt="11" custScaleX="103959" custScaleY="1191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1C7A8-5D69-475E-9BD2-27DB07266A40}" type="pres">
      <dgm:prSet presAssocID="{157F4CA4-58A4-4356-AA1C-45179430A8A2}" presName="rect2" presStyleLbl="fgImgPlace1" presStyleIdx="0" presStyleCnt="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en-US"/>
        </a:p>
      </dgm:t>
    </dgm:pt>
    <dgm:pt modelId="{E363DA3E-862E-4E66-9786-710635FC55A0}" type="pres">
      <dgm:prSet presAssocID="{0E8DE895-2048-4F09-AC52-803E3AD3D9AF}" presName="sibTrans" presStyleCnt="0"/>
      <dgm:spPr/>
    </dgm:pt>
    <dgm:pt modelId="{A1DA3BE4-EAA7-416A-B171-FC790CD14E5B}" type="pres">
      <dgm:prSet presAssocID="{634162D6-E348-4EE1-A75D-AEF6793E0911}" presName="composite" presStyleCnt="0"/>
      <dgm:spPr/>
    </dgm:pt>
    <dgm:pt modelId="{5EDF5A4A-3BF2-4E53-9AB2-DDD82FEC37C3}" type="pres">
      <dgm:prSet presAssocID="{634162D6-E348-4EE1-A75D-AEF6793E0911}" presName="rect1" presStyleLbl="trAlignAcc1" presStyleIdx="1" presStyleCnt="11" custScaleX="87116" custScaleY="102510" custLinFactNeighborX="5523" custLinFactNeighborY="-31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AFE73C-23D7-4DDC-86AA-1DB8B7C181C3}" type="pres">
      <dgm:prSet presAssocID="{634162D6-E348-4EE1-A75D-AEF6793E0911}" presName="rect2" presStyleLbl="fgImgPlace1" presStyleIdx="1" presStyleCnt="11" custScaleX="163117" custScaleY="122487" custLinFactNeighborX="-39735" custLinFactNeighborY="-1851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2AA8E31C-6300-4DD1-9DE1-8A08AC41EE3A}" type="pres">
      <dgm:prSet presAssocID="{481352D4-9ADB-4E8C-A69A-C17D189037FC}" presName="sibTrans" presStyleCnt="0"/>
      <dgm:spPr/>
    </dgm:pt>
    <dgm:pt modelId="{3BE2A538-29E9-4CEC-B175-65AAA1A469D7}" type="pres">
      <dgm:prSet presAssocID="{9954051D-DEDF-449E-BDFB-E6D5B6735693}" presName="composite" presStyleCnt="0"/>
      <dgm:spPr/>
    </dgm:pt>
    <dgm:pt modelId="{AFEBB098-5E1E-43EA-92A7-EA2468396184}" type="pres">
      <dgm:prSet presAssocID="{9954051D-DEDF-449E-BDFB-E6D5B6735693}" presName="rect1" presStyleLbl="trAlignAcc1" presStyleIdx="2" presStyleCnt="11" custLinFactNeighborY="-27160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27709C2-0A8F-4236-828C-3C590E38A4C6}" type="pres">
      <dgm:prSet presAssocID="{9954051D-DEDF-449E-BDFB-E6D5B6735693}" presName="rect2" presStyleLbl="fgImgPlace1" presStyleIdx="2" presStyleCnt="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3000" r="-93000"/>
          </a:stretch>
        </a:blipFill>
      </dgm:spPr>
      <dgm:t>
        <a:bodyPr/>
        <a:lstStyle/>
        <a:p>
          <a:endParaRPr lang="en-MY"/>
        </a:p>
      </dgm:t>
    </dgm:pt>
    <dgm:pt modelId="{634047C8-5537-4056-9D17-12C4D870FDC6}" type="pres">
      <dgm:prSet presAssocID="{9C010274-E398-4228-8210-B2EC48991C9A}" presName="sibTrans" presStyleCnt="0"/>
      <dgm:spPr/>
    </dgm:pt>
    <dgm:pt modelId="{EE017B85-2A7A-45A1-A24F-DC90B7C8287A}" type="pres">
      <dgm:prSet presAssocID="{7D03BDF1-89EF-4B5A-B23F-99CAE614C66A}" presName="composite" presStyleCnt="0"/>
      <dgm:spPr/>
    </dgm:pt>
    <dgm:pt modelId="{25CBBA7D-58EF-4F40-80B0-4C20844B8C20}" type="pres">
      <dgm:prSet presAssocID="{7D03BDF1-89EF-4B5A-B23F-99CAE614C66A}" presName="rect1" presStyleLbl="trAlignAcc1" presStyleIdx="3" presStyleCnt="11" custLinFactNeighborX="-2543" custLinFactNeighborY="-1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70562-B8EE-4F65-94CD-6599A393615C}" type="pres">
      <dgm:prSet presAssocID="{7D03BDF1-89EF-4B5A-B23F-99CAE614C66A}" presName="rect2" presStyleLbl="fgImgPlace1" presStyleIdx="3" presStyleCnt="11" custScaleX="117117" custScaleY="70787" custLinFactNeighborX="-2543" custLinFactNeighborY="-1614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09C122F1-D76C-444F-A58D-3E1BD6F0C764}" type="pres">
      <dgm:prSet presAssocID="{CF6AB143-39DD-4B58-A28E-249F501682FE}" presName="sibTrans" presStyleCnt="0"/>
      <dgm:spPr/>
    </dgm:pt>
    <dgm:pt modelId="{BAE4A904-45E1-4AA0-8CE4-D9AFB0D7E835}" type="pres">
      <dgm:prSet presAssocID="{C5369AE6-A25B-462E-8A3D-CDC7ECA21DEC}" presName="composite" presStyleCnt="0"/>
      <dgm:spPr/>
    </dgm:pt>
    <dgm:pt modelId="{11368390-9B9E-45D2-90E5-6BBCAB153C9E}" type="pres">
      <dgm:prSet presAssocID="{C5369AE6-A25B-462E-8A3D-CDC7ECA21DEC}" presName="rect1" presStyleLbl="trAlignAcc1" presStyleIdx="4" presStyleCnt="11" custLinFactNeighborX="4078" custLinFactNeighborY="-23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0AEBB2-98B6-421A-ABE7-724C200B5F2F}" type="pres">
      <dgm:prSet presAssocID="{C5369AE6-A25B-462E-8A3D-CDC7ECA21DEC}" presName="rect2" presStyleLbl="fgImgPlace1" presStyleIdx="4" presStyleCnt="11" custScaleX="15458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38023C95-7091-476C-8002-80A9FC7B804C}" type="pres">
      <dgm:prSet presAssocID="{CA1FE90B-49A3-44E4-B499-E8C8E7189C5A}" presName="sibTrans" presStyleCnt="0"/>
      <dgm:spPr/>
    </dgm:pt>
    <dgm:pt modelId="{F12C6176-FECF-41B4-BB13-FC61D2FD96C9}" type="pres">
      <dgm:prSet presAssocID="{6268E384-B31A-4148-B6FA-031C95E68CD6}" presName="composite" presStyleCnt="0"/>
      <dgm:spPr/>
    </dgm:pt>
    <dgm:pt modelId="{CF08DD0E-1978-4699-A805-8FE6C407466C}" type="pres">
      <dgm:prSet presAssocID="{6268E384-B31A-4148-B6FA-031C95E68CD6}" presName="rect1" presStyleLbl="trAlignAcc1" presStyleIdx="5" presStyleCnt="11" custScaleX="91933" custLinFactNeighborX="-2592" custLinFactNeighborY="-132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5D6E30-442D-427F-9351-87A9633C5E5C}" type="pres">
      <dgm:prSet presAssocID="{6268E384-B31A-4148-B6FA-031C95E68CD6}" presName="rect2" presStyleLbl="fgImgPlace1" presStyleIdx="5" presStyleCnt="11" custScaleX="136924" custScaleY="80401" custLinFactNeighborX="-33130" custLinFactNeighborY="597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CB53A7E4-1088-427A-9483-62D50FC0D340}" type="pres">
      <dgm:prSet presAssocID="{A0CAB9B6-0477-4C0D-BA6D-E21A750FD533}" presName="sibTrans" presStyleCnt="0"/>
      <dgm:spPr/>
    </dgm:pt>
    <dgm:pt modelId="{7235D221-86B0-441A-83C2-B75A0494D235}" type="pres">
      <dgm:prSet presAssocID="{BCFAAB6D-99DB-4D59-81C0-626DDE7187EE}" presName="composite" presStyleCnt="0"/>
      <dgm:spPr/>
    </dgm:pt>
    <dgm:pt modelId="{45D10030-4150-4026-A9A0-6CA7D1655918}" type="pres">
      <dgm:prSet presAssocID="{BCFAAB6D-99DB-4D59-81C0-626DDE7187EE}" presName="rect1" presStyleLbl="trAlignAcc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B7D4C-6636-4B31-B537-34526B6C9653}" type="pres">
      <dgm:prSet presAssocID="{BCFAAB6D-99DB-4D59-81C0-626DDE7187EE}" presName="rect2" presStyleLbl="fgImgPlace1" presStyleIdx="6" presStyleCnt="11" custLinFactNeighborX="-2714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  <dgm:t>
        <a:bodyPr/>
        <a:lstStyle/>
        <a:p>
          <a:endParaRPr lang="en-US"/>
        </a:p>
      </dgm:t>
    </dgm:pt>
    <dgm:pt modelId="{5FE7EC26-71F9-4F43-913D-4F7B5DC8CD72}" type="pres">
      <dgm:prSet presAssocID="{78151D95-65BF-4D36-86C0-6BB7DF03FDEA}" presName="sibTrans" presStyleCnt="0"/>
      <dgm:spPr/>
    </dgm:pt>
    <dgm:pt modelId="{6E1F8753-79AA-4B5A-A2C5-ADCF00ABD788}" type="pres">
      <dgm:prSet presAssocID="{3D6CD82D-2453-4C63-AAF3-7147B8D2B4A6}" presName="composite" presStyleCnt="0"/>
      <dgm:spPr/>
    </dgm:pt>
    <dgm:pt modelId="{889B1FA1-5847-4263-B3D0-FB81C1C83434}" type="pres">
      <dgm:prSet presAssocID="{3D6CD82D-2453-4C63-AAF3-7147B8D2B4A6}" presName="rect1" presStyleLbl="trAlignAcc1" presStyleIdx="7" presStyleCnt="11" custScaleX="66573" custLinFactNeighborX="2433" custLinFactNeighborY="8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838CF-8AE9-4CE9-B9EB-36CFBAF12266}" type="pres">
      <dgm:prSet presAssocID="{3D6CD82D-2453-4C63-AAF3-7147B8D2B4A6}" presName="rect2" presStyleLbl="fgImgPlace1" presStyleIdx="7" presStyleCnt="11" custScaleX="124021" custScaleY="95621" custLinFactNeighborX="20445" custLinFactNeighborY="881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en-MY"/>
        </a:p>
      </dgm:t>
    </dgm:pt>
    <dgm:pt modelId="{4779C5FB-D298-4382-BD00-E2FB1DBA0BC8}" type="pres">
      <dgm:prSet presAssocID="{0B767C23-70F0-443F-9CCD-67C2CA6828A3}" presName="sibTrans" presStyleCnt="0"/>
      <dgm:spPr/>
    </dgm:pt>
    <dgm:pt modelId="{9B120B27-13DF-4A5A-86AA-4663114B8B00}" type="pres">
      <dgm:prSet presAssocID="{A91873BD-F6EA-4145-9A7C-B80FE9AFEFE3}" presName="composite" presStyleCnt="0"/>
      <dgm:spPr/>
    </dgm:pt>
    <dgm:pt modelId="{F7F09FE1-499B-4D6C-8EE6-AC2A1ABBE3B7}" type="pres">
      <dgm:prSet presAssocID="{A91873BD-F6EA-4145-9A7C-B80FE9AFEFE3}" presName="rect1" presStyleLbl="trAlignAcc1" presStyleIdx="8" presStyleCnt="11" custScaleX="105914" custScaleY="142650" custLinFactNeighborX="6106" custLinFactNeighborY="45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8DF10A-7B6E-45BA-A4AB-EDFB8EEBB01E}" type="pres">
      <dgm:prSet presAssocID="{A91873BD-F6EA-4145-9A7C-B80FE9AFEFE3}" presName="rect2" presStyleLbl="fgImgPlace1" presStyleIdx="8" presStyleCnt="11" custScaleX="119520" custScaleY="77488" custLinFactNeighborX="-1978" custLinFactNeighborY="1664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  <dgm:t>
        <a:bodyPr/>
        <a:lstStyle/>
        <a:p>
          <a:endParaRPr lang="en-MY"/>
        </a:p>
      </dgm:t>
    </dgm:pt>
    <dgm:pt modelId="{926B22FE-0DCE-4B35-A2C5-3512066C41FB}" type="pres">
      <dgm:prSet presAssocID="{2667A1FF-6020-462F-A909-FE93D944A4D5}" presName="sibTrans" presStyleCnt="0"/>
      <dgm:spPr/>
    </dgm:pt>
    <dgm:pt modelId="{E14589A3-EFD8-489E-9A01-66693EAB6EE7}" type="pres">
      <dgm:prSet presAssocID="{DDC9599B-7C98-46F9-9921-089371D4A271}" presName="composite" presStyleCnt="0"/>
      <dgm:spPr/>
    </dgm:pt>
    <dgm:pt modelId="{E9E04DF4-0753-436B-BA46-F54F1010F850}" type="pres">
      <dgm:prSet presAssocID="{DDC9599B-7C98-46F9-9921-089371D4A271}" presName="rect1" presStyleLbl="trAlignAcc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2CBE06-7742-48FC-A60A-074F668FE738}" type="pres">
      <dgm:prSet presAssocID="{DDC9599B-7C98-46F9-9921-089371D4A271}" presName="rect2" presStyleLbl="fgImgPlace1" presStyleIdx="9" presStyleCnt="11" custScaleX="155428" custScaleY="94796" custLinFactNeighborX="-12686" custLinFactNeighborY="-1767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81FC1757-0BDE-4208-99BE-9321E0D2FC94}" type="pres">
      <dgm:prSet presAssocID="{9E2D17F3-0510-4009-BF13-4AFE028ABE6E}" presName="sibTrans" presStyleCnt="0"/>
      <dgm:spPr/>
    </dgm:pt>
    <dgm:pt modelId="{462F758F-B659-4066-A172-181C7ED51BD8}" type="pres">
      <dgm:prSet presAssocID="{FE58B36E-9BE2-40AF-A514-81C37759E1D8}" presName="composite" presStyleCnt="0"/>
      <dgm:spPr/>
    </dgm:pt>
    <dgm:pt modelId="{CEB11C58-A8BF-42D2-8DEF-F2CE5858F810}" type="pres">
      <dgm:prSet presAssocID="{FE58B36E-9BE2-40AF-A514-81C37759E1D8}" presName="rect1" presStyleLbl="trAlignAcc1" presStyleIdx="10" presStyleCnt="11" custScaleX="182437" custLinFactNeighborX="49502" custLinFactNeighborY="-2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F5D35-2915-41FE-9069-667EF23F5611}" type="pres">
      <dgm:prSet presAssocID="{FE58B36E-9BE2-40AF-A514-81C37759E1D8}" presName="rect2" presStyleLbl="fgImgPlace1" presStyleIdx="10" presStyleCnt="11" custScaleX="191587" custScaleY="121364" custLinFactX="-50249" custLinFactNeighborX="-100000" custLinFactNeighborY="11283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en-MY"/>
        </a:p>
      </dgm:t>
    </dgm:pt>
  </dgm:ptLst>
  <dgm:cxnLst>
    <dgm:cxn modelId="{752126D4-206F-4424-9486-8D52C915E0DC}" type="presOf" srcId="{7D03BDF1-89EF-4B5A-B23F-99CAE614C66A}" destId="{25CBBA7D-58EF-4F40-80B0-4C20844B8C20}" srcOrd="0" destOrd="0" presId="urn:microsoft.com/office/officeart/2008/layout/PictureStrips"/>
    <dgm:cxn modelId="{24D250C1-0798-4EB7-8BA1-B3811F9A46EA}" type="presOf" srcId="{634162D6-E348-4EE1-A75D-AEF6793E0911}" destId="{5EDF5A4A-3BF2-4E53-9AB2-DDD82FEC37C3}" srcOrd="0" destOrd="0" presId="urn:microsoft.com/office/officeart/2008/layout/PictureStrips"/>
    <dgm:cxn modelId="{41F7E745-0F96-469F-BF7B-F44948EA1DD7}" type="presOf" srcId="{A91873BD-F6EA-4145-9A7C-B80FE9AFEFE3}" destId="{F7F09FE1-499B-4D6C-8EE6-AC2A1ABBE3B7}" srcOrd="0" destOrd="0" presId="urn:microsoft.com/office/officeart/2008/layout/PictureStrips"/>
    <dgm:cxn modelId="{7BD12FA2-E486-40CD-9E9B-DBF4BC77131D}" type="presOf" srcId="{BCFAAB6D-99DB-4D59-81C0-626DDE7187EE}" destId="{45D10030-4150-4026-A9A0-6CA7D1655918}" srcOrd="0" destOrd="0" presId="urn:microsoft.com/office/officeart/2008/layout/PictureStrips"/>
    <dgm:cxn modelId="{96FB9579-50AC-4CDC-95CB-845900710C81}" type="presOf" srcId="{FE58B36E-9BE2-40AF-A514-81C37759E1D8}" destId="{CEB11C58-A8BF-42D2-8DEF-F2CE5858F810}" srcOrd="0" destOrd="0" presId="urn:microsoft.com/office/officeart/2008/layout/PictureStrips"/>
    <dgm:cxn modelId="{F7A3E89A-7D7A-47C1-8F34-29D954CEB711}" type="presOf" srcId="{6268E384-B31A-4148-B6FA-031C95E68CD6}" destId="{CF08DD0E-1978-4699-A805-8FE6C407466C}" srcOrd="0" destOrd="0" presId="urn:microsoft.com/office/officeart/2008/layout/PictureStrips"/>
    <dgm:cxn modelId="{C1E6DE01-DB2F-4E48-8189-3F43E2177604}" srcId="{524C7379-A7B6-4F52-B894-DA9AA427110F}" destId="{DDC9599B-7C98-46F9-9921-089371D4A271}" srcOrd="9" destOrd="0" parTransId="{08E006B0-3E7F-4EEB-9F2C-E7646C266693}" sibTransId="{9E2D17F3-0510-4009-BF13-4AFE028ABE6E}"/>
    <dgm:cxn modelId="{FB4D650B-438D-4490-BE52-7D046ECB480C}" srcId="{524C7379-A7B6-4F52-B894-DA9AA427110F}" destId="{A91873BD-F6EA-4145-9A7C-B80FE9AFEFE3}" srcOrd="8" destOrd="0" parTransId="{950EDD26-15C9-43A9-B956-95D87F47A113}" sibTransId="{2667A1FF-6020-462F-A909-FE93D944A4D5}"/>
    <dgm:cxn modelId="{F9317A8B-B9C2-481F-B94E-44C7553D26C3}" type="presOf" srcId="{157F4CA4-58A4-4356-AA1C-45179430A8A2}" destId="{F26CB904-D5C9-4375-ABE8-103AF593C0C2}" srcOrd="0" destOrd="0" presId="urn:microsoft.com/office/officeart/2008/layout/PictureStrips"/>
    <dgm:cxn modelId="{850185DC-A749-4C40-A02F-AA4E9D293944}" srcId="{524C7379-A7B6-4F52-B894-DA9AA427110F}" destId="{3D6CD82D-2453-4C63-AAF3-7147B8D2B4A6}" srcOrd="7" destOrd="0" parTransId="{C6C2F6D7-0B43-4452-9ED9-6159E0EC1D95}" sibTransId="{0B767C23-70F0-443F-9CCD-67C2CA6828A3}"/>
    <dgm:cxn modelId="{1E843FFA-C918-4106-9E8A-55EFFC721CB7}" type="presOf" srcId="{DDC9599B-7C98-46F9-9921-089371D4A271}" destId="{E9E04DF4-0753-436B-BA46-F54F1010F850}" srcOrd="0" destOrd="0" presId="urn:microsoft.com/office/officeart/2008/layout/PictureStrips"/>
    <dgm:cxn modelId="{2D3BF6C4-EFDC-46B8-AB5E-406CF1A477CB}" type="presOf" srcId="{3D6CD82D-2453-4C63-AAF3-7147B8D2B4A6}" destId="{889B1FA1-5847-4263-B3D0-FB81C1C83434}" srcOrd="0" destOrd="0" presId="urn:microsoft.com/office/officeart/2008/layout/PictureStrips"/>
    <dgm:cxn modelId="{A487A558-46E8-4366-9A2E-24B1FB26E0C5}" srcId="{524C7379-A7B6-4F52-B894-DA9AA427110F}" destId="{BCFAAB6D-99DB-4D59-81C0-626DDE7187EE}" srcOrd="6" destOrd="0" parTransId="{FB9E5741-101C-4E5D-A63E-EE27E4673F27}" sibTransId="{78151D95-65BF-4D36-86C0-6BB7DF03FDEA}"/>
    <dgm:cxn modelId="{A14489B0-A6E0-4EE0-8609-CF499C1682C8}" srcId="{524C7379-A7B6-4F52-B894-DA9AA427110F}" destId="{7D03BDF1-89EF-4B5A-B23F-99CAE614C66A}" srcOrd="3" destOrd="0" parTransId="{E4E27333-79BD-4C41-9CA5-89C7FBC8298E}" sibTransId="{CF6AB143-39DD-4B58-A28E-249F501682FE}"/>
    <dgm:cxn modelId="{51BFEABB-7A54-4822-BEB8-63CAB4185E12}" srcId="{524C7379-A7B6-4F52-B894-DA9AA427110F}" destId="{634162D6-E348-4EE1-A75D-AEF6793E0911}" srcOrd="1" destOrd="0" parTransId="{20166C09-1887-4919-9012-6638754A0A0C}" sibTransId="{481352D4-9ADB-4E8C-A69A-C17D189037FC}"/>
    <dgm:cxn modelId="{2DE8DE95-ECBC-41D9-938D-937F4CB2702E}" srcId="{524C7379-A7B6-4F52-B894-DA9AA427110F}" destId="{6268E384-B31A-4148-B6FA-031C95E68CD6}" srcOrd="5" destOrd="0" parTransId="{16F1CF2E-ACF6-4129-A0B5-959C131388B6}" sibTransId="{A0CAB9B6-0477-4C0D-BA6D-E21A750FD533}"/>
    <dgm:cxn modelId="{45EC791A-5B30-475E-9835-547B46E27473}" type="presOf" srcId="{C5369AE6-A25B-462E-8A3D-CDC7ECA21DEC}" destId="{11368390-9B9E-45D2-90E5-6BBCAB153C9E}" srcOrd="0" destOrd="0" presId="urn:microsoft.com/office/officeart/2008/layout/PictureStrips"/>
    <dgm:cxn modelId="{21D6D7C6-2202-495B-8210-2E934F1F8883}" srcId="{524C7379-A7B6-4F52-B894-DA9AA427110F}" destId="{157F4CA4-58A4-4356-AA1C-45179430A8A2}" srcOrd="0" destOrd="0" parTransId="{525615C2-A885-409E-A164-B4A2A30FCA1C}" sibTransId="{0E8DE895-2048-4F09-AC52-803E3AD3D9AF}"/>
    <dgm:cxn modelId="{DB265491-679E-454E-8328-84306A680F52}" srcId="{524C7379-A7B6-4F52-B894-DA9AA427110F}" destId="{FE58B36E-9BE2-40AF-A514-81C37759E1D8}" srcOrd="10" destOrd="0" parTransId="{494C72DB-6317-4E67-B392-F062B082C7F0}" sibTransId="{FA8804C9-C4FF-400B-88FF-C73D4D7F2332}"/>
    <dgm:cxn modelId="{4C5CC9D6-E4C1-4ED7-98D7-129C2D351C48}" type="presOf" srcId="{9954051D-DEDF-449E-BDFB-E6D5B6735693}" destId="{AFEBB098-5E1E-43EA-92A7-EA2468396184}" srcOrd="0" destOrd="0" presId="urn:microsoft.com/office/officeart/2008/layout/PictureStrips"/>
    <dgm:cxn modelId="{E116D5E0-D6C6-4254-B546-15B657B9FAB6}" srcId="{524C7379-A7B6-4F52-B894-DA9AA427110F}" destId="{9954051D-DEDF-449E-BDFB-E6D5B6735693}" srcOrd="2" destOrd="0" parTransId="{EDD0A805-CDD4-4C1B-808A-E2FFA1F35425}" sibTransId="{9C010274-E398-4228-8210-B2EC48991C9A}"/>
    <dgm:cxn modelId="{8061F06B-8966-4566-8003-491E5561C531}" srcId="{524C7379-A7B6-4F52-B894-DA9AA427110F}" destId="{C5369AE6-A25B-462E-8A3D-CDC7ECA21DEC}" srcOrd="4" destOrd="0" parTransId="{0AABD3AC-00C4-48CD-A79B-F73298F7E88D}" sibTransId="{CA1FE90B-49A3-44E4-B499-E8C8E7189C5A}"/>
    <dgm:cxn modelId="{3E81CBE3-9926-4622-A18A-DF39E483748D}" type="presOf" srcId="{524C7379-A7B6-4F52-B894-DA9AA427110F}" destId="{4EDCEDA0-50EA-4006-B810-BF7F29502960}" srcOrd="0" destOrd="0" presId="urn:microsoft.com/office/officeart/2008/layout/PictureStrips"/>
    <dgm:cxn modelId="{FFD6F27E-D676-49E8-A9F1-604F7A8A99FA}" type="presParOf" srcId="{4EDCEDA0-50EA-4006-B810-BF7F29502960}" destId="{1EE028ED-9B1E-4757-B049-592491665BD7}" srcOrd="0" destOrd="0" presId="urn:microsoft.com/office/officeart/2008/layout/PictureStrips"/>
    <dgm:cxn modelId="{74E96AE7-0458-4874-9318-F1246FF89583}" type="presParOf" srcId="{1EE028ED-9B1E-4757-B049-592491665BD7}" destId="{F26CB904-D5C9-4375-ABE8-103AF593C0C2}" srcOrd="0" destOrd="0" presId="urn:microsoft.com/office/officeart/2008/layout/PictureStrips"/>
    <dgm:cxn modelId="{60B81829-004F-4C27-8F44-AFE620C9A322}" type="presParOf" srcId="{1EE028ED-9B1E-4757-B049-592491665BD7}" destId="{CBF1C7A8-5D69-475E-9BD2-27DB07266A40}" srcOrd="1" destOrd="0" presId="urn:microsoft.com/office/officeart/2008/layout/PictureStrips"/>
    <dgm:cxn modelId="{94B272F4-9A5E-4407-906B-C1235614FD36}" type="presParOf" srcId="{4EDCEDA0-50EA-4006-B810-BF7F29502960}" destId="{E363DA3E-862E-4E66-9786-710635FC55A0}" srcOrd="1" destOrd="0" presId="urn:microsoft.com/office/officeart/2008/layout/PictureStrips"/>
    <dgm:cxn modelId="{A76A73F7-30CB-4EE9-9F79-8E8B2D9BF891}" type="presParOf" srcId="{4EDCEDA0-50EA-4006-B810-BF7F29502960}" destId="{A1DA3BE4-EAA7-416A-B171-FC790CD14E5B}" srcOrd="2" destOrd="0" presId="urn:microsoft.com/office/officeart/2008/layout/PictureStrips"/>
    <dgm:cxn modelId="{4C19E78A-0138-478D-8735-6A75ECC3BF66}" type="presParOf" srcId="{A1DA3BE4-EAA7-416A-B171-FC790CD14E5B}" destId="{5EDF5A4A-3BF2-4E53-9AB2-DDD82FEC37C3}" srcOrd="0" destOrd="0" presId="urn:microsoft.com/office/officeart/2008/layout/PictureStrips"/>
    <dgm:cxn modelId="{51204931-E230-43EC-A58F-2F27A70D26DA}" type="presParOf" srcId="{A1DA3BE4-EAA7-416A-B171-FC790CD14E5B}" destId="{8CAFE73C-23D7-4DDC-86AA-1DB8B7C181C3}" srcOrd="1" destOrd="0" presId="urn:microsoft.com/office/officeart/2008/layout/PictureStrips"/>
    <dgm:cxn modelId="{63976EC4-EF0C-4588-A431-0A654560706F}" type="presParOf" srcId="{4EDCEDA0-50EA-4006-B810-BF7F29502960}" destId="{2AA8E31C-6300-4DD1-9DE1-8A08AC41EE3A}" srcOrd="3" destOrd="0" presId="urn:microsoft.com/office/officeart/2008/layout/PictureStrips"/>
    <dgm:cxn modelId="{16955644-CD21-4267-A052-F59A52A5B636}" type="presParOf" srcId="{4EDCEDA0-50EA-4006-B810-BF7F29502960}" destId="{3BE2A538-29E9-4CEC-B175-65AAA1A469D7}" srcOrd="4" destOrd="0" presId="urn:microsoft.com/office/officeart/2008/layout/PictureStrips"/>
    <dgm:cxn modelId="{B660E455-C016-43F4-A9B8-F4ED4E2FE6CA}" type="presParOf" srcId="{3BE2A538-29E9-4CEC-B175-65AAA1A469D7}" destId="{AFEBB098-5E1E-43EA-92A7-EA2468396184}" srcOrd="0" destOrd="0" presId="urn:microsoft.com/office/officeart/2008/layout/PictureStrips"/>
    <dgm:cxn modelId="{76F31949-C765-442C-8A3A-45FD1E718AAB}" type="presParOf" srcId="{3BE2A538-29E9-4CEC-B175-65AAA1A469D7}" destId="{527709C2-0A8F-4236-828C-3C590E38A4C6}" srcOrd="1" destOrd="0" presId="urn:microsoft.com/office/officeart/2008/layout/PictureStrips"/>
    <dgm:cxn modelId="{EC14685E-4DBC-43D0-9620-2251315AB90C}" type="presParOf" srcId="{4EDCEDA0-50EA-4006-B810-BF7F29502960}" destId="{634047C8-5537-4056-9D17-12C4D870FDC6}" srcOrd="5" destOrd="0" presId="urn:microsoft.com/office/officeart/2008/layout/PictureStrips"/>
    <dgm:cxn modelId="{7701BA84-7FFB-47FC-AEA6-3D826B83DF49}" type="presParOf" srcId="{4EDCEDA0-50EA-4006-B810-BF7F29502960}" destId="{EE017B85-2A7A-45A1-A24F-DC90B7C8287A}" srcOrd="6" destOrd="0" presId="urn:microsoft.com/office/officeart/2008/layout/PictureStrips"/>
    <dgm:cxn modelId="{468A6A18-F4AD-4A1D-8A06-2E99E0BED129}" type="presParOf" srcId="{EE017B85-2A7A-45A1-A24F-DC90B7C8287A}" destId="{25CBBA7D-58EF-4F40-80B0-4C20844B8C20}" srcOrd="0" destOrd="0" presId="urn:microsoft.com/office/officeart/2008/layout/PictureStrips"/>
    <dgm:cxn modelId="{8C33E396-0E65-4995-A82F-BCCE3DCA46DA}" type="presParOf" srcId="{EE017B85-2A7A-45A1-A24F-DC90B7C8287A}" destId="{50170562-B8EE-4F65-94CD-6599A393615C}" srcOrd="1" destOrd="0" presId="urn:microsoft.com/office/officeart/2008/layout/PictureStrips"/>
    <dgm:cxn modelId="{5036C2BC-1197-448E-892E-509888F9F871}" type="presParOf" srcId="{4EDCEDA0-50EA-4006-B810-BF7F29502960}" destId="{09C122F1-D76C-444F-A58D-3E1BD6F0C764}" srcOrd="7" destOrd="0" presId="urn:microsoft.com/office/officeart/2008/layout/PictureStrips"/>
    <dgm:cxn modelId="{A9C7F871-F40F-4971-989E-A1BA916E1D38}" type="presParOf" srcId="{4EDCEDA0-50EA-4006-B810-BF7F29502960}" destId="{BAE4A904-45E1-4AA0-8CE4-D9AFB0D7E835}" srcOrd="8" destOrd="0" presId="urn:microsoft.com/office/officeart/2008/layout/PictureStrips"/>
    <dgm:cxn modelId="{77616C92-84DE-49C1-A21B-3E83E3EBEB59}" type="presParOf" srcId="{BAE4A904-45E1-4AA0-8CE4-D9AFB0D7E835}" destId="{11368390-9B9E-45D2-90E5-6BBCAB153C9E}" srcOrd="0" destOrd="0" presId="urn:microsoft.com/office/officeart/2008/layout/PictureStrips"/>
    <dgm:cxn modelId="{E419B8BF-CAA9-47AB-9928-C6C3EA340794}" type="presParOf" srcId="{BAE4A904-45E1-4AA0-8CE4-D9AFB0D7E835}" destId="{B40AEBB2-98B6-421A-ABE7-724C200B5F2F}" srcOrd="1" destOrd="0" presId="urn:microsoft.com/office/officeart/2008/layout/PictureStrips"/>
    <dgm:cxn modelId="{24F75461-BA13-4252-BBB5-EB1F94D7C961}" type="presParOf" srcId="{4EDCEDA0-50EA-4006-B810-BF7F29502960}" destId="{38023C95-7091-476C-8002-80A9FC7B804C}" srcOrd="9" destOrd="0" presId="urn:microsoft.com/office/officeart/2008/layout/PictureStrips"/>
    <dgm:cxn modelId="{987B9818-BD1F-4EAE-948B-EF9A7460CB60}" type="presParOf" srcId="{4EDCEDA0-50EA-4006-B810-BF7F29502960}" destId="{F12C6176-FECF-41B4-BB13-FC61D2FD96C9}" srcOrd="10" destOrd="0" presId="urn:microsoft.com/office/officeart/2008/layout/PictureStrips"/>
    <dgm:cxn modelId="{9CF0397C-4561-4DC7-A806-6BF1ECEDD63A}" type="presParOf" srcId="{F12C6176-FECF-41B4-BB13-FC61D2FD96C9}" destId="{CF08DD0E-1978-4699-A805-8FE6C407466C}" srcOrd="0" destOrd="0" presId="urn:microsoft.com/office/officeart/2008/layout/PictureStrips"/>
    <dgm:cxn modelId="{65369111-A22A-4F30-860A-7EE4EB181F3E}" type="presParOf" srcId="{F12C6176-FECF-41B4-BB13-FC61D2FD96C9}" destId="{2D5D6E30-442D-427F-9351-87A9633C5E5C}" srcOrd="1" destOrd="0" presId="urn:microsoft.com/office/officeart/2008/layout/PictureStrips"/>
    <dgm:cxn modelId="{68ABA296-46C8-4454-BFF8-47FB10931EA9}" type="presParOf" srcId="{4EDCEDA0-50EA-4006-B810-BF7F29502960}" destId="{CB53A7E4-1088-427A-9483-62D50FC0D340}" srcOrd="11" destOrd="0" presId="urn:microsoft.com/office/officeart/2008/layout/PictureStrips"/>
    <dgm:cxn modelId="{D2FC0593-E506-4802-B540-B905E1590507}" type="presParOf" srcId="{4EDCEDA0-50EA-4006-B810-BF7F29502960}" destId="{7235D221-86B0-441A-83C2-B75A0494D235}" srcOrd="12" destOrd="0" presId="urn:microsoft.com/office/officeart/2008/layout/PictureStrips"/>
    <dgm:cxn modelId="{00CE4D07-9F33-4D08-AD38-AC92F13A123B}" type="presParOf" srcId="{7235D221-86B0-441A-83C2-B75A0494D235}" destId="{45D10030-4150-4026-A9A0-6CA7D1655918}" srcOrd="0" destOrd="0" presId="urn:microsoft.com/office/officeart/2008/layout/PictureStrips"/>
    <dgm:cxn modelId="{5553E747-3548-4E1D-A374-45834A52AA19}" type="presParOf" srcId="{7235D221-86B0-441A-83C2-B75A0494D235}" destId="{9C3B7D4C-6636-4B31-B537-34526B6C9653}" srcOrd="1" destOrd="0" presId="urn:microsoft.com/office/officeart/2008/layout/PictureStrips"/>
    <dgm:cxn modelId="{7AACB816-4FA2-4844-987E-CE86CA002498}" type="presParOf" srcId="{4EDCEDA0-50EA-4006-B810-BF7F29502960}" destId="{5FE7EC26-71F9-4F43-913D-4F7B5DC8CD72}" srcOrd="13" destOrd="0" presId="urn:microsoft.com/office/officeart/2008/layout/PictureStrips"/>
    <dgm:cxn modelId="{EA37DD97-9227-4F86-9EBF-74C6F234BC2F}" type="presParOf" srcId="{4EDCEDA0-50EA-4006-B810-BF7F29502960}" destId="{6E1F8753-79AA-4B5A-A2C5-ADCF00ABD788}" srcOrd="14" destOrd="0" presId="urn:microsoft.com/office/officeart/2008/layout/PictureStrips"/>
    <dgm:cxn modelId="{27EB3BF3-7FF4-410E-91C8-F8723F70BF45}" type="presParOf" srcId="{6E1F8753-79AA-4B5A-A2C5-ADCF00ABD788}" destId="{889B1FA1-5847-4263-B3D0-FB81C1C83434}" srcOrd="0" destOrd="0" presId="urn:microsoft.com/office/officeart/2008/layout/PictureStrips"/>
    <dgm:cxn modelId="{3F953510-3C0B-450D-8314-F5D94E3D5E6E}" type="presParOf" srcId="{6E1F8753-79AA-4B5A-A2C5-ADCF00ABD788}" destId="{54E838CF-8AE9-4CE9-B9EB-36CFBAF12266}" srcOrd="1" destOrd="0" presId="urn:microsoft.com/office/officeart/2008/layout/PictureStrips"/>
    <dgm:cxn modelId="{19FC1380-00B6-4702-8CF3-F8061762BDC0}" type="presParOf" srcId="{4EDCEDA0-50EA-4006-B810-BF7F29502960}" destId="{4779C5FB-D298-4382-BD00-E2FB1DBA0BC8}" srcOrd="15" destOrd="0" presId="urn:microsoft.com/office/officeart/2008/layout/PictureStrips"/>
    <dgm:cxn modelId="{BAD54B0D-66EE-4D2F-A0EF-DEFA794A1F38}" type="presParOf" srcId="{4EDCEDA0-50EA-4006-B810-BF7F29502960}" destId="{9B120B27-13DF-4A5A-86AA-4663114B8B00}" srcOrd="16" destOrd="0" presId="urn:microsoft.com/office/officeart/2008/layout/PictureStrips"/>
    <dgm:cxn modelId="{4C6E79AE-7A97-4EEA-BFB3-AB1BF5FE5D68}" type="presParOf" srcId="{9B120B27-13DF-4A5A-86AA-4663114B8B00}" destId="{F7F09FE1-499B-4D6C-8EE6-AC2A1ABBE3B7}" srcOrd="0" destOrd="0" presId="urn:microsoft.com/office/officeart/2008/layout/PictureStrips"/>
    <dgm:cxn modelId="{5879AA40-7AFC-40B1-96BA-B4C0E9F90A67}" type="presParOf" srcId="{9B120B27-13DF-4A5A-86AA-4663114B8B00}" destId="{7A8DF10A-7B6E-45BA-A4AB-EDFB8EEBB01E}" srcOrd="1" destOrd="0" presId="urn:microsoft.com/office/officeart/2008/layout/PictureStrips"/>
    <dgm:cxn modelId="{C42E1AEE-161E-49E0-B05D-3BF0A71B5A30}" type="presParOf" srcId="{4EDCEDA0-50EA-4006-B810-BF7F29502960}" destId="{926B22FE-0DCE-4B35-A2C5-3512066C41FB}" srcOrd="17" destOrd="0" presId="urn:microsoft.com/office/officeart/2008/layout/PictureStrips"/>
    <dgm:cxn modelId="{46C386AD-AE60-4C29-BD01-EE99E64D15A7}" type="presParOf" srcId="{4EDCEDA0-50EA-4006-B810-BF7F29502960}" destId="{E14589A3-EFD8-489E-9A01-66693EAB6EE7}" srcOrd="18" destOrd="0" presId="urn:microsoft.com/office/officeart/2008/layout/PictureStrips"/>
    <dgm:cxn modelId="{35835130-6ABE-4B97-8698-D691A4E629B3}" type="presParOf" srcId="{E14589A3-EFD8-489E-9A01-66693EAB6EE7}" destId="{E9E04DF4-0753-436B-BA46-F54F1010F850}" srcOrd="0" destOrd="0" presId="urn:microsoft.com/office/officeart/2008/layout/PictureStrips"/>
    <dgm:cxn modelId="{F3D4F9BD-C31F-46A2-952D-0FEF2B0F0886}" type="presParOf" srcId="{E14589A3-EFD8-489E-9A01-66693EAB6EE7}" destId="{5A2CBE06-7742-48FC-A60A-074F668FE738}" srcOrd="1" destOrd="0" presId="urn:microsoft.com/office/officeart/2008/layout/PictureStrips"/>
    <dgm:cxn modelId="{AC8E2108-46C8-4680-A890-B29FC46DAA6E}" type="presParOf" srcId="{4EDCEDA0-50EA-4006-B810-BF7F29502960}" destId="{81FC1757-0BDE-4208-99BE-9321E0D2FC94}" srcOrd="19" destOrd="0" presId="urn:microsoft.com/office/officeart/2008/layout/PictureStrips"/>
    <dgm:cxn modelId="{D5C87AF5-AFBD-4B9C-A181-326CACE76149}" type="presParOf" srcId="{4EDCEDA0-50EA-4006-B810-BF7F29502960}" destId="{462F758F-B659-4066-A172-181C7ED51BD8}" srcOrd="20" destOrd="0" presId="urn:microsoft.com/office/officeart/2008/layout/PictureStrips"/>
    <dgm:cxn modelId="{67895312-D731-42D6-ABE9-9CA979BEB910}" type="presParOf" srcId="{462F758F-B659-4066-A172-181C7ED51BD8}" destId="{CEB11C58-A8BF-42D2-8DEF-F2CE5858F810}" srcOrd="0" destOrd="0" presId="urn:microsoft.com/office/officeart/2008/layout/PictureStrips"/>
    <dgm:cxn modelId="{D13F7B9F-30A9-4ACA-9AA5-9DF1CF7B36F9}" type="presParOf" srcId="{462F758F-B659-4066-A172-181C7ED51BD8}" destId="{66AF5D35-2915-41FE-9069-667EF23F561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FA478F-3959-4030-AD23-6A8FCCF8B1C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AE1E50C1-5C93-4171-A9E6-74A72E774C48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800" dirty="0" smtClean="0"/>
            <a:t>understand different types of knowledge assets</a:t>
          </a:r>
          <a:endParaRPr lang="en-MY" sz="2800" dirty="0"/>
        </a:p>
      </dgm:t>
    </dgm:pt>
    <dgm:pt modelId="{1F40E6CF-2308-4859-8E59-933447CAB512}" type="parTrans" cxnId="{33C27DB6-1554-482E-A9EF-6A8590C05A98}">
      <dgm:prSet/>
      <dgm:spPr/>
      <dgm:t>
        <a:bodyPr/>
        <a:lstStyle/>
        <a:p>
          <a:endParaRPr lang="en-MY" sz="2800"/>
        </a:p>
      </dgm:t>
    </dgm:pt>
    <dgm:pt modelId="{10122E70-442B-457E-92FE-A4D149BCE568}" type="sibTrans" cxnId="{33C27DB6-1554-482E-A9EF-6A8590C05A98}">
      <dgm:prSet/>
      <dgm:spPr/>
      <dgm:t>
        <a:bodyPr/>
        <a:lstStyle/>
        <a:p>
          <a:endParaRPr lang="en-MY" sz="2800"/>
        </a:p>
      </dgm:t>
    </dgm:pt>
    <dgm:pt modelId="{70544CA7-8946-4499-A5F4-8D559684CBA0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2800" dirty="0" smtClean="0"/>
            <a:t>design strategies to leverage on the knowledge assets</a:t>
          </a:r>
          <a:endParaRPr lang="en-MY" sz="2800" dirty="0"/>
        </a:p>
      </dgm:t>
    </dgm:pt>
    <dgm:pt modelId="{65AC3C72-FACE-462C-8414-70CDD6C99B4D}" type="parTrans" cxnId="{31F39C8E-36ED-48C8-B142-4611BDA9437B}">
      <dgm:prSet/>
      <dgm:spPr/>
      <dgm:t>
        <a:bodyPr/>
        <a:lstStyle/>
        <a:p>
          <a:endParaRPr lang="en-MY" sz="2800"/>
        </a:p>
      </dgm:t>
    </dgm:pt>
    <dgm:pt modelId="{AEDEE77E-0259-4656-B5BB-ABC4A5590D4E}" type="sibTrans" cxnId="{31F39C8E-36ED-48C8-B142-4611BDA9437B}">
      <dgm:prSet/>
      <dgm:spPr/>
      <dgm:t>
        <a:bodyPr/>
        <a:lstStyle/>
        <a:p>
          <a:endParaRPr lang="en-MY" sz="2800"/>
        </a:p>
      </dgm:t>
    </dgm:pt>
    <dgm:pt modelId="{A93838BE-23EE-4B9A-9BB0-DF81D8B6E9DC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800" dirty="0" smtClean="0"/>
            <a:t>Identify and apply suitable KM tools and techniques to transfer knowledge</a:t>
          </a:r>
          <a:endParaRPr lang="en-MY" sz="2800" dirty="0"/>
        </a:p>
      </dgm:t>
    </dgm:pt>
    <dgm:pt modelId="{1D950590-5B61-4C4B-9FD8-CCE9A90386AB}" type="parTrans" cxnId="{855D70B3-08B5-4566-8D3B-E21A7AAFDA3D}">
      <dgm:prSet/>
      <dgm:spPr/>
      <dgm:t>
        <a:bodyPr/>
        <a:lstStyle/>
        <a:p>
          <a:endParaRPr lang="en-MY" sz="2800"/>
        </a:p>
      </dgm:t>
    </dgm:pt>
    <dgm:pt modelId="{6EC977F8-5098-4CB2-9FAB-2FFD77D357EE}" type="sibTrans" cxnId="{855D70B3-08B5-4566-8D3B-E21A7AAFDA3D}">
      <dgm:prSet/>
      <dgm:spPr/>
      <dgm:t>
        <a:bodyPr/>
        <a:lstStyle/>
        <a:p>
          <a:endParaRPr lang="en-MY" sz="2800"/>
        </a:p>
      </dgm:t>
    </dgm:pt>
    <dgm:pt modelId="{082F8408-AB36-4572-AC38-83940B93AA68}" type="pres">
      <dgm:prSet presAssocID="{A4FA478F-3959-4030-AD23-6A8FCCF8B1C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5258172D-5726-4D8F-AEF9-1B5F145CE331}" type="pres">
      <dgm:prSet presAssocID="{AE1E50C1-5C93-4171-A9E6-74A72E774C48}" presName="parentLin" presStyleCnt="0"/>
      <dgm:spPr/>
    </dgm:pt>
    <dgm:pt modelId="{53E1FF68-9EC2-4866-A174-71D861B550B0}" type="pres">
      <dgm:prSet presAssocID="{AE1E50C1-5C93-4171-A9E6-74A72E774C48}" presName="parentLeftMargin" presStyleLbl="node1" presStyleIdx="0" presStyleCnt="3"/>
      <dgm:spPr/>
      <dgm:t>
        <a:bodyPr/>
        <a:lstStyle/>
        <a:p>
          <a:endParaRPr lang="en-MY"/>
        </a:p>
      </dgm:t>
    </dgm:pt>
    <dgm:pt modelId="{84157CAF-F843-4E7C-8937-8921DD85ECE8}" type="pres">
      <dgm:prSet presAssocID="{AE1E50C1-5C93-4171-A9E6-74A72E774C48}" presName="parentText" presStyleLbl="node1" presStyleIdx="0" presStyleCnt="3" custScaleX="142857" custScaleY="124559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607EB91-C93D-4D60-82C7-57A6317E24D1}" type="pres">
      <dgm:prSet presAssocID="{AE1E50C1-5C93-4171-A9E6-74A72E774C48}" presName="negativeSpace" presStyleCnt="0"/>
      <dgm:spPr/>
    </dgm:pt>
    <dgm:pt modelId="{128E7F42-E813-4E10-B4C4-3984851CC70F}" type="pres">
      <dgm:prSet presAssocID="{AE1E50C1-5C93-4171-A9E6-74A72E774C48}" presName="childText" presStyleLbl="conFgAcc1" presStyleIdx="0" presStyleCnt="3">
        <dgm:presLayoutVars>
          <dgm:bulletEnabled val="1"/>
        </dgm:presLayoutVars>
      </dgm:prSet>
      <dgm:spPr/>
    </dgm:pt>
    <dgm:pt modelId="{890591AC-ADBD-4748-A487-51C3E98D2479}" type="pres">
      <dgm:prSet presAssocID="{10122E70-442B-457E-92FE-A4D149BCE568}" presName="spaceBetweenRectangles" presStyleCnt="0"/>
      <dgm:spPr/>
    </dgm:pt>
    <dgm:pt modelId="{5EDC2C31-6789-4631-88F9-5359E2EFC08D}" type="pres">
      <dgm:prSet presAssocID="{70544CA7-8946-4499-A5F4-8D559684CBA0}" presName="parentLin" presStyleCnt="0"/>
      <dgm:spPr/>
    </dgm:pt>
    <dgm:pt modelId="{73FD3F09-8AE7-423C-B81F-DC41FCA0A9A7}" type="pres">
      <dgm:prSet presAssocID="{70544CA7-8946-4499-A5F4-8D559684CBA0}" presName="parentLeftMargin" presStyleLbl="node1" presStyleIdx="0" presStyleCnt="3"/>
      <dgm:spPr/>
      <dgm:t>
        <a:bodyPr/>
        <a:lstStyle/>
        <a:p>
          <a:endParaRPr lang="en-MY"/>
        </a:p>
      </dgm:t>
    </dgm:pt>
    <dgm:pt modelId="{3519805C-1CDB-4850-98C2-C3527A007651}" type="pres">
      <dgm:prSet presAssocID="{70544CA7-8946-4499-A5F4-8D559684CBA0}" presName="parentText" presStyleLbl="node1" presStyleIdx="1" presStyleCnt="3" custScaleX="142857" custScaleY="122904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EFA7D2D-1B1E-49A5-B8B8-9A0EF7260900}" type="pres">
      <dgm:prSet presAssocID="{70544CA7-8946-4499-A5F4-8D559684CBA0}" presName="negativeSpace" presStyleCnt="0"/>
      <dgm:spPr/>
    </dgm:pt>
    <dgm:pt modelId="{C4A44FC4-F9BE-4AAB-89DB-38FCCEE41514}" type="pres">
      <dgm:prSet presAssocID="{70544CA7-8946-4499-A5F4-8D559684CBA0}" presName="childText" presStyleLbl="conFgAcc1" presStyleIdx="1" presStyleCnt="3">
        <dgm:presLayoutVars>
          <dgm:bulletEnabled val="1"/>
        </dgm:presLayoutVars>
      </dgm:prSet>
      <dgm:spPr/>
    </dgm:pt>
    <dgm:pt modelId="{01B86D1E-CA0C-40A6-8094-D7841AECC488}" type="pres">
      <dgm:prSet presAssocID="{AEDEE77E-0259-4656-B5BB-ABC4A5590D4E}" presName="spaceBetweenRectangles" presStyleCnt="0"/>
      <dgm:spPr/>
    </dgm:pt>
    <dgm:pt modelId="{E79D7331-FA39-43DF-B0E0-255E3A726789}" type="pres">
      <dgm:prSet presAssocID="{A93838BE-23EE-4B9A-9BB0-DF81D8B6E9DC}" presName="parentLin" presStyleCnt="0"/>
      <dgm:spPr/>
    </dgm:pt>
    <dgm:pt modelId="{B5945EE8-8D7E-4642-9290-3C54ABA270D9}" type="pres">
      <dgm:prSet presAssocID="{A93838BE-23EE-4B9A-9BB0-DF81D8B6E9DC}" presName="parentLeftMargin" presStyleLbl="node1" presStyleIdx="1" presStyleCnt="3"/>
      <dgm:spPr/>
      <dgm:t>
        <a:bodyPr/>
        <a:lstStyle/>
        <a:p>
          <a:endParaRPr lang="en-MY"/>
        </a:p>
      </dgm:t>
    </dgm:pt>
    <dgm:pt modelId="{064AE3DA-9E01-4B78-821A-9120D2BC4739}" type="pres">
      <dgm:prSet presAssocID="{A93838BE-23EE-4B9A-9BB0-DF81D8B6E9DC}" presName="parentText" presStyleLbl="node1" presStyleIdx="2" presStyleCnt="3" custScaleX="142857" custScaleY="121705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433F03F-5112-4A4A-BFB8-08914B2AF319}" type="pres">
      <dgm:prSet presAssocID="{A93838BE-23EE-4B9A-9BB0-DF81D8B6E9DC}" presName="negativeSpace" presStyleCnt="0"/>
      <dgm:spPr/>
    </dgm:pt>
    <dgm:pt modelId="{57E5D106-CE8F-4ABF-8F55-0EACDEF49DA9}" type="pres">
      <dgm:prSet presAssocID="{A93838BE-23EE-4B9A-9BB0-DF81D8B6E9D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1E13F50-16CC-44D3-AD63-64429773A8FD}" type="presOf" srcId="{A93838BE-23EE-4B9A-9BB0-DF81D8B6E9DC}" destId="{064AE3DA-9E01-4B78-821A-9120D2BC4739}" srcOrd="1" destOrd="0" presId="urn:microsoft.com/office/officeart/2005/8/layout/list1"/>
    <dgm:cxn modelId="{3243F312-A302-453B-A91E-2AFF2BB92D73}" type="presOf" srcId="{AE1E50C1-5C93-4171-A9E6-74A72E774C48}" destId="{84157CAF-F843-4E7C-8937-8921DD85ECE8}" srcOrd="1" destOrd="0" presId="urn:microsoft.com/office/officeart/2005/8/layout/list1"/>
    <dgm:cxn modelId="{31F39C8E-36ED-48C8-B142-4611BDA9437B}" srcId="{A4FA478F-3959-4030-AD23-6A8FCCF8B1C6}" destId="{70544CA7-8946-4499-A5F4-8D559684CBA0}" srcOrd="1" destOrd="0" parTransId="{65AC3C72-FACE-462C-8414-70CDD6C99B4D}" sibTransId="{AEDEE77E-0259-4656-B5BB-ABC4A5590D4E}"/>
    <dgm:cxn modelId="{3797CDE5-1D1E-49C3-8A7A-A68B9BD86397}" type="presOf" srcId="{70544CA7-8946-4499-A5F4-8D559684CBA0}" destId="{3519805C-1CDB-4850-98C2-C3527A007651}" srcOrd="1" destOrd="0" presId="urn:microsoft.com/office/officeart/2005/8/layout/list1"/>
    <dgm:cxn modelId="{6D542377-F071-40AA-B27D-74D0A99A46F4}" type="presOf" srcId="{AE1E50C1-5C93-4171-A9E6-74A72E774C48}" destId="{53E1FF68-9EC2-4866-A174-71D861B550B0}" srcOrd="0" destOrd="0" presId="urn:microsoft.com/office/officeart/2005/8/layout/list1"/>
    <dgm:cxn modelId="{CBE107FD-3045-4215-9AF9-4560C43F0F31}" type="presOf" srcId="{A93838BE-23EE-4B9A-9BB0-DF81D8B6E9DC}" destId="{B5945EE8-8D7E-4642-9290-3C54ABA270D9}" srcOrd="0" destOrd="0" presId="urn:microsoft.com/office/officeart/2005/8/layout/list1"/>
    <dgm:cxn modelId="{A76F4521-04C0-47A1-937C-4A1E68FA4111}" type="presOf" srcId="{A4FA478F-3959-4030-AD23-6A8FCCF8B1C6}" destId="{082F8408-AB36-4572-AC38-83940B93AA68}" srcOrd="0" destOrd="0" presId="urn:microsoft.com/office/officeart/2005/8/layout/list1"/>
    <dgm:cxn modelId="{855D70B3-08B5-4566-8D3B-E21A7AAFDA3D}" srcId="{A4FA478F-3959-4030-AD23-6A8FCCF8B1C6}" destId="{A93838BE-23EE-4B9A-9BB0-DF81D8B6E9DC}" srcOrd="2" destOrd="0" parTransId="{1D950590-5B61-4C4B-9FD8-CCE9A90386AB}" sibTransId="{6EC977F8-5098-4CB2-9FAB-2FFD77D357EE}"/>
    <dgm:cxn modelId="{E004DFF2-778D-439F-95D7-7B90AE351931}" type="presOf" srcId="{70544CA7-8946-4499-A5F4-8D559684CBA0}" destId="{73FD3F09-8AE7-423C-B81F-DC41FCA0A9A7}" srcOrd="0" destOrd="0" presId="urn:microsoft.com/office/officeart/2005/8/layout/list1"/>
    <dgm:cxn modelId="{33C27DB6-1554-482E-A9EF-6A8590C05A98}" srcId="{A4FA478F-3959-4030-AD23-6A8FCCF8B1C6}" destId="{AE1E50C1-5C93-4171-A9E6-74A72E774C48}" srcOrd="0" destOrd="0" parTransId="{1F40E6CF-2308-4859-8E59-933447CAB512}" sibTransId="{10122E70-442B-457E-92FE-A4D149BCE568}"/>
    <dgm:cxn modelId="{7AAB5041-B597-41A0-BD94-2198B46F28CE}" type="presParOf" srcId="{082F8408-AB36-4572-AC38-83940B93AA68}" destId="{5258172D-5726-4D8F-AEF9-1B5F145CE331}" srcOrd="0" destOrd="0" presId="urn:microsoft.com/office/officeart/2005/8/layout/list1"/>
    <dgm:cxn modelId="{8D503A6E-0155-4477-B940-A926689D2BA9}" type="presParOf" srcId="{5258172D-5726-4D8F-AEF9-1B5F145CE331}" destId="{53E1FF68-9EC2-4866-A174-71D861B550B0}" srcOrd="0" destOrd="0" presId="urn:microsoft.com/office/officeart/2005/8/layout/list1"/>
    <dgm:cxn modelId="{0117B3AA-9F5A-4F76-BEDA-1A66512D13EC}" type="presParOf" srcId="{5258172D-5726-4D8F-AEF9-1B5F145CE331}" destId="{84157CAF-F843-4E7C-8937-8921DD85ECE8}" srcOrd="1" destOrd="0" presId="urn:microsoft.com/office/officeart/2005/8/layout/list1"/>
    <dgm:cxn modelId="{228E4D8A-F285-4C05-9FA9-68322AF4C155}" type="presParOf" srcId="{082F8408-AB36-4572-AC38-83940B93AA68}" destId="{7607EB91-C93D-4D60-82C7-57A6317E24D1}" srcOrd="1" destOrd="0" presId="urn:microsoft.com/office/officeart/2005/8/layout/list1"/>
    <dgm:cxn modelId="{5C23B4E1-EDA0-4EB0-BD34-12F7CBB33735}" type="presParOf" srcId="{082F8408-AB36-4572-AC38-83940B93AA68}" destId="{128E7F42-E813-4E10-B4C4-3984851CC70F}" srcOrd="2" destOrd="0" presId="urn:microsoft.com/office/officeart/2005/8/layout/list1"/>
    <dgm:cxn modelId="{AFDCA7ED-CC94-46B1-B142-C719BBFF1C2F}" type="presParOf" srcId="{082F8408-AB36-4572-AC38-83940B93AA68}" destId="{890591AC-ADBD-4748-A487-51C3E98D2479}" srcOrd="3" destOrd="0" presId="urn:microsoft.com/office/officeart/2005/8/layout/list1"/>
    <dgm:cxn modelId="{0FF1540E-F574-4F1D-A7F0-C06306DC2395}" type="presParOf" srcId="{082F8408-AB36-4572-AC38-83940B93AA68}" destId="{5EDC2C31-6789-4631-88F9-5359E2EFC08D}" srcOrd="4" destOrd="0" presId="urn:microsoft.com/office/officeart/2005/8/layout/list1"/>
    <dgm:cxn modelId="{6D1D9B59-B332-4D1F-AC21-923DE798F464}" type="presParOf" srcId="{5EDC2C31-6789-4631-88F9-5359E2EFC08D}" destId="{73FD3F09-8AE7-423C-B81F-DC41FCA0A9A7}" srcOrd="0" destOrd="0" presId="urn:microsoft.com/office/officeart/2005/8/layout/list1"/>
    <dgm:cxn modelId="{E4C325D4-80A3-449F-9B46-3B3F93FF54CF}" type="presParOf" srcId="{5EDC2C31-6789-4631-88F9-5359E2EFC08D}" destId="{3519805C-1CDB-4850-98C2-C3527A007651}" srcOrd="1" destOrd="0" presId="urn:microsoft.com/office/officeart/2005/8/layout/list1"/>
    <dgm:cxn modelId="{1B475D81-DC74-484E-9155-E9862C948D0B}" type="presParOf" srcId="{082F8408-AB36-4572-AC38-83940B93AA68}" destId="{0EFA7D2D-1B1E-49A5-B8B8-9A0EF7260900}" srcOrd="5" destOrd="0" presId="urn:microsoft.com/office/officeart/2005/8/layout/list1"/>
    <dgm:cxn modelId="{50BD8114-8A3B-486D-8AAB-8F401FB0B46A}" type="presParOf" srcId="{082F8408-AB36-4572-AC38-83940B93AA68}" destId="{C4A44FC4-F9BE-4AAB-89DB-38FCCEE41514}" srcOrd="6" destOrd="0" presId="urn:microsoft.com/office/officeart/2005/8/layout/list1"/>
    <dgm:cxn modelId="{EBB3B377-E8DF-44FE-A33A-D7B2E3D0E9CA}" type="presParOf" srcId="{082F8408-AB36-4572-AC38-83940B93AA68}" destId="{01B86D1E-CA0C-40A6-8094-D7841AECC488}" srcOrd="7" destOrd="0" presId="urn:microsoft.com/office/officeart/2005/8/layout/list1"/>
    <dgm:cxn modelId="{1F4EFF75-B6CC-4883-8968-50A5657EE19B}" type="presParOf" srcId="{082F8408-AB36-4572-AC38-83940B93AA68}" destId="{E79D7331-FA39-43DF-B0E0-255E3A726789}" srcOrd="8" destOrd="0" presId="urn:microsoft.com/office/officeart/2005/8/layout/list1"/>
    <dgm:cxn modelId="{90B4A541-997F-4B63-ABEF-FAB2CE75FCE7}" type="presParOf" srcId="{E79D7331-FA39-43DF-B0E0-255E3A726789}" destId="{B5945EE8-8D7E-4642-9290-3C54ABA270D9}" srcOrd="0" destOrd="0" presId="urn:microsoft.com/office/officeart/2005/8/layout/list1"/>
    <dgm:cxn modelId="{BAF4A5BF-BF56-48E3-BFE3-D06FDD5B83B8}" type="presParOf" srcId="{E79D7331-FA39-43DF-B0E0-255E3A726789}" destId="{064AE3DA-9E01-4B78-821A-9120D2BC4739}" srcOrd="1" destOrd="0" presId="urn:microsoft.com/office/officeart/2005/8/layout/list1"/>
    <dgm:cxn modelId="{C1C61DB4-8253-49D1-A2D3-85B8742A0AB4}" type="presParOf" srcId="{082F8408-AB36-4572-AC38-83940B93AA68}" destId="{7433F03F-5112-4A4A-BFB8-08914B2AF319}" srcOrd="9" destOrd="0" presId="urn:microsoft.com/office/officeart/2005/8/layout/list1"/>
    <dgm:cxn modelId="{EE0046BD-1984-4A21-B56A-D948D2073349}" type="presParOf" srcId="{082F8408-AB36-4572-AC38-83940B93AA68}" destId="{57E5D106-CE8F-4ABF-8F55-0EACDEF49DA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9C3B5E-B0CD-403B-8D41-997FCB1F673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ABEC4F5F-037F-4BB0-AEA5-44CA26580E5A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smtClean="0"/>
            <a:t>Knowledge seeker</a:t>
          </a:r>
          <a:endParaRPr lang="en-MY" dirty="0"/>
        </a:p>
      </dgm:t>
    </dgm:pt>
    <dgm:pt modelId="{B1B947AB-44D5-4ABE-8696-CF083C5476E1}" type="parTrans" cxnId="{4D6F6EC5-205A-4392-A916-1DABA0036ED1}">
      <dgm:prSet/>
      <dgm:spPr/>
      <dgm:t>
        <a:bodyPr/>
        <a:lstStyle/>
        <a:p>
          <a:endParaRPr lang="en-MY"/>
        </a:p>
      </dgm:t>
    </dgm:pt>
    <dgm:pt modelId="{9A946AC5-129B-460D-8BBE-342E82E45BB8}" type="sibTrans" cxnId="{4D6F6EC5-205A-4392-A916-1DABA0036ED1}">
      <dgm:prSet/>
      <dgm:spPr/>
      <dgm:t>
        <a:bodyPr/>
        <a:lstStyle/>
        <a:p>
          <a:endParaRPr lang="en-MY"/>
        </a:p>
      </dgm:t>
    </dgm:pt>
    <dgm:pt modelId="{88C383D3-C7D9-492A-AB8B-E7E0DB8DE21E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 smtClean="0"/>
            <a:t>Knowledge bearer</a:t>
          </a:r>
          <a:endParaRPr lang="en-MY" dirty="0"/>
        </a:p>
      </dgm:t>
    </dgm:pt>
    <dgm:pt modelId="{B16DF0D5-D4FE-48EB-8E55-1603644F6554}" type="parTrans" cxnId="{78025392-19A2-483F-A8BE-2FB3F5A3EEC1}">
      <dgm:prSet/>
      <dgm:spPr/>
      <dgm:t>
        <a:bodyPr/>
        <a:lstStyle/>
        <a:p>
          <a:endParaRPr lang="en-MY"/>
        </a:p>
      </dgm:t>
    </dgm:pt>
    <dgm:pt modelId="{E2DC1836-0DB3-4DAE-AB40-ED8743061E2E}" type="sibTrans" cxnId="{78025392-19A2-483F-A8BE-2FB3F5A3EEC1}">
      <dgm:prSet/>
      <dgm:spPr/>
      <dgm:t>
        <a:bodyPr/>
        <a:lstStyle/>
        <a:p>
          <a:endParaRPr lang="en-MY"/>
        </a:p>
      </dgm:t>
    </dgm:pt>
    <dgm:pt modelId="{2C77BDDB-E813-4319-A221-21A6B8A6A816}" type="pres">
      <dgm:prSet presAssocID="{3F9C3B5E-B0CD-403B-8D41-997FCB1F673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14B225D0-E295-4FAC-8D85-1D1726214AD0}" type="pres">
      <dgm:prSet presAssocID="{ABEC4F5F-037F-4BB0-AEA5-44CA26580E5A}" presName="arrow" presStyleLbl="node1" presStyleIdx="0" presStyleCnt="2" custScaleY="1001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639AF2F-EA5F-4F14-92F4-D2804E73E07A}" type="pres">
      <dgm:prSet presAssocID="{88C383D3-C7D9-492A-AB8B-E7E0DB8DE21E}" presName="arrow" presStyleLbl="node1" presStyleIdx="1" presStyleCnt="2" custScaleY="10028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78025392-19A2-483F-A8BE-2FB3F5A3EEC1}" srcId="{3F9C3B5E-B0CD-403B-8D41-997FCB1F6738}" destId="{88C383D3-C7D9-492A-AB8B-E7E0DB8DE21E}" srcOrd="1" destOrd="0" parTransId="{B16DF0D5-D4FE-48EB-8E55-1603644F6554}" sibTransId="{E2DC1836-0DB3-4DAE-AB40-ED8743061E2E}"/>
    <dgm:cxn modelId="{21FFEC7B-12CE-40D6-BED6-88C4C82DB7A4}" type="presOf" srcId="{88C383D3-C7D9-492A-AB8B-E7E0DB8DE21E}" destId="{0639AF2F-EA5F-4F14-92F4-D2804E73E07A}" srcOrd="0" destOrd="0" presId="urn:microsoft.com/office/officeart/2005/8/layout/arrow5"/>
    <dgm:cxn modelId="{AE568582-3BD9-462A-A84C-254B39F7EE7A}" type="presOf" srcId="{3F9C3B5E-B0CD-403B-8D41-997FCB1F6738}" destId="{2C77BDDB-E813-4319-A221-21A6B8A6A816}" srcOrd="0" destOrd="0" presId="urn:microsoft.com/office/officeart/2005/8/layout/arrow5"/>
    <dgm:cxn modelId="{5B3A43E2-E4F6-4714-9AFE-1C3DA805030B}" type="presOf" srcId="{ABEC4F5F-037F-4BB0-AEA5-44CA26580E5A}" destId="{14B225D0-E295-4FAC-8D85-1D1726214AD0}" srcOrd="0" destOrd="0" presId="urn:microsoft.com/office/officeart/2005/8/layout/arrow5"/>
    <dgm:cxn modelId="{4D6F6EC5-205A-4392-A916-1DABA0036ED1}" srcId="{3F9C3B5E-B0CD-403B-8D41-997FCB1F6738}" destId="{ABEC4F5F-037F-4BB0-AEA5-44CA26580E5A}" srcOrd="0" destOrd="0" parTransId="{B1B947AB-44D5-4ABE-8696-CF083C5476E1}" sibTransId="{9A946AC5-129B-460D-8BBE-342E82E45BB8}"/>
    <dgm:cxn modelId="{5096A576-9376-4207-96C7-7C504B8BB3C1}" type="presParOf" srcId="{2C77BDDB-E813-4319-A221-21A6B8A6A816}" destId="{14B225D0-E295-4FAC-8D85-1D1726214AD0}" srcOrd="0" destOrd="0" presId="urn:microsoft.com/office/officeart/2005/8/layout/arrow5"/>
    <dgm:cxn modelId="{C9F661AB-6EB9-4F42-892B-31DD02F78302}" type="presParOf" srcId="{2C77BDDB-E813-4319-A221-21A6B8A6A816}" destId="{0639AF2F-EA5F-4F14-92F4-D2804E73E07A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D96CD5-6B51-4889-B21F-F1C7E208D009}" type="doc">
      <dgm:prSet loTypeId="urn:microsoft.com/office/officeart/2005/8/layout/vList3#2" loCatId="list" qsTypeId="urn:microsoft.com/office/officeart/2005/8/quickstyle/simple1" qsCatId="simple" csTypeId="urn:microsoft.com/office/officeart/2005/8/colors/accent6_5" csCatId="accent6" phldr="1"/>
      <dgm:spPr/>
    </dgm:pt>
    <dgm:pt modelId="{A62E0F8A-BCC0-4A16-8498-4E9AE53FC129}">
      <dgm:prSet phldrT="[Text]" custT="1"/>
      <dgm:spPr>
        <a:solidFill>
          <a:srgbClr val="025198"/>
        </a:solidFill>
      </dgm:spPr>
      <dgm:t>
        <a:bodyPr/>
        <a:lstStyle/>
        <a:p>
          <a:pPr algn="l"/>
          <a:r>
            <a:rPr lang="en-US" sz="1600" dirty="0" smtClean="0">
              <a:latin typeface="Franklin Gothic Medium" pitchFamily="34" charset="0"/>
            </a:rPr>
            <a:t>Easy to find experienced individuals</a:t>
          </a:r>
          <a:endParaRPr lang="en-MY" sz="1600" dirty="0">
            <a:latin typeface="Franklin Gothic Medium" pitchFamily="34" charset="0"/>
          </a:endParaRPr>
        </a:p>
      </dgm:t>
    </dgm:pt>
    <dgm:pt modelId="{8D42981C-BCE6-47C5-8643-2C98AC73D81B}" type="parTrans" cxnId="{63B62F7F-E334-4D2D-B9EF-FB8E1552C5E3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C1706BC5-D8CE-4844-AD55-118DC47F1BAF}" type="sibTrans" cxnId="{63B62F7F-E334-4D2D-B9EF-FB8E1552C5E3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9ADEE9CC-24D1-4C3E-9D92-FB212F4EFD5F}">
      <dgm:prSet phldrT="[Text]" custT="1"/>
      <dgm:spPr>
        <a:solidFill>
          <a:srgbClr val="025198"/>
        </a:solidFill>
      </dgm:spPr>
      <dgm:t>
        <a:bodyPr/>
        <a:lstStyle/>
        <a:p>
          <a:pPr algn="l"/>
          <a:r>
            <a:rPr lang="en-US" sz="1600" dirty="0" smtClean="0">
              <a:latin typeface="Franklin Gothic Medium" pitchFamily="34" charset="0"/>
            </a:rPr>
            <a:t>Enterprise wide knowledge at our finger tips</a:t>
          </a:r>
          <a:endParaRPr lang="en-MY" sz="1600" dirty="0">
            <a:latin typeface="Franklin Gothic Medium" pitchFamily="34" charset="0"/>
          </a:endParaRPr>
        </a:p>
      </dgm:t>
    </dgm:pt>
    <dgm:pt modelId="{C484D976-91A9-4C36-BE05-2CB25F8EECD0}" type="parTrans" cxnId="{476621A6-1BA4-4877-BF3F-995861CAAFAE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6BE9922E-03F5-4ABC-ADA3-9A922FC850E3}" type="sibTrans" cxnId="{476621A6-1BA4-4877-BF3F-995861CAAFAE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6170AA1D-95BD-4427-8C28-D8CB6CB58110}">
      <dgm:prSet phldrT="[Text]" custT="1"/>
      <dgm:spPr>
        <a:solidFill>
          <a:srgbClr val="025198"/>
        </a:solidFill>
      </dgm:spPr>
      <dgm:t>
        <a:bodyPr/>
        <a:lstStyle/>
        <a:p>
          <a:pPr algn="l"/>
          <a:r>
            <a:rPr lang="en-US" sz="1600" dirty="0" smtClean="0">
              <a:latin typeface="Franklin Gothic Medium" pitchFamily="34" charset="0"/>
            </a:rPr>
            <a:t>Improve communication and break down silos</a:t>
          </a:r>
          <a:endParaRPr lang="en-MY" sz="1600" dirty="0">
            <a:latin typeface="Franklin Gothic Medium" pitchFamily="34" charset="0"/>
          </a:endParaRPr>
        </a:p>
      </dgm:t>
    </dgm:pt>
    <dgm:pt modelId="{EF6BA614-384E-4193-BB70-CB76BCAFFC17}" type="parTrans" cxnId="{F528E66B-B155-4C00-8A65-561A51970514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D8ACD96A-AB3F-4286-9797-993A2B9FC6AD}" type="sibTrans" cxnId="{F528E66B-B155-4C00-8A65-561A51970514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E98539B7-C32D-49E5-A887-8112DF1C44D4}">
      <dgm:prSet phldrT="[Text]" custT="1"/>
      <dgm:spPr>
        <a:solidFill>
          <a:srgbClr val="025198"/>
        </a:solidFill>
      </dgm:spPr>
      <dgm:t>
        <a:bodyPr/>
        <a:lstStyle/>
        <a:p>
          <a:pPr algn="l"/>
          <a:r>
            <a:rPr lang="en-US" sz="1600" dirty="0" smtClean="0">
              <a:latin typeface="Franklin Gothic Medium" pitchFamily="34" charset="0"/>
            </a:rPr>
            <a:t>Generate new ideas that can be incorporated into innovative products and processes</a:t>
          </a:r>
          <a:endParaRPr lang="en-MY" sz="1600" dirty="0">
            <a:latin typeface="Franklin Gothic Medium" pitchFamily="34" charset="0"/>
          </a:endParaRPr>
        </a:p>
      </dgm:t>
    </dgm:pt>
    <dgm:pt modelId="{99F10856-97D4-4995-8C58-973C07BE2C81}" type="parTrans" cxnId="{316329C2-B50E-4AAE-A55E-D4F5D5B929DD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44DCE963-A643-49D5-9E71-7FEC43C3F335}" type="sibTrans" cxnId="{316329C2-B50E-4AAE-A55E-D4F5D5B929DD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CD491EAF-6E35-4180-8F9E-1080B5380860}">
      <dgm:prSet phldrT="[Text]" custT="1"/>
      <dgm:spPr>
        <a:solidFill>
          <a:srgbClr val="025198"/>
        </a:solidFill>
      </dgm:spPr>
      <dgm:t>
        <a:bodyPr/>
        <a:lstStyle/>
        <a:p>
          <a:pPr algn="l"/>
          <a:r>
            <a:rPr lang="en-US" sz="1600" dirty="0" smtClean="0">
              <a:latin typeface="Franklin Gothic Medium" pitchFamily="34" charset="0"/>
            </a:rPr>
            <a:t>Improve productivity by reusing “what we know</a:t>
          </a:r>
          <a:endParaRPr lang="en-MY" sz="1600" dirty="0">
            <a:latin typeface="Franklin Gothic Medium" pitchFamily="34" charset="0"/>
          </a:endParaRPr>
        </a:p>
      </dgm:t>
    </dgm:pt>
    <dgm:pt modelId="{2D9E4E53-DE75-4E6F-BE6D-82F2D49E26D0}" type="sibTrans" cxnId="{C82B6F7D-8E59-4DD9-BB77-387C2E800F88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7DDE998F-B5BD-4F76-B3B5-8A50133DA1EC}" type="parTrans" cxnId="{C82B6F7D-8E59-4DD9-BB77-387C2E800F88}">
      <dgm:prSet/>
      <dgm:spPr/>
      <dgm:t>
        <a:bodyPr/>
        <a:lstStyle/>
        <a:p>
          <a:pPr algn="l"/>
          <a:endParaRPr lang="en-MY" sz="1600">
            <a:latin typeface="Franklin Gothic Medium" pitchFamily="34" charset="0"/>
          </a:endParaRPr>
        </a:p>
      </dgm:t>
    </dgm:pt>
    <dgm:pt modelId="{5E5149B3-BC15-49DA-8D4C-99160ABCCA59}" type="pres">
      <dgm:prSet presAssocID="{E4D96CD5-6B51-4889-B21F-F1C7E208D009}" presName="linearFlow" presStyleCnt="0">
        <dgm:presLayoutVars>
          <dgm:dir/>
          <dgm:resizeHandles val="exact"/>
        </dgm:presLayoutVars>
      </dgm:prSet>
      <dgm:spPr/>
    </dgm:pt>
    <dgm:pt modelId="{2D4BEEDD-3E05-429D-90D6-096EDC4575AD}" type="pres">
      <dgm:prSet presAssocID="{A62E0F8A-BCC0-4A16-8498-4E9AE53FC129}" presName="composite" presStyleCnt="0"/>
      <dgm:spPr/>
    </dgm:pt>
    <dgm:pt modelId="{F79F4F09-486C-49B4-8885-E0631D4852D0}" type="pres">
      <dgm:prSet presAssocID="{A62E0F8A-BCC0-4A16-8498-4E9AE53FC129}" presName="imgShp" presStyleLbl="fgImgPlace1" presStyleIdx="0" presStyleCnt="5"/>
      <dgm:spPr/>
    </dgm:pt>
    <dgm:pt modelId="{C9282723-FC10-4BDE-B381-9C0D2706E209}" type="pres">
      <dgm:prSet presAssocID="{A62E0F8A-BCC0-4A16-8498-4E9AE53FC129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E684C33-4E9F-43B3-8DEC-F75A51D0C923}" type="pres">
      <dgm:prSet presAssocID="{C1706BC5-D8CE-4844-AD55-118DC47F1BAF}" presName="spacing" presStyleCnt="0"/>
      <dgm:spPr/>
    </dgm:pt>
    <dgm:pt modelId="{6663095B-F5A7-4121-8458-55D273FCF536}" type="pres">
      <dgm:prSet presAssocID="{9ADEE9CC-24D1-4C3E-9D92-FB212F4EFD5F}" presName="composite" presStyleCnt="0"/>
      <dgm:spPr/>
    </dgm:pt>
    <dgm:pt modelId="{F018F834-AAA1-4A1B-9159-97E74AC67FCC}" type="pres">
      <dgm:prSet presAssocID="{9ADEE9CC-24D1-4C3E-9D92-FB212F4EFD5F}" presName="imgShp" presStyleLbl="fgImgPlace1" presStyleIdx="1" presStyleCnt="5"/>
      <dgm:spPr/>
    </dgm:pt>
    <dgm:pt modelId="{DB73B6E1-560E-40A4-B0BB-85F51CDC4E2C}" type="pres">
      <dgm:prSet presAssocID="{9ADEE9CC-24D1-4C3E-9D92-FB212F4EFD5F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B3D8761-D8A4-4A91-A744-E24ACBBED2A2}" type="pres">
      <dgm:prSet presAssocID="{6BE9922E-03F5-4ABC-ADA3-9A922FC850E3}" presName="spacing" presStyleCnt="0"/>
      <dgm:spPr/>
    </dgm:pt>
    <dgm:pt modelId="{30BABF59-CBCA-42B9-9213-2470DAB5A220}" type="pres">
      <dgm:prSet presAssocID="{CD491EAF-6E35-4180-8F9E-1080B5380860}" presName="composite" presStyleCnt="0"/>
      <dgm:spPr/>
    </dgm:pt>
    <dgm:pt modelId="{F457B249-E9B1-456B-AB06-EFD8CB4AF5B0}" type="pres">
      <dgm:prSet presAssocID="{CD491EAF-6E35-4180-8F9E-1080B5380860}" presName="imgShp" presStyleLbl="fgImgPlace1" presStyleIdx="2" presStyleCnt="5"/>
      <dgm:spPr/>
    </dgm:pt>
    <dgm:pt modelId="{6DCD0765-9824-4A87-9D06-BD28F624F616}" type="pres">
      <dgm:prSet presAssocID="{CD491EAF-6E35-4180-8F9E-1080B538086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E943910-3D96-4C6E-A049-3D1C109D271F}" type="pres">
      <dgm:prSet presAssocID="{2D9E4E53-DE75-4E6F-BE6D-82F2D49E26D0}" presName="spacing" presStyleCnt="0"/>
      <dgm:spPr/>
    </dgm:pt>
    <dgm:pt modelId="{784F0E4E-1B0E-47FA-A197-80C4CB4C8CDD}" type="pres">
      <dgm:prSet presAssocID="{6170AA1D-95BD-4427-8C28-D8CB6CB58110}" presName="composite" presStyleCnt="0"/>
      <dgm:spPr/>
    </dgm:pt>
    <dgm:pt modelId="{BA56D02F-C987-4FB3-B0FF-F5F355F1DDF6}" type="pres">
      <dgm:prSet presAssocID="{6170AA1D-95BD-4427-8C28-D8CB6CB58110}" presName="imgShp" presStyleLbl="fgImgPlace1" presStyleIdx="3" presStyleCnt="5"/>
      <dgm:spPr/>
    </dgm:pt>
    <dgm:pt modelId="{61A2A6FB-05E8-4793-8A7B-8B254D1944AD}" type="pres">
      <dgm:prSet presAssocID="{6170AA1D-95BD-4427-8C28-D8CB6CB5811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309C5CA-1223-42DD-A0EF-B95CC80D664E}" type="pres">
      <dgm:prSet presAssocID="{D8ACD96A-AB3F-4286-9797-993A2B9FC6AD}" presName="spacing" presStyleCnt="0"/>
      <dgm:spPr/>
    </dgm:pt>
    <dgm:pt modelId="{1EE34758-C887-4B78-971A-7BD3992D5171}" type="pres">
      <dgm:prSet presAssocID="{E98539B7-C32D-49E5-A887-8112DF1C44D4}" presName="composite" presStyleCnt="0"/>
      <dgm:spPr/>
    </dgm:pt>
    <dgm:pt modelId="{5FB9D64E-D9D0-4F35-9C41-79C4E5224F4F}" type="pres">
      <dgm:prSet presAssocID="{E98539B7-C32D-49E5-A887-8112DF1C44D4}" presName="imgShp" presStyleLbl="fgImgPlace1" presStyleIdx="4" presStyleCnt="5"/>
      <dgm:spPr/>
    </dgm:pt>
    <dgm:pt modelId="{E9EEBAB7-A2E1-4D89-AB75-EB29E576B4D4}" type="pres">
      <dgm:prSet presAssocID="{E98539B7-C32D-49E5-A887-8112DF1C44D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02956EF2-C9C9-4F0A-AA90-3BA9BF309F08}" type="presOf" srcId="{E4D96CD5-6B51-4889-B21F-F1C7E208D009}" destId="{5E5149B3-BC15-49DA-8D4C-99160ABCCA59}" srcOrd="0" destOrd="0" presId="urn:microsoft.com/office/officeart/2005/8/layout/vList3#2"/>
    <dgm:cxn modelId="{63B62F7F-E334-4D2D-B9EF-FB8E1552C5E3}" srcId="{E4D96CD5-6B51-4889-B21F-F1C7E208D009}" destId="{A62E0F8A-BCC0-4A16-8498-4E9AE53FC129}" srcOrd="0" destOrd="0" parTransId="{8D42981C-BCE6-47C5-8643-2C98AC73D81B}" sibTransId="{C1706BC5-D8CE-4844-AD55-118DC47F1BAF}"/>
    <dgm:cxn modelId="{79566442-DA50-41F6-A235-B1F40BCB48AC}" type="presOf" srcId="{E98539B7-C32D-49E5-A887-8112DF1C44D4}" destId="{E9EEBAB7-A2E1-4D89-AB75-EB29E576B4D4}" srcOrd="0" destOrd="0" presId="urn:microsoft.com/office/officeart/2005/8/layout/vList3#2"/>
    <dgm:cxn modelId="{1336BE7B-064F-4D34-9246-669F8F1F6B1F}" type="presOf" srcId="{9ADEE9CC-24D1-4C3E-9D92-FB212F4EFD5F}" destId="{DB73B6E1-560E-40A4-B0BB-85F51CDC4E2C}" srcOrd="0" destOrd="0" presId="urn:microsoft.com/office/officeart/2005/8/layout/vList3#2"/>
    <dgm:cxn modelId="{C82B6F7D-8E59-4DD9-BB77-387C2E800F88}" srcId="{E4D96CD5-6B51-4889-B21F-F1C7E208D009}" destId="{CD491EAF-6E35-4180-8F9E-1080B5380860}" srcOrd="2" destOrd="0" parTransId="{7DDE998F-B5BD-4F76-B3B5-8A50133DA1EC}" sibTransId="{2D9E4E53-DE75-4E6F-BE6D-82F2D49E26D0}"/>
    <dgm:cxn modelId="{476621A6-1BA4-4877-BF3F-995861CAAFAE}" srcId="{E4D96CD5-6B51-4889-B21F-F1C7E208D009}" destId="{9ADEE9CC-24D1-4C3E-9D92-FB212F4EFD5F}" srcOrd="1" destOrd="0" parTransId="{C484D976-91A9-4C36-BE05-2CB25F8EECD0}" sibTransId="{6BE9922E-03F5-4ABC-ADA3-9A922FC850E3}"/>
    <dgm:cxn modelId="{1E2C27AA-4590-4CCA-A502-6C23727AEB60}" type="presOf" srcId="{A62E0F8A-BCC0-4A16-8498-4E9AE53FC129}" destId="{C9282723-FC10-4BDE-B381-9C0D2706E209}" srcOrd="0" destOrd="0" presId="urn:microsoft.com/office/officeart/2005/8/layout/vList3#2"/>
    <dgm:cxn modelId="{316329C2-B50E-4AAE-A55E-D4F5D5B929DD}" srcId="{E4D96CD5-6B51-4889-B21F-F1C7E208D009}" destId="{E98539B7-C32D-49E5-A887-8112DF1C44D4}" srcOrd="4" destOrd="0" parTransId="{99F10856-97D4-4995-8C58-973C07BE2C81}" sibTransId="{44DCE963-A643-49D5-9E71-7FEC43C3F335}"/>
    <dgm:cxn modelId="{3BCA0FCC-F612-46DB-904E-411EA6236F97}" type="presOf" srcId="{CD491EAF-6E35-4180-8F9E-1080B5380860}" destId="{6DCD0765-9824-4A87-9D06-BD28F624F616}" srcOrd="0" destOrd="0" presId="urn:microsoft.com/office/officeart/2005/8/layout/vList3#2"/>
    <dgm:cxn modelId="{F528E66B-B155-4C00-8A65-561A51970514}" srcId="{E4D96CD5-6B51-4889-B21F-F1C7E208D009}" destId="{6170AA1D-95BD-4427-8C28-D8CB6CB58110}" srcOrd="3" destOrd="0" parTransId="{EF6BA614-384E-4193-BB70-CB76BCAFFC17}" sibTransId="{D8ACD96A-AB3F-4286-9797-993A2B9FC6AD}"/>
    <dgm:cxn modelId="{153E28D6-D934-4D9C-964A-E3E1ACEAB731}" type="presOf" srcId="{6170AA1D-95BD-4427-8C28-D8CB6CB58110}" destId="{61A2A6FB-05E8-4793-8A7B-8B254D1944AD}" srcOrd="0" destOrd="0" presId="urn:microsoft.com/office/officeart/2005/8/layout/vList3#2"/>
    <dgm:cxn modelId="{A6093683-3758-4F8E-B6CC-1EA6F63BDD54}" type="presParOf" srcId="{5E5149B3-BC15-49DA-8D4C-99160ABCCA59}" destId="{2D4BEEDD-3E05-429D-90D6-096EDC4575AD}" srcOrd="0" destOrd="0" presId="urn:microsoft.com/office/officeart/2005/8/layout/vList3#2"/>
    <dgm:cxn modelId="{C7A3D42A-A3A7-4CB2-8054-B55AEF0D88D8}" type="presParOf" srcId="{2D4BEEDD-3E05-429D-90D6-096EDC4575AD}" destId="{F79F4F09-486C-49B4-8885-E0631D4852D0}" srcOrd="0" destOrd="0" presId="urn:microsoft.com/office/officeart/2005/8/layout/vList3#2"/>
    <dgm:cxn modelId="{07667628-7070-4823-B89E-D994D6DBB3B0}" type="presParOf" srcId="{2D4BEEDD-3E05-429D-90D6-096EDC4575AD}" destId="{C9282723-FC10-4BDE-B381-9C0D2706E209}" srcOrd="1" destOrd="0" presId="urn:microsoft.com/office/officeart/2005/8/layout/vList3#2"/>
    <dgm:cxn modelId="{A8492794-ED97-47E4-B485-50C5684B97F2}" type="presParOf" srcId="{5E5149B3-BC15-49DA-8D4C-99160ABCCA59}" destId="{1E684C33-4E9F-43B3-8DEC-F75A51D0C923}" srcOrd="1" destOrd="0" presId="urn:microsoft.com/office/officeart/2005/8/layout/vList3#2"/>
    <dgm:cxn modelId="{5A5C1AA8-85F9-4B69-9DDD-1362FC9B81AF}" type="presParOf" srcId="{5E5149B3-BC15-49DA-8D4C-99160ABCCA59}" destId="{6663095B-F5A7-4121-8458-55D273FCF536}" srcOrd="2" destOrd="0" presId="urn:microsoft.com/office/officeart/2005/8/layout/vList3#2"/>
    <dgm:cxn modelId="{ECCB982C-7831-46D3-B307-DC870D73FCD9}" type="presParOf" srcId="{6663095B-F5A7-4121-8458-55D273FCF536}" destId="{F018F834-AAA1-4A1B-9159-97E74AC67FCC}" srcOrd="0" destOrd="0" presId="urn:microsoft.com/office/officeart/2005/8/layout/vList3#2"/>
    <dgm:cxn modelId="{FD24C071-FBB8-4A4D-A3E3-247B8F4AD703}" type="presParOf" srcId="{6663095B-F5A7-4121-8458-55D273FCF536}" destId="{DB73B6E1-560E-40A4-B0BB-85F51CDC4E2C}" srcOrd="1" destOrd="0" presId="urn:microsoft.com/office/officeart/2005/8/layout/vList3#2"/>
    <dgm:cxn modelId="{DACE9CD2-A97B-4ED6-8F35-760EAF1FEC3C}" type="presParOf" srcId="{5E5149B3-BC15-49DA-8D4C-99160ABCCA59}" destId="{6B3D8761-D8A4-4A91-A744-E24ACBBED2A2}" srcOrd="3" destOrd="0" presId="urn:microsoft.com/office/officeart/2005/8/layout/vList3#2"/>
    <dgm:cxn modelId="{0722F69C-4CAA-4E15-90F9-30ED3A470E03}" type="presParOf" srcId="{5E5149B3-BC15-49DA-8D4C-99160ABCCA59}" destId="{30BABF59-CBCA-42B9-9213-2470DAB5A220}" srcOrd="4" destOrd="0" presId="urn:microsoft.com/office/officeart/2005/8/layout/vList3#2"/>
    <dgm:cxn modelId="{803629D1-DDDB-44D0-A4FB-7A4360900F1E}" type="presParOf" srcId="{30BABF59-CBCA-42B9-9213-2470DAB5A220}" destId="{F457B249-E9B1-456B-AB06-EFD8CB4AF5B0}" srcOrd="0" destOrd="0" presId="urn:microsoft.com/office/officeart/2005/8/layout/vList3#2"/>
    <dgm:cxn modelId="{6EC7174D-54E0-41AA-A56E-44D43F47B47D}" type="presParOf" srcId="{30BABF59-CBCA-42B9-9213-2470DAB5A220}" destId="{6DCD0765-9824-4A87-9D06-BD28F624F616}" srcOrd="1" destOrd="0" presId="urn:microsoft.com/office/officeart/2005/8/layout/vList3#2"/>
    <dgm:cxn modelId="{3FD1900C-9E43-40D7-994C-6F6398CEE52E}" type="presParOf" srcId="{5E5149B3-BC15-49DA-8D4C-99160ABCCA59}" destId="{8E943910-3D96-4C6E-A049-3D1C109D271F}" srcOrd="5" destOrd="0" presId="urn:microsoft.com/office/officeart/2005/8/layout/vList3#2"/>
    <dgm:cxn modelId="{5DFF139C-9E7F-4533-B356-7A8DDA30D6B7}" type="presParOf" srcId="{5E5149B3-BC15-49DA-8D4C-99160ABCCA59}" destId="{784F0E4E-1B0E-47FA-A197-80C4CB4C8CDD}" srcOrd="6" destOrd="0" presId="urn:microsoft.com/office/officeart/2005/8/layout/vList3#2"/>
    <dgm:cxn modelId="{22B0897F-F5B4-491B-99AF-C645DBF45DAB}" type="presParOf" srcId="{784F0E4E-1B0E-47FA-A197-80C4CB4C8CDD}" destId="{BA56D02F-C987-4FB3-B0FF-F5F355F1DDF6}" srcOrd="0" destOrd="0" presId="urn:microsoft.com/office/officeart/2005/8/layout/vList3#2"/>
    <dgm:cxn modelId="{AC258928-B785-4484-B5BF-C943CEFA6126}" type="presParOf" srcId="{784F0E4E-1B0E-47FA-A197-80C4CB4C8CDD}" destId="{61A2A6FB-05E8-4793-8A7B-8B254D1944AD}" srcOrd="1" destOrd="0" presId="urn:microsoft.com/office/officeart/2005/8/layout/vList3#2"/>
    <dgm:cxn modelId="{FF1FD872-6838-4A40-BF39-04CD2516FB24}" type="presParOf" srcId="{5E5149B3-BC15-49DA-8D4C-99160ABCCA59}" destId="{0309C5CA-1223-42DD-A0EF-B95CC80D664E}" srcOrd="7" destOrd="0" presId="urn:microsoft.com/office/officeart/2005/8/layout/vList3#2"/>
    <dgm:cxn modelId="{B1D74537-8D1B-4583-B942-D6A239DCF962}" type="presParOf" srcId="{5E5149B3-BC15-49DA-8D4C-99160ABCCA59}" destId="{1EE34758-C887-4B78-971A-7BD3992D5171}" srcOrd="8" destOrd="0" presId="urn:microsoft.com/office/officeart/2005/8/layout/vList3#2"/>
    <dgm:cxn modelId="{BA994FDD-7F90-4C1F-9F07-B4DB37A3AA17}" type="presParOf" srcId="{1EE34758-C887-4B78-971A-7BD3992D5171}" destId="{5FB9D64E-D9D0-4F35-9C41-79C4E5224F4F}" srcOrd="0" destOrd="0" presId="urn:microsoft.com/office/officeart/2005/8/layout/vList3#2"/>
    <dgm:cxn modelId="{6B6D251B-124C-43CE-A1F3-BA84B87D8ED5}" type="presParOf" srcId="{1EE34758-C887-4B78-971A-7BD3992D5171}" destId="{E9EEBAB7-A2E1-4D89-AB75-EB29E576B4D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8D9695-3C54-41B2-AC6B-D38B5B98005C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MY"/>
        </a:p>
      </dgm:t>
    </dgm:pt>
    <dgm:pt modelId="{19788CA3-CBE6-47B6-BE32-988B2265146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dirty="0" smtClean="0"/>
            <a:t>DATA/ DOCUMENT</a:t>
          </a:r>
          <a:endParaRPr lang="en-MY" sz="2800" dirty="0"/>
        </a:p>
      </dgm:t>
    </dgm:pt>
    <dgm:pt modelId="{0E3EB196-C756-487D-B8BE-AB17541A2B46}" type="parTrans" cxnId="{404AA5AA-8D60-4168-A27B-5A289F759BFE}">
      <dgm:prSet/>
      <dgm:spPr/>
      <dgm:t>
        <a:bodyPr/>
        <a:lstStyle/>
        <a:p>
          <a:endParaRPr lang="en-MY" sz="2800"/>
        </a:p>
      </dgm:t>
    </dgm:pt>
    <dgm:pt modelId="{3839840C-0FFC-47AD-AB74-563CBCA03CFD}" type="sibTrans" cxnId="{404AA5AA-8D60-4168-A27B-5A289F759BF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MY" sz="2800"/>
        </a:p>
      </dgm:t>
    </dgm:pt>
    <dgm:pt modelId="{3FF44405-4C18-47E4-98F5-EB9F09BC7AB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smtClean="0"/>
            <a:t>METHODS</a:t>
          </a:r>
          <a:endParaRPr lang="en-MY" sz="2800" dirty="0"/>
        </a:p>
      </dgm:t>
    </dgm:pt>
    <dgm:pt modelId="{9D2FBFC0-F63B-4C5E-AA89-CCEE53F91D62}" type="parTrans" cxnId="{1F45AAAC-6107-4CAC-931D-638B5449853C}">
      <dgm:prSet/>
      <dgm:spPr/>
      <dgm:t>
        <a:bodyPr/>
        <a:lstStyle/>
        <a:p>
          <a:endParaRPr lang="en-MY" sz="2800"/>
        </a:p>
      </dgm:t>
    </dgm:pt>
    <dgm:pt modelId="{9C00AD62-02CF-4D94-9157-20A37833ED5B}" type="sibTrans" cxnId="{1F45AAAC-6107-4CAC-931D-638B5449853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n-MY" sz="2800"/>
        </a:p>
      </dgm:t>
    </dgm:pt>
    <dgm:pt modelId="{6A81505F-1E9E-4B45-8E1D-4335CEE0C822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800" dirty="0" smtClean="0"/>
            <a:t>SKILL</a:t>
          </a:r>
          <a:endParaRPr lang="en-MY" sz="2800" dirty="0"/>
        </a:p>
      </dgm:t>
    </dgm:pt>
    <dgm:pt modelId="{33A372E1-11D6-4C95-BEB4-A1A531DD5546}" type="parTrans" cxnId="{7DF89129-3E45-4E1A-BCB2-2A4B2EC1C22F}">
      <dgm:prSet/>
      <dgm:spPr/>
      <dgm:t>
        <a:bodyPr/>
        <a:lstStyle/>
        <a:p>
          <a:endParaRPr lang="en-MY" sz="2800"/>
        </a:p>
      </dgm:t>
    </dgm:pt>
    <dgm:pt modelId="{5D25879A-7939-4615-A3A8-5410A1DAB35A}" type="sibTrans" cxnId="{7DF89129-3E45-4E1A-BCB2-2A4B2EC1C22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MY" sz="2800"/>
        </a:p>
      </dgm:t>
    </dgm:pt>
    <dgm:pt modelId="{22675B0E-FF18-4350-BE14-1C1592806847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800" dirty="0" smtClean="0">
              <a:solidFill>
                <a:schemeClr val="accent2">
                  <a:lumMod val="50000"/>
                </a:schemeClr>
              </a:solidFill>
            </a:rPr>
            <a:t>EXPERIENCE</a:t>
          </a:r>
          <a:endParaRPr lang="en-MY" sz="2800" dirty="0">
            <a:solidFill>
              <a:schemeClr val="accent2">
                <a:lumMod val="50000"/>
              </a:schemeClr>
            </a:solidFill>
          </a:endParaRPr>
        </a:p>
      </dgm:t>
    </dgm:pt>
    <dgm:pt modelId="{A7870980-81B3-418E-8805-725947E357A7}" type="parTrans" cxnId="{C37A23C0-024C-43B7-908C-A9D0FBD9843F}">
      <dgm:prSet/>
      <dgm:spPr/>
      <dgm:t>
        <a:bodyPr/>
        <a:lstStyle/>
        <a:p>
          <a:endParaRPr lang="en-MY" sz="2800"/>
        </a:p>
      </dgm:t>
    </dgm:pt>
    <dgm:pt modelId="{3EB253B6-4E20-4BB8-BD7F-DBEB88822F06}" type="sibTrans" cxnId="{C37A23C0-024C-43B7-908C-A9D0FBD9843F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MY" sz="2800"/>
        </a:p>
      </dgm:t>
    </dgm:pt>
    <dgm:pt modelId="{86EB2A4B-5468-40C6-8E52-8D9F4CA8D978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dirty="0" smtClean="0"/>
            <a:t>RELATION-SHIP</a:t>
          </a:r>
          <a:endParaRPr lang="en-MY" sz="2800" dirty="0"/>
        </a:p>
      </dgm:t>
    </dgm:pt>
    <dgm:pt modelId="{2010F95A-4037-4598-B27A-157C86951031}" type="parTrans" cxnId="{D8584225-0219-4C52-83CD-2767C0188461}">
      <dgm:prSet/>
      <dgm:spPr/>
      <dgm:t>
        <a:bodyPr/>
        <a:lstStyle/>
        <a:p>
          <a:endParaRPr lang="en-MY" sz="2800"/>
        </a:p>
      </dgm:t>
    </dgm:pt>
    <dgm:pt modelId="{6F4ADC42-38F9-4F13-B483-E339E9EDD445}" type="sibTrans" cxnId="{D8584225-0219-4C52-83CD-2767C0188461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</dgm:spPr>
      <dgm:t>
        <a:bodyPr/>
        <a:lstStyle/>
        <a:p>
          <a:endParaRPr lang="en-MY" sz="2800"/>
        </a:p>
      </dgm:t>
    </dgm:pt>
    <dgm:pt modelId="{4857B637-FB5A-45E1-AF0E-53355E3774E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800" dirty="0" smtClean="0"/>
            <a:t>TALENT</a:t>
          </a:r>
          <a:endParaRPr lang="en-MY" sz="2800" dirty="0"/>
        </a:p>
      </dgm:t>
    </dgm:pt>
    <dgm:pt modelId="{A31E0549-78CB-4868-8357-0222C8E6FFB3}" type="parTrans" cxnId="{470B4977-784F-4550-92B8-D6E52090BF9E}">
      <dgm:prSet/>
      <dgm:spPr/>
      <dgm:t>
        <a:bodyPr/>
        <a:lstStyle/>
        <a:p>
          <a:endParaRPr lang="en-MY" sz="2800"/>
        </a:p>
      </dgm:t>
    </dgm:pt>
    <dgm:pt modelId="{02DB8B6D-34D8-428C-8495-8A0DFBA98DE1}" type="sibTrans" cxnId="{470B4977-784F-4550-92B8-D6E52090BF9E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  <dgm:t>
        <a:bodyPr/>
        <a:lstStyle/>
        <a:p>
          <a:endParaRPr lang="en-MY" sz="2800"/>
        </a:p>
      </dgm:t>
    </dgm:pt>
    <dgm:pt modelId="{84B472FE-474F-46D9-B941-A2BEA93E0EE1}" type="pres">
      <dgm:prSet presAssocID="{8F8D9695-3C54-41B2-AC6B-D38B5B98005C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MY"/>
        </a:p>
      </dgm:t>
    </dgm:pt>
    <dgm:pt modelId="{9805830C-0544-4E52-802F-3DF177B9C59B}" type="pres">
      <dgm:prSet presAssocID="{19788CA3-CBE6-47B6-BE32-988B22651465}" presName="text1" presStyleCnt="0"/>
      <dgm:spPr/>
    </dgm:pt>
    <dgm:pt modelId="{D53B47D8-F685-48B8-90B2-20F48E32BFBA}" type="pres">
      <dgm:prSet presAssocID="{19788CA3-CBE6-47B6-BE32-988B22651465}" presName="textRepeatNode" presStyleLbl="alignNode1" presStyleIdx="0" presStyleCnt="6" custScaleX="151691" custScaleY="149906" custLinFactNeighborX="-34510" custLinFactNeighborY="563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12E6E36-E9D1-4CF4-863C-BF700E9390A3}" type="pres">
      <dgm:prSet presAssocID="{19788CA3-CBE6-47B6-BE32-988B22651465}" presName="textaccent1" presStyleCnt="0"/>
      <dgm:spPr/>
    </dgm:pt>
    <dgm:pt modelId="{2E843CBE-40D9-4DBF-9ACE-A2C174684B1D}" type="pres">
      <dgm:prSet presAssocID="{19788CA3-CBE6-47B6-BE32-988B22651465}" presName="accentRepeatNode" presStyleLbl="solidAlignAcc1" presStyleIdx="0" presStyleCnt="12"/>
      <dgm:spPr/>
    </dgm:pt>
    <dgm:pt modelId="{159EEDA5-ED31-4ACF-BC47-DBB9E2BB081F}" type="pres">
      <dgm:prSet presAssocID="{3839840C-0FFC-47AD-AB74-563CBCA03CFD}" presName="image1" presStyleCnt="0"/>
      <dgm:spPr/>
    </dgm:pt>
    <dgm:pt modelId="{CDBD3614-9068-43CB-965D-B1776FAFDC40}" type="pres">
      <dgm:prSet presAssocID="{3839840C-0FFC-47AD-AB74-563CBCA03CFD}" presName="imageRepeatNode" presStyleLbl="alignAcc1" presStyleIdx="0" presStyleCnt="6"/>
      <dgm:spPr/>
      <dgm:t>
        <a:bodyPr/>
        <a:lstStyle/>
        <a:p>
          <a:endParaRPr lang="en-MY"/>
        </a:p>
      </dgm:t>
    </dgm:pt>
    <dgm:pt modelId="{B39E93DF-75CA-4272-BE83-F8B5B7E40282}" type="pres">
      <dgm:prSet presAssocID="{3839840C-0FFC-47AD-AB74-563CBCA03CFD}" presName="imageaccent1" presStyleCnt="0"/>
      <dgm:spPr/>
    </dgm:pt>
    <dgm:pt modelId="{64DF3CEF-E9EA-40CC-895B-2455415A71C7}" type="pres">
      <dgm:prSet presAssocID="{3839840C-0FFC-47AD-AB74-563CBCA03CFD}" presName="accentRepeatNode" presStyleLbl="solidAlignAcc1" presStyleIdx="1" presStyleCnt="12"/>
      <dgm:spPr/>
    </dgm:pt>
    <dgm:pt modelId="{40F3A7F0-B988-49D2-B4A5-C69E707E4B3C}" type="pres">
      <dgm:prSet presAssocID="{3FF44405-4C18-47E4-98F5-EB9F09BC7AB1}" presName="text2" presStyleCnt="0"/>
      <dgm:spPr/>
    </dgm:pt>
    <dgm:pt modelId="{0BA4538D-FB1C-446F-ACFC-EA7734A2E351}" type="pres">
      <dgm:prSet presAssocID="{3FF44405-4C18-47E4-98F5-EB9F09BC7AB1}" presName="textRepeatNode" presStyleLbl="alignNode1" presStyleIdx="1" presStyleCnt="6" custScaleX="151691" custScaleY="149906" custLinFactNeighborX="2948" custLinFactNeighborY="584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244C3159-D2F0-4641-918C-1164DF5EA6D2}" type="pres">
      <dgm:prSet presAssocID="{3FF44405-4C18-47E4-98F5-EB9F09BC7AB1}" presName="textaccent2" presStyleCnt="0"/>
      <dgm:spPr/>
    </dgm:pt>
    <dgm:pt modelId="{900698A5-07BC-4734-9DCF-4AA9FCB12936}" type="pres">
      <dgm:prSet presAssocID="{3FF44405-4C18-47E4-98F5-EB9F09BC7AB1}" presName="accentRepeatNode" presStyleLbl="solidAlignAcc1" presStyleIdx="2" presStyleCnt="12"/>
      <dgm:spPr/>
    </dgm:pt>
    <dgm:pt modelId="{72163F3C-D21D-4D4F-8608-EBDAD9BA5525}" type="pres">
      <dgm:prSet presAssocID="{9C00AD62-02CF-4D94-9157-20A37833ED5B}" presName="image2" presStyleCnt="0"/>
      <dgm:spPr/>
    </dgm:pt>
    <dgm:pt modelId="{F61D7C75-22E4-4351-A0A0-FA291A2C7634}" type="pres">
      <dgm:prSet presAssocID="{9C00AD62-02CF-4D94-9157-20A37833ED5B}" presName="imageRepeatNode" presStyleLbl="alignAcc1" presStyleIdx="1" presStyleCnt="6" custLinFactNeighborX="21089"/>
      <dgm:spPr/>
      <dgm:t>
        <a:bodyPr/>
        <a:lstStyle/>
        <a:p>
          <a:endParaRPr lang="en-MY"/>
        </a:p>
      </dgm:t>
    </dgm:pt>
    <dgm:pt modelId="{CBA27DD3-7BBB-4D73-A18D-43DA15CD1335}" type="pres">
      <dgm:prSet presAssocID="{9C00AD62-02CF-4D94-9157-20A37833ED5B}" presName="imageaccent2" presStyleCnt="0"/>
      <dgm:spPr/>
    </dgm:pt>
    <dgm:pt modelId="{15A0D536-D367-4BF6-B4C2-7AB38814B642}" type="pres">
      <dgm:prSet presAssocID="{9C00AD62-02CF-4D94-9157-20A37833ED5B}" presName="accentRepeatNode" presStyleLbl="solidAlignAcc1" presStyleIdx="3" presStyleCnt="12"/>
      <dgm:spPr/>
    </dgm:pt>
    <dgm:pt modelId="{2942D309-B3CD-4231-9089-1528540A923F}" type="pres">
      <dgm:prSet presAssocID="{6A81505F-1E9E-4B45-8E1D-4335CEE0C822}" presName="text3" presStyleCnt="0"/>
      <dgm:spPr/>
    </dgm:pt>
    <dgm:pt modelId="{3D3D7AC6-A398-47B3-A757-12B8E33C7868}" type="pres">
      <dgm:prSet presAssocID="{6A81505F-1E9E-4B45-8E1D-4335CEE0C822}" presName="textRepeatNode" presStyleLbl="alignNode1" presStyleIdx="2" presStyleCnt="6" custScaleX="151691" custScaleY="149906" custLinFactNeighborX="-132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8149DBE-447C-4495-AE73-930ABF5D7633}" type="pres">
      <dgm:prSet presAssocID="{6A81505F-1E9E-4B45-8E1D-4335CEE0C822}" presName="textaccent3" presStyleCnt="0"/>
      <dgm:spPr/>
    </dgm:pt>
    <dgm:pt modelId="{1291AF12-D246-49B2-83F9-95595492D10D}" type="pres">
      <dgm:prSet presAssocID="{6A81505F-1E9E-4B45-8E1D-4335CEE0C822}" presName="accentRepeatNode" presStyleLbl="solidAlignAcc1" presStyleIdx="4" presStyleCnt="12"/>
      <dgm:spPr/>
    </dgm:pt>
    <dgm:pt modelId="{641A6585-C46B-4751-9DB5-4CADE55B9D3D}" type="pres">
      <dgm:prSet presAssocID="{5D25879A-7939-4615-A3A8-5410A1DAB35A}" presName="image3" presStyleCnt="0"/>
      <dgm:spPr/>
    </dgm:pt>
    <dgm:pt modelId="{7CB612A6-D6EB-4D7B-8F71-B261743E5E04}" type="pres">
      <dgm:prSet presAssocID="{5D25879A-7939-4615-A3A8-5410A1DAB35A}" presName="imageRepeatNode" presStyleLbl="alignAcc1" presStyleIdx="2" presStyleCnt="6" custLinFactNeighborX="-18639" custLinFactNeighborY="-54326"/>
      <dgm:spPr/>
      <dgm:t>
        <a:bodyPr/>
        <a:lstStyle/>
        <a:p>
          <a:endParaRPr lang="en-MY"/>
        </a:p>
      </dgm:t>
    </dgm:pt>
    <dgm:pt modelId="{E748DBB4-C204-4D35-90A3-3E73DF57DEAA}" type="pres">
      <dgm:prSet presAssocID="{5D25879A-7939-4615-A3A8-5410A1DAB35A}" presName="imageaccent3" presStyleCnt="0"/>
      <dgm:spPr/>
    </dgm:pt>
    <dgm:pt modelId="{FF6B00CA-4155-4CBE-82C9-AF6FB4D9E118}" type="pres">
      <dgm:prSet presAssocID="{5D25879A-7939-4615-A3A8-5410A1DAB35A}" presName="accentRepeatNode" presStyleLbl="solidAlignAcc1" presStyleIdx="5" presStyleCnt="12"/>
      <dgm:spPr/>
    </dgm:pt>
    <dgm:pt modelId="{4BC6A71C-BC3D-4414-AE3C-400B1DFEC6D0}" type="pres">
      <dgm:prSet presAssocID="{22675B0E-FF18-4350-BE14-1C1592806847}" presName="text4" presStyleCnt="0"/>
      <dgm:spPr/>
    </dgm:pt>
    <dgm:pt modelId="{5353AE43-5EE4-44F2-8824-0700B84C5BF4}" type="pres">
      <dgm:prSet presAssocID="{22675B0E-FF18-4350-BE14-1C1592806847}" presName="textRepeatNode" presStyleLbl="alignNode1" presStyleIdx="3" presStyleCnt="6" custScaleX="151691" custScaleY="149906" custLinFactNeighborX="-19168" custLinFactNeighborY="-401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75D65C5-A254-4206-BD03-62FD230CEADA}" type="pres">
      <dgm:prSet presAssocID="{22675B0E-FF18-4350-BE14-1C1592806847}" presName="textaccent4" presStyleCnt="0"/>
      <dgm:spPr/>
    </dgm:pt>
    <dgm:pt modelId="{414A67D4-6D4E-446A-AC76-1DFB17BF6123}" type="pres">
      <dgm:prSet presAssocID="{22675B0E-FF18-4350-BE14-1C1592806847}" presName="accentRepeatNode" presStyleLbl="solidAlignAcc1" presStyleIdx="6" presStyleCnt="12"/>
      <dgm:spPr/>
    </dgm:pt>
    <dgm:pt modelId="{184465FE-E4A2-4E64-9AED-6F62096B9393}" type="pres">
      <dgm:prSet presAssocID="{3EB253B6-4E20-4BB8-BD7F-DBEB88822F06}" presName="image4" presStyleCnt="0"/>
      <dgm:spPr/>
    </dgm:pt>
    <dgm:pt modelId="{55171D13-A7DE-4B88-9EC0-7C1D5CE983E9}" type="pres">
      <dgm:prSet presAssocID="{3EB253B6-4E20-4BB8-BD7F-DBEB88822F06}" presName="imageRepeatNode" presStyleLbl="alignAcc1" presStyleIdx="3" presStyleCnt="6" custLinFactNeighborX="5221" custLinFactNeighborY="-17117"/>
      <dgm:spPr/>
      <dgm:t>
        <a:bodyPr/>
        <a:lstStyle/>
        <a:p>
          <a:endParaRPr lang="en-MY"/>
        </a:p>
      </dgm:t>
    </dgm:pt>
    <dgm:pt modelId="{0D326A85-F16E-4379-8546-FE6A29E0CD32}" type="pres">
      <dgm:prSet presAssocID="{3EB253B6-4E20-4BB8-BD7F-DBEB88822F06}" presName="imageaccent4" presStyleCnt="0"/>
      <dgm:spPr/>
    </dgm:pt>
    <dgm:pt modelId="{688E78EE-14C5-42E6-B6C3-DAB3FFC4BDE2}" type="pres">
      <dgm:prSet presAssocID="{3EB253B6-4E20-4BB8-BD7F-DBEB88822F06}" presName="accentRepeatNode" presStyleLbl="solidAlignAcc1" presStyleIdx="7" presStyleCnt="12"/>
      <dgm:spPr/>
    </dgm:pt>
    <dgm:pt modelId="{29C6E2EA-66F6-49EF-911C-2A45A92FDBAA}" type="pres">
      <dgm:prSet presAssocID="{86EB2A4B-5468-40C6-8E52-8D9F4CA8D978}" presName="text5" presStyleCnt="0"/>
      <dgm:spPr/>
    </dgm:pt>
    <dgm:pt modelId="{B51CDC18-9801-4122-9E67-0F7A0ACC5F7E}" type="pres">
      <dgm:prSet presAssocID="{86EB2A4B-5468-40C6-8E52-8D9F4CA8D978}" presName="textRepeatNode" presStyleLbl="alignNode1" presStyleIdx="4" presStyleCnt="6" custScaleX="151691" custScaleY="149906" custLinFactNeighborX="19924" custLinFactNeighborY="-353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384104E-7228-4EE5-B3F8-E3D71A0467FB}" type="pres">
      <dgm:prSet presAssocID="{86EB2A4B-5468-40C6-8E52-8D9F4CA8D978}" presName="textaccent5" presStyleCnt="0"/>
      <dgm:spPr/>
    </dgm:pt>
    <dgm:pt modelId="{4E95F107-8E1A-4699-A37E-30134612C5AD}" type="pres">
      <dgm:prSet presAssocID="{86EB2A4B-5468-40C6-8E52-8D9F4CA8D978}" presName="accentRepeatNode" presStyleLbl="solidAlignAcc1" presStyleIdx="8" presStyleCnt="12"/>
      <dgm:spPr/>
    </dgm:pt>
    <dgm:pt modelId="{B7F27887-B81C-464A-9DDB-CFC277EC2384}" type="pres">
      <dgm:prSet presAssocID="{6F4ADC42-38F9-4F13-B483-E339E9EDD445}" presName="image5" presStyleCnt="0"/>
      <dgm:spPr/>
    </dgm:pt>
    <dgm:pt modelId="{5618592A-D4B2-4AB7-B4CD-DF1E0CD6843D}" type="pres">
      <dgm:prSet presAssocID="{6F4ADC42-38F9-4F13-B483-E339E9EDD445}" presName="imageRepeatNode" presStyleLbl="alignAcc1" presStyleIdx="4" presStyleCnt="6" custLinFactNeighborX="12923" custLinFactNeighborY="51696"/>
      <dgm:spPr/>
      <dgm:t>
        <a:bodyPr/>
        <a:lstStyle/>
        <a:p>
          <a:endParaRPr lang="en-MY"/>
        </a:p>
      </dgm:t>
    </dgm:pt>
    <dgm:pt modelId="{A6DBFFBF-464C-4DC4-806F-02950E05CE40}" type="pres">
      <dgm:prSet presAssocID="{6F4ADC42-38F9-4F13-B483-E339E9EDD445}" presName="imageaccent5" presStyleCnt="0"/>
      <dgm:spPr/>
    </dgm:pt>
    <dgm:pt modelId="{19BD6785-D72E-42D3-9F78-B1B2C7A9C75B}" type="pres">
      <dgm:prSet presAssocID="{6F4ADC42-38F9-4F13-B483-E339E9EDD445}" presName="accentRepeatNode" presStyleLbl="solidAlignAcc1" presStyleIdx="9" presStyleCnt="12"/>
      <dgm:spPr/>
    </dgm:pt>
    <dgm:pt modelId="{7DCB3191-0CFB-4309-90E8-B082D6F809E8}" type="pres">
      <dgm:prSet presAssocID="{4857B637-FB5A-45E1-AF0E-53355E3774E6}" presName="text6" presStyleCnt="0"/>
      <dgm:spPr/>
    </dgm:pt>
    <dgm:pt modelId="{7FEEFB8E-0906-4EF4-A1F2-C25D1AF33FDA}" type="pres">
      <dgm:prSet presAssocID="{4857B637-FB5A-45E1-AF0E-53355E3774E6}" presName="textRepeatNode" presStyleLbl="alignNode1" presStyleIdx="5" presStyleCnt="6" custScaleX="151691" custScaleY="149906" custLinFactNeighborY="651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2755CA66-C125-4CD0-9548-52A62A8BE53B}" type="pres">
      <dgm:prSet presAssocID="{4857B637-FB5A-45E1-AF0E-53355E3774E6}" presName="textaccent6" presStyleCnt="0"/>
      <dgm:spPr/>
    </dgm:pt>
    <dgm:pt modelId="{0BFD0A4D-D814-45C9-9CC2-97D75C8378A7}" type="pres">
      <dgm:prSet presAssocID="{4857B637-FB5A-45E1-AF0E-53355E3774E6}" presName="accentRepeatNode" presStyleLbl="solidAlignAcc1" presStyleIdx="10" presStyleCnt="12"/>
      <dgm:spPr/>
    </dgm:pt>
    <dgm:pt modelId="{F58D787F-9635-4E2F-BFD7-8B66C54D55DC}" type="pres">
      <dgm:prSet presAssocID="{02DB8B6D-34D8-428C-8495-8A0DFBA98DE1}" presName="image6" presStyleCnt="0"/>
      <dgm:spPr/>
    </dgm:pt>
    <dgm:pt modelId="{AE823046-6580-4242-88A2-0F9723D1CF84}" type="pres">
      <dgm:prSet presAssocID="{02DB8B6D-34D8-428C-8495-8A0DFBA98DE1}" presName="imageRepeatNode" presStyleLbl="alignAcc1" presStyleIdx="5" presStyleCnt="6" custLinFactNeighborX="-24593" custLinFactNeighborY="35395"/>
      <dgm:spPr/>
      <dgm:t>
        <a:bodyPr/>
        <a:lstStyle/>
        <a:p>
          <a:endParaRPr lang="en-MY"/>
        </a:p>
      </dgm:t>
    </dgm:pt>
    <dgm:pt modelId="{6E7A6094-7147-49AF-B4C2-1920D08BB3C3}" type="pres">
      <dgm:prSet presAssocID="{02DB8B6D-34D8-428C-8495-8A0DFBA98DE1}" presName="imageaccent6" presStyleCnt="0"/>
      <dgm:spPr/>
    </dgm:pt>
    <dgm:pt modelId="{3DCBADE8-2502-4372-94B7-F4EFBF74E52B}" type="pres">
      <dgm:prSet presAssocID="{02DB8B6D-34D8-428C-8495-8A0DFBA98DE1}" presName="accentRepeatNode" presStyleLbl="solidAlignAcc1" presStyleIdx="11" presStyleCnt="12"/>
      <dgm:spPr/>
    </dgm:pt>
  </dgm:ptLst>
  <dgm:cxnLst>
    <dgm:cxn modelId="{965887D4-5673-4B87-8BA9-9184B65CDD33}" type="presOf" srcId="{4857B637-FB5A-45E1-AF0E-53355E3774E6}" destId="{7FEEFB8E-0906-4EF4-A1F2-C25D1AF33FDA}" srcOrd="0" destOrd="0" presId="urn:microsoft.com/office/officeart/2008/layout/HexagonCluster"/>
    <dgm:cxn modelId="{2DD3F6AA-DDF4-4CBE-8C24-E89472595EE5}" type="presOf" srcId="{22675B0E-FF18-4350-BE14-1C1592806847}" destId="{5353AE43-5EE4-44F2-8824-0700B84C5BF4}" srcOrd="0" destOrd="0" presId="urn:microsoft.com/office/officeart/2008/layout/HexagonCluster"/>
    <dgm:cxn modelId="{39120AC0-50F9-496D-8B73-B01EF938F3CB}" type="presOf" srcId="{5D25879A-7939-4615-A3A8-5410A1DAB35A}" destId="{7CB612A6-D6EB-4D7B-8F71-B261743E5E04}" srcOrd="0" destOrd="0" presId="urn:microsoft.com/office/officeart/2008/layout/HexagonCluster"/>
    <dgm:cxn modelId="{2DA4E697-7A53-4744-935F-0F38350CF1DE}" type="presOf" srcId="{9C00AD62-02CF-4D94-9157-20A37833ED5B}" destId="{F61D7C75-22E4-4351-A0A0-FA291A2C7634}" srcOrd="0" destOrd="0" presId="urn:microsoft.com/office/officeart/2008/layout/HexagonCluster"/>
    <dgm:cxn modelId="{37A2EF2C-0C8B-42D6-9AAB-A0BBBBA45124}" type="presOf" srcId="{8F8D9695-3C54-41B2-AC6B-D38B5B98005C}" destId="{84B472FE-474F-46D9-B941-A2BEA93E0EE1}" srcOrd="0" destOrd="0" presId="urn:microsoft.com/office/officeart/2008/layout/HexagonCluster"/>
    <dgm:cxn modelId="{EEEFC3BD-E5D8-4E65-9E56-B58D5F6C86C4}" type="presOf" srcId="{86EB2A4B-5468-40C6-8E52-8D9F4CA8D978}" destId="{B51CDC18-9801-4122-9E67-0F7A0ACC5F7E}" srcOrd="0" destOrd="0" presId="urn:microsoft.com/office/officeart/2008/layout/HexagonCluster"/>
    <dgm:cxn modelId="{0E3A8D02-E126-4379-9240-46CBAC8B4CF7}" type="presOf" srcId="{19788CA3-CBE6-47B6-BE32-988B22651465}" destId="{D53B47D8-F685-48B8-90B2-20F48E32BFBA}" srcOrd="0" destOrd="0" presId="urn:microsoft.com/office/officeart/2008/layout/HexagonCluster"/>
    <dgm:cxn modelId="{470B4977-784F-4550-92B8-D6E52090BF9E}" srcId="{8F8D9695-3C54-41B2-AC6B-D38B5B98005C}" destId="{4857B637-FB5A-45E1-AF0E-53355E3774E6}" srcOrd="5" destOrd="0" parTransId="{A31E0549-78CB-4868-8357-0222C8E6FFB3}" sibTransId="{02DB8B6D-34D8-428C-8495-8A0DFBA98DE1}"/>
    <dgm:cxn modelId="{C37A23C0-024C-43B7-908C-A9D0FBD9843F}" srcId="{8F8D9695-3C54-41B2-AC6B-D38B5B98005C}" destId="{22675B0E-FF18-4350-BE14-1C1592806847}" srcOrd="3" destOrd="0" parTransId="{A7870980-81B3-418E-8805-725947E357A7}" sibTransId="{3EB253B6-4E20-4BB8-BD7F-DBEB88822F06}"/>
    <dgm:cxn modelId="{1F45AAAC-6107-4CAC-931D-638B5449853C}" srcId="{8F8D9695-3C54-41B2-AC6B-D38B5B98005C}" destId="{3FF44405-4C18-47E4-98F5-EB9F09BC7AB1}" srcOrd="1" destOrd="0" parTransId="{9D2FBFC0-F63B-4C5E-AA89-CCEE53F91D62}" sibTransId="{9C00AD62-02CF-4D94-9157-20A37833ED5B}"/>
    <dgm:cxn modelId="{D8584225-0219-4C52-83CD-2767C0188461}" srcId="{8F8D9695-3C54-41B2-AC6B-D38B5B98005C}" destId="{86EB2A4B-5468-40C6-8E52-8D9F4CA8D978}" srcOrd="4" destOrd="0" parTransId="{2010F95A-4037-4598-B27A-157C86951031}" sibTransId="{6F4ADC42-38F9-4F13-B483-E339E9EDD445}"/>
    <dgm:cxn modelId="{53DCCFE6-3842-4FD6-AB97-397E19896F8E}" type="presOf" srcId="{3FF44405-4C18-47E4-98F5-EB9F09BC7AB1}" destId="{0BA4538D-FB1C-446F-ACFC-EA7734A2E351}" srcOrd="0" destOrd="0" presId="urn:microsoft.com/office/officeart/2008/layout/HexagonCluster"/>
    <dgm:cxn modelId="{01B23E3B-D046-47BB-9BA3-21B8712ACB3E}" type="presOf" srcId="{02DB8B6D-34D8-428C-8495-8A0DFBA98DE1}" destId="{AE823046-6580-4242-88A2-0F9723D1CF84}" srcOrd="0" destOrd="0" presId="urn:microsoft.com/office/officeart/2008/layout/HexagonCluster"/>
    <dgm:cxn modelId="{404AA5AA-8D60-4168-A27B-5A289F759BFE}" srcId="{8F8D9695-3C54-41B2-AC6B-D38B5B98005C}" destId="{19788CA3-CBE6-47B6-BE32-988B22651465}" srcOrd="0" destOrd="0" parTransId="{0E3EB196-C756-487D-B8BE-AB17541A2B46}" sibTransId="{3839840C-0FFC-47AD-AB74-563CBCA03CFD}"/>
    <dgm:cxn modelId="{3A9D9527-9700-4DBE-997F-24547D243267}" type="presOf" srcId="{6F4ADC42-38F9-4F13-B483-E339E9EDD445}" destId="{5618592A-D4B2-4AB7-B4CD-DF1E0CD6843D}" srcOrd="0" destOrd="0" presId="urn:microsoft.com/office/officeart/2008/layout/HexagonCluster"/>
    <dgm:cxn modelId="{D6C46AB3-C75D-4D2E-BA53-256593F52BF1}" type="presOf" srcId="{3839840C-0FFC-47AD-AB74-563CBCA03CFD}" destId="{CDBD3614-9068-43CB-965D-B1776FAFDC40}" srcOrd="0" destOrd="0" presId="urn:microsoft.com/office/officeart/2008/layout/HexagonCluster"/>
    <dgm:cxn modelId="{34BFB41A-219F-40F3-B980-E5F957852EE7}" type="presOf" srcId="{6A81505F-1E9E-4B45-8E1D-4335CEE0C822}" destId="{3D3D7AC6-A398-47B3-A757-12B8E33C7868}" srcOrd="0" destOrd="0" presId="urn:microsoft.com/office/officeart/2008/layout/HexagonCluster"/>
    <dgm:cxn modelId="{E649F880-1935-4FAD-A8DD-956B6666DBC1}" type="presOf" srcId="{3EB253B6-4E20-4BB8-BD7F-DBEB88822F06}" destId="{55171D13-A7DE-4B88-9EC0-7C1D5CE983E9}" srcOrd="0" destOrd="0" presId="urn:microsoft.com/office/officeart/2008/layout/HexagonCluster"/>
    <dgm:cxn modelId="{7DF89129-3E45-4E1A-BCB2-2A4B2EC1C22F}" srcId="{8F8D9695-3C54-41B2-AC6B-D38B5B98005C}" destId="{6A81505F-1E9E-4B45-8E1D-4335CEE0C822}" srcOrd="2" destOrd="0" parTransId="{33A372E1-11D6-4C95-BEB4-A1A531DD5546}" sibTransId="{5D25879A-7939-4615-A3A8-5410A1DAB35A}"/>
    <dgm:cxn modelId="{236BA5D1-6B6F-455B-B626-F4EF8F032FA3}" type="presParOf" srcId="{84B472FE-474F-46D9-B941-A2BEA93E0EE1}" destId="{9805830C-0544-4E52-802F-3DF177B9C59B}" srcOrd="0" destOrd="0" presId="urn:microsoft.com/office/officeart/2008/layout/HexagonCluster"/>
    <dgm:cxn modelId="{08144EBC-1144-412A-992F-41FEE9B87EDE}" type="presParOf" srcId="{9805830C-0544-4E52-802F-3DF177B9C59B}" destId="{D53B47D8-F685-48B8-90B2-20F48E32BFBA}" srcOrd="0" destOrd="0" presId="urn:microsoft.com/office/officeart/2008/layout/HexagonCluster"/>
    <dgm:cxn modelId="{F0B5D44A-2C4E-465D-8EFB-AB170566CDBF}" type="presParOf" srcId="{84B472FE-474F-46D9-B941-A2BEA93E0EE1}" destId="{812E6E36-E9D1-4CF4-863C-BF700E9390A3}" srcOrd="1" destOrd="0" presId="urn:microsoft.com/office/officeart/2008/layout/HexagonCluster"/>
    <dgm:cxn modelId="{4305B185-CB64-4D38-B675-8439F6785CE7}" type="presParOf" srcId="{812E6E36-E9D1-4CF4-863C-BF700E9390A3}" destId="{2E843CBE-40D9-4DBF-9ACE-A2C174684B1D}" srcOrd="0" destOrd="0" presId="urn:microsoft.com/office/officeart/2008/layout/HexagonCluster"/>
    <dgm:cxn modelId="{62CFABE2-680B-444B-B63F-880A34714FB9}" type="presParOf" srcId="{84B472FE-474F-46D9-B941-A2BEA93E0EE1}" destId="{159EEDA5-ED31-4ACF-BC47-DBB9E2BB081F}" srcOrd="2" destOrd="0" presId="urn:microsoft.com/office/officeart/2008/layout/HexagonCluster"/>
    <dgm:cxn modelId="{F2E698A6-469D-4B3D-BF11-2A5F5CC98118}" type="presParOf" srcId="{159EEDA5-ED31-4ACF-BC47-DBB9E2BB081F}" destId="{CDBD3614-9068-43CB-965D-B1776FAFDC40}" srcOrd="0" destOrd="0" presId="urn:microsoft.com/office/officeart/2008/layout/HexagonCluster"/>
    <dgm:cxn modelId="{1DEA843F-BA0D-4175-A947-BFC4F42B97E4}" type="presParOf" srcId="{84B472FE-474F-46D9-B941-A2BEA93E0EE1}" destId="{B39E93DF-75CA-4272-BE83-F8B5B7E40282}" srcOrd="3" destOrd="0" presId="urn:microsoft.com/office/officeart/2008/layout/HexagonCluster"/>
    <dgm:cxn modelId="{D31FE9C8-D1F2-4805-9835-B55C9301EA59}" type="presParOf" srcId="{B39E93DF-75CA-4272-BE83-F8B5B7E40282}" destId="{64DF3CEF-E9EA-40CC-895B-2455415A71C7}" srcOrd="0" destOrd="0" presId="urn:microsoft.com/office/officeart/2008/layout/HexagonCluster"/>
    <dgm:cxn modelId="{E6336CD9-71F8-4FF0-B9FE-44D21BEF5684}" type="presParOf" srcId="{84B472FE-474F-46D9-B941-A2BEA93E0EE1}" destId="{40F3A7F0-B988-49D2-B4A5-C69E707E4B3C}" srcOrd="4" destOrd="0" presId="urn:microsoft.com/office/officeart/2008/layout/HexagonCluster"/>
    <dgm:cxn modelId="{83FCEC1E-94A0-4A15-A62E-79D97E016134}" type="presParOf" srcId="{40F3A7F0-B988-49D2-B4A5-C69E707E4B3C}" destId="{0BA4538D-FB1C-446F-ACFC-EA7734A2E351}" srcOrd="0" destOrd="0" presId="urn:microsoft.com/office/officeart/2008/layout/HexagonCluster"/>
    <dgm:cxn modelId="{83A9A052-AADC-4055-8C56-1A49AAA0628D}" type="presParOf" srcId="{84B472FE-474F-46D9-B941-A2BEA93E0EE1}" destId="{244C3159-D2F0-4641-918C-1164DF5EA6D2}" srcOrd="5" destOrd="0" presId="urn:microsoft.com/office/officeart/2008/layout/HexagonCluster"/>
    <dgm:cxn modelId="{AD73535C-E3C9-49EE-9D35-A37F611D238D}" type="presParOf" srcId="{244C3159-D2F0-4641-918C-1164DF5EA6D2}" destId="{900698A5-07BC-4734-9DCF-4AA9FCB12936}" srcOrd="0" destOrd="0" presId="urn:microsoft.com/office/officeart/2008/layout/HexagonCluster"/>
    <dgm:cxn modelId="{8DFA6593-3046-40C4-ABE7-D421344C1768}" type="presParOf" srcId="{84B472FE-474F-46D9-B941-A2BEA93E0EE1}" destId="{72163F3C-D21D-4D4F-8608-EBDAD9BA5525}" srcOrd="6" destOrd="0" presId="urn:microsoft.com/office/officeart/2008/layout/HexagonCluster"/>
    <dgm:cxn modelId="{8EC20442-52E7-48EA-9A9E-BA678EE84981}" type="presParOf" srcId="{72163F3C-D21D-4D4F-8608-EBDAD9BA5525}" destId="{F61D7C75-22E4-4351-A0A0-FA291A2C7634}" srcOrd="0" destOrd="0" presId="urn:microsoft.com/office/officeart/2008/layout/HexagonCluster"/>
    <dgm:cxn modelId="{FD6ABFBD-23DE-492C-A77C-3E345053B40E}" type="presParOf" srcId="{84B472FE-474F-46D9-B941-A2BEA93E0EE1}" destId="{CBA27DD3-7BBB-4D73-A18D-43DA15CD1335}" srcOrd="7" destOrd="0" presId="urn:microsoft.com/office/officeart/2008/layout/HexagonCluster"/>
    <dgm:cxn modelId="{C79B30C9-4BA3-470B-A2BC-1DA018E718B1}" type="presParOf" srcId="{CBA27DD3-7BBB-4D73-A18D-43DA15CD1335}" destId="{15A0D536-D367-4BF6-B4C2-7AB38814B642}" srcOrd="0" destOrd="0" presId="urn:microsoft.com/office/officeart/2008/layout/HexagonCluster"/>
    <dgm:cxn modelId="{D73F90CF-72C2-4FC7-84FB-370BA0CEB76C}" type="presParOf" srcId="{84B472FE-474F-46D9-B941-A2BEA93E0EE1}" destId="{2942D309-B3CD-4231-9089-1528540A923F}" srcOrd="8" destOrd="0" presId="urn:microsoft.com/office/officeart/2008/layout/HexagonCluster"/>
    <dgm:cxn modelId="{6F2BE258-F4E0-458E-8A44-0FC5AE2D18A3}" type="presParOf" srcId="{2942D309-B3CD-4231-9089-1528540A923F}" destId="{3D3D7AC6-A398-47B3-A757-12B8E33C7868}" srcOrd="0" destOrd="0" presId="urn:microsoft.com/office/officeart/2008/layout/HexagonCluster"/>
    <dgm:cxn modelId="{54B27EF2-67ED-46A9-AAAD-E34BC44EDD16}" type="presParOf" srcId="{84B472FE-474F-46D9-B941-A2BEA93E0EE1}" destId="{58149DBE-447C-4495-AE73-930ABF5D7633}" srcOrd="9" destOrd="0" presId="urn:microsoft.com/office/officeart/2008/layout/HexagonCluster"/>
    <dgm:cxn modelId="{63B78A44-2036-405E-8112-39B16313652E}" type="presParOf" srcId="{58149DBE-447C-4495-AE73-930ABF5D7633}" destId="{1291AF12-D246-49B2-83F9-95595492D10D}" srcOrd="0" destOrd="0" presId="urn:microsoft.com/office/officeart/2008/layout/HexagonCluster"/>
    <dgm:cxn modelId="{4C0A6861-8FA6-4A7B-9DE3-FD00E4E9C355}" type="presParOf" srcId="{84B472FE-474F-46D9-B941-A2BEA93E0EE1}" destId="{641A6585-C46B-4751-9DB5-4CADE55B9D3D}" srcOrd="10" destOrd="0" presId="urn:microsoft.com/office/officeart/2008/layout/HexagonCluster"/>
    <dgm:cxn modelId="{C1E564ED-7513-424A-913F-685B58EFB8F3}" type="presParOf" srcId="{641A6585-C46B-4751-9DB5-4CADE55B9D3D}" destId="{7CB612A6-D6EB-4D7B-8F71-B261743E5E04}" srcOrd="0" destOrd="0" presId="urn:microsoft.com/office/officeart/2008/layout/HexagonCluster"/>
    <dgm:cxn modelId="{D0EF2DFE-DC2F-4861-AEFA-61CA9424A9AC}" type="presParOf" srcId="{84B472FE-474F-46D9-B941-A2BEA93E0EE1}" destId="{E748DBB4-C204-4D35-90A3-3E73DF57DEAA}" srcOrd="11" destOrd="0" presId="urn:microsoft.com/office/officeart/2008/layout/HexagonCluster"/>
    <dgm:cxn modelId="{857FE476-6332-48F4-AF57-96367CEEA9AF}" type="presParOf" srcId="{E748DBB4-C204-4D35-90A3-3E73DF57DEAA}" destId="{FF6B00CA-4155-4CBE-82C9-AF6FB4D9E118}" srcOrd="0" destOrd="0" presId="urn:microsoft.com/office/officeart/2008/layout/HexagonCluster"/>
    <dgm:cxn modelId="{B0BB096C-C426-4718-9F60-4B69A90FAA30}" type="presParOf" srcId="{84B472FE-474F-46D9-B941-A2BEA93E0EE1}" destId="{4BC6A71C-BC3D-4414-AE3C-400B1DFEC6D0}" srcOrd="12" destOrd="0" presId="urn:microsoft.com/office/officeart/2008/layout/HexagonCluster"/>
    <dgm:cxn modelId="{60FA2522-1CDE-4FEC-A452-4C29CCBDFF1C}" type="presParOf" srcId="{4BC6A71C-BC3D-4414-AE3C-400B1DFEC6D0}" destId="{5353AE43-5EE4-44F2-8824-0700B84C5BF4}" srcOrd="0" destOrd="0" presId="urn:microsoft.com/office/officeart/2008/layout/HexagonCluster"/>
    <dgm:cxn modelId="{6F304A96-0948-4D59-AAC8-0300039C2DBD}" type="presParOf" srcId="{84B472FE-474F-46D9-B941-A2BEA93E0EE1}" destId="{575D65C5-A254-4206-BD03-62FD230CEADA}" srcOrd="13" destOrd="0" presId="urn:microsoft.com/office/officeart/2008/layout/HexagonCluster"/>
    <dgm:cxn modelId="{02556365-0A64-4C8B-90B4-E3249EBCA3F1}" type="presParOf" srcId="{575D65C5-A254-4206-BD03-62FD230CEADA}" destId="{414A67D4-6D4E-446A-AC76-1DFB17BF6123}" srcOrd="0" destOrd="0" presId="urn:microsoft.com/office/officeart/2008/layout/HexagonCluster"/>
    <dgm:cxn modelId="{D987D6E4-E33A-4E10-BD93-29D815CED9D2}" type="presParOf" srcId="{84B472FE-474F-46D9-B941-A2BEA93E0EE1}" destId="{184465FE-E4A2-4E64-9AED-6F62096B9393}" srcOrd="14" destOrd="0" presId="urn:microsoft.com/office/officeart/2008/layout/HexagonCluster"/>
    <dgm:cxn modelId="{E1256D89-008C-4CB9-BB1B-D6957C316029}" type="presParOf" srcId="{184465FE-E4A2-4E64-9AED-6F62096B9393}" destId="{55171D13-A7DE-4B88-9EC0-7C1D5CE983E9}" srcOrd="0" destOrd="0" presId="urn:microsoft.com/office/officeart/2008/layout/HexagonCluster"/>
    <dgm:cxn modelId="{2D3A2AC6-DB34-4EE7-AAA4-CB6CA994207B}" type="presParOf" srcId="{84B472FE-474F-46D9-B941-A2BEA93E0EE1}" destId="{0D326A85-F16E-4379-8546-FE6A29E0CD32}" srcOrd="15" destOrd="0" presId="urn:microsoft.com/office/officeart/2008/layout/HexagonCluster"/>
    <dgm:cxn modelId="{11DE5845-791C-4159-8607-06C81F2BD35E}" type="presParOf" srcId="{0D326A85-F16E-4379-8546-FE6A29E0CD32}" destId="{688E78EE-14C5-42E6-B6C3-DAB3FFC4BDE2}" srcOrd="0" destOrd="0" presId="urn:microsoft.com/office/officeart/2008/layout/HexagonCluster"/>
    <dgm:cxn modelId="{919F0064-050D-483B-A271-7449D8F56C28}" type="presParOf" srcId="{84B472FE-474F-46D9-B941-A2BEA93E0EE1}" destId="{29C6E2EA-66F6-49EF-911C-2A45A92FDBAA}" srcOrd="16" destOrd="0" presId="urn:microsoft.com/office/officeart/2008/layout/HexagonCluster"/>
    <dgm:cxn modelId="{29B7D978-149E-44BE-9F3E-5F18FC75850F}" type="presParOf" srcId="{29C6E2EA-66F6-49EF-911C-2A45A92FDBAA}" destId="{B51CDC18-9801-4122-9E67-0F7A0ACC5F7E}" srcOrd="0" destOrd="0" presId="urn:microsoft.com/office/officeart/2008/layout/HexagonCluster"/>
    <dgm:cxn modelId="{21CDDCAD-750B-4BE4-9F60-518CD6D7F810}" type="presParOf" srcId="{84B472FE-474F-46D9-B941-A2BEA93E0EE1}" destId="{5384104E-7228-4EE5-B3F8-E3D71A0467FB}" srcOrd="17" destOrd="0" presId="urn:microsoft.com/office/officeart/2008/layout/HexagonCluster"/>
    <dgm:cxn modelId="{730D37B0-E93A-4CAA-8A4B-94EF41476D96}" type="presParOf" srcId="{5384104E-7228-4EE5-B3F8-E3D71A0467FB}" destId="{4E95F107-8E1A-4699-A37E-30134612C5AD}" srcOrd="0" destOrd="0" presId="urn:microsoft.com/office/officeart/2008/layout/HexagonCluster"/>
    <dgm:cxn modelId="{017D10BB-A46B-4CDA-931C-71B6BA3C7A0F}" type="presParOf" srcId="{84B472FE-474F-46D9-B941-A2BEA93E0EE1}" destId="{B7F27887-B81C-464A-9DDB-CFC277EC2384}" srcOrd="18" destOrd="0" presId="urn:microsoft.com/office/officeart/2008/layout/HexagonCluster"/>
    <dgm:cxn modelId="{C62E8BB6-958D-459F-BB2F-6C315736E2AE}" type="presParOf" srcId="{B7F27887-B81C-464A-9DDB-CFC277EC2384}" destId="{5618592A-D4B2-4AB7-B4CD-DF1E0CD6843D}" srcOrd="0" destOrd="0" presId="urn:microsoft.com/office/officeart/2008/layout/HexagonCluster"/>
    <dgm:cxn modelId="{2D5D96BD-E42E-4244-8623-2F7D6429AF96}" type="presParOf" srcId="{84B472FE-474F-46D9-B941-A2BEA93E0EE1}" destId="{A6DBFFBF-464C-4DC4-806F-02950E05CE40}" srcOrd="19" destOrd="0" presId="urn:microsoft.com/office/officeart/2008/layout/HexagonCluster"/>
    <dgm:cxn modelId="{F27B129C-2B2A-4290-BB93-E274AA24E29D}" type="presParOf" srcId="{A6DBFFBF-464C-4DC4-806F-02950E05CE40}" destId="{19BD6785-D72E-42D3-9F78-B1B2C7A9C75B}" srcOrd="0" destOrd="0" presId="urn:microsoft.com/office/officeart/2008/layout/HexagonCluster"/>
    <dgm:cxn modelId="{987368E5-2071-4725-8096-39431EC6BC4C}" type="presParOf" srcId="{84B472FE-474F-46D9-B941-A2BEA93E0EE1}" destId="{7DCB3191-0CFB-4309-90E8-B082D6F809E8}" srcOrd="20" destOrd="0" presId="urn:microsoft.com/office/officeart/2008/layout/HexagonCluster"/>
    <dgm:cxn modelId="{FF516C9B-A4E9-4D67-B6EB-E0F02D93A681}" type="presParOf" srcId="{7DCB3191-0CFB-4309-90E8-B082D6F809E8}" destId="{7FEEFB8E-0906-4EF4-A1F2-C25D1AF33FDA}" srcOrd="0" destOrd="0" presId="urn:microsoft.com/office/officeart/2008/layout/HexagonCluster"/>
    <dgm:cxn modelId="{2FF631E2-32CD-41FB-9CBA-F01895150AF9}" type="presParOf" srcId="{84B472FE-474F-46D9-B941-A2BEA93E0EE1}" destId="{2755CA66-C125-4CD0-9548-52A62A8BE53B}" srcOrd="21" destOrd="0" presId="urn:microsoft.com/office/officeart/2008/layout/HexagonCluster"/>
    <dgm:cxn modelId="{0D7C4D2F-AC07-4400-BB05-4B01BE57CD1A}" type="presParOf" srcId="{2755CA66-C125-4CD0-9548-52A62A8BE53B}" destId="{0BFD0A4D-D814-45C9-9CC2-97D75C8378A7}" srcOrd="0" destOrd="0" presId="urn:microsoft.com/office/officeart/2008/layout/HexagonCluster"/>
    <dgm:cxn modelId="{178CE1CA-AE70-4C6B-BFE7-A92291F20A8B}" type="presParOf" srcId="{84B472FE-474F-46D9-B941-A2BEA93E0EE1}" destId="{F58D787F-9635-4E2F-BFD7-8B66C54D55DC}" srcOrd="22" destOrd="0" presId="urn:microsoft.com/office/officeart/2008/layout/HexagonCluster"/>
    <dgm:cxn modelId="{9290F6AA-B3E8-4527-A5DB-133EEE559FBC}" type="presParOf" srcId="{F58D787F-9635-4E2F-BFD7-8B66C54D55DC}" destId="{AE823046-6580-4242-88A2-0F9723D1CF84}" srcOrd="0" destOrd="0" presId="urn:microsoft.com/office/officeart/2008/layout/HexagonCluster"/>
    <dgm:cxn modelId="{013F2367-B752-4635-A803-61BE0BFFB565}" type="presParOf" srcId="{84B472FE-474F-46D9-B941-A2BEA93E0EE1}" destId="{6E7A6094-7147-49AF-B4C2-1920D08BB3C3}" srcOrd="23" destOrd="0" presId="urn:microsoft.com/office/officeart/2008/layout/HexagonCluster"/>
    <dgm:cxn modelId="{FB21E1A7-63C6-428C-B9C8-F48B6C30D452}" type="presParOf" srcId="{6E7A6094-7147-49AF-B4C2-1920D08BB3C3}" destId="{3DCBADE8-2502-4372-94B7-F4EFBF74E52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B63B17-F92C-41D2-88E2-A0AD7AF090AA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BCCD885C-A636-4853-8420-ABDD2649FCC8}">
      <dgm:prSet phldrT="[Text]" custT="1"/>
      <dgm:spPr/>
      <dgm:t>
        <a:bodyPr/>
        <a:lstStyle/>
        <a:p>
          <a:r>
            <a:rPr lang="en-US" sz="3200" b="1" dirty="0" smtClean="0"/>
            <a:t>RISK</a:t>
          </a:r>
          <a:endParaRPr lang="en-MY" sz="3200" b="1" dirty="0"/>
        </a:p>
      </dgm:t>
    </dgm:pt>
    <dgm:pt modelId="{0B56929C-282B-4F0A-9693-D8830BF67070}" type="parTrans" cxnId="{91367537-CA1B-443E-95B9-67C7385C5CA1}">
      <dgm:prSet/>
      <dgm:spPr/>
      <dgm:t>
        <a:bodyPr/>
        <a:lstStyle/>
        <a:p>
          <a:endParaRPr lang="en-MY"/>
        </a:p>
      </dgm:t>
    </dgm:pt>
    <dgm:pt modelId="{A16808A8-1414-4392-A792-E993D92D4B69}" type="sibTrans" cxnId="{91367537-CA1B-443E-95B9-67C7385C5CA1}">
      <dgm:prSet/>
      <dgm:spPr/>
      <dgm:t>
        <a:bodyPr/>
        <a:lstStyle/>
        <a:p>
          <a:endParaRPr lang="en-MY"/>
        </a:p>
      </dgm:t>
    </dgm:pt>
    <dgm:pt modelId="{E7CEB2BA-4E7C-4069-9D7E-C78494E42D2F}">
      <dgm:prSet phldrT="[Text]" custT="1"/>
      <dgm:spPr/>
      <dgm:t>
        <a:bodyPr/>
        <a:lstStyle/>
        <a:p>
          <a:pPr algn="r"/>
          <a:r>
            <a:rPr lang="en-US" sz="3200" b="1" dirty="0" smtClean="0"/>
            <a:t>ACCESSIBILITY</a:t>
          </a:r>
          <a:endParaRPr lang="en-MY" sz="3200" b="1" dirty="0"/>
        </a:p>
      </dgm:t>
    </dgm:pt>
    <dgm:pt modelId="{C08155A8-C8DB-492F-938E-4546E9FDC561}" type="parTrans" cxnId="{A9004E4B-49D1-4047-B09E-CA34CCF1B1F3}">
      <dgm:prSet/>
      <dgm:spPr/>
      <dgm:t>
        <a:bodyPr/>
        <a:lstStyle/>
        <a:p>
          <a:endParaRPr lang="en-MY"/>
        </a:p>
      </dgm:t>
    </dgm:pt>
    <dgm:pt modelId="{02D127DD-FD30-468D-A90B-6AAD40E2F64A}" type="sibTrans" cxnId="{A9004E4B-49D1-4047-B09E-CA34CCF1B1F3}">
      <dgm:prSet/>
      <dgm:spPr/>
      <dgm:t>
        <a:bodyPr/>
        <a:lstStyle/>
        <a:p>
          <a:endParaRPr lang="en-MY"/>
        </a:p>
      </dgm:t>
    </dgm:pt>
    <dgm:pt modelId="{E247F3B0-43B0-437D-B383-E4D5DC9A652A}">
      <dgm:prSet phldrT="[Text]" custT="1"/>
      <dgm:spPr/>
      <dgm:t>
        <a:bodyPr/>
        <a:lstStyle/>
        <a:p>
          <a:r>
            <a:rPr lang="en-US" sz="3200" b="1" dirty="0" smtClean="0"/>
            <a:t>GAP</a:t>
          </a:r>
          <a:endParaRPr lang="en-MY" sz="3200" b="1" dirty="0"/>
        </a:p>
      </dgm:t>
    </dgm:pt>
    <dgm:pt modelId="{0076E131-A7E5-4F32-8B5B-2798BE4D9935}" type="parTrans" cxnId="{54F288D7-2FC6-4C84-8E20-DD551BC23EE4}">
      <dgm:prSet/>
      <dgm:spPr/>
      <dgm:t>
        <a:bodyPr/>
        <a:lstStyle/>
        <a:p>
          <a:endParaRPr lang="en-MY"/>
        </a:p>
      </dgm:t>
    </dgm:pt>
    <dgm:pt modelId="{8DDDAA03-8F4A-42E4-953E-D5FFDF72D989}" type="sibTrans" cxnId="{54F288D7-2FC6-4C84-8E20-DD551BC23EE4}">
      <dgm:prSet/>
      <dgm:spPr/>
      <dgm:t>
        <a:bodyPr/>
        <a:lstStyle/>
        <a:p>
          <a:endParaRPr lang="en-MY"/>
        </a:p>
      </dgm:t>
    </dgm:pt>
    <dgm:pt modelId="{E59B0969-4AB1-4E04-8A3F-6620ED6B72E1}">
      <dgm:prSet phldrT="[Text]" custT="1"/>
      <dgm:spPr>
        <a:solidFill>
          <a:schemeClr val="bg1">
            <a:lumMod val="85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accent4">
                  <a:lumMod val="75000"/>
                </a:schemeClr>
              </a:solidFill>
            </a:rPr>
            <a:t>ANALYSIS</a:t>
          </a:r>
          <a:endParaRPr lang="en-MY" sz="2000" b="1" dirty="0">
            <a:solidFill>
              <a:schemeClr val="accent4">
                <a:lumMod val="75000"/>
              </a:schemeClr>
            </a:solidFill>
          </a:endParaRPr>
        </a:p>
      </dgm:t>
    </dgm:pt>
    <dgm:pt modelId="{B3CD2033-D4A4-49B8-ADF7-5153894EAE9A}" type="sibTrans" cxnId="{82A82F3E-BA9D-481E-B780-5436CBF4DB50}">
      <dgm:prSet/>
      <dgm:spPr/>
      <dgm:t>
        <a:bodyPr/>
        <a:lstStyle/>
        <a:p>
          <a:endParaRPr lang="en-MY"/>
        </a:p>
      </dgm:t>
    </dgm:pt>
    <dgm:pt modelId="{727C73C2-0079-47BD-A121-2327AB8F5CFC}" type="parTrans" cxnId="{82A82F3E-BA9D-481E-B780-5436CBF4DB50}">
      <dgm:prSet/>
      <dgm:spPr/>
      <dgm:t>
        <a:bodyPr/>
        <a:lstStyle/>
        <a:p>
          <a:endParaRPr lang="en-MY"/>
        </a:p>
      </dgm:t>
    </dgm:pt>
    <dgm:pt modelId="{ACFEB0D9-181F-4947-9628-F43B6AF17982}" type="pres">
      <dgm:prSet presAssocID="{51B63B17-F92C-41D2-88E2-A0AD7AF090AA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MY"/>
        </a:p>
      </dgm:t>
    </dgm:pt>
    <dgm:pt modelId="{DFC99330-FBB6-4911-A0A0-E9C30D47EF0C}" type="pres">
      <dgm:prSet presAssocID="{E59B0969-4AB1-4E04-8A3F-6620ED6B72E1}" presName="Parent" presStyleLbl="node1" presStyleIdx="0" presStyleCnt="2" custScaleX="56385" custScaleY="49695" custLinFactNeighborX="-24898" custLinFactNeighborY="12343">
        <dgm:presLayoutVars>
          <dgm:chMax val="4"/>
          <dgm:chPref val="3"/>
        </dgm:presLayoutVars>
      </dgm:prSet>
      <dgm:spPr/>
      <dgm:t>
        <a:bodyPr/>
        <a:lstStyle/>
        <a:p>
          <a:endParaRPr lang="en-MY"/>
        </a:p>
      </dgm:t>
    </dgm:pt>
    <dgm:pt modelId="{6B05CDD3-F1B0-4C64-A488-39EA26C2B1D2}" type="pres">
      <dgm:prSet presAssocID="{BCCD885C-A636-4853-8420-ABDD2649FCC8}" presName="Accent" presStyleLbl="node1" presStyleIdx="1" presStyleCnt="2"/>
      <dgm:spPr/>
    </dgm:pt>
    <dgm:pt modelId="{42154220-E483-4FAA-970C-0614EB39DFDF}" type="pres">
      <dgm:prSet presAssocID="{BCCD885C-A636-4853-8420-ABDD2649FCC8}" presName="Image1" presStyleLbl="fgImgPlace1" presStyleIdx="0" presStyleCnt="3" custScaleX="93658" custScaleY="84816" custLinFactNeighborX="-21370" custLinFactNeighborY="-302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chemeClr val="tx2">
              <a:lumMod val="75000"/>
            </a:schemeClr>
          </a:solidFill>
        </a:ln>
      </dgm:spPr>
    </dgm:pt>
    <dgm:pt modelId="{8ECDF130-FD88-47C1-A109-0C54F8CE4B18}" type="pres">
      <dgm:prSet presAssocID="{BCCD885C-A636-4853-8420-ABDD2649FCC8}" presName="Child1" presStyleLbl="revTx" presStyleIdx="0" presStyleCnt="3" custLinFactNeighborX="-13875" custLinFactNeighborY="-198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B376808-3B6C-45EC-9509-C3334765CEDD}" type="pres">
      <dgm:prSet presAssocID="{E7CEB2BA-4E7C-4069-9D7E-C78494E42D2F}" presName="Image2" presStyleCnt="0"/>
      <dgm:spPr/>
    </dgm:pt>
    <dgm:pt modelId="{62231C0C-020E-4E7B-9E70-FBAFD8784FD4}" type="pres">
      <dgm:prSet presAssocID="{E7CEB2BA-4E7C-4069-9D7E-C78494E42D2F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accent3">
              <a:lumMod val="50000"/>
            </a:schemeClr>
          </a:solidFill>
        </a:ln>
      </dgm:spPr>
    </dgm:pt>
    <dgm:pt modelId="{C8D0EA71-C226-43D0-869F-0F23D5891C23}" type="pres">
      <dgm:prSet presAssocID="{E7CEB2BA-4E7C-4069-9D7E-C78494E42D2F}" presName="Child2" presStyleLbl="revTx" presStyleIdx="1" presStyleCnt="3" custScaleX="141319" custLinFactNeighborX="-15757" custLinFactNeighborY="-271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1ACA518-AE21-46E3-AF89-2ABD97EB4503}" type="pres">
      <dgm:prSet presAssocID="{E247F3B0-43B0-437D-B383-E4D5DC9A652A}" presName="Image3" presStyleCnt="0"/>
      <dgm:spPr/>
    </dgm:pt>
    <dgm:pt modelId="{37C71D75-30EB-4C84-81C5-505A232C3387}" type="pres">
      <dgm:prSet presAssocID="{E247F3B0-43B0-437D-B383-E4D5DC9A652A}" presName="Image" presStyleLbl="fgImgPlace1" presStyleIdx="2" presStyleCnt="3" custLinFactNeighborX="-5865" custLinFactNeighborY="2172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2">
              <a:lumMod val="50000"/>
            </a:schemeClr>
          </a:solidFill>
        </a:ln>
      </dgm:spPr>
    </dgm:pt>
    <dgm:pt modelId="{A7ACC39C-A36B-4C2C-AE06-52AB7A8EF981}" type="pres">
      <dgm:prSet presAssocID="{E247F3B0-43B0-437D-B383-E4D5DC9A652A}" presName="Child3" presStyleLbl="revTx" presStyleIdx="2" presStyleCnt="3" custLinFactNeighborX="-3749" custLinFactNeighborY="256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EE556638-9F9C-44E3-9B24-F0BAA479BCF2}" type="presOf" srcId="{E7CEB2BA-4E7C-4069-9D7E-C78494E42D2F}" destId="{C8D0EA71-C226-43D0-869F-0F23D5891C23}" srcOrd="0" destOrd="0" presId="urn:microsoft.com/office/officeart/2011/layout/RadialPictureList"/>
    <dgm:cxn modelId="{5D0F69D8-FCF6-4D01-B3B0-169CA5739657}" type="presOf" srcId="{BCCD885C-A636-4853-8420-ABDD2649FCC8}" destId="{8ECDF130-FD88-47C1-A109-0C54F8CE4B18}" srcOrd="0" destOrd="0" presId="urn:microsoft.com/office/officeart/2011/layout/RadialPictureList"/>
    <dgm:cxn modelId="{3F55F0E5-C771-4533-83FB-F1B9B21D44E9}" type="presOf" srcId="{E247F3B0-43B0-437D-B383-E4D5DC9A652A}" destId="{A7ACC39C-A36B-4C2C-AE06-52AB7A8EF981}" srcOrd="0" destOrd="0" presId="urn:microsoft.com/office/officeart/2011/layout/RadialPictureList"/>
    <dgm:cxn modelId="{363A4186-4F3C-4FB4-A196-44742651C5A7}" type="presOf" srcId="{51B63B17-F92C-41D2-88E2-A0AD7AF090AA}" destId="{ACFEB0D9-181F-4947-9628-F43B6AF17982}" srcOrd="0" destOrd="0" presId="urn:microsoft.com/office/officeart/2011/layout/RadialPictureList"/>
    <dgm:cxn modelId="{54F288D7-2FC6-4C84-8E20-DD551BC23EE4}" srcId="{E59B0969-4AB1-4E04-8A3F-6620ED6B72E1}" destId="{E247F3B0-43B0-437D-B383-E4D5DC9A652A}" srcOrd="2" destOrd="0" parTransId="{0076E131-A7E5-4F32-8B5B-2798BE4D9935}" sibTransId="{8DDDAA03-8F4A-42E4-953E-D5FFDF72D989}"/>
    <dgm:cxn modelId="{A9004E4B-49D1-4047-B09E-CA34CCF1B1F3}" srcId="{E59B0969-4AB1-4E04-8A3F-6620ED6B72E1}" destId="{E7CEB2BA-4E7C-4069-9D7E-C78494E42D2F}" srcOrd="1" destOrd="0" parTransId="{C08155A8-C8DB-492F-938E-4546E9FDC561}" sibTransId="{02D127DD-FD30-468D-A90B-6AAD40E2F64A}"/>
    <dgm:cxn modelId="{82A82F3E-BA9D-481E-B780-5436CBF4DB50}" srcId="{51B63B17-F92C-41D2-88E2-A0AD7AF090AA}" destId="{E59B0969-4AB1-4E04-8A3F-6620ED6B72E1}" srcOrd="0" destOrd="0" parTransId="{727C73C2-0079-47BD-A121-2327AB8F5CFC}" sibTransId="{B3CD2033-D4A4-49B8-ADF7-5153894EAE9A}"/>
    <dgm:cxn modelId="{AC8342F3-D19F-4F2F-9DB1-D41DACB1EBA2}" type="presOf" srcId="{E59B0969-4AB1-4E04-8A3F-6620ED6B72E1}" destId="{DFC99330-FBB6-4911-A0A0-E9C30D47EF0C}" srcOrd="0" destOrd="0" presId="urn:microsoft.com/office/officeart/2011/layout/RadialPictureList"/>
    <dgm:cxn modelId="{91367537-CA1B-443E-95B9-67C7385C5CA1}" srcId="{E59B0969-4AB1-4E04-8A3F-6620ED6B72E1}" destId="{BCCD885C-A636-4853-8420-ABDD2649FCC8}" srcOrd="0" destOrd="0" parTransId="{0B56929C-282B-4F0A-9693-D8830BF67070}" sibTransId="{A16808A8-1414-4392-A792-E993D92D4B69}"/>
    <dgm:cxn modelId="{7678A2A7-69DC-4466-9AEF-815192B1CCB7}" type="presParOf" srcId="{ACFEB0D9-181F-4947-9628-F43B6AF17982}" destId="{DFC99330-FBB6-4911-A0A0-E9C30D47EF0C}" srcOrd="0" destOrd="0" presId="urn:microsoft.com/office/officeart/2011/layout/RadialPictureList"/>
    <dgm:cxn modelId="{DDC7DD88-596C-48EF-82B1-24E3546952E9}" type="presParOf" srcId="{ACFEB0D9-181F-4947-9628-F43B6AF17982}" destId="{6B05CDD3-F1B0-4C64-A488-39EA26C2B1D2}" srcOrd="1" destOrd="0" presId="urn:microsoft.com/office/officeart/2011/layout/RadialPictureList"/>
    <dgm:cxn modelId="{45ABDA91-9DFD-4C2E-974B-88E75B2BE67D}" type="presParOf" srcId="{ACFEB0D9-181F-4947-9628-F43B6AF17982}" destId="{42154220-E483-4FAA-970C-0614EB39DFDF}" srcOrd="2" destOrd="0" presId="urn:microsoft.com/office/officeart/2011/layout/RadialPictureList"/>
    <dgm:cxn modelId="{29CF4A28-09C1-4DBB-A53D-9F4EC33E488A}" type="presParOf" srcId="{ACFEB0D9-181F-4947-9628-F43B6AF17982}" destId="{8ECDF130-FD88-47C1-A109-0C54F8CE4B18}" srcOrd="3" destOrd="0" presId="urn:microsoft.com/office/officeart/2011/layout/RadialPictureList"/>
    <dgm:cxn modelId="{7D6A66FD-DA61-485D-9EE6-CD4AFE2668FB}" type="presParOf" srcId="{ACFEB0D9-181F-4947-9628-F43B6AF17982}" destId="{5B376808-3B6C-45EC-9509-C3334765CEDD}" srcOrd="4" destOrd="0" presId="urn:microsoft.com/office/officeart/2011/layout/RadialPictureList"/>
    <dgm:cxn modelId="{BD1F18CD-2DE6-46BC-ADE1-79A710335926}" type="presParOf" srcId="{5B376808-3B6C-45EC-9509-C3334765CEDD}" destId="{62231C0C-020E-4E7B-9E70-FBAFD8784FD4}" srcOrd="0" destOrd="0" presId="urn:microsoft.com/office/officeart/2011/layout/RadialPictureList"/>
    <dgm:cxn modelId="{B0DA218E-7114-4B7F-87E0-DD74132AC9B9}" type="presParOf" srcId="{ACFEB0D9-181F-4947-9628-F43B6AF17982}" destId="{C8D0EA71-C226-43D0-869F-0F23D5891C23}" srcOrd="5" destOrd="0" presId="urn:microsoft.com/office/officeart/2011/layout/RadialPictureList"/>
    <dgm:cxn modelId="{A7D7D1E0-7DB3-46CA-A22C-73406CD9DA66}" type="presParOf" srcId="{ACFEB0D9-181F-4947-9628-F43B6AF17982}" destId="{81ACA518-AE21-46E3-AF89-2ABD97EB4503}" srcOrd="6" destOrd="0" presId="urn:microsoft.com/office/officeart/2011/layout/RadialPictureList"/>
    <dgm:cxn modelId="{F1BC2CF3-6F47-412C-82B7-3AE41E30CB28}" type="presParOf" srcId="{81ACA518-AE21-46E3-AF89-2ABD97EB4503}" destId="{37C71D75-30EB-4C84-81C5-505A232C3387}" srcOrd="0" destOrd="0" presId="urn:microsoft.com/office/officeart/2011/layout/RadialPictureList"/>
    <dgm:cxn modelId="{72CC3C30-462E-4EB3-B3B1-13EA9E05E008}" type="presParOf" srcId="{ACFEB0D9-181F-4947-9628-F43B6AF17982}" destId="{A7ACC39C-A36B-4C2C-AE06-52AB7A8EF981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58C427-A4B8-4F97-AD6D-96CA15B2ECFA}" type="doc">
      <dgm:prSet loTypeId="urn:microsoft.com/office/officeart/2005/8/layout/vList3#1" loCatId="list" qsTypeId="urn:microsoft.com/office/officeart/2005/8/quickstyle/simple1" qsCatId="simple" csTypeId="urn:microsoft.com/office/officeart/2005/8/colors/accent5_3" csCatId="accent5" phldr="1"/>
      <dgm:spPr/>
    </dgm:pt>
    <dgm:pt modelId="{9D832C1D-11FB-4347-B952-509FD51CE646}">
      <dgm:prSet phldrT="[Text]" custT="1"/>
      <dgm:spPr/>
      <dgm:t>
        <a:bodyPr/>
        <a:lstStyle/>
        <a:p>
          <a:pPr algn="l"/>
          <a:r>
            <a:rPr lang="en-MY" sz="1600" b="0" i="0" dirty="0" smtClean="0"/>
            <a:t>Accountable for improving the circulation of knowledge throughout the organization.</a:t>
          </a:r>
          <a:endParaRPr lang="en-GB" sz="1600" dirty="0"/>
        </a:p>
      </dgm:t>
    </dgm:pt>
    <dgm:pt modelId="{A9E15F27-E445-419B-969D-872A00948894}" type="parTrans" cxnId="{9645D5E1-418D-4954-9656-67152641BE03}">
      <dgm:prSet/>
      <dgm:spPr/>
      <dgm:t>
        <a:bodyPr/>
        <a:lstStyle/>
        <a:p>
          <a:pPr algn="l"/>
          <a:endParaRPr lang="en-GB" sz="1600"/>
        </a:p>
      </dgm:t>
    </dgm:pt>
    <dgm:pt modelId="{55D7A313-377D-42B8-B777-F71462A0E6B3}" type="sibTrans" cxnId="{9645D5E1-418D-4954-9656-67152641BE03}">
      <dgm:prSet/>
      <dgm:spPr/>
      <dgm:t>
        <a:bodyPr/>
        <a:lstStyle/>
        <a:p>
          <a:pPr algn="l"/>
          <a:endParaRPr lang="en-GB" sz="1600"/>
        </a:p>
      </dgm:t>
    </dgm:pt>
    <dgm:pt modelId="{7BB7A9C3-0B31-4B83-A2E4-B12BCF8EFE88}">
      <dgm:prSet custT="1"/>
      <dgm:spPr/>
      <dgm:t>
        <a:bodyPr/>
        <a:lstStyle/>
        <a:p>
          <a:pPr algn="l"/>
          <a:r>
            <a:rPr lang="en-MY" sz="1600" b="0" i="0" smtClean="0"/>
            <a:t>Responsible for applying new knowledge to improve behaviors.</a:t>
          </a:r>
          <a:endParaRPr lang="en-MY" sz="1600" b="0" i="0"/>
        </a:p>
      </dgm:t>
    </dgm:pt>
    <dgm:pt modelId="{E20550A3-41B6-4AB5-B2F2-8D442942B71B}" type="parTrans" cxnId="{2378C5A6-22D4-41FB-8F2A-FEC5DBE8126C}">
      <dgm:prSet/>
      <dgm:spPr/>
      <dgm:t>
        <a:bodyPr/>
        <a:lstStyle/>
        <a:p>
          <a:pPr algn="l"/>
          <a:endParaRPr lang="en-GB" sz="1600"/>
        </a:p>
      </dgm:t>
    </dgm:pt>
    <dgm:pt modelId="{4A22505A-83A6-4234-814A-1F161868A496}" type="sibTrans" cxnId="{2378C5A6-22D4-41FB-8F2A-FEC5DBE8126C}">
      <dgm:prSet/>
      <dgm:spPr/>
      <dgm:t>
        <a:bodyPr/>
        <a:lstStyle/>
        <a:p>
          <a:pPr algn="l"/>
          <a:endParaRPr lang="en-GB" sz="1600"/>
        </a:p>
      </dgm:t>
    </dgm:pt>
    <dgm:pt modelId="{25AEF797-A1D6-4A73-A8F4-96339FD71A5D}">
      <dgm:prSet custT="1"/>
      <dgm:spPr/>
      <dgm:t>
        <a:bodyPr/>
        <a:lstStyle/>
        <a:p>
          <a:pPr algn="l"/>
          <a:r>
            <a:rPr lang="en-MY" sz="1600" b="0" i="0" smtClean="0"/>
            <a:t>Responsible for creating awareness and conducting at least five knowledge sharing sessions per year.</a:t>
          </a:r>
          <a:endParaRPr lang="en-MY" sz="1600" b="0" i="0"/>
        </a:p>
      </dgm:t>
    </dgm:pt>
    <dgm:pt modelId="{8866B1E6-6E08-42D6-A314-C82B3A98D63F}" type="parTrans" cxnId="{0DB3F3CC-5106-4ECA-8CAF-4DA45212A475}">
      <dgm:prSet/>
      <dgm:spPr/>
      <dgm:t>
        <a:bodyPr/>
        <a:lstStyle/>
        <a:p>
          <a:pPr algn="l"/>
          <a:endParaRPr lang="en-GB" sz="1600"/>
        </a:p>
      </dgm:t>
    </dgm:pt>
    <dgm:pt modelId="{8FA9F8FA-1D98-4722-A37F-BEC09728624F}" type="sibTrans" cxnId="{0DB3F3CC-5106-4ECA-8CAF-4DA45212A475}">
      <dgm:prSet/>
      <dgm:spPr/>
      <dgm:t>
        <a:bodyPr/>
        <a:lstStyle/>
        <a:p>
          <a:pPr algn="l"/>
          <a:endParaRPr lang="en-GB" sz="1600"/>
        </a:p>
      </dgm:t>
    </dgm:pt>
    <dgm:pt modelId="{685E51FE-0847-485E-B095-4387940D6A34}">
      <dgm:prSet custT="1"/>
      <dgm:spPr/>
      <dgm:t>
        <a:bodyPr/>
        <a:lstStyle/>
        <a:p>
          <a:pPr algn="l"/>
          <a:r>
            <a:rPr lang="en-MY" sz="1600" b="0" i="0" smtClean="0"/>
            <a:t>Act as resources to help manage/leverage knowledge content</a:t>
          </a:r>
          <a:endParaRPr lang="en-MY" sz="1600" b="0" i="0"/>
        </a:p>
      </dgm:t>
    </dgm:pt>
    <dgm:pt modelId="{A0A47EC6-2520-453F-A95D-F4E560E354CC}" type="parTrans" cxnId="{ABCB0A84-A247-4418-A490-B3F0F9222C11}">
      <dgm:prSet/>
      <dgm:spPr/>
      <dgm:t>
        <a:bodyPr/>
        <a:lstStyle/>
        <a:p>
          <a:pPr algn="l"/>
          <a:endParaRPr lang="en-GB" sz="1600"/>
        </a:p>
      </dgm:t>
    </dgm:pt>
    <dgm:pt modelId="{7D2E7037-6418-42FF-873B-809EFD85AA4F}" type="sibTrans" cxnId="{ABCB0A84-A247-4418-A490-B3F0F9222C11}">
      <dgm:prSet/>
      <dgm:spPr/>
      <dgm:t>
        <a:bodyPr/>
        <a:lstStyle/>
        <a:p>
          <a:pPr algn="l"/>
          <a:endParaRPr lang="en-GB" sz="1600"/>
        </a:p>
      </dgm:t>
    </dgm:pt>
    <dgm:pt modelId="{11546689-3E8A-4A0B-AD59-FC18DDB4DB90}">
      <dgm:prSet custT="1"/>
      <dgm:spPr/>
      <dgm:t>
        <a:bodyPr/>
        <a:lstStyle/>
        <a:p>
          <a:pPr algn="l"/>
          <a:r>
            <a:rPr lang="en-MY" sz="1600" b="0" i="0" smtClean="0"/>
            <a:t>Implement and monitor KM strategy and activities</a:t>
          </a:r>
          <a:endParaRPr lang="en-MY" sz="1600" b="0" i="0"/>
        </a:p>
      </dgm:t>
    </dgm:pt>
    <dgm:pt modelId="{89EDE309-2AED-4DB5-AA90-4AACFAA5AA7A}" type="parTrans" cxnId="{74046F1A-9FBD-45E8-B538-4ECB29EB9AAB}">
      <dgm:prSet/>
      <dgm:spPr/>
      <dgm:t>
        <a:bodyPr/>
        <a:lstStyle/>
        <a:p>
          <a:pPr algn="l"/>
          <a:endParaRPr lang="en-GB" sz="1600"/>
        </a:p>
      </dgm:t>
    </dgm:pt>
    <dgm:pt modelId="{A930932E-5EB2-4871-8005-4495ED4A77FF}" type="sibTrans" cxnId="{74046F1A-9FBD-45E8-B538-4ECB29EB9AAB}">
      <dgm:prSet/>
      <dgm:spPr/>
      <dgm:t>
        <a:bodyPr/>
        <a:lstStyle/>
        <a:p>
          <a:pPr algn="l"/>
          <a:endParaRPr lang="en-GB" sz="1600"/>
        </a:p>
      </dgm:t>
    </dgm:pt>
    <dgm:pt modelId="{CE9E679A-C56E-4A3A-B82D-B785FCB6D940}">
      <dgm:prSet custT="1"/>
      <dgm:spPr/>
      <dgm:t>
        <a:bodyPr/>
        <a:lstStyle/>
        <a:p>
          <a:pPr algn="l"/>
          <a:r>
            <a:rPr lang="en-MY" sz="1600" b="0" i="0" smtClean="0"/>
            <a:t>Promote awareness and understanding of KM</a:t>
          </a:r>
          <a:endParaRPr lang="en-MY" sz="1600" b="0" i="0"/>
        </a:p>
      </dgm:t>
    </dgm:pt>
    <dgm:pt modelId="{6996E195-5DD5-4AD8-B92B-0F8697CA8356}" type="parTrans" cxnId="{6CBB8BDC-EC11-4E78-8DAC-8AEE81F25EC7}">
      <dgm:prSet/>
      <dgm:spPr/>
      <dgm:t>
        <a:bodyPr/>
        <a:lstStyle/>
        <a:p>
          <a:pPr algn="l"/>
          <a:endParaRPr lang="en-GB" sz="1600"/>
        </a:p>
      </dgm:t>
    </dgm:pt>
    <dgm:pt modelId="{3E568CFB-DE3B-44F1-BD30-CF7B85AF9BF5}" type="sibTrans" cxnId="{6CBB8BDC-EC11-4E78-8DAC-8AEE81F25EC7}">
      <dgm:prSet/>
      <dgm:spPr/>
      <dgm:t>
        <a:bodyPr/>
        <a:lstStyle/>
        <a:p>
          <a:pPr algn="l"/>
          <a:endParaRPr lang="en-GB" sz="1600"/>
        </a:p>
      </dgm:t>
    </dgm:pt>
    <dgm:pt modelId="{E7354CC3-42BF-417D-A1AF-18DE1A2F31DD}">
      <dgm:prSet custT="1"/>
      <dgm:spPr/>
      <dgm:t>
        <a:bodyPr/>
        <a:lstStyle/>
        <a:p>
          <a:pPr algn="l"/>
          <a:r>
            <a:rPr lang="en-MY" sz="1600" b="0" i="0" smtClean="0"/>
            <a:t>Improve processes and practices for collection, safekeeping, disseminating and sharing of knowledge assets to ensure their quality and availability</a:t>
          </a:r>
          <a:endParaRPr lang="en-MY" sz="1600" b="0" i="0"/>
        </a:p>
      </dgm:t>
    </dgm:pt>
    <dgm:pt modelId="{0E1501E9-D344-4F7C-8EE4-3E606E439851}" type="parTrans" cxnId="{D5B0FCF7-BB77-48FE-AAC3-0045B5798A06}">
      <dgm:prSet/>
      <dgm:spPr/>
      <dgm:t>
        <a:bodyPr/>
        <a:lstStyle/>
        <a:p>
          <a:pPr algn="l"/>
          <a:endParaRPr lang="en-GB" sz="1600"/>
        </a:p>
      </dgm:t>
    </dgm:pt>
    <dgm:pt modelId="{DEEBE898-2F83-4A19-B382-CEBE558C28DE}" type="sibTrans" cxnId="{D5B0FCF7-BB77-48FE-AAC3-0045B5798A06}">
      <dgm:prSet/>
      <dgm:spPr/>
      <dgm:t>
        <a:bodyPr/>
        <a:lstStyle/>
        <a:p>
          <a:pPr algn="l"/>
          <a:endParaRPr lang="en-GB" sz="1600"/>
        </a:p>
      </dgm:t>
    </dgm:pt>
    <dgm:pt modelId="{376B4881-D748-4EBC-83E0-E794F13FE781}">
      <dgm:prSet custT="1"/>
      <dgm:spPr/>
      <dgm:t>
        <a:bodyPr/>
        <a:lstStyle/>
        <a:p>
          <a:pPr algn="l"/>
          <a:r>
            <a:rPr lang="en-MY" sz="1600" b="0" i="0" smtClean="0"/>
            <a:t>Reports to J/K Pelaksanaan dan Pemantauan Pembudayaan Ilmu on knowledge and learning activities conducted at the Branch/State level </a:t>
          </a:r>
          <a:endParaRPr lang="en-MY" sz="1600" b="0" i="0"/>
        </a:p>
      </dgm:t>
    </dgm:pt>
    <dgm:pt modelId="{9BE2613D-8E6A-4AC7-BA90-4645B2FB2431}" type="parTrans" cxnId="{56B10A9D-CCD0-4FAA-9904-620C1AA7AC67}">
      <dgm:prSet/>
      <dgm:spPr/>
      <dgm:t>
        <a:bodyPr/>
        <a:lstStyle/>
        <a:p>
          <a:pPr algn="l"/>
          <a:endParaRPr lang="en-GB" sz="1600"/>
        </a:p>
      </dgm:t>
    </dgm:pt>
    <dgm:pt modelId="{E6103B46-0C7E-404B-93CE-74F498A6935A}" type="sibTrans" cxnId="{56B10A9D-CCD0-4FAA-9904-620C1AA7AC67}">
      <dgm:prSet/>
      <dgm:spPr/>
      <dgm:t>
        <a:bodyPr/>
        <a:lstStyle/>
        <a:p>
          <a:pPr algn="l"/>
          <a:endParaRPr lang="en-GB" sz="1600"/>
        </a:p>
      </dgm:t>
    </dgm:pt>
    <dgm:pt modelId="{A017112A-335B-4DEB-BF68-974363E724AB}" type="pres">
      <dgm:prSet presAssocID="{D858C427-A4B8-4F97-AD6D-96CA15B2ECFA}" presName="linearFlow" presStyleCnt="0">
        <dgm:presLayoutVars>
          <dgm:dir/>
          <dgm:resizeHandles val="exact"/>
        </dgm:presLayoutVars>
      </dgm:prSet>
      <dgm:spPr/>
    </dgm:pt>
    <dgm:pt modelId="{3FE87F1E-7FD1-49C1-BD46-3DF4A6226867}" type="pres">
      <dgm:prSet presAssocID="{9D832C1D-11FB-4347-B952-509FD51CE646}" presName="composite" presStyleCnt="0"/>
      <dgm:spPr/>
    </dgm:pt>
    <dgm:pt modelId="{8434AA70-A552-4500-BF39-65E3BCB15FA7}" type="pres">
      <dgm:prSet presAssocID="{9D832C1D-11FB-4347-B952-509FD51CE646}" presName="imgShp" presStyleLbl="fgImgPlace1" presStyleIdx="0" presStyleCnt="8"/>
      <dgm:spPr/>
    </dgm:pt>
    <dgm:pt modelId="{1FAA2B14-C410-4260-8D92-0EC2D0A75F0E}" type="pres">
      <dgm:prSet presAssocID="{9D832C1D-11FB-4347-B952-509FD51CE646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3D5B25-3B21-40A7-91F5-A6CB4925002C}" type="pres">
      <dgm:prSet presAssocID="{55D7A313-377D-42B8-B777-F71462A0E6B3}" presName="spacing" presStyleCnt="0"/>
      <dgm:spPr/>
    </dgm:pt>
    <dgm:pt modelId="{B73658F3-6A7E-4B33-B21F-8BDE957AE2AA}" type="pres">
      <dgm:prSet presAssocID="{7BB7A9C3-0B31-4B83-A2E4-B12BCF8EFE88}" presName="composite" presStyleCnt="0"/>
      <dgm:spPr/>
    </dgm:pt>
    <dgm:pt modelId="{261BBE6D-F777-4E35-BEF1-5FF11B614311}" type="pres">
      <dgm:prSet presAssocID="{7BB7A9C3-0B31-4B83-A2E4-B12BCF8EFE88}" presName="imgShp" presStyleLbl="fgImgPlace1" presStyleIdx="1" presStyleCnt="8"/>
      <dgm:spPr/>
    </dgm:pt>
    <dgm:pt modelId="{31EB8B0B-EC09-4461-95BD-B5B1606E7D65}" type="pres">
      <dgm:prSet presAssocID="{7BB7A9C3-0B31-4B83-A2E4-B12BCF8EFE88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29B3BB-040F-4AB3-8380-F236D88C9DED}" type="pres">
      <dgm:prSet presAssocID="{4A22505A-83A6-4234-814A-1F161868A496}" presName="spacing" presStyleCnt="0"/>
      <dgm:spPr/>
    </dgm:pt>
    <dgm:pt modelId="{CCBE4B77-61F7-4BB3-B343-B303A5838675}" type="pres">
      <dgm:prSet presAssocID="{25AEF797-A1D6-4A73-A8F4-96339FD71A5D}" presName="composite" presStyleCnt="0"/>
      <dgm:spPr/>
    </dgm:pt>
    <dgm:pt modelId="{93076EA1-7F00-4B89-AA78-FD37A131A73C}" type="pres">
      <dgm:prSet presAssocID="{25AEF797-A1D6-4A73-A8F4-96339FD71A5D}" presName="imgShp" presStyleLbl="fgImgPlace1" presStyleIdx="2" presStyleCnt="8"/>
      <dgm:spPr/>
    </dgm:pt>
    <dgm:pt modelId="{29436047-343B-4A27-95CA-8E64FCA5CAAC}" type="pres">
      <dgm:prSet presAssocID="{25AEF797-A1D6-4A73-A8F4-96339FD71A5D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040B2A-689E-4798-BFE0-2FCF6E72D2D6}" type="pres">
      <dgm:prSet presAssocID="{8FA9F8FA-1D98-4722-A37F-BEC09728624F}" presName="spacing" presStyleCnt="0"/>
      <dgm:spPr/>
    </dgm:pt>
    <dgm:pt modelId="{ECED7C19-773A-4689-8C2B-93C96DEA04D6}" type="pres">
      <dgm:prSet presAssocID="{685E51FE-0847-485E-B095-4387940D6A34}" presName="composite" presStyleCnt="0"/>
      <dgm:spPr/>
    </dgm:pt>
    <dgm:pt modelId="{FA9342FA-2382-4D6F-BA3C-89976990024D}" type="pres">
      <dgm:prSet presAssocID="{685E51FE-0847-485E-B095-4387940D6A34}" presName="imgShp" presStyleLbl="fgImgPlace1" presStyleIdx="3" presStyleCnt="8"/>
      <dgm:spPr/>
    </dgm:pt>
    <dgm:pt modelId="{E769EBBD-F658-40D1-A216-2FA933053E38}" type="pres">
      <dgm:prSet presAssocID="{685E51FE-0847-485E-B095-4387940D6A3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7E5E83-5E3C-4C19-9D2C-C779ABA0300E}" type="pres">
      <dgm:prSet presAssocID="{7D2E7037-6418-42FF-873B-809EFD85AA4F}" presName="spacing" presStyleCnt="0"/>
      <dgm:spPr/>
    </dgm:pt>
    <dgm:pt modelId="{7844F20B-EF68-422B-AE50-8627FCBEDD39}" type="pres">
      <dgm:prSet presAssocID="{11546689-3E8A-4A0B-AD59-FC18DDB4DB90}" presName="composite" presStyleCnt="0"/>
      <dgm:spPr/>
    </dgm:pt>
    <dgm:pt modelId="{5618C60B-9FAF-4D12-9207-3EB1BD289E44}" type="pres">
      <dgm:prSet presAssocID="{11546689-3E8A-4A0B-AD59-FC18DDB4DB90}" presName="imgShp" presStyleLbl="fgImgPlace1" presStyleIdx="4" presStyleCnt="8"/>
      <dgm:spPr/>
    </dgm:pt>
    <dgm:pt modelId="{06777FE0-94D3-40C1-9DC1-4B41FD891D30}" type="pres">
      <dgm:prSet presAssocID="{11546689-3E8A-4A0B-AD59-FC18DDB4DB90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CBBAEB-78AD-4E50-8F87-056FE8E647B8}" type="pres">
      <dgm:prSet presAssocID="{A930932E-5EB2-4871-8005-4495ED4A77FF}" presName="spacing" presStyleCnt="0"/>
      <dgm:spPr/>
    </dgm:pt>
    <dgm:pt modelId="{FFB63D90-2EB0-4F05-9519-EDC5A822B0F3}" type="pres">
      <dgm:prSet presAssocID="{CE9E679A-C56E-4A3A-B82D-B785FCB6D940}" presName="composite" presStyleCnt="0"/>
      <dgm:spPr/>
    </dgm:pt>
    <dgm:pt modelId="{B5226659-652A-4C2F-B7C1-1C0F1391A635}" type="pres">
      <dgm:prSet presAssocID="{CE9E679A-C56E-4A3A-B82D-B785FCB6D940}" presName="imgShp" presStyleLbl="fgImgPlace1" presStyleIdx="5" presStyleCnt="8"/>
      <dgm:spPr/>
    </dgm:pt>
    <dgm:pt modelId="{957BE765-0BFE-4C4F-A5DE-5DE131DE4020}" type="pres">
      <dgm:prSet presAssocID="{CE9E679A-C56E-4A3A-B82D-B785FCB6D940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8B5319-7D50-4F64-B33B-902737AC5478}" type="pres">
      <dgm:prSet presAssocID="{3E568CFB-DE3B-44F1-BD30-CF7B85AF9BF5}" presName="spacing" presStyleCnt="0"/>
      <dgm:spPr/>
    </dgm:pt>
    <dgm:pt modelId="{0E78566A-1222-4AFE-B93D-E6BAD30ED6D2}" type="pres">
      <dgm:prSet presAssocID="{E7354CC3-42BF-417D-A1AF-18DE1A2F31DD}" presName="composite" presStyleCnt="0"/>
      <dgm:spPr/>
    </dgm:pt>
    <dgm:pt modelId="{4F041039-6FE2-4949-9846-03B955F8C36A}" type="pres">
      <dgm:prSet presAssocID="{E7354CC3-42BF-417D-A1AF-18DE1A2F31DD}" presName="imgShp" presStyleLbl="fgImgPlace1" presStyleIdx="6" presStyleCnt="8"/>
      <dgm:spPr/>
    </dgm:pt>
    <dgm:pt modelId="{3E4472B1-2009-40FF-A0BD-2AA8777D08B4}" type="pres">
      <dgm:prSet presAssocID="{E7354CC3-42BF-417D-A1AF-18DE1A2F31DD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10BFFB-F427-4B3F-ACEF-4AD54E61EAC8}" type="pres">
      <dgm:prSet presAssocID="{DEEBE898-2F83-4A19-B382-CEBE558C28DE}" presName="spacing" presStyleCnt="0"/>
      <dgm:spPr/>
    </dgm:pt>
    <dgm:pt modelId="{8C8B71BA-CD4E-44BE-894C-073AD288EB54}" type="pres">
      <dgm:prSet presAssocID="{376B4881-D748-4EBC-83E0-E794F13FE781}" presName="composite" presStyleCnt="0"/>
      <dgm:spPr/>
    </dgm:pt>
    <dgm:pt modelId="{C6E95A92-5D32-4163-B7F0-67C469A873AD}" type="pres">
      <dgm:prSet presAssocID="{376B4881-D748-4EBC-83E0-E794F13FE781}" presName="imgShp" presStyleLbl="fgImgPlace1" presStyleIdx="7" presStyleCnt="8"/>
      <dgm:spPr/>
    </dgm:pt>
    <dgm:pt modelId="{038ED9C5-8F0C-442F-9234-737C611B5FD2}" type="pres">
      <dgm:prSet presAssocID="{376B4881-D748-4EBC-83E0-E794F13FE781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6B10A9D-CCD0-4FAA-9904-620C1AA7AC67}" srcId="{D858C427-A4B8-4F97-AD6D-96CA15B2ECFA}" destId="{376B4881-D748-4EBC-83E0-E794F13FE781}" srcOrd="7" destOrd="0" parTransId="{9BE2613D-8E6A-4AC7-BA90-4645B2FB2431}" sibTransId="{E6103B46-0C7E-404B-93CE-74F498A6935A}"/>
    <dgm:cxn modelId="{D455A9D3-6BA8-4D38-B25B-11FE55950906}" type="presOf" srcId="{7BB7A9C3-0B31-4B83-A2E4-B12BCF8EFE88}" destId="{31EB8B0B-EC09-4461-95BD-B5B1606E7D65}" srcOrd="0" destOrd="0" presId="urn:microsoft.com/office/officeart/2005/8/layout/vList3#1"/>
    <dgm:cxn modelId="{8D2D759A-6EB2-4988-82A4-8EED9A788229}" type="presOf" srcId="{11546689-3E8A-4A0B-AD59-FC18DDB4DB90}" destId="{06777FE0-94D3-40C1-9DC1-4B41FD891D30}" srcOrd="0" destOrd="0" presId="urn:microsoft.com/office/officeart/2005/8/layout/vList3#1"/>
    <dgm:cxn modelId="{ABCB0A84-A247-4418-A490-B3F0F9222C11}" srcId="{D858C427-A4B8-4F97-AD6D-96CA15B2ECFA}" destId="{685E51FE-0847-485E-B095-4387940D6A34}" srcOrd="3" destOrd="0" parTransId="{A0A47EC6-2520-453F-A95D-F4E560E354CC}" sibTransId="{7D2E7037-6418-42FF-873B-809EFD85AA4F}"/>
    <dgm:cxn modelId="{0DB3F3CC-5106-4ECA-8CAF-4DA45212A475}" srcId="{D858C427-A4B8-4F97-AD6D-96CA15B2ECFA}" destId="{25AEF797-A1D6-4A73-A8F4-96339FD71A5D}" srcOrd="2" destOrd="0" parTransId="{8866B1E6-6E08-42D6-A314-C82B3A98D63F}" sibTransId="{8FA9F8FA-1D98-4722-A37F-BEC09728624F}"/>
    <dgm:cxn modelId="{2378C5A6-22D4-41FB-8F2A-FEC5DBE8126C}" srcId="{D858C427-A4B8-4F97-AD6D-96CA15B2ECFA}" destId="{7BB7A9C3-0B31-4B83-A2E4-B12BCF8EFE88}" srcOrd="1" destOrd="0" parTransId="{E20550A3-41B6-4AB5-B2F2-8D442942B71B}" sibTransId="{4A22505A-83A6-4234-814A-1F161868A496}"/>
    <dgm:cxn modelId="{6CBB8BDC-EC11-4E78-8DAC-8AEE81F25EC7}" srcId="{D858C427-A4B8-4F97-AD6D-96CA15B2ECFA}" destId="{CE9E679A-C56E-4A3A-B82D-B785FCB6D940}" srcOrd="5" destOrd="0" parTransId="{6996E195-5DD5-4AD8-B92B-0F8697CA8356}" sibTransId="{3E568CFB-DE3B-44F1-BD30-CF7B85AF9BF5}"/>
    <dgm:cxn modelId="{8A1B56FA-D680-462E-858A-C3A84172CD60}" type="presOf" srcId="{376B4881-D748-4EBC-83E0-E794F13FE781}" destId="{038ED9C5-8F0C-442F-9234-737C611B5FD2}" srcOrd="0" destOrd="0" presId="urn:microsoft.com/office/officeart/2005/8/layout/vList3#1"/>
    <dgm:cxn modelId="{74046F1A-9FBD-45E8-B538-4ECB29EB9AAB}" srcId="{D858C427-A4B8-4F97-AD6D-96CA15B2ECFA}" destId="{11546689-3E8A-4A0B-AD59-FC18DDB4DB90}" srcOrd="4" destOrd="0" parTransId="{89EDE309-2AED-4DB5-AA90-4AACFAA5AA7A}" sibTransId="{A930932E-5EB2-4871-8005-4495ED4A77FF}"/>
    <dgm:cxn modelId="{D5B0FCF7-BB77-48FE-AAC3-0045B5798A06}" srcId="{D858C427-A4B8-4F97-AD6D-96CA15B2ECFA}" destId="{E7354CC3-42BF-417D-A1AF-18DE1A2F31DD}" srcOrd="6" destOrd="0" parTransId="{0E1501E9-D344-4F7C-8EE4-3E606E439851}" sibTransId="{DEEBE898-2F83-4A19-B382-CEBE558C28DE}"/>
    <dgm:cxn modelId="{F19E27F0-762B-4DE1-B7BE-EE770423BBCD}" type="presOf" srcId="{9D832C1D-11FB-4347-B952-509FD51CE646}" destId="{1FAA2B14-C410-4260-8D92-0EC2D0A75F0E}" srcOrd="0" destOrd="0" presId="urn:microsoft.com/office/officeart/2005/8/layout/vList3#1"/>
    <dgm:cxn modelId="{85E60F51-030A-44D4-A76D-8E850F29DA6C}" type="presOf" srcId="{D858C427-A4B8-4F97-AD6D-96CA15B2ECFA}" destId="{A017112A-335B-4DEB-BF68-974363E724AB}" srcOrd="0" destOrd="0" presId="urn:microsoft.com/office/officeart/2005/8/layout/vList3#1"/>
    <dgm:cxn modelId="{9645D5E1-418D-4954-9656-67152641BE03}" srcId="{D858C427-A4B8-4F97-AD6D-96CA15B2ECFA}" destId="{9D832C1D-11FB-4347-B952-509FD51CE646}" srcOrd="0" destOrd="0" parTransId="{A9E15F27-E445-419B-969D-872A00948894}" sibTransId="{55D7A313-377D-42B8-B777-F71462A0E6B3}"/>
    <dgm:cxn modelId="{0349FF37-991A-4578-B7D7-D3C1E6731C51}" type="presOf" srcId="{25AEF797-A1D6-4A73-A8F4-96339FD71A5D}" destId="{29436047-343B-4A27-95CA-8E64FCA5CAAC}" srcOrd="0" destOrd="0" presId="urn:microsoft.com/office/officeart/2005/8/layout/vList3#1"/>
    <dgm:cxn modelId="{6A1B15EB-09BF-433A-A4CE-538FC861514C}" type="presOf" srcId="{E7354CC3-42BF-417D-A1AF-18DE1A2F31DD}" destId="{3E4472B1-2009-40FF-A0BD-2AA8777D08B4}" srcOrd="0" destOrd="0" presId="urn:microsoft.com/office/officeart/2005/8/layout/vList3#1"/>
    <dgm:cxn modelId="{366E7D19-016F-4841-8D00-1362DD328756}" type="presOf" srcId="{685E51FE-0847-485E-B095-4387940D6A34}" destId="{E769EBBD-F658-40D1-A216-2FA933053E38}" srcOrd="0" destOrd="0" presId="urn:microsoft.com/office/officeart/2005/8/layout/vList3#1"/>
    <dgm:cxn modelId="{59788CEB-4618-4270-BD78-062A74CE6E06}" type="presOf" srcId="{CE9E679A-C56E-4A3A-B82D-B785FCB6D940}" destId="{957BE765-0BFE-4C4F-A5DE-5DE131DE4020}" srcOrd="0" destOrd="0" presId="urn:microsoft.com/office/officeart/2005/8/layout/vList3#1"/>
    <dgm:cxn modelId="{47C8B14B-86BA-4B72-BA57-43EA66238CD2}" type="presParOf" srcId="{A017112A-335B-4DEB-BF68-974363E724AB}" destId="{3FE87F1E-7FD1-49C1-BD46-3DF4A6226867}" srcOrd="0" destOrd="0" presId="urn:microsoft.com/office/officeart/2005/8/layout/vList3#1"/>
    <dgm:cxn modelId="{AA6DF92D-86FE-42A4-96D6-6303A9ACB01C}" type="presParOf" srcId="{3FE87F1E-7FD1-49C1-BD46-3DF4A6226867}" destId="{8434AA70-A552-4500-BF39-65E3BCB15FA7}" srcOrd="0" destOrd="0" presId="urn:microsoft.com/office/officeart/2005/8/layout/vList3#1"/>
    <dgm:cxn modelId="{9EA6303B-00C9-4E57-833D-02210B3F28E2}" type="presParOf" srcId="{3FE87F1E-7FD1-49C1-BD46-3DF4A6226867}" destId="{1FAA2B14-C410-4260-8D92-0EC2D0A75F0E}" srcOrd="1" destOrd="0" presId="urn:microsoft.com/office/officeart/2005/8/layout/vList3#1"/>
    <dgm:cxn modelId="{6AD7819C-7327-4E97-BDFE-61DE59DEA00D}" type="presParOf" srcId="{A017112A-335B-4DEB-BF68-974363E724AB}" destId="{783D5B25-3B21-40A7-91F5-A6CB4925002C}" srcOrd="1" destOrd="0" presId="urn:microsoft.com/office/officeart/2005/8/layout/vList3#1"/>
    <dgm:cxn modelId="{C87623E1-7529-46AA-BBDA-E49B3C162A62}" type="presParOf" srcId="{A017112A-335B-4DEB-BF68-974363E724AB}" destId="{B73658F3-6A7E-4B33-B21F-8BDE957AE2AA}" srcOrd="2" destOrd="0" presId="urn:microsoft.com/office/officeart/2005/8/layout/vList3#1"/>
    <dgm:cxn modelId="{C6851C59-8AF7-432F-83BE-77CA9BB404A2}" type="presParOf" srcId="{B73658F3-6A7E-4B33-B21F-8BDE957AE2AA}" destId="{261BBE6D-F777-4E35-BEF1-5FF11B614311}" srcOrd="0" destOrd="0" presId="urn:microsoft.com/office/officeart/2005/8/layout/vList3#1"/>
    <dgm:cxn modelId="{D60FCF04-E1D3-426C-A62E-BF61E2CAA46D}" type="presParOf" srcId="{B73658F3-6A7E-4B33-B21F-8BDE957AE2AA}" destId="{31EB8B0B-EC09-4461-95BD-B5B1606E7D65}" srcOrd="1" destOrd="0" presId="urn:microsoft.com/office/officeart/2005/8/layout/vList3#1"/>
    <dgm:cxn modelId="{7FB9D318-B573-4AC0-A809-76361AB8CEBA}" type="presParOf" srcId="{A017112A-335B-4DEB-BF68-974363E724AB}" destId="{8429B3BB-040F-4AB3-8380-F236D88C9DED}" srcOrd="3" destOrd="0" presId="urn:microsoft.com/office/officeart/2005/8/layout/vList3#1"/>
    <dgm:cxn modelId="{6ADE08C3-86FA-4A0A-9A85-15A236E74688}" type="presParOf" srcId="{A017112A-335B-4DEB-BF68-974363E724AB}" destId="{CCBE4B77-61F7-4BB3-B343-B303A5838675}" srcOrd="4" destOrd="0" presId="urn:microsoft.com/office/officeart/2005/8/layout/vList3#1"/>
    <dgm:cxn modelId="{FDBD5A81-83E0-4966-B562-FA0693E37F58}" type="presParOf" srcId="{CCBE4B77-61F7-4BB3-B343-B303A5838675}" destId="{93076EA1-7F00-4B89-AA78-FD37A131A73C}" srcOrd="0" destOrd="0" presId="urn:microsoft.com/office/officeart/2005/8/layout/vList3#1"/>
    <dgm:cxn modelId="{563BD3D9-00F8-4843-A01D-10778319C2C9}" type="presParOf" srcId="{CCBE4B77-61F7-4BB3-B343-B303A5838675}" destId="{29436047-343B-4A27-95CA-8E64FCA5CAAC}" srcOrd="1" destOrd="0" presId="urn:microsoft.com/office/officeart/2005/8/layout/vList3#1"/>
    <dgm:cxn modelId="{1B8A3A2F-93B2-4C7B-8F41-A0F1DE5850F6}" type="presParOf" srcId="{A017112A-335B-4DEB-BF68-974363E724AB}" destId="{0A040B2A-689E-4798-BFE0-2FCF6E72D2D6}" srcOrd="5" destOrd="0" presId="urn:microsoft.com/office/officeart/2005/8/layout/vList3#1"/>
    <dgm:cxn modelId="{A4DB5E4E-780E-4F3B-9966-9C1440AA61B1}" type="presParOf" srcId="{A017112A-335B-4DEB-BF68-974363E724AB}" destId="{ECED7C19-773A-4689-8C2B-93C96DEA04D6}" srcOrd="6" destOrd="0" presId="urn:microsoft.com/office/officeart/2005/8/layout/vList3#1"/>
    <dgm:cxn modelId="{A3B33E16-F7F6-41DB-834C-E9AB64764C45}" type="presParOf" srcId="{ECED7C19-773A-4689-8C2B-93C96DEA04D6}" destId="{FA9342FA-2382-4D6F-BA3C-89976990024D}" srcOrd="0" destOrd="0" presId="urn:microsoft.com/office/officeart/2005/8/layout/vList3#1"/>
    <dgm:cxn modelId="{0E2EFC30-E2B2-4593-AD66-C1C0FD70FD62}" type="presParOf" srcId="{ECED7C19-773A-4689-8C2B-93C96DEA04D6}" destId="{E769EBBD-F658-40D1-A216-2FA933053E38}" srcOrd="1" destOrd="0" presId="urn:microsoft.com/office/officeart/2005/8/layout/vList3#1"/>
    <dgm:cxn modelId="{E44EF5E8-AC5B-446C-A6AB-ECFFC0511E6A}" type="presParOf" srcId="{A017112A-335B-4DEB-BF68-974363E724AB}" destId="{877E5E83-5E3C-4C19-9D2C-C779ABA0300E}" srcOrd="7" destOrd="0" presId="urn:microsoft.com/office/officeart/2005/8/layout/vList3#1"/>
    <dgm:cxn modelId="{A2B3D8D0-0DC2-46AE-9606-DA0203701DFE}" type="presParOf" srcId="{A017112A-335B-4DEB-BF68-974363E724AB}" destId="{7844F20B-EF68-422B-AE50-8627FCBEDD39}" srcOrd="8" destOrd="0" presId="urn:microsoft.com/office/officeart/2005/8/layout/vList3#1"/>
    <dgm:cxn modelId="{1DFCAD64-4C23-4E5E-9483-477C4C85CA07}" type="presParOf" srcId="{7844F20B-EF68-422B-AE50-8627FCBEDD39}" destId="{5618C60B-9FAF-4D12-9207-3EB1BD289E44}" srcOrd="0" destOrd="0" presId="urn:microsoft.com/office/officeart/2005/8/layout/vList3#1"/>
    <dgm:cxn modelId="{F51464B7-F768-47B2-87B2-B7C7EF4EEB54}" type="presParOf" srcId="{7844F20B-EF68-422B-AE50-8627FCBEDD39}" destId="{06777FE0-94D3-40C1-9DC1-4B41FD891D30}" srcOrd="1" destOrd="0" presId="urn:microsoft.com/office/officeart/2005/8/layout/vList3#1"/>
    <dgm:cxn modelId="{81D8147A-19C5-452B-8894-A88026AAB44E}" type="presParOf" srcId="{A017112A-335B-4DEB-BF68-974363E724AB}" destId="{97CBBAEB-78AD-4E50-8F87-056FE8E647B8}" srcOrd="9" destOrd="0" presId="urn:microsoft.com/office/officeart/2005/8/layout/vList3#1"/>
    <dgm:cxn modelId="{8D6D7BCD-79EF-4B52-9A8E-6B563915D237}" type="presParOf" srcId="{A017112A-335B-4DEB-BF68-974363E724AB}" destId="{FFB63D90-2EB0-4F05-9519-EDC5A822B0F3}" srcOrd="10" destOrd="0" presId="urn:microsoft.com/office/officeart/2005/8/layout/vList3#1"/>
    <dgm:cxn modelId="{7BEE3D42-75B4-44C1-AD34-9AD8114B875B}" type="presParOf" srcId="{FFB63D90-2EB0-4F05-9519-EDC5A822B0F3}" destId="{B5226659-652A-4C2F-B7C1-1C0F1391A635}" srcOrd="0" destOrd="0" presId="urn:microsoft.com/office/officeart/2005/8/layout/vList3#1"/>
    <dgm:cxn modelId="{5BB286A9-2B2F-4F00-9D02-33AB400B8292}" type="presParOf" srcId="{FFB63D90-2EB0-4F05-9519-EDC5A822B0F3}" destId="{957BE765-0BFE-4C4F-A5DE-5DE131DE4020}" srcOrd="1" destOrd="0" presId="urn:microsoft.com/office/officeart/2005/8/layout/vList3#1"/>
    <dgm:cxn modelId="{1737780B-215B-4764-ADBF-FD949BA5FA74}" type="presParOf" srcId="{A017112A-335B-4DEB-BF68-974363E724AB}" destId="{8A8B5319-7D50-4F64-B33B-902737AC5478}" srcOrd="11" destOrd="0" presId="urn:microsoft.com/office/officeart/2005/8/layout/vList3#1"/>
    <dgm:cxn modelId="{6767B1D4-26F9-43D3-AD8C-CDD2E61CC670}" type="presParOf" srcId="{A017112A-335B-4DEB-BF68-974363E724AB}" destId="{0E78566A-1222-4AFE-B93D-E6BAD30ED6D2}" srcOrd="12" destOrd="0" presId="urn:microsoft.com/office/officeart/2005/8/layout/vList3#1"/>
    <dgm:cxn modelId="{CE7943BA-169C-406B-823E-4A58EE7A18D0}" type="presParOf" srcId="{0E78566A-1222-4AFE-B93D-E6BAD30ED6D2}" destId="{4F041039-6FE2-4949-9846-03B955F8C36A}" srcOrd="0" destOrd="0" presId="urn:microsoft.com/office/officeart/2005/8/layout/vList3#1"/>
    <dgm:cxn modelId="{E3FEB776-7971-41CD-B753-C9EF39271340}" type="presParOf" srcId="{0E78566A-1222-4AFE-B93D-E6BAD30ED6D2}" destId="{3E4472B1-2009-40FF-A0BD-2AA8777D08B4}" srcOrd="1" destOrd="0" presId="urn:microsoft.com/office/officeart/2005/8/layout/vList3#1"/>
    <dgm:cxn modelId="{CC94DDEC-5ED5-4E0F-8BB2-BE148176B97C}" type="presParOf" srcId="{A017112A-335B-4DEB-BF68-974363E724AB}" destId="{7A10BFFB-F427-4B3F-ACEF-4AD54E61EAC8}" srcOrd="13" destOrd="0" presId="urn:microsoft.com/office/officeart/2005/8/layout/vList3#1"/>
    <dgm:cxn modelId="{7236E7C8-A289-44E4-B19A-9EF293B7444D}" type="presParOf" srcId="{A017112A-335B-4DEB-BF68-974363E724AB}" destId="{8C8B71BA-CD4E-44BE-894C-073AD288EB54}" srcOrd="14" destOrd="0" presId="urn:microsoft.com/office/officeart/2005/8/layout/vList3#1"/>
    <dgm:cxn modelId="{4BBEFDD2-534B-4983-9202-D1452B075ED3}" type="presParOf" srcId="{8C8B71BA-CD4E-44BE-894C-073AD288EB54}" destId="{C6E95A92-5D32-4163-B7F0-67C469A873AD}" srcOrd="0" destOrd="0" presId="urn:microsoft.com/office/officeart/2005/8/layout/vList3#1"/>
    <dgm:cxn modelId="{DF38BD50-17A5-4905-83DF-522ECE6031EC}" type="presParOf" srcId="{8C8B71BA-CD4E-44BE-894C-073AD288EB54}" destId="{038ED9C5-8F0C-442F-9234-737C611B5FD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8391FE-6020-4919-8C14-071A03B644F7}" type="doc">
      <dgm:prSet loTypeId="urn:microsoft.com/office/officeart/2008/layout/VerticalCurvedList" loCatId="list" qsTypeId="urn:microsoft.com/office/officeart/2009/2/quickstyle/3d8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830324E8-B771-4BED-A7A1-0E3EA0FCC218}">
      <dgm:prSet phldrT="[Text]"/>
      <dgm:spPr>
        <a:solidFill>
          <a:srgbClr val="3399FF">
            <a:alpha val="90000"/>
          </a:srgbClr>
        </a:solidFill>
      </dgm:spPr>
      <dgm:t>
        <a:bodyPr/>
        <a:lstStyle/>
        <a:p>
          <a:r>
            <a:rPr lang="en-US" dirty="0" smtClean="0"/>
            <a:t>Communities of Practice</a:t>
          </a:r>
          <a:endParaRPr lang="en-US" dirty="0"/>
        </a:p>
      </dgm:t>
    </dgm:pt>
    <dgm:pt modelId="{977B1DB1-D22B-4A07-8567-3C46AED1BA92}" type="parTrans" cxnId="{AFB9567A-8AFD-4E1F-B340-9ADFA4B1DDDB}">
      <dgm:prSet/>
      <dgm:spPr/>
      <dgm:t>
        <a:bodyPr/>
        <a:lstStyle/>
        <a:p>
          <a:endParaRPr lang="en-US"/>
        </a:p>
      </dgm:t>
    </dgm:pt>
    <dgm:pt modelId="{1009A08E-D6C8-4146-B8A8-0058CC3BEFA7}" type="sibTrans" cxnId="{AFB9567A-8AFD-4E1F-B340-9ADFA4B1DDDB}">
      <dgm:prSet/>
      <dgm:spPr/>
      <dgm:t>
        <a:bodyPr/>
        <a:lstStyle/>
        <a:p>
          <a:endParaRPr lang="en-US"/>
        </a:p>
      </dgm:t>
    </dgm:pt>
    <dgm:pt modelId="{FB8351C2-7F75-465F-82A1-3C44C63A5BFC}">
      <dgm:prSet phldrT="[Text]"/>
      <dgm:spPr>
        <a:solidFill>
          <a:srgbClr val="00B0F0">
            <a:alpha val="70000"/>
          </a:srgbClr>
        </a:solidFill>
      </dgm:spPr>
      <dgm:t>
        <a:bodyPr/>
        <a:lstStyle/>
        <a:p>
          <a:r>
            <a:rPr lang="en-US" dirty="0" err="1" smtClean="0"/>
            <a:t>JCoP</a:t>
          </a:r>
          <a:endParaRPr lang="en-US" dirty="0"/>
        </a:p>
      </dgm:t>
    </dgm:pt>
    <dgm:pt modelId="{2DE8AA15-F3F6-4683-A54B-90299EFBA26A}" type="parTrans" cxnId="{E5EC4BFC-DDF4-45F2-860A-97528FA5BFED}">
      <dgm:prSet/>
      <dgm:spPr/>
      <dgm:t>
        <a:bodyPr/>
        <a:lstStyle/>
        <a:p>
          <a:endParaRPr lang="en-US"/>
        </a:p>
      </dgm:t>
    </dgm:pt>
    <dgm:pt modelId="{7E076A57-A2DF-4C3B-BB97-F3A9E3091D8E}" type="sibTrans" cxnId="{E5EC4BFC-DDF4-45F2-860A-97528FA5BFED}">
      <dgm:prSet/>
      <dgm:spPr/>
      <dgm:t>
        <a:bodyPr/>
        <a:lstStyle/>
        <a:p>
          <a:endParaRPr lang="en-US"/>
        </a:p>
      </dgm:t>
    </dgm:pt>
    <dgm:pt modelId="{F6EEB64A-2D77-4127-8CC5-0F454854EC58}">
      <dgm:prSet phldrT="[Text]"/>
      <dgm:spPr>
        <a:solidFill>
          <a:schemeClr val="accent5">
            <a:lumMod val="25000"/>
            <a:alpha val="50000"/>
          </a:schemeClr>
        </a:solidFill>
      </dgm:spPr>
      <dgm:t>
        <a:bodyPr/>
        <a:lstStyle/>
        <a:p>
          <a:r>
            <a:rPr lang="en-US" dirty="0" smtClean="0"/>
            <a:t>JKR Yellow Pages</a:t>
          </a:r>
          <a:endParaRPr lang="en-US" dirty="0"/>
        </a:p>
      </dgm:t>
    </dgm:pt>
    <dgm:pt modelId="{DAE2F7BE-C236-4AB0-9D23-BF523E0C660F}" type="parTrans" cxnId="{9FD9A896-C3BF-478D-82F4-B771992FE45E}">
      <dgm:prSet/>
      <dgm:spPr/>
      <dgm:t>
        <a:bodyPr/>
        <a:lstStyle/>
        <a:p>
          <a:endParaRPr lang="en-US"/>
        </a:p>
      </dgm:t>
    </dgm:pt>
    <dgm:pt modelId="{C8D832A7-55A7-47B4-9C0C-81945714BB8F}" type="sibTrans" cxnId="{9FD9A896-C3BF-478D-82F4-B771992FE45E}">
      <dgm:prSet/>
      <dgm:spPr/>
      <dgm:t>
        <a:bodyPr/>
        <a:lstStyle/>
        <a:p>
          <a:endParaRPr lang="en-US"/>
        </a:p>
      </dgm:t>
    </dgm:pt>
    <dgm:pt modelId="{92649547-A6BF-4833-8EF2-FEAFFFF1B2F0}" type="pres">
      <dgm:prSet presAssocID="{4A8391FE-6020-4919-8C14-071A03B644F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MY"/>
        </a:p>
      </dgm:t>
    </dgm:pt>
    <dgm:pt modelId="{E2CA9A66-3661-438A-8C4A-77375FA4E9E3}" type="pres">
      <dgm:prSet presAssocID="{4A8391FE-6020-4919-8C14-071A03B644F7}" presName="Name1" presStyleCnt="0"/>
      <dgm:spPr/>
      <dgm:t>
        <a:bodyPr/>
        <a:lstStyle/>
        <a:p>
          <a:endParaRPr lang="en-US"/>
        </a:p>
      </dgm:t>
    </dgm:pt>
    <dgm:pt modelId="{196EFD13-6911-43DE-B3FC-4EC0981D3BC1}" type="pres">
      <dgm:prSet presAssocID="{4A8391FE-6020-4919-8C14-071A03B644F7}" presName="cycle" presStyleCnt="0"/>
      <dgm:spPr/>
      <dgm:t>
        <a:bodyPr/>
        <a:lstStyle/>
        <a:p>
          <a:endParaRPr lang="en-US"/>
        </a:p>
      </dgm:t>
    </dgm:pt>
    <dgm:pt modelId="{A7D0B77A-C9B1-4F24-8F3C-B55A44FEDFDE}" type="pres">
      <dgm:prSet presAssocID="{4A8391FE-6020-4919-8C14-071A03B644F7}" presName="srcNode" presStyleLbl="node1" presStyleIdx="0" presStyleCnt="3"/>
      <dgm:spPr/>
      <dgm:t>
        <a:bodyPr/>
        <a:lstStyle/>
        <a:p>
          <a:endParaRPr lang="en-US"/>
        </a:p>
      </dgm:t>
    </dgm:pt>
    <dgm:pt modelId="{CE44FF86-C737-4DF0-9C85-B2183D5830E6}" type="pres">
      <dgm:prSet presAssocID="{4A8391FE-6020-4919-8C14-071A03B644F7}" presName="conn" presStyleLbl="parChTrans1D2" presStyleIdx="0" presStyleCnt="1"/>
      <dgm:spPr/>
      <dgm:t>
        <a:bodyPr/>
        <a:lstStyle/>
        <a:p>
          <a:endParaRPr lang="en-MY"/>
        </a:p>
      </dgm:t>
    </dgm:pt>
    <dgm:pt modelId="{969274FB-3F69-4C37-A28A-1EB4A0D5FA2D}" type="pres">
      <dgm:prSet presAssocID="{4A8391FE-6020-4919-8C14-071A03B644F7}" presName="extraNode" presStyleLbl="node1" presStyleIdx="0" presStyleCnt="3"/>
      <dgm:spPr/>
      <dgm:t>
        <a:bodyPr/>
        <a:lstStyle/>
        <a:p>
          <a:endParaRPr lang="en-US"/>
        </a:p>
      </dgm:t>
    </dgm:pt>
    <dgm:pt modelId="{3BAEA39E-25A3-41E8-81D4-B7346218AB74}" type="pres">
      <dgm:prSet presAssocID="{4A8391FE-6020-4919-8C14-071A03B644F7}" presName="dstNode" presStyleLbl="node1" presStyleIdx="0" presStyleCnt="3"/>
      <dgm:spPr/>
      <dgm:t>
        <a:bodyPr/>
        <a:lstStyle/>
        <a:p>
          <a:endParaRPr lang="en-US"/>
        </a:p>
      </dgm:t>
    </dgm:pt>
    <dgm:pt modelId="{BD978078-BC42-4083-946E-52DCC13330C1}" type="pres">
      <dgm:prSet presAssocID="{830324E8-B771-4BED-A7A1-0E3EA0FCC21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20733CB-4457-4518-A223-FAB4D22A5DD6}" type="pres">
      <dgm:prSet presAssocID="{830324E8-B771-4BED-A7A1-0E3EA0FCC218}" presName="accent_1" presStyleCnt="0"/>
      <dgm:spPr/>
      <dgm:t>
        <a:bodyPr/>
        <a:lstStyle/>
        <a:p>
          <a:endParaRPr lang="en-US"/>
        </a:p>
      </dgm:t>
    </dgm:pt>
    <dgm:pt modelId="{DB145288-9A69-4BFD-942F-A1E28DEF984A}" type="pres">
      <dgm:prSet presAssocID="{830324E8-B771-4BED-A7A1-0E3EA0FCC218}" presName="accentRepeatNode" presStyleLbl="solidFgAcc1" presStyleIdx="0" presStyleCnt="3"/>
      <dgm:spPr/>
      <dgm:t>
        <a:bodyPr/>
        <a:lstStyle/>
        <a:p>
          <a:endParaRPr lang="en-US"/>
        </a:p>
      </dgm:t>
    </dgm:pt>
    <dgm:pt modelId="{756E905B-AEDD-4F69-BF10-C8C50784A627}" type="pres">
      <dgm:prSet presAssocID="{FB8351C2-7F75-465F-82A1-3C44C63A5BF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2B41C3-C9C0-4D4F-83F7-8AC7375FC826}" type="pres">
      <dgm:prSet presAssocID="{FB8351C2-7F75-465F-82A1-3C44C63A5BFC}" presName="accent_2" presStyleCnt="0"/>
      <dgm:spPr/>
      <dgm:t>
        <a:bodyPr/>
        <a:lstStyle/>
        <a:p>
          <a:endParaRPr lang="en-US"/>
        </a:p>
      </dgm:t>
    </dgm:pt>
    <dgm:pt modelId="{9CB9BBF4-F0D0-4136-AA79-6FDCCA8FCAC0}" type="pres">
      <dgm:prSet presAssocID="{FB8351C2-7F75-465F-82A1-3C44C63A5BFC}" presName="accentRepeatNode" presStyleLbl="solidFgAcc1" presStyleIdx="1" presStyleCnt="3"/>
      <dgm:spPr/>
      <dgm:t>
        <a:bodyPr/>
        <a:lstStyle/>
        <a:p>
          <a:endParaRPr lang="en-US"/>
        </a:p>
      </dgm:t>
    </dgm:pt>
    <dgm:pt modelId="{59DBE587-089C-43BA-9CD4-4E66D675359A}" type="pres">
      <dgm:prSet presAssocID="{F6EEB64A-2D77-4127-8CC5-0F454854EC5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2DC2D-1266-47CB-9EC7-5511D768BC83}" type="pres">
      <dgm:prSet presAssocID="{F6EEB64A-2D77-4127-8CC5-0F454854EC58}" presName="accent_3" presStyleCnt="0"/>
      <dgm:spPr/>
      <dgm:t>
        <a:bodyPr/>
        <a:lstStyle/>
        <a:p>
          <a:endParaRPr lang="en-US"/>
        </a:p>
      </dgm:t>
    </dgm:pt>
    <dgm:pt modelId="{76365AD4-F173-4C02-AA19-E697A60A47B9}" type="pres">
      <dgm:prSet presAssocID="{F6EEB64A-2D77-4127-8CC5-0F454854EC58}" presName="accentRepeatNode" presStyleLbl="solidFgAcc1" presStyleIdx="2" presStyleCnt="3"/>
      <dgm:spPr/>
      <dgm:t>
        <a:bodyPr/>
        <a:lstStyle/>
        <a:p>
          <a:endParaRPr lang="en-US"/>
        </a:p>
      </dgm:t>
    </dgm:pt>
  </dgm:ptLst>
  <dgm:cxnLst>
    <dgm:cxn modelId="{258AF267-08E6-4CEC-B20D-1FEFF2A1768F}" type="presOf" srcId="{4A8391FE-6020-4919-8C14-071A03B644F7}" destId="{92649547-A6BF-4833-8EF2-FEAFFFF1B2F0}" srcOrd="0" destOrd="0" presId="urn:microsoft.com/office/officeart/2008/layout/VerticalCurvedList"/>
    <dgm:cxn modelId="{9BBE0212-D5F5-4074-AA9C-8A5ECC4ADAB1}" type="presOf" srcId="{830324E8-B771-4BED-A7A1-0E3EA0FCC218}" destId="{BD978078-BC42-4083-946E-52DCC13330C1}" srcOrd="0" destOrd="0" presId="urn:microsoft.com/office/officeart/2008/layout/VerticalCurvedList"/>
    <dgm:cxn modelId="{9FD9A896-C3BF-478D-82F4-B771992FE45E}" srcId="{4A8391FE-6020-4919-8C14-071A03B644F7}" destId="{F6EEB64A-2D77-4127-8CC5-0F454854EC58}" srcOrd="2" destOrd="0" parTransId="{DAE2F7BE-C236-4AB0-9D23-BF523E0C660F}" sibTransId="{C8D832A7-55A7-47B4-9C0C-81945714BB8F}"/>
    <dgm:cxn modelId="{C5ADBCF7-A9BA-4CE4-ACE8-694EE71C97CF}" type="presOf" srcId="{F6EEB64A-2D77-4127-8CC5-0F454854EC58}" destId="{59DBE587-089C-43BA-9CD4-4E66D675359A}" srcOrd="0" destOrd="0" presId="urn:microsoft.com/office/officeart/2008/layout/VerticalCurvedList"/>
    <dgm:cxn modelId="{AFB9567A-8AFD-4E1F-B340-9ADFA4B1DDDB}" srcId="{4A8391FE-6020-4919-8C14-071A03B644F7}" destId="{830324E8-B771-4BED-A7A1-0E3EA0FCC218}" srcOrd="0" destOrd="0" parTransId="{977B1DB1-D22B-4A07-8567-3C46AED1BA92}" sibTransId="{1009A08E-D6C8-4146-B8A8-0058CC3BEFA7}"/>
    <dgm:cxn modelId="{88E01C0C-FB50-46B4-88B9-78870C5E2C29}" type="presOf" srcId="{FB8351C2-7F75-465F-82A1-3C44C63A5BFC}" destId="{756E905B-AEDD-4F69-BF10-C8C50784A627}" srcOrd="0" destOrd="0" presId="urn:microsoft.com/office/officeart/2008/layout/VerticalCurvedList"/>
    <dgm:cxn modelId="{E5EC4BFC-DDF4-45F2-860A-97528FA5BFED}" srcId="{4A8391FE-6020-4919-8C14-071A03B644F7}" destId="{FB8351C2-7F75-465F-82A1-3C44C63A5BFC}" srcOrd="1" destOrd="0" parTransId="{2DE8AA15-F3F6-4683-A54B-90299EFBA26A}" sibTransId="{7E076A57-A2DF-4C3B-BB97-F3A9E3091D8E}"/>
    <dgm:cxn modelId="{CC6D3225-1B82-43F6-992E-2BB701E79FBF}" type="presOf" srcId="{1009A08E-D6C8-4146-B8A8-0058CC3BEFA7}" destId="{CE44FF86-C737-4DF0-9C85-B2183D5830E6}" srcOrd="0" destOrd="0" presId="urn:microsoft.com/office/officeart/2008/layout/VerticalCurvedList"/>
    <dgm:cxn modelId="{B48A1A5A-A7AF-44FC-A0C7-FD6618A16D78}" type="presParOf" srcId="{92649547-A6BF-4833-8EF2-FEAFFFF1B2F0}" destId="{E2CA9A66-3661-438A-8C4A-77375FA4E9E3}" srcOrd="0" destOrd="0" presId="urn:microsoft.com/office/officeart/2008/layout/VerticalCurvedList"/>
    <dgm:cxn modelId="{F55A9AF5-C0BF-4C38-A853-C8DE3F634AAE}" type="presParOf" srcId="{E2CA9A66-3661-438A-8C4A-77375FA4E9E3}" destId="{196EFD13-6911-43DE-B3FC-4EC0981D3BC1}" srcOrd="0" destOrd="0" presId="urn:microsoft.com/office/officeart/2008/layout/VerticalCurvedList"/>
    <dgm:cxn modelId="{3F184810-501B-42DD-8D90-ABC179EF79F3}" type="presParOf" srcId="{196EFD13-6911-43DE-B3FC-4EC0981D3BC1}" destId="{A7D0B77A-C9B1-4F24-8F3C-B55A44FEDFDE}" srcOrd="0" destOrd="0" presId="urn:microsoft.com/office/officeart/2008/layout/VerticalCurvedList"/>
    <dgm:cxn modelId="{E371CC0A-DACD-48EC-AC1C-0ABF7BF1A213}" type="presParOf" srcId="{196EFD13-6911-43DE-B3FC-4EC0981D3BC1}" destId="{CE44FF86-C737-4DF0-9C85-B2183D5830E6}" srcOrd="1" destOrd="0" presId="urn:microsoft.com/office/officeart/2008/layout/VerticalCurvedList"/>
    <dgm:cxn modelId="{C60CA95F-6CA3-4D3D-AC0E-A6BCBEC5B469}" type="presParOf" srcId="{196EFD13-6911-43DE-B3FC-4EC0981D3BC1}" destId="{969274FB-3F69-4C37-A28A-1EB4A0D5FA2D}" srcOrd="2" destOrd="0" presId="urn:microsoft.com/office/officeart/2008/layout/VerticalCurvedList"/>
    <dgm:cxn modelId="{94A6281F-3401-4238-AA82-2BAD6B29C02C}" type="presParOf" srcId="{196EFD13-6911-43DE-B3FC-4EC0981D3BC1}" destId="{3BAEA39E-25A3-41E8-81D4-B7346218AB74}" srcOrd="3" destOrd="0" presId="urn:microsoft.com/office/officeart/2008/layout/VerticalCurvedList"/>
    <dgm:cxn modelId="{2E66E9D8-D172-4D9A-85F7-BDFBA7E1A27C}" type="presParOf" srcId="{E2CA9A66-3661-438A-8C4A-77375FA4E9E3}" destId="{BD978078-BC42-4083-946E-52DCC13330C1}" srcOrd="1" destOrd="0" presId="urn:microsoft.com/office/officeart/2008/layout/VerticalCurvedList"/>
    <dgm:cxn modelId="{22193F06-983F-46EE-92AD-ED25B0262B0B}" type="presParOf" srcId="{E2CA9A66-3661-438A-8C4A-77375FA4E9E3}" destId="{520733CB-4457-4518-A223-FAB4D22A5DD6}" srcOrd="2" destOrd="0" presId="urn:microsoft.com/office/officeart/2008/layout/VerticalCurvedList"/>
    <dgm:cxn modelId="{1428BFE6-4137-4285-9E4E-31B2E9FF8A81}" type="presParOf" srcId="{520733CB-4457-4518-A223-FAB4D22A5DD6}" destId="{DB145288-9A69-4BFD-942F-A1E28DEF984A}" srcOrd="0" destOrd="0" presId="urn:microsoft.com/office/officeart/2008/layout/VerticalCurvedList"/>
    <dgm:cxn modelId="{9EE2F2F0-50F6-42C8-80FF-F73ED8E82E96}" type="presParOf" srcId="{E2CA9A66-3661-438A-8C4A-77375FA4E9E3}" destId="{756E905B-AEDD-4F69-BF10-C8C50784A627}" srcOrd="3" destOrd="0" presId="urn:microsoft.com/office/officeart/2008/layout/VerticalCurvedList"/>
    <dgm:cxn modelId="{FE9DD3DD-70B4-487E-8043-2A9FECA9ECA5}" type="presParOf" srcId="{E2CA9A66-3661-438A-8C4A-77375FA4E9E3}" destId="{7D2B41C3-C9C0-4D4F-83F7-8AC7375FC826}" srcOrd="4" destOrd="0" presId="urn:microsoft.com/office/officeart/2008/layout/VerticalCurvedList"/>
    <dgm:cxn modelId="{ADE24A4E-AE02-4126-9E6D-ADEEC7966E5A}" type="presParOf" srcId="{7D2B41C3-C9C0-4D4F-83F7-8AC7375FC826}" destId="{9CB9BBF4-F0D0-4136-AA79-6FDCCA8FCAC0}" srcOrd="0" destOrd="0" presId="urn:microsoft.com/office/officeart/2008/layout/VerticalCurvedList"/>
    <dgm:cxn modelId="{C917B13A-249C-4EEB-B276-BD916D5DEB56}" type="presParOf" srcId="{E2CA9A66-3661-438A-8C4A-77375FA4E9E3}" destId="{59DBE587-089C-43BA-9CD4-4E66D675359A}" srcOrd="5" destOrd="0" presId="urn:microsoft.com/office/officeart/2008/layout/VerticalCurvedList"/>
    <dgm:cxn modelId="{3BD8453F-B8E2-4BF7-87D9-7A181DFF6F18}" type="presParOf" srcId="{E2CA9A66-3661-438A-8C4A-77375FA4E9E3}" destId="{51F2DC2D-1266-47CB-9EC7-5511D768BC83}" srcOrd="6" destOrd="0" presId="urn:microsoft.com/office/officeart/2008/layout/VerticalCurvedList"/>
    <dgm:cxn modelId="{3C0B6FD0-195D-4C78-97A3-A28DE35F96A5}" type="presParOf" srcId="{51F2DC2D-1266-47CB-9EC7-5511D768BC83}" destId="{76365AD4-F173-4C02-AA19-E697A60A47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4A6FEA-A72F-47D1-A1E4-52397B5D1E1E}" type="doc">
      <dgm:prSet loTypeId="urn:microsoft.com/office/officeart/2008/layout/VerticalCurvedList" loCatId="list" qsTypeId="urn:microsoft.com/office/officeart/2009/2/quickstyle/3d8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6AD42CE6-E51B-4B67-8E74-A9C42DE7931F}">
      <dgm:prSet phldrT="[Text]"/>
      <dgm:spPr>
        <a:solidFill>
          <a:srgbClr val="025198">
            <a:alpha val="90000"/>
          </a:srgbClr>
        </a:solidFill>
      </dgm:spPr>
      <dgm:t>
        <a:bodyPr/>
        <a:lstStyle/>
        <a:p>
          <a:r>
            <a:rPr lang="en-US" dirty="0" err="1" smtClean="0"/>
            <a:t>JPedia</a:t>
          </a:r>
          <a:endParaRPr lang="en-US" dirty="0"/>
        </a:p>
      </dgm:t>
    </dgm:pt>
    <dgm:pt modelId="{66FFC0BC-29A0-4318-9B8B-331A326CE7CC}" type="parTrans" cxnId="{9FE30426-A119-4509-AA09-A958FA2047A5}">
      <dgm:prSet/>
      <dgm:spPr/>
      <dgm:t>
        <a:bodyPr/>
        <a:lstStyle/>
        <a:p>
          <a:endParaRPr lang="en-US"/>
        </a:p>
      </dgm:t>
    </dgm:pt>
    <dgm:pt modelId="{2C8C6DEA-417A-497E-A703-B25B181B2B07}" type="sibTrans" cxnId="{9FE30426-A119-4509-AA09-A958FA2047A5}">
      <dgm:prSet/>
      <dgm:spPr/>
      <dgm:t>
        <a:bodyPr/>
        <a:lstStyle/>
        <a:p>
          <a:endParaRPr lang="en-US"/>
        </a:p>
      </dgm:t>
    </dgm:pt>
    <dgm:pt modelId="{10BEEEFA-86AA-4383-91DF-37CA2115D39A}">
      <dgm:prSet phldrT="[Text]"/>
      <dgm:spPr>
        <a:solidFill>
          <a:srgbClr val="0C788E">
            <a:alpha val="70000"/>
          </a:srgbClr>
        </a:solidFill>
      </dgm:spPr>
      <dgm:t>
        <a:bodyPr/>
        <a:lstStyle/>
        <a:p>
          <a:r>
            <a:rPr lang="en-US" dirty="0" smtClean="0"/>
            <a:t>E-Learning</a:t>
          </a:r>
          <a:endParaRPr lang="en-US" dirty="0"/>
        </a:p>
      </dgm:t>
    </dgm:pt>
    <dgm:pt modelId="{6BDEBDD1-845C-4BD6-B4B7-52B1D482F017}" type="parTrans" cxnId="{58793FD6-5ECE-446E-A6D5-5EE2BD23328C}">
      <dgm:prSet/>
      <dgm:spPr/>
      <dgm:t>
        <a:bodyPr/>
        <a:lstStyle/>
        <a:p>
          <a:endParaRPr lang="en-US"/>
        </a:p>
      </dgm:t>
    </dgm:pt>
    <dgm:pt modelId="{1E40E093-59EF-47EB-8E66-2464FC2864C6}" type="sibTrans" cxnId="{58793FD6-5ECE-446E-A6D5-5EE2BD23328C}">
      <dgm:prSet/>
      <dgm:spPr/>
      <dgm:t>
        <a:bodyPr/>
        <a:lstStyle/>
        <a:p>
          <a:endParaRPr lang="en-US"/>
        </a:p>
      </dgm:t>
    </dgm:pt>
    <dgm:pt modelId="{2234940F-C792-4D2A-88DA-AED18BA5AC92}">
      <dgm:prSet phldrT="[Text]"/>
      <dgm:spPr>
        <a:solidFill>
          <a:srgbClr val="025198">
            <a:alpha val="50000"/>
          </a:srgbClr>
        </a:solidFill>
      </dgm:spPr>
      <dgm:t>
        <a:bodyPr/>
        <a:lstStyle/>
        <a:p>
          <a:r>
            <a:rPr lang="en-US" dirty="0" smtClean="0"/>
            <a:t>Project Lessons Learned</a:t>
          </a:r>
          <a:endParaRPr lang="en-US" dirty="0"/>
        </a:p>
      </dgm:t>
    </dgm:pt>
    <dgm:pt modelId="{DF94AA0C-B0FC-44F4-B076-34D0B32C7FBA}" type="parTrans" cxnId="{045F2A57-FA22-43A1-BB47-117AB6453FE9}">
      <dgm:prSet/>
      <dgm:spPr/>
      <dgm:t>
        <a:bodyPr/>
        <a:lstStyle/>
        <a:p>
          <a:endParaRPr lang="en-US"/>
        </a:p>
      </dgm:t>
    </dgm:pt>
    <dgm:pt modelId="{C8852CEA-5138-496C-823A-A8DA8736C52C}" type="sibTrans" cxnId="{045F2A57-FA22-43A1-BB47-117AB6453FE9}">
      <dgm:prSet/>
      <dgm:spPr/>
      <dgm:t>
        <a:bodyPr/>
        <a:lstStyle/>
        <a:p>
          <a:endParaRPr lang="en-US"/>
        </a:p>
      </dgm:t>
    </dgm:pt>
    <dgm:pt modelId="{A69F3D19-3DBA-4E92-9DBC-369223A9790E}" type="pres">
      <dgm:prSet presAssocID="{AF4A6FEA-A72F-47D1-A1E4-52397B5D1E1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MY"/>
        </a:p>
      </dgm:t>
    </dgm:pt>
    <dgm:pt modelId="{C74FB3FF-1FBB-47FD-8195-90B1E440BCF9}" type="pres">
      <dgm:prSet presAssocID="{AF4A6FEA-A72F-47D1-A1E4-52397B5D1E1E}" presName="Name1" presStyleCnt="0"/>
      <dgm:spPr/>
      <dgm:t>
        <a:bodyPr/>
        <a:lstStyle/>
        <a:p>
          <a:endParaRPr lang="en-US"/>
        </a:p>
      </dgm:t>
    </dgm:pt>
    <dgm:pt modelId="{ABF602EA-72F0-4244-ABDD-0264521A85AD}" type="pres">
      <dgm:prSet presAssocID="{AF4A6FEA-A72F-47D1-A1E4-52397B5D1E1E}" presName="cycle" presStyleCnt="0"/>
      <dgm:spPr/>
      <dgm:t>
        <a:bodyPr/>
        <a:lstStyle/>
        <a:p>
          <a:endParaRPr lang="en-US"/>
        </a:p>
      </dgm:t>
    </dgm:pt>
    <dgm:pt modelId="{C8CEC7DA-CE1C-4D5C-9195-E5FF6735665E}" type="pres">
      <dgm:prSet presAssocID="{AF4A6FEA-A72F-47D1-A1E4-52397B5D1E1E}" presName="srcNode" presStyleLbl="node1" presStyleIdx="0" presStyleCnt="3"/>
      <dgm:spPr/>
      <dgm:t>
        <a:bodyPr/>
        <a:lstStyle/>
        <a:p>
          <a:endParaRPr lang="en-US"/>
        </a:p>
      </dgm:t>
    </dgm:pt>
    <dgm:pt modelId="{3007FBEE-3BF4-4905-9E9C-307082595D51}" type="pres">
      <dgm:prSet presAssocID="{AF4A6FEA-A72F-47D1-A1E4-52397B5D1E1E}" presName="conn" presStyleLbl="parChTrans1D2" presStyleIdx="0" presStyleCnt="1"/>
      <dgm:spPr/>
      <dgm:t>
        <a:bodyPr/>
        <a:lstStyle/>
        <a:p>
          <a:endParaRPr lang="en-MY"/>
        </a:p>
      </dgm:t>
    </dgm:pt>
    <dgm:pt modelId="{0F2B3EED-A8CE-477B-9456-6858FF90362B}" type="pres">
      <dgm:prSet presAssocID="{AF4A6FEA-A72F-47D1-A1E4-52397B5D1E1E}" presName="extraNode" presStyleLbl="node1" presStyleIdx="0" presStyleCnt="3"/>
      <dgm:spPr/>
      <dgm:t>
        <a:bodyPr/>
        <a:lstStyle/>
        <a:p>
          <a:endParaRPr lang="en-US"/>
        </a:p>
      </dgm:t>
    </dgm:pt>
    <dgm:pt modelId="{DCE87445-2B33-450D-BC22-EDC1DFA12DE5}" type="pres">
      <dgm:prSet presAssocID="{AF4A6FEA-A72F-47D1-A1E4-52397B5D1E1E}" presName="dstNode" presStyleLbl="node1" presStyleIdx="0" presStyleCnt="3"/>
      <dgm:spPr/>
      <dgm:t>
        <a:bodyPr/>
        <a:lstStyle/>
        <a:p>
          <a:endParaRPr lang="en-US"/>
        </a:p>
      </dgm:t>
    </dgm:pt>
    <dgm:pt modelId="{6E5BC425-3C8C-4E1C-8ECC-F6DF91E36AF7}" type="pres">
      <dgm:prSet presAssocID="{6AD42CE6-E51B-4B67-8E74-A9C42DE7931F}" presName="text_1" presStyleLbl="node1" presStyleIdx="0" presStyleCnt="3" custLinFactNeighborX="1393" custLinFactNeighborY="725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8424DEA-53C6-4563-ACBF-B6E10A967FC3}" type="pres">
      <dgm:prSet presAssocID="{6AD42CE6-E51B-4B67-8E74-A9C42DE7931F}" presName="accent_1" presStyleCnt="0"/>
      <dgm:spPr/>
      <dgm:t>
        <a:bodyPr/>
        <a:lstStyle/>
        <a:p>
          <a:endParaRPr lang="en-US"/>
        </a:p>
      </dgm:t>
    </dgm:pt>
    <dgm:pt modelId="{4231C1B4-91CE-4D51-B469-9C178D8CE9D2}" type="pres">
      <dgm:prSet presAssocID="{6AD42CE6-E51B-4B67-8E74-A9C42DE7931F}" presName="accentRepeatNode" presStyleLbl="solidFgAcc1" presStyleIdx="0" presStyleCnt="3"/>
      <dgm:spPr/>
      <dgm:t>
        <a:bodyPr/>
        <a:lstStyle/>
        <a:p>
          <a:endParaRPr lang="en-US"/>
        </a:p>
      </dgm:t>
    </dgm:pt>
    <dgm:pt modelId="{1B84ED48-0BF4-48CA-A5F5-836B3B62B336}" type="pres">
      <dgm:prSet presAssocID="{10BEEEFA-86AA-4383-91DF-37CA2115D39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C86C87-EDF6-4B86-B441-AAE98C3DCF2C}" type="pres">
      <dgm:prSet presAssocID="{10BEEEFA-86AA-4383-91DF-37CA2115D39A}" presName="accent_2" presStyleCnt="0"/>
      <dgm:spPr/>
      <dgm:t>
        <a:bodyPr/>
        <a:lstStyle/>
        <a:p>
          <a:endParaRPr lang="en-US"/>
        </a:p>
      </dgm:t>
    </dgm:pt>
    <dgm:pt modelId="{D82893E7-48AE-45DC-AD55-33F212078044}" type="pres">
      <dgm:prSet presAssocID="{10BEEEFA-86AA-4383-91DF-37CA2115D39A}" presName="accentRepeatNode" presStyleLbl="solidFgAcc1" presStyleIdx="1" presStyleCnt="3"/>
      <dgm:spPr/>
      <dgm:t>
        <a:bodyPr/>
        <a:lstStyle/>
        <a:p>
          <a:endParaRPr lang="en-US"/>
        </a:p>
      </dgm:t>
    </dgm:pt>
    <dgm:pt modelId="{C851089C-5A5D-4B8C-9648-87BDFCA1CB37}" type="pres">
      <dgm:prSet presAssocID="{2234940F-C792-4D2A-88DA-AED18BA5AC9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C2EFB8AE-4818-4397-A0DA-7368247A75FB}" type="pres">
      <dgm:prSet presAssocID="{2234940F-C792-4D2A-88DA-AED18BA5AC92}" presName="accent_3" presStyleCnt="0"/>
      <dgm:spPr/>
      <dgm:t>
        <a:bodyPr/>
        <a:lstStyle/>
        <a:p>
          <a:endParaRPr lang="en-US"/>
        </a:p>
      </dgm:t>
    </dgm:pt>
    <dgm:pt modelId="{43C97ABC-92C8-428B-AE87-F9A562291A04}" type="pres">
      <dgm:prSet presAssocID="{2234940F-C792-4D2A-88DA-AED18BA5AC92}" presName="accentRepeatNode" presStyleLbl="solidFgAcc1" presStyleIdx="2" presStyleCnt="3"/>
      <dgm:spPr/>
      <dgm:t>
        <a:bodyPr/>
        <a:lstStyle/>
        <a:p>
          <a:endParaRPr lang="en-US"/>
        </a:p>
      </dgm:t>
    </dgm:pt>
  </dgm:ptLst>
  <dgm:cxnLst>
    <dgm:cxn modelId="{045F2A57-FA22-43A1-BB47-117AB6453FE9}" srcId="{AF4A6FEA-A72F-47D1-A1E4-52397B5D1E1E}" destId="{2234940F-C792-4D2A-88DA-AED18BA5AC92}" srcOrd="2" destOrd="0" parTransId="{DF94AA0C-B0FC-44F4-B076-34D0B32C7FBA}" sibTransId="{C8852CEA-5138-496C-823A-A8DA8736C52C}"/>
    <dgm:cxn modelId="{9FE30426-A119-4509-AA09-A958FA2047A5}" srcId="{AF4A6FEA-A72F-47D1-A1E4-52397B5D1E1E}" destId="{6AD42CE6-E51B-4B67-8E74-A9C42DE7931F}" srcOrd="0" destOrd="0" parTransId="{66FFC0BC-29A0-4318-9B8B-331A326CE7CC}" sibTransId="{2C8C6DEA-417A-497E-A703-B25B181B2B07}"/>
    <dgm:cxn modelId="{A1959B47-A09A-4359-A76D-C3A4D5D93B7A}" type="presOf" srcId="{10BEEEFA-86AA-4383-91DF-37CA2115D39A}" destId="{1B84ED48-0BF4-48CA-A5F5-836B3B62B336}" srcOrd="0" destOrd="0" presId="urn:microsoft.com/office/officeart/2008/layout/VerticalCurvedList"/>
    <dgm:cxn modelId="{B13D4AD9-FD84-46F3-A56D-1FE5B9C6CB1E}" type="presOf" srcId="{2C8C6DEA-417A-497E-A703-B25B181B2B07}" destId="{3007FBEE-3BF4-4905-9E9C-307082595D51}" srcOrd="0" destOrd="0" presId="urn:microsoft.com/office/officeart/2008/layout/VerticalCurvedList"/>
    <dgm:cxn modelId="{AC7BB944-51EA-46FE-B662-ED479FC0C79A}" type="presOf" srcId="{2234940F-C792-4D2A-88DA-AED18BA5AC92}" destId="{C851089C-5A5D-4B8C-9648-87BDFCA1CB37}" srcOrd="0" destOrd="0" presId="urn:microsoft.com/office/officeart/2008/layout/VerticalCurvedList"/>
    <dgm:cxn modelId="{6F8B7780-F8EE-436F-8146-A60A02E413D1}" type="presOf" srcId="{6AD42CE6-E51B-4B67-8E74-A9C42DE7931F}" destId="{6E5BC425-3C8C-4E1C-8ECC-F6DF91E36AF7}" srcOrd="0" destOrd="0" presId="urn:microsoft.com/office/officeart/2008/layout/VerticalCurvedList"/>
    <dgm:cxn modelId="{56B54A97-0DDB-451C-BCD1-F992105C04B6}" type="presOf" srcId="{AF4A6FEA-A72F-47D1-A1E4-52397B5D1E1E}" destId="{A69F3D19-3DBA-4E92-9DBC-369223A9790E}" srcOrd="0" destOrd="0" presId="urn:microsoft.com/office/officeart/2008/layout/VerticalCurvedList"/>
    <dgm:cxn modelId="{58793FD6-5ECE-446E-A6D5-5EE2BD23328C}" srcId="{AF4A6FEA-A72F-47D1-A1E4-52397B5D1E1E}" destId="{10BEEEFA-86AA-4383-91DF-37CA2115D39A}" srcOrd="1" destOrd="0" parTransId="{6BDEBDD1-845C-4BD6-B4B7-52B1D482F017}" sibTransId="{1E40E093-59EF-47EB-8E66-2464FC2864C6}"/>
    <dgm:cxn modelId="{D1D795A7-A878-4FCB-B122-BCDF1C3D8AA3}" type="presParOf" srcId="{A69F3D19-3DBA-4E92-9DBC-369223A9790E}" destId="{C74FB3FF-1FBB-47FD-8195-90B1E440BCF9}" srcOrd="0" destOrd="0" presId="urn:microsoft.com/office/officeart/2008/layout/VerticalCurvedList"/>
    <dgm:cxn modelId="{D920DF59-B4FF-4E91-970F-53966DF264A9}" type="presParOf" srcId="{C74FB3FF-1FBB-47FD-8195-90B1E440BCF9}" destId="{ABF602EA-72F0-4244-ABDD-0264521A85AD}" srcOrd="0" destOrd="0" presId="urn:microsoft.com/office/officeart/2008/layout/VerticalCurvedList"/>
    <dgm:cxn modelId="{30240BFB-BED3-4546-876E-09D26CECB138}" type="presParOf" srcId="{ABF602EA-72F0-4244-ABDD-0264521A85AD}" destId="{C8CEC7DA-CE1C-4D5C-9195-E5FF6735665E}" srcOrd="0" destOrd="0" presId="urn:microsoft.com/office/officeart/2008/layout/VerticalCurvedList"/>
    <dgm:cxn modelId="{56A04ADD-5D72-4D2B-A910-4B7A3DC4C9AE}" type="presParOf" srcId="{ABF602EA-72F0-4244-ABDD-0264521A85AD}" destId="{3007FBEE-3BF4-4905-9E9C-307082595D51}" srcOrd="1" destOrd="0" presId="urn:microsoft.com/office/officeart/2008/layout/VerticalCurvedList"/>
    <dgm:cxn modelId="{9EC63975-5882-4CFA-9F15-32B2BF530778}" type="presParOf" srcId="{ABF602EA-72F0-4244-ABDD-0264521A85AD}" destId="{0F2B3EED-A8CE-477B-9456-6858FF90362B}" srcOrd="2" destOrd="0" presId="urn:microsoft.com/office/officeart/2008/layout/VerticalCurvedList"/>
    <dgm:cxn modelId="{E82F0BE9-F831-4BAB-915C-C7956840BF81}" type="presParOf" srcId="{ABF602EA-72F0-4244-ABDD-0264521A85AD}" destId="{DCE87445-2B33-450D-BC22-EDC1DFA12DE5}" srcOrd="3" destOrd="0" presId="urn:microsoft.com/office/officeart/2008/layout/VerticalCurvedList"/>
    <dgm:cxn modelId="{4C10339C-E303-4300-B7A4-9FBB840991C1}" type="presParOf" srcId="{C74FB3FF-1FBB-47FD-8195-90B1E440BCF9}" destId="{6E5BC425-3C8C-4E1C-8ECC-F6DF91E36AF7}" srcOrd="1" destOrd="0" presId="urn:microsoft.com/office/officeart/2008/layout/VerticalCurvedList"/>
    <dgm:cxn modelId="{9103AB87-60C0-4EE9-8D25-35F8F879DFE2}" type="presParOf" srcId="{C74FB3FF-1FBB-47FD-8195-90B1E440BCF9}" destId="{A8424DEA-53C6-4563-ACBF-B6E10A967FC3}" srcOrd="2" destOrd="0" presId="urn:microsoft.com/office/officeart/2008/layout/VerticalCurvedList"/>
    <dgm:cxn modelId="{2F4D4226-51D3-4FD6-96B2-4A975D91B86C}" type="presParOf" srcId="{A8424DEA-53C6-4563-ACBF-B6E10A967FC3}" destId="{4231C1B4-91CE-4D51-B469-9C178D8CE9D2}" srcOrd="0" destOrd="0" presId="urn:microsoft.com/office/officeart/2008/layout/VerticalCurvedList"/>
    <dgm:cxn modelId="{5E3336EB-08CF-4423-A856-4D63CE394C9A}" type="presParOf" srcId="{C74FB3FF-1FBB-47FD-8195-90B1E440BCF9}" destId="{1B84ED48-0BF4-48CA-A5F5-836B3B62B336}" srcOrd="3" destOrd="0" presId="urn:microsoft.com/office/officeart/2008/layout/VerticalCurvedList"/>
    <dgm:cxn modelId="{241A1D7C-D5C4-493C-8A2B-9BDEE80B7E5A}" type="presParOf" srcId="{C74FB3FF-1FBB-47FD-8195-90B1E440BCF9}" destId="{63C86C87-EDF6-4B86-B441-AAE98C3DCF2C}" srcOrd="4" destOrd="0" presId="urn:microsoft.com/office/officeart/2008/layout/VerticalCurvedList"/>
    <dgm:cxn modelId="{2FE711B9-661D-4E40-9536-1817367A7AF7}" type="presParOf" srcId="{63C86C87-EDF6-4B86-B441-AAE98C3DCF2C}" destId="{D82893E7-48AE-45DC-AD55-33F212078044}" srcOrd="0" destOrd="0" presId="urn:microsoft.com/office/officeart/2008/layout/VerticalCurvedList"/>
    <dgm:cxn modelId="{6FFC0033-C376-4F24-873A-D7C9D2744608}" type="presParOf" srcId="{C74FB3FF-1FBB-47FD-8195-90B1E440BCF9}" destId="{C851089C-5A5D-4B8C-9648-87BDFCA1CB37}" srcOrd="5" destOrd="0" presId="urn:microsoft.com/office/officeart/2008/layout/VerticalCurvedList"/>
    <dgm:cxn modelId="{37678C93-393E-471E-9B9A-CCD830F6DA4E}" type="presParOf" srcId="{C74FB3FF-1FBB-47FD-8195-90B1E440BCF9}" destId="{C2EFB8AE-4818-4397-A0DA-7368247A75FB}" srcOrd="6" destOrd="0" presId="urn:microsoft.com/office/officeart/2008/layout/VerticalCurvedList"/>
    <dgm:cxn modelId="{FE9D1BE1-1154-47EC-9546-241C634EEC6A}" type="presParOf" srcId="{C2EFB8AE-4818-4397-A0DA-7368247A75FB}" destId="{43C97ABC-92C8-428B-AE87-F9A562291A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11394-C5DA-4E99-9B43-83A7E84F5A70}">
      <dsp:nvSpPr>
        <dsp:cNvPr id="0" name=""/>
        <dsp:cNvSpPr/>
      </dsp:nvSpPr>
      <dsp:spPr>
        <a:xfrm>
          <a:off x="72218" y="0"/>
          <a:ext cx="2853648" cy="280800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Objective 1</a:t>
          </a:r>
          <a:endParaRPr lang="en-MY" sz="3200" kern="1200" dirty="0"/>
        </a:p>
      </dsp:txBody>
      <dsp:txXfrm>
        <a:off x="72218" y="0"/>
        <a:ext cx="2853648" cy="1141459"/>
      </dsp:txXfrm>
    </dsp:sp>
    <dsp:sp modelId="{CE0ACD15-1740-41D6-9FA3-768448FFDD9B}">
      <dsp:nvSpPr>
        <dsp:cNvPr id="0" name=""/>
        <dsp:cNvSpPr/>
      </dsp:nvSpPr>
      <dsp:spPr>
        <a:xfrm>
          <a:off x="0" y="2142453"/>
          <a:ext cx="3941002" cy="3898676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chemeClr val="tx2">
                  <a:lumMod val="50000"/>
                </a:schemeClr>
              </a:solidFill>
            </a:rPr>
            <a:t>Understand concepts and models relevant to acquisition, development and dissemination of knowledge </a:t>
          </a:r>
          <a:endParaRPr lang="en-MY" sz="32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14188" y="2256641"/>
        <a:ext cx="3712626" cy="3670300"/>
      </dsp:txXfrm>
    </dsp:sp>
    <dsp:sp modelId="{173571FB-05B2-431A-B9B4-B24F5F3810F1}">
      <dsp:nvSpPr>
        <dsp:cNvPr id="0" name=""/>
        <dsp:cNvSpPr/>
      </dsp:nvSpPr>
      <dsp:spPr>
        <a:xfrm>
          <a:off x="3672805" y="215491"/>
          <a:ext cx="1583511" cy="710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MY" sz="2400" kern="1200"/>
        </a:p>
      </dsp:txBody>
      <dsp:txXfrm>
        <a:off x="3672805" y="357586"/>
        <a:ext cx="1370369" cy="426285"/>
      </dsp:txXfrm>
    </dsp:sp>
    <dsp:sp modelId="{953FB26B-BB2F-43C2-AD5A-BBBFB99110B1}">
      <dsp:nvSpPr>
        <dsp:cNvPr id="0" name=""/>
        <dsp:cNvSpPr/>
      </dsp:nvSpPr>
      <dsp:spPr>
        <a:xfrm>
          <a:off x="5913623" y="0"/>
          <a:ext cx="2853648" cy="2808000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Objective 2</a:t>
          </a:r>
          <a:endParaRPr lang="en-MY" sz="3200" kern="1200" dirty="0"/>
        </a:p>
      </dsp:txBody>
      <dsp:txXfrm>
        <a:off x="5913623" y="0"/>
        <a:ext cx="2853648" cy="1141459"/>
      </dsp:txXfrm>
    </dsp:sp>
    <dsp:sp modelId="{F663AB87-3589-49B6-A83E-A49DF6B8EB25}">
      <dsp:nvSpPr>
        <dsp:cNvPr id="0" name=""/>
        <dsp:cNvSpPr/>
      </dsp:nvSpPr>
      <dsp:spPr>
        <a:xfrm>
          <a:off x="4860040" y="1279934"/>
          <a:ext cx="3956098" cy="390976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rgbClr val="333300"/>
              </a:solidFill>
            </a:rPr>
            <a:t>How to apply the tools and techniques of knowledge sharing and transfer</a:t>
          </a:r>
          <a:endParaRPr lang="en-MY" sz="3200" kern="1200" dirty="0">
            <a:solidFill>
              <a:srgbClr val="333300"/>
            </a:solidFill>
          </a:endParaRPr>
        </a:p>
      </dsp:txBody>
      <dsp:txXfrm>
        <a:off x="4974553" y="1394447"/>
        <a:ext cx="3727072" cy="36807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12146-82D6-4C06-AEFE-9656003C241B}">
      <dsp:nvSpPr>
        <dsp:cNvPr id="0" name=""/>
        <dsp:cNvSpPr/>
      </dsp:nvSpPr>
      <dsp:spPr>
        <a:xfrm>
          <a:off x="513397" y="3373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Project Management</a:t>
          </a:r>
          <a:endParaRPr lang="en-MY" sz="1800" kern="1200" dirty="0"/>
        </a:p>
      </dsp:txBody>
      <dsp:txXfrm>
        <a:off x="513397" y="3373"/>
        <a:ext cx="2346126" cy="1407675"/>
      </dsp:txXfrm>
    </dsp:sp>
    <dsp:sp modelId="{DD489BF5-11E7-4D20-83FF-49304B65171E}">
      <dsp:nvSpPr>
        <dsp:cNvPr id="0" name=""/>
        <dsp:cNvSpPr/>
      </dsp:nvSpPr>
      <dsp:spPr>
        <a:xfrm>
          <a:off x="3094136" y="3373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56216"/>
                <a:satOff val="-1243"/>
                <a:lumOff val="933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56216"/>
                <a:satOff val="-1243"/>
                <a:lumOff val="933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56216"/>
                <a:satOff val="-1243"/>
                <a:lumOff val="93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Assets and Facilities Management</a:t>
          </a:r>
          <a:endParaRPr lang="en-MY" sz="1800" kern="1200" dirty="0"/>
        </a:p>
      </dsp:txBody>
      <dsp:txXfrm>
        <a:off x="3094136" y="3373"/>
        <a:ext cx="2346126" cy="1407675"/>
      </dsp:txXfrm>
    </dsp:sp>
    <dsp:sp modelId="{B256C58C-951A-453C-94BA-6D08FFF4651C}">
      <dsp:nvSpPr>
        <dsp:cNvPr id="0" name=""/>
        <dsp:cNvSpPr/>
      </dsp:nvSpPr>
      <dsp:spPr>
        <a:xfrm>
          <a:off x="5674875" y="3373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12432"/>
                <a:satOff val="-2487"/>
                <a:lumOff val="18661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12432"/>
                <a:satOff val="-2487"/>
                <a:lumOff val="18661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12432"/>
                <a:satOff val="-2487"/>
                <a:lumOff val="186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Stakeholder Management</a:t>
          </a:r>
          <a:endParaRPr lang="en-MY" sz="1800" kern="1200" dirty="0"/>
        </a:p>
      </dsp:txBody>
      <dsp:txXfrm>
        <a:off x="5674875" y="3373"/>
        <a:ext cx="2346126" cy="1407675"/>
      </dsp:txXfrm>
    </dsp:sp>
    <dsp:sp modelId="{B5B5414D-2458-4A72-9049-71D165172C51}">
      <dsp:nvSpPr>
        <dsp:cNvPr id="0" name=""/>
        <dsp:cNvSpPr/>
      </dsp:nvSpPr>
      <dsp:spPr>
        <a:xfrm>
          <a:off x="513397" y="1645662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68648"/>
                <a:satOff val="-3730"/>
                <a:lumOff val="27991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68648"/>
                <a:satOff val="-3730"/>
                <a:lumOff val="27991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68648"/>
                <a:satOff val="-3730"/>
                <a:lumOff val="2799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Human Resource Management</a:t>
          </a:r>
          <a:endParaRPr lang="en-MY" sz="1800" kern="1200" dirty="0"/>
        </a:p>
      </dsp:txBody>
      <dsp:txXfrm>
        <a:off x="513397" y="1645662"/>
        <a:ext cx="2346126" cy="1407675"/>
      </dsp:txXfrm>
    </dsp:sp>
    <dsp:sp modelId="{CF8F9A9E-631D-470B-AB2D-BDCCAF8D0248}">
      <dsp:nvSpPr>
        <dsp:cNvPr id="0" name=""/>
        <dsp:cNvSpPr/>
      </dsp:nvSpPr>
      <dsp:spPr>
        <a:xfrm>
          <a:off x="3094136" y="1645662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224864"/>
                <a:satOff val="-4973"/>
                <a:lumOff val="37322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224864"/>
                <a:satOff val="-4973"/>
                <a:lumOff val="37322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224864"/>
                <a:satOff val="-4973"/>
                <a:lumOff val="373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Technical and Contract Administration</a:t>
          </a:r>
          <a:endParaRPr lang="en-MY" sz="1800" kern="1200" dirty="0"/>
        </a:p>
      </dsp:txBody>
      <dsp:txXfrm>
        <a:off x="3094136" y="1645662"/>
        <a:ext cx="2346126" cy="1407675"/>
      </dsp:txXfrm>
    </dsp:sp>
    <dsp:sp modelId="{33C8F20E-27CB-458C-A9FA-A471561C9E6C}">
      <dsp:nvSpPr>
        <dsp:cNvPr id="0" name=""/>
        <dsp:cNvSpPr/>
      </dsp:nvSpPr>
      <dsp:spPr>
        <a:xfrm>
          <a:off x="5674875" y="1645662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224864"/>
                <a:satOff val="-4973"/>
                <a:lumOff val="37322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224864"/>
                <a:satOff val="-4973"/>
                <a:lumOff val="37322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224864"/>
                <a:satOff val="-4973"/>
                <a:lumOff val="373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Structure</a:t>
          </a:r>
          <a:endParaRPr lang="en-MY" sz="1800" kern="1200" dirty="0"/>
        </a:p>
      </dsp:txBody>
      <dsp:txXfrm>
        <a:off x="5674875" y="1645662"/>
        <a:ext cx="2346126" cy="1407675"/>
      </dsp:txXfrm>
    </dsp:sp>
    <dsp:sp modelId="{B514A358-A6D7-4E4C-85E6-59E2B4E40489}">
      <dsp:nvSpPr>
        <dsp:cNvPr id="0" name=""/>
        <dsp:cNvSpPr/>
      </dsp:nvSpPr>
      <dsp:spPr>
        <a:xfrm>
          <a:off x="513397" y="3287950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68648"/>
                <a:satOff val="-3730"/>
                <a:lumOff val="27991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68648"/>
                <a:satOff val="-3730"/>
                <a:lumOff val="27991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68648"/>
                <a:satOff val="-3730"/>
                <a:lumOff val="2799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BIM</a:t>
          </a:r>
          <a:endParaRPr lang="en-MY" sz="1800" kern="1200" dirty="0"/>
        </a:p>
      </dsp:txBody>
      <dsp:txXfrm>
        <a:off x="513397" y="3287950"/>
        <a:ext cx="2346126" cy="1407675"/>
      </dsp:txXfrm>
    </dsp:sp>
    <dsp:sp modelId="{4738333F-0758-4738-A301-310A72CFA2FD}">
      <dsp:nvSpPr>
        <dsp:cNvPr id="0" name=""/>
        <dsp:cNvSpPr/>
      </dsp:nvSpPr>
      <dsp:spPr>
        <a:xfrm>
          <a:off x="3094136" y="3287950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12432"/>
                <a:satOff val="-2487"/>
                <a:lumOff val="18661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12432"/>
                <a:satOff val="-2487"/>
                <a:lumOff val="18661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12432"/>
                <a:satOff val="-2487"/>
                <a:lumOff val="186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Green</a:t>
          </a:r>
          <a:endParaRPr lang="en-MY" sz="1800" kern="1200" dirty="0"/>
        </a:p>
      </dsp:txBody>
      <dsp:txXfrm>
        <a:off x="3094136" y="3287950"/>
        <a:ext cx="2346126" cy="1407675"/>
      </dsp:txXfrm>
    </dsp:sp>
    <dsp:sp modelId="{E176F825-DF52-454A-90FE-E1DCC83B4AC3}">
      <dsp:nvSpPr>
        <dsp:cNvPr id="0" name=""/>
        <dsp:cNvSpPr/>
      </dsp:nvSpPr>
      <dsp:spPr>
        <a:xfrm>
          <a:off x="5674875" y="3287950"/>
          <a:ext cx="2346126" cy="1407675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56216"/>
                <a:satOff val="-1243"/>
                <a:lumOff val="933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56216"/>
                <a:satOff val="-1243"/>
                <a:lumOff val="933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56216"/>
                <a:satOff val="-1243"/>
                <a:lumOff val="93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dirty="0" smtClean="0"/>
            <a:t>Contract Management</a:t>
          </a:r>
          <a:endParaRPr lang="en-MY" sz="1800" kern="1200" dirty="0"/>
        </a:p>
      </dsp:txBody>
      <dsp:txXfrm>
        <a:off x="5674875" y="3287950"/>
        <a:ext cx="2346126" cy="14076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CB904-D5C9-4375-ABE8-103AF593C0C2}">
      <dsp:nvSpPr>
        <dsp:cNvPr id="0" name=""/>
        <dsp:cNvSpPr/>
      </dsp:nvSpPr>
      <dsp:spPr>
        <a:xfrm>
          <a:off x="172798" y="749777"/>
          <a:ext cx="2820611" cy="10101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i="1" kern="1200" dirty="0" err="1" smtClean="0"/>
            <a:t>Kenalpasti</a:t>
          </a:r>
          <a:r>
            <a:rPr lang="en-US" sz="2000" i="1" kern="1200" dirty="0" smtClean="0"/>
            <a:t> (at any point during the asset life cycle)</a:t>
          </a:r>
          <a:endParaRPr lang="en-US" sz="2000" kern="1200" dirty="0" smtClean="0"/>
        </a:p>
        <a:p>
          <a:pPr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172798" y="749777"/>
        <a:ext cx="2820611" cy="1010165"/>
      </dsp:txXfrm>
    </dsp:sp>
    <dsp:sp modelId="{CBF1C7A8-5D69-475E-9BD2-27DB07266A40}">
      <dsp:nvSpPr>
        <dsp:cNvPr id="0" name=""/>
        <dsp:cNvSpPr/>
      </dsp:nvSpPr>
      <dsp:spPr>
        <a:xfrm>
          <a:off x="113456" y="708452"/>
          <a:ext cx="593511" cy="8902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F5A4A-3BF2-4E53-9AB2-DDD82FEC37C3}">
      <dsp:nvSpPr>
        <dsp:cNvPr id="0" name=""/>
        <dsp:cNvSpPr/>
      </dsp:nvSpPr>
      <dsp:spPr>
        <a:xfrm>
          <a:off x="3804458" y="634822"/>
          <a:ext cx="2363628" cy="8691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i="1" kern="1200" dirty="0" err="1" smtClean="0"/>
            <a:t>Dokumen</a:t>
          </a:r>
          <a:r>
            <a:rPr lang="en-US" sz="2000" i="1" kern="1200" dirty="0" smtClean="0"/>
            <a:t> dan </a:t>
          </a:r>
          <a:r>
            <a:rPr lang="en-US" sz="2000" i="1" kern="1200" dirty="0" err="1" smtClean="0"/>
            <a:t>kumpul</a:t>
          </a:r>
          <a:endParaRPr lang="en-US" sz="2000" kern="1200" dirty="0"/>
        </a:p>
      </dsp:txBody>
      <dsp:txXfrm>
        <a:off x="3804458" y="634822"/>
        <a:ext cx="2363628" cy="869155"/>
      </dsp:txXfrm>
    </dsp:sp>
    <dsp:sp modelId="{8CAFE73C-23D7-4DDC-86AA-1DB8B7C181C3}">
      <dsp:nvSpPr>
        <dsp:cNvPr id="0" name=""/>
        <dsp:cNvSpPr/>
      </dsp:nvSpPr>
      <dsp:spPr>
        <a:xfrm>
          <a:off x="2943639" y="524169"/>
          <a:ext cx="968118" cy="109046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EBB098-5E1E-43EA-92A7-EA2468396184}">
      <dsp:nvSpPr>
        <dsp:cNvPr id="0" name=""/>
        <dsp:cNvSpPr/>
      </dsp:nvSpPr>
      <dsp:spPr>
        <a:xfrm>
          <a:off x="6317347" y="641213"/>
          <a:ext cx="2713196" cy="8478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i="1" kern="1200" dirty="0" err="1" smtClean="0"/>
            <a:t>Simpan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dalam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repositori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pusat</a:t>
          </a:r>
          <a:endParaRPr lang="en-US" sz="2000" kern="1200" dirty="0"/>
        </a:p>
      </dsp:txBody>
      <dsp:txXfrm>
        <a:off x="6317347" y="641213"/>
        <a:ext cx="2713196" cy="847873"/>
      </dsp:txXfrm>
    </dsp:sp>
    <dsp:sp modelId="{527709C2-0A8F-4236-828C-3C590E38A4C6}">
      <dsp:nvSpPr>
        <dsp:cNvPr id="0" name=""/>
        <dsp:cNvSpPr/>
      </dsp:nvSpPr>
      <dsp:spPr>
        <a:xfrm>
          <a:off x="6204297" y="749025"/>
          <a:ext cx="593511" cy="8902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3000" r="-9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BBA7D-58EF-4F40-80B0-4C20844B8C20}">
      <dsp:nvSpPr>
        <dsp:cNvPr id="0" name=""/>
        <dsp:cNvSpPr/>
      </dsp:nvSpPr>
      <dsp:spPr>
        <a:xfrm>
          <a:off x="134961" y="1926142"/>
          <a:ext cx="2713196" cy="8478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i="1" kern="1200" dirty="0" err="1" smtClean="0"/>
            <a:t>Tentusah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dan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analisis</a:t>
          </a:r>
          <a:endParaRPr lang="en-US" sz="2000" kern="1200" dirty="0"/>
        </a:p>
      </dsp:txBody>
      <dsp:txXfrm>
        <a:off x="134961" y="1926142"/>
        <a:ext cx="2713196" cy="847873"/>
      </dsp:txXfrm>
    </dsp:sp>
    <dsp:sp modelId="{50170562-B8EE-4F65-94CD-6599A393615C}">
      <dsp:nvSpPr>
        <dsp:cNvPr id="0" name=""/>
        <dsp:cNvSpPr/>
      </dsp:nvSpPr>
      <dsp:spPr>
        <a:xfrm>
          <a:off x="25019" y="1801513"/>
          <a:ext cx="695103" cy="63019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68390-9B9E-45D2-90E5-6BBCAB153C9E}">
      <dsp:nvSpPr>
        <dsp:cNvPr id="0" name=""/>
        <dsp:cNvSpPr/>
      </dsp:nvSpPr>
      <dsp:spPr>
        <a:xfrm>
          <a:off x="3488890" y="1978813"/>
          <a:ext cx="2713196" cy="8478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/>
            <a:t>  </a:t>
          </a:r>
          <a:r>
            <a:rPr lang="en-US" sz="2000" i="1" kern="1200" dirty="0" err="1" smtClean="0"/>
            <a:t>Sebar</a:t>
          </a:r>
          <a:r>
            <a:rPr lang="en-US" sz="2000" i="1" kern="1200" dirty="0" smtClean="0"/>
            <a:t>/</a:t>
          </a:r>
          <a:r>
            <a:rPr lang="en-US" sz="2000" i="1" kern="1200" dirty="0" err="1" smtClean="0"/>
            <a:t>kongsi</a:t>
          </a:r>
          <a:r>
            <a:rPr lang="en-US" sz="2000" i="1" kern="1200" dirty="0" smtClean="0"/>
            <a:t> </a:t>
          </a:r>
          <a:endParaRPr lang="en-US" sz="2000" kern="1200" dirty="0"/>
        </a:p>
      </dsp:txBody>
      <dsp:txXfrm>
        <a:off x="3488890" y="1978813"/>
        <a:ext cx="2713196" cy="847873"/>
      </dsp:txXfrm>
    </dsp:sp>
    <dsp:sp modelId="{B40AEBB2-98B6-421A-ABE7-724C200B5F2F}">
      <dsp:nvSpPr>
        <dsp:cNvPr id="0" name=""/>
        <dsp:cNvSpPr/>
      </dsp:nvSpPr>
      <dsp:spPr>
        <a:xfrm>
          <a:off x="3103215" y="1876463"/>
          <a:ext cx="917474" cy="89026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8DD0E-1978-4699-A805-8FE6C407466C}">
      <dsp:nvSpPr>
        <dsp:cNvPr id="0" name=""/>
        <dsp:cNvSpPr/>
      </dsp:nvSpPr>
      <dsp:spPr>
        <a:xfrm>
          <a:off x="6539238" y="1842749"/>
          <a:ext cx="2494322" cy="8478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err="1" smtClean="0"/>
            <a:t>Dapatkan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maklumbalas</a:t>
          </a:r>
          <a:endParaRPr lang="en-US" sz="2000" kern="1200" dirty="0"/>
        </a:p>
      </dsp:txBody>
      <dsp:txXfrm>
        <a:off x="6539238" y="1842749"/>
        <a:ext cx="2494322" cy="847873"/>
      </dsp:txXfrm>
    </dsp:sp>
    <dsp:sp modelId="{2D5D6E30-442D-427F-9351-87A9633C5E5C}">
      <dsp:nvSpPr>
        <dsp:cNvPr id="0" name=""/>
        <dsp:cNvSpPr/>
      </dsp:nvSpPr>
      <dsp:spPr>
        <a:xfrm>
          <a:off x="6080873" y="1973304"/>
          <a:ext cx="812659" cy="715783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10030-4150-4026-A9A0-6CA7D1655918}">
      <dsp:nvSpPr>
        <dsp:cNvPr id="0" name=""/>
        <dsp:cNvSpPr/>
      </dsp:nvSpPr>
      <dsp:spPr>
        <a:xfrm>
          <a:off x="381634" y="3185886"/>
          <a:ext cx="2713196" cy="8478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err="1" smtClean="0"/>
            <a:t>Kenalpasti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tindakan</a:t>
          </a:r>
          <a:endParaRPr lang="en-US" sz="2000" kern="1200" dirty="0"/>
        </a:p>
      </dsp:txBody>
      <dsp:txXfrm>
        <a:off x="381634" y="3185886"/>
        <a:ext cx="2713196" cy="847873"/>
      </dsp:txXfrm>
    </dsp:sp>
    <dsp:sp modelId="{9C3B7D4C-6636-4B31-B537-34526B6C9653}">
      <dsp:nvSpPr>
        <dsp:cNvPr id="0" name=""/>
        <dsp:cNvSpPr/>
      </dsp:nvSpPr>
      <dsp:spPr>
        <a:xfrm>
          <a:off x="107505" y="3063416"/>
          <a:ext cx="593511" cy="8902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B1FA1-5847-4263-B3D0-FB81C1C83434}">
      <dsp:nvSpPr>
        <dsp:cNvPr id="0" name=""/>
        <dsp:cNvSpPr/>
      </dsp:nvSpPr>
      <dsp:spPr>
        <a:xfrm>
          <a:off x="3984707" y="3248387"/>
          <a:ext cx="1806256" cy="8478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err="1" smtClean="0"/>
            <a:t>Buat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Susulan</a:t>
          </a:r>
          <a:endParaRPr lang="en-US" sz="2000" kern="1200" dirty="0"/>
        </a:p>
      </dsp:txBody>
      <dsp:txXfrm>
        <a:off x="3984707" y="3248387"/>
        <a:ext cx="1806256" cy="847873"/>
      </dsp:txXfrm>
    </dsp:sp>
    <dsp:sp modelId="{54E838CF-8AE9-4CE9-B9EB-36CFBAF12266}">
      <dsp:nvSpPr>
        <dsp:cNvPr id="0" name=""/>
        <dsp:cNvSpPr/>
      </dsp:nvSpPr>
      <dsp:spPr>
        <a:xfrm>
          <a:off x="3402235" y="3081005"/>
          <a:ext cx="736079" cy="851282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09FE1-499B-4D6C-8EE6-AC2A1ABBE3B7}">
      <dsp:nvSpPr>
        <dsp:cNvPr id="0" name=""/>
        <dsp:cNvSpPr/>
      </dsp:nvSpPr>
      <dsp:spPr>
        <a:xfrm>
          <a:off x="6167428" y="2982462"/>
          <a:ext cx="2873654" cy="12094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err="1" smtClean="0"/>
            <a:t>Terapkan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dalam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amalan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kerja</a:t>
          </a:r>
          <a:r>
            <a:rPr lang="en-US" sz="2000" i="1" kern="1200" dirty="0" smtClean="0"/>
            <a:t> dan </a:t>
          </a:r>
          <a:r>
            <a:rPr lang="en-US" sz="2000" i="1" kern="1200" dirty="0" err="1" smtClean="0"/>
            <a:t>prosedur</a:t>
          </a:r>
          <a:endParaRPr lang="en-US" sz="2000" kern="1200" dirty="0"/>
        </a:p>
      </dsp:txBody>
      <dsp:txXfrm>
        <a:off x="6167428" y="2982462"/>
        <a:ext cx="2873654" cy="1209492"/>
      </dsp:txXfrm>
    </dsp:sp>
    <dsp:sp modelId="{7A8DF10A-7B6E-45BA-A4AB-EDFB8EEBB01E}">
      <dsp:nvSpPr>
        <dsp:cNvPr id="0" name=""/>
        <dsp:cNvSpPr/>
      </dsp:nvSpPr>
      <dsp:spPr>
        <a:xfrm>
          <a:off x="5899273" y="3250556"/>
          <a:ext cx="709365" cy="6898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04DF4-0753-436B-BA46-F54F1010F850}">
      <dsp:nvSpPr>
        <dsp:cNvPr id="0" name=""/>
        <dsp:cNvSpPr/>
      </dsp:nvSpPr>
      <dsp:spPr>
        <a:xfrm>
          <a:off x="822874" y="4416316"/>
          <a:ext cx="2713196" cy="8478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err="1" smtClean="0"/>
            <a:t>Kemaskini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dokumen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berkaitan</a:t>
          </a:r>
          <a:r>
            <a:rPr lang="en-US" sz="2000" i="1" kern="1200" dirty="0" smtClean="0"/>
            <a:t> </a:t>
          </a:r>
          <a:endParaRPr lang="en-US" sz="2000" kern="1200" dirty="0"/>
        </a:p>
      </dsp:txBody>
      <dsp:txXfrm>
        <a:off x="822874" y="4416316"/>
        <a:ext cx="2713196" cy="847873"/>
      </dsp:txXfrm>
    </dsp:sp>
    <dsp:sp modelId="{5A2CBE06-7742-48FC-A60A-074F668FE738}">
      <dsp:nvSpPr>
        <dsp:cNvPr id="0" name=""/>
        <dsp:cNvSpPr/>
      </dsp:nvSpPr>
      <dsp:spPr>
        <a:xfrm>
          <a:off x="470045" y="4301280"/>
          <a:ext cx="922483" cy="843937"/>
        </a:xfrm>
        <a:prstGeom prst="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11C58-A8BF-42D2-8DEF-F2CE5858F810}">
      <dsp:nvSpPr>
        <dsp:cNvPr id="0" name=""/>
        <dsp:cNvSpPr/>
      </dsp:nvSpPr>
      <dsp:spPr>
        <a:xfrm>
          <a:off x="4194126" y="4444468"/>
          <a:ext cx="4949873" cy="8478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4293" tIns="76200" rIns="76200" bIns="7620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err="1" smtClean="0"/>
            <a:t>Arkib</a:t>
          </a:r>
          <a:r>
            <a:rPr lang="en-US" sz="2000" i="1" kern="1200" dirty="0" smtClean="0"/>
            <a:t> </a:t>
          </a:r>
          <a:r>
            <a:rPr lang="en-US" sz="2000" i="1" kern="1200" dirty="0" err="1" smtClean="0"/>
            <a:t>bersama-sama</a:t>
          </a:r>
          <a:r>
            <a:rPr lang="en-US" sz="2000" i="1" kern="1200" dirty="0" smtClean="0"/>
            <a:t> data </a:t>
          </a:r>
          <a:r>
            <a:rPr lang="en-US" sz="2000" i="1" kern="1200" dirty="0" err="1" smtClean="0"/>
            <a:t>sokongan</a:t>
          </a:r>
          <a:r>
            <a:rPr lang="en-US" sz="2000" i="1" kern="1200" dirty="0" smtClean="0"/>
            <a:t> dan </a:t>
          </a:r>
          <a:r>
            <a:rPr lang="en-US" sz="2000" i="1" kern="1200" dirty="0" err="1" smtClean="0"/>
            <a:t>dokumentasi</a:t>
          </a:r>
          <a:r>
            <a:rPr lang="en-US" sz="2000" i="1" kern="1200" dirty="0" smtClean="0"/>
            <a:t> lain yang </a:t>
          </a:r>
          <a:r>
            <a:rPr lang="en-US" sz="2000" i="1" kern="1200" dirty="0" err="1" smtClean="0"/>
            <a:t>relevan</a:t>
          </a:r>
          <a:endParaRPr lang="en-US" sz="2000" kern="1200" dirty="0"/>
        </a:p>
      </dsp:txBody>
      <dsp:txXfrm>
        <a:off x="4194126" y="4444468"/>
        <a:ext cx="4949873" cy="847873"/>
      </dsp:txXfrm>
    </dsp:sp>
    <dsp:sp modelId="{66AF5D35-2915-41FE-9069-667EF23F5611}">
      <dsp:nvSpPr>
        <dsp:cNvPr id="0" name=""/>
        <dsp:cNvSpPr/>
      </dsp:nvSpPr>
      <dsp:spPr>
        <a:xfrm>
          <a:off x="3563885" y="4350817"/>
          <a:ext cx="1137091" cy="1080464"/>
        </a:xfrm>
        <a:prstGeom prst="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E7F42-E813-4E10-B4C4-3984851CC70F}">
      <dsp:nvSpPr>
        <dsp:cNvPr id="0" name=""/>
        <dsp:cNvSpPr/>
      </dsp:nvSpPr>
      <dsp:spPr>
        <a:xfrm>
          <a:off x="0" y="900296"/>
          <a:ext cx="8352928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57CAF-F843-4E7C-8937-8921DD85ECE8}">
      <dsp:nvSpPr>
        <dsp:cNvPr id="0" name=""/>
        <dsp:cNvSpPr/>
      </dsp:nvSpPr>
      <dsp:spPr>
        <a:xfrm>
          <a:off x="397661" y="41913"/>
          <a:ext cx="7953219" cy="1434022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understand different types of knowledge assets</a:t>
          </a:r>
          <a:endParaRPr lang="en-MY" sz="2800" kern="1200" dirty="0"/>
        </a:p>
      </dsp:txBody>
      <dsp:txXfrm>
        <a:off x="467664" y="111916"/>
        <a:ext cx="7813213" cy="1294016"/>
      </dsp:txXfrm>
    </dsp:sp>
    <dsp:sp modelId="{C4A44FC4-F9BE-4AAB-89DB-38FCCEE41514}">
      <dsp:nvSpPr>
        <dsp:cNvPr id="0" name=""/>
        <dsp:cNvSpPr/>
      </dsp:nvSpPr>
      <dsp:spPr>
        <a:xfrm>
          <a:off x="0" y="2933025"/>
          <a:ext cx="8352928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9805C-1CDB-4850-98C2-C3527A007651}">
      <dsp:nvSpPr>
        <dsp:cNvPr id="0" name=""/>
        <dsp:cNvSpPr/>
      </dsp:nvSpPr>
      <dsp:spPr>
        <a:xfrm>
          <a:off x="397661" y="2093696"/>
          <a:ext cx="7953219" cy="1414969"/>
        </a:xfrm>
        <a:prstGeom prst="roundRect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design strategies to leverage on the knowledge assets</a:t>
          </a:r>
          <a:endParaRPr lang="en-MY" sz="2800" kern="1200" dirty="0"/>
        </a:p>
      </dsp:txBody>
      <dsp:txXfrm>
        <a:off x="466734" y="2162769"/>
        <a:ext cx="7815073" cy="1276823"/>
      </dsp:txXfrm>
    </dsp:sp>
    <dsp:sp modelId="{57E5D106-CE8F-4ABF-8F55-0EACDEF49DA9}">
      <dsp:nvSpPr>
        <dsp:cNvPr id="0" name=""/>
        <dsp:cNvSpPr/>
      </dsp:nvSpPr>
      <dsp:spPr>
        <a:xfrm>
          <a:off x="0" y="4951950"/>
          <a:ext cx="8352928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AE3DA-9E01-4B78-821A-9120D2BC4739}">
      <dsp:nvSpPr>
        <dsp:cNvPr id="0" name=""/>
        <dsp:cNvSpPr/>
      </dsp:nvSpPr>
      <dsp:spPr>
        <a:xfrm>
          <a:off x="397661" y="4126425"/>
          <a:ext cx="7953219" cy="1401165"/>
        </a:xfrm>
        <a:prstGeom prst="round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Identify and apply suitable KM tools and techniques to transfer knowledge</a:t>
          </a:r>
          <a:endParaRPr lang="en-MY" sz="2800" kern="1200" dirty="0"/>
        </a:p>
      </dsp:txBody>
      <dsp:txXfrm>
        <a:off x="466060" y="4194824"/>
        <a:ext cx="7816421" cy="12643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225D0-E295-4FAC-8D85-1D1726214AD0}">
      <dsp:nvSpPr>
        <dsp:cNvPr id="0" name=""/>
        <dsp:cNvSpPr/>
      </dsp:nvSpPr>
      <dsp:spPr>
        <a:xfrm rot="16200000">
          <a:off x="2066" y="2229"/>
          <a:ext cx="2616398" cy="2619381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Knowledge seeker</a:t>
          </a:r>
          <a:endParaRPr lang="en-MY" sz="3000" kern="1200" dirty="0"/>
        </a:p>
      </dsp:txBody>
      <dsp:txXfrm rot="5400000">
        <a:off x="575" y="657819"/>
        <a:ext cx="2161511" cy="1308199"/>
      </dsp:txXfrm>
    </dsp:sp>
    <dsp:sp modelId="{0639AF2F-EA5F-4F14-92F4-D2804E73E07A}">
      <dsp:nvSpPr>
        <dsp:cNvPr id="0" name=""/>
        <dsp:cNvSpPr/>
      </dsp:nvSpPr>
      <dsp:spPr>
        <a:xfrm rot="5400000">
          <a:off x="6525535" y="5"/>
          <a:ext cx="2616398" cy="2623829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Knowledge bearer</a:t>
          </a:r>
          <a:endParaRPr lang="en-MY" sz="3000" kern="1200" dirty="0"/>
        </a:p>
      </dsp:txBody>
      <dsp:txXfrm rot="-5400000">
        <a:off x="6979690" y="657821"/>
        <a:ext cx="2165959" cy="13081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82723-FC10-4BDE-B381-9C0D2706E209}">
      <dsp:nvSpPr>
        <dsp:cNvPr id="0" name=""/>
        <dsp:cNvSpPr/>
      </dsp:nvSpPr>
      <dsp:spPr>
        <a:xfrm rot="10800000">
          <a:off x="1184861" y="3063"/>
          <a:ext cx="4053840" cy="655126"/>
        </a:xfrm>
        <a:prstGeom prst="homePlate">
          <a:avLst/>
        </a:prstGeom>
        <a:solidFill>
          <a:srgbClr val="0251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Franklin Gothic Medium" pitchFamily="34" charset="0"/>
            </a:rPr>
            <a:t>Easy to find experienced individuals</a:t>
          </a:r>
          <a:endParaRPr lang="en-MY" sz="1600" kern="1200" dirty="0">
            <a:latin typeface="Franklin Gothic Medium" pitchFamily="34" charset="0"/>
          </a:endParaRPr>
        </a:p>
      </dsp:txBody>
      <dsp:txXfrm rot="10800000">
        <a:off x="1348642" y="3063"/>
        <a:ext cx="3890059" cy="655126"/>
      </dsp:txXfrm>
    </dsp:sp>
    <dsp:sp modelId="{F79F4F09-486C-49B4-8885-E0631D4852D0}">
      <dsp:nvSpPr>
        <dsp:cNvPr id="0" name=""/>
        <dsp:cNvSpPr/>
      </dsp:nvSpPr>
      <dsp:spPr>
        <a:xfrm>
          <a:off x="857298" y="3063"/>
          <a:ext cx="655126" cy="655126"/>
        </a:xfrm>
        <a:prstGeom prst="ellipse">
          <a:avLst/>
        </a:prstGeom>
        <a:solidFill>
          <a:schemeClr val="accent6">
            <a:tint val="5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3B6E1-560E-40A4-B0BB-85F51CDC4E2C}">
      <dsp:nvSpPr>
        <dsp:cNvPr id="0" name=""/>
        <dsp:cNvSpPr/>
      </dsp:nvSpPr>
      <dsp:spPr>
        <a:xfrm rot="10800000">
          <a:off x="1184861" y="853750"/>
          <a:ext cx="4053840" cy="655126"/>
        </a:xfrm>
        <a:prstGeom prst="homePlate">
          <a:avLst/>
        </a:prstGeom>
        <a:solidFill>
          <a:srgbClr val="0251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Franklin Gothic Medium" pitchFamily="34" charset="0"/>
            </a:rPr>
            <a:t>Enterprise wide knowledge at our finger tips</a:t>
          </a:r>
          <a:endParaRPr lang="en-MY" sz="1600" kern="1200" dirty="0">
            <a:latin typeface="Franklin Gothic Medium" pitchFamily="34" charset="0"/>
          </a:endParaRPr>
        </a:p>
      </dsp:txBody>
      <dsp:txXfrm rot="10800000">
        <a:off x="1348642" y="853750"/>
        <a:ext cx="3890059" cy="655126"/>
      </dsp:txXfrm>
    </dsp:sp>
    <dsp:sp modelId="{F018F834-AAA1-4A1B-9159-97E74AC67FCC}">
      <dsp:nvSpPr>
        <dsp:cNvPr id="0" name=""/>
        <dsp:cNvSpPr/>
      </dsp:nvSpPr>
      <dsp:spPr>
        <a:xfrm>
          <a:off x="857298" y="853750"/>
          <a:ext cx="655126" cy="655126"/>
        </a:xfrm>
        <a:prstGeom prst="ellipse">
          <a:avLst/>
        </a:prstGeom>
        <a:solidFill>
          <a:schemeClr val="accent6">
            <a:tint val="50000"/>
            <a:alpha val="90000"/>
            <a:hueOff val="-23120"/>
            <a:satOff val="-310"/>
            <a:lumOff val="2082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D0765-9824-4A87-9D06-BD28F624F616}">
      <dsp:nvSpPr>
        <dsp:cNvPr id="0" name=""/>
        <dsp:cNvSpPr/>
      </dsp:nvSpPr>
      <dsp:spPr>
        <a:xfrm rot="10800000">
          <a:off x="1184861" y="1704436"/>
          <a:ext cx="4053840" cy="655126"/>
        </a:xfrm>
        <a:prstGeom prst="homePlate">
          <a:avLst/>
        </a:prstGeom>
        <a:solidFill>
          <a:srgbClr val="0251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Franklin Gothic Medium" pitchFamily="34" charset="0"/>
            </a:rPr>
            <a:t>Improve productivity by reusing “what we know</a:t>
          </a:r>
          <a:endParaRPr lang="en-MY" sz="1600" kern="1200" dirty="0">
            <a:latin typeface="Franklin Gothic Medium" pitchFamily="34" charset="0"/>
          </a:endParaRPr>
        </a:p>
      </dsp:txBody>
      <dsp:txXfrm rot="10800000">
        <a:off x="1348642" y="1704436"/>
        <a:ext cx="3890059" cy="655126"/>
      </dsp:txXfrm>
    </dsp:sp>
    <dsp:sp modelId="{F457B249-E9B1-456B-AB06-EFD8CB4AF5B0}">
      <dsp:nvSpPr>
        <dsp:cNvPr id="0" name=""/>
        <dsp:cNvSpPr/>
      </dsp:nvSpPr>
      <dsp:spPr>
        <a:xfrm>
          <a:off x="857298" y="1704436"/>
          <a:ext cx="655126" cy="655126"/>
        </a:xfrm>
        <a:prstGeom prst="ellipse">
          <a:avLst/>
        </a:prstGeom>
        <a:solidFill>
          <a:schemeClr val="accent6">
            <a:tint val="50000"/>
            <a:alpha val="90000"/>
            <a:hueOff val="-46240"/>
            <a:satOff val="-621"/>
            <a:lumOff val="4165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2A6FB-05E8-4793-8A7B-8B254D1944AD}">
      <dsp:nvSpPr>
        <dsp:cNvPr id="0" name=""/>
        <dsp:cNvSpPr/>
      </dsp:nvSpPr>
      <dsp:spPr>
        <a:xfrm rot="10800000">
          <a:off x="1184861" y="2555123"/>
          <a:ext cx="4053840" cy="655126"/>
        </a:xfrm>
        <a:prstGeom prst="homePlate">
          <a:avLst/>
        </a:prstGeom>
        <a:solidFill>
          <a:srgbClr val="0251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Franklin Gothic Medium" pitchFamily="34" charset="0"/>
            </a:rPr>
            <a:t>Improve communication and break down silos</a:t>
          </a:r>
          <a:endParaRPr lang="en-MY" sz="1600" kern="1200" dirty="0">
            <a:latin typeface="Franklin Gothic Medium" pitchFamily="34" charset="0"/>
          </a:endParaRPr>
        </a:p>
      </dsp:txBody>
      <dsp:txXfrm rot="10800000">
        <a:off x="1348642" y="2555123"/>
        <a:ext cx="3890059" cy="655126"/>
      </dsp:txXfrm>
    </dsp:sp>
    <dsp:sp modelId="{BA56D02F-C987-4FB3-B0FF-F5F355F1DDF6}">
      <dsp:nvSpPr>
        <dsp:cNvPr id="0" name=""/>
        <dsp:cNvSpPr/>
      </dsp:nvSpPr>
      <dsp:spPr>
        <a:xfrm>
          <a:off x="857298" y="2555123"/>
          <a:ext cx="655126" cy="655126"/>
        </a:xfrm>
        <a:prstGeom prst="ellipse">
          <a:avLst/>
        </a:prstGeom>
        <a:solidFill>
          <a:schemeClr val="accent6">
            <a:tint val="50000"/>
            <a:alpha val="90000"/>
            <a:hueOff val="-69360"/>
            <a:satOff val="-931"/>
            <a:lumOff val="6247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EBAB7-A2E1-4D89-AB75-EB29E576B4D4}">
      <dsp:nvSpPr>
        <dsp:cNvPr id="0" name=""/>
        <dsp:cNvSpPr/>
      </dsp:nvSpPr>
      <dsp:spPr>
        <a:xfrm rot="10800000">
          <a:off x="1184861" y="3405810"/>
          <a:ext cx="4053840" cy="655126"/>
        </a:xfrm>
        <a:prstGeom prst="homePlate">
          <a:avLst/>
        </a:prstGeom>
        <a:solidFill>
          <a:srgbClr val="0251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Franklin Gothic Medium" pitchFamily="34" charset="0"/>
            </a:rPr>
            <a:t>Generate new ideas that can be incorporated into innovative products and processes</a:t>
          </a:r>
          <a:endParaRPr lang="en-MY" sz="1600" kern="1200" dirty="0">
            <a:latin typeface="Franklin Gothic Medium" pitchFamily="34" charset="0"/>
          </a:endParaRPr>
        </a:p>
      </dsp:txBody>
      <dsp:txXfrm rot="10800000">
        <a:off x="1348642" y="3405810"/>
        <a:ext cx="3890059" cy="655126"/>
      </dsp:txXfrm>
    </dsp:sp>
    <dsp:sp modelId="{5FB9D64E-D9D0-4F35-9C41-79C4E5224F4F}">
      <dsp:nvSpPr>
        <dsp:cNvPr id="0" name=""/>
        <dsp:cNvSpPr/>
      </dsp:nvSpPr>
      <dsp:spPr>
        <a:xfrm>
          <a:off x="857298" y="3405810"/>
          <a:ext cx="655126" cy="655126"/>
        </a:xfrm>
        <a:prstGeom prst="ellipse">
          <a:avLst/>
        </a:prstGeom>
        <a:solidFill>
          <a:schemeClr val="accent6">
            <a:tint val="50000"/>
            <a:alpha val="90000"/>
            <a:hueOff val="-92480"/>
            <a:satOff val="-1242"/>
            <a:lumOff val="833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B47D8-F685-48B8-90B2-20F48E32BFBA}">
      <dsp:nvSpPr>
        <dsp:cNvPr id="0" name=""/>
        <dsp:cNvSpPr/>
      </dsp:nvSpPr>
      <dsp:spPr>
        <a:xfrm>
          <a:off x="216019" y="4038700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rgbClr val="FF000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DATA/ DOCUMENT</a:t>
          </a:r>
          <a:endParaRPr lang="en-MY" sz="2800" kern="1200" dirty="0"/>
        </a:p>
      </dsp:txBody>
      <dsp:txXfrm>
        <a:off x="611098" y="4373956"/>
        <a:ext cx="1774485" cy="1505794"/>
      </dsp:txXfrm>
    </dsp:sp>
    <dsp:sp modelId="{2E843CBE-40D9-4DBF-9ACE-A2C174684B1D}">
      <dsp:nvSpPr>
        <dsp:cNvPr id="0" name=""/>
        <dsp:cNvSpPr/>
      </dsp:nvSpPr>
      <dsp:spPr>
        <a:xfrm>
          <a:off x="1276791" y="4232119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D3614-9068-43CB-965D-B1776FAFDC40}">
      <dsp:nvSpPr>
        <dsp:cNvPr id="0" name=""/>
        <dsp:cNvSpPr/>
      </dsp:nvSpPr>
      <dsp:spPr>
        <a:xfrm>
          <a:off x="-218485" y="2780339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F3CEF-E9EA-40CC-895B-2455415A71C7}">
      <dsp:nvSpPr>
        <dsp:cNvPr id="0" name=""/>
        <dsp:cNvSpPr/>
      </dsp:nvSpPr>
      <dsp:spPr>
        <a:xfrm>
          <a:off x="939726" y="4039546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25593"/>
              <a:satOff val="-531"/>
              <a:lumOff val="1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4538D-FB1C-446F-ACFC-EA7734A2E351}">
      <dsp:nvSpPr>
        <dsp:cNvPr id="0" name=""/>
        <dsp:cNvSpPr/>
      </dsp:nvSpPr>
      <dsp:spPr>
        <a:xfrm>
          <a:off x="2304258" y="3262667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METHODS</a:t>
          </a:r>
          <a:endParaRPr lang="en-MY" sz="2800" kern="1200" dirty="0"/>
        </a:p>
      </dsp:txBody>
      <dsp:txXfrm>
        <a:off x="2699337" y="3597923"/>
        <a:ext cx="1774485" cy="1505794"/>
      </dsp:txXfrm>
    </dsp:sp>
    <dsp:sp modelId="{900698A5-07BC-4734-9DCF-4AA9FCB12936}">
      <dsp:nvSpPr>
        <dsp:cNvPr id="0" name=""/>
        <dsp:cNvSpPr/>
      </dsp:nvSpPr>
      <dsp:spPr>
        <a:xfrm>
          <a:off x="3854978" y="4031600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851185"/>
              <a:satOff val="-1062"/>
              <a:lumOff val="2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D7C75-22E4-4351-A0A0-FA291A2C7634}">
      <dsp:nvSpPr>
        <dsp:cNvPr id="0" name=""/>
        <dsp:cNvSpPr/>
      </dsp:nvSpPr>
      <dsp:spPr>
        <a:xfrm>
          <a:off x="4501979" y="3580080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0D536-D367-4BF6-B4C2-7AB38814B642}">
      <dsp:nvSpPr>
        <dsp:cNvPr id="0" name=""/>
        <dsp:cNvSpPr/>
      </dsp:nvSpPr>
      <dsp:spPr>
        <a:xfrm>
          <a:off x="4186664" y="4226043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276778"/>
              <a:satOff val="-1592"/>
              <a:lumOff val="3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D7AC6-A398-47B3-A757-12B8E33C7868}">
      <dsp:nvSpPr>
        <dsp:cNvPr id="0" name=""/>
        <dsp:cNvSpPr/>
      </dsp:nvSpPr>
      <dsp:spPr>
        <a:xfrm>
          <a:off x="576071" y="1615997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SKILL</a:t>
          </a:r>
          <a:endParaRPr lang="en-MY" sz="2800" kern="1200" dirty="0"/>
        </a:p>
      </dsp:txBody>
      <dsp:txXfrm>
        <a:off x="971150" y="1951253"/>
        <a:ext cx="1774485" cy="1505794"/>
      </dsp:txXfrm>
    </dsp:sp>
    <dsp:sp modelId="{1291AF12-D246-49B2-83F9-95595492D10D}">
      <dsp:nvSpPr>
        <dsp:cNvPr id="0" name=""/>
        <dsp:cNvSpPr/>
      </dsp:nvSpPr>
      <dsp:spPr>
        <a:xfrm>
          <a:off x="2394663" y="2005838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702371"/>
              <a:satOff val="-2123"/>
              <a:lumOff val="4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612A6-D6EB-4D7B-8F71-B261743E5E04}">
      <dsp:nvSpPr>
        <dsp:cNvPr id="0" name=""/>
        <dsp:cNvSpPr/>
      </dsp:nvSpPr>
      <dsp:spPr>
        <a:xfrm>
          <a:off x="2376257" y="382346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B00CA-4155-4CBE-82C9-AF6FB4D9E118}">
      <dsp:nvSpPr>
        <dsp:cNvPr id="0" name=""/>
        <dsp:cNvSpPr/>
      </dsp:nvSpPr>
      <dsp:spPr>
        <a:xfrm>
          <a:off x="2738899" y="1814199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127963"/>
              <a:satOff val="-2654"/>
              <a:lumOff val="6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3AE43-5EE4-44F2-8824-0700B84C5BF4}">
      <dsp:nvSpPr>
        <dsp:cNvPr id="0" name=""/>
        <dsp:cNvSpPr/>
      </dsp:nvSpPr>
      <dsp:spPr>
        <a:xfrm>
          <a:off x="3384383" y="1030416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accent2">
                  <a:lumMod val="50000"/>
                </a:schemeClr>
              </a:solidFill>
            </a:rPr>
            <a:t>EXPERIENCE</a:t>
          </a:r>
          <a:endParaRPr lang="en-MY" sz="28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779462" y="1365672"/>
        <a:ext cx="1774485" cy="1505794"/>
      </dsp:txXfrm>
    </dsp:sp>
    <dsp:sp modelId="{414A67D4-6D4E-446A-AC76-1DFB17BF6123}">
      <dsp:nvSpPr>
        <dsp:cNvPr id="0" name=""/>
        <dsp:cNvSpPr/>
      </dsp:nvSpPr>
      <dsp:spPr>
        <a:xfrm>
          <a:off x="5608431" y="2618147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553556"/>
              <a:satOff val="-3185"/>
              <a:lumOff val="7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71D13-A7DE-4B88-9EC0-7C1D5CE983E9}">
      <dsp:nvSpPr>
        <dsp:cNvPr id="0" name=""/>
        <dsp:cNvSpPr/>
      </dsp:nvSpPr>
      <dsp:spPr>
        <a:xfrm>
          <a:off x="5688635" y="2542588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E78EE-14C5-42E6-B6C3-DAB3FFC4BDE2}">
      <dsp:nvSpPr>
        <dsp:cNvPr id="0" name=""/>
        <dsp:cNvSpPr/>
      </dsp:nvSpPr>
      <dsp:spPr>
        <a:xfrm>
          <a:off x="5930257" y="2817264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979148"/>
              <a:satOff val="-3716"/>
              <a:lumOff val="8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CDC18-9801-4122-9E67-0F7A0ACC5F7E}">
      <dsp:nvSpPr>
        <dsp:cNvPr id="0" name=""/>
        <dsp:cNvSpPr/>
      </dsp:nvSpPr>
      <dsp:spPr>
        <a:xfrm>
          <a:off x="5500248" y="310344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RELATION-SHIP</a:t>
          </a:r>
          <a:endParaRPr lang="en-MY" sz="2800" kern="1200" dirty="0"/>
        </a:p>
      </dsp:txBody>
      <dsp:txXfrm>
        <a:off x="5895327" y="645600"/>
        <a:ext cx="1774485" cy="1505794"/>
      </dsp:txXfrm>
    </dsp:sp>
    <dsp:sp modelId="{4E95F107-8E1A-4699-A37E-30134612C5AD}">
      <dsp:nvSpPr>
        <dsp:cNvPr id="0" name=""/>
        <dsp:cNvSpPr/>
      </dsp:nvSpPr>
      <dsp:spPr>
        <a:xfrm>
          <a:off x="7063368" y="1837102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404741"/>
              <a:satOff val="-4247"/>
              <a:lumOff val="9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8592A-D4B2-4AB7-B4CD-DF1E0CD6843D}">
      <dsp:nvSpPr>
        <dsp:cNvPr id="0" name=""/>
        <dsp:cNvSpPr/>
      </dsp:nvSpPr>
      <dsp:spPr>
        <a:xfrm>
          <a:off x="7273785" y="2747002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0" r="-60000"/>
          </a:stretch>
        </a:blipFill>
        <a:ln w="254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D6785-D72E-42D3-9F78-B1B2C7A9C75B}">
      <dsp:nvSpPr>
        <dsp:cNvPr id="0" name=""/>
        <dsp:cNvSpPr/>
      </dsp:nvSpPr>
      <dsp:spPr>
        <a:xfrm>
          <a:off x="7392365" y="2028741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830334"/>
              <a:satOff val="-4777"/>
              <a:lumOff val="11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EFB8E-0906-4EF4-A1F2-C25D1AF33FDA}">
      <dsp:nvSpPr>
        <dsp:cNvPr id="0" name=""/>
        <dsp:cNvSpPr/>
      </dsp:nvSpPr>
      <dsp:spPr>
        <a:xfrm>
          <a:off x="6618329" y="4182712"/>
          <a:ext cx="2564643" cy="217630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TALENT</a:t>
          </a:r>
          <a:endParaRPr lang="en-MY" sz="2800" kern="1200" dirty="0"/>
        </a:p>
      </dsp:txBody>
      <dsp:txXfrm>
        <a:off x="7013408" y="4517968"/>
        <a:ext cx="1774485" cy="1505794"/>
      </dsp:txXfrm>
    </dsp:sp>
    <dsp:sp modelId="{0BFD0A4D-D814-45C9-9CC2-97D75C8378A7}">
      <dsp:nvSpPr>
        <dsp:cNvPr id="0" name=""/>
        <dsp:cNvSpPr/>
      </dsp:nvSpPr>
      <dsp:spPr>
        <a:xfrm>
          <a:off x="7390572" y="4870136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255926"/>
              <a:satOff val="-5308"/>
              <a:lumOff val="12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23046-6580-4242-88A2-0F9723D1CF84}">
      <dsp:nvSpPr>
        <dsp:cNvPr id="0" name=""/>
        <dsp:cNvSpPr/>
      </dsp:nvSpPr>
      <dsp:spPr>
        <a:xfrm>
          <a:off x="5184569" y="4907234"/>
          <a:ext cx="1690702" cy="145178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BADE8-2502-4372-94B7-F4EFBF74E52B}">
      <dsp:nvSpPr>
        <dsp:cNvPr id="0" name=""/>
        <dsp:cNvSpPr/>
      </dsp:nvSpPr>
      <dsp:spPr>
        <a:xfrm>
          <a:off x="7076815" y="5030458"/>
          <a:ext cx="197218" cy="17013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99330-FBB6-4911-A0A0-E9C30D47EF0C}">
      <dsp:nvSpPr>
        <dsp:cNvPr id="0" name=""/>
        <dsp:cNvSpPr/>
      </dsp:nvSpPr>
      <dsp:spPr>
        <a:xfrm>
          <a:off x="1259645" y="2769883"/>
          <a:ext cx="1677549" cy="1478583"/>
        </a:xfrm>
        <a:prstGeom prst="ellipse">
          <a:avLst/>
        </a:prstGeom>
        <a:solidFill>
          <a:schemeClr val="bg1">
            <a:lumMod val="85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accent4">
                  <a:lumMod val="75000"/>
                </a:schemeClr>
              </a:solidFill>
            </a:rPr>
            <a:t>ANALYSIS</a:t>
          </a:r>
          <a:endParaRPr lang="en-MY" sz="20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1505316" y="2986416"/>
        <a:ext cx="1186207" cy="1045517"/>
      </dsp:txXfrm>
    </dsp:sp>
    <dsp:sp modelId="{6B05CDD3-F1B0-4C64-A488-39EA26C2B1D2}">
      <dsp:nvSpPr>
        <dsp:cNvPr id="0" name=""/>
        <dsp:cNvSpPr/>
      </dsp:nvSpPr>
      <dsp:spPr>
        <a:xfrm>
          <a:off x="-182659" y="0"/>
          <a:ext cx="5997450" cy="6251977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54220-E483-4FAA-970C-0614EB39DFDF}">
      <dsp:nvSpPr>
        <dsp:cNvPr id="0" name=""/>
        <dsp:cNvSpPr/>
      </dsp:nvSpPr>
      <dsp:spPr>
        <a:xfrm>
          <a:off x="3943369" y="165209"/>
          <a:ext cx="1492729" cy="13521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DF130-FD88-47C1-A109-0C54F8CE4B18}">
      <dsp:nvSpPr>
        <dsp:cNvPr id="0" name=""/>
        <dsp:cNvSpPr/>
      </dsp:nvSpPr>
      <dsp:spPr>
        <a:xfrm>
          <a:off x="5652121" y="246746"/>
          <a:ext cx="2133374" cy="1542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kern="1200" dirty="0" smtClean="0"/>
            <a:t>RISK</a:t>
          </a:r>
          <a:endParaRPr lang="en-MY" sz="3200" b="1" kern="1200" dirty="0"/>
        </a:p>
      </dsp:txBody>
      <dsp:txXfrm>
        <a:off x="5652121" y="246746"/>
        <a:ext cx="2133374" cy="1542988"/>
      </dsp:txXfrm>
    </dsp:sp>
    <dsp:sp modelId="{62231C0C-020E-4E7B-9E70-FBAFD8784FD4}">
      <dsp:nvSpPr>
        <dsp:cNvPr id="0" name=""/>
        <dsp:cNvSpPr/>
      </dsp:nvSpPr>
      <dsp:spPr>
        <a:xfrm>
          <a:off x="4849438" y="2340740"/>
          <a:ext cx="1593808" cy="159425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0EA71-C226-43D0-869F-0F23D5891C23}">
      <dsp:nvSpPr>
        <dsp:cNvPr id="0" name=""/>
        <dsp:cNvSpPr/>
      </dsp:nvSpPr>
      <dsp:spPr>
        <a:xfrm>
          <a:off x="5796127" y="1944218"/>
          <a:ext cx="3014864" cy="1542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kern="1200" dirty="0" smtClean="0"/>
            <a:t>ACCESSIBILITY</a:t>
          </a:r>
          <a:endParaRPr lang="en-MY" sz="3200" b="1" kern="1200" dirty="0"/>
        </a:p>
      </dsp:txBody>
      <dsp:txXfrm>
        <a:off x="5796127" y="1944218"/>
        <a:ext cx="3014864" cy="1542988"/>
      </dsp:txXfrm>
    </dsp:sp>
    <dsp:sp modelId="{37C71D75-30EB-4C84-81C5-505A232C3387}">
      <dsp:nvSpPr>
        <dsp:cNvPr id="0" name=""/>
        <dsp:cNvSpPr/>
      </dsp:nvSpPr>
      <dsp:spPr>
        <a:xfrm>
          <a:off x="4139949" y="4526424"/>
          <a:ext cx="1593808" cy="159425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CC39C-A36B-4C2C-AE06-52AB7A8EF981}">
      <dsp:nvSpPr>
        <dsp:cNvPr id="0" name=""/>
        <dsp:cNvSpPr/>
      </dsp:nvSpPr>
      <dsp:spPr>
        <a:xfrm>
          <a:off x="5868146" y="4608513"/>
          <a:ext cx="2133374" cy="1542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kern="1200" dirty="0" smtClean="0"/>
            <a:t>GAP</a:t>
          </a:r>
          <a:endParaRPr lang="en-MY" sz="3200" b="1" kern="1200" dirty="0"/>
        </a:p>
      </dsp:txBody>
      <dsp:txXfrm>
        <a:off x="5868146" y="4608513"/>
        <a:ext cx="2133374" cy="15429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A2B14-C410-4260-8D92-0EC2D0A75F0E}">
      <dsp:nvSpPr>
        <dsp:cNvPr id="0" name=""/>
        <dsp:cNvSpPr/>
      </dsp:nvSpPr>
      <dsp:spPr>
        <a:xfrm rot="10800000">
          <a:off x="2154242" y="4461"/>
          <a:ext cx="8006334" cy="550438"/>
        </a:xfrm>
        <a:prstGeom prst="homePlat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dirty="0" smtClean="0"/>
            <a:t>Accountable for improving the circulation of knowledge throughout the organization.</a:t>
          </a:r>
          <a:endParaRPr lang="en-GB" sz="1600" kern="1200" dirty="0"/>
        </a:p>
      </dsp:txBody>
      <dsp:txXfrm rot="10800000">
        <a:off x="2291851" y="4461"/>
        <a:ext cx="7868725" cy="550438"/>
      </dsp:txXfrm>
    </dsp:sp>
    <dsp:sp modelId="{8434AA70-A552-4500-BF39-65E3BCB15FA7}">
      <dsp:nvSpPr>
        <dsp:cNvPr id="0" name=""/>
        <dsp:cNvSpPr/>
      </dsp:nvSpPr>
      <dsp:spPr>
        <a:xfrm>
          <a:off x="1879023" y="4461"/>
          <a:ext cx="550438" cy="550438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B8B0B-EC09-4461-95BD-B5B1606E7D65}">
      <dsp:nvSpPr>
        <dsp:cNvPr id="0" name=""/>
        <dsp:cNvSpPr/>
      </dsp:nvSpPr>
      <dsp:spPr>
        <a:xfrm rot="10800000">
          <a:off x="2154242" y="719209"/>
          <a:ext cx="8006334" cy="550438"/>
        </a:xfrm>
        <a:prstGeom prst="homePlate">
          <a:avLst/>
        </a:prstGeom>
        <a:solidFill>
          <a:schemeClr val="accent5">
            <a:shade val="80000"/>
            <a:hueOff val="29317"/>
            <a:satOff val="-320"/>
            <a:lumOff val="36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Responsible for applying new knowledge to improve behaviors.</a:t>
          </a:r>
          <a:endParaRPr lang="en-MY" sz="1600" b="0" i="0" kern="1200"/>
        </a:p>
      </dsp:txBody>
      <dsp:txXfrm rot="10800000">
        <a:off x="2291851" y="719209"/>
        <a:ext cx="7868725" cy="550438"/>
      </dsp:txXfrm>
    </dsp:sp>
    <dsp:sp modelId="{261BBE6D-F777-4E35-BEF1-5FF11B614311}">
      <dsp:nvSpPr>
        <dsp:cNvPr id="0" name=""/>
        <dsp:cNvSpPr/>
      </dsp:nvSpPr>
      <dsp:spPr>
        <a:xfrm>
          <a:off x="1879023" y="719209"/>
          <a:ext cx="550438" cy="550438"/>
        </a:xfrm>
        <a:prstGeom prst="ellipse">
          <a:avLst/>
        </a:prstGeom>
        <a:solidFill>
          <a:schemeClr val="accent5">
            <a:tint val="50000"/>
            <a:hueOff val="7984"/>
            <a:satOff val="-407"/>
            <a:lumOff val="15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36047-343B-4A27-95CA-8E64FCA5CAAC}">
      <dsp:nvSpPr>
        <dsp:cNvPr id="0" name=""/>
        <dsp:cNvSpPr/>
      </dsp:nvSpPr>
      <dsp:spPr>
        <a:xfrm rot="10800000">
          <a:off x="2154242" y="1433958"/>
          <a:ext cx="8006334" cy="550438"/>
        </a:xfrm>
        <a:prstGeom prst="homePlate">
          <a:avLst/>
        </a:prstGeom>
        <a:solidFill>
          <a:schemeClr val="accent5">
            <a:shade val="80000"/>
            <a:hueOff val="58635"/>
            <a:satOff val="-639"/>
            <a:lumOff val="73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Responsible for creating awareness and conducting at least five knowledge sharing sessions per year.</a:t>
          </a:r>
          <a:endParaRPr lang="en-MY" sz="1600" b="0" i="0" kern="1200"/>
        </a:p>
      </dsp:txBody>
      <dsp:txXfrm rot="10800000">
        <a:off x="2291851" y="1433958"/>
        <a:ext cx="7868725" cy="550438"/>
      </dsp:txXfrm>
    </dsp:sp>
    <dsp:sp modelId="{93076EA1-7F00-4B89-AA78-FD37A131A73C}">
      <dsp:nvSpPr>
        <dsp:cNvPr id="0" name=""/>
        <dsp:cNvSpPr/>
      </dsp:nvSpPr>
      <dsp:spPr>
        <a:xfrm>
          <a:off x="1879023" y="1433958"/>
          <a:ext cx="550438" cy="550438"/>
        </a:xfrm>
        <a:prstGeom prst="ellipse">
          <a:avLst/>
        </a:prstGeom>
        <a:solidFill>
          <a:schemeClr val="accent5">
            <a:tint val="50000"/>
            <a:hueOff val="15968"/>
            <a:satOff val="-813"/>
            <a:lumOff val="31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9EBBD-F658-40D1-A216-2FA933053E38}">
      <dsp:nvSpPr>
        <dsp:cNvPr id="0" name=""/>
        <dsp:cNvSpPr/>
      </dsp:nvSpPr>
      <dsp:spPr>
        <a:xfrm rot="10800000">
          <a:off x="2154242" y="2148706"/>
          <a:ext cx="8006334" cy="550438"/>
        </a:xfrm>
        <a:prstGeom prst="homePlate">
          <a:avLst/>
        </a:prstGeom>
        <a:solidFill>
          <a:schemeClr val="accent5">
            <a:shade val="80000"/>
            <a:hueOff val="87952"/>
            <a:satOff val="-959"/>
            <a:lumOff val="109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Act as resources to help manage/leverage knowledge content</a:t>
          </a:r>
          <a:endParaRPr lang="en-MY" sz="1600" b="0" i="0" kern="1200"/>
        </a:p>
      </dsp:txBody>
      <dsp:txXfrm rot="10800000">
        <a:off x="2291851" y="2148706"/>
        <a:ext cx="7868725" cy="550438"/>
      </dsp:txXfrm>
    </dsp:sp>
    <dsp:sp modelId="{FA9342FA-2382-4D6F-BA3C-89976990024D}">
      <dsp:nvSpPr>
        <dsp:cNvPr id="0" name=""/>
        <dsp:cNvSpPr/>
      </dsp:nvSpPr>
      <dsp:spPr>
        <a:xfrm>
          <a:off x="1879023" y="2148706"/>
          <a:ext cx="550438" cy="550438"/>
        </a:xfrm>
        <a:prstGeom prst="ellipse">
          <a:avLst/>
        </a:prstGeom>
        <a:solidFill>
          <a:schemeClr val="accent5">
            <a:tint val="50000"/>
            <a:hueOff val="23953"/>
            <a:satOff val="-1220"/>
            <a:lumOff val="46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77FE0-94D3-40C1-9DC1-4B41FD891D30}">
      <dsp:nvSpPr>
        <dsp:cNvPr id="0" name=""/>
        <dsp:cNvSpPr/>
      </dsp:nvSpPr>
      <dsp:spPr>
        <a:xfrm rot="10800000">
          <a:off x="2154242" y="2863454"/>
          <a:ext cx="8006334" cy="550438"/>
        </a:xfrm>
        <a:prstGeom prst="homePlate">
          <a:avLst/>
        </a:prstGeom>
        <a:solidFill>
          <a:schemeClr val="accent5">
            <a:shade val="80000"/>
            <a:hueOff val="117269"/>
            <a:satOff val="-1279"/>
            <a:lumOff val="14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Implement and monitor KM strategy and activities</a:t>
          </a:r>
          <a:endParaRPr lang="en-MY" sz="1600" b="0" i="0" kern="1200"/>
        </a:p>
      </dsp:txBody>
      <dsp:txXfrm rot="10800000">
        <a:off x="2291851" y="2863454"/>
        <a:ext cx="7868725" cy="550438"/>
      </dsp:txXfrm>
    </dsp:sp>
    <dsp:sp modelId="{5618C60B-9FAF-4D12-9207-3EB1BD289E44}">
      <dsp:nvSpPr>
        <dsp:cNvPr id="0" name=""/>
        <dsp:cNvSpPr/>
      </dsp:nvSpPr>
      <dsp:spPr>
        <a:xfrm>
          <a:off x="1879023" y="2863454"/>
          <a:ext cx="550438" cy="550438"/>
        </a:xfrm>
        <a:prstGeom prst="ellipse">
          <a:avLst/>
        </a:prstGeom>
        <a:solidFill>
          <a:schemeClr val="accent5">
            <a:tint val="50000"/>
            <a:hueOff val="31937"/>
            <a:satOff val="-1627"/>
            <a:lumOff val="62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BE765-0BFE-4C4F-A5DE-5DE131DE4020}">
      <dsp:nvSpPr>
        <dsp:cNvPr id="0" name=""/>
        <dsp:cNvSpPr/>
      </dsp:nvSpPr>
      <dsp:spPr>
        <a:xfrm rot="10800000">
          <a:off x="2154242" y="3578203"/>
          <a:ext cx="8006334" cy="550438"/>
        </a:xfrm>
        <a:prstGeom prst="homePlate">
          <a:avLst/>
        </a:prstGeom>
        <a:solidFill>
          <a:schemeClr val="accent5">
            <a:shade val="80000"/>
            <a:hueOff val="146586"/>
            <a:satOff val="-1599"/>
            <a:lumOff val="182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Promote awareness and understanding of KM</a:t>
          </a:r>
          <a:endParaRPr lang="en-MY" sz="1600" b="0" i="0" kern="1200"/>
        </a:p>
      </dsp:txBody>
      <dsp:txXfrm rot="10800000">
        <a:off x="2291851" y="3578203"/>
        <a:ext cx="7868725" cy="550438"/>
      </dsp:txXfrm>
    </dsp:sp>
    <dsp:sp modelId="{B5226659-652A-4C2F-B7C1-1C0F1391A635}">
      <dsp:nvSpPr>
        <dsp:cNvPr id="0" name=""/>
        <dsp:cNvSpPr/>
      </dsp:nvSpPr>
      <dsp:spPr>
        <a:xfrm>
          <a:off x="1879023" y="3578203"/>
          <a:ext cx="550438" cy="550438"/>
        </a:xfrm>
        <a:prstGeom prst="ellipse">
          <a:avLst/>
        </a:prstGeom>
        <a:solidFill>
          <a:schemeClr val="accent5">
            <a:tint val="50000"/>
            <a:hueOff val="39921"/>
            <a:satOff val="-2034"/>
            <a:lumOff val="78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472B1-2009-40FF-A0BD-2AA8777D08B4}">
      <dsp:nvSpPr>
        <dsp:cNvPr id="0" name=""/>
        <dsp:cNvSpPr/>
      </dsp:nvSpPr>
      <dsp:spPr>
        <a:xfrm rot="10800000">
          <a:off x="2154242" y="4292951"/>
          <a:ext cx="8006334" cy="550438"/>
        </a:xfrm>
        <a:prstGeom prst="homePlate">
          <a:avLst/>
        </a:prstGeom>
        <a:solidFill>
          <a:schemeClr val="accent5">
            <a:shade val="80000"/>
            <a:hueOff val="175904"/>
            <a:satOff val="-1918"/>
            <a:lumOff val="219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Improve processes and practices for collection, safekeeping, disseminating and sharing of knowledge assets to ensure their quality and availability</a:t>
          </a:r>
          <a:endParaRPr lang="en-MY" sz="1600" b="0" i="0" kern="1200"/>
        </a:p>
      </dsp:txBody>
      <dsp:txXfrm rot="10800000">
        <a:off x="2291851" y="4292951"/>
        <a:ext cx="7868725" cy="550438"/>
      </dsp:txXfrm>
    </dsp:sp>
    <dsp:sp modelId="{4F041039-6FE2-4949-9846-03B955F8C36A}">
      <dsp:nvSpPr>
        <dsp:cNvPr id="0" name=""/>
        <dsp:cNvSpPr/>
      </dsp:nvSpPr>
      <dsp:spPr>
        <a:xfrm>
          <a:off x="1879023" y="4292951"/>
          <a:ext cx="550438" cy="550438"/>
        </a:xfrm>
        <a:prstGeom prst="ellipse">
          <a:avLst/>
        </a:prstGeom>
        <a:solidFill>
          <a:schemeClr val="accent5">
            <a:tint val="50000"/>
            <a:hueOff val="47905"/>
            <a:satOff val="-2440"/>
            <a:lumOff val="93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ED9C5-8F0C-442F-9234-737C611B5FD2}">
      <dsp:nvSpPr>
        <dsp:cNvPr id="0" name=""/>
        <dsp:cNvSpPr/>
      </dsp:nvSpPr>
      <dsp:spPr>
        <a:xfrm rot="10800000">
          <a:off x="2154242" y="5007700"/>
          <a:ext cx="8006334" cy="550438"/>
        </a:xfrm>
        <a:prstGeom prst="homePlate">
          <a:avLst/>
        </a:prstGeom>
        <a:solidFill>
          <a:schemeClr val="accent5">
            <a:shade val="80000"/>
            <a:hueOff val="205221"/>
            <a:satOff val="-2238"/>
            <a:lumOff val="25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72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b="0" i="0" kern="1200" smtClean="0"/>
            <a:t>Reports to J/K Pelaksanaan dan Pemantauan Pembudayaan Ilmu on knowledge and learning activities conducted at the Branch/State level </a:t>
          </a:r>
          <a:endParaRPr lang="en-MY" sz="1600" b="0" i="0" kern="1200"/>
        </a:p>
      </dsp:txBody>
      <dsp:txXfrm rot="10800000">
        <a:off x="2291851" y="5007700"/>
        <a:ext cx="7868725" cy="550438"/>
      </dsp:txXfrm>
    </dsp:sp>
    <dsp:sp modelId="{C6E95A92-5D32-4163-B7F0-67C469A873AD}">
      <dsp:nvSpPr>
        <dsp:cNvPr id="0" name=""/>
        <dsp:cNvSpPr/>
      </dsp:nvSpPr>
      <dsp:spPr>
        <a:xfrm>
          <a:off x="1879023" y="5007700"/>
          <a:ext cx="550438" cy="550438"/>
        </a:xfrm>
        <a:prstGeom prst="ellipse">
          <a:avLst/>
        </a:prstGeom>
        <a:solidFill>
          <a:schemeClr val="accent5">
            <a:tint val="50000"/>
            <a:hueOff val="55889"/>
            <a:satOff val="-2847"/>
            <a:lumOff val="109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4FF86-C737-4DF0-9C85-B2183D5830E6}">
      <dsp:nvSpPr>
        <dsp:cNvPr id="0" name=""/>
        <dsp:cNvSpPr/>
      </dsp:nvSpPr>
      <dsp:spPr>
        <a:xfrm>
          <a:off x="-2967447" y="-457077"/>
          <a:ext cx="3540189" cy="3540189"/>
        </a:xfrm>
        <a:prstGeom prst="blockArc">
          <a:avLst>
            <a:gd name="adj1" fmla="val 18900000"/>
            <a:gd name="adj2" fmla="val 2700000"/>
            <a:gd name="adj3" fmla="val 610"/>
          </a:avLst>
        </a:pr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78078-BC42-4083-946E-52DCC13330C1}">
      <dsp:nvSpPr>
        <dsp:cNvPr id="0" name=""/>
        <dsp:cNvSpPr/>
      </dsp:nvSpPr>
      <dsp:spPr>
        <a:xfrm>
          <a:off x="368257" y="262603"/>
          <a:ext cx="3409267" cy="525206"/>
        </a:xfrm>
        <a:prstGeom prst="rect">
          <a:avLst/>
        </a:prstGeom>
        <a:solidFill>
          <a:srgbClr val="3399FF">
            <a:alpha val="9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688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Communities of Practice</a:t>
          </a:r>
          <a:endParaRPr lang="en-US" sz="2300" kern="1200" dirty="0"/>
        </a:p>
      </dsp:txBody>
      <dsp:txXfrm>
        <a:off x="368257" y="262603"/>
        <a:ext cx="3409267" cy="525206"/>
      </dsp:txXfrm>
    </dsp:sp>
    <dsp:sp modelId="{DB145288-9A69-4BFD-942F-A1E28DEF984A}">
      <dsp:nvSpPr>
        <dsp:cNvPr id="0" name=""/>
        <dsp:cNvSpPr/>
      </dsp:nvSpPr>
      <dsp:spPr>
        <a:xfrm>
          <a:off x="40003" y="196952"/>
          <a:ext cx="656508" cy="656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6E905B-AEDD-4F69-BF10-C8C50784A627}">
      <dsp:nvSpPr>
        <dsp:cNvPr id="0" name=""/>
        <dsp:cNvSpPr/>
      </dsp:nvSpPr>
      <dsp:spPr>
        <a:xfrm>
          <a:off x="559170" y="1050413"/>
          <a:ext cx="3218354" cy="525206"/>
        </a:xfrm>
        <a:prstGeom prst="rect">
          <a:avLst/>
        </a:prstGeom>
        <a:solidFill>
          <a:srgbClr val="00B0F0">
            <a:alpha val="7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688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JCoP</a:t>
          </a:r>
          <a:endParaRPr lang="en-US" sz="2300" kern="1200" dirty="0"/>
        </a:p>
      </dsp:txBody>
      <dsp:txXfrm>
        <a:off x="559170" y="1050413"/>
        <a:ext cx="3218354" cy="525206"/>
      </dsp:txXfrm>
    </dsp:sp>
    <dsp:sp modelId="{9CB9BBF4-F0D0-4136-AA79-6FDCCA8FCAC0}">
      <dsp:nvSpPr>
        <dsp:cNvPr id="0" name=""/>
        <dsp:cNvSpPr/>
      </dsp:nvSpPr>
      <dsp:spPr>
        <a:xfrm>
          <a:off x="230915" y="984762"/>
          <a:ext cx="656508" cy="656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DBE587-089C-43BA-9CD4-4E66D675359A}">
      <dsp:nvSpPr>
        <dsp:cNvPr id="0" name=""/>
        <dsp:cNvSpPr/>
      </dsp:nvSpPr>
      <dsp:spPr>
        <a:xfrm>
          <a:off x="368257" y="1838223"/>
          <a:ext cx="3409267" cy="525206"/>
        </a:xfrm>
        <a:prstGeom prst="rect">
          <a:avLst/>
        </a:prstGeom>
        <a:solidFill>
          <a:schemeClr val="accent5">
            <a:lumMod val="25000"/>
            <a:alpha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688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JKR Yellow Pages</a:t>
          </a:r>
          <a:endParaRPr lang="en-US" sz="2300" kern="1200" dirty="0"/>
        </a:p>
      </dsp:txBody>
      <dsp:txXfrm>
        <a:off x="368257" y="1838223"/>
        <a:ext cx="3409267" cy="525206"/>
      </dsp:txXfrm>
    </dsp:sp>
    <dsp:sp modelId="{76365AD4-F173-4C02-AA19-E697A60A47B9}">
      <dsp:nvSpPr>
        <dsp:cNvPr id="0" name=""/>
        <dsp:cNvSpPr/>
      </dsp:nvSpPr>
      <dsp:spPr>
        <a:xfrm>
          <a:off x="40003" y="1772572"/>
          <a:ext cx="656508" cy="6565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7FBEE-3BF4-4905-9E9C-307082595D51}">
      <dsp:nvSpPr>
        <dsp:cNvPr id="0" name=""/>
        <dsp:cNvSpPr/>
      </dsp:nvSpPr>
      <dsp:spPr>
        <a:xfrm>
          <a:off x="-2664527" y="-411026"/>
          <a:ext cx="3180343" cy="3180343"/>
        </a:xfrm>
        <a:prstGeom prst="blockArc">
          <a:avLst>
            <a:gd name="adj1" fmla="val 18900000"/>
            <a:gd name="adj2" fmla="val 2700000"/>
            <a:gd name="adj3" fmla="val 679"/>
          </a:avLst>
        </a:pr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BC425-3C8C-4E1C-8ECC-F6DF91E36AF7}">
      <dsp:nvSpPr>
        <dsp:cNvPr id="0" name=""/>
        <dsp:cNvSpPr/>
      </dsp:nvSpPr>
      <dsp:spPr>
        <a:xfrm>
          <a:off x="359875" y="270057"/>
          <a:ext cx="3602524" cy="471658"/>
        </a:xfrm>
        <a:prstGeom prst="rect">
          <a:avLst/>
        </a:prstGeom>
        <a:solidFill>
          <a:srgbClr val="025198">
            <a:alpha val="9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437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JPedia</a:t>
          </a:r>
          <a:endParaRPr lang="en-US" sz="2400" kern="1200" dirty="0"/>
        </a:p>
      </dsp:txBody>
      <dsp:txXfrm>
        <a:off x="359875" y="270057"/>
        <a:ext cx="3602524" cy="471658"/>
      </dsp:txXfrm>
    </dsp:sp>
    <dsp:sp modelId="{4231C1B4-91CE-4D51-B469-9C178D8CE9D2}">
      <dsp:nvSpPr>
        <dsp:cNvPr id="0" name=""/>
        <dsp:cNvSpPr/>
      </dsp:nvSpPr>
      <dsp:spPr>
        <a:xfrm>
          <a:off x="36842" y="176871"/>
          <a:ext cx="589572" cy="5895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84ED48-0BF4-48CA-A5F5-836B3B62B336}">
      <dsp:nvSpPr>
        <dsp:cNvPr id="0" name=""/>
        <dsp:cNvSpPr/>
      </dsp:nvSpPr>
      <dsp:spPr>
        <a:xfrm>
          <a:off x="503076" y="943316"/>
          <a:ext cx="3431077" cy="471658"/>
        </a:xfrm>
        <a:prstGeom prst="rect">
          <a:avLst/>
        </a:prstGeom>
        <a:solidFill>
          <a:srgbClr val="0C788E">
            <a:alpha val="7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437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E-Learning</a:t>
          </a:r>
          <a:endParaRPr lang="en-US" sz="2400" kern="1200" dirty="0"/>
        </a:p>
      </dsp:txBody>
      <dsp:txXfrm>
        <a:off x="503076" y="943316"/>
        <a:ext cx="3431077" cy="471658"/>
      </dsp:txXfrm>
    </dsp:sp>
    <dsp:sp modelId="{D82893E7-48AE-45DC-AD55-33F212078044}">
      <dsp:nvSpPr>
        <dsp:cNvPr id="0" name=""/>
        <dsp:cNvSpPr/>
      </dsp:nvSpPr>
      <dsp:spPr>
        <a:xfrm>
          <a:off x="208289" y="884359"/>
          <a:ext cx="589572" cy="5895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51089C-5A5D-4B8C-9648-87BDFCA1CB37}">
      <dsp:nvSpPr>
        <dsp:cNvPr id="0" name=""/>
        <dsp:cNvSpPr/>
      </dsp:nvSpPr>
      <dsp:spPr>
        <a:xfrm>
          <a:off x="331628" y="1650803"/>
          <a:ext cx="3602524" cy="471658"/>
        </a:xfrm>
        <a:prstGeom prst="rect">
          <a:avLst/>
        </a:prstGeom>
        <a:solidFill>
          <a:srgbClr val="025198">
            <a:alpha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4379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Project Lessons Learned</a:t>
          </a:r>
          <a:endParaRPr lang="en-US" sz="2400" kern="1200" dirty="0"/>
        </a:p>
      </dsp:txBody>
      <dsp:txXfrm>
        <a:off x="331628" y="1650803"/>
        <a:ext cx="3602524" cy="471658"/>
      </dsp:txXfrm>
    </dsp:sp>
    <dsp:sp modelId="{43C97ABC-92C8-428B-AE87-F9A562291A04}">
      <dsp:nvSpPr>
        <dsp:cNvPr id="0" name=""/>
        <dsp:cNvSpPr/>
      </dsp:nvSpPr>
      <dsp:spPr>
        <a:xfrm>
          <a:off x="36842" y="1591846"/>
          <a:ext cx="589572" cy="5895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B9DD6-3175-4300-BCC5-47389F959FF6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06878-8F42-4CE6-9AFE-C87A274DE12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1756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06878-8F42-4CE6-9AFE-C87A274DE122}" type="slidenum">
              <a:rPr lang="en-MY" smtClean="0"/>
              <a:t>23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0196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There are 2 strategies</a:t>
            </a:r>
          </a:p>
          <a:p>
            <a:r>
              <a:rPr lang="en-US" sz="1100" dirty="0" err="1"/>
              <a:t>Personalisation</a:t>
            </a:r>
            <a:r>
              <a:rPr lang="en-US" sz="1100" dirty="0"/>
              <a:t> Strategy: This is done via collaborative means., communities of practice, </a:t>
            </a:r>
            <a:r>
              <a:rPr lang="en-US" sz="1100" dirty="0" err="1"/>
              <a:t>JCoP</a:t>
            </a:r>
            <a:r>
              <a:rPr lang="en-US" sz="1100" dirty="0"/>
              <a:t> Yellow Pages. The focus is on connecting People to People through face to face or virtual interactions.</a:t>
            </a:r>
          </a:p>
          <a:p>
            <a:r>
              <a:rPr lang="en-US" sz="1100" dirty="0"/>
              <a:t>Codification Strategy: This is converting the tacit knowledge to explicit knowledge by articulation and use of electronic storage, as in </a:t>
            </a:r>
            <a:r>
              <a:rPr lang="en-US" sz="1100" dirty="0" err="1"/>
              <a:t>Jpedia</a:t>
            </a:r>
            <a:r>
              <a:rPr lang="en-US" sz="1100" dirty="0"/>
              <a:t>, e-learning, project lessons learned. Since we know more that we can tell, the use of technology such as podcast, videos will help a lot.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87F17-CA7A-447F-9FF5-23E8A3F67615}" type="slidenum">
              <a:rPr lang="en-MY" smtClean="0"/>
              <a:pPr/>
              <a:t>27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3363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3866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6317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57568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4792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Photo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9800"/>
            <a:ext cx="4267200" cy="35052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334000" y="2209800"/>
            <a:ext cx="3176478" cy="3505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05126"/>
            <a:ext cx="5259765" cy="476074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photo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 userDrawn="1"/>
        </p:nvGrpSpPr>
        <p:grpSpPr>
          <a:xfrm>
            <a:off x="5943600" y="80962"/>
            <a:ext cx="3034450" cy="1747838"/>
            <a:chOff x="5943600" y="157274"/>
            <a:chExt cx="3105914" cy="1789001"/>
          </a:xfrm>
        </p:grpSpPr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7024599" y="1360749"/>
              <a:ext cx="411068" cy="423776"/>
            </a:xfrm>
            <a:custGeom>
              <a:avLst/>
              <a:gdLst>
                <a:gd name="T0" fmla="*/ 86 w 129"/>
                <a:gd name="T1" fmla="*/ 3 h 133"/>
                <a:gd name="T2" fmla="*/ 52 w 129"/>
                <a:gd name="T3" fmla="*/ 1 h 133"/>
                <a:gd name="T4" fmla="*/ 53 w 129"/>
                <a:gd name="T5" fmla="*/ 7 h 133"/>
                <a:gd name="T6" fmla="*/ 44 w 129"/>
                <a:gd name="T7" fmla="*/ 11 h 133"/>
                <a:gd name="T8" fmla="*/ 51 w 129"/>
                <a:gd name="T9" fmla="*/ 17 h 133"/>
                <a:gd name="T10" fmla="*/ 44 w 129"/>
                <a:gd name="T11" fmla="*/ 25 h 133"/>
                <a:gd name="T12" fmla="*/ 15 w 129"/>
                <a:gd name="T13" fmla="*/ 58 h 133"/>
                <a:gd name="T14" fmla="*/ 5 w 129"/>
                <a:gd name="T15" fmla="*/ 69 h 133"/>
                <a:gd name="T16" fmla="*/ 6 w 129"/>
                <a:gd name="T17" fmla="*/ 77 h 133"/>
                <a:gd name="T18" fmla="*/ 14 w 129"/>
                <a:gd name="T19" fmla="*/ 80 h 133"/>
                <a:gd name="T20" fmla="*/ 13 w 129"/>
                <a:gd name="T21" fmla="*/ 88 h 133"/>
                <a:gd name="T22" fmla="*/ 18 w 129"/>
                <a:gd name="T23" fmla="*/ 91 h 133"/>
                <a:gd name="T24" fmla="*/ 14 w 129"/>
                <a:gd name="T25" fmla="*/ 94 h 133"/>
                <a:gd name="T26" fmla="*/ 18 w 129"/>
                <a:gd name="T27" fmla="*/ 99 h 133"/>
                <a:gd name="T28" fmla="*/ 38 w 129"/>
                <a:gd name="T29" fmla="*/ 118 h 133"/>
                <a:gd name="T30" fmla="*/ 54 w 129"/>
                <a:gd name="T31" fmla="*/ 133 h 133"/>
                <a:gd name="T32" fmla="*/ 102 w 129"/>
                <a:gd name="T33" fmla="*/ 133 h 133"/>
                <a:gd name="T34" fmla="*/ 109 w 129"/>
                <a:gd name="T35" fmla="*/ 65 h 133"/>
                <a:gd name="T36" fmla="*/ 86 w 129"/>
                <a:gd name="T37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3">
                  <a:moveTo>
                    <a:pt x="86" y="3"/>
                  </a:moveTo>
                  <a:cubicBezTo>
                    <a:pt x="72" y="0"/>
                    <a:pt x="61" y="0"/>
                    <a:pt x="52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60" y="64"/>
                    <a:pt x="27" y="61"/>
                    <a:pt x="15" y="5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0" y="75"/>
                    <a:pt x="6" y="77"/>
                    <a:pt x="6" y="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7" y="127"/>
                    <a:pt x="38" y="118"/>
                    <a:pt x="38" y="118"/>
                  </a:cubicBezTo>
                  <a:cubicBezTo>
                    <a:pt x="38" y="118"/>
                    <a:pt x="52" y="111"/>
                    <a:pt x="54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99" y="98"/>
                    <a:pt x="109" y="65"/>
                    <a:pt x="109" y="65"/>
                  </a:cubicBezTo>
                  <a:cubicBezTo>
                    <a:pt x="129" y="15"/>
                    <a:pt x="86" y="3"/>
                    <a:pt x="86" y="3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 userDrawn="1"/>
          </p:nvSpPr>
          <p:spPr bwMode="auto">
            <a:xfrm>
              <a:off x="6568169" y="907548"/>
              <a:ext cx="697860" cy="720100"/>
            </a:xfrm>
            <a:custGeom>
              <a:avLst/>
              <a:gdLst>
                <a:gd name="T0" fmla="*/ 111 w 219"/>
                <a:gd name="T1" fmla="*/ 0 h 226"/>
                <a:gd name="T2" fmla="*/ 74 w 219"/>
                <a:gd name="T3" fmla="*/ 5 h 226"/>
                <a:gd name="T4" fmla="*/ 33 w 219"/>
                <a:gd name="T5" fmla="*/ 111 h 226"/>
                <a:gd name="T6" fmla="*/ 45 w 219"/>
                <a:gd name="T7" fmla="*/ 226 h 226"/>
                <a:gd name="T8" fmla="*/ 128 w 219"/>
                <a:gd name="T9" fmla="*/ 226 h 226"/>
                <a:gd name="T10" fmla="*/ 146 w 219"/>
                <a:gd name="T11" fmla="*/ 198 h 226"/>
                <a:gd name="T12" fmla="*/ 155 w 219"/>
                <a:gd name="T13" fmla="*/ 200 h 226"/>
                <a:gd name="T14" fmla="*/ 159 w 219"/>
                <a:gd name="T15" fmla="*/ 201 h 226"/>
                <a:gd name="T16" fmla="*/ 159 w 219"/>
                <a:gd name="T17" fmla="*/ 201 h 226"/>
                <a:gd name="T18" fmla="*/ 159 w 219"/>
                <a:gd name="T19" fmla="*/ 201 h 226"/>
                <a:gd name="T20" fmla="*/ 163 w 219"/>
                <a:gd name="T21" fmla="*/ 196 h 226"/>
                <a:gd name="T22" fmla="*/ 163 w 219"/>
                <a:gd name="T23" fmla="*/ 194 h 226"/>
                <a:gd name="T24" fmla="*/ 160 w 219"/>
                <a:gd name="T25" fmla="*/ 186 h 226"/>
                <a:gd name="T26" fmla="*/ 160 w 219"/>
                <a:gd name="T27" fmla="*/ 186 h 226"/>
                <a:gd name="T28" fmla="*/ 160 w 219"/>
                <a:gd name="T29" fmla="*/ 186 h 226"/>
                <a:gd name="T30" fmla="*/ 196 w 219"/>
                <a:gd name="T31" fmla="*/ 144 h 226"/>
                <a:gd name="T32" fmla="*/ 195 w 219"/>
                <a:gd name="T33" fmla="*/ 136 h 226"/>
                <a:gd name="T34" fmla="*/ 210 w 219"/>
                <a:gd name="T35" fmla="*/ 131 h 226"/>
                <a:gd name="T36" fmla="*/ 210 w 219"/>
                <a:gd name="T37" fmla="*/ 117 h 226"/>
                <a:gd name="T38" fmla="*/ 188 w 219"/>
                <a:gd name="T39" fmla="*/ 91 h 226"/>
                <a:gd name="T40" fmla="*/ 193 w 219"/>
                <a:gd name="T41" fmla="*/ 74 h 226"/>
                <a:gd name="T42" fmla="*/ 111 w 219"/>
                <a:gd name="T4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26">
                  <a:moveTo>
                    <a:pt x="111" y="0"/>
                  </a:moveTo>
                  <a:cubicBezTo>
                    <a:pt x="100" y="0"/>
                    <a:pt x="88" y="2"/>
                    <a:pt x="74" y="5"/>
                  </a:cubicBezTo>
                  <a:cubicBezTo>
                    <a:pt x="74" y="5"/>
                    <a:pt x="0" y="24"/>
                    <a:pt x="33" y="111"/>
                  </a:cubicBezTo>
                  <a:cubicBezTo>
                    <a:pt x="33" y="111"/>
                    <a:pt x="51" y="166"/>
                    <a:pt x="45" y="22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9" y="203"/>
                    <a:pt x="139" y="198"/>
                    <a:pt x="146" y="198"/>
                  </a:cubicBezTo>
                  <a:cubicBezTo>
                    <a:pt x="151" y="198"/>
                    <a:pt x="155" y="200"/>
                    <a:pt x="155" y="200"/>
                  </a:cubicBezTo>
                  <a:cubicBezTo>
                    <a:pt x="155" y="200"/>
                    <a:pt x="156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63" y="196"/>
                    <a:pt x="163" y="196"/>
                    <a:pt x="163" y="196"/>
                  </a:cubicBezTo>
                  <a:cubicBezTo>
                    <a:pt x="163" y="196"/>
                    <a:pt x="163" y="196"/>
                    <a:pt x="163" y="194"/>
                  </a:cubicBezTo>
                  <a:cubicBezTo>
                    <a:pt x="163" y="192"/>
                    <a:pt x="162" y="190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2" y="151"/>
                    <a:pt x="196" y="144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10" y="131"/>
                    <a:pt x="210" y="131"/>
                    <a:pt x="210" y="131"/>
                  </a:cubicBezTo>
                  <a:cubicBezTo>
                    <a:pt x="210" y="131"/>
                    <a:pt x="219" y="127"/>
                    <a:pt x="210" y="117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8" y="91"/>
                    <a:pt x="184" y="84"/>
                    <a:pt x="193" y="74"/>
                  </a:cubicBezTo>
                  <a:cubicBezTo>
                    <a:pt x="193" y="74"/>
                    <a:pt x="188" y="0"/>
                    <a:pt x="111" y="0"/>
                  </a:cubicBez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4"/>
            <p:cNvSpPr>
              <a:spLocks/>
            </p:cNvSpPr>
            <p:nvPr userDrawn="1"/>
          </p:nvSpPr>
          <p:spPr bwMode="auto">
            <a:xfrm>
              <a:off x="7073773" y="1366372"/>
              <a:ext cx="127462" cy="184804"/>
            </a:xfrm>
            <a:custGeom>
              <a:avLst/>
              <a:gdLst>
                <a:gd name="T0" fmla="*/ 37 w 40"/>
                <a:gd name="T1" fmla="*/ 0 h 58"/>
                <a:gd name="T2" fmla="*/ 37 w 40"/>
                <a:gd name="T3" fmla="*/ 0 h 58"/>
                <a:gd name="T4" fmla="*/ 1 w 40"/>
                <a:gd name="T5" fmla="*/ 42 h 58"/>
                <a:gd name="T6" fmla="*/ 4 w 40"/>
                <a:gd name="T7" fmla="*/ 50 h 58"/>
                <a:gd name="T8" fmla="*/ 4 w 40"/>
                <a:gd name="T9" fmla="*/ 52 h 58"/>
                <a:gd name="T10" fmla="*/ 0 w 40"/>
                <a:gd name="T11" fmla="*/ 57 h 58"/>
                <a:gd name="T12" fmla="*/ 0 w 40"/>
                <a:gd name="T13" fmla="*/ 57 h 58"/>
                <a:gd name="T14" fmla="*/ 0 w 40"/>
                <a:gd name="T15" fmla="*/ 57 h 58"/>
                <a:gd name="T16" fmla="*/ 13 w 40"/>
                <a:gd name="T17" fmla="*/ 58 h 58"/>
                <a:gd name="T18" fmla="*/ 13 w 40"/>
                <a:gd name="T19" fmla="*/ 58 h 58"/>
                <a:gd name="T20" fmla="*/ 15 w 40"/>
                <a:gd name="T21" fmla="*/ 58 h 58"/>
                <a:gd name="T22" fmla="*/ 29 w 40"/>
                <a:gd name="T23" fmla="*/ 24 h 58"/>
                <a:gd name="T24" fmla="*/ 29 w 40"/>
                <a:gd name="T25" fmla="*/ 24 h 58"/>
                <a:gd name="T26" fmla="*/ 29 w 40"/>
                <a:gd name="T27" fmla="*/ 24 h 58"/>
                <a:gd name="T28" fmla="*/ 36 w 40"/>
                <a:gd name="T29" fmla="*/ 16 h 58"/>
                <a:gd name="T30" fmla="*/ 29 w 40"/>
                <a:gd name="T31" fmla="*/ 10 h 58"/>
                <a:gd name="T32" fmla="*/ 38 w 40"/>
                <a:gd name="T33" fmla="*/ 6 h 58"/>
                <a:gd name="T34" fmla="*/ 37 w 40"/>
                <a:gd name="T35" fmla="*/ 0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" y="7"/>
                    <a:pt x="1" y="42"/>
                    <a:pt x="1" y="42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" y="58"/>
                    <a:pt x="8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4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5"/>
            <p:cNvSpPr>
              <a:spLocks noEditPoints="1"/>
            </p:cNvSpPr>
            <p:nvPr userDrawn="1"/>
          </p:nvSpPr>
          <p:spPr bwMode="auto">
            <a:xfrm>
              <a:off x="7074834" y="1366372"/>
              <a:ext cx="127462" cy="184804"/>
            </a:xfrm>
            <a:custGeom>
              <a:avLst/>
              <a:gdLst>
                <a:gd name="T0" fmla="*/ 13 w 40"/>
                <a:gd name="T1" fmla="*/ 58 h 58"/>
                <a:gd name="T2" fmla="*/ 13 w 40"/>
                <a:gd name="T3" fmla="*/ 58 h 58"/>
                <a:gd name="T4" fmla="*/ 13 w 40"/>
                <a:gd name="T5" fmla="*/ 58 h 58"/>
                <a:gd name="T6" fmla="*/ 13 w 40"/>
                <a:gd name="T7" fmla="*/ 58 h 58"/>
                <a:gd name="T8" fmla="*/ 0 w 40"/>
                <a:gd name="T9" fmla="*/ 57 h 58"/>
                <a:gd name="T10" fmla="*/ 0 w 40"/>
                <a:gd name="T11" fmla="*/ 57 h 58"/>
                <a:gd name="T12" fmla="*/ 0 w 40"/>
                <a:gd name="T13" fmla="*/ 57 h 58"/>
                <a:gd name="T14" fmla="*/ 29 w 40"/>
                <a:gd name="T15" fmla="*/ 24 h 58"/>
                <a:gd name="T16" fmla="*/ 29 w 40"/>
                <a:gd name="T17" fmla="*/ 24 h 58"/>
                <a:gd name="T18" fmla="*/ 15 w 40"/>
                <a:gd name="T19" fmla="*/ 58 h 58"/>
                <a:gd name="T20" fmla="*/ 29 w 40"/>
                <a:gd name="T21" fmla="*/ 24 h 58"/>
                <a:gd name="T22" fmla="*/ 29 w 40"/>
                <a:gd name="T23" fmla="*/ 10 h 58"/>
                <a:gd name="T24" fmla="*/ 29 w 40"/>
                <a:gd name="T25" fmla="*/ 10 h 58"/>
                <a:gd name="T26" fmla="*/ 36 w 40"/>
                <a:gd name="T27" fmla="*/ 16 h 58"/>
                <a:gd name="T28" fmla="*/ 29 w 40"/>
                <a:gd name="T29" fmla="*/ 10 h 58"/>
                <a:gd name="T30" fmla="*/ 37 w 40"/>
                <a:gd name="T31" fmla="*/ 0 h 58"/>
                <a:gd name="T32" fmla="*/ 37 w 40"/>
                <a:gd name="T33" fmla="*/ 0 h 58"/>
                <a:gd name="T34" fmla="*/ 38 w 40"/>
                <a:gd name="T35" fmla="*/ 6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29" y="24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40" y="51"/>
                    <a:pt x="28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moveTo>
                    <a:pt x="29" y="1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462D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"/>
            <p:cNvSpPr>
              <a:spLocks/>
            </p:cNvSpPr>
            <p:nvPr/>
          </p:nvSpPr>
          <p:spPr bwMode="auto">
            <a:xfrm>
              <a:off x="7269215" y="824704"/>
              <a:ext cx="1092995" cy="1121571"/>
            </a:xfrm>
            <a:custGeom>
              <a:avLst/>
              <a:gdLst>
                <a:gd name="T0" fmla="*/ 174 w 343"/>
                <a:gd name="T1" fmla="*/ 0 h 352"/>
                <a:gd name="T2" fmla="*/ 115 w 343"/>
                <a:gd name="T3" fmla="*/ 8 h 352"/>
                <a:gd name="T4" fmla="*/ 51 w 343"/>
                <a:gd name="T5" fmla="*/ 172 h 352"/>
                <a:gd name="T6" fmla="*/ 70 w 343"/>
                <a:gd name="T7" fmla="*/ 352 h 352"/>
                <a:gd name="T8" fmla="*/ 200 w 343"/>
                <a:gd name="T9" fmla="*/ 352 h 352"/>
                <a:gd name="T10" fmla="*/ 228 w 343"/>
                <a:gd name="T11" fmla="*/ 309 h 352"/>
                <a:gd name="T12" fmla="*/ 241 w 343"/>
                <a:gd name="T13" fmla="*/ 312 h 352"/>
                <a:gd name="T14" fmla="*/ 268 w 343"/>
                <a:gd name="T15" fmla="*/ 316 h 352"/>
                <a:gd name="T16" fmla="*/ 294 w 343"/>
                <a:gd name="T17" fmla="*/ 262 h 352"/>
                <a:gd name="T18" fmla="*/ 304 w 343"/>
                <a:gd name="T19" fmla="*/ 249 h 352"/>
                <a:gd name="T20" fmla="*/ 294 w 343"/>
                <a:gd name="T21" fmla="*/ 240 h 352"/>
                <a:gd name="T22" fmla="*/ 307 w 343"/>
                <a:gd name="T23" fmla="*/ 233 h 352"/>
                <a:gd name="T24" fmla="*/ 305 w 343"/>
                <a:gd name="T25" fmla="*/ 212 h 352"/>
                <a:gd name="T26" fmla="*/ 327 w 343"/>
                <a:gd name="T27" fmla="*/ 204 h 352"/>
                <a:gd name="T28" fmla="*/ 328 w 343"/>
                <a:gd name="T29" fmla="*/ 182 h 352"/>
                <a:gd name="T30" fmla="*/ 320 w 343"/>
                <a:gd name="T31" fmla="*/ 173 h 352"/>
                <a:gd name="T32" fmla="*/ 282 w 343"/>
                <a:gd name="T33" fmla="*/ 173 h 352"/>
                <a:gd name="T34" fmla="*/ 261 w 343"/>
                <a:gd name="T35" fmla="*/ 139 h 352"/>
                <a:gd name="T36" fmla="*/ 258 w 343"/>
                <a:gd name="T37" fmla="*/ 138 h 352"/>
                <a:gd name="T38" fmla="*/ 257 w 343"/>
                <a:gd name="T39" fmla="*/ 139 h 352"/>
                <a:gd name="T40" fmla="*/ 248 w 343"/>
                <a:gd name="T41" fmla="*/ 141 h 352"/>
                <a:gd name="T42" fmla="*/ 248 w 343"/>
                <a:gd name="T43" fmla="*/ 141 h 352"/>
                <a:gd name="T44" fmla="*/ 248 w 343"/>
                <a:gd name="T45" fmla="*/ 141 h 352"/>
                <a:gd name="T46" fmla="*/ 227 w 343"/>
                <a:gd name="T47" fmla="*/ 144 h 352"/>
                <a:gd name="T48" fmla="*/ 226 w 343"/>
                <a:gd name="T49" fmla="*/ 144 h 352"/>
                <a:gd name="T50" fmla="*/ 226 w 343"/>
                <a:gd name="T51" fmla="*/ 144 h 352"/>
                <a:gd name="T52" fmla="*/ 226 w 343"/>
                <a:gd name="T53" fmla="*/ 144 h 352"/>
                <a:gd name="T54" fmla="*/ 225 w 343"/>
                <a:gd name="T55" fmla="*/ 144 h 352"/>
                <a:gd name="T56" fmla="*/ 203 w 343"/>
                <a:gd name="T57" fmla="*/ 106 h 352"/>
                <a:gd name="T58" fmla="*/ 204 w 343"/>
                <a:gd name="T59" fmla="*/ 102 h 352"/>
                <a:gd name="T60" fmla="*/ 205 w 343"/>
                <a:gd name="T61" fmla="*/ 101 h 352"/>
                <a:gd name="T62" fmla="*/ 205 w 343"/>
                <a:gd name="T63" fmla="*/ 100 h 352"/>
                <a:gd name="T64" fmla="*/ 197 w 343"/>
                <a:gd name="T65" fmla="*/ 90 h 352"/>
                <a:gd name="T66" fmla="*/ 205 w 343"/>
                <a:gd name="T67" fmla="*/ 82 h 352"/>
                <a:gd name="T68" fmla="*/ 194 w 343"/>
                <a:gd name="T69" fmla="*/ 76 h 352"/>
                <a:gd name="T70" fmla="*/ 196 w 343"/>
                <a:gd name="T71" fmla="*/ 59 h 352"/>
                <a:gd name="T72" fmla="*/ 178 w 343"/>
                <a:gd name="T73" fmla="*/ 53 h 352"/>
                <a:gd name="T74" fmla="*/ 172 w 343"/>
                <a:gd name="T75" fmla="*/ 45 h 352"/>
                <a:gd name="T76" fmla="*/ 177 w 343"/>
                <a:gd name="T77" fmla="*/ 35 h 352"/>
                <a:gd name="T78" fmla="*/ 205 w 343"/>
                <a:gd name="T79" fmla="*/ 3 h 352"/>
                <a:gd name="T80" fmla="*/ 174 w 343"/>
                <a:gd name="T8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3" h="352">
                  <a:moveTo>
                    <a:pt x="174" y="0"/>
                  </a:moveTo>
                  <a:cubicBezTo>
                    <a:pt x="156" y="0"/>
                    <a:pt x="137" y="2"/>
                    <a:pt x="115" y="8"/>
                  </a:cubicBezTo>
                  <a:cubicBezTo>
                    <a:pt x="115" y="8"/>
                    <a:pt x="0" y="37"/>
                    <a:pt x="51" y="172"/>
                  </a:cubicBezTo>
                  <a:cubicBezTo>
                    <a:pt x="51" y="172"/>
                    <a:pt x="79" y="259"/>
                    <a:pt x="70" y="352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2" y="316"/>
                    <a:pt x="217" y="309"/>
                    <a:pt x="228" y="309"/>
                  </a:cubicBezTo>
                  <a:cubicBezTo>
                    <a:pt x="236" y="309"/>
                    <a:pt x="241" y="312"/>
                    <a:pt x="241" y="312"/>
                  </a:cubicBezTo>
                  <a:cubicBezTo>
                    <a:pt x="241" y="312"/>
                    <a:pt x="254" y="316"/>
                    <a:pt x="268" y="316"/>
                  </a:cubicBezTo>
                  <a:cubicBezTo>
                    <a:pt x="289" y="316"/>
                    <a:pt x="313" y="307"/>
                    <a:pt x="294" y="262"/>
                  </a:cubicBezTo>
                  <a:cubicBezTo>
                    <a:pt x="304" y="249"/>
                    <a:pt x="304" y="249"/>
                    <a:pt x="304" y="249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7" y="233"/>
                    <a:pt x="307" y="233"/>
                    <a:pt x="307" y="233"/>
                  </a:cubicBezTo>
                  <a:cubicBezTo>
                    <a:pt x="305" y="212"/>
                    <a:pt x="305" y="212"/>
                    <a:pt x="305" y="212"/>
                  </a:cubicBezTo>
                  <a:cubicBezTo>
                    <a:pt x="327" y="204"/>
                    <a:pt x="327" y="204"/>
                    <a:pt x="327" y="204"/>
                  </a:cubicBezTo>
                  <a:cubicBezTo>
                    <a:pt x="327" y="204"/>
                    <a:pt x="343" y="198"/>
                    <a:pt x="328" y="182"/>
                  </a:cubicBezTo>
                  <a:cubicBezTo>
                    <a:pt x="320" y="173"/>
                    <a:pt x="320" y="173"/>
                    <a:pt x="320" y="173"/>
                  </a:cubicBezTo>
                  <a:cubicBezTo>
                    <a:pt x="282" y="173"/>
                    <a:pt x="282" y="173"/>
                    <a:pt x="282" y="173"/>
                  </a:cubicBezTo>
                  <a:cubicBezTo>
                    <a:pt x="280" y="147"/>
                    <a:pt x="270" y="140"/>
                    <a:pt x="261" y="139"/>
                  </a:cubicBezTo>
                  <a:cubicBezTo>
                    <a:pt x="260" y="139"/>
                    <a:pt x="259" y="138"/>
                    <a:pt x="258" y="138"/>
                  </a:cubicBezTo>
                  <a:cubicBezTo>
                    <a:pt x="258" y="138"/>
                    <a:pt x="257" y="139"/>
                    <a:pt x="257" y="139"/>
                  </a:cubicBezTo>
                  <a:cubicBezTo>
                    <a:pt x="252" y="139"/>
                    <a:pt x="249" y="140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7" y="141"/>
                    <a:pt x="237" y="144"/>
                    <a:pt x="227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5" y="144"/>
                    <a:pt x="225" y="144"/>
                  </a:cubicBezTo>
                  <a:cubicBezTo>
                    <a:pt x="209" y="144"/>
                    <a:pt x="192" y="137"/>
                    <a:pt x="203" y="106"/>
                  </a:cubicBezTo>
                  <a:cubicBezTo>
                    <a:pt x="203" y="105"/>
                    <a:pt x="204" y="103"/>
                    <a:pt x="204" y="102"/>
                  </a:cubicBezTo>
                  <a:cubicBezTo>
                    <a:pt x="204" y="102"/>
                    <a:pt x="204" y="101"/>
                    <a:pt x="205" y="101"/>
                  </a:cubicBezTo>
                  <a:cubicBezTo>
                    <a:pt x="205" y="101"/>
                    <a:pt x="205" y="100"/>
                    <a:pt x="205" y="100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205" y="82"/>
                    <a:pt x="205" y="82"/>
                    <a:pt x="205" y="82"/>
                  </a:cubicBezTo>
                  <a:cubicBezTo>
                    <a:pt x="194" y="76"/>
                    <a:pt x="194" y="76"/>
                    <a:pt x="194" y="76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2" y="50"/>
                    <a:pt x="172" y="45"/>
                  </a:cubicBezTo>
                  <a:cubicBezTo>
                    <a:pt x="172" y="42"/>
                    <a:pt x="173" y="39"/>
                    <a:pt x="177" y="3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195" y="1"/>
                    <a:pt x="185" y="0"/>
                    <a:pt x="174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"/>
            <p:cNvSpPr>
              <a:spLocks/>
            </p:cNvSpPr>
            <p:nvPr/>
          </p:nvSpPr>
          <p:spPr bwMode="auto">
            <a:xfrm>
              <a:off x="7817306" y="834264"/>
              <a:ext cx="471613" cy="541667"/>
            </a:xfrm>
            <a:custGeom>
              <a:avLst/>
              <a:gdLst>
                <a:gd name="T0" fmla="*/ 33 w 148"/>
                <a:gd name="T1" fmla="*/ 0 h 170"/>
                <a:gd name="T2" fmla="*/ 33 w 148"/>
                <a:gd name="T3" fmla="*/ 0 h 170"/>
                <a:gd name="T4" fmla="*/ 33 w 148"/>
                <a:gd name="T5" fmla="*/ 0 h 170"/>
                <a:gd name="T6" fmla="*/ 5 w 148"/>
                <a:gd name="T7" fmla="*/ 32 h 170"/>
                <a:gd name="T8" fmla="*/ 0 w 148"/>
                <a:gd name="T9" fmla="*/ 42 h 170"/>
                <a:gd name="T10" fmla="*/ 6 w 148"/>
                <a:gd name="T11" fmla="*/ 50 h 170"/>
                <a:gd name="T12" fmla="*/ 24 w 148"/>
                <a:gd name="T13" fmla="*/ 56 h 170"/>
                <a:gd name="T14" fmla="*/ 22 w 148"/>
                <a:gd name="T15" fmla="*/ 73 h 170"/>
                <a:gd name="T16" fmla="*/ 33 w 148"/>
                <a:gd name="T17" fmla="*/ 79 h 170"/>
                <a:gd name="T18" fmla="*/ 25 w 148"/>
                <a:gd name="T19" fmla="*/ 87 h 170"/>
                <a:gd name="T20" fmla="*/ 33 w 148"/>
                <a:gd name="T21" fmla="*/ 97 h 170"/>
                <a:gd name="T22" fmla="*/ 33 w 148"/>
                <a:gd name="T23" fmla="*/ 97 h 170"/>
                <a:gd name="T24" fmla="*/ 33 w 148"/>
                <a:gd name="T25" fmla="*/ 98 h 170"/>
                <a:gd name="T26" fmla="*/ 32 w 148"/>
                <a:gd name="T27" fmla="*/ 99 h 170"/>
                <a:gd name="T28" fmla="*/ 31 w 148"/>
                <a:gd name="T29" fmla="*/ 103 h 170"/>
                <a:gd name="T30" fmla="*/ 53 w 148"/>
                <a:gd name="T31" fmla="*/ 141 h 170"/>
                <a:gd name="T32" fmla="*/ 54 w 148"/>
                <a:gd name="T33" fmla="*/ 141 h 170"/>
                <a:gd name="T34" fmla="*/ 55 w 148"/>
                <a:gd name="T35" fmla="*/ 141 h 170"/>
                <a:gd name="T36" fmla="*/ 76 w 148"/>
                <a:gd name="T37" fmla="*/ 138 h 170"/>
                <a:gd name="T38" fmla="*/ 76 w 148"/>
                <a:gd name="T39" fmla="*/ 138 h 170"/>
                <a:gd name="T40" fmla="*/ 76 w 148"/>
                <a:gd name="T41" fmla="*/ 138 h 170"/>
                <a:gd name="T42" fmla="*/ 85 w 148"/>
                <a:gd name="T43" fmla="*/ 136 h 170"/>
                <a:gd name="T44" fmla="*/ 86 w 148"/>
                <a:gd name="T45" fmla="*/ 135 h 170"/>
                <a:gd name="T46" fmla="*/ 86 w 148"/>
                <a:gd name="T47" fmla="*/ 135 h 170"/>
                <a:gd name="T48" fmla="*/ 86 w 148"/>
                <a:gd name="T49" fmla="*/ 135 h 170"/>
                <a:gd name="T50" fmla="*/ 89 w 148"/>
                <a:gd name="T51" fmla="*/ 136 h 170"/>
                <a:gd name="T52" fmla="*/ 110 w 148"/>
                <a:gd name="T53" fmla="*/ 170 h 170"/>
                <a:gd name="T54" fmla="*/ 148 w 148"/>
                <a:gd name="T55" fmla="*/ 170 h 170"/>
                <a:gd name="T56" fmla="*/ 121 w 148"/>
                <a:gd name="T57" fmla="*/ 138 h 170"/>
                <a:gd name="T58" fmla="*/ 120 w 148"/>
                <a:gd name="T59" fmla="*/ 132 h 170"/>
                <a:gd name="T60" fmla="*/ 129 w 148"/>
                <a:gd name="T61" fmla="*/ 111 h 170"/>
                <a:gd name="T62" fmla="*/ 33 w 148"/>
                <a:gd name="T6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70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47"/>
                    <a:pt x="6" y="50"/>
                    <a:pt x="6" y="50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8"/>
                    <a:pt x="33" y="98"/>
                  </a:cubicBezTo>
                  <a:cubicBezTo>
                    <a:pt x="32" y="98"/>
                    <a:pt x="32" y="99"/>
                    <a:pt x="32" y="99"/>
                  </a:cubicBezTo>
                  <a:cubicBezTo>
                    <a:pt x="32" y="100"/>
                    <a:pt x="31" y="102"/>
                    <a:pt x="31" y="103"/>
                  </a:cubicBezTo>
                  <a:cubicBezTo>
                    <a:pt x="20" y="134"/>
                    <a:pt x="37" y="141"/>
                    <a:pt x="53" y="141"/>
                  </a:cubicBez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cubicBezTo>
                    <a:pt x="85" y="136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98" y="137"/>
                    <a:pt x="108" y="144"/>
                    <a:pt x="110" y="170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20" y="136"/>
                    <a:pt x="120" y="132"/>
                  </a:cubicBezTo>
                  <a:cubicBezTo>
                    <a:pt x="120" y="127"/>
                    <a:pt x="121" y="120"/>
                    <a:pt x="129" y="111"/>
                  </a:cubicBezTo>
                  <a:cubicBezTo>
                    <a:pt x="129" y="111"/>
                    <a:pt x="123" y="17"/>
                    <a:pt x="3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"/>
            <p:cNvSpPr>
              <a:spLocks noEditPoints="1"/>
            </p:cNvSpPr>
            <p:nvPr/>
          </p:nvSpPr>
          <p:spPr bwMode="auto">
            <a:xfrm>
              <a:off x="7817306" y="834264"/>
              <a:ext cx="283605" cy="449265"/>
            </a:xfrm>
            <a:custGeom>
              <a:avLst/>
              <a:gdLst>
                <a:gd name="T0" fmla="*/ 53 w 89"/>
                <a:gd name="T1" fmla="*/ 141 h 141"/>
                <a:gd name="T2" fmla="*/ 54 w 89"/>
                <a:gd name="T3" fmla="*/ 141 h 141"/>
                <a:gd name="T4" fmla="*/ 54 w 89"/>
                <a:gd name="T5" fmla="*/ 141 h 141"/>
                <a:gd name="T6" fmla="*/ 53 w 89"/>
                <a:gd name="T7" fmla="*/ 141 h 141"/>
                <a:gd name="T8" fmla="*/ 76 w 89"/>
                <a:gd name="T9" fmla="*/ 138 h 141"/>
                <a:gd name="T10" fmla="*/ 55 w 89"/>
                <a:gd name="T11" fmla="*/ 141 h 141"/>
                <a:gd name="T12" fmla="*/ 76 w 89"/>
                <a:gd name="T13" fmla="*/ 138 h 141"/>
                <a:gd name="T14" fmla="*/ 85 w 89"/>
                <a:gd name="T15" fmla="*/ 136 h 141"/>
                <a:gd name="T16" fmla="*/ 76 w 89"/>
                <a:gd name="T17" fmla="*/ 138 h 141"/>
                <a:gd name="T18" fmla="*/ 85 w 89"/>
                <a:gd name="T19" fmla="*/ 136 h 141"/>
                <a:gd name="T20" fmla="*/ 86 w 89"/>
                <a:gd name="T21" fmla="*/ 135 h 141"/>
                <a:gd name="T22" fmla="*/ 86 w 89"/>
                <a:gd name="T23" fmla="*/ 135 h 141"/>
                <a:gd name="T24" fmla="*/ 89 w 89"/>
                <a:gd name="T25" fmla="*/ 136 h 141"/>
                <a:gd name="T26" fmla="*/ 86 w 89"/>
                <a:gd name="T27" fmla="*/ 135 h 141"/>
                <a:gd name="T28" fmla="*/ 32 w 89"/>
                <a:gd name="T29" fmla="*/ 99 h 141"/>
                <a:gd name="T30" fmla="*/ 31 w 89"/>
                <a:gd name="T31" fmla="*/ 103 h 141"/>
                <a:gd name="T32" fmla="*/ 32 w 89"/>
                <a:gd name="T33" fmla="*/ 99 h 141"/>
                <a:gd name="T34" fmla="*/ 33 w 89"/>
                <a:gd name="T35" fmla="*/ 97 h 141"/>
                <a:gd name="T36" fmla="*/ 33 w 89"/>
                <a:gd name="T37" fmla="*/ 98 h 141"/>
                <a:gd name="T38" fmla="*/ 33 w 89"/>
                <a:gd name="T39" fmla="*/ 97 h 141"/>
                <a:gd name="T40" fmla="*/ 33 w 89"/>
                <a:gd name="T41" fmla="*/ 97 h 141"/>
                <a:gd name="T42" fmla="*/ 33 w 89"/>
                <a:gd name="T43" fmla="*/ 79 h 141"/>
                <a:gd name="T44" fmla="*/ 25 w 89"/>
                <a:gd name="T45" fmla="*/ 87 h 141"/>
                <a:gd name="T46" fmla="*/ 33 w 89"/>
                <a:gd name="T47" fmla="*/ 79 h 141"/>
                <a:gd name="T48" fmla="*/ 24 w 89"/>
                <a:gd name="T49" fmla="*/ 56 h 141"/>
                <a:gd name="T50" fmla="*/ 22 w 89"/>
                <a:gd name="T51" fmla="*/ 73 h 141"/>
                <a:gd name="T52" fmla="*/ 24 w 89"/>
                <a:gd name="T53" fmla="*/ 56 h 141"/>
                <a:gd name="T54" fmla="*/ 33 w 89"/>
                <a:gd name="T55" fmla="*/ 0 h 141"/>
                <a:gd name="T56" fmla="*/ 5 w 89"/>
                <a:gd name="T57" fmla="*/ 32 h 141"/>
                <a:gd name="T58" fmla="*/ 0 w 89"/>
                <a:gd name="T59" fmla="*/ 42 h 141"/>
                <a:gd name="T60" fmla="*/ 5 w 89"/>
                <a:gd name="T61" fmla="*/ 32 h 141"/>
                <a:gd name="T62" fmla="*/ 33 w 89"/>
                <a:gd name="T63" fmla="*/ 0 h 141"/>
                <a:gd name="T64" fmla="*/ 33 w 89"/>
                <a:gd name="T6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141">
                  <a:moveTo>
                    <a:pt x="53" y="141"/>
                  </a:move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3" y="141"/>
                    <a:pt x="53" y="141"/>
                  </a:cubicBezTo>
                  <a:moveTo>
                    <a:pt x="76" y="138"/>
                  </a:moveTo>
                  <a:cubicBezTo>
                    <a:pt x="75" y="138"/>
                    <a:pt x="65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moveTo>
                    <a:pt x="85" y="136"/>
                  </a:moveTo>
                  <a:cubicBezTo>
                    <a:pt x="80" y="136"/>
                    <a:pt x="77" y="137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moveTo>
                    <a:pt x="86" y="135"/>
                  </a:move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88" y="136"/>
                    <a:pt x="87" y="135"/>
                    <a:pt x="86" y="135"/>
                  </a:cubicBezTo>
                  <a:moveTo>
                    <a:pt x="32" y="99"/>
                  </a:moveTo>
                  <a:cubicBezTo>
                    <a:pt x="32" y="100"/>
                    <a:pt x="31" y="102"/>
                    <a:pt x="31" y="103"/>
                  </a:cubicBezTo>
                  <a:cubicBezTo>
                    <a:pt x="31" y="102"/>
                    <a:pt x="32" y="100"/>
                    <a:pt x="32" y="99"/>
                  </a:cubicBezTo>
                  <a:moveTo>
                    <a:pt x="33" y="97"/>
                  </a:moveTo>
                  <a:cubicBezTo>
                    <a:pt x="33" y="97"/>
                    <a:pt x="33" y="98"/>
                    <a:pt x="33" y="98"/>
                  </a:cubicBezTo>
                  <a:cubicBezTo>
                    <a:pt x="33" y="98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moveTo>
                    <a:pt x="33" y="79"/>
                  </a:moveTo>
                  <a:cubicBezTo>
                    <a:pt x="25" y="87"/>
                    <a:pt x="25" y="87"/>
                    <a:pt x="25" y="87"/>
                  </a:cubicBezTo>
                  <a:cubicBezTo>
                    <a:pt x="33" y="79"/>
                    <a:pt x="33" y="79"/>
                    <a:pt x="33" y="79"/>
                  </a:cubicBezTo>
                  <a:moveTo>
                    <a:pt x="24" y="56"/>
                  </a:moveTo>
                  <a:cubicBezTo>
                    <a:pt x="22" y="73"/>
                    <a:pt x="22" y="73"/>
                    <a:pt x="22" y="73"/>
                  </a:cubicBezTo>
                  <a:cubicBezTo>
                    <a:pt x="24" y="56"/>
                    <a:pt x="24" y="56"/>
                    <a:pt x="24" y="56"/>
                  </a:cubicBezTo>
                  <a:moveTo>
                    <a:pt x="33" y="0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39"/>
                    <a:pt x="1" y="36"/>
                    <a:pt x="5" y="3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/>
            <p:cNvSpPr>
              <a:spLocks noEditPoints="1"/>
            </p:cNvSpPr>
            <p:nvPr/>
          </p:nvSpPr>
          <p:spPr bwMode="auto">
            <a:xfrm>
              <a:off x="7549633" y="1019067"/>
              <a:ext cx="181635" cy="210295"/>
            </a:xfrm>
            <a:custGeom>
              <a:avLst/>
              <a:gdLst>
                <a:gd name="T0" fmla="*/ 0 w 57"/>
                <a:gd name="T1" fmla="*/ 17 h 66"/>
                <a:gd name="T2" fmla="*/ 0 w 57"/>
                <a:gd name="T3" fmla="*/ 49 h 66"/>
                <a:gd name="T4" fmla="*/ 28 w 57"/>
                <a:gd name="T5" fmla="*/ 66 h 66"/>
                <a:gd name="T6" fmla="*/ 57 w 57"/>
                <a:gd name="T7" fmla="*/ 49 h 66"/>
                <a:gd name="T8" fmla="*/ 57 w 57"/>
                <a:gd name="T9" fmla="*/ 17 h 66"/>
                <a:gd name="T10" fmla="*/ 28 w 57"/>
                <a:gd name="T11" fmla="*/ 0 h 66"/>
                <a:gd name="T12" fmla="*/ 0 w 57"/>
                <a:gd name="T13" fmla="*/ 17 h 66"/>
                <a:gd name="T14" fmla="*/ 50 w 57"/>
                <a:gd name="T15" fmla="*/ 45 h 66"/>
                <a:gd name="T16" fmla="*/ 32 w 57"/>
                <a:gd name="T17" fmla="*/ 56 h 66"/>
                <a:gd name="T18" fmla="*/ 32 w 57"/>
                <a:gd name="T19" fmla="*/ 10 h 66"/>
                <a:gd name="T20" fmla="*/ 50 w 57"/>
                <a:gd name="T21" fmla="*/ 21 h 66"/>
                <a:gd name="T22" fmla="*/ 50 w 57"/>
                <a:gd name="T23" fmla="*/ 45 h 66"/>
                <a:gd name="T24" fmla="*/ 7 w 57"/>
                <a:gd name="T25" fmla="*/ 21 h 66"/>
                <a:gd name="T26" fmla="*/ 25 w 57"/>
                <a:gd name="T27" fmla="*/ 10 h 66"/>
                <a:gd name="T28" fmla="*/ 25 w 57"/>
                <a:gd name="T29" fmla="*/ 56 h 66"/>
                <a:gd name="T30" fmla="*/ 7 w 57"/>
                <a:gd name="T31" fmla="*/ 45 h 66"/>
                <a:gd name="T32" fmla="*/ 7 w 57"/>
                <a:gd name="T33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6">
                  <a:moveTo>
                    <a:pt x="0" y="17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7"/>
                  </a:lnTo>
                  <a:close/>
                  <a:moveTo>
                    <a:pt x="50" y="45"/>
                  </a:moveTo>
                  <a:cubicBezTo>
                    <a:pt x="48" y="47"/>
                    <a:pt x="37" y="52"/>
                    <a:pt x="32" y="56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7" y="13"/>
                    <a:pt x="48" y="19"/>
                    <a:pt x="50" y="21"/>
                  </a:cubicBezTo>
                  <a:lnTo>
                    <a:pt x="50" y="45"/>
                  </a:lnTo>
                  <a:close/>
                  <a:moveTo>
                    <a:pt x="7" y="21"/>
                  </a:moveTo>
                  <a:cubicBezTo>
                    <a:pt x="9" y="19"/>
                    <a:pt x="19" y="14"/>
                    <a:pt x="25" y="10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19" y="52"/>
                    <a:pt x="9" y="47"/>
                    <a:pt x="7" y="45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/>
            <p:cNvSpPr>
              <a:spLocks noEditPoints="1"/>
            </p:cNvSpPr>
            <p:nvPr userDrawn="1"/>
          </p:nvSpPr>
          <p:spPr bwMode="auto">
            <a:xfrm>
              <a:off x="6231078" y="802401"/>
              <a:ext cx="398322" cy="430148"/>
            </a:xfrm>
            <a:custGeom>
              <a:avLst/>
              <a:gdLst>
                <a:gd name="T0" fmla="*/ 121108 w 398383"/>
                <a:gd name="T1" fmla="*/ 258152 h 430254"/>
                <a:gd name="T2" fmla="*/ 121108 w 398383"/>
                <a:gd name="T3" fmla="*/ 232656 h 430254"/>
                <a:gd name="T4" fmla="*/ 270900 w 398383"/>
                <a:gd name="T5" fmla="*/ 232656 h 430254"/>
                <a:gd name="T6" fmla="*/ 270900 w 398383"/>
                <a:gd name="T7" fmla="*/ 258152 h 430254"/>
                <a:gd name="T8" fmla="*/ 121108 w 398383"/>
                <a:gd name="T9" fmla="*/ 258152 h 430254"/>
                <a:gd name="T10" fmla="*/ 121108 w 398383"/>
                <a:gd name="T11" fmla="*/ 188037 h 430254"/>
                <a:gd name="T12" fmla="*/ 121108 w 398383"/>
                <a:gd name="T13" fmla="*/ 159353 h 430254"/>
                <a:gd name="T14" fmla="*/ 270900 w 398383"/>
                <a:gd name="T15" fmla="*/ 159353 h 430254"/>
                <a:gd name="T16" fmla="*/ 270900 w 398383"/>
                <a:gd name="T17" fmla="*/ 188037 h 430254"/>
                <a:gd name="T18" fmla="*/ 121108 w 398383"/>
                <a:gd name="T19" fmla="*/ 188037 h 430254"/>
                <a:gd name="T20" fmla="*/ 121108 w 398383"/>
                <a:gd name="T21" fmla="*/ 114734 h 430254"/>
                <a:gd name="T22" fmla="*/ 121108 w 398383"/>
                <a:gd name="T23" fmla="*/ 89238 h 430254"/>
                <a:gd name="T24" fmla="*/ 270900 w 398383"/>
                <a:gd name="T25" fmla="*/ 89238 h 430254"/>
                <a:gd name="T26" fmla="*/ 270900 w 398383"/>
                <a:gd name="T27" fmla="*/ 114734 h 430254"/>
                <a:gd name="T28" fmla="*/ 121108 w 398383"/>
                <a:gd name="T29" fmla="*/ 114734 h 430254"/>
                <a:gd name="T30" fmla="*/ 299584 w 398383"/>
                <a:gd name="T31" fmla="*/ 0 h 430254"/>
                <a:gd name="T32" fmla="*/ 98799 w 398383"/>
                <a:gd name="T33" fmla="*/ 0 h 430254"/>
                <a:gd name="T34" fmla="*/ 0 w 398383"/>
                <a:gd name="T35" fmla="*/ 172101 h 430254"/>
                <a:gd name="T36" fmla="*/ 98799 w 398383"/>
                <a:gd name="T37" fmla="*/ 344203 h 430254"/>
                <a:gd name="T38" fmla="*/ 229469 w 398383"/>
                <a:gd name="T39" fmla="*/ 344203 h 430254"/>
                <a:gd name="T40" fmla="*/ 347390 w 398383"/>
                <a:gd name="T41" fmla="*/ 430254 h 430254"/>
                <a:gd name="T42" fmla="*/ 328268 w 398383"/>
                <a:gd name="T43" fmla="*/ 293210 h 430254"/>
                <a:gd name="T44" fmla="*/ 398383 w 398383"/>
                <a:gd name="T45" fmla="*/ 172101 h 430254"/>
                <a:gd name="T46" fmla="*/ 299584 w 398383"/>
                <a:gd name="T47" fmla="*/ 0 h 430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8383" h="430254">
                  <a:moveTo>
                    <a:pt x="121108" y="258152"/>
                  </a:moveTo>
                  <a:lnTo>
                    <a:pt x="121108" y="232656"/>
                  </a:lnTo>
                  <a:lnTo>
                    <a:pt x="270900" y="232656"/>
                  </a:lnTo>
                  <a:lnTo>
                    <a:pt x="270900" y="258152"/>
                  </a:lnTo>
                  <a:lnTo>
                    <a:pt x="121108" y="258152"/>
                  </a:lnTo>
                  <a:moveTo>
                    <a:pt x="121108" y="188037"/>
                  </a:moveTo>
                  <a:lnTo>
                    <a:pt x="121108" y="159353"/>
                  </a:lnTo>
                  <a:lnTo>
                    <a:pt x="270900" y="159353"/>
                  </a:lnTo>
                  <a:lnTo>
                    <a:pt x="270900" y="188037"/>
                  </a:lnTo>
                  <a:lnTo>
                    <a:pt x="121108" y="188037"/>
                  </a:lnTo>
                  <a:moveTo>
                    <a:pt x="121108" y="114734"/>
                  </a:moveTo>
                  <a:lnTo>
                    <a:pt x="121108" y="89238"/>
                  </a:lnTo>
                  <a:lnTo>
                    <a:pt x="270900" y="89238"/>
                  </a:lnTo>
                  <a:lnTo>
                    <a:pt x="270900" y="114734"/>
                  </a:lnTo>
                  <a:lnTo>
                    <a:pt x="121108" y="114734"/>
                  </a:lnTo>
                  <a:moveTo>
                    <a:pt x="299584" y="0"/>
                  </a:moveTo>
                  <a:lnTo>
                    <a:pt x="98799" y="0"/>
                  </a:lnTo>
                  <a:lnTo>
                    <a:pt x="0" y="172101"/>
                  </a:lnTo>
                  <a:lnTo>
                    <a:pt x="98799" y="344203"/>
                  </a:lnTo>
                  <a:lnTo>
                    <a:pt x="229469" y="344203"/>
                  </a:lnTo>
                  <a:lnTo>
                    <a:pt x="347390" y="430254"/>
                  </a:lnTo>
                  <a:lnTo>
                    <a:pt x="328268" y="293210"/>
                  </a:lnTo>
                  <a:lnTo>
                    <a:pt x="398383" y="172101"/>
                  </a:lnTo>
                  <a:lnTo>
                    <a:pt x="299584" y="0"/>
                  </a:ln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/>
            <p:cNvSpPr>
              <a:spLocks/>
            </p:cNvSpPr>
            <p:nvPr userDrawn="1"/>
          </p:nvSpPr>
          <p:spPr bwMode="auto">
            <a:xfrm>
              <a:off x="7900907" y="463906"/>
              <a:ext cx="729725" cy="914462"/>
            </a:xfrm>
            <a:custGeom>
              <a:avLst/>
              <a:gdLst>
                <a:gd name="T0" fmla="*/ 104 w 229"/>
                <a:gd name="T1" fmla="*/ 0 h 287"/>
                <a:gd name="T2" fmla="*/ 0 w 229"/>
                <a:gd name="T3" fmla="*/ 94 h 287"/>
                <a:gd name="T4" fmla="*/ 7 w 229"/>
                <a:gd name="T5" fmla="*/ 115 h 287"/>
                <a:gd name="T6" fmla="*/ 6 w 229"/>
                <a:gd name="T7" fmla="*/ 117 h 287"/>
                <a:gd name="T8" fmla="*/ 102 w 229"/>
                <a:gd name="T9" fmla="*/ 228 h 287"/>
                <a:gd name="T10" fmla="*/ 102 w 229"/>
                <a:gd name="T11" fmla="*/ 228 h 287"/>
                <a:gd name="T12" fmla="*/ 102 w 229"/>
                <a:gd name="T13" fmla="*/ 228 h 287"/>
                <a:gd name="T14" fmla="*/ 93 w 229"/>
                <a:gd name="T15" fmla="*/ 249 h 287"/>
                <a:gd name="T16" fmla="*/ 94 w 229"/>
                <a:gd name="T17" fmla="*/ 255 h 287"/>
                <a:gd name="T18" fmla="*/ 121 w 229"/>
                <a:gd name="T19" fmla="*/ 287 h 287"/>
                <a:gd name="T20" fmla="*/ 188 w 229"/>
                <a:gd name="T21" fmla="*/ 287 h 287"/>
                <a:gd name="T22" fmla="*/ 204 w 229"/>
                <a:gd name="T23" fmla="*/ 141 h 287"/>
                <a:gd name="T24" fmla="*/ 183 w 229"/>
                <a:gd name="T25" fmla="*/ 22 h 287"/>
                <a:gd name="T26" fmla="*/ 162 w 229"/>
                <a:gd name="T27" fmla="*/ 37 h 287"/>
                <a:gd name="T28" fmla="*/ 166 w 229"/>
                <a:gd name="T29" fmla="*/ 12 h 287"/>
                <a:gd name="T30" fmla="*/ 152 w 229"/>
                <a:gd name="T31" fmla="*/ 7 h 287"/>
                <a:gd name="T32" fmla="*/ 104 w 229"/>
                <a:gd name="T3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9" h="287">
                  <a:moveTo>
                    <a:pt x="104" y="0"/>
                  </a:moveTo>
                  <a:cubicBezTo>
                    <a:pt x="6" y="0"/>
                    <a:pt x="0" y="94"/>
                    <a:pt x="0" y="94"/>
                  </a:cubicBezTo>
                  <a:cubicBezTo>
                    <a:pt x="12" y="106"/>
                    <a:pt x="7" y="115"/>
                    <a:pt x="7" y="115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96" y="134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94" y="237"/>
                    <a:pt x="93" y="244"/>
                    <a:pt x="93" y="249"/>
                  </a:cubicBezTo>
                  <a:cubicBezTo>
                    <a:pt x="93" y="253"/>
                    <a:pt x="94" y="255"/>
                    <a:pt x="94" y="255"/>
                  </a:cubicBezTo>
                  <a:cubicBezTo>
                    <a:pt x="121" y="287"/>
                    <a:pt x="121" y="287"/>
                    <a:pt x="121" y="287"/>
                  </a:cubicBezTo>
                  <a:cubicBezTo>
                    <a:pt x="188" y="287"/>
                    <a:pt x="188" y="287"/>
                    <a:pt x="188" y="287"/>
                  </a:cubicBezTo>
                  <a:cubicBezTo>
                    <a:pt x="181" y="211"/>
                    <a:pt x="204" y="141"/>
                    <a:pt x="204" y="141"/>
                  </a:cubicBezTo>
                  <a:cubicBezTo>
                    <a:pt x="229" y="75"/>
                    <a:pt x="205" y="40"/>
                    <a:pt x="183" y="22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58" y="8"/>
                    <a:pt x="152" y="7"/>
                    <a:pt x="152" y="7"/>
                  </a:cubicBezTo>
                  <a:cubicBezTo>
                    <a:pt x="134" y="2"/>
                    <a:pt x="118" y="0"/>
                    <a:pt x="104" y="0"/>
                  </a:cubicBez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/>
            <p:cNvSpPr>
              <a:spLocks/>
            </p:cNvSpPr>
            <p:nvPr/>
          </p:nvSpPr>
          <p:spPr bwMode="auto">
            <a:xfrm>
              <a:off x="8199695" y="1187941"/>
              <a:ext cx="28679" cy="66912"/>
            </a:xfrm>
            <a:custGeom>
              <a:avLst/>
              <a:gdLst>
                <a:gd name="T0" fmla="*/ 9 w 9"/>
                <a:gd name="T1" fmla="*/ 0 h 21"/>
                <a:gd name="T2" fmla="*/ 0 w 9"/>
                <a:gd name="T3" fmla="*/ 21 h 21"/>
                <a:gd name="T4" fmla="*/ 9 w 9"/>
                <a:gd name="T5" fmla="*/ 0 h 21"/>
                <a:gd name="T6" fmla="*/ 9 w 9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1" y="9"/>
                    <a:pt x="0" y="16"/>
                    <a:pt x="0" y="21"/>
                  </a:cubicBezTo>
                  <a:cubicBezTo>
                    <a:pt x="0" y="16"/>
                    <a:pt x="1" y="9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/>
            <p:cNvSpPr>
              <a:spLocks noEditPoints="1"/>
            </p:cNvSpPr>
            <p:nvPr userDrawn="1"/>
          </p:nvSpPr>
          <p:spPr bwMode="auto">
            <a:xfrm>
              <a:off x="8366896" y="157274"/>
              <a:ext cx="398322" cy="379167"/>
            </a:xfrm>
            <a:custGeom>
              <a:avLst/>
              <a:gdLst>
                <a:gd name="T0" fmla="*/ 39 w 125"/>
                <a:gd name="T1" fmla="*/ 80 h 119"/>
                <a:gd name="T2" fmla="*/ 39 w 125"/>
                <a:gd name="T3" fmla="*/ 72 h 119"/>
                <a:gd name="T4" fmla="*/ 86 w 125"/>
                <a:gd name="T5" fmla="*/ 72 h 119"/>
                <a:gd name="T6" fmla="*/ 86 w 125"/>
                <a:gd name="T7" fmla="*/ 80 h 119"/>
                <a:gd name="T8" fmla="*/ 39 w 125"/>
                <a:gd name="T9" fmla="*/ 80 h 119"/>
                <a:gd name="T10" fmla="*/ 39 w 125"/>
                <a:gd name="T11" fmla="*/ 58 h 119"/>
                <a:gd name="T12" fmla="*/ 39 w 125"/>
                <a:gd name="T13" fmla="*/ 49 h 119"/>
                <a:gd name="T14" fmla="*/ 86 w 125"/>
                <a:gd name="T15" fmla="*/ 49 h 119"/>
                <a:gd name="T16" fmla="*/ 86 w 125"/>
                <a:gd name="T17" fmla="*/ 58 h 119"/>
                <a:gd name="T18" fmla="*/ 39 w 125"/>
                <a:gd name="T19" fmla="*/ 58 h 119"/>
                <a:gd name="T20" fmla="*/ 39 w 125"/>
                <a:gd name="T21" fmla="*/ 35 h 119"/>
                <a:gd name="T22" fmla="*/ 39 w 125"/>
                <a:gd name="T23" fmla="*/ 27 h 119"/>
                <a:gd name="T24" fmla="*/ 86 w 125"/>
                <a:gd name="T25" fmla="*/ 27 h 119"/>
                <a:gd name="T26" fmla="*/ 86 w 125"/>
                <a:gd name="T27" fmla="*/ 35 h 119"/>
                <a:gd name="T28" fmla="*/ 39 w 125"/>
                <a:gd name="T29" fmla="*/ 35 h 119"/>
                <a:gd name="T30" fmla="*/ 93 w 125"/>
                <a:gd name="T31" fmla="*/ 0 h 119"/>
                <a:gd name="T32" fmla="*/ 31 w 125"/>
                <a:gd name="T33" fmla="*/ 0 h 119"/>
                <a:gd name="T34" fmla="*/ 0 w 125"/>
                <a:gd name="T35" fmla="*/ 54 h 119"/>
                <a:gd name="T36" fmla="*/ 21 w 125"/>
                <a:gd name="T37" fmla="*/ 91 h 119"/>
                <a:gd name="T38" fmla="*/ 19 w 125"/>
                <a:gd name="T39" fmla="*/ 109 h 119"/>
                <a:gd name="T40" fmla="*/ 36 w 125"/>
                <a:gd name="T41" fmla="*/ 119 h 119"/>
                <a:gd name="T42" fmla="*/ 36 w 125"/>
                <a:gd name="T43" fmla="*/ 119 h 119"/>
                <a:gd name="T44" fmla="*/ 36 w 125"/>
                <a:gd name="T45" fmla="*/ 119 h 119"/>
                <a:gd name="T46" fmla="*/ 52 w 125"/>
                <a:gd name="T47" fmla="*/ 108 h 119"/>
                <a:gd name="T48" fmla="*/ 93 w 125"/>
                <a:gd name="T49" fmla="*/ 108 h 119"/>
                <a:gd name="T50" fmla="*/ 125 w 125"/>
                <a:gd name="T51" fmla="*/ 54 h 119"/>
                <a:gd name="T52" fmla="*/ 93 w 125"/>
                <a:gd name="T5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19">
                  <a:moveTo>
                    <a:pt x="39" y="80"/>
                  </a:moveTo>
                  <a:cubicBezTo>
                    <a:pt x="39" y="72"/>
                    <a:pt x="39" y="72"/>
                    <a:pt x="39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39" y="80"/>
                    <a:pt x="39" y="80"/>
                    <a:pt x="39" y="80"/>
                  </a:cubicBezTo>
                  <a:moveTo>
                    <a:pt x="39" y="58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39" y="58"/>
                    <a:pt x="39" y="58"/>
                    <a:pt x="39" y="58"/>
                  </a:cubicBezTo>
                  <a:moveTo>
                    <a:pt x="39" y="35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39" y="35"/>
                    <a:pt x="39" y="35"/>
                    <a:pt x="39" y="35"/>
                  </a:cubicBezTo>
                  <a:moveTo>
                    <a:pt x="93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4" y="112"/>
                    <a:pt x="30" y="115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125" y="54"/>
                    <a:pt x="125" y="54"/>
                    <a:pt x="125" y="54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/>
            <p:cNvSpPr>
              <a:spLocks/>
            </p:cNvSpPr>
            <p:nvPr userDrawn="1"/>
          </p:nvSpPr>
          <p:spPr bwMode="auto">
            <a:xfrm>
              <a:off x="8414694" y="504578"/>
              <a:ext cx="66918" cy="79656"/>
            </a:xfrm>
            <a:custGeom>
              <a:avLst/>
              <a:gdLst>
                <a:gd name="T0" fmla="*/ 4 w 21"/>
                <a:gd name="T1" fmla="*/ 0 h 25"/>
                <a:gd name="T2" fmla="*/ 4 w 21"/>
                <a:gd name="T3" fmla="*/ 0 h 25"/>
                <a:gd name="T4" fmla="*/ 4 w 21"/>
                <a:gd name="T5" fmla="*/ 0 h 25"/>
                <a:gd name="T6" fmla="*/ 0 w 21"/>
                <a:gd name="T7" fmla="*/ 25 h 25"/>
                <a:gd name="T8" fmla="*/ 21 w 21"/>
                <a:gd name="T9" fmla="*/ 10 h 25"/>
                <a:gd name="T10" fmla="*/ 4 w 21"/>
                <a:gd name="T11" fmla="*/ 0 h 25"/>
                <a:gd name="T12" fmla="*/ 4 w 21"/>
                <a:gd name="T13" fmla="*/ 0 h 25"/>
                <a:gd name="T14" fmla="*/ 4 w 21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5" y="6"/>
                    <a:pt x="9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  <a:close/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/>
            <p:cNvSpPr>
              <a:spLocks/>
            </p:cNvSpPr>
            <p:nvPr/>
          </p:nvSpPr>
          <p:spPr bwMode="auto">
            <a:xfrm>
              <a:off x="8432315" y="499704"/>
              <a:ext cx="54172" cy="31862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17 w 17"/>
                <a:gd name="T7" fmla="*/ 10 h 10"/>
                <a:gd name="T8" fmla="*/ 0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11" y="6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1" y="6"/>
                    <a:pt x="5" y="3"/>
                    <a:pt x="0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/>
            <p:cNvSpPr>
              <a:spLocks noEditPoints="1"/>
            </p:cNvSpPr>
            <p:nvPr userDrawn="1"/>
          </p:nvSpPr>
          <p:spPr bwMode="auto">
            <a:xfrm>
              <a:off x="6157100" y="1299460"/>
              <a:ext cx="312285" cy="165686"/>
            </a:xfrm>
            <a:custGeom>
              <a:avLst/>
              <a:gdLst>
                <a:gd name="T0" fmla="*/ 54 w 98"/>
                <a:gd name="T1" fmla="*/ 52 h 52"/>
                <a:gd name="T2" fmla="*/ 98 w 98"/>
                <a:gd name="T3" fmla="*/ 26 h 52"/>
                <a:gd name="T4" fmla="*/ 54 w 98"/>
                <a:gd name="T5" fmla="*/ 0 h 52"/>
                <a:gd name="T6" fmla="*/ 54 w 98"/>
                <a:gd name="T7" fmla="*/ 15 h 52"/>
                <a:gd name="T8" fmla="*/ 0 w 98"/>
                <a:gd name="T9" fmla="*/ 15 h 52"/>
                <a:gd name="T10" fmla="*/ 0 w 98"/>
                <a:gd name="T11" fmla="*/ 36 h 52"/>
                <a:gd name="T12" fmla="*/ 54 w 98"/>
                <a:gd name="T13" fmla="*/ 36 h 52"/>
                <a:gd name="T14" fmla="*/ 54 w 98"/>
                <a:gd name="T15" fmla="*/ 52 h 52"/>
                <a:gd name="T16" fmla="*/ 7 w 98"/>
                <a:gd name="T17" fmla="*/ 30 h 52"/>
                <a:gd name="T18" fmla="*/ 7 w 98"/>
                <a:gd name="T19" fmla="*/ 22 h 52"/>
                <a:gd name="T20" fmla="*/ 61 w 98"/>
                <a:gd name="T21" fmla="*/ 22 h 52"/>
                <a:gd name="T22" fmla="*/ 61 w 98"/>
                <a:gd name="T23" fmla="*/ 11 h 52"/>
                <a:gd name="T24" fmla="*/ 86 w 98"/>
                <a:gd name="T25" fmla="*/ 26 h 52"/>
                <a:gd name="T26" fmla="*/ 61 w 98"/>
                <a:gd name="T27" fmla="*/ 40 h 52"/>
                <a:gd name="T28" fmla="*/ 61 w 98"/>
                <a:gd name="T29" fmla="*/ 30 h 52"/>
                <a:gd name="T30" fmla="*/ 7 w 98"/>
                <a:gd name="T3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52">
                  <a:moveTo>
                    <a:pt x="54" y="52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11"/>
                    <a:pt x="54" y="15"/>
                  </a:cubicBezTo>
                  <a:cubicBezTo>
                    <a:pt x="48" y="15"/>
                    <a:pt x="0" y="15"/>
                    <a:pt x="0" y="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8" y="36"/>
                    <a:pt x="54" y="36"/>
                  </a:cubicBezTo>
                  <a:cubicBezTo>
                    <a:pt x="54" y="40"/>
                    <a:pt x="54" y="52"/>
                    <a:pt x="54" y="52"/>
                  </a:cubicBezTo>
                  <a:close/>
                  <a:moveTo>
                    <a:pt x="7" y="30"/>
                  </a:moveTo>
                  <a:cubicBezTo>
                    <a:pt x="7" y="27"/>
                    <a:pt x="7" y="24"/>
                    <a:pt x="7" y="22"/>
                  </a:cubicBezTo>
                  <a:cubicBezTo>
                    <a:pt x="13" y="22"/>
                    <a:pt x="61" y="22"/>
                    <a:pt x="61" y="22"/>
                  </a:cubicBezTo>
                  <a:cubicBezTo>
                    <a:pt x="61" y="22"/>
                    <a:pt x="61" y="15"/>
                    <a:pt x="61" y="11"/>
                  </a:cubicBezTo>
                  <a:cubicBezTo>
                    <a:pt x="67" y="15"/>
                    <a:pt x="80" y="22"/>
                    <a:pt x="86" y="26"/>
                  </a:cubicBezTo>
                  <a:cubicBezTo>
                    <a:pt x="80" y="29"/>
                    <a:pt x="67" y="37"/>
                    <a:pt x="61" y="40"/>
                  </a:cubicBezTo>
                  <a:cubicBezTo>
                    <a:pt x="61" y="37"/>
                    <a:pt x="61" y="30"/>
                    <a:pt x="61" y="30"/>
                  </a:cubicBezTo>
                  <a:cubicBezTo>
                    <a:pt x="61" y="30"/>
                    <a:pt x="13" y="30"/>
                    <a:pt x="7" y="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/>
            <p:cNvSpPr>
              <a:spLocks noEditPoints="1"/>
            </p:cNvSpPr>
            <p:nvPr userDrawn="1"/>
          </p:nvSpPr>
          <p:spPr bwMode="auto">
            <a:xfrm>
              <a:off x="5943600" y="1395049"/>
              <a:ext cx="356896" cy="187991"/>
            </a:xfrm>
            <a:custGeom>
              <a:avLst/>
              <a:gdLst>
                <a:gd name="T0" fmla="*/ 43 w 112"/>
                <a:gd name="T1" fmla="*/ 46 h 59"/>
                <a:gd name="T2" fmla="*/ 15 w 112"/>
                <a:gd name="T3" fmla="*/ 30 h 59"/>
                <a:gd name="T4" fmla="*/ 43 w 112"/>
                <a:gd name="T5" fmla="*/ 13 h 59"/>
                <a:gd name="T6" fmla="*/ 43 w 112"/>
                <a:gd name="T7" fmla="*/ 25 h 59"/>
                <a:gd name="T8" fmla="*/ 104 w 112"/>
                <a:gd name="T9" fmla="*/ 25 h 59"/>
                <a:gd name="T10" fmla="*/ 104 w 112"/>
                <a:gd name="T11" fmla="*/ 34 h 59"/>
                <a:gd name="T12" fmla="*/ 43 w 112"/>
                <a:gd name="T13" fmla="*/ 34 h 59"/>
                <a:gd name="T14" fmla="*/ 43 w 112"/>
                <a:gd name="T15" fmla="*/ 46 h 59"/>
                <a:gd name="T16" fmla="*/ 50 w 112"/>
                <a:gd name="T17" fmla="*/ 0 h 59"/>
                <a:gd name="T18" fmla="*/ 0 w 112"/>
                <a:gd name="T19" fmla="*/ 30 h 59"/>
                <a:gd name="T20" fmla="*/ 50 w 112"/>
                <a:gd name="T21" fmla="*/ 59 h 59"/>
                <a:gd name="T22" fmla="*/ 50 w 112"/>
                <a:gd name="T23" fmla="*/ 42 h 59"/>
                <a:gd name="T24" fmla="*/ 112 w 112"/>
                <a:gd name="T25" fmla="*/ 42 h 59"/>
                <a:gd name="T26" fmla="*/ 112 w 112"/>
                <a:gd name="T27" fmla="*/ 17 h 59"/>
                <a:gd name="T28" fmla="*/ 50 w 112"/>
                <a:gd name="T29" fmla="*/ 17 h 59"/>
                <a:gd name="T30" fmla="*/ 50 w 112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59">
                  <a:moveTo>
                    <a:pt x="43" y="46"/>
                  </a:moveTo>
                  <a:cubicBezTo>
                    <a:pt x="36" y="42"/>
                    <a:pt x="21" y="34"/>
                    <a:pt x="15" y="30"/>
                  </a:cubicBezTo>
                  <a:cubicBezTo>
                    <a:pt x="21" y="26"/>
                    <a:pt x="36" y="17"/>
                    <a:pt x="43" y="13"/>
                  </a:cubicBezTo>
                  <a:cubicBezTo>
                    <a:pt x="43" y="17"/>
                    <a:pt x="43" y="25"/>
                    <a:pt x="43" y="25"/>
                  </a:cubicBezTo>
                  <a:cubicBezTo>
                    <a:pt x="43" y="25"/>
                    <a:pt x="98" y="25"/>
                    <a:pt x="104" y="25"/>
                  </a:cubicBezTo>
                  <a:cubicBezTo>
                    <a:pt x="104" y="28"/>
                    <a:pt x="104" y="31"/>
                    <a:pt x="104" y="34"/>
                  </a:cubicBezTo>
                  <a:cubicBezTo>
                    <a:pt x="98" y="34"/>
                    <a:pt x="43" y="34"/>
                    <a:pt x="43" y="34"/>
                  </a:cubicBezTo>
                  <a:cubicBezTo>
                    <a:pt x="43" y="34"/>
                    <a:pt x="43" y="42"/>
                    <a:pt x="43" y="46"/>
                  </a:cubicBezTo>
                  <a:moveTo>
                    <a:pt x="5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50" y="59"/>
                    <a:pt x="50" y="46"/>
                    <a:pt x="50" y="42"/>
                  </a:cubicBezTo>
                  <a:cubicBezTo>
                    <a:pt x="57" y="42"/>
                    <a:pt x="112" y="42"/>
                    <a:pt x="112" y="42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57" y="17"/>
                    <a:pt x="50" y="17"/>
                  </a:cubicBezTo>
                  <a:cubicBezTo>
                    <a:pt x="50" y="13"/>
                    <a:pt x="50" y="0"/>
                    <a:pt x="50" y="0"/>
                  </a:cubicBezTo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4"/>
            <p:cNvSpPr>
              <a:spLocks noEditPoints="1"/>
            </p:cNvSpPr>
            <p:nvPr userDrawn="1"/>
          </p:nvSpPr>
          <p:spPr bwMode="auto">
            <a:xfrm>
              <a:off x="8577901" y="1038186"/>
              <a:ext cx="261299" cy="229411"/>
            </a:xfrm>
            <a:custGeom>
              <a:avLst/>
              <a:gdLst>
                <a:gd name="T0" fmla="*/ 89238 w 261339"/>
                <a:gd name="T1" fmla="*/ 188036 h 229468"/>
                <a:gd name="T2" fmla="*/ 44619 w 261339"/>
                <a:gd name="T3" fmla="*/ 114734 h 229468"/>
                <a:gd name="T4" fmla="*/ 89238 w 261339"/>
                <a:gd name="T5" fmla="*/ 38244 h 229468"/>
                <a:gd name="T6" fmla="*/ 175289 w 261339"/>
                <a:gd name="T7" fmla="*/ 38244 h 229468"/>
                <a:gd name="T8" fmla="*/ 216721 w 261339"/>
                <a:gd name="T9" fmla="*/ 114734 h 229468"/>
                <a:gd name="T10" fmla="*/ 175289 w 261339"/>
                <a:gd name="T11" fmla="*/ 188036 h 229468"/>
                <a:gd name="T12" fmla="*/ 89238 w 261339"/>
                <a:gd name="T13" fmla="*/ 188036 h 229468"/>
                <a:gd name="T14" fmla="*/ 197598 w 261339"/>
                <a:gd name="T15" fmla="*/ 0 h 229468"/>
                <a:gd name="T16" fmla="*/ 63741 w 261339"/>
                <a:gd name="T17" fmla="*/ 0 h 229468"/>
                <a:gd name="T18" fmla="*/ 0 w 261339"/>
                <a:gd name="T19" fmla="*/ 114734 h 229468"/>
                <a:gd name="T20" fmla="*/ 63741 w 261339"/>
                <a:gd name="T21" fmla="*/ 229468 h 229468"/>
                <a:gd name="T22" fmla="*/ 197598 w 261339"/>
                <a:gd name="T23" fmla="*/ 229468 h 229468"/>
                <a:gd name="T24" fmla="*/ 261339 w 261339"/>
                <a:gd name="T25" fmla="*/ 114734 h 229468"/>
                <a:gd name="T26" fmla="*/ 197598 w 261339"/>
                <a:gd name="T27" fmla="*/ 0 h 229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1339" h="229468">
                  <a:moveTo>
                    <a:pt x="89238" y="188036"/>
                  </a:moveTo>
                  <a:lnTo>
                    <a:pt x="44619" y="114734"/>
                  </a:lnTo>
                  <a:lnTo>
                    <a:pt x="89238" y="38244"/>
                  </a:lnTo>
                  <a:lnTo>
                    <a:pt x="175289" y="38244"/>
                  </a:lnTo>
                  <a:lnTo>
                    <a:pt x="216721" y="114734"/>
                  </a:lnTo>
                  <a:lnTo>
                    <a:pt x="175289" y="188036"/>
                  </a:lnTo>
                  <a:lnTo>
                    <a:pt x="89238" y="188036"/>
                  </a:lnTo>
                  <a:moveTo>
                    <a:pt x="197598" y="0"/>
                  </a:moveTo>
                  <a:lnTo>
                    <a:pt x="63741" y="0"/>
                  </a:lnTo>
                  <a:lnTo>
                    <a:pt x="0" y="114734"/>
                  </a:lnTo>
                  <a:lnTo>
                    <a:pt x="63741" y="229468"/>
                  </a:lnTo>
                  <a:lnTo>
                    <a:pt x="197598" y="229468"/>
                  </a:lnTo>
                  <a:lnTo>
                    <a:pt x="261339" y="114734"/>
                  </a:lnTo>
                  <a:lnTo>
                    <a:pt x="197598" y="0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6"/>
            <p:cNvSpPr>
              <a:spLocks noEditPoints="1"/>
            </p:cNvSpPr>
            <p:nvPr/>
          </p:nvSpPr>
          <p:spPr bwMode="auto">
            <a:xfrm>
              <a:off x="8839200" y="942597"/>
              <a:ext cx="210314" cy="181617"/>
            </a:xfrm>
            <a:custGeom>
              <a:avLst/>
              <a:gdLst>
                <a:gd name="T0" fmla="*/ 70115 w 210346"/>
                <a:gd name="T1" fmla="*/ 149792 h 181662"/>
                <a:gd name="T2" fmla="*/ 38244 w 210346"/>
                <a:gd name="T3" fmla="*/ 92425 h 181662"/>
                <a:gd name="T4" fmla="*/ 70115 w 210346"/>
                <a:gd name="T5" fmla="*/ 31870 h 181662"/>
                <a:gd name="T6" fmla="*/ 140230 w 210346"/>
                <a:gd name="T7" fmla="*/ 31870 h 181662"/>
                <a:gd name="T8" fmla="*/ 175288 w 210346"/>
                <a:gd name="T9" fmla="*/ 92425 h 181662"/>
                <a:gd name="T10" fmla="*/ 140230 w 210346"/>
                <a:gd name="T11" fmla="*/ 149792 h 181662"/>
                <a:gd name="T12" fmla="*/ 70115 w 210346"/>
                <a:gd name="T13" fmla="*/ 149792 h 181662"/>
                <a:gd name="T14" fmla="*/ 159353 w 210346"/>
                <a:gd name="T15" fmla="*/ 0 h 181662"/>
                <a:gd name="T16" fmla="*/ 54180 w 210346"/>
                <a:gd name="T17" fmla="*/ 0 h 181662"/>
                <a:gd name="T18" fmla="*/ 0 w 210346"/>
                <a:gd name="T19" fmla="*/ 92425 h 181662"/>
                <a:gd name="T20" fmla="*/ 54180 w 210346"/>
                <a:gd name="T21" fmla="*/ 181662 h 181662"/>
                <a:gd name="T22" fmla="*/ 159353 w 210346"/>
                <a:gd name="T23" fmla="*/ 181662 h 181662"/>
                <a:gd name="T24" fmla="*/ 210346 w 210346"/>
                <a:gd name="T25" fmla="*/ 92425 h 181662"/>
                <a:gd name="T26" fmla="*/ 159353 w 210346"/>
                <a:gd name="T27" fmla="*/ 0 h 18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346" h="181662">
                  <a:moveTo>
                    <a:pt x="70115" y="149792"/>
                  </a:moveTo>
                  <a:lnTo>
                    <a:pt x="38244" y="92425"/>
                  </a:lnTo>
                  <a:lnTo>
                    <a:pt x="70115" y="31870"/>
                  </a:lnTo>
                  <a:lnTo>
                    <a:pt x="140230" y="31870"/>
                  </a:lnTo>
                  <a:lnTo>
                    <a:pt x="175288" y="92425"/>
                  </a:lnTo>
                  <a:lnTo>
                    <a:pt x="140230" y="149792"/>
                  </a:lnTo>
                  <a:lnTo>
                    <a:pt x="70115" y="149792"/>
                  </a:lnTo>
                  <a:moveTo>
                    <a:pt x="159353" y="0"/>
                  </a:moveTo>
                  <a:lnTo>
                    <a:pt x="54180" y="0"/>
                  </a:lnTo>
                  <a:lnTo>
                    <a:pt x="0" y="92425"/>
                  </a:lnTo>
                  <a:lnTo>
                    <a:pt x="54180" y="181662"/>
                  </a:lnTo>
                  <a:lnTo>
                    <a:pt x="159353" y="181662"/>
                  </a:lnTo>
                  <a:lnTo>
                    <a:pt x="210346" y="92425"/>
                  </a:lnTo>
                  <a:lnTo>
                    <a:pt x="159353" y="0"/>
                  </a:ln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8"/>
            <p:cNvSpPr>
              <a:spLocks noEditPoints="1"/>
            </p:cNvSpPr>
            <p:nvPr/>
          </p:nvSpPr>
          <p:spPr bwMode="auto">
            <a:xfrm>
              <a:off x="8683058" y="878871"/>
              <a:ext cx="156142" cy="137010"/>
            </a:xfrm>
            <a:custGeom>
              <a:avLst/>
              <a:gdLst>
                <a:gd name="T0" fmla="*/ 54180 w 156166"/>
                <a:gd name="T1" fmla="*/ 111548 h 137044"/>
                <a:gd name="T2" fmla="*/ 28683 w 156166"/>
                <a:gd name="T3" fmla="*/ 70116 h 137044"/>
                <a:gd name="T4" fmla="*/ 54180 w 156166"/>
                <a:gd name="T5" fmla="*/ 25497 h 137044"/>
                <a:gd name="T6" fmla="*/ 105173 w 156166"/>
                <a:gd name="T7" fmla="*/ 25497 h 137044"/>
                <a:gd name="T8" fmla="*/ 130669 w 156166"/>
                <a:gd name="T9" fmla="*/ 70116 h 137044"/>
                <a:gd name="T10" fmla="*/ 105173 w 156166"/>
                <a:gd name="T11" fmla="*/ 111548 h 137044"/>
                <a:gd name="T12" fmla="*/ 54180 w 156166"/>
                <a:gd name="T13" fmla="*/ 111548 h 137044"/>
                <a:gd name="T14" fmla="*/ 117921 w 156166"/>
                <a:gd name="T15" fmla="*/ 0 h 137044"/>
                <a:gd name="T16" fmla="*/ 38245 w 156166"/>
                <a:gd name="T17" fmla="*/ 0 h 137044"/>
                <a:gd name="T18" fmla="*/ 0 w 156166"/>
                <a:gd name="T19" fmla="*/ 70116 h 137044"/>
                <a:gd name="T20" fmla="*/ 38245 w 156166"/>
                <a:gd name="T21" fmla="*/ 137044 h 137044"/>
                <a:gd name="T22" fmla="*/ 117921 w 156166"/>
                <a:gd name="T23" fmla="*/ 137044 h 137044"/>
                <a:gd name="T24" fmla="*/ 156166 w 156166"/>
                <a:gd name="T25" fmla="*/ 70116 h 137044"/>
                <a:gd name="T26" fmla="*/ 117921 w 156166"/>
                <a:gd name="T27" fmla="*/ 0 h 137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166" h="137044">
                  <a:moveTo>
                    <a:pt x="54180" y="111548"/>
                  </a:moveTo>
                  <a:lnTo>
                    <a:pt x="28683" y="70116"/>
                  </a:lnTo>
                  <a:lnTo>
                    <a:pt x="54180" y="25497"/>
                  </a:lnTo>
                  <a:lnTo>
                    <a:pt x="105173" y="25497"/>
                  </a:lnTo>
                  <a:lnTo>
                    <a:pt x="130669" y="70116"/>
                  </a:lnTo>
                  <a:lnTo>
                    <a:pt x="105173" y="111548"/>
                  </a:lnTo>
                  <a:lnTo>
                    <a:pt x="54180" y="111548"/>
                  </a:lnTo>
                  <a:moveTo>
                    <a:pt x="117921" y="0"/>
                  </a:moveTo>
                  <a:lnTo>
                    <a:pt x="38245" y="0"/>
                  </a:lnTo>
                  <a:lnTo>
                    <a:pt x="0" y="70116"/>
                  </a:lnTo>
                  <a:lnTo>
                    <a:pt x="38245" y="137044"/>
                  </a:lnTo>
                  <a:lnTo>
                    <a:pt x="117921" y="137044"/>
                  </a:lnTo>
                  <a:lnTo>
                    <a:pt x="156166" y="70116"/>
                  </a:lnTo>
                  <a:lnTo>
                    <a:pt x="117921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9"/>
            <p:cNvSpPr>
              <a:spLocks noEditPoints="1"/>
            </p:cNvSpPr>
            <p:nvPr/>
          </p:nvSpPr>
          <p:spPr bwMode="auto">
            <a:xfrm>
              <a:off x="8145523" y="601665"/>
              <a:ext cx="229434" cy="328186"/>
            </a:xfrm>
            <a:custGeom>
              <a:avLst/>
              <a:gdLst>
                <a:gd name="T0" fmla="*/ 0 w 229469"/>
                <a:gd name="T1" fmla="*/ 98799 h 328267"/>
                <a:gd name="T2" fmla="*/ 57368 w 229469"/>
                <a:gd name="T3" fmla="*/ 197598 h 328267"/>
                <a:gd name="T4" fmla="*/ 172102 w 229469"/>
                <a:gd name="T5" fmla="*/ 197598 h 328267"/>
                <a:gd name="T6" fmla="*/ 229469 w 229469"/>
                <a:gd name="T7" fmla="*/ 98799 h 328267"/>
                <a:gd name="T8" fmla="*/ 172102 w 229469"/>
                <a:gd name="T9" fmla="*/ 0 h 328267"/>
                <a:gd name="T10" fmla="*/ 57368 w 229469"/>
                <a:gd name="T11" fmla="*/ 0 h 328267"/>
                <a:gd name="T12" fmla="*/ 0 w 229469"/>
                <a:gd name="T13" fmla="*/ 98799 h 328267"/>
                <a:gd name="T14" fmla="*/ 41432 w 229469"/>
                <a:gd name="T15" fmla="*/ 98799 h 328267"/>
                <a:gd name="T16" fmla="*/ 79677 w 229469"/>
                <a:gd name="T17" fmla="*/ 31871 h 328267"/>
                <a:gd name="T18" fmla="*/ 152980 w 229469"/>
                <a:gd name="T19" fmla="*/ 31871 h 328267"/>
                <a:gd name="T20" fmla="*/ 191224 w 229469"/>
                <a:gd name="T21" fmla="*/ 98799 h 328267"/>
                <a:gd name="T22" fmla="*/ 152980 w 229469"/>
                <a:gd name="T23" fmla="*/ 162540 h 328267"/>
                <a:gd name="T24" fmla="*/ 79677 w 229469"/>
                <a:gd name="T25" fmla="*/ 162540 h 328267"/>
                <a:gd name="T26" fmla="*/ 41432 w 229469"/>
                <a:gd name="T27" fmla="*/ 98799 h 328267"/>
                <a:gd name="T28" fmla="*/ 146605 w 229469"/>
                <a:gd name="T29" fmla="*/ 296397 h 328267"/>
                <a:gd name="T30" fmla="*/ 86051 w 229469"/>
                <a:gd name="T31" fmla="*/ 296397 h 328267"/>
                <a:gd name="T32" fmla="*/ 86051 w 229469"/>
                <a:gd name="T33" fmla="*/ 328267 h 328267"/>
                <a:gd name="T34" fmla="*/ 146605 w 229469"/>
                <a:gd name="T35" fmla="*/ 328267 h 328267"/>
                <a:gd name="T36" fmla="*/ 146605 w 229469"/>
                <a:gd name="T37" fmla="*/ 296397 h 328267"/>
                <a:gd name="T38" fmla="*/ 172102 w 229469"/>
                <a:gd name="T39" fmla="*/ 213533 h 328267"/>
                <a:gd name="T40" fmla="*/ 57368 w 229469"/>
                <a:gd name="T41" fmla="*/ 213533 h 328267"/>
                <a:gd name="T42" fmla="*/ 57368 w 229469"/>
                <a:gd name="T43" fmla="*/ 242217 h 328267"/>
                <a:gd name="T44" fmla="*/ 172102 w 229469"/>
                <a:gd name="T45" fmla="*/ 242217 h 328267"/>
                <a:gd name="T46" fmla="*/ 172102 w 229469"/>
                <a:gd name="T47" fmla="*/ 213533 h 328267"/>
                <a:gd name="T48" fmla="*/ 172102 w 229469"/>
                <a:gd name="T49" fmla="*/ 254965 h 328267"/>
                <a:gd name="T50" fmla="*/ 57368 w 229469"/>
                <a:gd name="T51" fmla="*/ 254965 h 328267"/>
                <a:gd name="T52" fmla="*/ 57368 w 229469"/>
                <a:gd name="T53" fmla="*/ 286836 h 328267"/>
                <a:gd name="T54" fmla="*/ 172102 w 229469"/>
                <a:gd name="T55" fmla="*/ 286836 h 328267"/>
                <a:gd name="T56" fmla="*/ 172102 w 229469"/>
                <a:gd name="T57" fmla="*/ 254965 h 32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469" h="328267">
                  <a:moveTo>
                    <a:pt x="0" y="98799"/>
                  </a:moveTo>
                  <a:lnTo>
                    <a:pt x="57368" y="197598"/>
                  </a:lnTo>
                  <a:lnTo>
                    <a:pt x="172102" y="197598"/>
                  </a:lnTo>
                  <a:lnTo>
                    <a:pt x="229469" y="98799"/>
                  </a:lnTo>
                  <a:lnTo>
                    <a:pt x="172102" y="0"/>
                  </a:lnTo>
                  <a:lnTo>
                    <a:pt x="57368" y="0"/>
                  </a:lnTo>
                  <a:lnTo>
                    <a:pt x="0" y="98799"/>
                  </a:lnTo>
                  <a:close/>
                  <a:moveTo>
                    <a:pt x="41432" y="98799"/>
                  </a:moveTo>
                  <a:lnTo>
                    <a:pt x="79677" y="31871"/>
                  </a:lnTo>
                  <a:lnTo>
                    <a:pt x="152980" y="31871"/>
                  </a:lnTo>
                  <a:lnTo>
                    <a:pt x="191224" y="98799"/>
                  </a:lnTo>
                  <a:lnTo>
                    <a:pt x="152980" y="162540"/>
                  </a:lnTo>
                  <a:lnTo>
                    <a:pt x="79677" y="162540"/>
                  </a:lnTo>
                  <a:lnTo>
                    <a:pt x="41432" y="98799"/>
                  </a:lnTo>
                  <a:close/>
                  <a:moveTo>
                    <a:pt x="146605" y="296397"/>
                  </a:moveTo>
                  <a:lnTo>
                    <a:pt x="86051" y="296397"/>
                  </a:lnTo>
                  <a:lnTo>
                    <a:pt x="86051" y="328267"/>
                  </a:lnTo>
                  <a:lnTo>
                    <a:pt x="146605" y="328267"/>
                  </a:lnTo>
                  <a:lnTo>
                    <a:pt x="146605" y="296397"/>
                  </a:lnTo>
                  <a:close/>
                  <a:moveTo>
                    <a:pt x="172102" y="213533"/>
                  </a:moveTo>
                  <a:lnTo>
                    <a:pt x="57368" y="213533"/>
                  </a:lnTo>
                  <a:lnTo>
                    <a:pt x="57368" y="242217"/>
                  </a:lnTo>
                  <a:lnTo>
                    <a:pt x="172102" y="242217"/>
                  </a:lnTo>
                  <a:lnTo>
                    <a:pt x="172102" y="213533"/>
                  </a:lnTo>
                  <a:close/>
                  <a:moveTo>
                    <a:pt x="172102" y="254965"/>
                  </a:moveTo>
                  <a:lnTo>
                    <a:pt x="57368" y="254965"/>
                  </a:lnTo>
                  <a:lnTo>
                    <a:pt x="57368" y="286836"/>
                  </a:lnTo>
                  <a:lnTo>
                    <a:pt x="172102" y="286836"/>
                  </a:lnTo>
                  <a:lnTo>
                    <a:pt x="172102" y="254965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0"/>
            <p:cNvSpPr>
              <a:spLocks noEditPoints="1"/>
            </p:cNvSpPr>
            <p:nvPr userDrawn="1"/>
          </p:nvSpPr>
          <p:spPr bwMode="auto">
            <a:xfrm>
              <a:off x="7791813" y="254361"/>
              <a:ext cx="254926" cy="251716"/>
            </a:xfrm>
            <a:custGeom>
              <a:avLst/>
              <a:gdLst>
                <a:gd name="T0" fmla="*/ 0 w 80"/>
                <a:gd name="T1" fmla="*/ 40 h 79"/>
                <a:gd name="T2" fmla="*/ 80 w 80"/>
                <a:gd name="T3" fmla="*/ 40 h 79"/>
                <a:gd name="T4" fmla="*/ 5 w 80"/>
                <a:gd name="T5" fmla="*/ 42 h 79"/>
                <a:gd name="T6" fmla="*/ 19 w 80"/>
                <a:gd name="T7" fmla="*/ 54 h 79"/>
                <a:gd name="T8" fmla="*/ 5 w 80"/>
                <a:gd name="T9" fmla="*/ 42 h 79"/>
                <a:gd name="T10" fmla="*/ 43 w 80"/>
                <a:gd name="T11" fmla="*/ 5 h 79"/>
                <a:gd name="T12" fmla="*/ 43 w 80"/>
                <a:gd name="T13" fmla="*/ 19 h 79"/>
                <a:gd name="T14" fmla="*/ 57 w 80"/>
                <a:gd name="T15" fmla="*/ 37 h 79"/>
                <a:gd name="T16" fmla="*/ 43 w 80"/>
                <a:gd name="T17" fmla="*/ 24 h 79"/>
                <a:gd name="T18" fmla="*/ 38 w 80"/>
                <a:gd name="T19" fmla="*/ 5 h 79"/>
                <a:gd name="T20" fmla="*/ 26 w 80"/>
                <a:gd name="T21" fmla="*/ 19 h 79"/>
                <a:gd name="T22" fmla="*/ 38 w 80"/>
                <a:gd name="T23" fmla="*/ 24 h 79"/>
                <a:gd name="T24" fmla="*/ 23 w 80"/>
                <a:gd name="T25" fmla="*/ 37 h 79"/>
                <a:gd name="T26" fmla="*/ 38 w 80"/>
                <a:gd name="T27" fmla="*/ 24 h 79"/>
                <a:gd name="T28" fmla="*/ 5 w 80"/>
                <a:gd name="T29" fmla="*/ 37 h 79"/>
                <a:gd name="T30" fmla="*/ 19 w 80"/>
                <a:gd name="T31" fmla="*/ 24 h 79"/>
                <a:gd name="T32" fmla="*/ 23 w 80"/>
                <a:gd name="T33" fmla="*/ 42 h 79"/>
                <a:gd name="T34" fmla="*/ 38 w 80"/>
                <a:gd name="T35" fmla="*/ 54 h 79"/>
                <a:gd name="T36" fmla="*/ 23 w 80"/>
                <a:gd name="T37" fmla="*/ 42 h 79"/>
                <a:gd name="T38" fmla="*/ 38 w 80"/>
                <a:gd name="T39" fmla="*/ 74 h 79"/>
                <a:gd name="T40" fmla="*/ 38 w 80"/>
                <a:gd name="T41" fmla="*/ 59 h 79"/>
                <a:gd name="T42" fmla="*/ 43 w 80"/>
                <a:gd name="T43" fmla="*/ 59 h 79"/>
                <a:gd name="T44" fmla="*/ 43 w 80"/>
                <a:gd name="T45" fmla="*/ 74 h 79"/>
                <a:gd name="T46" fmla="*/ 43 w 80"/>
                <a:gd name="T47" fmla="*/ 42 h 79"/>
                <a:gd name="T48" fmla="*/ 56 w 80"/>
                <a:gd name="T49" fmla="*/ 54 h 79"/>
                <a:gd name="T50" fmla="*/ 62 w 80"/>
                <a:gd name="T51" fmla="*/ 42 h 79"/>
                <a:gd name="T52" fmla="*/ 72 w 80"/>
                <a:gd name="T53" fmla="*/ 54 h 79"/>
                <a:gd name="T54" fmla="*/ 62 w 80"/>
                <a:gd name="T55" fmla="*/ 42 h 79"/>
                <a:gd name="T56" fmla="*/ 61 w 80"/>
                <a:gd name="T57" fmla="*/ 24 h 79"/>
                <a:gd name="T58" fmla="*/ 75 w 80"/>
                <a:gd name="T59" fmla="*/ 37 h 79"/>
                <a:gd name="T60" fmla="*/ 69 w 80"/>
                <a:gd name="T61" fmla="*/ 19 h 79"/>
                <a:gd name="T62" fmla="*/ 53 w 80"/>
                <a:gd name="T63" fmla="*/ 7 h 79"/>
                <a:gd name="T64" fmla="*/ 27 w 80"/>
                <a:gd name="T65" fmla="*/ 7 h 79"/>
                <a:gd name="T66" fmla="*/ 12 w 80"/>
                <a:gd name="T67" fmla="*/ 19 h 79"/>
                <a:gd name="T68" fmla="*/ 11 w 80"/>
                <a:gd name="T69" fmla="*/ 59 h 79"/>
                <a:gd name="T70" fmla="*/ 27 w 80"/>
                <a:gd name="T71" fmla="*/ 72 h 79"/>
                <a:gd name="T72" fmla="*/ 53 w 80"/>
                <a:gd name="T73" fmla="*/ 72 h 79"/>
                <a:gd name="T74" fmla="*/ 69 w 80"/>
                <a:gd name="T75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9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79"/>
                    <a:pt x="40" y="79"/>
                  </a:cubicBezTo>
                  <a:cubicBezTo>
                    <a:pt x="62" y="79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46"/>
                    <a:pt x="18" y="50"/>
                    <a:pt x="19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0"/>
                    <a:pt x="6" y="46"/>
                    <a:pt x="5" y="42"/>
                  </a:cubicBezTo>
                  <a:close/>
                  <a:moveTo>
                    <a:pt x="43" y="19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7" y="6"/>
                    <a:pt x="52" y="12"/>
                    <a:pt x="54" y="19"/>
                  </a:cubicBezTo>
                  <a:lnTo>
                    <a:pt x="43" y="19"/>
                  </a:lnTo>
                  <a:close/>
                  <a:moveTo>
                    <a:pt x="56" y="24"/>
                  </a:moveTo>
                  <a:cubicBezTo>
                    <a:pt x="57" y="28"/>
                    <a:pt x="57" y="33"/>
                    <a:pt x="57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56" y="24"/>
                  </a:lnTo>
                  <a:close/>
                  <a:moveTo>
                    <a:pt x="38" y="5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9" y="12"/>
                    <a:pt x="33" y="6"/>
                    <a:pt x="38" y="5"/>
                  </a:cubicBezTo>
                  <a:close/>
                  <a:moveTo>
                    <a:pt x="38" y="24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4" y="28"/>
                    <a:pt x="25" y="24"/>
                  </a:cubicBezTo>
                  <a:lnTo>
                    <a:pt x="38" y="24"/>
                  </a:lnTo>
                  <a:close/>
                  <a:moveTo>
                    <a:pt x="1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3"/>
                    <a:pt x="7" y="28"/>
                    <a:pt x="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8"/>
                    <a:pt x="18" y="33"/>
                    <a:pt x="18" y="37"/>
                  </a:cubicBezTo>
                  <a:close/>
                  <a:moveTo>
                    <a:pt x="2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3" y="50"/>
                    <a:pt x="23" y="46"/>
                    <a:pt x="23" y="42"/>
                  </a:cubicBezTo>
                  <a:close/>
                  <a:moveTo>
                    <a:pt x="38" y="59"/>
                  </a:moveTo>
                  <a:cubicBezTo>
                    <a:pt x="38" y="74"/>
                    <a:pt x="38" y="74"/>
                    <a:pt x="38" y="74"/>
                  </a:cubicBezTo>
                  <a:cubicBezTo>
                    <a:pt x="33" y="73"/>
                    <a:pt x="28" y="67"/>
                    <a:pt x="26" y="59"/>
                  </a:cubicBezTo>
                  <a:lnTo>
                    <a:pt x="38" y="59"/>
                  </a:lnTo>
                  <a:close/>
                  <a:moveTo>
                    <a:pt x="43" y="74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2" y="67"/>
                    <a:pt x="47" y="73"/>
                    <a:pt x="43" y="74"/>
                  </a:cubicBezTo>
                  <a:close/>
                  <a:moveTo>
                    <a:pt x="43" y="54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6"/>
                    <a:pt x="57" y="50"/>
                    <a:pt x="56" y="54"/>
                  </a:cubicBezTo>
                  <a:lnTo>
                    <a:pt x="43" y="54"/>
                  </a:lnTo>
                  <a:close/>
                  <a:moveTo>
                    <a:pt x="62" y="4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75" y="46"/>
                    <a:pt x="74" y="50"/>
                    <a:pt x="72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0"/>
                    <a:pt x="62" y="46"/>
                    <a:pt x="62" y="42"/>
                  </a:cubicBezTo>
                  <a:close/>
                  <a:moveTo>
                    <a:pt x="62" y="37"/>
                  </a:moveTo>
                  <a:cubicBezTo>
                    <a:pt x="62" y="33"/>
                    <a:pt x="62" y="28"/>
                    <a:pt x="61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8"/>
                    <a:pt x="75" y="33"/>
                    <a:pt x="75" y="37"/>
                  </a:cubicBezTo>
                  <a:lnTo>
                    <a:pt x="62" y="37"/>
                  </a:lnTo>
                  <a:close/>
                  <a:moveTo>
                    <a:pt x="69" y="19"/>
                  </a:move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0"/>
                    <a:pt x="53" y="7"/>
                  </a:cubicBezTo>
                  <a:cubicBezTo>
                    <a:pt x="60" y="10"/>
                    <a:pt x="65" y="14"/>
                    <a:pt x="69" y="19"/>
                  </a:cubicBezTo>
                  <a:close/>
                  <a:moveTo>
                    <a:pt x="27" y="7"/>
                  </a:moveTo>
                  <a:cubicBezTo>
                    <a:pt x="24" y="10"/>
                    <a:pt x="22" y="15"/>
                    <a:pt x="2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4"/>
                    <a:pt x="21" y="10"/>
                    <a:pt x="27" y="7"/>
                  </a:cubicBezTo>
                  <a:close/>
                  <a:moveTo>
                    <a:pt x="1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22" y="64"/>
                    <a:pt x="24" y="69"/>
                    <a:pt x="27" y="72"/>
                  </a:cubicBezTo>
                  <a:cubicBezTo>
                    <a:pt x="20" y="69"/>
                    <a:pt x="15" y="65"/>
                    <a:pt x="11" y="59"/>
                  </a:cubicBezTo>
                  <a:close/>
                  <a:moveTo>
                    <a:pt x="53" y="72"/>
                  </a:moveTo>
                  <a:cubicBezTo>
                    <a:pt x="56" y="69"/>
                    <a:pt x="58" y="64"/>
                    <a:pt x="60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5" y="65"/>
                    <a:pt x="60" y="69"/>
                    <a:pt x="53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1"/>
            <p:cNvSpPr>
              <a:spLocks noEditPoints="1"/>
            </p:cNvSpPr>
            <p:nvPr userDrawn="1"/>
          </p:nvSpPr>
          <p:spPr bwMode="auto">
            <a:xfrm>
              <a:off x="8585270" y="1305833"/>
              <a:ext cx="172076" cy="219853"/>
            </a:xfrm>
            <a:custGeom>
              <a:avLst/>
              <a:gdLst>
                <a:gd name="T0" fmla="*/ 127483 w 172102"/>
                <a:gd name="T1" fmla="*/ 0 h 219907"/>
                <a:gd name="T2" fmla="*/ 41432 w 172102"/>
                <a:gd name="T3" fmla="*/ 0 h 219907"/>
                <a:gd name="T4" fmla="*/ 0 w 172102"/>
                <a:gd name="T5" fmla="*/ 73303 h 219907"/>
                <a:gd name="T6" fmla="*/ 35058 w 172102"/>
                <a:gd name="T7" fmla="*/ 133857 h 219907"/>
                <a:gd name="T8" fmla="*/ 0 w 172102"/>
                <a:gd name="T9" fmla="*/ 194411 h 219907"/>
                <a:gd name="T10" fmla="*/ 15936 w 172102"/>
                <a:gd name="T11" fmla="*/ 219907 h 219907"/>
                <a:gd name="T12" fmla="*/ 60555 w 172102"/>
                <a:gd name="T13" fmla="*/ 146605 h 219907"/>
                <a:gd name="T14" fmla="*/ 127483 w 172102"/>
                <a:gd name="T15" fmla="*/ 146605 h 219907"/>
                <a:gd name="T16" fmla="*/ 172102 w 172102"/>
                <a:gd name="T17" fmla="*/ 73303 h 219907"/>
                <a:gd name="T18" fmla="*/ 127483 w 172102"/>
                <a:gd name="T19" fmla="*/ 0 h 219907"/>
                <a:gd name="T20" fmla="*/ 114735 w 172102"/>
                <a:gd name="T21" fmla="*/ 121108 h 219907"/>
                <a:gd name="T22" fmla="*/ 57367 w 172102"/>
                <a:gd name="T23" fmla="*/ 121108 h 219907"/>
                <a:gd name="T24" fmla="*/ 28684 w 172102"/>
                <a:gd name="T25" fmla="*/ 73303 h 219907"/>
                <a:gd name="T26" fmla="*/ 57367 w 172102"/>
                <a:gd name="T27" fmla="*/ 25497 h 219907"/>
                <a:gd name="T28" fmla="*/ 114735 w 172102"/>
                <a:gd name="T29" fmla="*/ 25497 h 219907"/>
                <a:gd name="T30" fmla="*/ 140231 w 172102"/>
                <a:gd name="T31" fmla="*/ 73303 h 219907"/>
                <a:gd name="T32" fmla="*/ 114735 w 172102"/>
                <a:gd name="T33" fmla="*/ 121108 h 219907"/>
                <a:gd name="T34" fmla="*/ 92425 w 172102"/>
                <a:gd name="T35" fmla="*/ 66928 h 219907"/>
                <a:gd name="T36" fmla="*/ 92425 w 172102"/>
                <a:gd name="T37" fmla="*/ 41432 h 219907"/>
                <a:gd name="T38" fmla="*/ 79677 w 172102"/>
                <a:gd name="T39" fmla="*/ 41432 h 219907"/>
                <a:gd name="T40" fmla="*/ 79677 w 172102"/>
                <a:gd name="T41" fmla="*/ 66928 h 219907"/>
                <a:gd name="T42" fmla="*/ 54180 w 172102"/>
                <a:gd name="T43" fmla="*/ 66928 h 219907"/>
                <a:gd name="T44" fmla="*/ 54180 w 172102"/>
                <a:gd name="T45" fmla="*/ 76490 h 219907"/>
                <a:gd name="T46" fmla="*/ 79677 w 172102"/>
                <a:gd name="T47" fmla="*/ 76490 h 219907"/>
                <a:gd name="T48" fmla="*/ 79677 w 172102"/>
                <a:gd name="T49" fmla="*/ 101986 h 219907"/>
                <a:gd name="T50" fmla="*/ 92425 w 172102"/>
                <a:gd name="T51" fmla="*/ 101986 h 219907"/>
                <a:gd name="T52" fmla="*/ 92425 w 172102"/>
                <a:gd name="T53" fmla="*/ 76490 h 219907"/>
                <a:gd name="T54" fmla="*/ 114735 w 172102"/>
                <a:gd name="T55" fmla="*/ 76490 h 219907"/>
                <a:gd name="T56" fmla="*/ 114735 w 172102"/>
                <a:gd name="T57" fmla="*/ 66928 h 219907"/>
                <a:gd name="T58" fmla="*/ 92425 w 172102"/>
                <a:gd name="T59" fmla="*/ 66928 h 21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2102" h="219907">
                  <a:moveTo>
                    <a:pt x="127483" y="0"/>
                  </a:moveTo>
                  <a:lnTo>
                    <a:pt x="41432" y="0"/>
                  </a:lnTo>
                  <a:lnTo>
                    <a:pt x="0" y="73303"/>
                  </a:lnTo>
                  <a:lnTo>
                    <a:pt x="35058" y="133857"/>
                  </a:lnTo>
                  <a:lnTo>
                    <a:pt x="0" y="194411"/>
                  </a:lnTo>
                  <a:lnTo>
                    <a:pt x="15936" y="219907"/>
                  </a:lnTo>
                  <a:lnTo>
                    <a:pt x="60555" y="146605"/>
                  </a:lnTo>
                  <a:lnTo>
                    <a:pt x="127483" y="146605"/>
                  </a:lnTo>
                  <a:lnTo>
                    <a:pt x="172102" y="73303"/>
                  </a:lnTo>
                  <a:lnTo>
                    <a:pt x="127483" y="0"/>
                  </a:lnTo>
                  <a:close/>
                  <a:moveTo>
                    <a:pt x="114735" y="121108"/>
                  </a:moveTo>
                  <a:lnTo>
                    <a:pt x="57367" y="121108"/>
                  </a:lnTo>
                  <a:lnTo>
                    <a:pt x="28684" y="73303"/>
                  </a:lnTo>
                  <a:lnTo>
                    <a:pt x="57367" y="25497"/>
                  </a:lnTo>
                  <a:lnTo>
                    <a:pt x="114735" y="25497"/>
                  </a:lnTo>
                  <a:lnTo>
                    <a:pt x="140231" y="73303"/>
                  </a:lnTo>
                  <a:lnTo>
                    <a:pt x="114735" y="121108"/>
                  </a:lnTo>
                  <a:close/>
                  <a:moveTo>
                    <a:pt x="92425" y="66928"/>
                  </a:moveTo>
                  <a:lnTo>
                    <a:pt x="92425" y="41432"/>
                  </a:lnTo>
                  <a:lnTo>
                    <a:pt x="79677" y="41432"/>
                  </a:lnTo>
                  <a:lnTo>
                    <a:pt x="79677" y="66928"/>
                  </a:lnTo>
                  <a:lnTo>
                    <a:pt x="54180" y="66928"/>
                  </a:lnTo>
                  <a:lnTo>
                    <a:pt x="54180" y="76490"/>
                  </a:lnTo>
                  <a:lnTo>
                    <a:pt x="79677" y="76490"/>
                  </a:lnTo>
                  <a:lnTo>
                    <a:pt x="79677" y="101986"/>
                  </a:lnTo>
                  <a:lnTo>
                    <a:pt x="92425" y="101986"/>
                  </a:lnTo>
                  <a:lnTo>
                    <a:pt x="92425" y="76490"/>
                  </a:lnTo>
                  <a:lnTo>
                    <a:pt x="114735" y="76490"/>
                  </a:lnTo>
                  <a:lnTo>
                    <a:pt x="114735" y="66928"/>
                  </a:lnTo>
                  <a:lnTo>
                    <a:pt x="92425" y="6692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9" name="Picture 5" descr="D:\ROZNITA OTHMAN\ADMIN\LOGO CPA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081" y="6054069"/>
            <a:ext cx="809524" cy="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76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447800"/>
            <a:ext cx="4114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62000" y="3924300"/>
            <a:ext cx="4114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5029200" y="1447800"/>
            <a:ext cx="4114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A9B86-B4D5-41D6-A1F0-974D40F0FD90}" type="datetimeFigureOut">
              <a:rPr lang="en-US"/>
              <a:pPr>
                <a:defRPr/>
              </a:pPr>
              <a:t>4/10/2017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6D6F6-A47A-4436-B9BD-DCB8381AA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20000" y="1260000"/>
            <a:ext cx="7903676" cy="48469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endParaRPr lang="en-GB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20000" y="117474"/>
            <a:ext cx="4467917" cy="9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rgbClr val="4F56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5274000" y="0"/>
            <a:ext cx="3870000" cy="792000"/>
          </a:xfrm>
          <a:prstGeom prst="rect">
            <a:avLst/>
          </a:prstGeom>
        </p:spPr>
        <p:txBody>
          <a:bodyPr anchor="b"/>
          <a:lstStyle>
            <a:lvl1pPr>
              <a:defRPr lang="en-GB" sz="2000" b="0">
                <a:ea typeface="+mn-ea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300"/>
              </a:spcAft>
              <a:buClr>
                <a:srgbClr val="00CCFF"/>
              </a:buClr>
              <a:buFont typeface="Wingdings" panose="05000000000000000000" pitchFamily="2" charset="2"/>
            </a:pPr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4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2209800"/>
            <a:ext cx="7689583" cy="3505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5156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Table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10553"/>
            <a:ext cx="5257800" cy="475488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table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 userDrawn="1"/>
        </p:nvGrpSpPr>
        <p:grpSpPr>
          <a:xfrm>
            <a:off x="5911438" y="173562"/>
            <a:ext cx="3101749" cy="1752562"/>
            <a:chOff x="5715000" y="173562"/>
            <a:chExt cx="3298187" cy="1863554"/>
          </a:xfrm>
        </p:grpSpPr>
        <p:sp>
          <p:nvSpPr>
            <p:cNvPr id="59" name="Freeform 34"/>
            <p:cNvSpPr>
              <a:spLocks/>
            </p:cNvSpPr>
            <p:nvPr/>
          </p:nvSpPr>
          <p:spPr bwMode="auto">
            <a:xfrm>
              <a:off x="6644150" y="807920"/>
              <a:ext cx="1245414" cy="1080177"/>
            </a:xfrm>
            <a:custGeom>
              <a:avLst/>
              <a:gdLst>
                <a:gd name="T0" fmla="*/ 503665 w 2021037"/>
                <a:gd name="T1" fmla="*/ 1753267 h 1753267"/>
                <a:gd name="T2" fmla="*/ 0 w 2021037"/>
                <a:gd name="T3" fmla="*/ 876633 h 1753267"/>
                <a:gd name="T4" fmla="*/ 503665 w 2021037"/>
                <a:gd name="T5" fmla="*/ 0 h 1753267"/>
                <a:gd name="T6" fmla="*/ 1517372 w 2021037"/>
                <a:gd name="T7" fmla="*/ 0 h 1753267"/>
                <a:gd name="T8" fmla="*/ 2021037 w 2021037"/>
                <a:gd name="T9" fmla="*/ 876633 h 1753267"/>
                <a:gd name="T10" fmla="*/ 1517372 w 2021037"/>
                <a:gd name="T11" fmla="*/ 1753267 h 1753267"/>
                <a:gd name="T12" fmla="*/ 503665 w 2021037"/>
                <a:gd name="T13" fmla="*/ 1753267 h 1753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1037" h="1753267">
                  <a:moveTo>
                    <a:pt x="503665" y="1753267"/>
                  </a:moveTo>
                  <a:lnTo>
                    <a:pt x="0" y="876633"/>
                  </a:lnTo>
                  <a:lnTo>
                    <a:pt x="503665" y="0"/>
                  </a:lnTo>
                  <a:lnTo>
                    <a:pt x="1517372" y="0"/>
                  </a:lnTo>
                  <a:lnTo>
                    <a:pt x="2021037" y="876633"/>
                  </a:lnTo>
                  <a:lnTo>
                    <a:pt x="1517372" y="1753267"/>
                  </a:lnTo>
                  <a:lnTo>
                    <a:pt x="503665" y="17532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/>
            <p:cNvSpPr>
              <a:spLocks noEditPoints="1"/>
            </p:cNvSpPr>
            <p:nvPr/>
          </p:nvSpPr>
          <p:spPr bwMode="auto">
            <a:xfrm>
              <a:off x="7416149" y="201057"/>
              <a:ext cx="310372" cy="269062"/>
            </a:xfrm>
            <a:custGeom>
              <a:avLst/>
              <a:gdLst>
                <a:gd name="T0" fmla="*/ 379343 w 503666"/>
                <a:gd name="T1" fmla="*/ 0 h 436723"/>
                <a:gd name="T2" fmla="*/ 127510 w 503666"/>
                <a:gd name="T3" fmla="*/ 0 h 436723"/>
                <a:gd name="T4" fmla="*/ 0 w 503666"/>
                <a:gd name="T5" fmla="*/ 216768 h 436723"/>
                <a:gd name="T6" fmla="*/ 127510 w 503666"/>
                <a:gd name="T7" fmla="*/ 436723 h 436723"/>
                <a:gd name="T8" fmla="*/ 379343 w 503666"/>
                <a:gd name="T9" fmla="*/ 436723 h 436723"/>
                <a:gd name="T10" fmla="*/ 503666 w 503666"/>
                <a:gd name="T11" fmla="*/ 216768 h 436723"/>
                <a:gd name="T12" fmla="*/ 379343 w 503666"/>
                <a:gd name="T13" fmla="*/ 0 h 436723"/>
                <a:gd name="T14" fmla="*/ 334714 w 503666"/>
                <a:gd name="T15" fmla="*/ 360217 h 436723"/>
                <a:gd name="T16" fmla="*/ 168951 w 503666"/>
                <a:gd name="T17" fmla="*/ 360217 h 436723"/>
                <a:gd name="T18" fmla="*/ 86069 w 503666"/>
                <a:gd name="T19" fmla="*/ 216768 h 436723"/>
                <a:gd name="T20" fmla="*/ 168951 w 503666"/>
                <a:gd name="T21" fmla="*/ 76507 h 436723"/>
                <a:gd name="T22" fmla="*/ 334714 w 503666"/>
                <a:gd name="T23" fmla="*/ 76507 h 436723"/>
                <a:gd name="T24" fmla="*/ 417596 w 503666"/>
                <a:gd name="T25" fmla="*/ 216768 h 436723"/>
                <a:gd name="T26" fmla="*/ 334714 w 503666"/>
                <a:gd name="T27" fmla="*/ 360217 h 436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3666" h="436723">
                  <a:moveTo>
                    <a:pt x="379343" y="0"/>
                  </a:moveTo>
                  <a:lnTo>
                    <a:pt x="127510" y="0"/>
                  </a:lnTo>
                  <a:lnTo>
                    <a:pt x="0" y="216768"/>
                  </a:lnTo>
                  <a:lnTo>
                    <a:pt x="127510" y="436723"/>
                  </a:lnTo>
                  <a:lnTo>
                    <a:pt x="379343" y="436723"/>
                  </a:lnTo>
                  <a:lnTo>
                    <a:pt x="503666" y="216768"/>
                  </a:lnTo>
                  <a:lnTo>
                    <a:pt x="379343" y="0"/>
                  </a:lnTo>
                  <a:close/>
                  <a:moveTo>
                    <a:pt x="334714" y="360217"/>
                  </a:moveTo>
                  <a:lnTo>
                    <a:pt x="168951" y="360217"/>
                  </a:lnTo>
                  <a:lnTo>
                    <a:pt x="86069" y="216768"/>
                  </a:lnTo>
                  <a:lnTo>
                    <a:pt x="168951" y="76507"/>
                  </a:lnTo>
                  <a:lnTo>
                    <a:pt x="334714" y="76507"/>
                  </a:lnTo>
                  <a:lnTo>
                    <a:pt x="417596" y="216768"/>
                  </a:lnTo>
                  <a:lnTo>
                    <a:pt x="334714" y="36021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/>
            <p:cNvSpPr>
              <a:spLocks noEditPoints="1"/>
            </p:cNvSpPr>
            <p:nvPr/>
          </p:nvSpPr>
          <p:spPr bwMode="auto">
            <a:xfrm>
              <a:off x="7623361" y="1760198"/>
              <a:ext cx="320193" cy="276918"/>
            </a:xfrm>
            <a:custGeom>
              <a:avLst/>
              <a:gdLst>
                <a:gd name="T0" fmla="*/ 392094 w 519604"/>
                <a:gd name="T1" fmla="*/ 0 h 449473"/>
                <a:gd name="T2" fmla="*/ 130698 w 519604"/>
                <a:gd name="T3" fmla="*/ 0 h 449473"/>
                <a:gd name="T4" fmla="*/ 0 w 519604"/>
                <a:gd name="T5" fmla="*/ 226330 h 449473"/>
                <a:gd name="T6" fmla="*/ 130698 w 519604"/>
                <a:gd name="T7" fmla="*/ 449473 h 449473"/>
                <a:gd name="T8" fmla="*/ 392094 w 519604"/>
                <a:gd name="T9" fmla="*/ 449473 h 449473"/>
                <a:gd name="T10" fmla="*/ 519604 w 519604"/>
                <a:gd name="T11" fmla="*/ 226330 h 449473"/>
                <a:gd name="T12" fmla="*/ 392094 w 519604"/>
                <a:gd name="T13" fmla="*/ 0 h 449473"/>
                <a:gd name="T14" fmla="*/ 347465 w 519604"/>
                <a:gd name="T15" fmla="*/ 372967 h 449473"/>
                <a:gd name="T16" fmla="*/ 175326 w 519604"/>
                <a:gd name="T17" fmla="*/ 372967 h 449473"/>
                <a:gd name="T18" fmla="*/ 92444 w 519604"/>
                <a:gd name="T19" fmla="*/ 226330 h 449473"/>
                <a:gd name="T20" fmla="*/ 175326 w 519604"/>
                <a:gd name="T21" fmla="*/ 79694 h 449473"/>
                <a:gd name="T22" fmla="*/ 347465 w 519604"/>
                <a:gd name="T23" fmla="*/ 79694 h 449473"/>
                <a:gd name="T24" fmla="*/ 430347 w 519604"/>
                <a:gd name="T25" fmla="*/ 226330 h 449473"/>
                <a:gd name="T26" fmla="*/ 347465 w 519604"/>
                <a:gd name="T27" fmla="*/ 372967 h 449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604" h="449473">
                  <a:moveTo>
                    <a:pt x="392094" y="0"/>
                  </a:moveTo>
                  <a:lnTo>
                    <a:pt x="130698" y="0"/>
                  </a:lnTo>
                  <a:lnTo>
                    <a:pt x="0" y="226330"/>
                  </a:lnTo>
                  <a:lnTo>
                    <a:pt x="130698" y="449473"/>
                  </a:lnTo>
                  <a:lnTo>
                    <a:pt x="392094" y="449473"/>
                  </a:lnTo>
                  <a:lnTo>
                    <a:pt x="519604" y="226330"/>
                  </a:lnTo>
                  <a:lnTo>
                    <a:pt x="392094" y="0"/>
                  </a:lnTo>
                  <a:close/>
                  <a:moveTo>
                    <a:pt x="347465" y="372967"/>
                  </a:moveTo>
                  <a:lnTo>
                    <a:pt x="175326" y="372967"/>
                  </a:lnTo>
                  <a:lnTo>
                    <a:pt x="92444" y="226330"/>
                  </a:lnTo>
                  <a:lnTo>
                    <a:pt x="175326" y="79694"/>
                  </a:lnTo>
                  <a:lnTo>
                    <a:pt x="347465" y="79694"/>
                  </a:lnTo>
                  <a:lnTo>
                    <a:pt x="430347" y="226330"/>
                  </a:lnTo>
                  <a:lnTo>
                    <a:pt x="347465" y="3729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/>
            <p:cNvSpPr>
              <a:spLocks noEditPoints="1"/>
            </p:cNvSpPr>
            <p:nvPr/>
          </p:nvSpPr>
          <p:spPr bwMode="auto">
            <a:xfrm>
              <a:off x="7919030" y="654731"/>
              <a:ext cx="253404" cy="133549"/>
            </a:xfrm>
            <a:custGeom>
              <a:avLst/>
              <a:gdLst>
                <a:gd name="T0" fmla="*/ 71 w 129"/>
                <a:gd name="T1" fmla="*/ 68 h 68"/>
                <a:gd name="T2" fmla="*/ 129 w 129"/>
                <a:gd name="T3" fmla="*/ 34 h 68"/>
                <a:gd name="T4" fmla="*/ 71 w 129"/>
                <a:gd name="T5" fmla="*/ 0 h 68"/>
                <a:gd name="T6" fmla="*/ 71 w 129"/>
                <a:gd name="T7" fmla="*/ 20 h 68"/>
                <a:gd name="T8" fmla="*/ 0 w 129"/>
                <a:gd name="T9" fmla="*/ 20 h 68"/>
                <a:gd name="T10" fmla="*/ 0 w 129"/>
                <a:gd name="T11" fmla="*/ 48 h 68"/>
                <a:gd name="T12" fmla="*/ 71 w 129"/>
                <a:gd name="T13" fmla="*/ 48 h 68"/>
                <a:gd name="T14" fmla="*/ 71 w 129"/>
                <a:gd name="T15" fmla="*/ 68 h 68"/>
                <a:gd name="T16" fmla="*/ 8 w 129"/>
                <a:gd name="T17" fmla="*/ 40 h 68"/>
                <a:gd name="T18" fmla="*/ 8 w 129"/>
                <a:gd name="T19" fmla="*/ 28 h 68"/>
                <a:gd name="T20" fmla="*/ 79 w 129"/>
                <a:gd name="T21" fmla="*/ 28 h 68"/>
                <a:gd name="T22" fmla="*/ 79 w 129"/>
                <a:gd name="T23" fmla="*/ 15 h 68"/>
                <a:gd name="T24" fmla="*/ 112 w 129"/>
                <a:gd name="T25" fmla="*/ 34 h 68"/>
                <a:gd name="T26" fmla="*/ 79 w 129"/>
                <a:gd name="T27" fmla="*/ 53 h 68"/>
                <a:gd name="T28" fmla="*/ 79 w 129"/>
                <a:gd name="T29" fmla="*/ 40 h 68"/>
                <a:gd name="T30" fmla="*/ 8 w 129"/>
                <a:gd name="T31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68">
                  <a:moveTo>
                    <a:pt x="71" y="68"/>
                  </a:moveTo>
                  <a:cubicBezTo>
                    <a:pt x="129" y="34"/>
                    <a:pt x="129" y="34"/>
                    <a:pt x="129" y="34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15"/>
                    <a:pt x="71" y="20"/>
                  </a:cubicBezTo>
                  <a:cubicBezTo>
                    <a:pt x="63" y="20"/>
                    <a:pt x="0" y="20"/>
                    <a:pt x="0" y="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63" y="48"/>
                    <a:pt x="71" y="48"/>
                  </a:cubicBezTo>
                  <a:cubicBezTo>
                    <a:pt x="71" y="53"/>
                    <a:pt x="71" y="68"/>
                    <a:pt x="71" y="68"/>
                  </a:cubicBezTo>
                  <a:close/>
                  <a:moveTo>
                    <a:pt x="8" y="40"/>
                  </a:moveTo>
                  <a:cubicBezTo>
                    <a:pt x="8" y="36"/>
                    <a:pt x="8" y="32"/>
                    <a:pt x="8" y="28"/>
                  </a:cubicBezTo>
                  <a:cubicBezTo>
                    <a:pt x="16" y="28"/>
                    <a:pt x="79" y="28"/>
                    <a:pt x="79" y="28"/>
                  </a:cubicBezTo>
                  <a:cubicBezTo>
                    <a:pt x="79" y="28"/>
                    <a:pt x="79" y="19"/>
                    <a:pt x="79" y="15"/>
                  </a:cubicBezTo>
                  <a:cubicBezTo>
                    <a:pt x="87" y="19"/>
                    <a:pt x="104" y="29"/>
                    <a:pt x="112" y="34"/>
                  </a:cubicBezTo>
                  <a:cubicBezTo>
                    <a:pt x="104" y="39"/>
                    <a:pt x="87" y="49"/>
                    <a:pt x="79" y="53"/>
                  </a:cubicBezTo>
                  <a:cubicBezTo>
                    <a:pt x="79" y="49"/>
                    <a:pt x="79" y="40"/>
                    <a:pt x="79" y="40"/>
                  </a:cubicBezTo>
                  <a:cubicBezTo>
                    <a:pt x="79" y="40"/>
                    <a:pt x="16" y="40"/>
                    <a:pt x="8" y="4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/>
            <p:cNvSpPr>
              <a:spLocks noEditPoints="1"/>
            </p:cNvSpPr>
            <p:nvPr/>
          </p:nvSpPr>
          <p:spPr bwMode="auto">
            <a:xfrm>
              <a:off x="7742236" y="733290"/>
              <a:ext cx="290728" cy="153189"/>
            </a:xfrm>
            <a:custGeom>
              <a:avLst/>
              <a:gdLst>
                <a:gd name="T0" fmla="*/ 67 w 148"/>
                <a:gd name="T1" fmla="*/ 55 h 78"/>
                <a:gd name="T2" fmla="*/ 148 w 148"/>
                <a:gd name="T3" fmla="*/ 55 h 78"/>
                <a:gd name="T4" fmla="*/ 148 w 148"/>
                <a:gd name="T5" fmla="*/ 23 h 78"/>
                <a:gd name="T6" fmla="*/ 67 w 148"/>
                <a:gd name="T7" fmla="*/ 23 h 78"/>
                <a:gd name="T8" fmla="*/ 67 w 148"/>
                <a:gd name="T9" fmla="*/ 0 h 78"/>
                <a:gd name="T10" fmla="*/ 0 w 148"/>
                <a:gd name="T11" fmla="*/ 39 h 78"/>
                <a:gd name="T12" fmla="*/ 67 w 148"/>
                <a:gd name="T13" fmla="*/ 78 h 78"/>
                <a:gd name="T14" fmla="*/ 67 w 148"/>
                <a:gd name="T15" fmla="*/ 55 h 78"/>
                <a:gd name="T16" fmla="*/ 57 w 148"/>
                <a:gd name="T17" fmla="*/ 45 h 78"/>
                <a:gd name="T18" fmla="*/ 57 w 148"/>
                <a:gd name="T19" fmla="*/ 61 h 78"/>
                <a:gd name="T20" fmla="*/ 20 w 148"/>
                <a:gd name="T21" fmla="*/ 39 h 78"/>
                <a:gd name="T22" fmla="*/ 57 w 148"/>
                <a:gd name="T23" fmla="*/ 17 h 78"/>
                <a:gd name="T24" fmla="*/ 57 w 148"/>
                <a:gd name="T25" fmla="*/ 33 h 78"/>
                <a:gd name="T26" fmla="*/ 138 w 148"/>
                <a:gd name="T27" fmla="*/ 33 h 78"/>
                <a:gd name="T28" fmla="*/ 138 w 148"/>
                <a:gd name="T29" fmla="*/ 45 h 78"/>
                <a:gd name="T30" fmla="*/ 57 w 148"/>
                <a:gd name="T31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8" h="78">
                  <a:moveTo>
                    <a:pt x="67" y="55"/>
                  </a:moveTo>
                  <a:cubicBezTo>
                    <a:pt x="76" y="55"/>
                    <a:pt x="148" y="55"/>
                    <a:pt x="148" y="55"/>
                  </a:cubicBezTo>
                  <a:cubicBezTo>
                    <a:pt x="148" y="23"/>
                    <a:pt x="148" y="23"/>
                    <a:pt x="148" y="23"/>
                  </a:cubicBezTo>
                  <a:cubicBezTo>
                    <a:pt x="148" y="23"/>
                    <a:pt x="76" y="23"/>
                    <a:pt x="67" y="23"/>
                  </a:cubicBezTo>
                  <a:cubicBezTo>
                    <a:pt x="67" y="17"/>
                    <a:pt x="67" y="0"/>
                    <a:pt x="67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7" y="78"/>
                    <a:pt x="67" y="61"/>
                    <a:pt x="67" y="55"/>
                  </a:cubicBezTo>
                  <a:close/>
                  <a:moveTo>
                    <a:pt x="57" y="45"/>
                  </a:moveTo>
                  <a:cubicBezTo>
                    <a:pt x="57" y="45"/>
                    <a:pt x="57" y="56"/>
                    <a:pt x="57" y="61"/>
                  </a:cubicBezTo>
                  <a:cubicBezTo>
                    <a:pt x="48" y="56"/>
                    <a:pt x="29" y="44"/>
                    <a:pt x="20" y="39"/>
                  </a:cubicBezTo>
                  <a:cubicBezTo>
                    <a:pt x="29" y="34"/>
                    <a:pt x="48" y="22"/>
                    <a:pt x="57" y="17"/>
                  </a:cubicBezTo>
                  <a:cubicBezTo>
                    <a:pt x="57" y="22"/>
                    <a:pt x="57" y="33"/>
                    <a:pt x="57" y="33"/>
                  </a:cubicBezTo>
                  <a:cubicBezTo>
                    <a:pt x="57" y="33"/>
                    <a:pt x="130" y="33"/>
                    <a:pt x="138" y="33"/>
                  </a:cubicBezTo>
                  <a:cubicBezTo>
                    <a:pt x="138" y="37"/>
                    <a:pt x="138" y="41"/>
                    <a:pt x="138" y="45"/>
                  </a:cubicBezTo>
                  <a:cubicBezTo>
                    <a:pt x="130" y="45"/>
                    <a:pt x="57" y="45"/>
                    <a:pt x="57" y="4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/>
            <p:cNvSpPr>
              <a:spLocks noEditPoints="1"/>
            </p:cNvSpPr>
            <p:nvPr/>
          </p:nvSpPr>
          <p:spPr bwMode="auto">
            <a:xfrm>
              <a:off x="5907509" y="285508"/>
              <a:ext cx="269120" cy="384936"/>
            </a:xfrm>
            <a:custGeom>
              <a:avLst/>
              <a:gdLst>
                <a:gd name="T0" fmla="*/ 0 w 436723"/>
                <a:gd name="T1" fmla="*/ 188078 h 624800"/>
                <a:gd name="T2" fmla="*/ 108384 w 436723"/>
                <a:gd name="T3" fmla="*/ 376155 h 624800"/>
                <a:gd name="T4" fmla="*/ 328339 w 436723"/>
                <a:gd name="T5" fmla="*/ 376155 h 624800"/>
                <a:gd name="T6" fmla="*/ 436723 w 436723"/>
                <a:gd name="T7" fmla="*/ 188078 h 624800"/>
                <a:gd name="T8" fmla="*/ 328339 w 436723"/>
                <a:gd name="T9" fmla="*/ 0 h 624800"/>
                <a:gd name="T10" fmla="*/ 108384 w 436723"/>
                <a:gd name="T11" fmla="*/ 0 h 624800"/>
                <a:gd name="T12" fmla="*/ 0 w 436723"/>
                <a:gd name="T13" fmla="*/ 188078 h 624800"/>
                <a:gd name="T14" fmla="*/ 76506 w 436723"/>
                <a:gd name="T15" fmla="*/ 188078 h 624800"/>
                <a:gd name="T16" fmla="*/ 146637 w 436723"/>
                <a:gd name="T17" fmla="*/ 63755 h 624800"/>
                <a:gd name="T18" fmla="*/ 290086 w 436723"/>
                <a:gd name="T19" fmla="*/ 63755 h 624800"/>
                <a:gd name="T20" fmla="*/ 360217 w 436723"/>
                <a:gd name="T21" fmla="*/ 188078 h 624800"/>
                <a:gd name="T22" fmla="*/ 290086 w 436723"/>
                <a:gd name="T23" fmla="*/ 312400 h 624800"/>
                <a:gd name="T24" fmla="*/ 146637 w 436723"/>
                <a:gd name="T25" fmla="*/ 312400 h 624800"/>
                <a:gd name="T26" fmla="*/ 76506 w 436723"/>
                <a:gd name="T27" fmla="*/ 188078 h 624800"/>
                <a:gd name="T28" fmla="*/ 277335 w 436723"/>
                <a:gd name="T29" fmla="*/ 567421 h 624800"/>
                <a:gd name="T30" fmla="*/ 159388 w 436723"/>
                <a:gd name="T31" fmla="*/ 567421 h 624800"/>
                <a:gd name="T32" fmla="*/ 159388 w 436723"/>
                <a:gd name="T33" fmla="*/ 624800 h 624800"/>
                <a:gd name="T34" fmla="*/ 277335 w 436723"/>
                <a:gd name="T35" fmla="*/ 624800 h 624800"/>
                <a:gd name="T36" fmla="*/ 277335 w 436723"/>
                <a:gd name="T37" fmla="*/ 567421 h 624800"/>
                <a:gd name="T38" fmla="*/ 328339 w 436723"/>
                <a:gd name="T39" fmla="*/ 404845 h 624800"/>
                <a:gd name="T40" fmla="*/ 108384 w 436723"/>
                <a:gd name="T41" fmla="*/ 404845 h 624800"/>
                <a:gd name="T42" fmla="*/ 108384 w 436723"/>
                <a:gd name="T43" fmla="*/ 462225 h 624800"/>
                <a:gd name="T44" fmla="*/ 328339 w 436723"/>
                <a:gd name="T45" fmla="*/ 462225 h 624800"/>
                <a:gd name="T46" fmla="*/ 328339 w 436723"/>
                <a:gd name="T47" fmla="*/ 404845 h 624800"/>
                <a:gd name="T48" fmla="*/ 328339 w 436723"/>
                <a:gd name="T49" fmla="*/ 487727 h 624800"/>
                <a:gd name="T50" fmla="*/ 108384 w 436723"/>
                <a:gd name="T51" fmla="*/ 487727 h 624800"/>
                <a:gd name="T52" fmla="*/ 108384 w 436723"/>
                <a:gd name="T53" fmla="*/ 545106 h 624800"/>
                <a:gd name="T54" fmla="*/ 328339 w 436723"/>
                <a:gd name="T55" fmla="*/ 545106 h 624800"/>
                <a:gd name="T56" fmla="*/ 328339 w 436723"/>
                <a:gd name="T57" fmla="*/ 487727 h 624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6723" h="624800">
                  <a:moveTo>
                    <a:pt x="0" y="188078"/>
                  </a:moveTo>
                  <a:lnTo>
                    <a:pt x="108384" y="376155"/>
                  </a:lnTo>
                  <a:lnTo>
                    <a:pt x="328339" y="376155"/>
                  </a:lnTo>
                  <a:lnTo>
                    <a:pt x="436723" y="188078"/>
                  </a:lnTo>
                  <a:lnTo>
                    <a:pt x="328339" y="0"/>
                  </a:lnTo>
                  <a:lnTo>
                    <a:pt x="108384" y="0"/>
                  </a:lnTo>
                  <a:lnTo>
                    <a:pt x="0" y="188078"/>
                  </a:lnTo>
                  <a:close/>
                  <a:moveTo>
                    <a:pt x="76506" y="188078"/>
                  </a:moveTo>
                  <a:lnTo>
                    <a:pt x="146637" y="63755"/>
                  </a:lnTo>
                  <a:lnTo>
                    <a:pt x="290086" y="63755"/>
                  </a:lnTo>
                  <a:lnTo>
                    <a:pt x="360217" y="188078"/>
                  </a:lnTo>
                  <a:lnTo>
                    <a:pt x="290086" y="312400"/>
                  </a:lnTo>
                  <a:lnTo>
                    <a:pt x="146637" y="312400"/>
                  </a:lnTo>
                  <a:lnTo>
                    <a:pt x="76506" y="188078"/>
                  </a:lnTo>
                  <a:close/>
                  <a:moveTo>
                    <a:pt x="277335" y="567421"/>
                  </a:moveTo>
                  <a:lnTo>
                    <a:pt x="159388" y="567421"/>
                  </a:lnTo>
                  <a:lnTo>
                    <a:pt x="159388" y="624800"/>
                  </a:lnTo>
                  <a:lnTo>
                    <a:pt x="277335" y="624800"/>
                  </a:lnTo>
                  <a:lnTo>
                    <a:pt x="277335" y="567421"/>
                  </a:lnTo>
                  <a:close/>
                  <a:moveTo>
                    <a:pt x="328339" y="404845"/>
                  </a:moveTo>
                  <a:lnTo>
                    <a:pt x="108384" y="404845"/>
                  </a:lnTo>
                  <a:lnTo>
                    <a:pt x="108384" y="462225"/>
                  </a:lnTo>
                  <a:lnTo>
                    <a:pt x="328339" y="462225"/>
                  </a:lnTo>
                  <a:lnTo>
                    <a:pt x="328339" y="404845"/>
                  </a:lnTo>
                  <a:close/>
                  <a:moveTo>
                    <a:pt x="328339" y="487727"/>
                  </a:moveTo>
                  <a:lnTo>
                    <a:pt x="108384" y="487727"/>
                  </a:lnTo>
                  <a:lnTo>
                    <a:pt x="108384" y="545106"/>
                  </a:lnTo>
                  <a:lnTo>
                    <a:pt x="328339" y="545106"/>
                  </a:lnTo>
                  <a:lnTo>
                    <a:pt x="328339" y="48772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/>
            <p:cNvSpPr>
              <a:spLocks noEditPoints="1"/>
            </p:cNvSpPr>
            <p:nvPr/>
          </p:nvSpPr>
          <p:spPr bwMode="auto">
            <a:xfrm>
              <a:off x="5911438" y="959145"/>
              <a:ext cx="267155" cy="267098"/>
            </a:xfrm>
            <a:custGeom>
              <a:avLst/>
              <a:gdLst>
                <a:gd name="T0" fmla="*/ 0 w 136"/>
                <a:gd name="T1" fmla="*/ 68 h 136"/>
                <a:gd name="T2" fmla="*/ 136 w 136"/>
                <a:gd name="T3" fmla="*/ 68 h 136"/>
                <a:gd name="T4" fmla="*/ 9 w 136"/>
                <a:gd name="T5" fmla="*/ 72 h 136"/>
                <a:gd name="T6" fmla="*/ 33 w 136"/>
                <a:gd name="T7" fmla="*/ 93 h 136"/>
                <a:gd name="T8" fmla="*/ 9 w 136"/>
                <a:gd name="T9" fmla="*/ 72 h 136"/>
                <a:gd name="T10" fmla="*/ 72 w 136"/>
                <a:gd name="T11" fmla="*/ 9 h 136"/>
                <a:gd name="T12" fmla="*/ 72 w 136"/>
                <a:gd name="T13" fmla="*/ 34 h 136"/>
                <a:gd name="T14" fmla="*/ 98 w 136"/>
                <a:gd name="T15" fmla="*/ 64 h 136"/>
                <a:gd name="T16" fmla="*/ 72 w 136"/>
                <a:gd name="T17" fmla="*/ 42 h 136"/>
                <a:gd name="T18" fmla="*/ 64 w 136"/>
                <a:gd name="T19" fmla="*/ 9 h 136"/>
                <a:gd name="T20" fmla="*/ 44 w 136"/>
                <a:gd name="T21" fmla="*/ 34 h 136"/>
                <a:gd name="T22" fmla="*/ 64 w 136"/>
                <a:gd name="T23" fmla="*/ 42 h 136"/>
                <a:gd name="T24" fmla="*/ 39 w 136"/>
                <a:gd name="T25" fmla="*/ 64 h 136"/>
                <a:gd name="T26" fmla="*/ 64 w 136"/>
                <a:gd name="T27" fmla="*/ 42 h 136"/>
                <a:gd name="T28" fmla="*/ 9 w 136"/>
                <a:gd name="T29" fmla="*/ 64 h 136"/>
                <a:gd name="T30" fmla="*/ 33 w 136"/>
                <a:gd name="T31" fmla="*/ 42 h 136"/>
                <a:gd name="T32" fmla="*/ 39 w 136"/>
                <a:gd name="T33" fmla="*/ 72 h 136"/>
                <a:gd name="T34" fmla="*/ 64 w 136"/>
                <a:gd name="T35" fmla="*/ 93 h 136"/>
                <a:gd name="T36" fmla="*/ 39 w 136"/>
                <a:gd name="T37" fmla="*/ 72 h 136"/>
                <a:gd name="T38" fmla="*/ 64 w 136"/>
                <a:gd name="T39" fmla="*/ 127 h 136"/>
                <a:gd name="T40" fmla="*/ 64 w 136"/>
                <a:gd name="T41" fmla="*/ 101 h 136"/>
                <a:gd name="T42" fmla="*/ 72 w 136"/>
                <a:gd name="T43" fmla="*/ 101 h 136"/>
                <a:gd name="T44" fmla="*/ 72 w 136"/>
                <a:gd name="T45" fmla="*/ 127 h 136"/>
                <a:gd name="T46" fmla="*/ 72 w 136"/>
                <a:gd name="T47" fmla="*/ 72 h 136"/>
                <a:gd name="T48" fmla="*/ 95 w 136"/>
                <a:gd name="T49" fmla="*/ 93 h 136"/>
                <a:gd name="T50" fmla="*/ 106 w 136"/>
                <a:gd name="T51" fmla="*/ 72 h 136"/>
                <a:gd name="T52" fmla="*/ 122 w 136"/>
                <a:gd name="T53" fmla="*/ 93 h 136"/>
                <a:gd name="T54" fmla="*/ 106 w 136"/>
                <a:gd name="T55" fmla="*/ 72 h 136"/>
                <a:gd name="T56" fmla="*/ 103 w 136"/>
                <a:gd name="T57" fmla="*/ 42 h 136"/>
                <a:gd name="T58" fmla="*/ 127 w 136"/>
                <a:gd name="T59" fmla="*/ 64 h 136"/>
                <a:gd name="T60" fmla="*/ 117 w 136"/>
                <a:gd name="T61" fmla="*/ 34 h 136"/>
                <a:gd name="T62" fmla="*/ 91 w 136"/>
                <a:gd name="T63" fmla="*/ 13 h 136"/>
                <a:gd name="T64" fmla="*/ 46 w 136"/>
                <a:gd name="T65" fmla="*/ 13 h 136"/>
                <a:gd name="T66" fmla="*/ 20 w 136"/>
                <a:gd name="T67" fmla="*/ 34 h 136"/>
                <a:gd name="T68" fmla="*/ 19 w 136"/>
                <a:gd name="T69" fmla="*/ 101 h 136"/>
                <a:gd name="T70" fmla="*/ 46 w 136"/>
                <a:gd name="T71" fmla="*/ 123 h 136"/>
                <a:gd name="T72" fmla="*/ 91 w 136"/>
                <a:gd name="T73" fmla="*/ 123 h 136"/>
                <a:gd name="T74" fmla="*/ 118 w 136"/>
                <a:gd name="T7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68" y="0"/>
                  </a:moveTo>
                  <a:cubicBezTo>
                    <a:pt x="31" y="0"/>
                    <a:pt x="0" y="31"/>
                    <a:pt x="0" y="68"/>
                  </a:cubicBezTo>
                  <a:cubicBezTo>
                    <a:pt x="0" y="106"/>
                    <a:pt x="31" y="136"/>
                    <a:pt x="68" y="136"/>
                  </a:cubicBezTo>
                  <a:cubicBezTo>
                    <a:pt x="106" y="136"/>
                    <a:pt x="136" y="106"/>
                    <a:pt x="136" y="68"/>
                  </a:cubicBezTo>
                  <a:cubicBezTo>
                    <a:pt x="136" y="31"/>
                    <a:pt x="106" y="0"/>
                    <a:pt x="68" y="0"/>
                  </a:cubicBezTo>
                  <a:close/>
                  <a:moveTo>
                    <a:pt x="9" y="72"/>
                  </a:moveTo>
                  <a:cubicBezTo>
                    <a:pt x="30" y="72"/>
                    <a:pt x="30" y="72"/>
                    <a:pt x="30" y="72"/>
                  </a:cubicBezTo>
                  <a:cubicBezTo>
                    <a:pt x="31" y="80"/>
                    <a:pt x="31" y="86"/>
                    <a:pt x="33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1" y="86"/>
                    <a:pt x="10" y="80"/>
                    <a:pt x="9" y="72"/>
                  </a:cubicBezTo>
                  <a:close/>
                  <a:moveTo>
                    <a:pt x="72" y="34"/>
                  </a:moveTo>
                  <a:cubicBezTo>
                    <a:pt x="72" y="9"/>
                    <a:pt x="72" y="9"/>
                    <a:pt x="72" y="9"/>
                  </a:cubicBezTo>
                  <a:cubicBezTo>
                    <a:pt x="80" y="12"/>
                    <a:pt x="88" y="21"/>
                    <a:pt x="92" y="34"/>
                  </a:cubicBezTo>
                  <a:lnTo>
                    <a:pt x="72" y="34"/>
                  </a:lnTo>
                  <a:close/>
                  <a:moveTo>
                    <a:pt x="95" y="42"/>
                  </a:moveTo>
                  <a:cubicBezTo>
                    <a:pt x="96" y="49"/>
                    <a:pt x="97" y="56"/>
                    <a:pt x="98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42"/>
                    <a:pt x="72" y="42"/>
                    <a:pt x="72" y="42"/>
                  </a:cubicBezTo>
                  <a:lnTo>
                    <a:pt x="95" y="42"/>
                  </a:lnTo>
                  <a:close/>
                  <a:moveTo>
                    <a:pt x="64" y="9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9" y="21"/>
                    <a:pt x="56" y="12"/>
                    <a:pt x="64" y="9"/>
                  </a:cubicBezTo>
                  <a:close/>
                  <a:moveTo>
                    <a:pt x="64" y="42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56"/>
                    <a:pt x="40" y="49"/>
                    <a:pt x="42" y="42"/>
                  </a:cubicBezTo>
                  <a:lnTo>
                    <a:pt x="64" y="42"/>
                  </a:lnTo>
                  <a:close/>
                  <a:moveTo>
                    <a:pt x="30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10" y="56"/>
                    <a:pt x="12" y="49"/>
                    <a:pt x="15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2" y="49"/>
                    <a:pt x="31" y="56"/>
                    <a:pt x="30" y="64"/>
                  </a:cubicBezTo>
                  <a:close/>
                  <a:moveTo>
                    <a:pt x="39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40" y="86"/>
                    <a:pt x="39" y="80"/>
                    <a:pt x="39" y="72"/>
                  </a:cubicBezTo>
                  <a:close/>
                  <a:moveTo>
                    <a:pt x="64" y="101"/>
                  </a:moveTo>
                  <a:cubicBezTo>
                    <a:pt x="64" y="127"/>
                    <a:pt x="64" y="127"/>
                    <a:pt x="64" y="127"/>
                  </a:cubicBezTo>
                  <a:cubicBezTo>
                    <a:pt x="56" y="124"/>
                    <a:pt x="48" y="115"/>
                    <a:pt x="44" y="101"/>
                  </a:cubicBezTo>
                  <a:lnTo>
                    <a:pt x="64" y="101"/>
                  </a:lnTo>
                  <a:close/>
                  <a:moveTo>
                    <a:pt x="72" y="127"/>
                  </a:moveTo>
                  <a:cubicBezTo>
                    <a:pt x="72" y="101"/>
                    <a:pt x="72" y="101"/>
                    <a:pt x="72" y="101"/>
                  </a:cubicBezTo>
                  <a:cubicBezTo>
                    <a:pt x="93" y="101"/>
                    <a:pt x="93" y="101"/>
                    <a:pt x="93" y="101"/>
                  </a:cubicBezTo>
                  <a:cubicBezTo>
                    <a:pt x="88" y="115"/>
                    <a:pt x="81" y="124"/>
                    <a:pt x="72" y="127"/>
                  </a:cubicBezTo>
                  <a:close/>
                  <a:moveTo>
                    <a:pt x="72" y="93"/>
                  </a:moveTo>
                  <a:cubicBezTo>
                    <a:pt x="72" y="72"/>
                    <a:pt x="72" y="72"/>
                    <a:pt x="72" y="7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7" y="80"/>
                    <a:pt x="96" y="86"/>
                    <a:pt x="95" y="93"/>
                  </a:cubicBezTo>
                  <a:lnTo>
                    <a:pt x="72" y="93"/>
                  </a:lnTo>
                  <a:close/>
                  <a:moveTo>
                    <a:pt x="106" y="72"/>
                  </a:moveTo>
                  <a:cubicBezTo>
                    <a:pt x="127" y="72"/>
                    <a:pt x="127" y="72"/>
                    <a:pt x="127" y="72"/>
                  </a:cubicBezTo>
                  <a:cubicBezTo>
                    <a:pt x="127" y="80"/>
                    <a:pt x="125" y="86"/>
                    <a:pt x="122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86"/>
                    <a:pt x="106" y="80"/>
                    <a:pt x="106" y="72"/>
                  </a:cubicBezTo>
                  <a:close/>
                  <a:moveTo>
                    <a:pt x="106" y="64"/>
                  </a:moveTo>
                  <a:cubicBezTo>
                    <a:pt x="106" y="56"/>
                    <a:pt x="105" y="49"/>
                    <a:pt x="103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5" y="49"/>
                    <a:pt x="127" y="56"/>
                    <a:pt x="127" y="64"/>
                  </a:cubicBezTo>
                  <a:lnTo>
                    <a:pt x="106" y="64"/>
                  </a:lnTo>
                  <a:close/>
                  <a:moveTo>
                    <a:pt x="117" y="34"/>
                  </a:moveTo>
                  <a:cubicBezTo>
                    <a:pt x="101" y="34"/>
                    <a:pt x="101" y="34"/>
                    <a:pt x="101" y="34"/>
                  </a:cubicBezTo>
                  <a:cubicBezTo>
                    <a:pt x="98" y="26"/>
                    <a:pt x="95" y="19"/>
                    <a:pt x="91" y="13"/>
                  </a:cubicBezTo>
                  <a:cubicBezTo>
                    <a:pt x="101" y="18"/>
                    <a:pt x="110" y="25"/>
                    <a:pt x="117" y="34"/>
                  </a:cubicBezTo>
                  <a:close/>
                  <a:moveTo>
                    <a:pt x="46" y="13"/>
                  </a:moveTo>
                  <a:cubicBezTo>
                    <a:pt x="42" y="19"/>
                    <a:pt x="38" y="26"/>
                    <a:pt x="35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6" y="25"/>
                    <a:pt x="35" y="18"/>
                    <a:pt x="46" y="13"/>
                  </a:cubicBezTo>
                  <a:close/>
                  <a:moveTo>
                    <a:pt x="19" y="101"/>
                  </a:moveTo>
                  <a:cubicBezTo>
                    <a:pt x="35" y="101"/>
                    <a:pt x="35" y="101"/>
                    <a:pt x="35" y="101"/>
                  </a:cubicBezTo>
                  <a:cubicBezTo>
                    <a:pt x="38" y="110"/>
                    <a:pt x="41" y="117"/>
                    <a:pt x="46" y="123"/>
                  </a:cubicBezTo>
                  <a:cubicBezTo>
                    <a:pt x="35" y="119"/>
                    <a:pt x="25" y="111"/>
                    <a:pt x="19" y="101"/>
                  </a:cubicBezTo>
                  <a:close/>
                  <a:moveTo>
                    <a:pt x="91" y="123"/>
                  </a:moveTo>
                  <a:cubicBezTo>
                    <a:pt x="95" y="117"/>
                    <a:pt x="99" y="110"/>
                    <a:pt x="101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1" y="111"/>
                    <a:pt x="102" y="119"/>
                    <a:pt x="91" y="1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/>
            <p:cNvSpPr>
              <a:spLocks noEditPoints="1"/>
            </p:cNvSpPr>
            <p:nvPr/>
          </p:nvSpPr>
          <p:spPr bwMode="auto">
            <a:xfrm>
              <a:off x="8416017" y="326751"/>
              <a:ext cx="229832" cy="300486"/>
            </a:xfrm>
            <a:custGeom>
              <a:avLst/>
              <a:gdLst>
                <a:gd name="T0" fmla="*/ 280523 w 372968"/>
                <a:gd name="T1" fmla="*/ 0 h 487727"/>
                <a:gd name="T2" fmla="*/ 92445 w 372968"/>
                <a:gd name="T3" fmla="*/ 0 h 487727"/>
                <a:gd name="T4" fmla="*/ 0 w 372968"/>
                <a:gd name="T5" fmla="*/ 162575 h 487727"/>
                <a:gd name="T6" fmla="*/ 76506 w 372968"/>
                <a:gd name="T7" fmla="*/ 299649 h 487727"/>
                <a:gd name="T8" fmla="*/ 0 w 372968"/>
                <a:gd name="T9" fmla="*/ 430347 h 487727"/>
                <a:gd name="T10" fmla="*/ 31878 w 372968"/>
                <a:gd name="T11" fmla="*/ 487727 h 487727"/>
                <a:gd name="T12" fmla="*/ 127510 w 372968"/>
                <a:gd name="T13" fmla="*/ 325151 h 487727"/>
                <a:gd name="T14" fmla="*/ 280523 w 372968"/>
                <a:gd name="T15" fmla="*/ 325151 h 487727"/>
                <a:gd name="T16" fmla="*/ 372968 w 372968"/>
                <a:gd name="T17" fmla="*/ 162575 h 487727"/>
                <a:gd name="T18" fmla="*/ 280523 w 372968"/>
                <a:gd name="T19" fmla="*/ 0 h 487727"/>
                <a:gd name="T20" fmla="*/ 245457 w 372968"/>
                <a:gd name="T21" fmla="*/ 267771 h 487727"/>
                <a:gd name="T22" fmla="*/ 124323 w 372968"/>
                <a:gd name="T23" fmla="*/ 267771 h 487727"/>
                <a:gd name="T24" fmla="*/ 63755 w 372968"/>
                <a:gd name="T25" fmla="*/ 162575 h 487727"/>
                <a:gd name="T26" fmla="*/ 124323 w 372968"/>
                <a:gd name="T27" fmla="*/ 57379 h 487727"/>
                <a:gd name="T28" fmla="*/ 245457 w 372968"/>
                <a:gd name="T29" fmla="*/ 57379 h 487727"/>
                <a:gd name="T30" fmla="*/ 309212 w 372968"/>
                <a:gd name="T31" fmla="*/ 162575 h 487727"/>
                <a:gd name="T32" fmla="*/ 245457 w 372968"/>
                <a:gd name="T33" fmla="*/ 267771 h 487727"/>
                <a:gd name="T34" fmla="*/ 197641 w 372968"/>
                <a:gd name="T35" fmla="*/ 149824 h 487727"/>
                <a:gd name="T36" fmla="*/ 197641 w 372968"/>
                <a:gd name="T37" fmla="*/ 95633 h 487727"/>
                <a:gd name="T38" fmla="*/ 168951 w 372968"/>
                <a:gd name="T39" fmla="*/ 95633 h 487727"/>
                <a:gd name="T40" fmla="*/ 168951 w 372968"/>
                <a:gd name="T41" fmla="*/ 149824 h 487727"/>
                <a:gd name="T42" fmla="*/ 117947 w 372968"/>
                <a:gd name="T43" fmla="*/ 149824 h 487727"/>
                <a:gd name="T44" fmla="*/ 117947 w 372968"/>
                <a:gd name="T45" fmla="*/ 172139 h 487727"/>
                <a:gd name="T46" fmla="*/ 168951 w 372968"/>
                <a:gd name="T47" fmla="*/ 172139 h 487727"/>
                <a:gd name="T48" fmla="*/ 168951 w 372968"/>
                <a:gd name="T49" fmla="*/ 226331 h 487727"/>
                <a:gd name="T50" fmla="*/ 197641 w 372968"/>
                <a:gd name="T51" fmla="*/ 226331 h 487727"/>
                <a:gd name="T52" fmla="*/ 197641 w 372968"/>
                <a:gd name="T53" fmla="*/ 172139 h 487727"/>
                <a:gd name="T54" fmla="*/ 251833 w 372968"/>
                <a:gd name="T55" fmla="*/ 172139 h 487727"/>
                <a:gd name="T56" fmla="*/ 251833 w 372968"/>
                <a:gd name="T57" fmla="*/ 149824 h 487727"/>
                <a:gd name="T58" fmla="*/ 197641 w 372968"/>
                <a:gd name="T59" fmla="*/ 149824 h 487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2968" h="487727">
                  <a:moveTo>
                    <a:pt x="280523" y="0"/>
                  </a:moveTo>
                  <a:lnTo>
                    <a:pt x="92445" y="0"/>
                  </a:lnTo>
                  <a:lnTo>
                    <a:pt x="0" y="162575"/>
                  </a:lnTo>
                  <a:lnTo>
                    <a:pt x="76506" y="299649"/>
                  </a:lnTo>
                  <a:lnTo>
                    <a:pt x="0" y="430347"/>
                  </a:lnTo>
                  <a:lnTo>
                    <a:pt x="31878" y="487727"/>
                  </a:lnTo>
                  <a:lnTo>
                    <a:pt x="127510" y="325151"/>
                  </a:lnTo>
                  <a:lnTo>
                    <a:pt x="280523" y="325151"/>
                  </a:lnTo>
                  <a:lnTo>
                    <a:pt x="372968" y="162575"/>
                  </a:lnTo>
                  <a:lnTo>
                    <a:pt x="280523" y="0"/>
                  </a:lnTo>
                  <a:close/>
                  <a:moveTo>
                    <a:pt x="245457" y="267771"/>
                  </a:moveTo>
                  <a:lnTo>
                    <a:pt x="124323" y="267771"/>
                  </a:lnTo>
                  <a:lnTo>
                    <a:pt x="63755" y="162575"/>
                  </a:lnTo>
                  <a:lnTo>
                    <a:pt x="124323" y="57379"/>
                  </a:lnTo>
                  <a:lnTo>
                    <a:pt x="245457" y="57379"/>
                  </a:lnTo>
                  <a:lnTo>
                    <a:pt x="309212" y="162575"/>
                  </a:lnTo>
                  <a:lnTo>
                    <a:pt x="245457" y="267771"/>
                  </a:lnTo>
                  <a:close/>
                  <a:moveTo>
                    <a:pt x="197641" y="149824"/>
                  </a:moveTo>
                  <a:lnTo>
                    <a:pt x="197641" y="95633"/>
                  </a:lnTo>
                  <a:lnTo>
                    <a:pt x="168951" y="95633"/>
                  </a:lnTo>
                  <a:lnTo>
                    <a:pt x="168951" y="149824"/>
                  </a:lnTo>
                  <a:lnTo>
                    <a:pt x="117947" y="149824"/>
                  </a:lnTo>
                  <a:lnTo>
                    <a:pt x="117947" y="172139"/>
                  </a:lnTo>
                  <a:lnTo>
                    <a:pt x="168951" y="172139"/>
                  </a:lnTo>
                  <a:lnTo>
                    <a:pt x="168951" y="226331"/>
                  </a:lnTo>
                  <a:lnTo>
                    <a:pt x="197641" y="226331"/>
                  </a:lnTo>
                  <a:lnTo>
                    <a:pt x="197641" y="172139"/>
                  </a:lnTo>
                  <a:lnTo>
                    <a:pt x="251833" y="172139"/>
                  </a:lnTo>
                  <a:lnTo>
                    <a:pt x="251833" y="149824"/>
                  </a:lnTo>
                  <a:lnTo>
                    <a:pt x="197641" y="1498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/>
            <p:cNvSpPr>
              <a:spLocks noEditPoints="1"/>
            </p:cNvSpPr>
            <p:nvPr/>
          </p:nvSpPr>
          <p:spPr bwMode="auto">
            <a:xfrm>
              <a:off x="8180291" y="173562"/>
              <a:ext cx="656102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5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5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9 h 289"/>
                <a:gd name="T16" fmla="*/ 324 w 334"/>
                <a:gd name="T17" fmla="*/ 145 h 289"/>
                <a:gd name="T18" fmla="*/ 246 w 334"/>
                <a:gd name="T19" fmla="*/ 281 h 289"/>
                <a:gd name="T20" fmla="*/ 89 w 334"/>
                <a:gd name="T21" fmla="*/ 281 h 289"/>
                <a:gd name="T22" fmla="*/ 10 w 334"/>
                <a:gd name="T23" fmla="*/ 145 h 289"/>
                <a:gd name="T24" fmla="*/ 89 w 334"/>
                <a:gd name="T25" fmla="*/ 9 h 289"/>
                <a:gd name="T26" fmla="*/ 246 w 334"/>
                <a:gd name="T27" fmla="*/ 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5"/>
                    <a:pt x="334" y="145"/>
                    <a:pt x="334" y="145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9"/>
                  </a:moveTo>
                  <a:cubicBezTo>
                    <a:pt x="248" y="13"/>
                    <a:pt x="322" y="141"/>
                    <a:pt x="324" y="145"/>
                  </a:cubicBezTo>
                  <a:cubicBezTo>
                    <a:pt x="322" y="149"/>
                    <a:pt x="248" y="277"/>
                    <a:pt x="246" y="281"/>
                  </a:cubicBezTo>
                  <a:cubicBezTo>
                    <a:pt x="241" y="281"/>
                    <a:pt x="93" y="281"/>
                    <a:pt x="89" y="281"/>
                  </a:cubicBezTo>
                  <a:cubicBezTo>
                    <a:pt x="86" y="277"/>
                    <a:pt x="12" y="149"/>
                    <a:pt x="10" y="145"/>
                  </a:cubicBezTo>
                  <a:cubicBezTo>
                    <a:pt x="12" y="141"/>
                    <a:pt x="86" y="13"/>
                    <a:pt x="89" y="9"/>
                  </a:cubicBezTo>
                  <a:cubicBezTo>
                    <a:pt x="93" y="9"/>
                    <a:pt x="241" y="9"/>
                    <a:pt x="24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/>
            <p:cNvSpPr>
              <a:spLocks noEditPoints="1"/>
            </p:cNvSpPr>
            <p:nvPr/>
          </p:nvSpPr>
          <p:spPr bwMode="auto">
            <a:xfrm>
              <a:off x="5715000" y="183382"/>
              <a:ext cx="656102" cy="567583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4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4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8 h 289"/>
                <a:gd name="T16" fmla="*/ 324 w 334"/>
                <a:gd name="T17" fmla="*/ 144 h 289"/>
                <a:gd name="T18" fmla="*/ 246 w 334"/>
                <a:gd name="T19" fmla="*/ 280 h 289"/>
                <a:gd name="T20" fmla="*/ 89 w 334"/>
                <a:gd name="T21" fmla="*/ 280 h 289"/>
                <a:gd name="T22" fmla="*/ 10 w 334"/>
                <a:gd name="T23" fmla="*/ 144 h 289"/>
                <a:gd name="T24" fmla="*/ 89 w 334"/>
                <a:gd name="T25" fmla="*/ 8 h 289"/>
                <a:gd name="T26" fmla="*/ 246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6" y="280"/>
                  </a:cubicBezTo>
                  <a:cubicBezTo>
                    <a:pt x="241" y="280"/>
                    <a:pt x="93" y="280"/>
                    <a:pt x="89" y="280"/>
                  </a:cubicBezTo>
                  <a:cubicBezTo>
                    <a:pt x="86" y="276"/>
                    <a:pt x="13" y="148"/>
                    <a:pt x="10" y="144"/>
                  </a:cubicBezTo>
                  <a:cubicBezTo>
                    <a:pt x="13" y="140"/>
                    <a:pt x="86" y="12"/>
                    <a:pt x="89" y="8"/>
                  </a:cubicBezTo>
                  <a:cubicBezTo>
                    <a:pt x="93" y="8"/>
                    <a:pt x="241" y="8"/>
                    <a:pt x="246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/>
            <p:cNvSpPr>
              <a:spLocks/>
            </p:cNvSpPr>
            <p:nvPr userDrawn="1"/>
          </p:nvSpPr>
          <p:spPr bwMode="auto">
            <a:xfrm>
              <a:off x="6259132" y="499579"/>
              <a:ext cx="636458" cy="551872"/>
            </a:xfrm>
            <a:custGeom>
              <a:avLst/>
              <a:gdLst>
                <a:gd name="T0" fmla="*/ 258208 w 1032833"/>
                <a:gd name="T1" fmla="*/ 895760 h 895760"/>
                <a:gd name="T2" fmla="*/ 0 w 1032833"/>
                <a:gd name="T3" fmla="*/ 446286 h 895760"/>
                <a:gd name="T4" fmla="*/ 258208 w 1032833"/>
                <a:gd name="T5" fmla="*/ 0 h 895760"/>
                <a:gd name="T6" fmla="*/ 774624 w 1032833"/>
                <a:gd name="T7" fmla="*/ 0 h 895760"/>
                <a:gd name="T8" fmla="*/ 1032833 w 1032833"/>
                <a:gd name="T9" fmla="*/ 446286 h 895760"/>
                <a:gd name="T10" fmla="*/ 774624 w 1032833"/>
                <a:gd name="T11" fmla="*/ 895760 h 895760"/>
                <a:gd name="T12" fmla="*/ 258208 w 1032833"/>
                <a:gd name="T13" fmla="*/ 895760 h 895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2833" h="895760">
                  <a:moveTo>
                    <a:pt x="258208" y="895760"/>
                  </a:moveTo>
                  <a:lnTo>
                    <a:pt x="0" y="446286"/>
                  </a:lnTo>
                  <a:lnTo>
                    <a:pt x="258208" y="0"/>
                  </a:lnTo>
                  <a:lnTo>
                    <a:pt x="774624" y="0"/>
                  </a:lnTo>
                  <a:lnTo>
                    <a:pt x="1032833" y="446286"/>
                  </a:lnTo>
                  <a:lnTo>
                    <a:pt x="774624" y="895760"/>
                  </a:lnTo>
                  <a:lnTo>
                    <a:pt x="258208" y="89576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8121361" y="796137"/>
              <a:ext cx="891826" cy="771835"/>
            </a:xfrm>
            <a:custGeom>
              <a:avLst/>
              <a:gdLst>
                <a:gd name="T0" fmla="*/ 113 w 454"/>
                <a:gd name="T1" fmla="*/ 0 h 393"/>
                <a:gd name="T2" fmla="*/ 0 w 454"/>
                <a:gd name="T3" fmla="*/ 197 h 393"/>
                <a:gd name="T4" fmla="*/ 113 w 454"/>
                <a:gd name="T5" fmla="*/ 393 h 393"/>
                <a:gd name="T6" fmla="*/ 340 w 454"/>
                <a:gd name="T7" fmla="*/ 393 h 393"/>
                <a:gd name="T8" fmla="*/ 454 w 454"/>
                <a:gd name="T9" fmla="*/ 197 h 393"/>
                <a:gd name="T10" fmla="*/ 340 w 454"/>
                <a:gd name="T11" fmla="*/ 0 h 393"/>
                <a:gd name="T12" fmla="*/ 113 w 454"/>
                <a:gd name="T13" fmla="*/ 0 h 393"/>
                <a:gd name="T14" fmla="*/ 336 w 454"/>
                <a:gd name="T15" fmla="*/ 9 h 393"/>
                <a:gd name="T16" fmla="*/ 444 w 454"/>
                <a:gd name="T17" fmla="*/ 197 h 393"/>
                <a:gd name="T18" fmla="*/ 336 w 454"/>
                <a:gd name="T19" fmla="*/ 385 h 393"/>
                <a:gd name="T20" fmla="*/ 118 w 454"/>
                <a:gd name="T21" fmla="*/ 385 h 393"/>
                <a:gd name="T22" fmla="*/ 10 w 454"/>
                <a:gd name="T23" fmla="*/ 197 h 393"/>
                <a:gd name="T24" fmla="*/ 118 w 454"/>
                <a:gd name="T25" fmla="*/ 9 h 393"/>
                <a:gd name="T26" fmla="*/ 336 w 454"/>
                <a:gd name="T27" fmla="*/ 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4" h="393">
                  <a:moveTo>
                    <a:pt x="113" y="0"/>
                  </a:moveTo>
                  <a:cubicBezTo>
                    <a:pt x="0" y="197"/>
                    <a:pt x="0" y="197"/>
                    <a:pt x="0" y="197"/>
                  </a:cubicBezTo>
                  <a:cubicBezTo>
                    <a:pt x="113" y="393"/>
                    <a:pt x="113" y="393"/>
                    <a:pt x="113" y="393"/>
                  </a:cubicBezTo>
                  <a:cubicBezTo>
                    <a:pt x="340" y="393"/>
                    <a:pt x="340" y="393"/>
                    <a:pt x="340" y="393"/>
                  </a:cubicBezTo>
                  <a:cubicBezTo>
                    <a:pt x="454" y="197"/>
                    <a:pt x="454" y="197"/>
                    <a:pt x="454" y="197"/>
                  </a:cubicBezTo>
                  <a:cubicBezTo>
                    <a:pt x="340" y="0"/>
                    <a:pt x="340" y="0"/>
                    <a:pt x="340" y="0"/>
                  </a:cubicBezTo>
                  <a:lnTo>
                    <a:pt x="113" y="0"/>
                  </a:lnTo>
                  <a:close/>
                  <a:moveTo>
                    <a:pt x="336" y="9"/>
                  </a:moveTo>
                  <a:cubicBezTo>
                    <a:pt x="338" y="13"/>
                    <a:pt x="442" y="193"/>
                    <a:pt x="444" y="197"/>
                  </a:cubicBezTo>
                  <a:cubicBezTo>
                    <a:pt x="442" y="201"/>
                    <a:pt x="338" y="381"/>
                    <a:pt x="336" y="385"/>
                  </a:cubicBezTo>
                  <a:cubicBezTo>
                    <a:pt x="331" y="385"/>
                    <a:pt x="123" y="385"/>
                    <a:pt x="118" y="385"/>
                  </a:cubicBezTo>
                  <a:cubicBezTo>
                    <a:pt x="116" y="381"/>
                    <a:pt x="12" y="201"/>
                    <a:pt x="10" y="197"/>
                  </a:cubicBezTo>
                  <a:cubicBezTo>
                    <a:pt x="12" y="193"/>
                    <a:pt x="116" y="13"/>
                    <a:pt x="118" y="9"/>
                  </a:cubicBezTo>
                  <a:cubicBezTo>
                    <a:pt x="123" y="9"/>
                    <a:pt x="331" y="9"/>
                    <a:pt x="33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1"/>
            <p:cNvSpPr>
              <a:spLocks noEditPoints="1"/>
            </p:cNvSpPr>
            <p:nvPr/>
          </p:nvSpPr>
          <p:spPr bwMode="auto">
            <a:xfrm>
              <a:off x="5716965" y="809884"/>
              <a:ext cx="656101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4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4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8 h 289"/>
                <a:gd name="T16" fmla="*/ 324 w 334"/>
                <a:gd name="T17" fmla="*/ 144 h 289"/>
                <a:gd name="T18" fmla="*/ 246 w 334"/>
                <a:gd name="T19" fmla="*/ 280 h 289"/>
                <a:gd name="T20" fmla="*/ 89 w 334"/>
                <a:gd name="T21" fmla="*/ 280 h 289"/>
                <a:gd name="T22" fmla="*/ 10 w 334"/>
                <a:gd name="T23" fmla="*/ 144 h 289"/>
                <a:gd name="T24" fmla="*/ 89 w 334"/>
                <a:gd name="T25" fmla="*/ 8 h 289"/>
                <a:gd name="T26" fmla="*/ 246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6" y="280"/>
                  </a:cubicBezTo>
                  <a:cubicBezTo>
                    <a:pt x="241" y="280"/>
                    <a:pt x="93" y="280"/>
                    <a:pt x="89" y="280"/>
                  </a:cubicBezTo>
                  <a:cubicBezTo>
                    <a:pt x="86" y="276"/>
                    <a:pt x="12" y="148"/>
                    <a:pt x="10" y="144"/>
                  </a:cubicBezTo>
                  <a:cubicBezTo>
                    <a:pt x="12" y="140"/>
                    <a:pt x="86" y="12"/>
                    <a:pt x="89" y="8"/>
                  </a:cubicBezTo>
                  <a:cubicBezTo>
                    <a:pt x="93" y="8"/>
                    <a:pt x="241" y="8"/>
                    <a:pt x="246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2"/>
            <p:cNvSpPr>
              <a:spLocks noEditPoints="1"/>
            </p:cNvSpPr>
            <p:nvPr/>
          </p:nvSpPr>
          <p:spPr bwMode="auto">
            <a:xfrm>
              <a:off x="6785585" y="181418"/>
              <a:ext cx="656102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5 h 289"/>
                <a:gd name="T4" fmla="*/ 84 w 334"/>
                <a:gd name="T5" fmla="*/ 289 h 289"/>
                <a:gd name="T6" fmla="*/ 250 w 334"/>
                <a:gd name="T7" fmla="*/ 289 h 289"/>
                <a:gd name="T8" fmla="*/ 334 w 334"/>
                <a:gd name="T9" fmla="*/ 145 h 289"/>
                <a:gd name="T10" fmla="*/ 250 w 334"/>
                <a:gd name="T11" fmla="*/ 0 h 289"/>
                <a:gd name="T12" fmla="*/ 84 w 334"/>
                <a:gd name="T13" fmla="*/ 0 h 289"/>
                <a:gd name="T14" fmla="*/ 246 w 334"/>
                <a:gd name="T15" fmla="*/ 9 h 289"/>
                <a:gd name="T16" fmla="*/ 324 w 334"/>
                <a:gd name="T17" fmla="*/ 145 h 289"/>
                <a:gd name="T18" fmla="*/ 246 w 334"/>
                <a:gd name="T19" fmla="*/ 281 h 289"/>
                <a:gd name="T20" fmla="*/ 89 w 334"/>
                <a:gd name="T21" fmla="*/ 281 h 289"/>
                <a:gd name="T22" fmla="*/ 10 w 334"/>
                <a:gd name="T23" fmla="*/ 145 h 289"/>
                <a:gd name="T24" fmla="*/ 89 w 334"/>
                <a:gd name="T25" fmla="*/ 9 h 289"/>
                <a:gd name="T26" fmla="*/ 246 w 334"/>
                <a:gd name="T27" fmla="*/ 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0" y="289"/>
                    <a:pt x="250" y="289"/>
                    <a:pt x="250" y="289"/>
                  </a:cubicBezTo>
                  <a:cubicBezTo>
                    <a:pt x="334" y="145"/>
                    <a:pt x="334" y="145"/>
                    <a:pt x="334" y="145"/>
                  </a:cubicBezTo>
                  <a:cubicBezTo>
                    <a:pt x="250" y="0"/>
                    <a:pt x="250" y="0"/>
                    <a:pt x="250" y="0"/>
                  </a:cubicBezTo>
                  <a:lnTo>
                    <a:pt x="84" y="0"/>
                  </a:lnTo>
                  <a:close/>
                  <a:moveTo>
                    <a:pt x="246" y="9"/>
                  </a:moveTo>
                  <a:cubicBezTo>
                    <a:pt x="248" y="13"/>
                    <a:pt x="322" y="141"/>
                    <a:pt x="324" y="145"/>
                  </a:cubicBezTo>
                  <a:cubicBezTo>
                    <a:pt x="322" y="149"/>
                    <a:pt x="248" y="277"/>
                    <a:pt x="246" y="281"/>
                  </a:cubicBezTo>
                  <a:cubicBezTo>
                    <a:pt x="241" y="281"/>
                    <a:pt x="93" y="281"/>
                    <a:pt x="89" y="281"/>
                  </a:cubicBezTo>
                  <a:cubicBezTo>
                    <a:pt x="86" y="277"/>
                    <a:pt x="12" y="149"/>
                    <a:pt x="10" y="145"/>
                  </a:cubicBezTo>
                  <a:cubicBezTo>
                    <a:pt x="12" y="141"/>
                    <a:pt x="86" y="13"/>
                    <a:pt x="89" y="9"/>
                  </a:cubicBezTo>
                  <a:cubicBezTo>
                    <a:pt x="93" y="9"/>
                    <a:pt x="241" y="9"/>
                    <a:pt x="24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3"/>
            <p:cNvSpPr>
              <a:spLocks noEditPoints="1"/>
            </p:cNvSpPr>
            <p:nvPr/>
          </p:nvSpPr>
          <p:spPr bwMode="auto">
            <a:xfrm>
              <a:off x="7628302" y="477975"/>
              <a:ext cx="656101" cy="567584"/>
            </a:xfrm>
            <a:custGeom>
              <a:avLst/>
              <a:gdLst>
                <a:gd name="T0" fmla="*/ 83 w 334"/>
                <a:gd name="T1" fmla="*/ 0 h 289"/>
                <a:gd name="T2" fmla="*/ 0 w 334"/>
                <a:gd name="T3" fmla="*/ 144 h 289"/>
                <a:gd name="T4" fmla="*/ 83 w 334"/>
                <a:gd name="T5" fmla="*/ 289 h 289"/>
                <a:gd name="T6" fmla="*/ 250 w 334"/>
                <a:gd name="T7" fmla="*/ 289 h 289"/>
                <a:gd name="T8" fmla="*/ 334 w 334"/>
                <a:gd name="T9" fmla="*/ 144 h 289"/>
                <a:gd name="T10" fmla="*/ 250 w 334"/>
                <a:gd name="T11" fmla="*/ 0 h 289"/>
                <a:gd name="T12" fmla="*/ 83 w 334"/>
                <a:gd name="T13" fmla="*/ 0 h 289"/>
                <a:gd name="T14" fmla="*/ 245 w 334"/>
                <a:gd name="T15" fmla="*/ 8 h 289"/>
                <a:gd name="T16" fmla="*/ 324 w 334"/>
                <a:gd name="T17" fmla="*/ 144 h 289"/>
                <a:gd name="T18" fmla="*/ 245 w 334"/>
                <a:gd name="T19" fmla="*/ 280 h 289"/>
                <a:gd name="T20" fmla="*/ 88 w 334"/>
                <a:gd name="T21" fmla="*/ 280 h 289"/>
                <a:gd name="T22" fmla="*/ 10 w 334"/>
                <a:gd name="T23" fmla="*/ 144 h 289"/>
                <a:gd name="T24" fmla="*/ 88 w 334"/>
                <a:gd name="T25" fmla="*/ 8 h 289"/>
                <a:gd name="T26" fmla="*/ 245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3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3" y="289"/>
                    <a:pt x="83" y="289"/>
                    <a:pt x="83" y="289"/>
                  </a:cubicBezTo>
                  <a:cubicBezTo>
                    <a:pt x="250" y="289"/>
                    <a:pt x="250" y="289"/>
                    <a:pt x="250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0" y="0"/>
                    <a:pt x="250" y="0"/>
                    <a:pt x="250" y="0"/>
                  </a:cubicBezTo>
                  <a:lnTo>
                    <a:pt x="83" y="0"/>
                  </a:lnTo>
                  <a:close/>
                  <a:moveTo>
                    <a:pt x="245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5" y="280"/>
                  </a:cubicBezTo>
                  <a:cubicBezTo>
                    <a:pt x="241" y="280"/>
                    <a:pt x="93" y="280"/>
                    <a:pt x="88" y="280"/>
                  </a:cubicBezTo>
                  <a:cubicBezTo>
                    <a:pt x="86" y="276"/>
                    <a:pt x="12" y="148"/>
                    <a:pt x="10" y="144"/>
                  </a:cubicBezTo>
                  <a:cubicBezTo>
                    <a:pt x="12" y="140"/>
                    <a:pt x="86" y="12"/>
                    <a:pt x="88" y="8"/>
                  </a:cubicBezTo>
                  <a:cubicBezTo>
                    <a:pt x="93" y="8"/>
                    <a:pt x="241" y="8"/>
                    <a:pt x="245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54"/>
            <p:cNvSpPr>
              <a:spLocks noChangeArrowheads="1"/>
            </p:cNvSpPr>
            <p:nvPr userDrawn="1"/>
          </p:nvSpPr>
          <p:spPr bwMode="auto">
            <a:xfrm>
              <a:off x="7115600" y="1159469"/>
              <a:ext cx="306443" cy="345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5"/>
            <p:cNvSpPr>
              <a:spLocks noEditPoints="1"/>
            </p:cNvSpPr>
            <p:nvPr userDrawn="1"/>
          </p:nvSpPr>
          <p:spPr bwMode="auto">
            <a:xfrm>
              <a:off x="6946663" y="1051451"/>
              <a:ext cx="640387" cy="689350"/>
            </a:xfrm>
            <a:custGeom>
              <a:avLst/>
              <a:gdLst>
                <a:gd name="T0" fmla="*/ 777813 w 1039209"/>
                <a:gd name="T1" fmla="*/ 0 h 1118903"/>
                <a:gd name="T2" fmla="*/ 258209 w 1039209"/>
                <a:gd name="T3" fmla="*/ 0 h 1118903"/>
                <a:gd name="T4" fmla="*/ 0 w 1039209"/>
                <a:gd name="T5" fmla="*/ 449474 h 1118903"/>
                <a:gd name="T6" fmla="*/ 178515 w 1039209"/>
                <a:gd name="T7" fmla="*/ 761874 h 1118903"/>
                <a:gd name="T8" fmla="*/ 130698 w 1039209"/>
                <a:gd name="T9" fmla="*/ 1118903 h 1118903"/>
                <a:gd name="T10" fmla="*/ 436723 w 1039209"/>
                <a:gd name="T11" fmla="*/ 898948 h 1118903"/>
                <a:gd name="T12" fmla="*/ 777813 w 1039209"/>
                <a:gd name="T13" fmla="*/ 898948 h 1118903"/>
                <a:gd name="T14" fmla="*/ 1039209 w 1039209"/>
                <a:gd name="T15" fmla="*/ 449474 h 1118903"/>
                <a:gd name="T16" fmla="*/ 777813 w 1039209"/>
                <a:gd name="T17" fmla="*/ 0 h 1118903"/>
                <a:gd name="T18" fmla="*/ 723621 w 1039209"/>
                <a:gd name="T19" fmla="*/ 672617 h 1118903"/>
                <a:gd name="T20" fmla="*/ 331527 w 1039209"/>
                <a:gd name="T21" fmla="*/ 672617 h 1118903"/>
                <a:gd name="T22" fmla="*/ 331527 w 1039209"/>
                <a:gd name="T23" fmla="*/ 602486 h 1118903"/>
                <a:gd name="T24" fmla="*/ 723621 w 1039209"/>
                <a:gd name="T25" fmla="*/ 602486 h 1118903"/>
                <a:gd name="T26" fmla="*/ 723621 w 1039209"/>
                <a:gd name="T27" fmla="*/ 672617 h 1118903"/>
                <a:gd name="T28" fmla="*/ 723621 w 1039209"/>
                <a:gd name="T29" fmla="*/ 484539 h 1118903"/>
                <a:gd name="T30" fmla="*/ 331527 w 1039209"/>
                <a:gd name="T31" fmla="*/ 484539 h 1118903"/>
                <a:gd name="T32" fmla="*/ 331527 w 1039209"/>
                <a:gd name="T33" fmla="*/ 414409 h 1118903"/>
                <a:gd name="T34" fmla="*/ 723621 w 1039209"/>
                <a:gd name="T35" fmla="*/ 414409 h 1118903"/>
                <a:gd name="T36" fmla="*/ 723621 w 1039209"/>
                <a:gd name="T37" fmla="*/ 484539 h 1118903"/>
                <a:gd name="T38" fmla="*/ 723621 w 1039209"/>
                <a:gd name="T39" fmla="*/ 296462 h 1118903"/>
                <a:gd name="T40" fmla="*/ 331527 w 1039209"/>
                <a:gd name="T41" fmla="*/ 296462 h 1118903"/>
                <a:gd name="T42" fmla="*/ 331527 w 1039209"/>
                <a:gd name="T43" fmla="*/ 226331 h 1118903"/>
                <a:gd name="T44" fmla="*/ 723621 w 1039209"/>
                <a:gd name="T45" fmla="*/ 226331 h 1118903"/>
                <a:gd name="T46" fmla="*/ 723621 w 1039209"/>
                <a:gd name="T47" fmla="*/ 296462 h 1118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39209" h="1118903">
                  <a:moveTo>
                    <a:pt x="777813" y="0"/>
                  </a:moveTo>
                  <a:lnTo>
                    <a:pt x="258209" y="0"/>
                  </a:lnTo>
                  <a:lnTo>
                    <a:pt x="0" y="449474"/>
                  </a:lnTo>
                  <a:lnTo>
                    <a:pt x="178515" y="761874"/>
                  </a:lnTo>
                  <a:lnTo>
                    <a:pt x="130698" y="1118903"/>
                  </a:lnTo>
                  <a:lnTo>
                    <a:pt x="436723" y="898948"/>
                  </a:lnTo>
                  <a:lnTo>
                    <a:pt x="777813" y="898948"/>
                  </a:lnTo>
                  <a:lnTo>
                    <a:pt x="1039209" y="449474"/>
                  </a:lnTo>
                  <a:lnTo>
                    <a:pt x="777813" y="0"/>
                  </a:lnTo>
                  <a:close/>
                  <a:moveTo>
                    <a:pt x="723621" y="672617"/>
                  </a:moveTo>
                  <a:lnTo>
                    <a:pt x="331527" y="672617"/>
                  </a:lnTo>
                  <a:lnTo>
                    <a:pt x="331527" y="602486"/>
                  </a:lnTo>
                  <a:lnTo>
                    <a:pt x="723621" y="602486"/>
                  </a:lnTo>
                  <a:lnTo>
                    <a:pt x="723621" y="672617"/>
                  </a:lnTo>
                  <a:close/>
                  <a:moveTo>
                    <a:pt x="723621" y="484539"/>
                  </a:moveTo>
                  <a:lnTo>
                    <a:pt x="331527" y="484539"/>
                  </a:lnTo>
                  <a:lnTo>
                    <a:pt x="331527" y="414409"/>
                  </a:lnTo>
                  <a:lnTo>
                    <a:pt x="723621" y="414409"/>
                  </a:lnTo>
                  <a:lnTo>
                    <a:pt x="723621" y="484539"/>
                  </a:lnTo>
                  <a:close/>
                  <a:moveTo>
                    <a:pt x="723621" y="296462"/>
                  </a:moveTo>
                  <a:lnTo>
                    <a:pt x="331527" y="296462"/>
                  </a:lnTo>
                  <a:lnTo>
                    <a:pt x="331527" y="226331"/>
                  </a:lnTo>
                  <a:lnTo>
                    <a:pt x="723621" y="226331"/>
                  </a:lnTo>
                  <a:lnTo>
                    <a:pt x="723621" y="29646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3" name="Picture 5" descr="D:\ROZNITA OTHMAN\ADMIN\LOGO CPA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54" y="6086112"/>
            <a:ext cx="809524" cy="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1879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7288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5736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7628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4226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5337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8474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855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A5CFD-9132-4F15-9BD1-317B7A79608B}" type="datetimeFigureOut">
              <a:rPr lang="en-MY" smtClean="0"/>
              <a:t>10/4/2017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848E4-D656-486A-BCE7-DFC5FC9375E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225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slide" Target="slide56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56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56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microsoft.com/office/2007/relationships/hdphoto" Target="../media/hdphoto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1.wdp"/><Relationship Id="rId4" Type="http://schemas.openxmlformats.org/officeDocument/2006/relationships/image" Target="../media/image78.png"/><Relationship Id="rId9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COURSE IN KNOWLEDGE MANAGEMENT</a:t>
            </a:r>
            <a:endParaRPr lang="en-MY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/>
          <a:lstStyle/>
          <a:p>
            <a:r>
              <a:rPr lang="en-US" b="1" dirty="0" smtClean="0"/>
              <a:t>10-11 APRIL 2017</a:t>
            </a:r>
            <a:endParaRPr lang="en-MY" b="1" dirty="0"/>
          </a:p>
        </p:txBody>
      </p:sp>
    </p:spTree>
    <p:extLst>
      <p:ext uri="{BB962C8B-B14F-4D97-AF65-F5344CB8AC3E}">
        <p14:creationId xmlns:p14="http://schemas.microsoft.com/office/powerpoint/2010/main" val="17196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9" descr="communityofpractice_sonson_flickr_cc-Cop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28800"/>
            <a:ext cx="9144000" cy="5029200"/>
          </a:xfrm>
          <a:scene3d>
            <a:camera prst="orthographicFront"/>
            <a:lightRig rig="flood" dir="t"/>
          </a:scene3d>
        </p:spPr>
      </p:pic>
      <p:sp>
        <p:nvSpPr>
          <p:cNvPr id="7" name="TextBox 6"/>
          <p:cNvSpPr txBox="1"/>
          <p:nvPr/>
        </p:nvSpPr>
        <p:spPr>
          <a:xfrm rot="21284786">
            <a:off x="233036" y="467645"/>
            <a:ext cx="7143522" cy="5617577"/>
          </a:xfrm>
          <a:prstGeom prst="foldedCorner">
            <a:avLst>
              <a:gd name="adj" fmla="val 36965"/>
            </a:avLst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n-US" dirty="0">
              <a:solidFill>
                <a:srgbClr val="FFC000"/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GIVING THE BEST KNOWLEDGE TO THE RIGHT PEOPLE AT THE RIGHT TIME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WILL NOT ONLY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PROVIDE PERFORMANCE SUPPORT FOR EMPLOYEES TO DO THEIR JOB MORE EFFICIENTLY AND EFFECTIVELY BUT WILL ALSO ENHANCE THE INNOVATION CAPACITY OF THE DEPARTMENT</a:t>
            </a:r>
          </a:p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469">
            <a:off x="1300384" y="4265773"/>
            <a:ext cx="1524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12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883733"/>
            <a:ext cx="7632848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KNOWLEDGE ASSETS</a:t>
            </a:r>
            <a:endParaRPr lang="en-MY" sz="6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Picture Placeholder 3"/>
          <p:cNvSpPr>
            <a:spLocks noGrp="1"/>
          </p:cNvSpPr>
          <p:nvPr>
            <p:ph type="pic" idx="10"/>
          </p:nvPr>
        </p:nvSpPr>
        <p:spPr/>
      </p:sp>
      <p:sp>
        <p:nvSpPr>
          <p:cNvPr id="5" name="Subtitle 4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152400" y="762000"/>
            <a:ext cx="8382000" cy="1470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WHAT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en-US" sz="320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ARE YOUR KNOWLEDGE ASSETS?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Subtitle 6"/>
          <p:cNvSpPr txBox="1">
            <a:spLocks/>
          </p:cNvSpPr>
          <p:nvPr/>
        </p:nvSpPr>
        <p:spPr>
          <a:xfrm>
            <a:off x="914400" y="2667000"/>
            <a:ext cx="64008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WHERE</a:t>
            </a:r>
            <a:r>
              <a:rPr lang="en-US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ARE THEY LOCATED?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57200" y="3962400"/>
            <a:ext cx="7924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ARE THEY </a:t>
            </a:r>
          </a:p>
          <a:p>
            <a:r>
              <a:rPr lang="en-US" sz="93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EASILY ACCESSIBLE</a:t>
            </a:r>
            <a:r>
              <a:rPr lang="en-US" sz="93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?</a:t>
            </a:r>
            <a:endParaRPr lang="en-US" sz="93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15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Picture Placeholder 3"/>
          <p:cNvSpPr>
            <a:spLocks noGrp="1"/>
          </p:cNvSpPr>
          <p:nvPr>
            <p:ph type="pic" idx="10"/>
          </p:nvPr>
        </p:nvSpPr>
        <p:spPr/>
      </p:sp>
      <p:sp>
        <p:nvSpPr>
          <p:cNvPr id="5" name="Subtitle 4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457200" y="1066800"/>
            <a:ext cx="7772400" cy="1470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smtClean="0">
                <a:solidFill>
                  <a:srgbClr val="0070C0"/>
                </a:solidFill>
                <a:latin typeface="Century Gothic" pitchFamily="34" charset="0"/>
              </a:rPr>
              <a:t>WHO</a:t>
            </a:r>
            <a:r>
              <a:rPr lang="en-US" smtClean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Century Gothic" pitchFamily="34" charset="0"/>
              </a:rPr>
              <a:t>ARE THE KNOWLEDGEABLE PERSONS?</a:t>
            </a:r>
            <a:endParaRPr lang="en-US" sz="3200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7" name="Subtitle 6"/>
          <p:cNvSpPr txBox="1">
            <a:spLocks/>
          </p:cNvSpPr>
          <p:nvPr/>
        </p:nvSpPr>
        <p:spPr>
          <a:xfrm>
            <a:off x="1219200" y="3124200"/>
            <a:ext cx="6400800" cy="175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Lucida Console" pitchFamily="49" charset="0"/>
              </a:rPr>
              <a:t>HOW MANY OF THEM WILL BE </a:t>
            </a:r>
            <a:r>
              <a:rPr lang="en-US" sz="4400" b="1" smtClean="0">
                <a:solidFill>
                  <a:schemeClr val="accent5">
                    <a:lumMod val="75000"/>
                  </a:schemeClr>
                </a:solidFill>
                <a:latin typeface="Lucida Console" pitchFamily="49" charset="0"/>
              </a:rPr>
              <a:t>RETIRING/LEAVING</a:t>
            </a:r>
            <a:r>
              <a:rPr lang="en-US" sz="4400" smtClean="0">
                <a:solidFill>
                  <a:schemeClr val="accent5">
                    <a:lumMod val="75000"/>
                  </a:schemeClr>
                </a:solidFill>
                <a:latin typeface="Lucida Console" pitchFamily="49" charset="0"/>
              </a:rPr>
              <a:t>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Lucida Console" pitchFamily="49" charset="0"/>
              </a:rPr>
              <a:t>THE DEPARTMENT?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Lucida Console" pitchFamily="49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QSIC 2016 - 25 August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C8A1FEF6-77F0-4C19-A53C-6C8D192611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9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5411573"/>
              </p:ext>
            </p:extLst>
          </p:nvPr>
        </p:nvGraphicFramePr>
        <p:xfrm>
          <a:off x="179512" y="0"/>
          <a:ext cx="8964488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63662"/>
            <a:ext cx="5610383" cy="36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83" y="1447800"/>
            <a:ext cx="261818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3229" y="152400"/>
            <a:ext cx="333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5"/>
                </a:solidFill>
                <a:effectLst>
                  <a:reflection blurRad="6350" stA="60000" endA="900" endPos="58000" dir="5400000" sy="-100000" algn="bl" rotWithShape="0"/>
                </a:effectLst>
              </a:rPr>
              <a:t>Types of Knowledge</a:t>
            </a:r>
            <a:endParaRPr lang="en-US" sz="2400" b="1" dirty="0">
              <a:solidFill>
                <a:schemeClr val="accent5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09800"/>
            <a:ext cx="19081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5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5" y="3140968"/>
            <a:ext cx="3473068" cy="255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3082504"/>
              </p:ext>
            </p:extLst>
          </p:nvPr>
        </p:nvGraphicFramePr>
        <p:xfrm>
          <a:off x="0" y="260649"/>
          <a:ext cx="8964488" cy="625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8652" y="1465914"/>
            <a:ext cx="3910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KNOWLEDGE AUDIT</a:t>
            </a:r>
            <a:endParaRPr lang="en-MY" sz="3600" b="1" dirty="0"/>
          </a:p>
        </p:txBody>
      </p:sp>
    </p:spTree>
    <p:extLst>
      <p:ext uri="{BB962C8B-B14F-4D97-AF65-F5344CB8AC3E}">
        <p14:creationId xmlns:p14="http://schemas.microsoft.com/office/powerpoint/2010/main" val="2498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7618"/>
            <a:ext cx="9144000" cy="513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0821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GROUP WORK: </a:t>
            </a:r>
          </a:p>
          <a:p>
            <a:pPr algn="ctr"/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WHAT ARE THE KNOWLEDGE ASSETS THAT YOU NEED?</a:t>
            </a:r>
            <a:endParaRPr lang="en-MY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IDENTIFY THE 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</a:rPr>
              <a:t>KNOWLEDGE  ASSETS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TO HELP YOU</a:t>
            </a:r>
            <a:endParaRPr lang="en-MY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536" y="2564904"/>
            <a:ext cx="87029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7075" indent="-727075">
              <a:buAutoNum type="arabicPeriod"/>
            </a:pP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MANAGE PROJECTS EFFECTIVELY</a:t>
            </a:r>
          </a:p>
          <a:p>
            <a:pPr marL="342900" indent="-342900">
              <a:buAutoNum type="arabicPeriod"/>
            </a:pP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NEGOTIATE A CONTRACT</a:t>
            </a:r>
          </a:p>
          <a:p>
            <a:pPr marL="342900" indent="-342900">
              <a:buAutoNum type="arabicPeriod"/>
            </a:pP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FINALISE ACCOUNT</a:t>
            </a:r>
          </a:p>
          <a:p>
            <a:pPr marL="342900" indent="-342900">
              <a:buAutoNum type="arabicPeriod"/>
            </a:pP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DESIGN A ROAD </a:t>
            </a:r>
            <a:endParaRPr lang="en-MY" sz="40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9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263072"/>
              </p:ext>
            </p:extLst>
          </p:nvPr>
        </p:nvGraphicFramePr>
        <p:xfrm>
          <a:off x="0" y="980729"/>
          <a:ext cx="9144000" cy="5153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80"/>
                <a:gridCol w="1356320"/>
                <a:gridCol w="1524000"/>
                <a:gridCol w="1524000"/>
                <a:gridCol w="1716360"/>
                <a:gridCol w="1331640"/>
              </a:tblGrid>
              <a:tr h="6480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DOCUMENT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METHOD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SKILL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EXPERIENCE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RELATIONSHIP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TALENT</a:t>
                      </a:r>
                      <a:endParaRPr lang="en-MY" sz="2000" dirty="0"/>
                    </a:p>
                  </a:txBody>
                  <a:tcPr/>
                </a:tc>
              </a:tr>
              <a:tr h="750941"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</a:tr>
              <a:tr h="750941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</a:tr>
              <a:tr h="750941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</a:tr>
              <a:tr h="750941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</a:tr>
              <a:tr h="750941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</a:tr>
              <a:tr h="750941"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3568" y="14807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KNOWLEDGE ASSETS FOR MANAGING PROJECTS EFFECTIVELY</a:t>
            </a:r>
            <a:endParaRPr lang="en-MY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4563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EXAMPLE</a:t>
            </a:r>
            <a:endParaRPr lang="en-MY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6802942"/>
              </p:ext>
            </p:extLst>
          </p:nvPr>
        </p:nvGraphicFramePr>
        <p:xfrm>
          <a:off x="0" y="260648"/>
          <a:ext cx="9120844" cy="710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01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760348"/>
            <a:ext cx="8208912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EXPLICIT vs TACIT KNOWLEDGE</a:t>
            </a:r>
            <a:endParaRPr lang="en-MY" sz="4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63691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How to create and transfer </a:t>
            </a:r>
          </a:p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explicit and tacit Knowledge?</a:t>
            </a:r>
            <a:endParaRPr lang="en-MY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03" y="89592"/>
            <a:ext cx="9282203" cy="692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7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0"/>
            <a:ext cx="5904655" cy="681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83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908720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KNOWLEDGE CAFÉ SESSION</a:t>
            </a:r>
            <a:endParaRPr lang="en-MY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132856"/>
            <a:ext cx="9144000" cy="175432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FOR EACH QUADRANT, SUGGEST  TOOLS/ APPROACHES THAT CAN BE USED TO  CREATE AND TRANSFER KNOWLEDGE</a:t>
            </a:r>
          </a:p>
        </p:txBody>
      </p:sp>
    </p:spTree>
    <p:extLst>
      <p:ext uri="{BB962C8B-B14F-4D97-AF65-F5344CB8AC3E}">
        <p14:creationId xmlns:p14="http://schemas.microsoft.com/office/powerpoint/2010/main" val="187889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66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6858000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Knowledge Managers Roles &amp; Responsibilities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-1676400" y="1143000"/>
          <a:ext cx="12039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21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991709"/>
            <a:ext cx="3733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Personalisation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Strategy </a:t>
            </a:r>
          </a:p>
          <a:p>
            <a:r>
              <a:rPr lang="en-US" sz="2000" dirty="0" smtClean="0">
                <a:latin typeface="Franklin Gothic Medium" pitchFamily="34" charset="0"/>
              </a:rPr>
              <a:t>Uses technology to </a:t>
            </a:r>
            <a:r>
              <a:rPr lang="en-US" sz="2000" dirty="0">
                <a:latin typeface="Franklin Gothic Medium" pitchFamily="34" charset="0"/>
              </a:rPr>
              <a:t>provide information of “Who knows what?” and </a:t>
            </a:r>
            <a:r>
              <a:rPr lang="en-US" sz="2000" dirty="0" smtClean="0">
                <a:latin typeface="Franklin Gothic Medium" pitchFamily="34" charset="0"/>
              </a:rPr>
              <a:t>to stimulate </a:t>
            </a:r>
            <a:r>
              <a:rPr lang="en-US" sz="2000" dirty="0">
                <a:latin typeface="Franklin Gothic Medium" pitchFamily="34" charset="0"/>
              </a:rPr>
              <a:t>personal contacts via collaborative </a:t>
            </a:r>
            <a:r>
              <a:rPr lang="en-US" sz="2000" dirty="0" smtClean="0">
                <a:latin typeface="Franklin Gothic Medium" pitchFamily="34" charset="0"/>
              </a:rPr>
              <a:t>means.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4658709"/>
            <a:ext cx="352839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Codification Strategy</a:t>
            </a:r>
            <a:r>
              <a:rPr lang="en-US" dirty="0" smtClean="0">
                <a:latin typeface="Franklin Gothic Medium" pitchFamily="34" charset="0"/>
              </a:rPr>
              <a:t> </a:t>
            </a:r>
          </a:p>
          <a:p>
            <a:r>
              <a:rPr lang="en-US" sz="2000" dirty="0" smtClean="0">
                <a:latin typeface="Franklin Gothic Medium" pitchFamily="34" charset="0"/>
              </a:rPr>
              <a:t>Detaches </a:t>
            </a:r>
            <a:r>
              <a:rPr lang="en-US" sz="2000" dirty="0">
                <a:latin typeface="Franklin Gothic Medium" pitchFamily="34" charset="0"/>
              </a:rPr>
              <a:t>knowledge from </a:t>
            </a:r>
            <a:r>
              <a:rPr lang="en-US" sz="2000" dirty="0" smtClean="0">
                <a:latin typeface="Franklin Gothic Medium" pitchFamily="34" charset="0"/>
              </a:rPr>
              <a:t>the knowledge bearers by </a:t>
            </a:r>
            <a:r>
              <a:rPr lang="en-US" sz="2000" dirty="0">
                <a:latin typeface="Franklin Gothic Medium" pitchFamily="34" charset="0"/>
              </a:rPr>
              <a:t>articulation and electronic </a:t>
            </a:r>
            <a:r>
              <a:rPr lang="en-US" sz="2000" dirty="0" smtClean="0">
                <a:latin typeface="Franklin Gothic Medium" pitchFamily="34" charset="0"/>
              </a:rPr>
              <a:t>storage so the </a:t>
            </a:r>
            <a:r>
              <a:rPr lang="en-US" sz="2000" dirty="0">
                <a:latin typeface="Franklin Gothic Medium" pitchFamily="34" charset="0"/>
              </a:rPr>
              <a:t>knowledge becomes explicit. 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810000" y="1651675"/>
          <a:ext cx="3810000" cy="262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5029200" y="4599101"/>
          <a:ext cx="3962400" cy="2358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 rot="20553855">
            <a:off x="2032340" y="5466878"/>
            <a:ext cx="3364107" cy="8925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Franklin Gothic Medium" pitchFamily="34" charset="0"/>
              </a:rPr>
              <a:t>Connecting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</a:rPr>
              <a:t>People to Content</a:t>
            </a:r>
            <a:endParaRPr lang="en-US" sz="2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674919">
            <a:off x="360426" y="2870388"/>
            <a:ext cx="3502307" cy="8925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Franklin Gothic Medium" pitchFamily="34" charset="0"/>
              </a:rPr>
              <a:t>Connecting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</a:rPr>
              <a:t>People to People</a:t>
            </a:r>
            <a:endParaRPr lang="en-US" sz="2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76200"/>
            <a:ext cx="6619568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JKR Knowledge Transfer </a:t>
            </a:r>
          </a:p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Strategies and Initiatives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4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4" grpId="0">
        <p:bldAsOne/>
      </p:bldGraphic>
      <p:bldGraphic spid="5" grpId="0">
        <p:bldAsOne/>
      </p:bldGraphic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9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33" t="10370" r="24583" b="8889"/>
          <a:stretch>
            <a:fillRect/>
          </a:stretch>
        </p:blipFill>
        <p:spPr bwMode="auto">
          <a:xfrm>
            <a:off x="4724400" y="76200"/>
            <a:ext cx="375407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81000" y="2204144"/>
            <a:ext cx="3719240" cy="259645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Best Practices</a:t>
            </a:r>
          </a:p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PM Competency Framework</a:t>
            </a:r>
          </a:p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Project Lessons Learned</a:t>
            </a:r>
          </a:p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Technical References and Guides</a:t>
            </a:r>
          </a:p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Presentations</a:t>
            </a:r>
          </a:p>
          <a:p>
            <a:pPr marL="234950" indent="-234950"/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Conference Papers</a:t>
            </a:r>
          </a:p>
          <a:p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469" y="1283559"/>
            <a:ext cx="3828080" cy="707886"/>
          </a:xfrm>
          <a:prstGeom prst="rect">
            <a:avLst/>
          </a:prstGeom>
          <a:solidFill>
            <a:srgbClr val="E8C0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>
                <a:solidFill>
                  <a:schemeClr val="accent4">
                    <a:lumMod val="50000"/>
                  </a:schemeClr>
                </a:solidFill>
              </a:rPr>
              <a:t>JPedia</a:t>
            </a:r>
            <a:endParaRPr lang="en-GB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GB" sz="2000" i="1" dirty="0" smtClean="0">
                <a:solidFill>
                  <a:schemeClr val="accent4">
                    <a:lumMod val="50000"/>
                  </a:schemeClr>
                </a:solidFill>
              </a:rPr>
              <a:t>Online Knowledge Repository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4468" y="1217574"/>
            <a:ext cx="3828081" cy="358302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Elbow Connector 14"/>
          <p:cNvCxnSpPr/>
          <p:nvPr/>
        </p:nvCxnSpPr>
        <p:spPr>
          <a:xfrm rot="16200000" flipH="1">
            <a:off x="855700" y="5204926"/>
            <a:ext cx="1032258" cy="22360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TextBox 2"/>
          <p:cNvSpPr txBox="1"/>
          <p:nvPr/>
        </p:nvSpPr>
        <p:spPr>
          <a:xfrm>
            <a:off x="990600" y="5877538"/>
            <a:ext cx="3581400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Connect People to Content</a:t>
            </a:r>
            <a:endParaRPr lang="en-US" sz="2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25" y="2105122"/>
            <a:ext cx="3295650" cy="364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76" y="2984500"/>
            <a:ext cx="2786224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 rot="20564892">
            <a:off x="5486984" y="2703269"/>
            <a:ext cx="3042375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25198"/>
                </a:solidFill>
              </a:rPr>
              <a:t>Share Explicit Knowledge</a:t>
            </a:r>
            <a:endParaRPr lang="en-US" b="1" dirty="0">
              <a:solidFill>
                <a:srgbClr val="025198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3810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JKR KM Online Tools </a:t>
            </a:r>
            <a:endParaRPr lang="en-GB" sz="2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285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11" grpId="0" animBg="1"/>
      <p:bldP spid="12" grpId="0" animBg="1"/>
      <p:bldP spid="3" grpId="0" animBg="1"/>
      <p:bldP spid="20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14234862"/>
              </p:ext>
            </p:extLst>
          </p:nvPr>
        </p:nvGraphicFramePr>
        <p:xfrm>
          <a:off x="395536" y="881336"/>
          <a:ext cx="835292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63688" y="5130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Learning Outcomes</a:t>
            </a:r>
            <a:endParaRPr lang="en-MY" sz="4000" b="1" dirty="0"/>
          </a:p>
        </p:txBody>
      </p:sp>
    </p:spTree>
    <p:extLst>
      <p:ext uri="{BB962C8B-B14F-4D97-AF65-F5344CB8AC3E}">
        <p14:creationId xmlns:p14="http://schemas.microsoft.com/office/powerpoint/2010/main" val="29022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54358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/>
                <a:latin typeface="+mj-lt"/>
              </a:rPr>
              <a:t>JPedia</a:t>
            </a:r>
            <a:r>
              <a:rPr lang="en-US" sz="2800" b="1" dirty="0">
                <a:effectLst/>
                <a:latin typeface="+mj-lt"/>
              </a:rPr>
              <a:t> Statistics</a:t>
            </a:r>
          </a:p>
        </p:txBody>
      </p:sp>
      <p:grpSp>
        <p:nvGrpSpPr>
          <p:cNvPr id="5" name="Group 7"/>
          <p:cNvGrpSpPr/>
          <p:nvPr/>
        </p:nvGrpSpPr>
        <p:grpSpPr>
          <a:xfrm>
            <a:off x="1141038" y="1378803"/>
            <a:ext cx="3671367" cy="4002006"/>
            <a:chOff x="1141038" y="1378803"/>
            <a:chExt cx="3671367" cy="40020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038" y="4390209"/>
              <a:ext cx="990600" cy="9906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038" y="2912053"/>
              <a:ext cx="1007890" cy="10078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12591" y="2039677"/>
              <a:ext cx="2599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dirty="0">
                  <a:solidFill>
                    <a:schemeClr val="bg1">
                      <a:lumMod val="50000"/>
                    </a:schemeClr>
                  </a:solidFill>
                </a:rPr>
                <a:t>AVERAGE VISITS/DAY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12591" y="1378803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sz="4400" b="1" dirty="0"/>
                <a:t>60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12591" y="3563677"/>
              <a:ext cx="962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dirty="0">
                  <a:solidFill>
                    <a:schemeClr val="bg1">
                      <a:lumMod val="50000"/>
                    </a:schemeClr>
                  </a:solidFill>
                </a:rPr>
                <a:t>PAGES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12591" y="2845965"/>
              <a:ext cx="17283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sz="4800" b="1" dirty="0"/>
                <a:t>9,433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2591" y="4935277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dirty="0">
                  <a:solidFill>
                    <a:schemeClr val="bg1">
                      <a:lumMod val="50000"/>
                    </a:schemeClr>
                  </a:solidFill>
                </a:rPr>
                <a:t>UPLOADED FILES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12591" y="4268468"/>
              <a:ext cx="17283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MY" sz="4800" b="1" dirty="0"/>
                <a:t>7,444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" y="1334768"/>
            <a:ext cx="839029" cy="40460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MY" sz="2800" b="1" dirty="0">
                <a:solidFill>
                  <a:schemeClr val="tx1"/>
                </a:solidFill>
              </a:rPr>
              <a:t>PAGE</a:t>
            </a:r>
            <a:r>
              <a:rPr lang="en-MY" sz="2800" dirty="0">
                <a:solidFill>
                  <a:schemeClr val="tx1"/>
                </a:solidFill>
              </a:rPr>
              <a:t> STATISTICS</a:t>
            </a:r>
          </a:p>
        </p:txBody>
      </p:sp>
      <p:grpSp>
        <p:nvGrpSpPr>
          <p:cNvPr id="8" name="Group 26"/>
          <p:cNvGrpSpPr/>
          <p:nvPr/>
        </p:nvGrpSpPr>
        <p:grpSpPr>
          <a:xfrm>
            <a:off x="4710303" y="2638961"/>
            <a:ext cx="4205097" cy="1465648"/>
            <a:chOff x="4971380" y="3868352"/>
            <a:chExt cx="4205097" cy="1465648"/>
          </a:xfrm>
        </p:grpSpPr>
        <p:grpSp>
          <p:nvGrpSpPr>
            <p:cNvPr id="15" name="Group 14"/>
            <p:cNvGrpSpPr/>
            <p:nvPr/>
          </p:nvGrpSpPr>
          <p:grpSpPr>
            <a:xfrm>
              <a:off x="6632191" y="3868352"/>
              <a:ext cx="2544286" cy="1465648"/>
              <a:chOff x="2212591" y="3838961"/>
              <a:chExt cx="2544286" cy="1465648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212591" y="4935277"/>
                <a:ext cx="2544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MY" dirty="0">
                    <a:solidFill>
                      <a:schemeClr val="bg1">
                        <a:lumMod val="50000"/>
                      </a:schemeClr>
                    </a:solidFill>
                  </a:rPr>
                  <a:t>REGISTERED USERS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212591" y="3838961"/>
                <a:ext cx="249299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MY" sz="7200" b="1" dirty="0"/>
                  <a:t>2,672</a:t>
                </a:r>
              </a:p>
            </p:txBody>
          </p:sp>
        </p:grpSp>
        <p:pic>
          <p:nvPicPr>
            <p:cNvPr id="26" name="Picture 2" descr="Image result for PEOPLE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380" y="4124991"/>
              <a:ext cx="1635412" cy="1116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25" name="Straight Connector 1024"/>
          <p:cNvCxnSpPr/>
          <p:nvPr/>
        </p:nvCxnSpPr>
        <p:spPr>
          <a:xfrm>
            <a:off x="-76200" y="914400"/>
            <a:ext cx="44483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1027"/>
          <p:cNvSpPr/>
          <p:nvPr/>
        </p:nvSpPr>
        <p:spPr>
          <a:xfrm>
            <a:off x="4267200" y="838200"/>
            <a:ext cx="152400" cy="1092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184368" y="5842345"/>
            <a:ext cx="4170024" cy="1015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36624"/>
            <a:ext cx="1178148" cy="8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2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0" y="2133600"/>
            <a:ext cx="2667000" cy="3581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1314448"/>
            <a:ext cx="2667000" cy="7620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JPedia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/>
          <a:srcRect l="5769" t="29955" r="5178" b="49704"/>
          <a:stretch/>
        </p:blipFill>
        <p:spPr bwMode="auto">
          <a:xfrm>
            <a:off x="3276600" y="-1"/>
            <a:ext cx="5823284" cy="1142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374303"/>
            <a:ext cx="582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Challenges</a:t>
            </a:r>
            <a:endParaRPr lang="en-US" sz="28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08284" y="1142999"/>
            <a:ext cx="89916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D:\ROZNITA OTHMAN\CoP_DISK D\CoP Promo\BadgeJCOP00_revised 12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10942" b="6987"/>
          <a:stretch/>
        </p:blipFill>
        <p:spPr bwMode="auto">
          <a:xfrm>
            <a:off x="62747" y="-19052"/>
            <a:ext cx="1179802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2400" y="2286000"/>
            <a:ext cx="2514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b="1" dirty="0"/>
              <a:t>Why some still have not used </a:t>
            </a:r>
            <a:r>
              <a:rPr lang="en-US" sz="2000" b="1" dirty="0" err="1"/>
              <a:t>JPedia</a:t>
            </a:r>
            <a:endParaRPr lang="en-US" sz="2000" b="1" dirty="0"/>
          </a:p>
          <a:p>
            <a:pPr lvl="0"/>
            <a:endParaRPr lang="en-US" sz="1500" dirty="0"/>
          </a:p>
          <a:p>
            <a:pPr lvl="0"/>
            <a:r>
              <a:rPr lang="en-MY" sz="1500" dirty="0"/>
              <a:t>The majority of participants cites “</a:t>
            </a:r>
            <a:r>
              <a:rPr lang="en-MY" sz="1500" dirty="0" err="1"/>
              <a:t>Tiada</a:t>
            </a:r>
            <a:r>
              <a:rPr lang="en-MY" sz="1500" dirty="0"/>
              <a:t> </a:t>
            </a:r>
            <a:r>
              <a:rPr lang="en-MY" sz="1500" dirty="0" err="1"/>
              <a:t>arahan</a:t>
            </a:r>
            <a:r>
              <a:rPr lang="en-MY" sz="1500" dirty="0"/>
              <a:t> </a:t>
            </a:r>
            <a:r>
              <a:rPr lang="en-MY" sz="1500" dirty="0" err="1"/>
              <a:t>khusus</a:t>
            </a:r>
            <a:r>
              <a:rPr lang="en-MY" sz="1500" dirty="0"/>
              <a:t> </a:t>
            </a:r>
            <a:r>
              <a:rPr lang="en-MY" sz="1500" dirty="0" err="1"/>
              <a:t>daripada</a:t>
            </a:r>
            <a:r>
              <a:rPr lang="en-MY" sz="1500" dirty="0"/>
              <a:t> </a:t>
            </a:r>
            <a:r>
              <a:rPr lang="en-MY" sz="1500" dirty="0" err="1"/>
              <a:t>ketua</a:t>
            </a:r>
            <a:r>
              <a:rPr lang="en-MY" sz="1500" dirty="0"/>
              <a:t> </a:t>
            </a:r>
            <a:r>
              <a:rPr lang="en-MY" sz="1500" dirty="0" err="1"/>
              <a:t>saya</a:t>
            </a:r>
            <a:r>
              <a:rPr lang="en-MY" sz="1500" dirty="0"/>
              <a:t>”, “</a:t>
            </a:r>
            <a:r>
              <a:rPr lang="fi-FI" sz="1500" dirty="0"/>
              <a:t>Tiada kaitan dengan tugas hakiki/KPI saya” and</a:t>
            </a:r>
            <a:r>
              <a:rPr lang="en-MY" sz="1500" dirty="0"/>
              <a:t> “</a:t>
            </a:r>
            <a:r>
              <a:rPr lang="en-MY" sz="1500" dirty="0" err="1"/>
              <a:t>Tiada</a:t>
            </a:r>
            <a:r>
              <a:rPr lang="en-MY" sz="1500" dirty="0"/>
              <a:t> masa” as </a:t>
            </a:r>
            <a:r>
              <a:rPr lang="en-MY" sz="1500" b="1" dirty="0"/>
              <a:t>three</a:t>
            </a:r>
            <a:r>
              <a:rPr lang="en-MY" sz="1500" dirty="0"/>
              <a:t> main reasons</a:t>
            </a:r>
          </a:p>
          <a:p>
            <a:pPr lvl="0"/>
            <a:endParaRPr lang="en-MY" sz="1400" dirty="0"/>
          </a:p>
          <a:p>
            <a:endParaRPr lang="en-GB" sz="1400" dirty="0"/>
          </a:p>
        </p:txBody>
      </p:sp>
      <p:graphicFrame>
        <p:nvGraphicFramePr>
          <p:cNvPr id="20" name="Chart 19"/>
          <p:cNvGraphicFramePr/>
          <p:nvPr>
            <p:extLst/>
          </p:nvPr>
        </p:nvGraphicFramePr>
        <p:xfrm>
          <a:off x="2667000" y="2078736"/>
          <a:ext cx="6248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6142736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i="1" dirty="0" err="1"/>
              <a:t>JPedia</a:t>
            </a:r>
            <a:r>
              <a:rPr lang="en-US" sz="1400" i="1" dirty="0"/>
              <a:t> Survey 2017 (612 respondents out of 7,088 individuals with registered JKR email account (8.6%))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0146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67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/>
          <a:srcRect l="5769" t="29955" r="5178" b="49704"/>
          <a:stretch/>
        </p:blipFill>
        <p:spPr bwMode="auto">
          <a:xfrm>
            <a:off x="3276600" y="-1"/>
            <a:ext cx="5823284" cy="1142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374303"/>
            <a:ext cx="582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JKR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08284" y="1142999"/>
            <a:ext cx="89916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2648" y="2071036"/>
            <a:ext cx="5721682" cy="34163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Peer networks of practitioners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within JKR </a:t>
            </a:r>
            <a:r>
              <a:rPr lang="en-US" sz="2400" b="1" dirty="0" smtClean="0">
                <a:solidFill>
                  <a:srgbClr val="002060"/>
                </a:solidFill>
              </a:rPr>
              <a:t>who help each other to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perform better </a:t>
            </a:r>
            <a:r>
              <a:rPr lang="en-US" sz="2400" b="1" dirty="0" smtClean="0">
                <a:solidFill>
                  <a:srgbClr val="002060"/>
                </a:solidFill>
              </a:rPr>
              <a:t>by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sharing knowledge and experience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Through this collaborative environment,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new knowledge</a:t>
            </a:r>
            <a:r>
              <a:rPr lang="en-US" sz="2400" b="1" dirty="0" smtClean="0">
                <a:solidFill>
                  <a:srgbClr val="002060"/>
                </a:solidFill>
              </a:rPr>
              <a:t> is created and will help spark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innovation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1743242" y="3256207"/>
            <a:ext cx="3540493" cy="7154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Picture 1" descr="D:\ROZNITA OTHMAN\CoP_DISK D\CoP Promo\BadgeJCOP00_revised 12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10942" b="6987"/>
          <a:stretch/>
        </p:blipFill>
        <p:spPr bwMode="auto">
          <a:xfrm>
            <a:off x="62747" y="-19052"/>
            <a:ext cx="1179802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11"/>
          <p:cNvSpPr/>
          <p:nvPr/>
        </p:nvSpPr>
        <p:spPr>
          <a:xfrm>
            <a:off x="652648" y="2172101"/>
            <a:ext cx="2054994" cy="609600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4" cstate="print"/>
          <a:srcRect t="28292" r="53403" b="24001"/>
          <a:stretch/>
        </p:blipFill>
        <p:spPr bwMode="auto">
          <a:xfrm>
            <a:off x="5940391" y="1447800"/>
            <a:ext cx="3197192" cy="2523885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perspectiveContrastingLeftFacing"/>
            <a:lightRig rig="threePt" dir="t"/>
          </a:scene3d>
          <a:sp3d>
            <a:bevelT prst="convex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666475"/>
            <a:ext cx="4171276" cy="100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7" y="5666475"/>
            <a:ext cx="4171276" cy="100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3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381000" y="1473200"/>
          <a:ext cx="85344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3878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CoP Domains @ JKR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16"/>
            <a:ext cx="3563888" cy="898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256" y="1196752"/>
            <a:ext cx="3312368" cy="68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4478" y="16800"/>
            <a:ext cx="548219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CoP</a:t>
            </a:r>
            <a:r>
              <a:rPr lang="en-US" sz="3600" b="1" dirty="0" smtClean="0"/>
              <a:t>  Publications</a:t>
            </a:r>
            <a:endParaRPr lang="en-MY" sz="3600" b="1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72" y="3356992"/>
            <a:ext cx="5482199" cy="284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803" y="565400"/>
            <a:ext cx="2248895" cy="280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50043" y="221454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CoP</a:t>
            </a:r>
            <a:r>
              <a:rPr lang="en-US" b="1" dirty="0" smtClean="0"/>
              <a:t> Starter Kit</a:t>
            </a:r>
            <a:endParaRPr lang="en-MY" b="1" dirty="0"/>
          </a:p>
        </p:txBody>
      </p:sp>
    </p:spTree>
    <p:extLst>
      <p:ext uri="{BB962C8B-B14F-4D97-AF65-F5344CB8AC3E}">
        <p14:creationId xmlns:p14="http://schemas.microsoft.com/office/powerpoint/2010/main" val="13070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ubtitle 4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r="10291" b="6000"/>
          <a:stretch/>
        </p:blipFill>
        <p:spPr bwMode="auto">
          <a:xfrm>
            <a:off x="7260" y="-5679"/>
            <a:ext cx="4524894" cy="314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type="pic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4471" r="23450" b="10730"/>
          <a:stretch/>
        </p:blipFill>
        <p:spPr bwMode="auto">
          <a:xfrm>
            <a:off x="5112659" y="0"/>
            <a:ext cx="3923929" cy="342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r="11865"/>
          <a:stretch/>
        </p:blipFill>
        <p:spPr bwMode="auto">
          <a:xfrm>
            <a:off x="189202" y="2739246"/>
            <a:ext cx="4236231" cy="3700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r="10561" b="4345"/>
          <a:stretch/>
        </p:blipFill>
        <p:spPr bwMode="auto">
          <a:xfrm>
            <a:off x="4860031" y="3004252"/>
            <a:ext cx="4176557" cy="298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95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13346" y="2209800"/>
            <a:ext cx="3733800" cy="22532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4950" indent="-234950"/>
            <a:r>
              <a:rPr lang="en-GB" sz="1600" dirty="0" err="1" smtClean="0">
                <a:solidFill>
                  <a:schemeClr val="accent5">
                    <a:lumMod val="75000"/>
                  </a:schemeClr>
                </a:solidFill>
              </a:rPr>
              <a:t>CoP</a:t>
            </a:r>
            <a:r>
              <a:rPr lang="en-GB" sz="1600" dirty="0" smtClean="0">
                <a:solidFill>
                  <a:schemeClr val="accent5">
                    <a:lumMod val="75000"/>
                  </a:schemeClr>
                </a:solidFill>
              </a:rPr>
              <a:t> Domains</a:t>
            </a:r>
          </a:p>
          <a:p>
            <a:pPr marL="234950" indent="-234950"/>
            <a:r>
              <a:rPr lang="en-GB" sz="1600" dirty="0" smtClean="0">
                <a:solidFill>
                  <a:schemeClr val="accent5">
                    <a:lumMod val="75000"/>
                  </a:schemeClr>
                </a:solidFill>
              </a:rPr>
              <a:t>Subject Matter Experts Profile</a:t>
            </a:r>
          </a:p>
          <a:p>
            <a:pPr marL="234950" indent="-234950"/>
            <a:r>
              <a:rPr lang="en-GB" sz="1600" dirty="0" smtClean="0">
                <a:solidFill>
                  <a:schemeClr val="accent5">
                    <a:lumMod val="75000"/>
                  </a:schemeClr>
                </a:solidFill>
              </a:rPr>
              <a:t>Ask and Discuss Online Platform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619" y="1295949"/>
            <a:ext cx="4017254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>
                <a:solidFill>
                  <a:srgbClr val="C00000"/>
                </a:solidFill>
              </a:rPr>
              <a:t>JCoP</a:t>
            </a:r>
            <a:endParaRPr lang="en-GB" sz="2000" b="1" dirty="0" smtClean="0">
              <a:solidFill>
                <a:srgbClr val="C00000"/>
              </a:solidFill>
            </a:endParaRPr>
          </a:p>
          <a:p>
            <a:pPr algn="ctr"/>
            <a:r>
              <a:rPr lang="en-GB" sz="2000" i="1" dirty="0" err="1" smtClean="0">
                <a:solidFill>
                  <a:srgbClr val="C00000"/>
                </a:solidFill>
              </a:rPr>
              <a:t>Virual</a:t>
            </a:r>
            <a:r>
              <a:rPr lang="en-GB" sz="2000" i="1" dirty="0" smtClean="0">
                <a:solidFill>
                  <a:srgbClr val="C00000"/>
                </a:solidFill>
              </a:rPr>
              <a:t> Communities of Practice</a:t>
            </a:r>
            <a:endParaRPr lang="en-GB" sz="2000" i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619" y="1217575"/>
            <a:ext cx="4024181" cy="358302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304800" y="3810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JKR KM Online Tools </a:t>
            </a:r>
            <a:endParaRPr lang="en-GB" sz="2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cxnSp>
        <p:nvCxnSpPr>
          <p:cNvPr id="27" name="Elbow Connector 26"/>
          <p:cNvCxnSpPr/>
          <p:nvPr/>
        </p:nvCxnSpPr>
        <p:spPr>
          <a:xfrm rot="5400000">
            <a:off x="2506203" y="5217101"/>
            <a:ext cx="1076936" cy="24393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extBox 15"/>
          <p:cNvSpPr txBox="1"/>
          <p:nvPr/>
        </p:nvSpPr>
        <p:spPr>
          <a:xfrm>
            <a:off x="121439" y="5869975"/>
            <a:ext cx="368856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Connect People to People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2" y="4038600"/>
            <a:ext cx="284284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27579" y="19463"/>
            <a:ext cx="41148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People –  The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Way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22837" t="5600" r="37395" b="4631"/>
          <a:stretch>
            <a:fillRect/>
          </a:stretch>
        </p:blipFill>
        <p:spPr bwMode="auto">
          <a:xfrm>
            <a:off x="5410200" y="685800"/>
            <a:ext cx="3313315" cy="420703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l="27756" t="11634" r="40350" b="7867"/>
          <a:stretch>
            <a:fillRect/>
          </a:stretch>
        </p:blipFill>
        <p:spPr bwMode="auto">
          <a:xfrm>
            <a:off x="6096000" y="1524000"/>
            <a:ext cx="2839725" cy="403170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27950" t="6601" r="40550" b="5201"/>
          <a:stretch>
            <a:fillRect/>
          </a:stretch>
        </p:blipFill>
        <p:spPr bwMode="auto">
          <a:xfrm>
            <a:off x="5115814" y="2789837"/>
            <a:ext cx="2599450" cy="409413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 rot="20564892">
            <a:off x="5158924" y="2669599"/>
            <a:ext cx="2971800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25198"/>
                </a:solidFill>
              </a:rPr>
              <a:t>Share Tacit Knowledge</a:t>
            </a:r>
            <a:endParaRPr lang="en-US" b="1" dirty="0">
              <a:solidFill>
                <a:srgbClr val="0251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3" grpId="0" animBg="1"/>
      <p:bldP spid="24" grpId="0"/>
      <p:bldP spid="16" grpId="0" animBg="1"/>
      <p:bldP spid="18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/>
          <a:srcRect l="5769" t="29955" r="5178" b="49704"/>
          <a:stretch/>
        </p:blipFill>
        <p:spPr bwMode="auto">
          <a:xfrm>
            <a:off x="3276600" y="-1"/>
            <a:ext cx="5823284" cy="1142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170319"/>
            <a:ext cx="4740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People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 – The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Way! </a:t>
            </a:r>
            <a:endParaRPr lang="en-US" sz="2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8284" y="1219199"/>
            <a:ext cx="8991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 descr="D:\ROZNITA OTHMAN\CoP_DISK D\CoP Promo\BadgeJCOP00_revised 12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r="13324"/>
          <a:stretch/>
        </p:blipFill>
        <p:spPr bwMode="auto">
          <a:xfrm>
            <a:off x="76200" y="0"/>
            <a:ext cx="1066800" cy="115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ROZNITA OTHMAN\CoP\CoP TASK FORCE\jcop logo.jpg"/>
          <p:cNvPicPr/>
          <p:nvPr/>
        </p:nvPicPr>
        <p:blipFill rotWithShape="1">
          <a:blip r:embed="rId4" cstate="print">
            <a:extLst/>
          </a:blip>
          <a:srcRect l="1242" t="17050" r="5644" b="8032"/>
          <a:stretch/>
        </p:blipFill>
        <p:spPr bwMode="auto">
          <a:xfrm>
            <a:off x="4648200" y="1905000"/>
            <a:ext cx="4038600" cy="2387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79512" y="1861592"/>
            <a:ext cx="3935288" cy="187220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MY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collaborative tool 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enables people to share data, information and knowledge in real time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MY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MY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facilitate exchange of ideas and solutions </a:t>
            </a:r>
            <a:r>
              <a:rPr kumimoji="0" lang="en-MY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well as </a:t>
            </a:r>
            <a:r>
              <a:rPr kumimoji="0" lang="en-MY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track members’ participation</a:t>
            </a:r>
            <a:endParaRPr kumimoji="0" lang="en-MY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68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8"/>
          <a:stretch/>
        </p:blipFill>
        <p:spPr>
          <a:xfrm>
            <a:off x="76200" y="1143000"/>
            <a:ext cx="8880873" cy="5483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JCoP Statistics – Posts Breakdown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4419600"/>
            <a:ext cx="8229600" cy="1447800"/>
          </a:xfrm>
          <a:prstGeom prst="rect">
            <a:avLst/>
          </a:prstGeom>
          <a:solidFill>
            <a:srgbClr val="51515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3,895 posts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86561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-2341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ICE BREAKING  session</a:t>
            </a:r>
            <a:endParaRPr lang="en-MY" sz="4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65006959"/>
              </p:ext>
            </p:extLst>
          </p:nvPr>
        </p:nvGraphicFramePr>
        <p:xfrm>
          <a:off x="0" y="4234160"/>
          <a:ext cx="9144000" cy="262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19293"/>
            <a:ext cx="7560840" cy="5445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82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JCoP Statistics – Views Breakdown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11048"/>
            <a:ext cx="8686800" cy="579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4419600"/>
            <a:ext cx="8229600" cy="1447800"/>
          </a:xfrm>
          <a:prstGeom prst="rect">
            <a:avLst/>
          </a:prstGeom>
          <a:solidFill>
            <a:srgbClr val="51515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128,152 views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97701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03028" y="914400"/>
            <a:ext cx="3733800" cy="4800600"/>
          </a:xfrm>
          <a:prstGeom prst="rect">
            <a:avLst/>
          </a:prstGeom>
          <a:solidFill>
            <a:srgbClr val="FDEFE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TextBox 2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JCoP Statistics – Quick Stats</a:t>
            </a:r>
          </a:p>
        </p:txBody>
      </p:sp>
      <p:pic>
        <p:nvPicPr>
          <p:cNvPr id="2052" name="Picture 4" descr="https://maxcdn.icons8.com/Share/icon/Business/questions16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90" y="1066800"/>
            <a:ext cx="1559394" cy="155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axcdn.icons8.com/Share/icon/Business/comments16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2" y="4178072"/>
            <a:ext cx="1290352" cy="129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orrect 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21" y="2670362"/>
            <a:ext cx="1366931" cy="13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70672" y="2081870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>
                <a:solidFill>
                  <a:schemeClr val="bg1">
                    <a:lumMod val="50000"/>
                  </a:schemeClr>
                </a:solidFill>
              </a:rPr>
              <a:t>QUESTIONS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5628" y="1360827"/>
            <a:ext cx="22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800" b="1" dirty="0"/>
              <a:t>1,093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70672" y="3522467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>
                <a:solidFill>
                  <a:schemeClr val="bg1">
                    <a:lumMod val="50000"/>
                  </a:schemeClr>
                </a:solidFill>
              </a:rPr>
              <a:t>ANSWERS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31828" y="2801424"/>
            <a:ext cx="22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800" b="1" dirty="0"/>
              <a:t>2,085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70672" y="5046467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>
                <a:solidFill>
                  <a:schemeClr val="bg1">
                    <a:lumMod val="50000"/>
                  </a:schemeClr>
                </a:solidFill>
              </a:rPr>
              <a:t>COMMENTS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31828" y="4325424"/>
            <a:ext cx="22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800" b="1" dirty="0"/>
              <a:t>717</a:t>
            </a:r>
          </a:p>
        </p:txBody>
      </p:sp>
      <p:pic>
        <p:nvPicPr>
          <p:cNvPr id="2060" name="Picture 12" descr="http://simpleicon.com/wp-content/uploads/multy-user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21411"/>
            <a:ext cx="2288041" cy="228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38800" y="2133600"/>
            <a:ext cx="2067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000" b="1" dirty="0"/>
              <a:t>2,211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8800" y="5216454"/>
            <a:ext cx="2276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/>
              <a:t>REGISTERED </a:t>
            </a:r>
            <a:r>
              <a:rPr lang="en-MY" sz="1600" b="1" dirty="0"/>
              <a:t>USERS</a:t>
            </a: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5184368" y="5842345"/>
            <a:ext cx="4170024" cy="1015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8666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2133600"/>
            <a:ext cx="2667000" cy="297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1524000"/>
            <a:ext cx="2667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/>
          <a:srcRect l="5769" t="29955" r="5178" b="49704"/>
          <a:stretch/>
        </p:blipFill>
        <p:spPr bwMode="auto">
          <a:xfrm>
            <a:off x="3276600" y="-1"/>
            <a:ext cx="5823284" cy="1142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374303"/>
            <a:ext cx="582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Challenges</a:t>
            </a:r>
            <a:endParaRPr lang="en-US" sz="28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08284" y="1142999"/>
            <a:ext cx="89916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D:\ROZNITA OTHMAN\CoP_DISK D\CoP Promo\BadgeJCOP00_revised 12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10942" b="6987"/>
          <a:stretch/>
        </p:blipFill>
        <p:spPr bwMode="auto">
          <a:xfrm>
            <a:off x="62747" y="-19052"/>
            <a:ext cx="1179802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16229" y="16002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JCoP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6" name="Chart 15"/>
          <p:cNvGraphicFramePr/>
          <p:nvPr>
            <p:extLst/>
          </p:nvPr>
        </p:nvGraphicFramePr>
        <p:xfrm>
          <a:off x="1409700" y="1969532"/>
          <a:ext cx="7315200" cy="431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2400" y="2286000"/>
            <a:ext cx="25146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b="1" dirty="0"/>
              <a:t>What strongly limit users to participate in JCoP?</a:t>
            </a:r>
          </a:p>
          <a:p>
            <a:pPr lvl="0"/>
            <a:endParaRPr lang="en-US" sz="1500" dirty="0"/>
          </a:p>
          <a:p>
            <a:pPr lvl="0"/>
            <a:r>
              <a:rPr lang="en-MY" sz="1500" dirty="0"/>
              <a:t>The majority of participants give being unable to allocate time as the main reason, and not being part of their job as the second reason</a:t>
            </a:r>
          </a:p>
          <a:p>
            <a:pPr lvl="0"/>
            <a:endParaRPr lang="en-MY" sz="1400" dirty="0"/>
          </a:p>
          <a:p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63347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i="1" dirty="0" err="1"/>
              <a:t>JCoP</a:t>
            </a:r>
            <a:r>
              <a:rPr lang="en-US" sz="1400" i="1" dirty="0"/>
              <a:t> Survey 2014 (153 respondents out of 586 individuals with registered with </a:t>
            </a:r>
            <a:r>
              <a:rPr lang="en-US" sz="1400" i="1" dirty="0" err="1"/>
              <a:t>JCoP</a:t>
            </a:r>
            <a:r>
              <a:rPr lang="en-US" sz="1400" i="1" dirty="0"/>
              <a:t> Portal (26.1%))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731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8"/>
          <a:stretch/>
        </p:blipFill>
        <p:spPr>
          <a:xfrm>
            <a:off x="76200" y="1143000"/>
            <a:ext cx="8880873" cy="5483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JCoP Statistics – Posts Breakdown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4419600"/>
            <a:ext cx="8229600" cy="1447800"/>
          </a:xfrm>
          <a:prstGeom prst="rect">
            <a:avLst/>
          </a:prstGeom>
          <a:solidFill>
            <a:srgbClr val="51515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3,895 posts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371104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JCoP Statistics – Views Breakdown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11048"/>
            <a:ext cx="8686800" cy="579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4419600"/>
            <a:ext cx="8229600" cy="1447800"/>
          </a:xfrm>
          <a:prstGeom prst="rect">
            <a:avLst/>
          </a:prstGeom>
          <a:solidFill>
            <a:srgbClr val="51515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128,152 views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397115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03028" y="914400"/>
            <a:ext cx="3733800" cy="4800600"/>
          </a:xfrm>
          <a:prstGeom prst="rect">
            <a:avLst/>
          </a:prstGeom>
          <a:solidFill>
            <a:srgbClr val="FDEFE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TextBox 2"/>
          <p:cNvSpPr txBox="1"/>
          <p:nvPr/>
        </p:nvSpPr>
        <p:spPr>
          <a:xfrm>
            <a:off x="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JCoP Statistics – Quick Stats</a:t>
            </a:r>
          </a:p>
        </p:txBody>
      </p:sp>
      <p:pic>
        <p:nvPicPr>
          <p:cNvPr id="2052" name="Picture 4" descr="https://maxcdn.icons8.com/Share/icon/Business/questions16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90" y="1066800"/>
            <a:ext cx="1559394" cy="155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axcdn.icons8.com/Share/icon/Business/comments16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2" y="4178072"/>
            <a:ext cx="1290352" cy="129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orrect 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21" y="2670362"/>
            <a:ext cx="1366931" cy="13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70672" y="2081870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>
                <a:solidFill>
                  <a:schemeClr val="bg1">
                    <a:lumMod val="50000"/>
                  </a:schemeClr>
                </a:solidFill>
              </a:rPr>
              <a:t>QUESTIONS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5628" y="1360827"/>
            <a:ext cx="22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800" b="1" dirty="0"/>
              <a:t>1,093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70672" y="3522467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>
                <a:solidFill>
                  <a:schemeClr val="bg1">
                    <a:lumMod val="50000"/>
                  </a:schemeClr>
                </a:solidFill>
              </a:rPr>
              <a:t>ANSWERS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31828" y="2801424"/>
            <a:ext cx="22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800" b="1" dirty="0"/>
              <a:t>2,085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70672" y="5046467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>
                <a:solidFill>
                  <a:schemeClr val="bg1">
                    <a:lumMod val="50000"/>
                  </a:schemeClr>
                </a:solidFill>
              </a:rPr>
              <a:t>COMMENTS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31828" y="4325424"/>
            <a:ext cx="226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800" b="1" dirty="0"/>
              <a:t>717</a:t>
            </a:r>
          </a:p>
        </p:txBody>
      </p:sp>
      <p:pic>
        <p:nvPicPr>
          <p:cNvPr id="2060" name="Picture 12" descr="http://simpleicon.com/wp-content/uploads/multy-user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21411"/>
            <a:ext cx="2288041" cy="228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38800" y="2133600"/>
            <a:ext cx="2067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6000" b="1" dirty="0"/>
              <a:t>2,211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8800" y="5216454"/>
            <a:ext cx="2276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600" dirty="0"/>
              <a:t>REGISTERED </a:t>
            </a:r>
            <a:r>
              <a:rPr lang="en-MY" sz="1600" b="1" dirty="0"/>
              <a:t>USERS</a:t>
            </a: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5184368" y="5842345"/>
            <a:ext cx="4170024" cy="1015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9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2133600"/>
            <a:ext cx="2667000" cy="297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1524000"/>
            <a:ext cx="2667000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/>
          <a:srcRect l="5769" t="29955" r="5178" b="49704"/>
          <a:stretch/>
        </p:blipFill>
        <p:spPr bwMode="auto">
          <a:xfrm>
            <a:off x="3276600" y="-1"/>
            <a:ext cx="5823284" cy="1142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374303"/>
            <a:ext cx="582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Challenges</a:t>
            </a:r>
            <a:endParaRPr lang="en-US" sz="28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08284" y="1142999"/>
            <a:ext cx="89916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D:\ROZNITA OTHMAN\CoP_DISK D\CoP Promo\BadgeJCOP00_revised 12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10942" b="6987"/>
          <a:stretch/>
        </p:blipFill>
        <p:spPr bwMode="auto">
          <a:xfrm>
            <a:off x="62747" y="-19052"/>
            <a:ext cx="1179802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16229" y="16002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JCoP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6" name="Chart 15"/>
          <p:cNvGraphicFramePr/>
          <p:nvPr>
            <p:extLst/>
          </p:nvPr>
        </p:nvGraphicFramePr>
        <p:xfrm>
          <a:off x="1409700" y="1969532"/>
          <a:ext cx="7315200" cy="431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2400" y="2286000"/>
            <a:ext cx="25146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b="1" dirty="0"/>
              <a:t>What strongly limit users to participate in JCoP?</a:t>
            </a:r>
          </a:p>
          <a:p>
            <a:pPr lvl="0"/>
            <a:endParaRPr lang="en-US" sz="1500" dirty="0"/>
          </a:p>
          <a:p>
            <a:pPr lvl="0"/>
            <a:r>
              <a:rPr lang="en-MY" sz="1500" dirty="0"/>
              <a:t>The majority of participants give being unable to allocate time as the main reason, and not being part of their job as the second reason</a:t>
            </a:r>
          </a:p>
          <a:p>
            <a:pPr lvl="0"/>
            <a:endParaRPr lang="en-MY" sz="1400" dirty="0"/>
          </a:p>
          <a:p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63347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i="1" dirty="0" err="1"/>
              <a:t>JCoP</a:t>
            </a:r>
            <a:r>
              <a:rPr lang="en-US" sz="1400" i="1" dirty="0"/>
              <a:t> Survey 2014 (153 respondents out of 586 individuals with registered with </a:t>
            </a:r>
            <a:r>
              <a:rPr lang="en-US" sz="1400" i="1" dirty="0" err="1"/>
              <a:t>JCoP</a:t>
            </a:r>
            <a:r>
              <a:rPr lang="en-US" sz="1400" i="1" dirty="0"/>
              <a:t> Portal (26.1%))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7862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37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Project Lessons Learned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1"/>
          <a:stretch/>
        </p:blipFill>
        <p:spPr bwMode="auto">
          <a:xfrm>
            <a:off x="0" y="751820"/>
            <a:ext cx="8199584" cy="5039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92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571500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Franklin Gothic Medium" pitchFamily="34" charset="0"/>
                <a:cs typeface="Arial" pitchFamily="34" charset="0"/>
              </a:rPr>
              <a:t>   Project Lessons Learned Reports</a:t>
            </a:r>
            <a:endParaRPr lang="en-MY" i="1" dirty="0" smtClean="0">
              <a:solidFill>
                <a:schemeClr val="accent1">
                  <a:lumMod val="75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4" name="Picture 3" descr="Untitled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39796">
            <a:off x="1866767" y="2712499"/>
            <a:ext cx="2088232" cy="3321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Untitled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1371600"/>
            <a:ext cx="2123728" cy="3462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4" cstate="print"/>
          <a:srcRect l="6069" r="4369"/>
          <a:stretch>
            <a:fillRect/>
          </a:stretch>
        </p:blipFill>
        <p:spPr>
          <a:xfrm rot="1102991">
            <a:off x="4984167" y="1861144"/>
            <a:ext cx="2220387" cy="3495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754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856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RESULTS</a:t>
            </a:r>
            <a:endParaRPr lang="en-MY" sz="5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764704"/>
            <a:ext cx="4040188" cy="1410171"/>
          </a:xfrm>
        </p:spPr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accent4">
                    <a:lumMod val="75000"/>
                  </a:schemeClr>
                </a:solidFill>
              </a:rPr>
              <a:t>BEST KNOWLEDGE SEEKER</a:t>
            </a:r>
            <a:endParaRPr lang="en-MY" sz="3600" b="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04" y="2174875"/>
            <a:ext cx="4497388" cy="395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 smtClean="0"/>
              <a:t>Pn</a:t>
            </a:r>
            <a:r>
              <a:rPr lang="en-US" sz="2200" b="1" dirty="0" smtClean="0"/>
              <a:t>. </a:t>
            </a:r>
            <a:r>
              <a:rPr lang="en-US" sz="2200" b="1" dirty="0" err="1" smtClean="0"/>
              <a:t>Marrion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Waynor</a:t>
            </a:r>
            <a:r>
              <a:rPr lang="en-US" sz="2200" b="1" dirty="0" smtClean="0"/>
              <a:t> (15)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/>
              <a:t>Pn</a:t>
            </a:r>
            <a:r>
              <a:rPr lang="en-US" sz="2200" dirty="0" smtClean="0"/>
              <a:t>. Nor </a:t>
            </a:r>
            <a:r>
              <a:rPr lang="en-US" sz="2200" dirty="0" err="1" smtClean="0"/>
              <a:t>Hayati</a:t>
            </a:r>
            <a:r>
              <a:rPr lang="en-US" sz="2200" dirty="0" smtClean="0"/>
              <a:t> </a:t>
            </a:r>
            <a:r>
              <a:rPr lang="en-US" sz="2200" dirty="0" err="1" smtClean="0"/>
              <a:t>Yahya</a:t>
            </a:r>
            <a:r>
              <a:rPr lang="en-US" sz="2200" dirty="0" smtClean="0"/>
              <a:t> (12)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/>
              <a:t>En</a:t>
            </a:r>
            <a:r>
              <a:rPr lang="en-US" sz="2200" dirty="0" smtClean="0"/>
              <a:t>. </a:t>
            </a:r>
            <a:r>
              <a:rPr lang="en-US" sz="2200" dirty="0" err="1" smtClean="0"/>
              <a:t>Mahalil</a:t>
            </a:r>
            <a:r>
              <a:rPr lang="en-US" sz="2200" dirty="0" smtClean="0"/>
              <a:t> </a:t>
            </a:r>
            <a:r>
              <a:rPr lang="en-US" sz="2200" dirty="0" err="1" smtClean="0"/>
              <a:t>Makhtar</a:t>
            </a:r>
            <a:r>
              <a:rPr lang="en-US" sz="2200" dirty="0" smtClean="0"/>
              <a:t> (11)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/>
              <a:t>En</a:t>
            </a:r>
            <a:r>
              <a:rPr lang="en-US" sz="2200" dirty="0" smtClean="0"/>
              <a:t>. Muhammad </a:t>
            </a:r>
            <a:r>
              <a:rPr lang="en-US" sz="2200" dirty="0" err="1" smtClean="0"/>
              <a:t>Izzat</a:t>
            </a:r>
            <a:r>
              <a:rPr lang="en-US" sz="2200" dirty="0" smtClean="0"/>
              <a:t> </a:t>
            </a:r>
            <a:r>
              <a:rPr lang="en-US" sz="2200" dirty="0" err="1" smtClean="0"/>
              <a:t>Ishak</a:t>
            </a:r>
            <a:r>
              <a:rPr lang="en-US" sz="2200" dirty="0" smtClean="0"/>
              <a:t> (11)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/>
              <a:t>Pn</a:t>
            </a:r>
            <a:r>
              <a:rPr lang="en-US" sz="2200" dirty="0" smtClean="0"/>
              <a:t>. </a:t>
            </a:r>
            <a:r>
              <a:rPr lang="en-US" sz="2200" dirty="0" err="1" smtClean="0"/>
              <a:t>Zainon</a:t>
            </a:r>
            <a:r>
              <a:rPr lang="en-US" sz="2200" dirty="0" smtClean="0"/>
              <a:t> </a:t>
            </a:r>
            <a:r>
              <a:rPr lang="en-US" sz="2200" dirty="0" err="1" smtClean="0"/>
              <a:t>Hj</a:t>
            </a:r>
            <a:r>
              <a:rPr lang="en-US" sz="2200" dirty="0" smtClean="0"/>
              <a:t>. </a:t>
            </a:r>
            <a:r>
              <a:rPr lang="en-US" sz="2200" dirty="0" err="1" smtClean="0"/>
              <a:t>Tohid</a:t>
            </a:r>
            <a:r>
              <a:rPr lang="en-US" sz="2200" dirty="0" smtClean="0"/>
              <a:t> (11)</a:t>
            </a:r>
            <a:endParaRPr lang="en-MY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9992" y="908720"/>
            <a:ext cx="4041775" cy="1266155"/>
          </a:xfrm>
        </p:spPr>
        <p:txBody>
          <a:bodyPr>
            <a:noAutofit/>
          </a:bodyPr>
          <a:lstStyle/>
          <a:p>
            <a:r>
              <a:rPr lang="en-US" sz="3600" b="0" dirty="0" smtClean="0">
                <a:solidFill>
                  <a:schemeClr val="accent2">
                    <a:lumMod val="75000"/>
                  </a:schemeClr>
                </a:solidFill>
              </a:rPr>
              <a:t>BEST KNOWLEDGE CONTRIBUTOR</a:t>
            </a:r>
            <a:endParaRPr lang="en-MY" sz="36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11960" y="2174875"/>
            <a:ext cx="5040561" cy="395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 smtClean="0"/>
              <a:t>Pn</a:t>
            </a:r>
            <a:r>
              <a:rPr lang="en-US" sz="2200" b="1" dirty="0" smtClean="0"/>
              <a:t>. </a:t>
            </a:r>
            <a:r>
              <a:rPr lang="en-US" sz="2200" b="1" dirty="0" err="1" smtClean="0"/>
              <a:t>Anis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Hanum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Hamzah</a:t>
            </a:r>
            <a:r>
              <a:rPr lang="en-US" sz="2200" b="1" dirty="0" smtClean="0"/>
              <a:t> (13 ; 33</a:t>
            </a:r>
            <a:r>
              <a:rPr lang="en-US" sz="1600" b="1" i="1" dirty="0" smtClean="0"/>
              <a:t>pts</a:t>
            </a:r>
            <a:r>
              <a:rPr lang="en-US" sz="2200" b="1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/>
              <a:t>Pn</a:t>
            </a:r>
            <a:r>
              <a:rPr lang="en-US" sz="2200" dirty="0" smtClean="0"/>
              <a:t>. Nor </a:t>
            </a:r>
            <a:r>
              <a:rPr lang="en-US" sz="2200" dirty="0" err="1" smtClean="0"/>
              <a:t>Hayati</a:t>
            </a:r>
            <a:r>
              <a:rPr lang="en-US" sz="2200" dirty="0" smtClean="0"/>
              <a:t> </a:t>
            </a:r>
            <a:r>
              <a:rPr lang="en-US" sz="2200" dirty="0" err="1" smtClean="0"/>
              <a:t>Yahya</a:t>
            </a:r>
            <a:r>
              <a:rPr lang="en-US" sz="2200" dirty="0" smtClean="0"/>
              <a:t> (12 ; 33</a:t>
            </a:r>
            <a:r>
              <a:rPr lang="en-US" sz="1600" i="1" dirty="0"/>
              <a:t>pts</a:t>
            </a:r>
            <a:r>
              <a:rPr lang="en-US" sz="22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/>
              <a:t>En</a:t>
            </a:r>
            <a:r>
              <a:rPr lang="en-US" sz="2200" dirty="0" smtClean="0"/>
              <a:t>. Muhammad </a:t>
            </a:r>
            <a:r>
              <a:rPr lang="en-US" sz="2200" dirty="0" err="1" smtClean="0"/>
              <a:t>Faris</a:t>
            </a:r>
            <a:r>
              <a:rPr lang="en-US" sz="2200" dirty="0" smtClean="0"/>
              <a:t> </a:t>
            </a:r>
            <a:r>
              <a:rPr lang="en-US" sz="2200" dirty="0" err="1" smtClean="0"/>
              <a:t>Anuar</a:t>
            </a:r>
            <a:r>
              <a:rPr lang="en-US" sz="2200" dirty="0" smtClean="0"/>
              <a:t> (12 ; 31</a:t>
            </a:r>
            <a:r>
              <a:rPr lang="en-US" sz="1600" i="1" dirty="0"/>
              <a:t>pts</a:t>
            </a:r>
            <a:r>
              <a:rPr lang="en-US" sz="22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/>
              <a:t>En</a:t>
            </a:r>
            <a:r>
              <a:rPr lang="en-US" sz="2200" dirty="0" smtClean="0"/>
              <a:t>. Muhammad </a:t>
            </a:r>
            <a:r>
              <a:rPr lang="en-US" sz="2200" dirty="0" err="1" smtClean="0"/>
              <a:t>Izzat</a:t>
            </a:r>
            <a:r>
              <a:rPr lang="en-US" sz="2200" dirty="0" smtClean="0"/>
              <a:t> </a:t>
            </a:r>
            <a:r>
              <a:rPr lang="en-US" sz="2200" dirty="0" err="1" smtClean="0"/>
              <a:t>Ishak</a:t>
            </a:r>
            <a:r>
              <a:rPr lang="en-US" sz="2200" dirty="0" smtClean="0"/>
              <a:t> (12 ; 31</a:t>
            </a:r>
            <a:r>
              <a:rPr lang="en-US" sz="1600" i="1" dirty="0"/>
              <a:t>pts</a:t>
            </a:r>
            <a:r>
              <a:rPr lang="en-US" sz="22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200" dirty="0" err="1" smtClean="0"/>
              <a:t>Pn</a:t>
            </a:r>
            <a:r>
              <a:rPr lang="en-US" sz="2200" dirty="0" smtClean="0"/>
              <a:t>. </a:t>
            </a:r>
            <a:r>
              <a:rPr lang="en-US" sz="2200" dirty="0" err="1" smtClean="0"/>
              <a:t>Zainon</a:t>
            </a:r>
            <a:r>
              <a:rPr lang="en-US" sz="2200" dirty="0" smtClean="0"/>
              <a:t> </a:t>
            </a:r>
            <a:r>
              <a:rPr lang="en-US" sz="2200" dirty="0" err="1" smtClean="0"/>
              <a:t>Hj</a:t>
            </a:r>
            <a:r>
              <a:rPr lang="en-US" sz="2200" dirty="0" smtClean="0"/>
              <a:t>. </a:t>
            </a:r>
            <a:r>
              <a:rPr lang="en-US" sz="2200" dirty="0" err="1" smtClean="0"/>
              <a:t>Tohid</a:t>
            </a:r>
            <a:r>
              <a:rPr lang="en-US" sz="2200" dirty="0" smtClean="0"/>
              <a:t> (11 ; 30</a:t>
            </a:r>
            <a:r>
              <a:rPr lang="en-US" sz="1600" i="1" dirty="0"/>
              <a:t>pts</a:t>
            </a:r>
            <a:r>
              <a:rPr lang="en-US" sz="2200" dirty="0" smtClean="0"/>
              <a:t>)</a:t>
            </a:r>
            <a:endParaRPr lang="en-MY" sz="2200" dirty="0"/>
          </a:p>
        </p:txBody>
      </p:sp>
    </p:spTree>
    <p:extLst>
      <p:ext uri="{BB962C8B-B14F-4D97-AF65-F5344CB8AC3E}">
        <p14:creationId xmlns:p14="http://schemas.microsoft.com/office/powerpoint/2010/main" val="420488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0" y="609600"/>
          <a:ext cx="91440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3252019" y="7374"/>
            <a:ext cx="2667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MY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PROSES </a:t>
            </a:r>
            <a:r>
              <a:rPr lang="en-MY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PLL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27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588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4509040" y="184011"/>
            <a:ext cx="4186897" cy="646986"/>
          </a:xfrm>
          <a:prstGeom prst="roundRect">
            <a:avLst/>
          </a:prstGeom>
          <a:solidFill>
            <a:srgbClr val="E8F260"/>
          </a:solidFill>
        </p:spPr>
        <p:txBody>
          <a:bodyPr wrap="square">
            <a:spAutoFit/>
          </a:bodyPr>
          <a:lstStyle/>
          <a:p>
            <a:r>
              <a:rPr lang="en-MY" sz="1600" b="1" dirty="0" err="1" smtClean="0"/>
              <a:t>Pasukan</a:t>
            </a:r>
            <a:r>
              <a:rPr lang="en-MY" sz="1600" b="1" dirty="0" smtClean="0"/>
              <a:t> </a:t>
            </a:r>
            <a:r>
              <a:rPr lang="en-MY" sz="1600" b="1" dirty="0" err="1" smtClean="0"/>
              <a:t>Projek</a:t>
            </a:r>
            <a:r>
              <a:rPr lang="en-MY" sz="16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err="1" smtClean="0"/>
              <a:t>Kenalpasti</a:t>
            </a:r>
            <a:r>
              <a:rPr lang="en-MY" sz="1600" dirty="0" smtClean="0"/>
              <a:t> dan capture </a:t>
            </a:r>
            <a:r>
              <a:rPr lang="en-MY" sz="1600" dirty="0" smtClean="0">
                <a:solidFill>
                  <a:srgbClr val="FF0000"/>
                </a:solidFill>
              </a:rPr>
              <a:t>PLL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06915" y="1146743"/>
            <a:ext cx="4608699" cy="919401"/>
          </a:xfrm>
          <a:prstGeom prst="roundRect">
            <a:avLst/>
          </a:prstGeom>
          <a:solidFill>
            <a:srgbClr val="E8F260"/>
          </a:solidFill>
        </p:spPr>
        <p:txBody>
          <a:bodyPr wrap="square">
            <a:spAutoFit/>
          </a:bodyPr>
          <a:lstStyle/>
          <a:p>
            <a:r>
              <a:rPr lang="en-MY" sz="1600" b="1" dirty="0" err="1" smtClean="0"/>
              <a:t>Pejabat</a:t>
            </a:r>
            <a:r>
              <a:rPr lang="en-MY" sz="1600" b="1" dirty="0" smtClean="0"/>
              <a:t> PO (CPAB </a:t>
            </a:r>
            <a:r>
              <a:rPr lang="en-MY" sz="1600" b="1" dirty="0" err="1" smtClean="0"/>
              <a:t>Cawangan</a:t>
            </a:r>
            <a:r>
              <a:rPr lang="en-MY" sz="1600" b="1" dirty="0" smtClean="0"/>
              <a:t> dan </a:t>
            </a:r>
            <a:r>
              <a:rPr lang="en-MY" sz="1600" b="1" dirty="0" err="1" smtClean="0"/>
              <a:t>Negeri</a:t>
            </a:r>
            <a:r>
              <a:rPr lang="en-MY" sz="16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err="1" smtClean="0"/>
              <a:t>Koordinasi</a:t>
            </a:r>
            <a:r>
              <a:rPr lang="en-MY" sz="1600" dirty="0" smtClean="0"/>
              <a:t> </a:t>
            </a:r>
            <a:r>
              <a:rPr lang="en-MY" sz="1600" dirty="0" err="1" smtClean="0"/>
              <a:t>penyediaan</a:t>
            </a:r>
            <a:r>
              <a:rPr lang="en-MY" sz="1600" dirty="0" smtClean="0"/>
              <a:t> </a:t>
            </a:r>
            <a:r>
              <a:rPr lang="en-MY" sz="1600" dirty="0" smtClean="0">
                <a:solidFill>
                  <a:srgbClr val="FF0000"/>
                </a:solidFill>
              </a:rPr>
              <a:t>PLL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err="1" smtClean="0"/>
              <a:t>Mudahcara</a:t>
            </a:r>
            <a:r>
              <a:rPr lang="en-MY" sz="1600" dirty="0" smtClean="0"/>
              <a:t> </a:t>
            </a:r>
            <a:r>
              <a:rPr lang="en-MY" sz="1600" dirty="0" err="1" smtClean="0"/>
              <a:t>bengkel</a:t>
            </a:r>
            <a:r>
              <a:rPr lang="en-MY" sz="1600" dirty="0" smtClean="0"/>
              <a:t> </a:t>
            </a:r>
            <a:r>
              <a:rPr lang="en-MY" sz="1600" dirty="0" smtClean="0">
                <a:solidFill>
                  <a:srgbClr val="FF0000"/>
                </a:solidFill>
              </a:rPr>
              <a:t>PLL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0" y="2042511"/>
            <a:ext cx="4191000" cy="1464231"/>
          </a:xfrm>
          <a:prstGeom prst="roundRect">
            <a:avLst/>
          </a:prstGeom>
          <a:solidFill>
            <a:srgbClr val="E8F260"/>
          </a:solidFill>
        </p:spPr>
        <p:txBody>
          <a:bodyPr wrap="square">
            <a:spAutoFit/>
          </a:bodyPr>
          <a:lstStyle/>
          <a:p>
            <a:r>
              <a:rPr lang="en-MY" sz="1600" b="1" dirty="0" err="1" smtClean="0"/>
              <a:t>Pejabat</a:t>
            </a:r>
            <a:r>
              <a:rPr lang="en-MY" sz="1600" b="1" dirty="0" smtClean="0"/>
              <a:t> Portfolio (CPAB)</a:t>
            </a:r>
            <a:endParaRPr lang="en-MY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err="1"/>
              <a:t>S</a:t>
            </a:r>
            <a:r>
              <a:rPr lang="en-MY" sz="1600" dirty="0" err="1" smtClean="0"/>
              <a:t>emak</a:t>
            </a:r>
            <a:r>
              <a:rPr lang="en-MY" sz="1600" dirty="0" smtClean="0"/>
              <a:t>  </a:t>
            </a:r>
            <a:r>
              <a:rPr lang="en-MY" sz="1600" dirty="0" err="1"/>
              <a:t>dengan</a:t>
            </a:r>
            <a:r>
              <a:rPr lang="en-MY" sz="1600" dirty="0"/>
              <a:t> SME </a:t>
            </a:r>
            <a:r>
              <a:rPr lang="en-MY" sz="1600" dirty="0" err="1"/>
              <a:t>bagi</a:t>
            </a:r>
            <a:r>
              <a:rPr lang="en-MY" sz="1600" dirty="0"/>
              <a:t> </a:t>
            </a:r>
            <a:r>
              <a:rPr lang="en-MY" sz="1600" dirty="0" err="1" smtClean="0"/>
              <a:t>menentusah</a:t>
            </a:r>
            <a:r>
              <a:rPr lang="en-MY" sz="1600" dirty="0" smtClean="0"/>
              <a:t> </a:t>
            </a:r>
            <a:r>
              <a:rPr lang="en-MY" sz="1600" dirty="0" smtClean="0">
                <a:solidFill>
                  <a:srgbClr val="FF0000"/>
                </a:solidFill>
              </a:rPr>
              <a:t>PLL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err="1"/>
              <a:t>A</a:t>
            </a:r>
            <a:r>
              <a:rPr lang="en-MY" sz="1600" dirty="0" err="1" smtClean="0"/>
              <a:t>nalisis</a:t>
            </a:r>
            <a:r>
              <a:rPr lang="en-MY" sz="1600" dirty="0" smtClean="0"/>
              <a:t> trend/pattern  </a:t>
            </a:r>
            <a:r>
              <a:rPr lang="en-MY" sz="1600" dirty="0">
                <a:solidFill>
                  <a:srgbClr val="FF0000"/>
                </a:solidFill>
              </a:rPr>
              <a:t>PLL </a:t>
            </a:r>
            <a:endParaRPr lang="en-MY" sz="16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 err="1"/>
              <a:t>A</a:t>
            </a:r>
            <a:r>
              <a:rPr lang="en-MY" sz="1600" dirty="0" err="1" smtClean="0"/>
              <a:t>ngkat</a:t>
            </a:r>
            <a:r>
              <a:rPr lang="en-MY" sz="1600" dirty="0" smtClean="0"/>
              <a:t> </a:t>
            </a:r>
            <a:r>
              <a:rPr lang="en-MY" sz="1600" dirty="0" err="1" smtClean="0"/>
              <a:t>naik</a:t>
            </a:r>
            <a:r>
              <a:rPr lang="en-MY" sz="1600" dirty="0" smtClean="0"/>
              <a:t> </a:t>
            </a:r>
            <a:r>
              <a:rPr lang="en-MY" sz="1600" dirty="0" err="1"/>
              <a:t>isu</a:t>
            </a:r>
            <a:r>
              <a:rPr lang="en-MY" sz="1600" dirty="0"/>
              <a:t> </a:t>
            </a:r>
            <a:r>
              <a:rPr lang="en-MY" sz="1600" dirty="0" err="1"/>
              <a:t>kritikal</a:t>
            </a:r>
            <a:r>
              <a:rPr lang="en-MY" sz="1600" dirty="0"/>
              <a:t> </a:t>
            </a:r>
            <a:r>
              <a:rPr lang="en-MY" sz="1600" dirty="0" err="1"/>
              <a:t>ke</a:t>
            </a:r>
            <a:r>
              <a:rPr lang="en-MY" sz="1600" dirty="0"/>
              <a:t> </a:t>
            </a:r>
            <a:r>
              <a:rPr lang="en-MY" sz="1600" dirty="0" err="1"/>
              <a:t>mesyuarat</a:t>
            </a:r>
            <a:r>
              <a:rPr lang="en-MY" sz="1600" dirty="0"/>
              <a:t> JPP </a:t>
            </a:r>
            <a:r>
              <a:rPr lang="en-MY" sz="1600" dirty="0" err="1"/>
              <a:t>untuk</a:t>
            </a:r>
            <a:r>
              <a:rPr lang="en-MY" sz="1600" dirty="0"/>
              <a:t> </a:t>
            </a:r>
            <a:r>
              <a:rPr lang="en-MY" sz="1600" dirty="0" smtClean="0"/>
              <a:t> </a:t>
            </a:r>
            <a:r>
              <a:rPr lang="en-MY" sz="1600" dirty="0" err="1" smtClean="0"/>
              <a:t>keputusan</a:t>
            </a:r>
            <a:endParaRPr lang="en-MY" sz="1600" dirty="0" smtClean="0"/>
          </a:p>
        </p:txBody>
      </p:sp>
      <p:sp>
        <p:nvSpPr>
          <p:cNvPr id="24" name="Rounded Rectangle 23"/>
          <p:cNvSpPr/>
          <p:nvPr/>
        </p:nvSpPr>
        <p:spPr>
          <a:xfrm>
            <a:off x="5184368" y="2417985"/>
            <a:ext cx="3939940" cy="1634490"/>
          </a:xfrm>
          <a:prstGeom prst="roundRect">
            <a:avLst/>
          </a:prstGeom>
          <a:solidFill>
            <a:srgbClr val="E8F260"/>
          </a:solidFill>
          <a:ln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MY" b="1" dirty="0" smtClean="0"/>
              <a:t>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 err="1" smtClean="0"/>
              <a:t>Semak</a:t>
            </a:r>
            <a:r>
              <a:rPr lang="en-MY" dirty="0" smtClean="0"/>
              <a:t> (verify) </a:t>
            </a:r>
            <a:r>
              <a:rPr lang="en-MY" dirty="0" smtClean="0">
                <a:solidFill>
                  <a:srgbClr val="FF0000"/>
                </a:solidFill>
              </a:rPr>
              <a:t>PLL</a:t>
            </a:r>
            <a:r>
              <a:rPr lang="en-MY" dirty="0" smtClean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 err="1"/>
              <a:t>K</a:t>
            </a:r>
            <a:r>
              <a:rPr lang="en-MY" dirty="0" err="1" smtClean="0"/>
              <a:t>enalpasti</a:t>
            </a:r>
            <a:r>
              <a:rPr lang="en-MY" dirty="0" smtClean="0"/>
              <a:t> </a:t>
            </a:r>
            <a:r>
              <a:rPr lang="en-MY" dirty="0" err="1" smtClean="0"/>
              <a:t>penambahbaikan</a:t>
            </a:r>
            <a:r>
              <a:rPr lang="en-MY" dirty="0" smtClean="0"/>
              <a:t> proses/</a:t>
            </a:r>
            <a:r>
              <a:rPr lang="en-MY" dirty="0" err="1" smtClean="0"/>
              <a:t>prosedur</a:t>
            </a:r>
            <a:r>
              <a:rPr lang="en-MY" dirty="0" smtClean="0"/>
              <a:t> </a:t>
            </a:r>
            <a:r>
              <a:rPr lang="en-MY" dirty="0" err="1" smtClean="0"/>
              <a:t>sediaada</a:t>
            </a:r>
            <a:endParaRPr lang="en-MY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 err="1" smtClean="0"/>
              <a:t>Rujuk</a:t>
            </a:r>
            <a:r>
              <a:rPr lang="en-MY" dirty="0" smtClean="0"/>
              <a:t> </a:t>
            </a:r>
            <a:r>
              <a:rPr lang="en-MY" dirty="0" err="1" smtClean="0"/>
              <a:t>kepada</a:t>
            </a:r>
            <a:r>
              <a:rPr lang="en-MY" dirty="0" smtClean="0"/>
              <a:t> </a:t>
            </a:r>
            <a:r>
              <a:rPr lang="en-MY" dirty="0" err="1" smtClean="0"/>
              <a:t>pemilik</a:t>
            </a:r>
            <a:r>
              <a:rPr lang="en-MY" dirty="0" smtClean="0"/>
              <a:t> proses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88360" y="5361247"/>
            <a:ext cx="4185226" cy="1328023"/>
          </a:xfrm>
          <a:prstGeom prst="roundRect">
            <a:avLst/>
          </a:prstGeom>
          <a:solidFill>
            <a:srgbClr val="E8F260"/>
          </a:solidFill>
        </p:spPr>
        <p:txBody>
          <a:bodyPr wrap="square">
            <a:spAutoFit/>
          </a:bodyPr>
          <a:lstStyle/>
          <a:p>
            <a:r>
              <a:rPr lang="en-MY" b="1" dirty="0" err="1" smtClean="0"/>
              <a:t>Pemilik</a:t>
            </a:r>
            <a:r>
              <a:rPr lang="en-MY" b="1" dirty="0" smtClean="0"/>
              <a:t> Proses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 err="1"/>
              <a:t>P</a:t>
            </a:r>
            <a:r>
              <a:rPr lang="en-MY" dirty="0" err="1" smtClean="0"/>
              <a:t>utuskan</a:t>
            </a:r>
            <a:r>
              <a:rPr lang="en-MY" dirty="0" smtClean="0"/>
              <a:t> </a:t>
            </a:r>
            <a:r>
              <a:rPr lang="en-MY" dirty="0" err="1" smtClean="0"/>
              <a:t>samada</a:t>
            </a:r>
            <a:r>
              <a:rPr lang="en-MY" dirty="0" smtClean="0"/>
              <a:t> </a:t>
            </a:r>
            <a:r>
              <a:rPr lang="en-MY" dirty="0" err="1" smtClean="0"/>
              <a:t>dokumen</a:t>
            </a:r>
            <a:r>
              <a:rPr lang="en-MY" dirty="0" smtClean="0"/>
              <a:t>/ proses/ </a:t>
            </a:r>
            <a:r>
              <a:rPr lang="en-MY" dirty="0" err="1" smtClean="0"/>
              <a:t>prosedur</a:t>
            </a:r>
            <a:r>
              <a:rPr lang="en-MY" dirty="0" smtClean="0"/>
              <a:t> </a:t>
            </a:r>
            <a:r>
              <a:rPr lang="en-MY" dirty="0" err="1" smtClean="0"/>
              <a:t>sediaada</a:t>
            </a:r>
            <a:r>
              <a:rPr lang="en-MY" dirty="0" smtClean="0"/>
              <a:t> </a:t>
            </a:r>
            <a:r>
              <a:rPr lang="en-MY" dirty="0" err="1" smtClean="0"/>
              <a:t>perlu</a:t>
            </a:r>
            <a:r>
              <a:rPr lang="en-MY" dirty="0" smtClean="0"/>
              <a:t> </a:t>
            </a:r>
            <a:r>
              <a:rPr lang="en-MY" dirty="0" err="1" smtClean="0"/>
              <a:t>dipinda</a:t>
            </a:r>
            <a:r>
              <a:rPr lang="en-MY" dirty="0" smtClean="0"/>
              <a:t>/</a:t>
            </a:r>
            <a:r>
              <a:rPr lang="en-MY" dirty="0" err="1" smtClean="0"/>
              <a:t>tambahbaik</a:t>
            </a:r>
            <a:endParaRPr lang="en-US" dirty="0"/>
          </a:p>
        </p:txBody>
      </p:sp>
      <p:pic>
        <p:nvPicPr>
          <p:cNvPr id="27" name="Picture 2" descr="http://mediart.pro/upload/image/YPS__file_document_to_sign_signature_signed_sign_sheet_contract_paper_page_text-1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20355"/>
            <a:ext cx="99059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63291"/>
            <a:ext cx="945246" cy="94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5" t="9458" r="12550" b="9240"/>
          <a:stretch/>
        </p:blipFill>
        <p:spPr bwMode="auto">
          <a:xfrm>
            <a:off x="7918573" y="1912978"/>
            <a:ext cx="1218569" cy="12112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52400" y="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TANGGUNGJAWAB PIHAK YANG TERLIBAT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42306" y="5411867"/>
            <a:ext cx="3222918" cy="1021556"/>
          </a:xfrm>
          <a:prstGeom prst="roundRect">
            <a:avLst/>
          </a:prstGeom>
          <a:solidFill>
            <a:srgbClr val="E8F260"/>
          </a:solidFill>
        </p:spPr>
        <p:txBody>
          <a:bodyPr wrap="square">
            <a:spAutoFit/>
          </a:bodyPr>
          <a:lstStyle/>
          <a:p>
            <a:r>
              <a:rPr lang="en-MY" b="1" dirty="0" err="1" smtClean="0"/>
              <a:t>Pengguna</a:t>
            </a:r>
            <a:endParaRPr lang="en-MY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 err="1"/>
              <a:t>B</a:t>
            </a:r>
            <a:r>
              <a:rPr lang="en-MY" dirty="0" err="1" smtClean="0"/>
              <a:t>eri</a:t>
            </a:r>
            <a:r>
              <a:rPr lang="en-MY" dirty="0" smtClean="0"/>
              <a:t> </a:t>
            </a:r>
            <a:r>
              <a:rPr lang="en-MY" dirty="0" err="1" smtClean="0"/>
              <a:t>maklumbalas</a:t>
            </a:r>
            <a:endParaRPr lang="en-MY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 err="1" smtClean="0"/>
              <a:t>Aju</a:t>
            </a:r>
            <a:r>
              <a:rPr lang="en-MY" dirty="0" smtClean="0"/>
              <a:t> </a:t>
            </a:r>
            <a:r>
              <a:rPr lang="en-MY" dirty="0" err="1" smtClean="0"/>
              <a:t>pertanyaan</a:t>
            </a:r>
            <a:endParaRPr lang="en-US" dirty="0"/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89" y="4747108"/>
            <a:ext cx="817035" cy="92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Curved Connector 34"/>
          <p:cNvCxnSpPr>
            <a:stCxn id="21" idx="2"/>
            <a:endCxn id="22" idx="0"/>
          </p:cNvCxnSpPr>
          <p:nvPr/>
        </p:nvCxnSpPr>
        <p:spPr>
          <a:xfrm rot="5400000">
            <a:off x="6249004" y="793258"/>
            <a:ext cx="315746" cy="391224"/>
          </a:xfrm>
          <a:prstGeom prst="curvedConnector3">
            <a:avLst>
              <a:gd name="adj1" fmla="val 50000"/>
            </a:avLst>
          </a:prstGeom>
          <a:ln w="28575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10800000" flipV="1">
            <a:off x="4111056" y="2066143"/>
            <a:ext cx="1613073" cy="683605"/>
          </a:xfrm>
          <a:prstGeom prst="curvedConnector3">
            <a:avLst>
              <a:gd name="adj1" fmla="val 50000"/>
            </a:avLst>
          </a:prstGeom>
          <a:ln w="28575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endCxn id="24" idx="1"/>
          </p:cNvCxnSpPr>
          <p:nvPr/>
        </p:nvCxnSpPr>
        <p:spPr>
          <a:xfrm>
            <a:off x="4131182" y="3124200"/>
            <a:ext cx="1053186" cy="111030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4" idx="2"/>
            <a:endCxn id="26" idx="0"/>
          </p:cNvCxnSpPr>
          <p:nvPr/>
        </p:nvCxnSpPr>
        <p:spPr>
          <a:xfrm rot="5400000">
            <a:off x="6413270" y="4620179"/>
            <a:ext cx="1308772" cy="173365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23" idx="2"/>
          </p:cNvCxnSpPr>
          <p:nvPr/>
        </p:nvCxnSpPr>
        <p:spPr>
          <a:xfrm rot="16200000" flipH="1">
            <a:off x="1310898" y="4291343"/>
            <a:ext cx="1905117" cy="335913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flipV="1">
            <a:off x="3865224" y="4323987"/>
            <a:ext cx="1319144" cy="1162414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77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199"/>
            <a:ext cx="6705600" cy="46057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3"/>
          <a:stretch/>
        </p:blipFill>
        <p:spPr bwMode="auto">
          <a:xfrm>
            <a:off x="1303020" y="4191000"/>
            <a:ext cx="5318760" cy="167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034796" y="287113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9900"/>
                </a:solidFill>
                <a:effectLst>
                  <a:reflection blurRad="6350" stA="60000" endA="900" endPos="58000" dir="5400000" sy="-100000" algn="bl" rotWithShape="0"/>
                </a:effectLst>
                <a:latin typeface="Franklin Gothic Medium" panose="020B0603020102020204" pitchFamily="34" charset="0"/>
              </a:rPr>
              <a:t>Tools to capture/harvest Knowledge</a:t>
            </a:r>
            <a:endParaRPr lang="en-US" sz="2400" b="1" dirty="0">
              <a:solidFill>
                <a:srgbClr val="FF9900"/>
              </a:solidFill>
              <a:effectLst>
                <a:reflection blurRad="6350" stA="60000" endA="900" endPos="58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4005833" cy="3009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2667000" cy="1998393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55893"/>
            <a:ext cx="2667000" cy="2002107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77" y="3276600"/>
            <a:ext cx="2679623" cy="2012528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34" y="4864211"/>
            <a:ext cx="2690866" cy="1993789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29" y="3276600"/>
            <a:ext cx="2683371" cy="1975051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16" y="4871706"/>
            <a:ext cx="2660884" cy="1986294"/>
          </a:xfrm>
          <a:prstGeom prst="rect">
            <a:avLst/>
          </a:prstGeom>
          <a:ln>
            <a:noFill/>
          </a:ln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2" y="-76200"/>
            <a:ext cx="2636167" cy="28956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7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" y="3352800"/>
            <a:ext cx="2674795" cy="1995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6" y="4862163"/>
            <a:ext cx="2656142" cy="1995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96" y="3261963"/>
            <a:ext cx="2663604" cy="1995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74" y="4837630"/>
            <a:ext cx="2678526" cy="19995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74" y="3276600"/>
            <a:ext cx="2678526" cy="20060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876800"/>
            <a:ext cx="2678526" cy="2010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52399"/>
            <a:ext cx="4005833" cy="3009969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2" y="-76200"/>
            <a:ext cx="2636167" cy="28956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34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2685851" cy="2009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3" y="4876800"/>
            <a:ext cx="2708517" cy="2013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71" y="3249381"/>
            <a:ext cx="2689629" cy="2020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11" y="4837630"/>
            <a:ext cx="2697183" cy="2009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24" y="3261963"/>
            <a:ext cx="2700960" cy="2005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72" y="4800600"/>
            <a:ext cx="2716072" cy="2013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52400"/>
            <a:ext cx="4045636" cy="3025728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2" y="-76200"/>
            <a:ext cx="2636167" cy="28956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" y="3276600"/>
            <a:ext cx="2667000" cy="1991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3" y="4854936"/>
            <a:ext cx="2689507" cy="2003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243484"/>
            <a:ext cx="2670751" cy="2014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87" y="4800600"/>
            <a:ext cx="2689507" cy="2014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54" y="3250985"/>
            <a:ext cx="2689507" cy="2006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79" y="4800600"/>
            <a:ext cx="2693258" cy="20030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9" y="152400"/>
            <a:ext cx="4018646" cy="29835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2" y="-76200"/>
            <a:ext cx="2636167" cy="28956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3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" y="3276600"/>
            <a:ext cx="2637410" cy="1969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55" y="4876800"/>
            <a:ext cx="2626345" cy="1966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99" y="3276600"/>
            <a:ext cx="2607901" cy="1943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35" y="4800600"/>
            <a:ext cx="2652165" cy="1984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76600"/>
            <a:ext cx="2641099" cy="19697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79" y="4869799"/>
            <a:ext cx="2644787" cy="1988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43" y="152400"/>
            <a:ext cx="4039492" cy="30114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2" y="-76200"/>
            <a:ext cx="2636167" cy="28956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8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427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63334" y="3920816"/>
            <a:ext cx="40532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</a:rPr>
              <a:t>Our 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</a:rPr>
              <a:t>people work at different locations and are geographically dispersed. Knowledge sharing across the department becomes more challenging. People are not learning from each other and are reinventing the </a:t>
            </a: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</a:rPr>
              <a:t>wheel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11180" y="1470768"/>
            <a:ext cx="3930217" cy="112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575"/>
              </a:spcBef>
              <a:spcAft>
                <a:spcPts val="0"/>
              </a:spcAft>
            </a:pPr>
            <a:r>
              <a:rPr lang="en-MY" b="1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ea typeface="Times New Roman"/>
                <a:cs typeface="Times New Roman"/>
              </a:rPr>
              <a:t>Our most critical technical knowledge remains </a:t>
            </a:r>
            <a:r>
              <a:rPr lang="en-MY" b="1" dirty="0" err="1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ea typeface="Times New Roman"/>
                <a:cs typeface="Times New Roman"/>
              </a:rPr>
              <a:t>siloed</a:t>
            </a:r>
            <a:r>
              <a:rPr lang="en-MY" b="1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ea typeface="Times New Roman"/>
                <a:cs typeface="Times New Roman"/>
              </a:rPr>
              <a:t> in the organisation – or worse, is heading out the door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Calibri Light" panose="020F0302020204030204" pitchFamily="34" charset="0"/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435822"/>
            <a:ext cx="4587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C00000"/>
                </a:solidFill>
                <a:latin typeface="Garamond"/>
              </a:rPr>
              <a:t>1</a:t>
            </a:r>
            <a:endParaRPr lang="en-US" sz="4400" dirty="0">
              <a:solidFill>
                <a:srgbClr val="C00000"/>
              </a:solidFill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1397" y="4038600"/>
            <a:ext cx="5100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solidFill>
                  <a:srgbClr val="C00000"/>
                </a:solidFill>
                <a:latin typeface="Garamond"/>
              </a:rPr>
              <a:t>2</a:t>
            </a:r>
            <a:endParaRPr lang="en-US" sz="5400" b="1" dirty="0">
              <a:solidFill>
                <a:srgbClr val="C00000"/>
              </a:solidFill>
              <a:latin typeface="Garamond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73" y="1317872"/>
            <a:ext cx="3895862" cy="2339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Why ECKM matters to us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24632"/>
            <a:ext cx="1651876" cy="108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20" y="3987268"/>
            <a:ext cx="1690912" cy="1621422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931" y="5105400"/>
            <a:ext cx="207389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2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6400800" cy="4559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9289" y="83015"/>
            <a:ext cx="230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9900"/>
                </a:solidFill>
                <a:effectLst>
                  <a:reflection blurRad="6350" stA="60000" endA="900" endPos="58000" dir="5400000" sy="-100000" algn="bl" rotWithShape="0"/>
                </a:effectLst>
                <a:latin typeface="Franklin Gothic Medium" panose="020B0603020102020204" pitchFamily="34" charset="0"/>
              </a:rPr>
              <a:t>Systems under development</a:t>
            </a:r>
            <a:endParaRPr lang="en-US" sz="2000" b="1" dirty="0">
              <a:solidFill>
                <a:srgbClr val="FF9900"/>
              </a:solidFill>
              <a:effectLst>
                <a:reflection blurRad="6350" stA="60000" endA="900" endPos="58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906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JKR Yellow Pages: Expert Directory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23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661956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The KM Agenda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2688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6204" y="685800"/>
            <a:ext cx="6378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To cultivate </a:t>
            </a:r>
            <a:r>
              <a:rPr lang="en-US" sz="2400" b="1" i="1" dirty="0" smtClean="0">
                <a:solidFill>
                  <a:schemeClr val="tx2"/>
                </a:solidFill>
              </a:rPr>
              <a:t>knowledge sharing and learning culture</a:t>
            </a:r>
            <a:r>
              <a:rPr lang="en-US" sz="2400" i="1" dirty="0" smtClean="0">
                <a:solidFill>
                  <a:schemeClr val="tx2"/>
                </a:solidFill>
              </a:rPr>
              <a:t> across department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through the use of proven </a:t>
            </a:r>
            <a:r>
              <a:rPr lang="en-US" sz="2400" b="1" i="1" dirty="0" smtClean="0">
                <a:solidFill>
                  <a:schemeClr val="tx2"/>
                </a:solidFill>
              </a:rPr>
              <a:t>effective knowledge sharing tools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599" y="2971800"/>
            <a:ext cx="258588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JPedia</a:t>
            </a:r>
            <a:r>
              <a:rPr lang="en-US" dirty="0" smtClean="0">
                <a:solidFill>
                  <a:schemeClr val="tx2"/>
                </a:solidFill>
              </a:rPr>
              <a:t>, an online  repository to share knowledge-in-context)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279" y="2971800"/>
            <a:ext cx="215572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JCoP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 online platform to ask and discuss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632" y="5334000"/>
            <a:ext cx="349536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JKR Yellow Pages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locate experts within the department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191000"/>
            <a:ext cx="31242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Project Lessons Learned System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key project learnings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488839"/>
            <a:ext cx="9016180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MAJOR KM INITIATIVES (since 2008)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447" y="3031009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3368" y="303436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38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4191000"/>
            <a:ext cx="37338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KM Toolbox,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set of tools and techniques to capture and share insights and ideas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KM BASICS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52" y="685800"/>
            <a:ext cx="899848" cy="87172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2965" y="2971800"/>
            <a:ext cx="2837835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Communities of Practice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 share domains of knowledge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5596" y="3048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5181600" y="5257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06230" y="5257800"/>
            <a:ext cx="348615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to provide 24 x 7 learning environment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9289" y="83015"/>
            <a:ext cx="230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9900"/>
                </a:solidFill>
                <a:effectLst>
                  <a:reflection blurRad="6350" stA="60000" endA="900" endPos="58000" dir="5400000" sy="-100000" algn="bl" rotWithShape="0"/>
                </a:effectLst>
                <a:latin typeface="Franklin Gothic Medium" panose="020B0603020102020204" pitchFamily="34" charset="0"/>
              </a:rPr>
              <a:t>Systems under development</a:t>
            </a:r>
            <a:endParaRPr lang="en-US" sz="2000" b="1" dirty="0">
              <a:solidFill>
                <a:srgbClr val="FF9900"/>
              </a:solidFill>
              <a:effectLst>
                <a:reflection blurRad="6350" stA="60000" endA="900" endPos="58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6172200" cy="4635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066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E-Learning</a:t>
            </a:r>
            <a:endParaRPr lang="en-US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56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9289" y="83015"/>
            <a:ext cx="230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9900"/>
                </a:solidFill>
                <a:effectLst>
                  <a:reflection blurRad="6350" stA="60000" endA="900" endPos="58000" dir="5400000" sy="-100000" algn="bl" rotWithShape="0"/>
                </a:effectLst>
                <a:latin typeface="Franklin Gothic Medium" panose="020B0603020102020204" pitchFamily="34" charset="0"/>
              </a:rPr>
              <a:t>Systems under development</a:t>
            </a:r>
            <a:endParaRPr lang="en-US" sz="2000" b="1" dirty="0">
              <a:solidFill>
                <a:srgbClr val="FF9900"/>
              </a:solidFill>
              <a:effectLst>
                <a:reflection blurRad="6350" stA="60000" endA="900" endPos="58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/>
          <a:srcRect l="12340" r="12821" b="4219"/>
          <a:stretch/>
        </p:blipFill>
        <p:spPr bwMode="auto">
          <a:xfrm>
            <a:off x="685800" y="1295400"/>
            <a:ext cx="66294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84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6214755" cy="4794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33" y="2092523"/>
            <a:ext cx="3189600" cy="1794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KM Events &amp; Activities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613546"/>
            <a:ext cx="3189600" cy="179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08" y="4876800"/>
            <a:ext cx="3189600" cy="179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" y="1405273"/>
            <a:ext cx="4171950" cy="3168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33584"/>
            <a:ext cx="4191000" cy="3244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0121" y="953018"/>
            <a:ext cx="407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KM Audit Workshop 13 – 14 Feb 2017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75571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KM Events &amp; Activities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21" y="953018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Bengkel</a:t>
            </a:r>
            <a:r>
              <a:rPr lang="en-MY" dirty="0" smtClean="0"/>
              <a:t> &amp; </a:t>
            </a:r>
            <a:r>
              <a:rPr lang="en-MY" dirty="0" err="1" smtClean="0"/>
              <a:t>Mesyuarat</a:t>
            </a:r>
            <a:r>
              <a:rPr lang="en-MY" dirty="0" smtClean="0"/>
              <a:t> Project Lessons Learned</a:t>
            </a:r>
            <a:endParaRPr lang="en-MY" dirty="0"/>
          </a:p>
        </p:txBody>
      </p:sp>
      <p:pic>
        <p:nvPicPr>
          <p:cNvPr id="10" name="Picture 9" descr="P_20151026_144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7600" y="1752600"/>
            <a:ext cx="3542432" cy="1992618"/>
          </a:xfrm>
          <a:prstGeom prst="rect">
            <a:avLst/>
          </a:prstGeom>
        </p:spPr>
      </p:pic>
      <p:pic>
        <p:nvPicPr>
          <p:cNvPr id="11" name="Picture 10" descr="P_20160324_115914_1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276600"/>
            <a:ext cx="3276600" cy="2457450"/>
          </a:xfrm>
          <a:prstGeom prst="rect">
            <a:avLst/>
          </a:prstGeom>
        </p:spPr>
      </p:pic>
      <p:pic>
        <p:nvPicPr>
          <p:cNvPr id="12" name="Picture 11" descr="P_20160324_100816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3367" y="2124485"/>
            <a:ext cx="3072306" cy="2304230"/>
          </a:xfrm>
          <a:prstGeom prst="rect">
            <a:avLst/>
          </a:prstGeom>
        </p:spPr>
      </p:pic>
      <p:pic>
        <p:nvPicPr>
          <p:cNvPr id="13" name="Picture 12" descr="P_20160323_160423_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3904430"/>
            <a:ext cx="3285320" cy="24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KM Events &amp; Activities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21" y="95301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Mesyuarat</a:t>
            </a:r>
            <a:r>
              <a:rPr lang="en-MY" dirty="0" smtClean="0"/>
              <a:t> JKPPPI</a:t>
            </a:r>
            <a:endParaRPr lang="en-MY" dirty="0"/>
          </a:p>
        </p:txBody>
      </p:sp>
      <p:pic>
        <p:nvPicPr>
          <p:cNvPr id="8" name="Picture 7" descr="P_20160302_213107_1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2148865"/>
            <a:ext cx="3616893" cy="2712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0778"/>
            <a:ext cx="3992679" cy="2994510"/>
          </a:xfrm>
          <a:prstGeom prst="rect">
            <a:avLst/>
          </a:prstGeom>
        </p:spPr>
      </p:pic>
      <p:pic>
        <p:nvPicPr>
          <p:cNvPr id="15" name="Picture 14" descr="P_20151201_090108_1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494734"/>
            <a:ext cx="2895114" cy="2171336"/>
          </a:xfrm>
          <a:prstGeom prst="rect">
            <a:avLst/>
          </a:prstGeom>
        </p:spPr>
      </p:pic>
      <p:pic>
        <p:nvPicPr>
          <p:cNvPr id="14" name="Picture 13" descr="P_20160302_213041_1_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600" y="3505200"/>
            <a:ext cx="3446677" cy="258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0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KM Events &amp; Activities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21" y="953018"/>
            <a:ext cx="17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Program K-Visit</a:t>
            </a:r>
            <a:endParaRPr lang="en-MY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6400"/>
            <a:ext cx="4357800" cy="29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99" y="4038600"/>
            <a:ext cx="3799707" cy="2533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88" y="1272881"/>
            <a:ext cx="4396564" cy="2931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77" y="31242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4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97940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Medium" pitchFamily="34" charset="0"/>
                <a:cs typeface="Arial" pitchFamily="34" charset="0"/>
              </a:rPr>
              <a:t>   KM Events &amp; Activities</a:t>
            </a:r>
            <a:endParaRPr lang="en-MY" i="1" dirty="0" smtClean="0">
              <a:solidFill>
                <a:schemeClr val="bg1"/>
              </a:solidFill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121" y="95301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Program </a:t>
            </a:r>
            <a:r>
              <a:rPr lang="en-MY" dirty="0" err="1" smtClean="0"/>
              <a:t>Persada</a:t>
            </a:r>
            <a:r>
              <a:rPr lang="en-MY" dirty="0" smtClean="0"/>
              <a:t> </a:t>
            </a:r>
            <a:r>
              <a:rPr lang="en-MY" dirty="0" err="1" smtClean="0"/>
              <a:t>Minda</a:t>
            </a:r>
            <a:r>
              <a:rPr lang="en-MY" dirty="0" smtClean="0"/>
              <a:t> JKR</a:t>
            </a:r>
            <a:endParaRPr lang="en-MY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0" y="1905000"/>
            <a:ext cx="4104575" cy="2736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41191"/>
            <a:ext cx="3962400" cy="264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84" y="4267200"/>
            <a:ext cx="3573575" cy="2382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308633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3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" y="1287622"/>
            <a:ext cx="7023520" cy="5570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solidFill>
                  <a:srgbClr val="C00000"/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Britannic Bold" panose="020B0903060703020204" pitchFamily="34" charset="0"/>
              </a:rPr>
              <a:t>SILOS</a:t>
            </a:r>
            <a:r>
              <a:rPr lang="en-US" sz="3200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 </a:t>
            </a:r>
            <a:r>
              <a:rPr lang="en-US" sz="2400" dirty="0" smtClean="0">
                <a:solidFill>
                  <a:srgbClr val="1F497D">
                    <a:lumMod val="75000"/>
                  </a:srgb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result in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lack </a:t>
            </a:r>
            <a:r>
              <a:rPr lang="en-US" sz="2400" b="1" dirty="0">
                <a:solidFill>
                  <a:srgbClr val="8064A2">
                    <a:lumMod val="75000"/>
                  </a:srgbClr>
                </a:solidFill>
                <a:latin typeface="Calibri"/>
              </a:rPr>
              <a:t>of trust, </a:t>
            </a:r>
            <a:r>
              <a:rPr lang="en-US" sz="2400" b="1" dirty="0" smtClean="0">
                <a:solidFill>
                  <a:srgbClr val="8064A2">
                    <a:lumMod val="75000"/>
                  </a:srgbClr>
                </a:solidFill>
                <a:latin typeface="Calibri"/>
              </a:rPr>
              <a:t>limited communication and isolation</a:t>
            </a:r>
            <a:endParaRPr lang="en-US" sz="2400" b="1" dirty="0">
              <a:solidFill>
                <a:srgbClr val="8064A2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86600" y="5570378"/>
            <a:ext cx="205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http://www.chrisernst.org/why-boundary-spanning-networks/activate-the-network/</a:t>
            </a:r>
          </a:p>
        </p:txBody>
      </p:sp>
    </p:spTree>
    <p:extLst>
      <p:ext uri="{BB962C8B-B14F-4D97-AF65-F5344CB8AC3E}">
        <p14:creationId xmlns:p14="http://schemas.microsoft.com/office/powerpoint/2010/main" val="3650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0" y="1219200"/>
            <a:ext cx="5257800" cy="105156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Thank you for your attention</a:t>
            </a:r>
            <a:endParaRPr lang="en-US" sz="32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1"/>
          </p:nvPr>
        </p:nvSpPr>
        <p:spPr>
          <a:xfrm>
            <a:off x="1981200" y="3346077"/>
            <a:ext cx="2743200" cy="851647"/>
          </a:xfrm>
        </p:spPr>
        <p:txBody>
          <a:bodyPr>
            <a:noAutofit/>
          </a:bodyPr>
          <a:lstStyle/>
          <a:p>
            <a:r>
              <a:rPr lang="en-US" sz="1800" dirty="0" smtClean="0"/>
              <a:t>Mobile- 019 603 6464</a:t>
            </a:r>
          </a:p>
          <a:p>
            <a:r>
              <a:rPr lang="en-US" sz="1800" dirty="0" smtClean="0"/>
              <a:t>roznita@jkr.gov.my</a:t>
            </a:r>
            <a:endParaRPr lang="en-US" sz="1800" dirty="0"/>
          </a:p>
        </p:txBody>
      </p:sp>
      <p:pic>
        <p:nvPicPr>
          <p:cNvPr id="20" name="Picture 3" descr="TC9980101-IMG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36" y="2514601"/>
            <a:ext cx="290246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8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verage Knowled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1167"/>
            <a:ext cx="2977564" cy="284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/>
          </p:nvPr>
        </p:nvGraphicFramePr>
        <p:xfrm>
          <a:off x="3038475" y="18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47800" y="38100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How KM can improve the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organisational</a:t>
            </a:r>
            <a:r>
              <a:rPr lang="en-US" sz="20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performance</a:t>
            </a:r>
            <a:endParaRPr lang="en-US" sz="2000" b="1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256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9F4F09-486C-49B4-8885-E0631D485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graphicEl>
                                              <a:dgm id="{F79F4F09-486C-49B4-8885-E0631D485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282723-FC10-4BDE-B381-9C0D2706E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graphicEl>
                                              <a:dgm id="{C9282723-FC10-4BDE-B381-9C0D2706E2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18F834-AAA1-4A1B-9159-97E74AC67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graphicEl>
                                              <a:dgm id="{F018F834-AAA1-4A1B-9159-97E74AC67F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73B6E1-560E-40A4-B0BB-85F51CDC4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graphicEl>
                                              <a:dgm id="{DB73B6E1-560E-40A4-B0BB-85F51CDC4E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57B249-E9B1-456B-AB06-EFD8CB4AF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graphicEl>
                                              <a:dgm id="{F457B249-E9B1-456B-AB06-EFD8CB4AF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CD0765-9824-4A87-9D06-BD28F624F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graphicEl>
                                              <a:dgm id="{6DCD0765-9824-4A87-9D06-BD28F624F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A56D02F-C987-4FB3-B0FF-F5F355F1D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graphicEl>
                                              <a:dgm id="{BA56D02F-C987-4FB3-B0FF-F5F355F1DD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1A2A6FB-05E8-4793-8A7B-8B254D194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graphicEl>
                                              <a:dgm id="{61A2A6FB-05E8-4793-8A7B-8B254D1944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B9D64E-D9D0-4F35-9C41-79C4E5224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graphicEl>
                                              <a:dgm id="{5FB9D64E-D9D0-4F35-9C41-79C4E5224F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EEBAB7-A2E1-4D89-AB75-EB29E576B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graphicEl>
                                              <a:dgm id="{E9EEBAB7-A2E1-4D89-AB75-EB29E576B4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9400" y="2743200"/>
            <a:ext cx="58674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</a:rPr>
              <a:t>O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rganisations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need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to determine and manage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its knowledge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to ensure the operation of its processes and that it can achieve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conformity of products and services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14725" y="152400"/>
            <a:ext cx="2541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ISO 9001:2015 -Clause </a:t>
            </a:r>
            <a:r>
              <a:rPr lang="en-US" sz="24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7.1.6 </a:t>
            </a:r>
          </a:p>
        </p:txBody>
      </p:sp>
    </p:spTree>
    <p:extLst>
      <p:ext uri="{BB962C8B-B14F-4D97-AF65-F5344CB8AC3E}">
        <p14:creationId xmlns:p14="http://schemas.microsoft.com/office/powerpoint/2010/main" val="4838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2093</Words>
  <Application>Microsoft Office PowerPoint</Application>
  <PresentationFormat>On-screen Show (4:3)</PresentationFormat>
  <Paragraphs>393</Paragraphs>
  <Slides>70</Slides>
  <Notes>2</Notes>
  <HiddenSlides>10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3" baseType="lpstr">
      <vt:lpstr>Arial Unicode MS</vt:lpstr>
      <vt:lpstr>Arial</vt:lpstr>
      <vt:lpstr>Arial Black</vt:lpstr>
      <vt:lpstr>Britannic Bold</vt:lpstr>
      <vt:lpstr>Calibri</vt:lpstr>
      <vt:lpstr>Calibri Light</vt:lpstr>
      <vt:lpstr>Century Gothic</vt:lpstr>
      <vt:lpstr>Franklin Gothic Medium</vt:lpstr>
      <vt:lpstr>Garamond</vt:lpstr>
      <vt:lpstr>Lucida Console</vt:lpstr>
      <vt:lpstr>Times New Roman</vt:lpstr>
      <vt:lpstr>Wingdings</vt:lpstr>
      <vt:lpstr>Office Theme</vt:lpstr>
      <vt:lpstr>BASIC COURSE IN KNOWLEDGE MANAGEMENT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KNOWLEDGE MANAGEMENT</dc:title>
  <dc:creator>Roznita</dc:creator>
  <cp:lastModifiedBy>admin</cp:lastModifiedBy>
  <cp:revision>29</cp:revision>
  <dcterms:created xsi:type="dcterms:W3CDTF">2017-04-09T11:21:43Z</dcterms:created>
  <dcterms:modified xsi:type="dcterms:W3CDTF">2017-04-10T07:07:04Z</dcterms:modified>
</cp:coreProperties>
</file>