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123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6489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 Boardroom</vt:lpstr>
      <vt:lpstr>123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123</dc:title>
  <dc:creator>USER</dc:creator>
  <cp:lastModifiedBy>USER</cp:lastModifiedBy>
  <cp:revision>1</cp:revision>
  <dcterms:created xsi:type="dcterms:W3CDTF">2018-08-09T03:53:12Z</dcterms:created>
  <dcterms:modified xsi:type="dcterms:W3CDTF">2018-08-09T03:54:57Z</dcterms:modified>
</cp:coreProperties>
</file>