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65" r:id="rId2"/>
  </p:sldMasterIdLst>
  <p:notesMasterIdLst>
    <p:notesMasterId r:id="rId13"/>
  </p:notesMasterIdLst>
  <p:sldIdLst>
    <p:sldId id="256" r:id="rId3"/>
    <p:sldId id="283" r:id="rId4"/>
    <p:sldId id="284" r:id="rId5"/>
    <p:sldId id="285" r:id="rId6"/>
    <p:sldId id="288" r:id="rId7"/>
    <p:sldId id="289" r:id="rId8"/>
    <p:sldId id="293" r:id="rId9"/>
    <p:sldId id="291" r:id="rId10"/>
    <p:sldId id="294" r:id="rId11"/>
    <p:sldId id="292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zman" initials="R" lastIdx="1" clrIdx="0">
    <p:extLst>
      <p:ext uri="{19B8F6BF-5375-455C-9EA6-DF929625EA0E}">
        <p15:presenceInfo xmlns:p15="http://schemas.microsoft.com/office/powerpoint/2012/main" userId="Raz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1DEB10-0DB2-4DF7-B556-6E96A75F937B}">
  <a:tblStyle styleId="{4F1DEB10-0DB2-4DF7-B556-6E96A75F93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3428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915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5399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99424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12683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43668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762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281175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34335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34335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881DF-FA83-4232-A749-026892B013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9FCD-9DC2-49D8-9BEA-0448C039F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34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6CDC-F624-4BEC-A32B-A51EA8F0F7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9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19F0-9BF8-4A4A-B5EC-131ED7181B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2407-53BF-4646-8FA0-404DA5483C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A7DD7-6379-4A8D-BD15-B31093F2AB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0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E17A-6824-4921-ABA0-F028CB271D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6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03500"/>
            <a:ext cx="9144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901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248304"/>
            <a:chOff x="0" y="0"/>
            <a:chExt cx="9144000" cy="248304"/>
          </a:xfrm>
          <a:solidFill>
            <a:schemeClr val="accent1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144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5" name="Isosceles Triangle 4"/>
            <p:cNvSpPr/>
            <p:nvPr userDrawn="1"/>
          </p:nvSpPr>
          <p:spPr>
            <a:xfrm rot="10800000">
              <a:off x="4427984" y="1"/>
              <a:ext cx="288032" cy="2483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527931" y="1248643"/>
            <a:ext cx="1008000" cy="10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35931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40032" y="272571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1548032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703947" y="1248643"/>
            <a:ext cx="1008000" cy="100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711947" y="124864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718450" y="2725713"/>
            <a:ext cx="1008000" cy="10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726450" y="2725713"/>
            <a:ext cx="2880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147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19\05-com\Key-item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85610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0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502815"/>
            <a:ext cx="8246070" cy="1221639"/>
          </a:xfrm>
          <a:noFill/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59"/>
            <a:ext cx="8246070" cy="106893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1BA1802-C7A8-47E0-833C-6370D79E9FDA}" type="datetime1">
              <a:rPr lang="en-US" smtClean="0"/>
              <a:t>3/2/2019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1502815"/>
            <a:ext cx="8246070" cy="1221639"/>
          </a:xfrm>
          <a:noFill/>
          <a:effectLst/>
        </p:spPr>
        <p:txBody>
          <a:bodyPr>
            <a:normAutofit/>
          </a:bodyPr>
          <a:lstStyle>
            <a:lvl1pPr algn="r">
              <a:defRPr sz="3600">
                <a:solidFill>
                  <a:srgbClr val="FF0000"/>
                </a:solidFill>
                <a:effectLst>
                  <a:outerShdw blurRad="76200" dist="38100" dir="3000000" algn="ctr" rotWithShape="0">
                    <a:schemeClr val="tx1">
                      <a:alpha val="41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877159"/>
            <a:ext cx="8246070" cy="1068935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274-B3B9-457E-A17F-BCE1E9A96E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4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3929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1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0775-5898-406A-A7F7-E53835636D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6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8559"/>
            <a:ext cx="6566315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83E1-1BC3-4E3D-9C4D-94E124ACCF5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6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D80D-0847-4FB3-B5D4-A4EA36F69C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0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4F12-F944-4992-AF39-562E96477B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2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646B074-61ED-4AC9-B9A1-522B9DD59267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3/2/2019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82CCC60-E8CD-4174-8B1A-7DF615B22EE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rPr>
              <a:t>This presentation uses a free template provided by FPPT.com</a:t>
            </a:r>
          </a:p>
          <a:p>
            <a:pPr>
              <a:buClrTx/>
              <a:buFontTx/>
              <a:buNone/>
            </a:pPr>
            <a:r>
              <a:rPr lang="en-US" kern="1200" dirty="0">
                <a:solidFill>
                  <a:prstClr val="white">
                    <a:lumMod val="65000"/>
                  </a:prstClr>
                </a:solidFill>
                <a:latin typeface="Calibri"/>
                <a:ea typeface="+mn-ea"/>
                <a:cs typeface="+mn-cs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09948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CADANGAN PERSADA MINDA @ JKR 2019</a:t>
            </a:r>
            <a:endParaRPr sz="3200"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4" descr="https://www.jkr.gov.my/sites/default/files/jkr_1_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12" y="693236"/>
            <a:ext cx="1336187" cy="12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718" y="1534017"/>
            <a:ext cx="2916397" cy="3118666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</a:rPr>
              <a:t>CADANGAN KERJASAMA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Kementerian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kesihatan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Malaysia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Homeopati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di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Lembah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kelang</a:t>
            </a:r>
            <a:endParaRPr kumimoji="0" lang="en-US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baseline="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Klinik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Kesihatan</a:t>
            </a: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Darah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Negara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Pusat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Rawatan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Tradisional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Sekitar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Lembah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Kelang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Rawatan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Tabib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Cina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Sekitar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Lembah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Kelang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CADANGAN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94257" y="1534016"/>
            <a:ext cx="2768661" cy="3190383"/>
          </a:xfrm>
          <a:prstGeom prst="round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  <a:ea typeface="+mn-ea"/>
                <a:cs typeface="+mn-cs"/>
              </a:rPr>
              <a:t>CADANGAN PAMERAN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Kempen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Derma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Darah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Pemeriksaan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Kesihatan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Perkhidmatan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Urut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Rawatan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Homeopati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Jualan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Terbitan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JKR</a:t>
            </a:r>
            <a:endParaRPr kumimoji="0" lang="ms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69060" y="1517138"/>
            <a:ext cx="3058399" cy="3185222"/>
          </a:xfrm>
          <a:prstGeom prst="round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  <a:ea typeface="+mn-ea"/>
                <a:cs typeface="+mn-cs"/>
              </a:rPr>
              <a:t>CADANGAN PERTANDINGAN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Teka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Berat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Jumlah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Pertandingan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Esei</a:t>
            </a:r>
            <a:endParaRPr kumimoji="0" lang="ms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 descr="A black sign with white text&#10;&#10;Description automatically generated">
            <a:extLst>
              <a:ext uri="{FF2B5EF4-FFF2-40B4-BE49-F238E27FC236}">
                <a16:creationId xmlns:a16="http://schemas.microsoft.com/office/drawing/2014/main" id="{A7EB1BC2-859A-4CEA-8EDB-F47F6DD9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3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CADANGAN</a:t>
            </a:r>
            <a:endParaRPr lang="ko-KR" altLang="en-US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5" name="Picture Placeholder 2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1248643"/>
            <a:ext cx="3881732" cy="1008000"/>
          </a:xfrm>
        </p:spPr>
      </p:pic>
      <p:pic>
        <p:nvPicPr>
          <p:cNvPr id="27" name="Picture Placeholder 2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25713"/>
            <a:ext cx="3833795" cy="1008000"/>
          </a:xfrm>
        </p:spPr>
      </p:pic>
      <p:sp>
        <p:nvSpPr>
          <p:cNvPr id="22" name="TextBox 21"/>
          <p:cNvSpPr txBox="1"/>
          <p:nvPr/>
        </p:nvSpPr>
        <p:spPr>
          <a:xfrm>
            <a:off x="4932040" y="150784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298185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11627" y="1932643"/>
            <a:ext cx="2880320" cy="32400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Rectangle 34"/>
          <p:cNvSpPr/>
          <p:nvPr/>
        </p:nvSpPr>
        <p:spPr>
          <a:xfrm>
            <a:off x="5726450" y="3409713"/>
            <a:ext cx="2880320" cy="324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36929" y="1956144"/>
            <a:ext cx="247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2945" y="1963991"/>
            <a:ext cx="247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TARIKH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27768" y="3445069"/>
            <a:ext cx="247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TEMPAT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7768" y="1353952"/>
            <a:ext cx="285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Caslon Pro Bold" panose="0205070206050A020403" pitchFamily="18" charset="0"/>
              </a:rPr>
              <a:t>24 – 25 JULAI 2019</a:t>
            </a:r>
            <a:endParaRPr lang="ms-MY" sz="2400" dirty="0">
              <a:latin typeface="Adobe Caslon Pro Bold" panose="0205070206050A020403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11627" y="2716621"/>
            <a:ext cx="3074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dobe Caslon Pro Bold" panose="0205070206050A020403" pitchFamily="18" charset="0"/>
              </a:rPr>
              <a:t>DEWAN TAN SRI MAHFOZ KHALID</a:t>
            </a:r>
            <a:endParaRPr lang="ms-MY" sz="2400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9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MENARA KERJA R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84238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032448" y="339502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2"/>
                </a:solidFill>
                <a:cs typeface="Arial" pitchFamily="34" charset="0"/>
              </a:rPr>
              <a:t>CADANGAN PENGISIAN AKTIVITI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480374" y="1203598"/>
            <a:ext cx="5328592" cy="755937"/>
            <a:chOff x="3414539" y="1203598"/>
            <a:chExt cx="532859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122111" y="2111871"/>
            <a:ext cx="5328592" cy="755937"/>
            <a:chOff x="3414539" y="1203598"/>
            <a:chExt cx="5328592" cy="755937"/>
          </a:xfrm>
        </p:grpSpPr>
        <p:grpSp>
          <p:nvGrpSpPr>
            <p:cNvPr id="19" name="Group 18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763849" y="3020144"/>
            <a:ext cx="5328592" cy="755937"/>
            <a:chOff x="3414539" y="1203598"/>
            <a:chExt cx="5328592" cy="755937"/>
          </a:xfrm>
        </p:grpSpPr>
        <p:grpSp>
          <p:nvGrpSpPr>
            <p:cNvPr id="27" name="Group 26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05587" y="3928417"/>
            <a:ext cx="5328592" cy="755937"/>
            <a:chOff x="3414539" y="1203598"/>
            <a:chExt cx="5328592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414539" y="1203598"/>
              <a:ext cx="3816400" cy="576064"/>
              <a:chOff x="4572000" y="1743933"/>
              <a:chExt cx="3816400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314639" y="1383471"/>
              <a:ext cx="4428492" cy="576064"/>
              <a:chOff x="4572000" y="1743934"/>
              <a:chExt cx="44284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392000" y="1923934"/>
                <a:ext cx="576000" cy="21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95748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42756" y="2169038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89765" y="307731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36774" y="3985584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33779" y="1402521"/>
            <a:ext cx="3716924" cy="534690"/>
            <a:chOff x="4667944" y="1383471"/>
            <a:chExt cx="3716924" cy="534690"/>
          </a:xfrm>
        </p:grpSpPr>
        <p:sp>
          <p:nvSpPr>
            <p:cNvPr id="46" name="TextBox 4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slot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diberikan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dua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jam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DUA (2) SLOT BUAL BICARA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80474" y="2314068"/>
            <a:ext cx="3716924" cy="534690"/>
            <a:chOff x="4667944" y="1383471"/>
            <a:chExt cx="3716924" cy="534690"/>
          </a:xfrm>
        </p:grpSpPr>
        <p:sp>
          <p:nvSpPr>
            <p:cNvPr id="50" name="TextBox 49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Setiap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slot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diberikan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masa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TIGA (3) SLOT PERKONGSIAN ILMU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99495" y="3225615"/>
            <a:ext cx="3844598" cy="506571"/>
            <a:chOff x="4540270" y="1383471"/>
            <a:chExt cx="3844598" cy="506571"/>
          </a:xfrm>
        </p:grpSpPr>
        <p:sp>
          <p:nvSpPr>
            <p:cNvPr id="53" name="TextBox 52"/>
            <p:cNvSpPr txBox="1"/>
            <p:nvPr/>
          </p:nvSpPr>
          <p:spPr>
            <a:xfrm>
              <a:off x="4540270" y="1613043"/>
              <a:ext cx="34288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dipilih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jualan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buku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                        PAMERAN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73864" y="4137162"/>
            <a:ext cx="3716924" cy="534690"/>
            <a:chOff x="4667944" y="1383471"/>
            <a:chExt cx="3716924" cy="534690"/>
          </a:xfrm>
        </p:grpSpPr>
        <p:sp>
          <p:nvSpPr>
            <p:cNvPr id="56" name="TextBox 55"/>
            <p:cNvSpPr txBox="1"/>
            <p:nvPr/>
          </p:nvSpPr>
          <p:spPr>
            <a:xfrm>
              <a:off x="4667944" y="1641162"/>
              <a:ext cx="33070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Berdasarkan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tema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dan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membaca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7944" y="1383471"/>
              <a:ext cx="37169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                         PERTANDINGAN</a:t>
              </a:r>
            </a:p>
          </p:txBody>
        </p:sp>
      </p:grpSp>
      <p:sp>
        <p:nvSpPr>
          <p:cNvPr id="58" name="Block Arc 14"/>
          <p:cNvSpPr/>
          <p:nvPr/>
        </p:nvSpPr>
        <p:spPr>
          <a:xfrm rot="16200000">
            <a:off x="8280667" y="1501355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Rectangle 36"/>
          <p:cNvSpPr/>
          <p:nvPr/>
        </p:nvSpPr>
        <p:spPr>
          <a:xfrm>
            <a:off x="7188774" y="4246095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ounded Rectangle 27"/>
          <p:cNvSpPr/>
          <p:nvPr/>
        </p:nvSpPr>
        <p:spPr>
          <a:xfrm>
            <a:off x="7583735" y="3382582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/>
          <p:cNvSpPr/>
          <p:nvPr/>
        </p:nvSpPr>
        <p:spPr>
          <a:xfrm>
            <a:off x="7901149" y="2483804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59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CADANGAN 1</a:t>
            </a:r>
            <a:br>
              <a:rPr lang="en-US" dirty="0"/>
            </a:br>
            <a:r>
              <a:rPr lang="en-US" dirty="0" err="1"/>
              <a:t>Tema</a:t>
            </a:r>
            <a:r>
              <a:rPr lang="en-US" dirty="0"/>
              <a:t> &amp; </a:t>
            </a:r>
            <a:r>
              <a:rPr lang="en-US" dirty="0" err="1"/>
              <a:t>Konsep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Minda</a:t>
            </a:r>
            <a:r>
              <a:rPr lang="en-US" dirty="0"/>
              <a:t>, </a:t>
            </a:r>
            <a:r>
              <a:rPr lang="en-US" dirty="0" err="1"/>
              <a:t>Fizikal</a:t>
            </a:r>
            <a:r>
              <a:rPr lang="en-US" dirty="0"/>
              <a:t> &amp; </a:t>
            </a:r>
            <a:r>
              <a:rPr lang="en-US" dirty="0" err="1"/>
              <a:t>Jiwa</a:t>
            </a:r>
            <a:endParaRPr lang="en-US" dirty="0"/>
          </a:p>
          <a:p>
            <a:r>
              <a:rPr lang="en-US" i="1" dirty="0" err="1">
                <a:latin typeface="Adobe Caslon Pro Bold" panose="0205070206050A020403" pitchFamily="18" charset="0"/>
              </a:rPr>
              <a:t>Sucikan</a:t>
            </a:r>
            <a:r>
              <a:rPr lang="en-US" i="1" dirty="0">
                <a:latin typeface="Adobe Caslon Pro Bold" panose="0205070206050A020403" pitchFamily="18" charset="0"/>
              </a:rPr>
              <a:t> </a:t>
            </a:r>
            <a:r>
              <a:rPr lang="en-US" i="1" dirty="0" err="1">
                <a:latin typeface="Adobe Caslon Pro Bold" panose="0205070206050A020403" pitchFamily="18" charset="0"/>
              </a:rPr>
              <a:t>Hati</a:t>
            </a:r>
            <a:r>
              <a:rPr lang="en-US" i="1" dirty="0">
                <a:latin typeface="Adobe Caslon Pro Bold" panose="0205070206050A020403" pitchFamily="18" charset="0"/>
              </a:rPr>
              <a:t>, </a:t>
            </a:r>
            <a:r>
              <a:rPr lang="en-US" i="1" dirty="0" err="1">
                <a:latin typeface="Adobe Caslon Pro Bold" panose="0205070206050A020403" pitchFamily="18" charset="0"/>
              </a:rPr>
              <a:t>Sayangi</a:t>
            </a:r>
            <a:r>
              <a:rPr lang="en-US" i="1" dirty="0">
                <a:latin typeface="Adobe Caslon Pro Bold" panose="0205070206050A020403" pitchFamily="18" charset="0"/>
              </a:rPr>
              <a:t> </a:t>
            </a:r>
            <a:r>
              <a:rPr lang="en-US" i="1" dirty="0" err="1">
                <a:latin typeface="Adobe Caslon Pro Bold" panose="0205070206050A020403" pitchFamily="18" charset="0"/>
              </a:rPr>
              <a:t>Diri</a:t>
            </a:r>
            <a:endParaRPr lang="en-US" i="1" dirty="0">
              <a:latin typeface="Adobe Caslon Pro Bold" panose="0205070206050A0204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0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CADANGAN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6822" y="1923799"/>
            <a:ext cx="2734236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CADANGAN BUAL BICARA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740" y="1920822"/>
            <a:ext cx="3065930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CADANGAN PERKONGSIAN ILMU</a:t>
            </a:r>
            <a:endParaRPr lang="ms-MY" dirty="0"/>
          </a:p>
        </p:txBody>
      </p:sp>
      <p:sp>
        <p:nvSpPr>
          <p:cNvPr id="9" name="TextBox 8"/>
          <p:cNvSpPr txBox="1"/>
          <p:nvPr/>
        </p:nvSpPr>
        <p:spPr>
          <a:xfrm>
            <a:off x="251011" y="2454824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dari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sudut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sains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mental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1001 </a:t>
            </a:r>
            <a:r>
              <a:rPr lang="en-US" dirty="0" err="1">
                <a:latin typeface="Imprint MT Shadow" panose="04020605060303030202" pitchFamily="82" charset="0"/>
              </a:rPr>
              <a:t>rahsia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minda</a:t>
            </a:r>
            <a:r>
              <a:rPr lang="en-US" dirty="0">
                <a:latin typeface="Imprint MT Shadow" panose="04020605060303030202" pitchFamily="82" charset="0"/>
              </a:rPr>
              <a:t>,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155" y="2285547"/>
            <a:ext cx="420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Jantung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Anda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Petua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merawat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penyakit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Sayangi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mata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Mengenal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perubatan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tabib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cina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Urut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kesannya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buku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menenangkan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Gaya </a:t>
            </a:r>
            <a:r>
              <a:rPr lang="en-US" dirty="0" err="1">
                <a:latin typeface="Imprint MT Shadow" panose="04020605060303030202" pitchFamily="82" charset="0"/>
              </a:rPr>
              <a:t>hidup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sihat</a:t>
            </a:r>
            <a:r>
              <a:rPr lang="en-US" dirty="0">
                <a:latin typeface="Imprint MT Shadow" panose="04020605060303030202" pitchFamily="82" charset="0"/>
              </a:rPr>
              <a:t> (</a:t>
            </a:r>
            <a:r>
              <a:rPr lang="en-US" dirty="0" err="1">
                <a:latin typeface="Imprint MT Shadow" panose="04020605060303030202" pitchFamily="82" charset="0"/>
              </a:rPr>
              <a:t>Senaman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pemakanan</a:t>
            </a:r>
            <a:r>
              <a:rPr lang="en-US" dirty="0">
                <a:latin typeface="Imprint MT Shadow" panose="04020605060303030202" pitchFamily="8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Homeopati</a:t>
            </a:r>
            <a:endParaRPr lang="ms-MY" dirty="0">
              <a:latin typeface="Imprint MT Shadow" panose="04020605060303030202" pitchFamily="8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98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1718" y="1534017"/>
            <a:ext cx="2916397" cy="3118666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</a:rPr>
              <a:t>CADANGAN KERJASAMA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Kementerian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kesihatan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Malaysia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Homeopati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di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Lembah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kelang</a:t>
            </a:r>
            <a:endParaRPr kumimoji="0" lang="en-US" b="0" i="0" u="none" strike="noStrike" kern="1200" cap="none" spc="0" normalizeH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baseline="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Klinik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Kesihatan</a:t>
            </a: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Darah</a:t>
            </a:r>
            <a:r>
              <a:rPr kumimoji="0" lang="en-US" b="0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Negara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Pusat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Rawatan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Tradisional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Sekitar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Lembah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</a:rPr>
              <a:t> Kelang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Pusat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Rawatan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Tabib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Cina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Sekitar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Lembah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Kelang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CADANGAN 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94257" y="1534016"/>
            <a:ext cx="2768661" cy="3190383"/>
          </a:xfrm>
          <a:prstGeom prst="round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  <a:ea typeface="+mn-ea"/>
                <a:cs typeface="+mn-cs"/>
              </a:rPr>
              <a:t>CADANGAN PAMERAN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Kempen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Derma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Darah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Pemeriksaan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Kesihatan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Perkhidmatan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Urut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Rawatan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Homeopati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Jualan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lang="en-US" kern="1200" noProof="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noProof="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Terbitan</a:t>
            </a:r>
            <a:r>
              <a:rPr lang="en-US" kern="1200" noProof="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JKR</a:t>
            </a:r>
            <a:endParaRPr kumimoji="0" lang="ms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969060" y="1517138"/>
            <a:ext cx="3058399" cy="3185222"/>
          </a:xfrm>
          <a:prstGeom prst="round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tencil Std" panose="04020904080802020404" pitchFamily="82" charset="0"/>
                <a:ea typeface="+mn-ea"/>
                <a:cs typeface="+mn-cs"/>
              </a:rPr>
              <a:t>CADANGAN PERTANDINGAN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Teka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Berat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lang="en-US" kern="1200" dirty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Teka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Jumlah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Buku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Pertandingan</a:t>
            </a:r>
            <a:r>
              <a:rPr lang="en-US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rPr>
              <a:t>Esei</a:t>
            </a:r>
            <a:endParaRPr kumimoji="0" lang="ms-MY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C4A185-63BD-4A98-8D4A-83C8082FEB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7D3880E4-55D0-4391-B6F1-60AC66835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2461282-031A-4FD9-9F32-1D0ABFCFD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BDC6E9-5ACC-428B-BF06-246E82D621A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806822" y="1923799"/>
            <a:ext cx="2734236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CADANGAN BUAL BICARA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740" y="1920822"/>
            <a:ext cx="3065930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CADANGAN PERKONGSIAN ILMU</a:t>
            </a:r>
            <a:endParaRPr lang="ms-MY" dirty="0"/>
          </a:p>
        </p:txBody>
      </p:sp>
      <p:sp>
        <p:nvSpPr>
          <p:cNvPr id="9" name="TextBox 8"/>
          <p:cNvSpPr txBox="1"/>
          <p:nvPr/>
        </p:nvSpPr>
        <p:spPr>
          <a:xfrm>
            <a:off x="251011" y="2454824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dari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sudut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sains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mental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1001 </a:t>
            </a:r>
            <a:r>
              <a:rPr lang="en-US" dirty="0" err="1">
                <a:latin typeface="Imprint MT Shadow" panose="04020605060303030202" pitchFamily="82" charset="0"/>
              </a:rPr>
              <a:t>rahsia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minda</a:t>
            </a:r>
            <a:r>
              <a:rPr lang="en-US" dirty="0">
                <a:latin typeface="Imprint MT Shadow" panose="04020605060303030202" pitchFamily="82" charset="0"/>
              </a:rPr>
              <a:t>,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155" y="2285547"/>
            <a:ext cx="420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Jantung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Anda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Petua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merawat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penyakit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Sayangi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mata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Mengenal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perubatan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tabib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cina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Urut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kesannya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buku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menenangkan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Gaya </a:t>
            </a:r>
            <a:r>
              <a:rPr lang="en-US" dirty="0" err="1">
                <a:latin typeface="Imprint MT Shadow" panose="04020605060303030202" pitchFamily="82" charset="0"/>
              </a:rPr>
              <a:t>hidup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sihat</a:t>
            </a:r>
            <a:r>
              <a:rPr lang="en-US" dirty="0">
                <a:latin typeface="Imprint MT Shadow" panose="04020605060303030202" pitchFamily="82" charset="0"/>
              </a:rPr>
              <a:t> (</a:t>
            </a:r>
            <a:r>
              <a:rPr lang="en-US" dirty="0" err="1">
                <a:latin typeface="Imprint MT Shadow" panose="04020605060303030202" pitchFamily="82" charset="0"/>
              </a:rPr>
              <a:t>Senaman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pemakanan</a:t>
            </a:r>
            <a:r>
              <a:rPr lang="en-US" dirty="0">
                <a:latin typeface="Imprint MT Shadow" panose="04020605060303030202" pitchFamily="8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Homeopati</a:t>
            </a:r>
            <a:endParaRPr lang="ms-MY" dirty="0">
              <a:latin typeface="Imprint MT Shadow" panose="04020605060303030202" pitchFamily="8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14BD61-97DE-46A4-8671-69287C632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8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BDC6E9-5ACC-428B-BF06-246E82D621A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806822" y="1923799"/>
            <a:ext cx="2734236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CADANGAN BUAL BICARA</a:t>
            </a:r>
            <a:endParaRPr lang="ms-MY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5740" y="1920822"/>
            <a:ext cx="3065930" cy="30777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CADANGAN PERKONGSIAN ILMU</a:t>
            </a:r>
            <a:endParaRPr lang="ms-MY" dirty="0"/>
          </a:p>
        </p:txBody>
      </p:sp>
      <p:sp>
        <p:nvSpPr>
          <p:cNvPr id="9" name="TextBox 8"/>
          <p:cNvSpPr txBox="1"/>
          <p:nvPr/>
        </p:nvSpPr>
        <p:spPr>
          <a:xfrm>
            <a:off x="251011" y="2454824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dari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sudut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sains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mental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1001 </a:t>
            </a:r>
            <a:r>
              <a:rPr lang="en-US" dirty="0" err="1">
                <a:latin typeface="Imprint MT Shadow" panose="04020605060303030202" pitchFamily="82" charset="0"/>
              </a:rPr>
              <a:t>rahsia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kesihatan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minda</a:t>
            </a:r>
            <a:r>
              <a:rPr lang="en-US" dirty="0">
                <a:latin typeface="Imprint MT Shadow" panose="04020605060303030202" pitchFamily="82" charset="0"/>
              </a:rPr>
              <a:t>, </a:t>
            </a:r>
            <a:r>
              <a:rPr lang="en-US" dirty="0" err="1">
                <a:latin typeface="Imprint MT Shadow" panose="04020605060303030202" pitchFamily="82" charset="0"/>
              </a:rPr>
              <a:t>fizikal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155" y="2285547"/>
            <a:ext cx="4204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Jantung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Anda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Petua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tradisional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merawat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penyakit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Sayangi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mata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Mengenal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cara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perubatan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tabib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cina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Urut</a:t>
            </a:r>
            <a:r>
              <a:rPr lang="en-US" dirty="0">
                <a:latin typeface="Imprint MT Shadow" panose="04020605060303030202" pitchFamily="82" charset="0"/>
              </a:rPr>
              <a:t> &amp; </a:t>
            </a:r>
            <a:r>
              <a:rPr lang="en-US" dirty="0" err="1">
                <a:latin typeface="Imprint MT Shadow" panose="04020605060303030202" pitchFamily="82" charset="0"/>
              </a:rPr>
              <a:t>kesannya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Terapi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buku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menenangkan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jiwa</a:t>
            </a:r>
            <a:endParaRPr lang="en-US" dirty="0">
              <a:latin typeface="Imprint MT Shadow" panose="0402060506030303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Imprint MT Shadow" panose="04020605060303030202" pitchFamily="82" charset="0"/>
              </a:rPr>
              <a:t>Gaya </a:t>
            </a:r>
            <a:r>
              <a:rPr lang="en-US" dirty="0" err="1">
                <a:latin typeface="Imprint MT Shadow" panose="04020605060303030202" pitchFamily="82" charset="0"/>
              </a:rPr>
              <a:t>hidup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sihat</a:t>
            </a:r>
            <a:r>
              <a:rPr lang="en-US" dirty="0">
                <a:latin typeface="Imprint MT Shadow" panose="04020605060303030202" pitchFamily="82" charset="0"/>
              </a:rPr>
              <a:t> (</a:t>
            </a:r>
            <a:r>
              <a:rPr lang="en-US" dirty="0" err="1">
                <a:latin typeface="Imprint MT Shadow" panose="04020605060303030202" pitchFamily="82" charset="0"/>
              </a:rPr>
              <a:t>Senaman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dan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pemakanan</a:t>
            </a:r>
            <a:r>
              <a:rPr lang="en-US" dirty="0">
                <a:latin typeface="Imprint MT Shadow" panose="04020605060303030202" pitchFamily="8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Imprint MT Shadow" panose="04020605060303030202" pitchFamily="82" charset="0"/>
              </a:rPr>
              <a:t>Rawatan</a:t>
            </a:r>
            <a:r>
              <a:rPr lang="en-US" dirty="0">
                <a:latin typeface="Imprint MT Shadow" panose="04020605060303030202" pitchFamily="82" charset="0"/>
              </a:rPr>
              <a:t> </a:t>
            </a:r>
            <a:r>
              <a:rPr lang="en-US" dirty="0" err="1">
                <a:latin typeface="Imprint MT Shadow" panose="04020605060303030202" pitchFamily="82" charset="0"/>
              </a:rPr>
              <a:t>Homeopati</a:t>
            </a:r>
            <a:endParaRPr lang="ms-MY" dirty="0">
              <a:latin typeface="Imprint MT Shadow" panose="04020605060303030202" pitchFamily="82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F2AB2-BB75-4B8C-9E75-0D1B4E406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90722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379</Words>
  <Application>Microsoft Office PowerPoint</Application>
  <PresentationFormat>On-screen Show (16:9)</PresentationFormat>
  <Paragraphs>114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Adobe Caslon Pro Bold</vt:lpstr>
      <vt:lpstr>Arial</vt:lpstr>
      <vt:lpstr>Arial Narrow</vt:lpstr>
      <vt:lpstr>Calibri</vt:lpstr>
      <vt:lpstr>Imprint MT Shadow</vt:lpstr>
      <vt:lpstr>Poppins</vt:lpstr>
      <vt:lpstr>Poppins Light</vt:lpstr>
      <vt:lpstr>Stencil Std</vt:lpstr>
      <vt:lpstr>Cymbeline template</vt:lpstr>
      <vt:lpstr>Office Theme</vt:lpstr>
      <vt:lpstr>CADANGAN PERSADA MINDA @ JKR 2019</vt:lpstr>
      <vt:lpstr>CADANGAN</vt:lpstr>
      <vt:lpstr>PowerPoint Presentation</vt:lpstr>
      <vt:lpstr>CADANGAN 1 Tema &amp; Konsep</vt:lpstr>
      <vt:lpstr>CADANGAN 1</vt:lpstr>
      <vt:lpstr>CADANGAN 1</vt:lpstr>
      <vt:lpstr>PowerPoint Presentation</vt:lpstr>
      <vt:lpstr>PowerPoint Presentation</vt:lpstr>
      <vt:lpstr>PowerPoint Presentation</vt:lpstr>
      <vt:lpstr>CADANGAN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Razman</dc:creator>
  <cp:lastModifiedBy>Khairil Hizar Md Khuzaimah</cp:lastModifiedBy>
  <cp:revision>33</cp:revision>
  <dcterms:modified xsi:type="dcterms:W3CDTF">2019-03-02T15:47:27Z</dcterms:modified>
</cp:coreProperties>
</file>