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82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53" autoAdjust="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018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2242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65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3083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6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56245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4349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49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6637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274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3098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86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4321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4236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9513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4020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54EA-EDC3-4EDC-A921-BF4786288057}" type="datetimeFigureOut">
              <a:rPr lang="en-MY" smtClean="0"/>
              <a:t>31/5/2018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B2F455-933D-416E-B477-48B92874C101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318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285-D176-4AA5-A2D0-F6D55445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938" y="3661232"/>
            <a:ext cx="13184369" cy="24777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13C10-AAFA-4AE0-823A-82E1A6B6B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EB5354C3-3B88-4721-A8C1-75CD1E09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8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FE9E7-4B3C-49A9-8C4E-DDE0536E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82" y="149629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349AF-844F-4514-9B35-6D9D6ABB3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79" y="109057"/>
            <a:ext cx="488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DFFC5-F7C9-4AFF-A1C4-3D67EA02E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49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8B20A-1FC2-44F7-A7B7-94F7CE35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09" y="0"/>
            <a:ext cx="488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8CEAC-B539-4291-82FB-FE106236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38" y="201335"/>
            <a:ext cx="488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481E3-923B-495A-B737-0A7078C52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8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4A3CD-5A13-4F2F-B2A3-822970959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49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5B8B7-F1CA-470D-852D-E13C5E828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0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B3D26-31B5-42B0-BD80-F732ABDEC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6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CDF9A-77AE-403F-8F48-A5D93267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8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3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80869B-EDB1-4CBC-9107-95739421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5" y="195349"/>
            <a:ext cx="4682242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4F22B-E9CD-4E64-9611-45359D52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50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F2D25-B528-4494-9A3F-D8F777821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56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19103-E962-49A4-BD54-193C3F29A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49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901C7-0B61-4EF8-9966-0A0235AC8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7" y="1"/>
            <a:ext cx="825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6364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7CE73-BB02-4EF2-A365-5A04E779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65" y="120914"/>
            <a:ext cx="4790021" cy="66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21D946-E445-4059-86FE-680D0659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90" y="192947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F329D-375B-42D0-B30D-245D99A0E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8" y="92278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48470-DB13-4C18-A8FD-C804E84EB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59" y="92279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08D70-6DFA-4FD9-A72E-16CE6FD6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9" y="166254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AE375-E7C2-4491-8477-DD783BDDA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28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AF264-5933-4D48-8888-AFAB377F1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58" y="162098"/>
            <a:ext cx="4730388" cy="65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2C3F2-86B8-4B6A-A376-94B04E7D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60" y="116378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9212C-886F-4E7D-9B54-EF69A080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5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6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E4A3E-CE1A-42F6-9153-5B563E337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99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98799-6EEB-49CB-86F4-848A91D2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84" y="0"/>
            <a:ext cx="496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7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raihanMN</cp:lastModifiedBy>
  <cp:revision>7</cp:revision>
  <dcterms:created xsi:type="dcterms:W3CDTF">2018-02-06T23:10:42Z</dcterms:created>
  <dcterms:modified xsi:type="dcterms:W3CDTF">2018-05-31T08:07:02Z</dcterms:modified>
</cp:coreProperties>
</file>