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487" r:id="rId2"/>
    <p:sldId id="488" r:id="rId3"/>
    <p:sldId id="491" r:id="rId4"/>
    <p:sldId id="493" r:id="rId5"/>
    <p:sldId id="501" r:id="rId6"/>
    <p:sldId id="494" r:id="rId7"/>
    <p:sldId id="495" r:id="rId8"/>
    <p:sldId id="474" r:id="rId9"/>
    <p:sldId id="365" r:id="rId10"/>
    <p:sldId id="367" r:id="rId11"/>
    <p:sldId id="374" r:id="rId12"/>
    <p:sldId id="473" r:id="rId13"/>
    <p:sldId id="377" r:id="rId14"/>
    <p:sldId id="484" r:id="rId15"/>
    <p:sldId id="485" r:id="rId16"/>
    <p:sldId id="379" r:id="rId17"/>
    <p:sldId id="475" r:id="rId18"/>
    <p:sldId id="382" r:id="rId19"/>
    <p:sldId id="383" r:id="rId20"/>
    <p:sldId id="384" r:id="rId21"/>
    <p:sldId id="386" r:id="rId22"/>
    <p:sldId id="387" r:id="rId23"/>
    <p:sldId id="388" r:id="rId24"/>
    <p:sldId id="389" r:id="rId25"/>
    <p:sldId id="390" r:id="rId26"/>
    <p:sldId id="391" r:id="rId27"/>
    <p:sldId id="607" r:id="rId28"/>
    <p:sldId id="435" r:id="rId29"/>
    <p:sldId id="433" r:id="rId30"/>
    <p:sldId id="479" r:id="rId31"/>
    <p:sldId id="615" r:id="rId32"/>
    <p:sldId id="618" r:id="rId33"/>
    <p:sldId id="619" r:id="rId34"/>
    <p:sldId id="620" r:id="rId35"/>
    <p:sldId id="612" r:id="rId36"/>
    <p:sldId id="410" r:id="rId37"/>
    <p:sldId id="411" r:id="rId38"/>
    <p:sldId id="412" r:id="rId39"/>
    <p:sldId id="414" r:id="rId40"/>
    <p:sldId id="696" r:id="rId41"/>
    <p:sldId id="697" r:id="rId42"/>
    <p:sldId id="698" r:id="rId43"/>
    <p:sldId id="699" r:id="rId44"/>
    <p:sldId id="667" r:id="rId45"/>
    <p:sldId id="668" r:id="rId46"/>
    <p:sldId id="669" r:id="rId47"/>
    <p:sldId id="670" r:id="rId48"/>
    <p:sldId id="671" r:id="rId49"/>
    <p:sldId id="672" r:id="rId50"/>
    <p:sldId id="673" r:id="rId51"/>
    <p:sldId id="675" r:id="rId52"/>
    <p:sldId id="676" r:id="rId53"/>
    <p:sldId id="677" r:id="rId54"/>
    <p:sldId id="680" r:id="rId55"/>
    <p:sldId id="681" r:id="rId56"/>
    <p:sldId id="683" r:id="rId57"/>
    <p:sldId id="685" r:id="rId58"/>
    <p:sldId id="582" r:id="rId59"/>
    <p:sldId id="583" r:id="rId60"/>
    <p:sldId id="584" r:id="rId61"/>
    <p:sldId id="585" r:id="rId62"/>
    <p:sldId id="586" r:id="rId63"/>
    <p:sldId id="587" r:id="rId64"/>
    <p:sldId id="588" r:id="rId65"/>
    <p:sldId id="589" r:id="rId66"/>
    <p:sldId id="590" r:id="rId67"/>
    <p:sldId id="591" r:id="rId68"/>
    <p:sldId id="592" r:id="rId69"/>
    <p:sldId id="593" r:id="rId70"/>
    <p:sldId id="606" r:id="rId7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7971" autoAdjust="0"/>
  </p:normalViewPr>
  <p:slideViewPr>
    <p:cSldViewPr snapToGrid="0">
      <p:cViewPr>
        <p:scale>
          <a:sx n="50" d="100"/>
          <a:sy n="50" d="100"/>
        </p:scale>
        <p:origin x="1500" y="39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3FA08-8F8F-4D7E-97FB-260C4305C9B9}" type="doc">
      <dgm:prSet loTypeId="urn:microsoft.com/office/officeart/2008/layout/AscendingPictureAccentProcess" loCatId="process" qsTypeId="urn:microsoft.com/office/officeart/2005/8/quickstyle/simple1" qsCatId="simple" csTypeId="urn:microsoft.com/office/officeart/2005/8/colors/accent0_1" csCatId="mainScheme" phldr="1"/>
      <dgm:spPr/>
      <dgm:t>
        <a:bodyPr/>
        <a:lstStyle/>
        <a:p>
          <a:endParaRPr lang="en-US"/>
        </a:p>
      </dgm:t>
    </dgm:pt>
    <dgm:pt modelId="{EF8EC13C-7BDA-441D-8B2D-3692CAF455DA}">
      <dgm:prSet phldrT="[Text]" phldr="1"/>
      <dgm:spPr/>
      <dgm:t>
        <a:bodyPr/>
        <a:lstStyle/>
        <a:p>
          <a:endParaRPr lang="en-US" dirty="0"/>
        </a:p>
      </dgm:t>
    </dgm:pt>
    <dgm:pt modelId="{0A58E17E-83E7-439F-B1E7-B17A8A8F9B8C}" type="parTrans" cxnId="{3BD25D83-DA21-4612-8077-82B799B10EBE}">
      <dgm:prSet/>
      <dgm:spPr/>
      <dgm:t>
        <a:bodyPr/>
        <a:lstStyle/>
        <a:p>
          <a:endParaRPr lang="en-US"/>
        </a:p>
      </dgm:t>
    </dgm:pt>
    <dgm:pt modelId="{5AB0F168-4724-40CF-8EE8-643BF5D5D72E}" type="sibTrans" cxnId="{3BD25D83-DA21-4612-8077-82B799B10EBE}">
      <dgm:prSet/>
      <dgm:spPr/>
      <dgm:t>
        <a:bodyPr/>
        <a:lstStyle/>
        <a:p>
          <a:endParaRPr lang="en-US"/>
        </a:p>
      </dgm:t>
    </dgm:pt>
    <dgm:pt modelId="{893F72E2-5201-447B-85C5-59CA291824F0}">
      <dgm:prSet phldrT="[Text]"/>
      <dgm:spPr/>
      <dgm:t>
        <a:bodyPr/>
        <a:lstStyle/>
        <a:p>
          <a:endParaRPr lang="en-US" dirty="0"/>
        </a:p>
      </dgm:t>
    </dgm:pt>
    <dgm:pt modelId="{129DB6DC-53E4-4CD2-AB4E-B895A6F20ECC}" type="parTrans" cxnId="{320E4399-D83D-4FDE-91A8-E8130E9C4769}">
      <dgm:prSet/>
      <dgm:spPr/>
      <dgm:t>
        <a:bodyPr/>
        <a:lstStyle/>
        <a:p>
          <a:endParaRPr lang="en-US"/>
        </a:p>
      </dgm:t>
    </dgm:pt>
    <dgm:pt modelId="{ABB476C4-E90B-491E-BF62-876CE46A5D79}" type="sibTrans" cxnId="{320E4399-D83D-4FDE-91A8-E8130E9C4769}">
      <dgm:prSet/>
      <dgm:spPr/>
      <dgm:t>
        <a:bodyPr/>
        <a:lstStyle/>
        <a:p>
          <a:endParaRPr lang="en-US"/>
        </a:p>
      </dgm:t>
    </dgm:pt>
    <dgm:pt modelId="{2988D575-6C85-4DA8-B7FF-0CCA5B0EA976}">
      <dgm:prSet phldrT="[Text]" phldr="1"/>
      <dgm:spPr/>
      <dgm:t>
        <a:bodyPr/>
        <a:lstStyle/>
        <a:p>
          <a:endParaRPr lang="en-US" dirty="0"/>
        </a:p>
      </dgm:t>
    </dgm:pt>
    <dgm:pt modelId="{08734D1C-0524-4D11-B356-B4EB787849C7}" type="sibTrans" cxnId="{7753A05D-E240-470B-85EB-6D0F4DF69603}">
      <dgm:prSet/>
      <dgm:spPr/>
      <dgm:t>
        <a:bodyPr/>
        <a:lstStyle/>
        <a:p>
          <a:endParaRPr lang="en-US"/>
        </a:p>
      </dgm:t>
    </dgm:pt>
    <dgm:pt modelId="{3B60FFF0-BB3C-4602-9D64-361AA054C0C7}" type="parTrans" cxnId="{7753A05D-E240-470B-85EB-6D0F4DF69603}">
      <dgm:prSet/>
      <dgm:spPr/>
      <dgm:t>
        <a:bodyPr/>
        <a:lstStyle/>
        <a:p>
          <a:endParaRPr lang="en-US"/>
        </a:p>
      </dgm:t>
    </dgm:pt>
    <dgm:pt modelId="{44536AD5-71C1-47AA-9E62-314C4DC3B016}" type="pres">
      <dgm:prSet presAssocID="{44F3FA08-8F8F-4D7E-97FB-260C4305C9B9}" presName="Name0" presStyleCnt="0">
        <dgm:presLayoutVars>
          <dgm:chMax val="7"/>
          <dgm:chPref val="7"/>
          <dgm:dir/>
        </dgm:presLayoutVars>
      </dgm:prSet>
      <dgm:spPr/>
      <dgm:t>
        <a:bodyPr/>
        <a:lstStyle/>
        <a:p>
          <a:endParaRPr lang="en-US"/>
        </a:p>
      </dgm:t>
    </dgm:pt>
    <dgm:pt modelId="{358ADB65-FBB0-4667-AD2E-56F27D5320B0}" type="pres">
      <dgm:prSet presAssocID="{44F3FA08-8F8F-4D7E-97FB-260C4305C9B9}" presName="dot1" presStyleLbl="alignNode1" presStyleIdx="0" presStyleCnt="12"/>
      <dgm:spPr>
        <a:solidFill>
          <a:schemeClr val="tx1"/>
        </a:solidFill>
      </dgm:spPr>
      <dgm:t>
        <a:bodyPr/>
        <a:lstStyle/>
        <a:p>
          <a:endParaRPr lang="en-US"/>
        </a:p>
      </dgm:t>
    </dgm:pt>
    <dgm:pt modelId="{05CFE0B2-7226-4A70-B92E-65297EC1E297}" type="pres">
      <dgm:prSet presAssocID="{44F3FA08-8F8F-4D7E-97FB-260C4305C9B9}" presName="dot2" presStyleLbl="alignNode1" presStyleIdx="1" presStyleCnt="12"/>
      <dgm:spPr>
        <a:solidFill>
          <a:schemeClr val="tx1"/>
        </a:solidFill>
      </dgm:spPr>
    </dgm:pt>
    <dgm:pt modelId="{3D3A1DBE-BB23-4F6A-8FC9-121706F593FE}" type="pres">
      <dgm:prSet presAssocID="{44F3FA08-8F8F-4D7E-97FB-260C4305C9B9}" presName="dot3" presStyleLbl="alignNode1" presStyleIdx="2" presStyleCnt="12"/>
      <dgm:spPr>
        <a:solidFill>
          <a:schemeClr val="tx1"/>
        </a:solidFill>
      </dgm:spPr>
    </dgm:pt>
    <dgm:pt modelId="{4B1716B3-7038-4E32-AE28-9937F19CA89A}" type="pres">
      <dgm:prSet presAssocID="{44F3FA08-8F8F-4D7E-97FB-260C4305C9B9}" presName="dot4" presStyleLbl="alignNode1" presStyleIdx="3" presStyleCnt="12"/>
      <dgm:spPr>
        <a:solidFill>
          <a:schemeClr val="tx1"/>
        </a:solidFill>
      </dgm:spPr>
    </dgm:pt>
    <dgm:pt modelId="{443DF18C-5D1B-4DE3-B62D-27FA5FAEF5ED}" type="pres">
      <dgm:prSet presAssocID="{44F3FA08-8F8F-4D7E-97FB-260C4305C9B9}" presName="dot5" presStyleLbl="alignNode1" presStyleIdx="4" presStyleCnt="12"/>
      <dgm:spPr>
        <a:solidFill>
          <a:schemeClr val="tx1"/>
        </a:solidFill>
      </dgm:spPr>
    </dgm:pt>
    <dgm:pt modelId="{E8DD0896-148C-4C23-901F-07EFB6AFD0B8}" type="pres">
      <dgm:prSet presAssocID="{44F3FA08-8F8F-4D7E-97FB-260C4305C9B9}" presName="dotArrow1" presStyleLbl="alignNode1" presStyleIdx="5" presStyleCnt="12"/>
      <dgm:spPr>
        <a:solidFill>
          <a:schemeClr val="tx1"/>
        </a:solidFill>
      </dgm:spPr>
    </dgm:pt>
    <dgm:pt modelId="{67BD8CC8-69CC-4ABB-9ABA-2AA2038A67A6}" type="pres">
      <dgm:prSet presAssocID="{44F3FA08-8F8F-4D7E-97FB-260C4305C9B9}" presName="dotArrow2" presStyleLbl="alignNode1" presStyleIdx="6" presStyleCnt="12"/>
      <dgm:spPr>
        <a:solidFill>
          <a:schemeClr val="tx1"/>
        </a:solidFill>
      </dgm:spPr>
      <dgm:t>
        <a:bodyPr/>
        <a:lstStyle/>
        <a:p>
          <a:endParaRPr lang="en-US"/>
        </a:p>
      </dgm:t>
    </dgm:pt>
    <dgm:pt modelId="{A901429E-215F-4432-90D3-3264D73175E0}" type="pres">
      <dgm:prSet presAssocID="{44F3FA08-8F8F-4D7E-97FB-260C4305C9B9}" presName="dotArrow3" presStyleLbl="alignNode1" presStyleIdx="7" presStyleCnt="12"/>
      <dgm:spPr>
        <a:solidFill>
          <a:schemeClr val="tx1"/>
        </a:solidFill>
      </dgm:spPr>
    </dgm:pt>
    <dgm:pt modelId="{7203BF21-92AF-4D28-916C-56A5EB3499C4}" type="pres">
      <dgm:prSet presAssocID="{44F3FA08-8F8F-4D7E-97FB-260C4305C9B9}" presName="dotArrow4" presStyleLbl="alignNode1" presStyleIdx="8" presStyleCnt="12"/>
      <dgm:spPr>
        <a:solidFill>
          <a:schemeClr val="tx1"/>
        </a:solidFill>
      </dgm:spPr>
      <dgm:t>
        <a:bodyPr/>
        <a:lstStyle/>
        <a:p>
          <a:endParaRPr lang="en-US"/>
        </a:p>
      </dgm:t>
    </dgm:pt>
    <dgm:pt modelId="{78CE901F-0641-4F8B-8886-998DDFE306ED}" type="pres">
      <dgm:prSet presAssocID="{44F3FA08-8F8F-4D7E-97FB-260C4305C9B9}" presName="dotArrow5" presStyleLbl="alignNode1" presStyleIdx="9" presStyleCnt="12"/>
      <dgm:spPr>
        <a:solidFill>
          <a:schemeClr val="tx1"/>
        </a:solidFill>
      </dgm:spPr>
    </dgm:pt>
    <dgm:pt modelId="{CCFA0C3D-A142-4D59-8752-1F130E5CF2A0}" type="pres">
      <dgm:prSet presAssocID="{44F3FA08-8F8F-4D7E-97FB-260C4305C9B9}" presName="dotArrow6" presStyleLbl="alignNode1" presStyleIdx="10" presStyleCnt="12"/>
      <dgm:spPr>
        <a:solidFill>
          <a:schemeClr val="tx1"/>
        </a:solidFill>
      </dgm:spPr>
    </dgm:pt>
    <dgm:pt modelId="{4F24DAF8-7310-45A6-9A09-465F71701EF3}" type="pres">
      <dgm:prSet presAssocID="{44F3FA08-8F8F-4D7E-97FB-260C4305C9B9}" presName="dotArrow7" presStyleLbl="alignNode1" presStyleIdx="11" presStyleCnt="12"/>
      <dgm:spPr>
        <a:solidFill>
          <a:schemeClr val="tx1"/>
        </a:solidFill>
      </dgm:spPr>
    </dgm:pt>
    <dgm:pt modelId="{7BBB60AA-D5B9-4DAD-9173-89B7EBB9C6F1}" type="pres">
      <dgm:prSet presAssocID="{EF8EC13C-7BDA-441D-8B2D-3692CAF455DA}" presName="parTx1" presStyleLbl="node1" presStyleIdx="0" presStyleCnt="3"/>
      <dgm:spPr/>
      <dgm:t>
        <a:bodyPr/>
        <a:lstStyle/>
        <a:p>
          <a:endParaRPr lang="en-US"/>
        </a:p>
      </dgm:t>
    </dgm:pt>
    <dgm:pt modelId="{FEDFD3A6-3C9A-49AA-B7F4-9EBB1EB76305}" type="pres">
      <dgm:prSet presAssocID="{5AB0F168-4724-40CF-8EE8-643BF5D5D72E}" presName="picture1" presStyleCnt="0"/>
      <dgm:spPr/>
    </dgm:pt>
    <dgm:pt modelId="{93A22AAD-F51B-4551-8FFE-D680990C3818}" type="pres">
      <dgm:prSet presAssocID="{5AB0F168-4724-40CF-8EE8-643BF5D5D72E}" presName="imageRepeatNode" presStyleLbl="fgImgPlace1" presStyleIdx="0" presStyleCnt="3"/>
      <dgm:spPr/>
      <dgm:t>
        <a:bodyPr/>
        <a:lstStyle/>
        <a:p>
          <a:endParaRPr lang="en-US"/>
        </a:p>
      </dgm:t>
    </dgm:pt>
    <dgm:pt modelId="{03B9F6D0-42D0-4259-ADFA-8F9736269A95}" type="pres">
      <dgm:prSet presAssocID="{2988D575-6C85-4DA8-B7FF-0CCA5B0EA976}" presName="parTx2" presStyleLbl="node1" presStyleIdx="1" presStyleCnt="3"/>
      <dgm:spPr/>
      <dgm:t>
        <a:bodyPr/>
        <a:lstStyle/>
        <a:p>
          <a:endParaRPr lang="en-US"/>
        </a:p>
      </dgm:t>
    </dgm:pt>
    <dgm:pt modelId="{0867FE2F-1A5B-41B1-8CB9-1080CC4669C5}" type="pres">
      <dgm:prSet presAssocID="{08734D1C-0524-4D11-B356-B4EB787849C7}" presName="picture2" presStyleCnt="0"/>
      <dgm:spPr/>
    </dgm:pt>
    <dgm:pt modelId="{7289C6C0-A758-4CC1-923F-018BDC443B9C}" type="pres">
      <dgm:prSet presAssocID="{08734D1C-0524-4D11-B356-B4EB787849C7}" presName="imageRepeatNode" presStyleLbl="fgImgPlace1" presStyleIdx="1" presStyleCnt="3"/>
      <dgm:spPr/>
      <dgm:t>
        <a:bodyPr/>
        <a:lstStyle/>
        <a:p>
          <a:endParaRPr lang="en-US"/>
        </a:p>
      </dgm:t>
    </dgm:pt>
    <dgm:pt modelId="{0CA5B40F-C05F-4733-B094-C63D294C6610}" type="pres">
      <dgm:prSet presAssocID="{893F72E2-5201-447B-85C5-59CA291824F0}" presName="parTx3" presStyleLbl="node1" presStyleIdx="2" presStyleCnt="3"/>
      <dgm:spPr/>
      <dgm:t>
        <a:bodyPr/>
        <a:lstStyle/>
        <a:p>
          <a:endParaRPr lang="en-US"/>
        </a:p>
      </dgm:t>
    </dgm:pt>
    <dgm:pt modelId="{9E777DF1-F4F5-4419-9A4A-C4C682892988}" type="pres">
      <dgm:prSet presAssocID="{ABB476C4-E90B-491E-BF62-876CE46A5D79}" presName="picture3" presStyleCnt="0"/>
      <dgm:spPr/>
    </dgm:pt>
    <dgm:pt modelId="{CE2C077E-0C06-470A-84EE-50FA085E7CFB}" type="pres">
      <dgm:prSet presAssocID="{ABB476C4-E90B-491E-BF62-876CE46A5D79}" presName="imageRepeatNode" presStyleLbl="fgImgPlace1" presStyleIdx="2" presStyleCnt="3"/>
      <dgm:spPr/>
      <dgm:t>
        <a:bodyPr/>
        <a:lstStyle/>
        <a:p>
          <a:endParaRPr lang="en-US"/>
        </a:p>
      </dgm:t>
    </dgm:pt>
  </dgm:ptLst>
  <dgm:cxnLst>
    <dgm:cxn modelId="{B1B92A9E-280F-41E4-A2F5-444D96FF798B}" type="presOf" srcId="{893F72E2-5201-447B-85C5-59CA291824F0}" destId="{0CA5B40F-C05F-4733-B094-C63D294C6610}" srcOrd="0" destOrd="0" presId="urn:microsoft.com/office/officeart/2008/layout/AscendingPictureAccentProcess"/>
    <dgm:cxn modelId="{3BD25D83-DA21-4612-8077-82B799B10EBE}" srcId="{44F3FA08-8F8F-4D7E-97FB-260C4305C9B9}" destId="{EF8EC13C-7BDA-441D-8B2D-3692CAF455DA}" srcOrd="0" destOrd="0" parTransId="{0A58E17E-83E7-439F-B1E7-B17A8A8F9B8C}" sibTransId="{5AB0F168-4724-40CF-8EE8-643BF5D5D72E}"/>
    <dgm:cxn modelId="{7753A05D-E240-470B-85EB-6D0F4DF69603}" srcId="{44F3FA08-8F8F-4D7E-97FB-260C4305C9B9}" destId="{2988D575-6C85-4DA8-B7FF-0CCA5B0EA976}" srcOrd="1" destOrd="0" parTransId="{3B60FFF0-BB3C-4602-9D64-361AA054C0C7}" sibTransId="{08734D1C-0524-4D11-B356-B4EB787849C7}"/>
    <dgm:cxn modelId="{D948CE9E-1A8A-494A-9A37-DD7969246533}" type="presOf" srcId="{EF8EC13C-7BDA-441D-8B2D-3692CAF455DA}" destId="{7BBB60AA-D5B9-4DAD-9173-89B7EBB9C6F1}" srcOrd="0" destOrd="0" presId="urn:microsoft.com/office/officeart/2008/layout/AscendingPictureAccentProcess"/>
    <dgm:cxn modelId="{320E4399-D83D-4FDE-91A8-E8130E9C4769}" srcId="{44F3FA08-8F8F-4D7E-97FB-260C4305C9B9}" destId="{893F72E2-5201-447B-85C5-59CA291824F0}" srcOrd="2" destOrd="0" parTransId="{129DB6DC-53E4-4CD2-AB4E-B895A6F20ECC}" sibTransId="{ABB476C4-E90B-491E-BF62-876CE46A5D79}"/>
    <dgm:cxn modelId="{2E4E9D86-063B-4734-A6A2-B2A27583DDD0}" type="presOf" srcId="{08734D1C-0524-4D11-B356-B4EB787849C7}" destId="{7289C6C0-A758-4CC1-923F-018BDC443B9C}" srcOrd="0" destOrd="0" presId="urn:microsoft.com/office/officeart/2008/layout/AscendingPictureAccentProcess"/>
    <dgm:cxn modelId="{A61825D9-309C-4854-9C68-37948B7CF4B2}" type="presOf" srcId="{ABB476C4-E90B-491E-BF62-876CE46A5D79}" destId="{CE2C077E-0C06-470A-84EE-50FA085E7CFB}" srcOrd="0" destOrd="0" presId="urn:microsoft.com/office/officeart/2008/layout/AscendingPictureAccentProcess"/>
    <dgm:cxn modelId="{F6802FA0-6D1F-4AE4-BBF0-D4B0D48DAF52}" type="presOf" srcId="{5AB0F168-4724-40CF-8EE8-643BF5D5D72E}" destId="{93A22AAD-F51B-4551-8FFE-D680990C3818}" srcOrd="0" destOrd="0" presId="urn:microsoft.com/office/officeart/2008/layout/AscendingPictureAccentProcess"/>
    <dgm:cxn modelId="{F0CF6757-58F4-4C9A-B4AB-5601BFC7B511}" type="presOf" srcId="{44F3FA08-8F8F-4D7E-97FB-260C4305C9B9}" destId="{44536AD5-71C1-47AA-9E62-314C4DC3B016}" srcOrd="0" destOrd="0" presId="urn:microsoft.com/office/officeart/2008/layout/AscendingPictureAccentProcess"/>
    <dgm:cxn modelId="{40B9BA37-8F2E-4208-B113-DD2564644705}" type="presOf" srcId="{2988D575-6C85-4DA8-B7FF-0CCA5B0EA976}" destId="{03B9F6D0-42D0-4259-ADFA-8F9736269A95}" srcOrd="0" destOrd="0" presId="urn:microsoft.com/office/officeart/2008/layout/AscendingPictureAccentProcess"/>
    <dgm:cxn modelId="{30D7CF90-2DF7-4DF5-A337-712435857BD3}" type="presParOf" srcId="{44536AD5-71C1-47AA-9E62-314C4DC3B016}" destId="{358ADB65-FBB0-4667-AD2E-56F27D5320B0}" srcOrd="0" destOrd="0" presId="urn:microsoft.com/office/officeart/2008/layout/AscendingPictureAccentProcess"/>
    <dgm:cxn modelId="{C941528F-244A-47E7-ACDD-7F6E4356CB37}" type="presParOf" srcId="{44536AD5-71C1-47AA-9E62-314C4DC3B016}" destId="{05CFE0B2-7226-4A70-B92E-65297EC1E297}" srcOrd="1" destOrd="0" presId="urn:microsoft.com/office/officeart/2008/layout/AscendingPictureAccentProcess"/>
    <dgm:cxn modelId="{690F4CDB-FA5F-4059-B11C-F0F77AFF823E}" type="presParOf" srcId="{44536AD5-71C1-47AA-9E62-314C4DC3B016}" destId="{3D3A1DBE-BB23-4F6A-8FC9-121706F593FE}" srcOrd="2" destOrd="0" presId="urn:microsoft.com/office/officeart/2008/layout/AscendingPictureAccentProcess"/>
    <dgm:cxn modelId="{93D64B5B-86A4-496D-A293-6A4E5F97C87F}" type="presParOf" srcId="{44536AD5-71C1-47AA-9E62-314C4DC3B016}" destId="{4B1716B3-7038-4E32-AE28-9937F19CA89A}" srcOrd="3" destOrd="0" presId="urn:microsoft.com/office/officeart/2008/layout/AscendingPictureAccentProcess"/>
    <dgm:cxn modelId="{ACEBB58E-B226-4571-A11E-5768E0B3FA87}" type="presParOf" srcId="{44536AD5-71C1-47AA-9E62-314C4DC3B016}" destId="{443DF18C-5D1B-4DE3-B62D-27FA5FAEF5ED}" srcOrd="4" destOrd="0" presId="urn:microsoft.com/office/officeart/2008/layout/AscendingPictureAccentProcess"/>
    <dgm:cxn modelId="{76BF552E-79D5-42F9-887F-3DA9A700DE35}" type="presParOf" srcId="{44536AD5-71C1-47AA-9E62-314C4DC3B016}" destId="{E8DD0896-148C-4C23-901F-07EFB6AFD0B8}" srcOrd="5" destOrd="0" presId="urn:microsoft.com/office/officeart/2008/layout/AscendingPictureAccentProcess"/>
    <dgm:cxn modelId="{FACB773F-1AB7-45F8-A0B1-0A09572D3E57}" type="presParOf" srcId="{44536AD5-71C1-47AA-9E62-314C4DC3B016}" destId="{67BD8CC8-69CC-4ABB-9ABA-2AA2038A67A6}" srcOrd="6" destOrd="0" presId="urn:microsoft.com/office/officeart/2008/layout/AscendingPictureAccentProcess"/>
    <dgm:cxn modelId="{09E09514-101C-474B-BCB1-F119DDAED9CE}" type="presParOf" srcId="{44536AD5-71C1-47AA-9E62-314C4DC3B016}" destId="{A901429E-215F-4432-90D3-3264D73175E0}" srcOrd="7" destOrd="0" presId="urn:microsoft.com/office/officeart/2008/layout/AscendingPictureAccentProcess"/>
    <dgm:cxn modelId="{F854E0DF-8C49-42BE-9150-896A75CCCDC2}" type="presParOf" srcId="{44536AD5-71C1-47AA-9E62-314C4DC3B016}" destId="{7203BF21-92AF-4D28-916C-56A5EB3499C4}" srcOrd="8" destOrd="0" presId="urn:microsoft.com/office/officeart/2008/layout/AscendingPictureAccentProcess"/>
    <dgm:cxn modelId="{55B9292F-E3E7-48C2-80F4-B30B34221EBB}" type="presParOf" srcId="{44536AD5-71C1-47AA-9E62-314C4DC3B016}" destId="{78CE901F-0641-4F8B-8886-998DDFE306ED}" srcOrd="9" destOrd="0" presId="urn:microsoft.com/office/officeart/2008/layout/AscendingPictureAccentProcess"/>
    <dgm:cxn modelId="{D0A6542C-8359-4611-A3B5-41B95121D857}" type="presParOf" srcId="{44536AD5-71C1-47AA-9E62-314C4DC3B016}" destId="{CCFA0C3D-A142-4D59-8752-1F130E5CF2A0}" srcOrd="10" destOrd="0" presId="urn:microsoft.com/office/officeart/2008/layout/AscendingPictureAccentProcess"/>
    <dgm:cxn modelId="{40BE0892-9390-44E1-971A-48D33F087E14}" type="presParOf" srcId="{44536AD5-71C1-47AA-9E62-314C4DC3B016}" destId="{4F24DAF8-7310-45A6-9A09-465F71701EF3}" srcOrd="11" destOrd="0" presId="urn:microsoft.com/office/officeart/2008/layout/AscendingPictureAccentProcess"/>
    <dgm:cxn modelId="{2551BBAE-DED4-4C2A-86D2-AA098F0B8321}" type="presParOf" srcId="{44536AD5-71C1-47AA-9E62-314C4DC3B016}" destId="{7BBB60AA-D5B9-4DAD-9173-89B7EBB9C6F1}" srcOrd="12" destOrd="0" presId="urn:microsoft.com/office/officeart/2008/layout/AscendingPictureAccentProcess"/>
    <dgm:cxn modelId="{8541CA24-6965-408B-9E12-D0CAF2F3ACDC}" type="presParOf" srcId="{44536AD5-71C1-47AA-9E62-314C4DC3B016}" destId="{FEDFD3A6-3C9A-49AA-B7F4-9EBB1EB76305}" srcOrd="13" destOrd="0" presId="urn:microsoft.com/office/officeart/2008/layout/AscendingPictureAccentProcess"/>
    <dgm:cxn modelId="{94152654-7F46-4286-960C-6CC4433CD5E7}" type="presParOf" srcId="{FEDFD3A6-3C9A-49AA-B7F4-9EBB1EB76305}" destId="{93A22AAD-F51B-4551-8FFE-D680990C3818}" srcOrd="0" destOrd="0" presId="urn:microsoft.com/office/officeart/2008/layout/AscendingPictureAccentProcess"/>
    <dgm:cxn modelId="{BBB38746-D6ED-442F-80F3-5AF02B63722C}" type="presParOf" srcId="{44536AD5-71C1-47AA-9E62-314C4DC3B016}" destId="{03B9F6D0-42D0-4259-ADFA-8F9736269A95}" srcOrd="14" destOrd="0" presId="urn:microsoft.com/office/officeart/2008/layout/AscendingPictureAccentProcess"/>
    <dgm:cxn modelId="{FD150214-3827-45F7-B1E1-1FB3E11D01ED}" type="presParOf" srcId="{44536AD5-71C1-47AA-9E62-314C4DC3B016}" destId="{0867FE2F-1A5B-41B1-8CB9-1080CC4669C5}" srcOrd="15" destOrd="0" presId="urn:microsoft.com/office/officeart/2008/layout/AscendingPictureAccentProcess"/>
    <dgm:cxn modelId="{5EB56C91-FF28-416B-9736-515960FB6CF5}" type="presParOf" srcId="{0867FE2F-1A5B-41B1-8CB9-1080CC4669C5}" destId="{7289C6C0-A758-4CC1-923F-018BDC443B9C}" srcOrd="0" destOrd="0" presId="urn:microsoft.com/office/officeart/2008/layout/AscendingPictureAccentProcess"/>
    <dgm:cxn modelId="{E7EEFD02-2E60-4A45-BEA8-65029FD62097}" type="presParOf" srcId="{44536AD5-71C1-47AA-9E62-314C4DC3B016}" destId="{0CA5B40F-C05F-4733-B094-C63D294C6610}" srcOrd="16" destOrd="0" presId="urn:microsoft.com/office/officeart/2008/layout/AscendingPictureAccentProcess"/>
    <dgm:cxn modelId="{5CFC5D9A-9BFE-475B-9A0A-DA356973A73A}" type="presParOf" srcId="{44536AD5-71C1-47AA-9E62-314C4DC3B016}" destId="{9E777DF1-F4F5-4419-9A4A-C4C682892988}" srcOrd="17" destOrd="0" presId="urn:microsoft.com/office/officeart/2008/layout/AscendingPictureAccentProcess"/>
    <dgm:cxn modelId="{9B92575C-8E7A-4539-8FCF-B498782C2CD2}" type="presParOf" srcId="{9E777DF1-F4F5-4419-9A4A-C4C682892988}" destId="{CE2C077E-0C06-470A-84EE-50FA085E7CF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9DAA2337-D804-4E88-A551-257C860D6170}" type="datetimeFigureOut">
              <a:rPr lang="en-MY" smtClean="0"/>
              <a:t>18/2/2019</a:t>
            </a:fld>
            <a:endParaRPr lang="en-MY"/>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7B7CB135-4F10-4E44-BECC-8846863E0B2B}" type="slidenum">
              <a:rPr lang="en-MY" smtClean="0"/>
              <a:t>‹#›</a:t>
            </a:fld>
            <a:endParaRPr lang="en-MY"/>
          </a:p>
        </p:txBody>
      </p:sp>
    </p:spTree>
    <p:extLst>
      <p:ext uri="{BB962C8B-B14F-4D97-AF65-F5344CB8AC3E}">
        <p14:creationId xmlns:p14="http://schemas.microsoft.com/office/powerpoint/2010/main" val="3679510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243F911-1662-4D58-AB35-3A9D27307621}" type="datetimeFigureOut">
              <a:rPr lang="en-US" smtClean="0"/>
              <a:t>2/18/2019</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8FA03CA-CCF5-4D05-95FB-BC60CE2ED119}" type="slidenum">
              <a:rPr lang="en-US" smtClean="0"/>
              <a:t>‹#›</a:t>
            </a:fld>
            <a:endParaRPr lang="en-US"/>
          </a:p>
        </p:txBody>
      </p:sp>
    </p:spTree>
    <p:extLst>
      <p:ext uri="{BB962C8B-B14F-4D97-AF65-F5344CB8AC3E}">
        <p14:creationId xmlns:p14="http://schemas.microsoft.com/office/powerpoint/2010/main" val="214926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keupayaan</a:t>
            </a:r>
            <a:r>
              <a:rPr lang="en-US" dirty="0" smtClean="0"/>
              <a:t> </a:t>
            </a:r>
            <a:r>
              <a:rPr lang="en-US" dirty="0" err="1" smtClean="0"/>
              <a:t>keseluruhan</a:t>
            </a:r>
            <a:r>
              <a:rPr lang="en-US" dirty="0" smtClean="0"/>
              <a:t> </a:t>
            </a:r>
            <a:r>
              <a:rPr lang="en-US" dirty="0" err="1" smtClean="0"/>
              <a:t>seseorang</a:t>
            </a:r>
            <a:r>
              <a:rPr lang="en-US" dirty="0" smtClean="0"/>
              <a:t> </a:t>
            </a:r>
            <a:r>
              <a:rPr lang="en-US" dirty="0" err="1" smtClean="0"/>
              <a:t>untuk</a:t>
            </a:r>
            <a:r>
              <a:rPr lang="en-US" dirty="0" smtClean="0"/>
              <a:t> </a:t>
            </a:r>
            <a:r>
              <a:rPr lang="en-US" dirty="0" err="1" smtClean="0"/>
              <a:t>berfikir</a:t>
            </a:r>
            <a:r>
              <a:rPr lang="en-US" dirty="0" smtClean="0"/>
              <a:t> </a:t>
            </a:r>
            <a:r>
              <a:rPr lang="en-US" dirty="0" err="1" smtClean="0"/>
              <a:t>secara</a:t>
            </a:r>
            <a:r>
              <a:rPr lang="en-US" dirty="0" smtClean="0"/>
              <a:t> </a:t>
            </a:r>
            <a:r>
              <a:rPr lang="en-US" dirty="0" err="1" smtClean="0"/>
              <a:t>rasional</a:t>
            </a:r>
            <a:r>
              <a:rPr lang="en-US" dirty="0" smtClean="0"/>
              <a:t>, </a:t>
            </a:r>
            <a:r>
              <a:rPr lang="en-US" dirty="0" err="1" smtClean="0"/>
              <a:t>sengaja</a:t>
            </a:r>
            <a:r>
              <a:rPr lang="en-US" dirty="0" smtClean="0"/>
              <a:t> </a:t>
            </a:r>
            <a:r>
              <a:rPr lang="en-US" dirty="0" err="1" smtClean="0"/>
              <a:t>dan</a:t>
            </a:r>
            <a:r>
              <a:rPr lang="en-US" dirty="0" smtClean="0"/>
              <a:t> </a:t>
            </a:r>
            <a:r>
              <a:rPr lang="en-US" dirty="0" err="1" smtClean="0"/>
              <a:t>berurusan</a:t>
            </a:r>
            <a:r>
              <a:rPr lang="en-US" dirty="0" smtClean="0"/>
              <a:t> </a:t>
            </a:r>
            <a:r>
              <a:rPr lang="en-US" dirty="0" err="1" smtClean="0"/>
              <a:t>secara</a:t>
            </a:r>
            <a:r>
              <a:rPr lang="en-US" dirty="0" smtClean="0"/>
              <a:t> </a:t>
            </a:r>
            <a:r>
              <a:rPr lang="en-US" dirty="0" err="1" smtClean="0"/>
              <a:t>berkesan</a:t>
            </a:r>
            <a:r>
              <a:rPr lang="en-US" dirty="0" smtClean="0"/>
              <a:t> </a:t>
            </a:r>
            <a:r>
              <a:rPr lang="en-US" dirty="0" err="1" smtClean="0"/>
              <a:t>dengan</a:t>
            </a:r>
            <a:r>
              <a:rPr lang="en-US" dirty="0" smtClean="0"/>
              <a:t> </a:t>
            </a:r>
            <a:r>
              <a:rPr lang="en-US" dirty="0" err="1" smtClean="0"/>
              <a:t>persekitaran</a:t>
            </a:r>
            <a:r>
              <a:rPr lang="en-US" dirty="0" smtClean="0"/>
              <a:t> </a:t>
            </a:r>
            <a:r>
              <a:rPr lang="en-US" dirty="0" err="1" smtClean="0"/>
              <a:t>seseorang</a:t>
            </a:r>
            <a:endParaRPr lang="en-US" dirty="0"/>
          </a:p>
        </p:txBody>
      </p:sp>
      <p:sp>
        <p:nvSpPr>
          <p:cNvPr id="4" name="Slide Number Placeholder 3"/>
          <p:cNvSpPr>
            <a:spLocks noGrp="1"/>
          </p:cNvSpPr>
          <p:nvPr>
            <p:ph type="sldNum" sz="quarter" idx="10"/>
          </p:nvPr>
        </p:nvSpPr>
        <p:spPr/>
        <p:txBody>
          <a:bodyPr/>
          <a:lstStyle/>
          <a:p>
            <a:fld id="{48FA03CA-CCF5-4D05-95FB-BC60CE2ED119}" type="slidenum">
              <a:rPr lang="en-US" smtClean="0"/>
              <a:t>6</a:t>
            </a:fld>
            <a:endParaRPr lang="en-US"/>
          </a:p>
        </p:txBody>
      </p:sp>
    </p:spTree>
    <p:extLst>
      <p:ext uri="{BB962C8B-B14F-4D97-AF65-F5344CB8AC3E}">
        <p14:creationId xmlns:p14="http://schemas.microsoft.com/office/powerpoint/2010/main" val="160921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you are in a restaurant, don’t clutch your coffee mug close to your chest. There should be </a:t>
            </a:r>
            <a:r>
              <a:rPr lang="en-US" sz="1200" b="1" i="0" kern="1200" dirty="0" smtClean="0">
                <a:solidFill>
                  <a:schemeClr val="tx1"/>
                </a:solidFill>
                <a:effectLst/>
                <a:latin typeface="+mn-lt"/>
                <a:ea typeface="+mn-ea"/>
                <a:cs typeface="+mn-cs"/>
              </a:rPr>
              <a:t>no arm barrier</a:t>
            </a:r>
            <a:r>
              <a:rPr lang="en-US" sz="1200" b="0" i="0" kern="1200" dirty="0" smtClean="0">
                <a:solidFill>
                  <a:schemeClr val="tx1"/>
                </a:solidFill>
                <a:effectLst/>
                <a:latin typeface="+mn-lt"/>
                <a:ea typeface="+mn-ea"/>
                <a:cs typeface="+mn-cs"/>
              </a:rPr>
              <a:t> when you talking to another person. Keep an open body language and hold the coffee mug at a side.</a:t>
            </a:r>
            <a:endParaRPr lang="ms-MY" dirty="0"/>
          </a:p>
        </p:txBody>
      </p:sp>
      <p:sp>
        <p:nvSpPr>
          <p:cNvPr id="4" name="Slide Number Placeholder 3"/>
          <p:cNvSpPr>
            <a:spLocks noGrp="1"/>
          </p:cNvSpPr>
          <p:nvPr>
            <p:ph type="sldNum" sz="quarter" idx="10"/>
          </p:nvPr>
        </p:nvSpPr>
        <p:spPr/>
        <p:txBody>
          <a:bodyPr/>
          <a:lstStyle/>
          <a:p>
            <a:fld id="{934E6C36-9E5F-4ECB-A733-51B2F7577B53}" type="slidenum">
              <a:rPr lang="ms-MY" smtClean="0"/>
              <a:t>54</a:t>
            </a:fld>
            <a:endParaRPr lang="ms-MY"/>
          </a:p>
        </p:txBody>
      </p:sp>
    </p:spTree>
    <p:extLst>
      <p:ext uri="{BB962C8B-B14F-4D97-AF65-F5344CB8AC3E}">
        <p14:creationId xmlns:p14="http://schemas.microsoft.com/office/powerpoint/2010/main" val="112395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A03CA-CCF5-4D05-95FB-BC60CE2ED119}" type="slidenum">
              <a:rPr lang="en-US" smtClean="0"/>
              <a:t>69</a:t>
            </a:fld>
            <a:endParaRPr lang="en-US"/>
          </a:p>
        </p:txBody>
      </p:sp>
    </p:spTree>
    <p:extLst>
      <p:ext uri="{BB962C8B-B14F-4D97-AF65-F5344CB8AC3E}">
        <p14:creationId xmlns:p14="http://schemas.microsoft.com/office/powerpoint/2010/main" val="242483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E2899-AA68-4477-B654-76370D85FF41}"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391140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2899-AA68-4477-B654-76370D85FF41}"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32284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2899-AA68-4477-B654-76370D85FF41}"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366444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2899-AA68-4477-B654-76370D85FF41}"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327022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E2899-AA68-4477-B654-76370D85FF41}"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184901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E2899-AA68-4477-B654-76370D85FF41}"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337738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E2899-AA68-4477-B654-76370D85FF41}"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214751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E2899-AA68-4477-B654-76370D85FF41}"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325813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2899-AA68-4477-B654-76370D85FF41}"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194002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2899-AA68-4477-B654-76370D85FF41}"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267956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2899-AA68-4477-B654-76370D85FF41}"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5DA71-7162-43DB-A2DB-DC55AE16EE5A}" type="slidenum">
              <a:rPr lang="en-US" smtClean="0"/>
              <a:t>‹#›</a:t>
            </a:fld>
            <a:endParaRPr lang="en-US"/>
          </a:p>
        </p:txBody>
      </p:sp>
    </p:spTree>
    <p:extLst>
      <p:ext uri="{BB962C8B-B14F-4D97-AF65-F5344CB8AC3E}">
        <p14:creationId xmlns:p14="http://schemas.microsoft.com/office/powerpoint/2010/main" val="163319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2899-AA68-4477-B654-76370D85FF41}" type="datetimeFigureOut">
              <a:rPr lang="en-US" smtClean="0"/>
              <a:t>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5DA71-7162-43DB-A2DB-DC55AE16EE5A}" type="slidenum">
              <a:rPr lang="en-US" smtClean="0"/>
              <a:t>‹#›</a:t>
            </a:fld>
            <a:endParaRPr lang="en-US"/>
          </a:p>
        </p:txBody>
      </p:sp>
    </p:spTree>
    <p:extLst>
      <p:ext uri="{BB962C8B-B14F-4D97-AF65-F5344CB8AC3E}">
        <p14:creationId xmlns:p14="http://schemas.microsoft.com/office/powerpoint/2010/main" val="156564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400" y="925267"/>
            <a:ext cx="9463198" cy="1873574"/>
          </a:xfrm>
        </p:spPr>
        <p:txBody>
          <a:bodyPr>
            <a:noAutofit/>
          </a:bodyPr>
          <a:lstStyle/>
          <a:p>
            <a:pPr algn="ctr"/>
            <a:r>
              <a:rPr lang="en-US" sz="4000" dirty="0" err="1">
                <a:latin typeface="Adobe Caslon Pro Bold" panose="0205070206050A020403" pitchFamily="18" charset="0"/>
              </a:rPr>
              <a:t>Kursus</a:t>
            </a:r>
            <a:r>
              <a:rPr lang="en-US" sz="4000" dirty="0">
                <a:latin typeface="Adobe Caslon Pro Bold" panose="0205070206050A020403" pitchFamily="18" charset="0"/>
              </a:rPr>
              <a:t> </a:t>
            </a:r>
            <a:r>
              <a:rPr lang="en-US" sz="4000" dirty="0" smtClean="0">
                <a:latin typeface="Adobe Caslon Pro Bold" panose="0205070206050A020403" pitchFamily="18" charset="0"/>
              </a:rPr>
              <a:t/>
            </a:r>
            <a:br>
              <a:rPr lang="en-US" sz="4000" dirty="0" smtClean="0">
                <a:latin typeface="Adobe Caslon Pro Bold" panose="0205070206050A020403" pitchFamily="18" charset="0"/>
              </a:rPr>
            </a:br>
            <a:r>
              <a:rPr lang="en-US" sz="4000" dirty="0" smtClean="0">
                <a:latin typeface="Adobe Caslon Pro Bold" panose="0205070206050A020403" pitchFamily="18" charset="0"/>
              </a:rPr>
              <a:t>Pembangunan </a:t>
            </a:r>
            <a:r>
              <a:rPr lang="en-US" sz="4000" dirty="0" err="1" smtClean="0">
                <a:latin typeface="Adobe Caslon Pro Bold" panose="0205070206050A020403" pitchFamily="18" charset="0"/>
              </a:rPr>
              <a:t>Kemahiran</a:t>
            </a:r>
            <a:r>
              <a:rPr lang="en-US" sz="4000" dirty="0" smtClean="0">
                <a:latin typeface="Adobe Caslon Pro Bold" panose="0205070206050A020403" pitchFamily="18" charset="0"/>
              </a:rPr>
              <a:t> </a:t>
            </a:r>
            <a:r>
              <a:rPr lang="en-US" sz="4000" dirty="0" err="1" smtClean="0">
                <a:latin typeface="Adobe Caslon Pro Bold" panose="0205070206050A020403" pitchFamily="18" charset="0"/>
              </a:rPr>
              <a:t>Profesional</a:t>
            </a:r>
            <a:r>
              <a:rPr lang="en-US" sz="4000" dirty="0" smtClean="0">
                <a:latin typeface="Adobe Caslon Pro Bold" panose="0205070206050A020403" pitchFamily="18" charset="0"/>
              </a:rPr>
              <a:t> </a:t>
            </a:r>
            <a:br>
              <a:rPr lang="en-US" sz="4000" dirty="0" smtClean="0">
                <a:latin typeface="Adobe Caslon Pro Bold" panose="0205070206050A020403" pitchFamily="18" charset="0"/>
              </a:rPr>
            </a:br>
            <a:r>
              <a:rPr lang="en-US" sz="4000" dirty="0" err="1" smtClean="0">
                <a:latin typeface="Adobe Caslon Pro Bold" panose="0205070206050A020403" pitchFamily="18" charset="0"/>
              </a:rPr>
              <a:t>Untuk</a:t>
            </a:r>
            <a:r>
              <a:rPr lang="en-US" sz="4000" dirty="0" smtClean="0">
                <a:latin typeface="Adobe Caslon Pro Bold" panose="0205070206050A020403" pitchFamily="18" charset="0"/>
              </a:rPr>
              <a:t> </a:t>
            </a:r>
            <a:r>
              <a:rPr lang="en-US" sz="4000" dirty="0" err="1">
                <a:latin typeface="Adobe Caslon Pro Bold" panose="0205070206050A020403" pitchFamily="18" charset="0"/>
              </a:rPr>
              <a:t>Eksekutif</a:t>
            </a:r>
            <a:endParaRPr lang="en-US" sz="4000" dirty="0"/>
          </a:p>
        </p:txBody>
      </p:sp>
      <p:sp>
        <p:nvSpPr>
          <p:cNvPr id="4" name="Title 1"/>
          <p:cNvSpPr txBox="1">
            <a:spLocks/>
          </p:cNvSpPr>
          <p:nvPr/>
        </p:nvSpPr>
        <p:spPr>
          <a:xfrm>
            <a:off x="1088666" y="3966289"/>
            <a:ext cx="219652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err="1">
                <a:latin typeface="Adobe Caslon Pro Bold" panose="0205070206050A020403" pitchFamily="18" charset="0"/>
              </a:rPr>
              <a:t>Untuk</a:t>
            </a:r>
            <a:r>
              <a:rPr lang="en-US" sz="2400" dirty="0">
                <a:latin typeface="Adobe Caslon Pro Bold" panose="0205070206050A020403" pitchFamily="18" charset="0"/>
              </a:rPr>
              <a:t> :</a:t>
            </a:r>
          </a:p>
        </p:txBody>
      </p:sp>
      <p:sp>
        <p:nvSpPr>
          <p:cNvPr id="5" name="Title 1"/>
          <p:cNvSpPr txBox="1">
            <a:spLocks/>
          </p:cNvSpPr>
          <p:nvPr/>
        </p:nvSpPr>
        <p:spPr>
          <a:xfrm>
            <a:off x="406549" y="3085783"/>
            <a:ext cx="356075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dobe Caslon Pro Bold" panose="0205070206050A020403" pitchFamily="18" charset="0"/>
              </a:rPr>
              <a:t>Di </a:t>
            </a:r>
            <a:r>
              <a:rPr lang="en-US" sz="2400" dirty="0" err="1">
                <a:latin typeface="Adobe Caslon Pro Bold" panose="0205070206050A020403" pitchFamily="18" charset="0"/>
              </a:rPr>
              <a:t>Persembahkan</a:t>
            </a:r>
            <a:r>
              <a:rPr lang="en-US" sz="2400" dirty="0">
                <a:latin typeface="Adobe Caslon Pro Bold" panose="0205070206050A020403" pitchFamily="18" charset="0"/>
              </a:rPr>
              <a:t> </a:t>
            </a:r>
            <a:r>
              <a:rPr lang="en-US" sz="2400" dirty="0" err="1">
                <a:latin typeface="Adobe Caslon Pro Bold" panose="0205070206050A020403" pitchFamily="18" charset="0"/>
              </a:rPr>
              <a:t>Oleh</a:t>
            </a:r>
            <a:r>
              <a:rPr lang="en-US" sz="2400" dirty="0">
                <a:latin typeface="Adobe Caslon Pro Bold" panose="0205070206050A020403" pitchFamily="18" charset="0"/>
              </a:rPr>
              <a:t> :</a:t>
            </a:r>
          </a:p>
          <a:p>
            <a:pPr algn="ctr"/>
            <a:r>
              <a:rPr lang="en-US" sz="2400" dirty="0" err="1">
                <a:latin typeface="Adobe Caslon Pro Bold" panose="0205070206050A020403" pitchFamily="18" charset="0"/>
              </a:rPr>
              <a:t>Shiema</a:t>
            </a:r>
            <a:r>
              <a:rPr lang="en-US" sz="2400" dirty="0">
                <a:latin typeface="Adobe Caslon Pro Bold" panose="0205070206050A020403" pitchFamily="18" charset="0"/>
              </a:rPr>
              <a:t> Abdullah</a:t>
            </a:r>
          </a:p>
        </p:txBody>
      </p:sp>
      <p:pic>
        <p:nvPicPr>
          <p:cNvPr id="20484" name="Picture 4" descr="https://www.islamicity.org/wp-content/plugins/blueprint-timthumb/timthumb.php?src=/global/images/photo/IC-Articles/Etiquette22-600__600x400.JPG&amp;w=600&amp;h=337&amp;q=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170" y="3525890"/>
            <a:ext cx="5932539" cy="33321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4306529" y="3451122"/>
            <a:ext cx="7885471" cy="294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Image result for create jk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976" y="4916013"/>
            <a:ext cx="1693901" cy="141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0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8"/>
            <a:ext cx="10515600" cy="1325563"/>
          </a:xfrm>
        </p:spPr>
        <p:txBody>
          <a:bodyPr>
            <a:noAutofit/>
          </a:bodyPr>
          <a:lstStyle/>
          <a:p>
            <a:pPr algn="ctr"/>
            <a:r>
              <a:rPr lang="ms-MY" sz="3600" b="1" dirty="0" smtClean="0"/>
              <a:t/>
            </a:r>
            <a:br>
              <a:rPr lang="ms-MY" sz="3600" b="1" dirty="0" smtClean="0"/>
            </a:br>
            <a:r>
              <a:rPr lang="ms-MY" sz="3600" b="1" dirty="0"/>
              <a:t>Kecerdasan Emosional (EQ</a:t>
            </a:r>
            <a:r>
              <a:rPr lang="ms-MY" sz="3600" b="1" dirty="0" smtClean="0"/>
              <a:t>) / </a:t>
            </a:r>
            <a:br>
              <a:rPr lang="ms-MY" sz="3600" b="1" dirty="0" smtClean="0"/>
            </a:br>
            <a:r>
              <a:rPr lang="ms-MY" sz="3600" b="1" dirty="0" smtClean="0"/>
              <a:t>Emotional </a:t>
            </a:r>
            <a:r>
              <a:rPr lang="ms-MY" sz="3600" b="1" dirty="0"/>
              <a:t>Quotient (EQ</a:t>
            </a:r>
            <a:r>
              <a:rPr lang="ms-MY" sz="3600" b="1" dirty="0" smtClean="0"/>
              <a:t>)</a:t>
            </a:r>
            <a:r>
              <a:rPr lang="ms-MY" sz="3600" b="1" dirty="0"/>
              <a:t/>
            </a:r>
            <a:br>
              <a:rPr lang="ms-MY" sz="3600" b="1" dirty="0"/>
            </a:br>
            <a:endParaRPr lang="ms-MY" sz="3600" b="1" dirty="0"/>
          </a:p>
        </p:txBody>
      </p:sp>
      <p:sp>
        <p:nvSpPr>
          <p:cNvPr id="3" name="Content Placeholder 2"/>
          <p:cNvSpPr>
            <a:spLocks noGrp="1"/>
          </p:cNvSpPr>
          <p:nvPr>
            <p:ph idx="1"/>
          </p:nvPr>
        </p:nvSpPr>
        <p:spPr>
          <a:xfrm>
            <a:off x="838200" y="1636939"/>
            <a:ext cx="10515600" cy="4351338"/>
          </a:xfrm>
        </p:spPr>
        <p:txBody>
          <a:bodyPr>
            <a:noAutofit/>
          </a:bodyPr>
          <a:lstStyle/>
          <a:p>
            <a:r>
              <a:rPr lang="it-IT" sz="2400" dirty="0"/>
              <a:t>adalah kemampuan mengenali perasaan sendiri dan perasaan orang lain, kemampuan memotivasi diri sendiri, serta kemampuan mengolah emosi dengan baik pada diri sendiri dan orang lain</a:t>
            </a:r>
            <a:r>
              <a:rPr lang="it-IT" sz="2400" dirty="0" smtClean="0"/>
              <a:t>.</a:t>
            </a:r>
          </a:p>
          <a:p>
            <a:endParaRPr lang="it-IT" sz="2400" dirty="0" smtClean="0"/>
          </a:p>
          <a:p>
            <a:r>
              <a:rPr lang="it-IT" sz="2400" dirty="0" smtClean="0"/>
              <a:t>Ianya berskala : </a:t>
            </a:r>
          </a:p>
          <a:p>
            <a:pPr lvl="1"/>
            <a:r>
              <a:rPr lang="it-IT" u="sng" dirty="0" smtClean="0"/>
              <a:t>Emosi positif </a:t>
            </a:r>
            <a:r>
              <a:rPr lang="it-IT" dirty="0" smtClean="0"/>
              <a:t>: kesedaran diri, mengelola emosi, motivasi kendiri, pengendalian emosi orang lain, </a:t>
            </a:r>
            <a:r>
              <a:rPr lang="it-IT" b="1" dirty="0" smtClean="0"/>
              <a:t>simpati</a:t>
            </a:r>
            <a:r>
              <a:rPr lang="it-IT" dirty="0" smtClean="0"/>
              <a:t>, </a:t>
            </a:r>
            <a:r>
              <a:rPr lang="it-IT" b="1" dirty="0" smtClean="0"/>
              <a:t>empati</a:t>
            </a:r>
          </a:p>
          <a:p>
            <a:pPr lvl="1"/>
            <a:r>
              <a:rPr lang="it-IT" u="sng" dirty="0" smtClean="0"/>
              <a:t>Kecergasan emosi </a:t>
            </a:r>
            <a:r>
              <a:rPr lang="it-IT" dirty="0" smtClean="0"/>
              <a:t>: </a:t>
            </a:r>
            <a:r>
              <a:rPr lang="it-IT" b="1" dirty="0" smtClean="0"/>
              <a:t>sabar</a:t>
            </a:r>
            <a:r>
              <a:rPr lang="it-IT" dirty="0" smtClean="0"/>
              <a:t> dengan negatif emosi, peka emosi orang lain</a:t>
            </a:r>
          </a:p>
          <a:p>
            <a:pPr lvl="1"/>
            <a:r>
              <a:rPr lang="it-IT" u="sng" dirty="0" smtClean="0"/>
              <a:t>Kecergasan emosi tertinggi </a:t>
            </a:r>
            <a:r>
              <a:rPr lang="it-IT" dirty="0" smtClean="0"/>
              <a:t>: pengurusan amarah, penyesuaian situasi, pengurusan konflik, </a:t>
            </a:r>
            <a:r>
              <a:rPr lang="it-IT" b="1" dirty="0" smtClean="0"/>
              <a:t>setia</a:t>
            </a:r>
            <a:r>
              <a:rPr lang="it-IT" dirty="0" smtClean="0"/>
              <a:t>, taat, tekun</a:t>
            </a:r>
          </a:p>
          <a:p>
            <a:endParaRPr lang="it-IT" sz="2400" dirty="0" smtClean="0"/>
          </a:p>
          <a:p>
            <a:r>
              <a:rPr lang="it-IT" sz="2400" dirty="0" smtClean="0"/>
              <a:t>Ianya melibatkan </a:t>
            </a:r>
            <a:r>
              <a:rPr lang="it-IT" sz="2400" b="1" dirty="0" smtClean="0"/>
              <a:t>KEBAHAGIAN, PERASAAN, DIRI – ORANG LAIN</a:t>
            </a:r>
          </a:p>
          <a:p>
            <a:endParaRPr lang="ms-MY" sz="2400" dirty="0"/>
          </a:p>
        </p:txBody>
      </p:sp>
      <p:pic>
        <p:nvPicPr>
          <p:cNvPr id="5" name="Picture 2" descr="https://www.sciencedaily.com/images/2017/11/171120085456_1_540x360.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67" t="12457" r="16059"/>
          <a:stretch/>
        </p:blipFill>
        <p:spPr bwMode="auto">
          <a:xfrm>
            <a:off x="10534650" y="0"/>
            <a:ext cx="1638300" cy="160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2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s-MY" b="1" dirty="0" smtClean="0"/>
              <a:t>Kecerdasan Spiritual (SQ) / </a:t>
            </a:r>
            <a:br>
              <a:rPr lang="ms-MY" b="1" dirty="0" smtClean="0"/>
            </a:br>
            <a:r>
              <a:rPr lang="ms-MY" b="1" dirty="0" smtClean="0"/>
              <a:t>Spiritual Quotient (SQ)</a:t>
            </a:r>
            <a:endParaRPr lang="ms-MY" dirty="0"/>
          </a:p>
        </p:txBody>
      </p:sp>
      <p:sp>
        <p:nvSpPr>
          <p:cNvPr id="3" name="Content Placeholder 2"/>
          <p:cNvSpPr>
            <a:spLocks noGrp="1"/>
          </p:cNvSpPr>
          <p:nvPr>
            <p:ph idx="1"/>
          </p:nvPr>
        </p:nvSpPr>
        <p:spPr>
          <a:xfrm>
            <a:off x="838200" y="1825625"/>
            <a:ext cx="10515600" cy="4923518"/>
          </a:xfrm>
        </p:spPr>
        <p:txBody>
          <a:bodyPr>
            <a:normAutofit fontScale="92500" lnSpcReduction="20000"/>
          </a:bodyPr>
          <a:lstStyle/>
          <a:p>
            <a:r>
              <a:rPr lang="ms-MY" dirty="0" smtClean="0"/>
              <a:t>Merupakan kecerdasan jiwa / rohani yang dapat membantu seseorang membangun dirinya secara utuh. Merupakankemampuan untuk mengerti, memberi, mentafsir makna yang terkandung dari apa yang di hadapi (ujian) dalam kehidupan, sehingga memiliki fleksibiliti dalam menghadapi persoalan di dalam kehidupannya &amp; masyarakat (memperoleh ketenangan dan kedamaian hati). </a:t>
            </a:r>
          </a:p>
          <a:p>
            <a:endParaRPr lang="en-US" dirty="0"/>
          </a:p>
          <a:p>
            <a:r>
              <a:rPr lang="ms-MY" dirty="0" smtClean="0"/>
              <a:t>Manusia mempunyai enam deria. Kerohanian adalah keupayaan untuk mengenali bahawa ada kecerdasan di luar enam pancaindera. Dan kecerdasan ini mencipta dan mentadbir segala sesuatu di dalam dan di luar dunia yang kita tahu.</a:t>
            </a:r>
          </a:p>
          <a:p>
            <a:endParaRPr lang="ms-MY" dirty="0" smtClean="0"/>
          </a:p>
          <a:p>
            <a:r>
              <a:rPr lang="ms-MY" dirty="0" smtClean="0"/>
              <a:t>Kecerdasan spiritual membuat inividu mampu memaknai setiap kegiatannya sebagai suatu ibadah.</a:t>
            </a:r>
          </a:p>
          <a:p>
            <a:endParaRPr lang="en-US" dirty="0"/>
          </a:p>
          <a:p>
            <a:endParaRPr lang="ms-MY" dirty="0" smtClean="0"/>
          </a:p>
          <a:p>
            <a:endParaRPr lang="ms-MY" dirty="0"/>
          </a:p>
        </p:txBody>
      </p:sp>
      <p:pic>
        <p:nvPicPr>
          <p:cNvPr id="5" name="Picture 2" descr="https://www.sciencedaily.com/images/2017/11/171120085456_1_540x360.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67" t="12457" r="16059"/>
          <a:stretch/>
        </p:blipFill>
        <p:spPr bwMode="auto">
          <a:xfrm>
            <a:off x="10534650" y="0"/>
            <a:ext cx="1638300" cy="160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26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brain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3360"/>
            <a:ext cx="12162899" cy="6370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28483" t="62850" r="29310" b="25959"/>
          <a:stretch/>
        </p:blipFill>
        <p:spPr>
          <a:xfrm>
            <a:off x="3361111" y="4617720"/>
            <a:ext cx="5440674" cy="960119"/>
          </a:xfrm>
          <a:prstGeom prst="rect">
            <a:avLst/>
          </a:prstGeom>
        </p:spPr>
      </p:pic>
    </p:spTree>
    <p:extLst>
      <p:ext uri="{BB962C8B-B14F-4D97-AF65-F5344CB8AC3E}">
        <p14:creationId xmlns:p14="http://schemas.microsoft.com/office/powerpoint/2010/main" val="405576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firdakusumaputri.files.wordpress.com/2011/11/tingkatan-kecerdasan-284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555346" cy="69246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4.bp.blogspot.com/-U30jDu8ZqWg/UMStjAgU4MI/AAAAAAAAKJU/7Hh8cV2tAHE/s320/es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257" y="1329074"/>
            <a:ext cx="4841428" cy="426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53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
            <a:ext cx="9067800" cy="6848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nvPr>
        </p:nvGraphicFramePr>
        <p:xfrm>
          <a:off x="228600" y="2743201"/>
          <a:ext cx="3810000" cy="2073276"/>
        </p:xfrm>
        <a:graphic>
          <a:graphicData uri="http://schemas.openxmlformats.org/drawingml/2006/table">
            <a:tbl>
              <a:tblPr firstRow="1" bandRow="1">
                <a:tableStyleId>{AF606853-7671-496A-8E4F-DF71F8EC918B}</a:tableStyleId>
              </a:tblPr>
              <a:tblGrid>
                <a:gridCol w="1752600"/>
                <a:gridCol w="1066800"/>
                <a:gridCol w="990600"/>
              </a:tblGrid>
              <a:tr h="518319">
                <a:tc>
                  <a:txBody>
                    <a:bodyPr/>
                    <a:lstStyle/>
                    <a:p>
                      <a:pPr algn="ctr"/>
                      <a:r>
                        <a:rPr lang="en-US" sz="2000" dirty="0" err="1" smtClean="0"/>
                        <a:t>Kajian</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000" dirty="0" smtClean="0"/>
                        <a:t>MS</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000" dirty="0" smtClean="0"/>
                        <a:t>MSS</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18319">
                <a:tc>
                  <a:txBody>
                    <a:bodyPr/>
                    <a:lstStyle/>
                    <a:p>
                      <a:pPr algn="ctr"/>
                      <a:r>
                        <a:rPr lang="en-US" sz="2000" dirty="0" smtClean="0"/>
                        <a:t>Barat </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000" dirty="0" smtClean="0"/>
                        <a:t>20%</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000" dirty="0" smtClean="0"/>
                        <a:t>80%</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518319">
                <a:tc>
                  <a:txBody>
                    <a:bodyPr/>
                    <a:lstStyle/>
                    <a:p>
                      <a:pPr algn="ctr"/>
                      <a:r>
                        <a:rPr lang="en-US" sz="2000" dirty="0" smtClean="0"/>
                        <a:t>Indonesia</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12%</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88%</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319">
                <a:tc>
                  <a:txBody>
                    <a:bodyPr/>
                    <a:lstStyle/>
                    <a:p>
                      <a:pPr algn="ctr"/>
                      <a:r>
                        <a:rPr lang="en-US" sz="2000" dirty="0" smtClean="0"/>
                        <a:t>Al-Quran</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90%</a:t>
                      </a:r>
                      <a:endParaRPr lang="en-US" sz="2000" dirty="0"/>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8018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conscious m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134" y="426720"/>
            <a:ext cx="6916615"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7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9" y="728392"/>
            <a:ext cx="10369508" cy="537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4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brain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5415"/>
            <a:ext cx="9890760" cy="65028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awbionotes.files.wordpress.com/2012/08/humanheartdiagram.jpg?w=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554" y="3420744"/>
            <a:ext cx="1799771" cy="1445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udlhcpss.files.wordpress.com/2012/01/bra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5160"/>
            <a:ext cx="1873251" cy="140347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2765694"/>
            <a:ext cx="12132309" cy="798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691" y="5385973"/>
            <a:ext cx="12132309" cy="798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6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1.bp.blogspot.com/-JHFCYtMDj9U/Vov8uXUNYzI/AAAAAAAAAkc/f4WxIUcw5lg/s640/Manus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9301"/>
            <a:ext cx="8913167" cy="4861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18203"/>
            <a:ext cx="7886700" cy="2019583"/>
          </a:xfrm>
        </p:spPr>
        <p:txBody>
          <a:bodyPr>
            <a:normAutofit/>
          </a:bodyPr>
          <a:lstStyle/>
          <a:p>
            <a:pPr algn="ctr"/>
            <a:r>
              <a:rPr lang="en-US" sz="3600" dirty="0" err="1">
                <a:latin typeface="+mn-lt"/>
                <a:cs typeface="Aharoni" panose="02010803020104030203" pitchFamily="2" charset="-79"/>
              </a:rPr>
              <a:t>Mengenali</a:t>
            </a:r>
            <a:r>
              <a:rPr lang="en-US" sz="3600" dirty="0">
                <a:latin typeface="+mn-lt"/>
                <a:cs typeface="Aharoni" panose="02010803020104030203" pitchFamily="2" charset="-79"/>
              </a:rPr>
              <a:t> </a:t>
            </a:r>
            <a:r>
              <a:rPr lang="en-US" sz="3600" dirty="0" err="1">
                <a:latin typeface="+mn-lt"/>
                <a:cs typeface="Aharoni" panose="02010803020104030203" pitchFamily="2" charset="-79"/>
              </a:rPr>
              <a:t>Karektor</a:t>
            </a:r>
            <a:r>
              <a:rPr lang="en-US" sz="3600" dirty="0">
                <a:latin typeface="+mn-lt"/>
                <a:cs typeface="Aharoni" panose="02010803020104030203" pitchFamily="2" charset="-79"/>
              </a:rPr>
              <a:t> </a:t>
            </a:r>
            <a:r>
              <a:rPr lang="en-US" sz="3600" dirty="0" smtClean="0">
                <a:latin typeface="+mn-lt"/>
                <a:cs typeface="Aharoni" panose="02010803020104030203" pitchFamily="2" charset="-79"/>
              </a:rPr>
              <a:t/>
            </a:r>
            <a:br>
              <a:rPr lang="en-US" sz="3600" dirty="0" smtClean="0">
                <a:latin typeface="+mn-lt"/>
                <a:cs typeface="Aharoni" panose="02010803020104030203" pitchFamily="2" charset="-79"/>
              </a:rPr>
            </a:br>
            <a:r>
              <a:rPr lang="en-US" sz="3600" dirty="0" smtClean="0">
                <a:latin typeface="+mn-lt"/>
                <a:cs typeface="Aharoni" panose="02010803020104030203" pitchFamily="2" charset="-79"/>
              </a:rPr>
              <a:t>&amp; </a:t>
            </a:r>
            <a:r>
              <a:rPr lang="en-US" sz="3600" dirty="0">
                <a:latin typeface="+mn-lt"/>
                <a:cs typeface="Aharoni" panose="02010803020104030203" pitchFamily="2" charset="-79"/>
              </a:rPr>
              <a:t/>
            </a:r>
            <a:br>
              <a:rPr lang="en-US" sz="3600" dirty="0">
                <a:latin typeface="+mn-lt"/>
                <a:cs typeface="Aharoni" panose="02010803020104030203" pitchFamily="2" charset="-79"/>
              </a:rPr>
            </a:br>
            <a:r>
              <a:rPr lang="en-US" sz="3600" dirty="0" err="1">
                <a:latin typeface="+mn-lt"/>
                <a:cs typeface="Aharoni" panose="02010803020104030203" pitchFamily="2" charset="-79"/>
              </a:rPr>
              <a:t>Tabiat</a:t>
            </a:r>
            <a:r>
              <a:rPr lang="en-US" sz="3600" dirty="0">
                <a:latin typeface="+mn-lt"/>
                <a:cs typeface="Aharoni" panose="02010803020104030203" pitchFamily="2" charset="-79"/>
              </a:rPr>
              <a:t> </a:t>
            </a:r>
            <a:r>
              <a:rPr lang="en-US" sz="3600" dirty="0" err="1">
                <a:latin typeface="+mn-lt"/>
                <a:cs typeface="Aharoni" panose="02010803020104030203" pitchFamily="2" charset="-79"/>
              </a:rPr>
              <a:t>Pelanggan</a:t>
            </a:r>
            <a:endParaRPr lang="ms-MY" sz="3600" dirty="0">
              <a:latin typeface="+mn-lt"/>
              <a:cs typeface="Aharoni" panose="02010803020104030203" pitchFamily="2" charset="-79"/>
            </a:endParaRPr>
          </a:p>
        </p:txBody>
      </p:sp>
      <p:sp>
        <p:nvSpPr>
          <p:cNvPr id="6" name="Content Placeholder 2"/>
          <p:cNvSpPr>
            <a:spLocks noGrp="1"/>
          </p:cNvSpPr>
          <p:nvPr>
            <p:ph idx="1"/>
          </p:nvPr>
        </p:nvSpPr>
        <p:spPr>
          <a:xfrm>
            <a:off x="8229600" y="1996272"/>
            <a:ext cx="3863752" cy="3707841"/>
          </a:xfrm>
        </p:spPr>
        <p:txBody>
          <a:bodyPr>
            <a:normAutofit/>
          </a:bodyPr>
          <a:lstStyle/>
          <a:p>
            <a:pPr algn="ctr">
              <a:buNone/>
            </a:pPr>
            <a:r>
              <a:rPr lang="en-US" sz="3200" b="1" dirty="0" err="1">
                <a:ea typeface="Adobe Song Std L" panose="02020300000000000000" pitchFamily="18" charset="-128"/>
              </a:rPr>
              <a:t>Semakin</a:t>
            </a:r>
            <a:r>
              <a:rPr lang="en-US" sz="3200" b="1" dirty="0">
                <a:ea typeface="Adobe Song Std L" panose="02020300000000000000" pitchFamily="18" charset="-128"/>
              </a:rPr>
              <a:t> </a:t>
            </a:r>
            <a:r>
              <a:rPr lang="en-US" sz="3200" b="1" dirty="0" err="1">
                <a:ea typeface="Adobe Song Std L" panose="02020300000000000000" pitchFamily="18" charset="-128"/>
              </a:rPr>
              <a:t>anda</a:t>
            </a:r>
            <a:r>
              <a:rPr lang="en-US" sz="3200" b="1" dirty="0">
                <a:ea typeface="Adobe Song Std L" panose="02020300000000000000" pitchFamily="18" charset="-128"/>
              </a:rPr>
              <a:t> </a:t>
            </a:r>
            <a:r>
              <a:rPr lang="en-US" sz="3200" b="1" dirty="0" err="1">
                <a:ea typeface="Adobe Song Std L" panose="02020300000000000000" pitchFamily="18" charset="-128"/>
              </a:rPr>
              <a:t>mengenali</a:t>
            </a:r>
            <a:r>
              <a:rPr lang="en-US" sz="3200" b="1" dirty="0">
                <a:ea typeface="Adobe Song Std L" panose="02020300000000000000" pitchFamily="18" charset="-128"/>
              </a:rPr>
              <a:t> </a:t>
            </a:r>
            <a:r>
              <a:rPr lang="en-US" sz="3200" b="1" dirty="0" err="1">
                <a:ea typeface="Adobe Song Std L" panose="02020300000000000000" pitchFamily="18" charset="-128"/>
              </a:rPr>
              <a:t>personaliti</a:t>
            </a:r>
            <a:r>
              <a:rPr lang="en-US" sz="3200" b="1" dirty="0">
                <a:ea typeface="Adobe Song Std L" panose="02020300000000000000" pitchFamily="18" charset="-128"/>
              </a:rPr>
              <a:t> </a:t>
            </a:r>
            <a:r>
              <a:rPr lang="en-US" sz="3200" b="1" dirty="0" err="1">
                <a:ea typeface="Adobe Song Std L" panose="02020300000000000000" pitchFamily="18" charset="-128"/>
              </a:rPr>
              <a:t>anda</a:t>
            </a:r>
            <a:r>
              <a:rPr lang="en-US" sz="3200" b="1" dirty="0">
                <a:ea typeface="Adobe Song Std L" panose="02020300000000000000" pitchFamily="18" charset="-128"/>
              </a:rPr>
              <a:t> </a:t>
            </a:r>
            <a:r>
              <a:rPr lang="en-US" sz="3200" b="1" dirty="0" err="1">
                <a:ea typeface="Adobe Song Std L" panose="02020300000000000000" pitchFamily="18" charset="-128"/>
              </a:rPr>
              <a:t>dan</a:t>
            </a:r>
            <a:r>
              <a:rPr lang="en-US" sz="3200" b="1" dirty="0">
                <a:ea typeface="Adobe Song Std L" panose="02020300000000000000" pitchFamily="18" charset="-128"/>
              </a:rPr>
              <a:t> </a:t>
            </a:r>
            <a:r>
              <a:rPr lang="en-US" sz="3200" b="1" dirty="0" err="1">
                <a:ea typeface="Adobe Song Std L" panose="02020300000000000000" pitchFamily="18" charset="-128"/>
              </a:rPr>
              <a:t>pelanggan</a:t>
            </a:r>
            <a:r>
              <a:rPr lang="en-US" sz="3200" b="1" dirty="0">
                <a:ea typeface="Adobe Song Std L" panose="02020300000000000000" pitchFamily="18" charset="-128"/>
              </a:rPr>
              <a:t> </a:t>
            </a:r>
            <a:r>
              <a:rPr lang="en-US" sz="3200" b="1" dirty="0" err="1">
                <a:ea typeface="Adobe Song Std L" panose="02020300000000000000" pitchFamily="18" charset="-128"/>
              </a:rPr>
              <a:t>anda</a:t>
            </a:r>
            <a:r>
              <a:rPr lang="en-US" sz="3200" b="1" dirty="0">
                <a:ea typeface="Adobe Song Std L" panose="02020300000000000000" pitchFamily="18" charset="-128"/>
              </a:rPr>
              <a:t>, </a:t>
            </a:r>
            <a:r>
              <a:rPr lang="en-US" sz="3200" b="1" dirty="0" err="1">
                <a:ea typeface="Adobe Song Std L" panose="02020300000000000000" pitchFamily="18" charset="-128"/>
              </a:rPr>
              <a:t>semakin</a:t>
            </a:r>
            <a:r>
              <a:rPr lang="en-US" sz="3200" b="1" dirty="0">
                <a:ea typeface="Adobe Song Std L" panose="02020300000000000000" pitchFamily="18" charset="-128"/>
              </a:rPr>
              <a:t> </a:t>
            </a:r>
            <a:r>
              <a:rPr lang="en-US" sz="3200" b="1" dirty="0" err="1">
                <a:ea typeface="Adobe Song Std L" panose="02020300000000000000" pitchFamily="18" charset="-128"/>
              </a:rPr>
              <a:t>mudah</a:t>
            </a:r>
            <a:r>
              <a:rPr lang="en-US" sz="3200" b="1" dirty="0">
                <a:ea typeface="Adobe Song Std L" panose="02020300000000000000" pitchFamily="18" charset="-128"/>
              </a:rPr>
              <a:t> </a:t>
            </a:r>
            <a:r>
              <a:rPr lang="en-US" sz="3200" b="1" dirty="0" err="1">
                <a:ea typeface="Adobe Song Std L" panose="02020300000000000000" pitchFamily="18" charset="-128"/>
              </a:rPr>
              <a:t>kita</a:t>
            </a:r>
            <a:r>
              <a:rPr lang="en-US" sz="3200" b="1" dirty="0">
                <a:ea typeface="Adobe Song Std L" panose="02020300000000000000" pitchFamily="18" charset="-128"/>
              </a:rPr>
              <a:t> </a:t>
            </a:r>
            <a:r>
              <a:rPr lang="en-US" sz="3200" b="1" dirty="0" err="1" smtClean="0">
                <a:ea typeface="Adobe Song Std L" panose="02020300000000000000" pitchFamily="18" charset="-128"/>
              </a:rPr>
              <a:t>mengurus</a:t>
            </a:r>
            <a:r>
              <a:rPr lang="en-US" sz="3200" b="1" dirty="0" smtClean="0">
                <a:ea typeface="Adobe Song Std L" panose="02020300000000000000" pitchFamily="18" charset="-128"/>
              </a:rPr>
              <a:t> </a:t>
            </a:r>
            <a:r>
              <a:rPr lang="en-US" sz="3200" b="1" dirty="0" err="1" smtClean="0">
                <a:ea typeface="Adobe Song Std L" panose="02020300000000000000" pitchFamily="18" charset="-128"/>
              </a:rPr>
              <a:t>situasi</a:t>
            </a:r>
            <a:r>
              <a:rPr lang="en-US" sz="3200" b="1" dirty="0" smtClean="0">
                <a:ea typeface="Adobe Song Std L" panose="02020300000000000000" pitchFamily="18" charset="-128"/>
              </a:rPr>
              <a:t>.</a:t>
            </a:r>
            <a:endParaRPr lang="en-US" sz="3200" b="1" dirty="0">
              <a:ea typeface="Adobe Song Std L" panose="02020300000000000000" pitchFamily="18" charset="-128"/>
            </a:endParaRPr>
          </a:p>
        </p:txBody>
      </p:sp>
    </p:spTree>
    <p:extLst>
      <p:ext uri="{BB962C8B-B14F-4D97-AF65-F5344CB8AC3E}">
        <p14:creationId xmlns:p14="http://schemas.microsoft.com/office/powerpoint/2010/main" val="4150001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570" y="2941521"/>
            <a:ext cx="7252376" cy="1343304"/>
          </a:xfrm>
        </p:spPr>
        <p:txBody>
          <a:bodyPr>
            <a:normAutofit fontScale="90000"/>
          </a:bodyPr>
          <a:lstStyle/>
          <a:p>
            <a:pPr algn="ctr"/>
            <a:r>
              <a:rPr lang="en-US" dirty="0" err="1">
                <a:latin typeface="Adobe Gothic Std B" pitchFamily="34" charset="-128"/>
                <a:ea typeface="Adobe Gothic Std B" pitchFamily="34" charset="-128"/>
              </a:rPr>
              <a:t>Faktor</a:t>
            </a:r>
            <a:r>
              <a:rPr lang="en-US" dirty="0">
                <a:latin typeface="Adobe Gothic Std B" pitchFamily="34" charset="-128"/>
                <a:ea typeface="Adobe Gothic Std B" pitchFamily="34" charset="-128"/>
              </a:rPr>
              <a:t> </a:t>
            </a:r>
            <a:r>
              <a:rPr lang="en-US" dirty="0" smtClean="0">
                <a:latin typeface="Adobe Gothic Std B" pitchFamily="34" charset="-128"/>
                <a:ea typeface="Adobe Gothic Std B" pitchFamily="34" charset="-128"/>
              </a:rPr>
              <a:t/>
            </a:r>
            <a:br>
              <a:rPr lang="en-US" dirty="0" smtClean="0">
                <a:latin typeface="Adobe Gothic Std B" pitchFamily="34" charset="-128"/>
                <a:ea typeface="Adobe Gothic Std B" pitchFamily="34" charset="-128"/>
              </a:rPr>
            </a:br>
            <a:r>
              <a:rPr lang="en-US" dirty="0" smtClean="0">
                <a:latin typeface="Adobe Gothic Std B" pitchFamily="34" charset="-128"/>
                <a:ea typeface="Adobe Gothic Std B" pitchFamily="34" charset="-128"/>
              </a:rPr>
              <a:t>yang </a:t>
            </a:r>
            <a:r>
              <a:rPr lang="en-US" dirty="0" err="1" smtClean="0">
                <a:latin typeface="Adobe Gothic Std B" pitchFamily="34" charset="-128"/>
                <a:ea typeface="Adobe Gothic Std B" pitchFamily="34" charset="-128"/>
              </a:rPr>
              <a:t>membentuk</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karektor</a:t>
            </a:r>
            <a:r>
              <a:rPr lang="en-US" dirty="0" smtClean="0">
                <a:latin typeface="Adobe Gothic Std B" pitchFamily="34" charset="-128"/>
                <a:ea typeface="Adobe Gothic Std B" pitchFamily="34" charset="-128"/>
              </a:rPr>
              <a:t> </a:t>
            </a:r>
            <a:br>
              <a:rPr lang="en-US" dirty="0" smtClean="0">
                <a:latin typeface="Adobe Gothic Std B" pitchFamily="34" charset="-128"/>
                <a:ea typeface="Adobe Gothic Std B" pitchFamily="34" charset="-128"/>
              </a:rPr>
            </a:br>
            <a:r>
              <a:rPr lang="en-US" dirty="0" err="1" smtClean="0">
                <a:latin typeface="Adobe Gothic Std B" pitchFamily="34" charset="-128"/>
                <a:ea typeface="Adobe Gothic Std B" pitchFamily="34" charset="-128"/>
              </a:rPr>
              <a:t>kita</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hari</a:t>
            </a:r>
            <a:r>
              <a:rPr lang="en-US" dirty="0" smtClean="0">
                <a:latin typeface="Adobe Gothic Std B" pitchFamily="34" charset="-128"/>
                <a:ea typeface="Adobe Gothic Std B" pitchFamily="34" charset="-128"/>
              </a:rPr>
              <a:t> </a:t>
            </a:r>
            <a:r>
              <a:rPr lang="en-US" dirty="0" err="1" smtClean="0">
                <a:latin typeface="Adobe Gothic Std B" pitchFamily="34" charset="-128"/>
                <a:ea typeface="Adobe Gothic Std B" pitchFamily="34" charset="-128"/>
              </a:rPr>
              <a:t>ini</a:t>
            </a:r>
            <a:endParaRPr lang="en-US" dirty="0">
              <a:latin typeface="Adobe Gothic Std B" pitchFamily="34" charset="-128"/>
              <a:ea typeface="Adobe Gothic Std B" pitchFamily="34" charset="-128"/>
            </a:endParaRPr>
          </a:p>
        </p:txBody>
      </p:sp>
      <p:pic>
        <p:nvPicPr>
          <p:cNvPr id="3074" name="Picture 2" descr="http://www.clker.com/cliparts/i/E/d/A/o/L/number-3-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771" y="1668379"/>
            <a:ext cx="906954" cy="12731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7128309" y="184753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6" descr="http://www.clker.com/cliparts/U/4/Y/A/Y/6/number-3-button-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7519" y="2419540"/>
            <a:ext cx="698373" cy="6983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559346" y="2941521"/>
            <a:ext cx="4232123" cy="1925842"/>
            <a:chOff x="4889876" y="3792669"/>
            <a:chExt cx="4232123" cy="1925842"/>
          </a:xfrm>
        </p:grpSpPr>
        <p:pic>
          <p:nvPicPr>
            <p:cNvPr id="7" name="Picture 2" descr="http://www.clker.com/cliparts/c/e/P/p/d/d/bullet-1-red-1-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9876" y="4833157"/>
              <a:ext cx="666065" cy="666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abilityprofessional.com/wp-content/uploads/2014/10/number-2-clipart-22099-number-2-button-desig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7990" y="4185086"/>
              <a:ext cx="696115" cy="696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13315" y="5303013"/>
              <a:ext cx="1118961" cy="415498"/>
            </a:xfrm>
            <a:prstGeom prst="rect">
              <a:avLst/>
            </a:prstGeom>
            <a:noFill/>
          </p:spPr>
          <p:txBody>
            <a:bodyPr wrap="none" rtlCol="0">
              <a:spAutoFit/>
            </a:bodyPr>
            <a:lstStyle/>
            <a:p>
              <a:r>
                <a:rPr lang="en-US" sz="2100" dirty="0" err="1">
                  <a:latin typeface="Adobe Caslon Pro Bold" pitchFamily="18" charset="0"/>
                </a:rPr>
                <a:t>Genetik</a:t>
              </a:r>
              <a:endParaRPr lang="en-US" sz="2100" dirty="0">
                <a:latin typeface="Adobe Caslon Pro Bold" pitchFamily="18" charset="0"/>
              </a:endParaRPr>
            </a:p>
          </p:txBody>
        </p:sp>
        <p:sp>
          <p:nvSpPr>
            <p:cNvPr id="11" name="TextBox 10"/>
            <p:cNvSpPr txBox="1"/>
            <p:nvPr/>
          </p:nvSpPr>
          <p:spPr>
            <a:xfrm>
              <a:off x="6636062" y="4684991"/>
              <a:ext cx="2485937" cy="415498"/>
            </a:xfrm>
            <a:prstGeom prst="rect">
              <a:avLst/>
            </a:prstGeom>
            <a:noFill/>
          </p:spPr>
          <p:txBody>
            <a:bodyPr wrap="none" rtlCol="0">
              <a:spAutoFit/>
            </a:bodyPr>
            <a:lstStyle/>
            <a:p>
              <a:r>
                <a:rPr lang="en-US" sz="2100" dirty="0">
                  <a:latin typeface="Adobe Caslon Pro Bold" pitchFamily="18" charset="0"/>
                </a:rPr>
                <a:t>“</a:t>
              </a:r>
              <a:r>
                <a:rPr lang="en-US" sz="2100" dirty="0" err="1">
                  <a:latin typeface="Adobe Caslon Pro Bold" pitchFamily="18" charset="0"/>
                </a:rPr>
                <a:t>Attachement</a:t>
              </a:r>
              <a:r>
                <a:rPr lang="en-US" sz="2100" dirty="0">
                  <a:latin typeface="Adobe Caslon Pro Bold" pitchFamily="18" charset="0"/>
                </a:rPr>
                <a:t> Bond’</a:t>
              </a:r>
            </a:p>
          </p:txBody>
        </p:sp>
        <p:sp>
          <p:nvSpPr>
            <p:cNvPr id="12" name="TextBox 11"/>
            <p:cNvSpPr txBox="1"/>
            <p:nvPr/>
          </p:nvSpPr>
          <p:spPr>
            <a:xfrm>
              <a:off x="7176121" y="3792669"/>
              <a:ext cx="1654812" cy="415498"/>
            </a:xfrm>
            <a:prstGeom prst="rect">
              <a:avLst/>
            </a:prstGeom>
            <a:noFill/>
          </p:spPr>
          <p:txBody>
            <a:bodyPr wrap="none" rtlCol="0">
              <a:spAutoFit/>
            </a:bodyPr>
            <a:lstStyle/>
            <a:p>
              <a:r>
                <a:rPr lang="en-US" sz="2100" dirty="0" err="1">
                  <a:latin typeface="Adobe Caslon Pro Bold" pitchFamily="18" charset="0"/>
                </a:rPr>
                <a:t>Persekitaran</a:t>
              </a:r>
              <a:r>
                <a:rPr lang="en-US" sz="2100" dirty="0">
                  <a:latin typeface="Adobe Caslon Pro Bold" pitchFamily="18" charset="0"/>
                </a:rPr>
                <a:t> </a:t>
              </a:r>
            </a:p>
          </p:txBody>
        </p:sp>
      </p:grpSp>
    </p:spTree>
    <p:extLst>
      <p:ext uri="{BB962C8B-B14F-4D97-AF65-F5344CB8AC3E}">
        <p14:creationId xmlns:p14="http://schemas.microsoft.com/office/powerpoint/2010/main" val="4072584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5472897"/>
              </p:ext>
            </p:extLst>
          </p:nvPr>
        </p:nvGraphicFramePr>
        <p:xfrm>
          <a:off x="7082070" y="1437149"/>
          <a:ext cx="5109930" cy="5440195"/>
        </p:xfrm>
        <a:graphic>
          <a:graphicData uri="http://schemas.openxmlformats.org/presentationml/2006/ole">
            <mc:AlternateContent xmlns:mc="http://schemas.openxmlformats.org/markup-compatibility/2006">
              <mc:Choice xmlns:v="urn:schemas-microsoft-com:vml" Requires="v">
                <p:oleObj spid="_x0000_s19477" name="Image" r:id="rId3" imgW="7072920" imgH="7530120" progId="Photoshop.Image.12">
                  <p:embed/>
                </p:oleObj>
              </mc:Choice>
              <mc:Fallback>
                <p:oleObj name="Image" r:id="rId3" imgW="7072920" imgH="7530120" progId="Photoshop.Image.12">
                  <p:embed/>
                  <p:pic>
                    <p:nvPicPr>
                      <p:cNvPr id="0" name=""/>
                      <p:cNvPicPr/>
                      <p:nvPr/>
                    </p:nvPicPr>
                    <p:blipFill>
                      <a:blip r:embed="rId4"/>
                      <a:stretch>
                        <a:fillRect/>
                      </a:stretch>
                    </p:blipFill>
                    <p:spPr>
                      <a:xfrm>
                        <a:off x="7082070" y="1437149"/>
                        <a:ext cx="5109930" cy="5440195"/>
                      </a:xfrm>
                      <a:prstGeom prst="rect">
                        <a:avLst/>
                      </a:prstGeom>
                    </p:spPr>
                  </p:pic>
                </p:oleObj>
              </mc:Fallback>
            </mc:AlternateContent>
          </a:graphicData>
        </a:graphic>
      </p:graphicFrame>
      <p:sp>
        <p:nvSpPr>
          <p:cNvPr id="5" name="Content Placeholder 2"/>
          <p:cNvSpPr txBox="1">
            <a:spLocks/>
          </p:cNvSpPr>
          <p:nvPr/>
        </p:nvSpPr>
        <p:spPr>
          <a:xfrm>
            <a:off x="680223" y="1143962"/>
            <a:ext cx="6516990" cy="550331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1600" b="1" spc="300" dirty="0" err="1" smtClean="0">
                <a:latin typeface="Adobe Caslon Pro" panose="0205050205050A020403" pitchFamily="18" charset="0"/>
                <a:ea typeface="MingLiU" panose="02020509000000000000" pitchFamily="49" charset="-120"/>
              </a:rPr>
              <a:t>Pendidikan</a:t>
            </a:r>
            <a:endParaRPr lang="en-US" sz="1600" b="1" spc="300" dirty="0" smtClean="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Rekaan</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Fesyen</a:t>
            </a:r>
            <a:endParaRPr lang="en-US" sz="1600" spc="300" dirty="0" smtClean="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Biologi</a:t>
            </a:r>
            <a:r>
              <a:rPr lang="en-US" sz="1600" spc="300" dirty="0" smtClean="0">
                <a:latin typeface="Adobe Caslon Pro" panose="0205050205050A020403" pitchFamily="18" charset="0"/>
                <a:ea typeface="MingLiU" panose="02020509000000000000" pitchFamily="49" charset="-120"/>
              </a:rPr>
              <a:t> Kimia (</a:t>
            </a:r>
            <a:r>
              <a:rPr lang="en-US" sz="1600" spc="300" dirty="0" err="1" smtClean="0">
                <a:latin typeface="Adobe Caslon Pro" panose="0205050205050A020403" pitchFamily="18" charset="0"/>
                <a:ea typeface="MingLiU" panose="02020509000000000000" pitchFamily="49" charset="-120"/>
              </a:rPr>
              <a:t>Maritim</a:t>
            </a:r>
            <a:r>
              <a:rPr lang="en-US" sz="1600" spc="300" dirty="0" smtClean="0">
                <a:latin typeface="Adobe Caslon Pro" panose="0205050205050A020403" pitchFamily="18" charset="0"/>
                <a:ea typeface="MingLiU" panose="02020509000000000000" pitchFamily="49" charset="-120"/>
              </a:rPr>
              <a:t>)</a:t>
            </a: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Pengajian</a:t>
            </a:r>
            <a:r>
              <a:rPr lang="en-US" sz="1600" spc="300" dirty="0" smtClean="0">
                <a:latin typeface="Adobe Caslon Pro" panose="0205050205050A020403" pitchFamily="18" charset="0"/>
                <a:ea typeface="MingLiU" panose="02020509000000000000" pitchFamily="49" charset="-120"/>
              </a:rPr>
              <a:t> Al-Quran &amp; </a:t>
            </a:r>
            <a:r>
              <a:rPr lang="en-US" sz="1600" spc="300" dirty="0" err="1" smtClean="0">
                <a:latin typeface="Adobe Caslon Pro" panose="0205050205050A020403" pitchFamily="18" charset="0"/>
                <a:ea typeface="MingLiU" panose="02020509000000000000" pitchFamily="49" charset="-120"/>
              </a:rPr>
              <a:t>Hadis</a:t>
            </a:r>
            <a:endParaRPr lang="en-US" sz="1600" spc="300" dirty="0" smtClean="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Pengajian</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Ulum</a:t>
            </a:r>
            <a:r>
              <a:rPr lang="en-US" sz="1600" spc="300" dirty="0" smtClean="0">
                <a:latin typeface="Adobe Caslon Pro" panose="0205050205050A020403" pitchFamily="18" charset="0"/>
                <a:ea typeface="MingLiU" panose="02020509000000000000" pitchFamily="49" charset="-120"/>
              </a:rPr>
              <a:t> &amp; </a:t>
            </a:r>
            <a:r>
              <a:rPr lang="en-US" sz="1600" spc="300" dirty="0" err="1">
                <a:latin typeface="Adobe Caslon Pro" panose="0205050205050A020403" pitchFamily="18" charset="0"/>
                <a:ea typeface="MingLiU" panose="02020509000000000000" pitchFamily="49" charset="-120"/>
              </a:rPr>
              <a:t>T</a:t>
            </a:r>
            <a:r>
              <a:rPr lang="en-US" sz="1600" spc="300" dirty="0" err="1" smtClean="0">
                <a:latin typeface="Adobe Caslon Pro" panose="0205050205050A020403" pitchFamily="18" charset="0"/>
                <a:ea typeface="MingLiU" panose="02020509000000000000" pitchFamily="49" charset="-120"/>
              </a:rPr>
              <a:t>afsir</a:t>
            </a:r>
            <a:r>
              <a:rPr lang="en-US" sz="1600" spc="300" dirty="0" smtClean="0">
                <a:latin typeface="Adobe Caslon Pro" panose="0205050205050A020403" pitchFamily="18" charset="0"/>
                <a:ea typeface="MingLiU" panose="02020509000000000000" pitchFamily="49" charset="-120"/>
              </a:rPr>
              <a:t> &amp; </a:t>
            </a:r>
            <a:r>
              <a:rPr lang="en-US" sz="1600" spc="300" dirty="0">
                <a:latin typeface="Adobe Caslon Pro" panose="0205050205050A020403" pitchFamily="18" charset="0"/>
                <a:ea typeface="MingLiU" panose="02020509000000000000" pitchFamily="49" charset="-120"/>
              </a:rPr>
              <a:t>Al-Quran</a:t>
            </a:r>
            <a:endParaRPr lang="en-US" sz="1600" spc="300" dirty="0" smtClean="0">
              <a:latin typeface="Adobe Caslon Pro" panose="0205050205050A020403" pitchFamily="18" charset="0"/>
              <a:ea typeface="MingLiU" panose="02020509000000000000" pitchFamily="49" charset="-120"/>
            </a:endParaRPr>
          </a:p>
          <a:p>
            <a:pPr lvl="1">
              <a:buFont typeface="Courier New" pitchFamily="49" charset="0"/>
              <a:buChar char="o"/>
            </a:pPr>
            <a:endParaRPr lang="en-US" sz="1600" spc="300" dirty="0" smtClean="0">
              <a:latin typeface="Adobe Caslon Pro" panose="0205050205050A020403" pitchFamily="18" charset="0"/>
              <a:ea typeface="MingLiU" panose="02020509000000000000" pitchFamily="49" charset="-120"/>
            </a:endParaRPr>
          </a:p>
          <a:p>
            <a:r>
              <a:rPr lang="en-US" sz="1600" b="1" spc="300" dirty="0" err="1">
                <a:latin typeface="Adobe Caslon Pro" panose="0205050205050A020403" pitchFamily="18" charset="0"/>
                <a:ea typeface="MingLiU" panose="02020509000000000000" pitchFamily="49" charset="-120"/>
              </a:rPr>
              <a:t>Pengalaman</a:t>
            </a:r>
            <a:r>
              <a:rPr lang="en-US" sz="1600" b="1" spc="300" dirty="0">
                <a:latin typeface="Adobe Caslon Pro" panose="0205050205050A020403" pitchFamily="18" charset="0"/>
                <a:ea typeface="MingLiU" panose="02020509000000000000" pitchFamily="49" charset="-120"/>
              </a:rPr>
              <a:t> </a:t>
            </a:r>
            <a:r>
              <a:rPr lang="en-US" sz="1600" b="1" spc="300" dirty="0" err="1">
                <a:latin typeface="Adobe Caslon Pro" panose="0205050205050A020403" pitchFamily="18" charset="0"/>
                <a:ea typeface="MingLiU" panose="02020509000000000000" pitchFamily="49" charset="-120"/>
              </a:rPr>
              <a:t>Bekerja</a:t>
            </a:r>
            <a:r>
              <a:rPr lang="en-US" sz="1600" b="1" spc="300" dirty="0">
                <a:latin typeface="Adobe Caslon Pro" panose="0205050205050A020403" pitchFamily="18" charset="0"/>
                <a:ea typeface="MingLiU" panose="02020509000000000000" pitchFamily="49" charset="-120"/>
              </a:rPr>
              <a:t> (</a:t>
            </a:r>
            <a:r>
              <a:rPr lang="en-US" sz="1600" b="1" spc="300" dirty="0" err="1">
                <a:latin typeface="Adobe Caslon Pro" panose="0205050205050A020403" pitchFamily="18" charset="0"/>
                <a:ea typeface="MingLiU" panose="02020509000000000000" pitchFamily="49" charset="-120"/>
              </a:rPr>
              <a:t>Dahulu</a:t>
            </a:r>
            <a:r>
              <a:rPr lang="en-US" sz="1600" b="1" spc="300" dirty="0">
                <a:latin typeface="Adobe Caslon Pro" panose="0205050205050A020403" pitchFamily="18" charset="0"/>
                <a:ea typeface="MingLiU" panose="02020509000000000000" pitchFamily="49" charset="-120"/>
              </a:rPr>
              <a:t>)</a:t>
            </a:r>
          </a:p>
          <a:p>
            <a:pPr lvl="1">
              <a:buFont typeface="Courier New" pitchFamily="49" charset="0"/>
              <a:buChar char="o"/>
            </a:pPr>
            <a:r>
              <a:rPr lang="en-US" sz="1600" spc="300" dirty="0" err="1">
                <a:latin typeface="Adobe Caslon Pro" panose="0205050205050A020403" pitchFamily="18" charset="0"/>
                <a:ea typeface="MingLiU" panose="02020509000000000000" pitchFamily="49" charset="-120"/>
              </a:rPr>
              <a:t>Pereka</a:t>
            </a:r>
            <a:r>
              <a:rPr lang="en-US" sz="1600" spc="300" dirty="0">
                <a:latin typeface="Adobe Caslon Pro" panose="0205050205050A020403" pitchFamily="18" charset="0"/>
                <a:ea typeface="MingLiU" panose="02020509000000000000" pitchFamily="49" charset="-120"/>
              </a:rPr>
              <a:t> </a:t>
            </a:r>
            <a:r>
              <a:rPr lang="en-US" sz="1600" spc="300" dirty="0" err="1">
                <a:latin typeface="Adobe Caslon Pro" panose="0205050205050A020403" pitchFamily="18" charset="0"/>
                <a:ea typeface="MingLiU" panose="02020509000000000000" pitchFamily="49" charset="-120"/>
              </a:rPr>
              <a:t>Fesyen</a:t>
            </a:r>
            <a:endParaRPr lang="en-US" sz="1600" spc="300" dirty="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a:latin typeface="Adobe Caslon Pro" panose="0205050205050A020403" pitchFamily="18" charset="0"/>
                <a:ea typeface="MingLiU" panose="02020509000000000000" pitchFamily="49" charset="-120"/>
              </a:rPr>
              <a:t>Pengurus</a:t>
            </a:r>
            <a:r>
              <a:rPr lang="en-US" sz="1600" spc="300" dirty="0">
                <a:latin typeface="Adobe Caslon Pro" panose="0205050205050A020403" pitchFamily="18" charset="0"/>
                <a:ea typeface="MingLiU" panose="02020509000000000000" pitchFamily="49" charset="-120"/>
              </a:rPr>
              <a:t> </a:t>
            </a:r>
            <a:r>
              <a:rPr lang="en-US" sz="1600" spc="300" dirty="0" err="1">
                <a:latin typeface="Adobe Caslon Pro" panose="0205050205050A020403" pitchFamily="18" charset="0"/>
                <a:ea typeface="MingLiU" panose="02020509000000000000" pitchFamily="49" charset="-120"/>
              </a:rPr>
              <a:t>Perhubungan</a:t>
            </a:r>
            <a:r>
              <a:rPr lang="en-US" sz="1600" spc="300" dirty="0">
                <a:latin typeface="Adobe Caslon Pro" panose="0205050205050A020403" pitchFamily="18" charset="0"/>
                <a:ea typeface="MingLiU" panose="02020509000000000000" pitchFamily="49" charset="-120"/>
              </a:rPr>
              <a:t> </a:t>
            </a:r>
            <a:r>
              <a:rPr lang="en-US" sz="1600" spc="300" dirty="0" err="1">
                <a:latin typeface="Adobe Caslon Pro" panose="0205050205050A020403" pitchFamily="18" charset="0"/>
                <a:ea typeface="MingLiU" panose="02020509000000000000" pitchFamily="49" charset="-120"/>
              </a:rPr>
              <a:t>Awam</a:t>
            </a:r>
            <a:endParaRPr lang="en-US" sz="1600" spc="300" dirty="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a:latin typeface="Adobe Caslon Pro" panose="0205050205050A020403" pitchFamily="18" charset="0"/>
                <a:ea typeface="MingLiU" panose="02020509000000000000" pitchFamily="49" charset="-120"/>
              </a:rPr>
              <a:t>Pengarah</a:t>
            </a:r>
            <a:r>
              <a:rPr lang="en-US" sz="1600" spc="300" dirty="0">
                <a:latin typeface="Adobe Caslon Pro" panose="0205050205050A020403" pitchFamily="18" charset="0"/>
                <a:ea typeface="MingLiU" panose="02020509000000000000" pitchFamily="49" charset="-120"/>
              </a:rPr>
              <a:t> </a:t>
            </a:r>
            <a:r>
              <a:rPr lang="en-US" sz="1600" spc="300" dirty="0" err="1">
                <a:latin typeface="Adobe Caslon Pro" panose="0205050205050A020403" pitchFamily="18" charset="0"/>
                <a:ea typeface="MingLiU" panose="02020509000000000000" pitchFamily="49" charset="-120"/>
              </a:rPr>
              <a:t>Pemasaran</a:t>
            </a:r>
            <a:endParaRPr lang="en-US" sz="1600" spc="300" dirty="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a:latin typeface="Adobe Caslon Pro" panose="0205050205050A020403" pitchFamily="18" charset="0"/>
                <a:ea typeface="MingLiU" panose="02020509000000000000" pitchFamily="49" charset="-120"/>
              </a:rPr>
              <a:t>Penasihat</a:t>
            </a:r>
            <a:r>
              <a:rPr lang="en-US" sz="1600" spc="300" dirty="0">
                <a:latin typeface="Adobe Caslon Pro" panose="0205050205050A020403" pitchFamily="18" charset="0"/>
                <a:ea typeface="MingLiU" panose="02020509000000000000" pitchFamily="49" charset="-120"/>
              </a:rPr>
              <a:t> Textile &amp; </a:t>
            </a:r>
            <a:r>
              <a:rPr lang="en-US" sz="1600" spc="300" dirty="0" err="1" smtClean="0">
                <a:latin typeface="Adobe Caslon Pro" panose="0205050205050A020403" pitchFamily="18" charset="0"/>
                <a:ea typeface="MingLiU" panose="02020509000000000000" pitchFamily="49" charset="-120"/>
              </a:rPr>
              <a:t>Fesyen</a:t>
            </a:r>
            <a:endParaRPr lang="en-US" sz="1600" spc="300" dirty="0" smtClean="0">
              <a:latin typeface="Adobe Caslon Pro" panose="0205050205050A020403" pitchFamily="18" charset="0"/>
              <a:ea typeface="MingLiU" panose="02020509000000000000" pitchFamily="49" charset="-120"/>
            </a:endParaRPr>
          </a:p>
          <a:p>
            <a:pPr lvl="1">
              <a:buFont typeface="Courier New" pitchFamily="49" charset="0"/>
              <a:buChar char="o"/>
            </a:pPr>
            <a:endParaRPr lang="en-US" sz="1600" spc="300" dirty="0">
              <a:latin typeface="Adobe Caslon Pro" panose="0205050205050A020403" pitchFamily="18" charset="0"/>
              <a:ea typeface="MingLiU" panose="02020509000000000000" pitchFamily="49" charset="-120"/>
            </a:endParaRPr>
          </a:p>
          <a:p>
            <a:r>
              <a:rPr lang="en-US" sz="1600" b="1" spc="300" dirty="0" err="1" smtClean="0">
                <a:latin typeface="Adobe Caslon Pro" panose="0205050205050A020403" pitchFamily="18" charset="0"/>
                <a:ea typeface="MingLiU" panose="02020509000000000000" pitchFamily="49" charset="-120"/>
              </a:rPr>
              <a:t>Pengalaman</a:t>
            </a:r>
            <a:r>
              <a:rPr lang="en-US" sz="1600" b="1" spc="300" dirty="0" smtClean="0">
                <a:latin typeface="Adobe Caslon Pro" panose="0205050205050A020403" pitchFamily="18" charset="0"/>
                <a:ea typeface="MingLiU" panose="02020509000000000000" pitchFamily="49" charset="-120"/>
              </a:rPr>
              <a:t> </a:t>
            </a:r>
            <a:r>
              <a:rPr lang="en-US" sz="1600" b="1" spc="300" dirty="0" err="1" smtClean="0">
                <a:latin typeface="Adobe Caslon Pro" panose="0205050205050A020403" pitchFamily="18" charset="0"/>
                <a:ea typeface="MingLiU" panose="02020509000000000000" pitchFamily="49" charset="-120"/>
              </a:rPr>
              <a:t>Bekerja</a:t>
            </a:r>
            <a:r>
              <a:rPr lang="en-US" sz="1600" b="1" spc="300" dirty="0">
                <a:latin typeface="Adobe Caslon Pro" panose="0205050205050A020403" pitchFamily="18" charset="0"/>
                <a:ea typeface="MingLiU" panose="02020509000000000000" pitchFamily="49" charset="-120"/>
              </a:rPr>
              <a:t> </a:t>
            </a:r>
            <a:r>
              <a:rPr lang="en-US" sz="1600" b="1" spc="300" dirty="0" smtClean="0">
                <a:latin typeface="Adobe Caslon Pro" panose="0205050205050A020403" pitchFamily="18" charset="0"/>
                <a:ea typeface="MingLiU" panose="02020509000000000000" pitchFamily="49" charset="-120"/>
              </a:rPr>
              <a:t>(</a:t>
            </a:r>
            <a:r>
              <a:rPr lang="en-US" sz="1600" b="1" spc="300" dirty="0" err="1" smtClean="0">
                <a:latin typeface="Adobe Caslon Pro" panose="0205050205050A020403" pitchFamily="18" charset="0"/>
                <a:ea typeface="MingLiU" panose="02020509000000000000" pitchFamily="49" charset="-120"/>
              </a:rPr>
              <a:t>Kini</a:t>
            </a:r>
            <a:r>
              <a:rPr lang="en-US" sz="1600" b="1" spc="300" dirty="0" smtClean="0">
                <a:latin typeface="Adobe Caslon Pro" panose="0205050205050A020403" pitchFamily="18" charset="0"/>
                <a:ea typeface="MingLiU" panose="02020509000000000000" pitchFamily="49" charset="-120"/>
              </a:rPr>
              <a:t>)</a:t>
            </a: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Perunding</a:t>
            </a:r>
            <a:r>
              <a:rPr lang="en-US" sz="1600" spc="300" dirty="0" smtClean="0">
                <a:latin typeface="Adobe Caslon Pro" panose="0205050205050A020403" pitchFamily="18" charset="0"/>
                <a:ea typeface="MingLiU" panose="02020509000000000000" pitchFamily="49" charset="-120"/>
              </a:rPr>
              <a:t> </a:t>
            </a:r>
            <a:r>
              <a:rPr lang="en-US" sz="1600" spc="300" dirty="0" err="1">
                <a:latin typeface="Adobe Caslon Pro" panose="0205050205050A020403" pitchFamily="18" charset="0"/>
                <a:ea typeface="MingLiU" panose="02020509000000000000" pitchFamily="49" charset="-120"/>
              </a:rPr>
              <a:t>P</a:t>
            </a:r>
            <a:r>
              <a:rPr lang="en-US" sz="1600" spc="300" dirty="0" err="1" smtClean="0">
                <a:latin typeface="Adobe Caslon Pro" panose="0205050205050A020403" pitchFamily="18" charset="0"/>
                <a:ea typeface="MingLiU" panose="02020509000000000000" pitchFamily="49" charset="-120"/>
              </a:rPr>
              <a:t>ersonaliti</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Islamik</a:t>
            </a:r>
            <a:r>
              <a:rPr lang="en-US" sz="1600" spc="300" dirty="0" smtClean="0">
                <a:latin typeface="Adobe Caslon Pro" panose="0205050205050A020403" pitchFamily="18" charset="0"/>
                <a:ea typeface="MingLiU" panose="02020509000000000000" pitchFamily="49" charset="-120"/>
              </a:rPr>
              <a:t>)</a:t>
            </a: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Penasihat</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Syariah</a:t>
            </a:r>
            <a:r>
              <a:rPr lang="en-US" sz="1600" spc="300" dirty="0" smtClean="0">
                <a:latin typeface="Adobe Caslon Pro" panose="0205050205050A020403" pitchFamily="18" charset="0"/>
                <a:ea typeface="MingLiU" panose="02020509000000000000" pitchFamily="49" charset="-120"/>
              </a:rPr>
              <a:t> / </a:t>
            </a:r>
            <a:r>
              <a:rPr lang="en-US" sz="1600" spc="300" dirty="0" err="1" smtClean="0">
                <a:latin typeface="Adobe Caslon Pro" panose="0205050205050A020403" pitchFamily="18" charset="0"/>
                <a:ea typeface="MingLiU" panose="02020509000000000000" pitchFamily="49" charset="-120"/>
              </a:rPr>
              <a:t>Islamik</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Kaunselor</a:t>
            </a:r>
            <a:endParaRPr lang="en-US" sz="1600" spc="300" dirty="0" smtClean="0">
              <a:latin typeface="Adobe Caslon Pro" panose="0205050205050A020403" pitchFamily="18" charset="0"/>
              <a:ea typeface="MingLiU" panose="02020509000000000000" pitchFamily="49" charset="-120"/>
            </a:endParaRPr>
          </a:p>
          <a:p>
            <a:pPr lvl="1">
              <a:buFont typeface="Courier New" pitchFamily="49" charset="0"/>
              <a:buChar char="o"/>
            </a:pPr>
            <a:r>
              <a:rPr lang="en-US" sz="1600" spc="300" dirty="0" err="1" smtClean="0">
                <a:latin typeface="Adobe Caslon Pro" panose="0205050205050A020403" pitchFamily="18" charset="0"/>
                <a:ea typeface="MingLiU" panose="02020509000000000000" pitchFamily="49" charset="-120"/>
              </a:rPr>
              <a:t>Kaunselor</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Amal</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Pesakit</a:t>
            </a:r>
            <a:r>
              <a:rPr lang="en-US" sz="1600" spc="300" dirty="0" smtClean="0">
                <a:latin typeface="Adobe Caslon Pro" panose="0205050205050A020403" pitchFamily="18" charset="0"/>
                <a:ea typeface="MingLiU" panose="02020509000000000000" pitchFamily="49" charset="-120"/>
              </a:rPr>
              <a:t> </a:t>
            </a:r>
            <a:r>
              <a:rPr lang="en-US" sz="1600" spc="300" dirty="0" err="1">
                <a:latin typeface="Adobe Caslon Pro" panose="0205050205050A020403" pitchFamily="18" charset="0"/>
                <a:ea typeface="MingLiU" panose="02020509000000000000" pitchFamily="49" charset="-120"/>
              </a:rPr>
              <a:t>K</a:t>
            </a:r>
            <a:r>
              <a:rPr lang="en-US" sz="1600" spc="300" dirty="0" err="1" smtClean="0">
                <a:latin typeface="Adobe Caslon Pro" panose="0205050205050A020403" pitchFamily="18" charset="0"/>
                <a:ea typeface="MingLiU" panose="02020509000000000000" pitchFamily="49" charset="-120"/>
              </a:rPr>
              <a:t>anser</a:t>
            </a:r>
            <a:r>
              <a:rPr lang="en-US" sz="1600" spc="300" dirty="0" smtClean="0">
                <a:latin typeface="Adobe Caslon Pro" panose="0205050205050A020403" pitchFamily="18" charset="0"/>
                <a:ea typeface="MingLiU" panose="02020509000000000000" pitchFamily="49" charset="-120"/>
              </a:rPr>
              <a:t> &amp; </a:t>
            </a:r>
            <a:r>
              <a:rPr lang="en-US" sz="1600" spc="300" dirty="0" err="1" smtClean="0">
                <a:latin typeface="Adobe Caslon Pro" panose="0205050205050A020403" pitchFamily="18" charset="0"/>
                <a:ea typeface="MingLiU" panose="02020509000000000000" pitchFamily="49" charset="-120"/>
              </a:rPr>
              <a:t>Mangsa</a:t>
            </a:r>
            <a:r>
              <a:rPr lang="en-US" sz="1600" spc="300" dirty="0" smtClean="0">
                <a:latin typeface="Adobe Caslon Pro" panose="0205050205050A020403" pitchFamily="18" charset="0"/>
                <a:ea typeface="MingLiU" panose="02020509000000000000" pitchFamily="49" charset="-120"/>
              </a:rPr>
              <a:t> </a:t>
            </a:r>
            <a:r>
              <a:rPr lang="en-US" sz="1600" spc="300" dirty="0" err="1" smtClean="0">
                <a:latin typeface="Adobe Caslon Pro" panose="0205050205050A020403" pitchFamily="18" charset="0"/>
                <a:ea typeface="MingLiU" panose="02020509000000000000" pitchFamily="49" charset="-120"/>
              </a:rPr>
              <a:t>Rogol</a:t>
            </a:r>
            <a:endParaRPr lang="en-US" sz="1600" spc="300" dirty="0" smtClean="0">
              <a:latin typeface="Adobe Caslon Pro" panose="0205050205050A020403" pitchFamily="18" charset="0"/>
              <a:ea typeface="MingLiU" panose="02020509000000000000" pitchFamily="49" charset="-120"/>
            </a:endParaRPr>
          </a:p>
          <a:p>
            <a:pPr marL="0" indent="0">
              <a:buNone/>
            </a:pPr>
            <a:endParaRPr lang="ms-MY" sz="1600" spc="300" dirty="0">
              <a:latin typeface="Adobe Caslon Pro" panose="0205050205050A020403" pitchFamily="18" charset="0"/>
            </a:endParaRPr>
          </a:p>
        </p:txBody>
      </p:sp>
      <p:sp>
        <p:nvSpPr>
          <p:cNvPr id="6" name="Title 1"/>
          <p:cNvSpPr>
            <a:spLocks noGrp="1"/>
          </p:cNvSpPr>
          <p:nvPr>
            <p:ph type="title"/>
          </p:nvPr>
        </p:nvSpPr>
        <p:spPr>
          <a:xfrm>
            <a:off x="2848206" y="-180388"/>
            <a:ext cx="7133994" cy="1609344"/>
          </a:xfrm>
        </p:spPr>
        <p:txBody>
          <a:bodyPr>
            <a:normAutofit/>
          </a:bodyPr>
          <a:lstStyle/>
          <a:p>
            <a:pPr algn="ctr"/>
            <a:r>
              <a:rPr lang="en-US" sz="4800" b="1" spc="300" dirty="0" err="1" smtClean="0">
                <a:latin typeface="Adobe Caslon Pro Bold" panose="0205070206050A020403" pitchFamily="18" charset="0"/>
              </a:rPr>
              <a:t>Shiema</a:t>
            </a:r>
            <a:r>
              <a:rPr lang="en-US" sz="4800" b="1" spc="300" dirty="0" smtClean="0">
                <a:latin typeface="Adobe Caslon Pro Bold" panose="0205070206050A020403" pitchFamily="18" charset="0"/>
              </a:rPr>
              <a:t> Abdullah</a:t>
            </a:r>
            <a:endParaRPr lang="ms-MY" sz="4800" b="1" spc="300" dirty="0">
              <a:latin typeface="Adobe Caslon Pro Bold" panose="0205070206050A020403" pitchFamily="18" charset="0"/>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329378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eslenmebulteni.com/beslenme/wp-content/uploads/2013/04/genetik.gif"/>
          <p:cNvPicPr>
            <a:picLocks noChangeAspect="1" noChangeArrowheads="1"/>
          </p:cNvPicPr>
          <p:nvPr/>
        </p:nvPicPr>
        <p:blipFill>
          <a:blip r:embed="rId2"/>
          <a:srcRect/>
          <a:stretch>
            <a:fillRect/>
          </a:stretch>
        </p:blipFill>
        <p:spPr bwMode="auto">
          <a:xfrm>
            <a:off x="3233684" y="3226163"/>
            <a:ext cx="3004265" cy="2480265"/>
          </a:xfrm>
          <a:prstGeom prst="rect">
            <a:avLst/>
          </a:prstGeom>
          <a:noFill/>
        </p:spPr>
      </p:pic>
      <p:sp>
        <p:nvSpPr>
          <p:cNvPr id="5" name="Title 1"/>
          <p:cNvSpPr>
            <a:spLocks noGrp="1"/>
          </p:cNvSpPr>
          <p:nvPr>
            <p:ph type="title"/>
          </p:nvPr>
        </p:nvSpPr>
        <p:spPr>
          <a:xfrm>
            <a:off x="2774158" y="1442320"/>
            <a:ext cx="3944666" cy="1446620"/>
          </a:xfrm>
          <a:noFill/>
        </p:spPr>
        <p:txBody>
          <a:bodyPr>
            <a:noAutofit/>
          </a:bodyPr>
          <a:lstStyle/>
          <a:p>
            <a:r>
              <a:rPr lang="en-US" sz="2700" b="1" dirty="0" err="1">
                <a:latin typeface="Adobe Caslon Pro Bold" pitchFamily="18" charset="0"/>
              </a:rPr>
              <a:t>Kenali</a:t>
            </a:r>
            <a:r>
              <a:rPr lang="en-US" sz="2700" b="1" dirty="0">
                <a:latin typeface="Adobe Caslon Pro Bold" pitchFamily="18" charset="0"/>
              </a:rPr>
              <a:t> </a:t>
            </a:r>
            <a:br>
              <a:rPr lang="en-US" sz="2700" b="1" dirty="0">
                <a:latin typeface="Adobe Caslon Pro Bold" pitchFamily="18" charset="0"/>
              </a:rPr>
            </a:br>
            <a:r>
              <a:rPr lang="en-US" sz="2700" b="1" dirty="0" err="1">
                <a:latin typeface="Adobe Caslon Pro Bold" pitchFamily="18" charset="0"/>
              </a:rPr>
              <a:t>faktor</a:t>
            </a:r>
            <a:r>
              <a:rPr lang="en-US" sz="2700" b="1" dirty="0">
                <a:latin typeface="Adobe Caslon Pro Bold" pitchFamily="18" charset="0"/>
              </a:rPr>
              <a:t> </a:t>
            </a:r>
            <a:r>
              <a:rPr lang="en-US" sz="2700" b="1" dirty="0" err="1">
                <a:latin typeface="Adobe Caslon Pro Bold" pitchFamily="18" charset="0"/>
              </a:rPr>
              <a:t>genetik</a:t>
            </a:r>
            <a:r>
              <a:rPr lang="en-US" sz="2700" b="1" dirty="0">
                <a:latin typeface="Adobe Caslon Pro Bold" pitchFamily="18" charset="0"/>
              </a:rPr>
              <a:t> </a:t>
            </a:r>
            <a:br>
              <a:rPr lang="en-US" sz="2700" b="1" dirty="0">
                <a:latin typeface="Adobe Caslon Pro Bold" pitchFamily="18" charset="0"/>
              </a:rPr>
            </a:br>
            <a:r>
              <a:rPr lang="en-US" sz="2700" b="1" dirty="0">
                <a:latin typeface="Adobe Caslon Pro Bold" pitchFamily="18" charset="0"/>
              </a:rPr>
              <a:t>yang </a:t>
            </a:r>
            <a:r>
              <a:rPr lang="en-US" sz="2700" b="1" dirty="0" err="1">
                <a:latin typeface="Adobe Caslon Pro Bold" pitchFamily="18" charset="0"/>
              </a:rPr>
              <a:t>telah</a:t>
            </a:r>
            <a:r>
              <a:rPr lang="en-US" sz="2700" b="1" dirty="0">
                <a:latin typeface="Adobe Caslon Pro Bold" pitchFamily="18" charset="0"/>
              </a:rPr>
              <a:t> </a:t>
            </a:r>
            <a:r>
              <a:rPr lang="en-US" sz="2700" b="1" dirty="0" err="1">
                <a:latin typeface="Adobe Caslon Pro Bold" pitchFamily="18" charset="0"/>
              </a:rPr>
              <a:t>berkembang</a:t>
            </a:r>
            <a:r>
              <a:rPr lang="en-US" sz="2700" b="1" dirty="0">
                <a:latin typeface="Adobe Caslon Pro Bold" pitchFamily="18" charset="0"/>
              </a:rPr>
              <a:t> </a:t>
            </a:r>
            <a:br>
              <a:rPr lang="en-US" sz="2700" b="1" dirty="0">
                <a:latin typeface="Adobe Caslon Pro Bold" pitchFamily="18" charset="0"/>
              </a:rPr>
            </a:br>
            <a:r>
              <a:rPr lang="en-US" sz="2700" b="1" dirty="0" err="1">
                <a:latin typeface="Adobe Caslon Pro Bold" pitchFamily="18" charset="0"/>
              </a:rPr>
              <a:t>dalam</a:t>
            </a:r>
            <a:r>
              <a:rPr lang="en-US" sz="2700" b="1" dirty="0">
                <a:latin typeface="Adobe Caslon Pro Bold" pitchFamily="18" charset="0"/>
              </a:rPr>
              <a:t> </a:t>
            </a:r>
            <a:r>
              <a:rPr lang="en-US" sz="2700" b="1" dirty="0" err="1">
                <a:latin typeface="Adobe Caslon Pro Bold" pitchFamily="18" charset="0"/>
              </a:rPr>
              <a:t>tubuh</a:t>
            </a:r>
            <a:r>
              <a:rPr lang="en-US" sz="2700" b="1" dirty="0">
                <a:latin typeface="Adobe Caslon Pro Bold" pitchFamily="18" charset="0"/>
              </a:rPr>
              <a:t> </a:t>
            </a:r>
            <a:br>
              <a:rPr lang="en-US" sz="2700" b="1" dirty="0">
                <a:latin typeface="Adobe Caslon Pro Bold" pitchFamily="18" charset="0"/>
              </a:rPr>
            </a:br>
            <a:r>
              <a:rPr lang="en-US" sz="2700" b="1" dirty="0" err="1">
                <a:latin typeface="Adobe Caslon Pro Bold" pitchFamily="18" charset="0"/>
              </a:rPr>
              <a:t>anda</a:t>
            </a:r>
            <a:endParaRPr lang="en-US" sz="2700" b="1" dirty="0">
              <a:latin typeface="Adobe Caslon Pro Bold" pitchFamily="18" charset="0"/>
            </a:endParaRPr>
          </a:p>
        </p:txBody>
      </p:sp>
      <p:pic>
        <p:nvPicPr>
          <p:cNvPr id="6" name="Picture 2" descr="http://mypersonalcounsellor.files.wordpress.com/2010/01/smiles.jpg"/>
          <p:cNvPicPr>
            <a:picLocks noChangeAspect="1" noChangeArrowheads="1"/>
          </p:cNvPicPr>
          <p:nvPr/>
        </p:nvPicPr>
        <p:blipFill>
          <a:blip r:embed="rId3"/>
          <a:srcRect/>
          <a:stretch>
            <a:fillRect/>
          </a:stretch>
        </p:blipFill>
        <p:spPr bwMode="auto">
          <a:xfrm>
            <a:off x="6718825" y="3310036"/>
            <a:ext cx="2534773" cy="2383207"/>
          </a:xfrm>
          <a:prstGeom prst="rect">
            <a:avLst/>
          </a:prstGeom>
          <a:ln>
            <a:noFill/>
          </a:ln>
          <a:effectLst>
            <a:softEdge rad="112500"/>
          </a:effectLst>
        </p:spPr>
      </p:pic>
      <p:pic>
        <p:nvPicPr>
          <p:cNvPr id="7" name="Picture 2"/>
          <p:cNvPicPr>
            <a:picLocks noChangeAspect="1" noChangeArrowheads="1"/>
          </p:cNvPicPr>
          <p:nvPr/>
        </p:nvPicPr>
        <p:blipFill>
          <a:blip r:embed="rId4"/>
          <a:srcRect/>
          <a:stretch>
            <a:fillRect/>
          </a:stretch>
        </p:blipFill>
        <p:spPr bwMode="auto">
          <a:xfrm>
            <a:off x="7986210" y="1558889"/>
            <a:ext cx="1141929" cy="1043414"/>
          </a:xfrm>
          <a:prstGeom prst="rect">
            <a:avLst/>
          </a:prstGeom>
          <a:noFill/>
          <a:ln w="9525">
            <a:noFill/>
            <a:miter lim="800000"/>
            <a:headEnd/>
            <a:tailEnd/>
          </a:ln>
          <a:effectLst/>
        </p:spPr>
      </p:pic>
      <p:pic>
        <p:nvPicPr>
          <p:cNvPr id="8" name="Picture 3"/>
          <p:cNvPicPr>
            <a:picLocks noChangeAspect="1" noChangeArrowheads="1"/>
          </p:cNvPicPr>
          <p:nvPr/>
        </p:nvPicPr>
        <p:blipFill>
          <a:blip r:embed="rId5"/>
          <a:srcRect/>
          <a:stretch>
            <a:fillRect/>
          </a:stretch>
        </p:blipFill>
        <p:spPr bwMode="auto">
          <a:xfrm>
            <a:off x="7029976" y="1050902"/>
            <a:ext cx="1010240" cy="1015974"/>
          </a:xfrm>
          <a:prstGeom prst="rect">
            <a:avLst/>
          </a:prstGeom>
          <a:noFill/>
          <a:ln w="9525">
            <a:noFill/>
            <a:miter lim="800000"/>
            <a:headEnd/>
            <a:tailEnd/>
          </a:ln>
          <a:effectLst/>
        </p:spPr>
      </p:pic>
    </p:spTree>
    <p:extLst>
      <p:ext uri="{BB962C8B-B14F-4D97-AF65-F5344CB8AC3E}">
        <p14:creationId xmlns:p14="http://schemas.microsoft.com/office/powerpoint/2010/main" val="2187966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ded Corner 7"/>
          <p:cNvSpPr/>
          <p:nvPr/>
        </p:nvSpPr>
        <p:spPr bwMode="auto">
          <a:xfrm>
            <a:off x="946484" y="857250"/>
            <a:ext cx="5631723" cy="5768139"/>
          </a:xfrm>
          <a:prstGeom prst="foldedCorner">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dirty="0">
              <a:latin typeface="Arial" pitchFamily="34" charset="0"/>
            </a:endParaRPr>
          </a:p>
        </p:txBody>
      </p:sp>
      <p:sp>
        <p:nvSpPr>
          <p:cNvPr id="4" name="Oval 3"/>
          <p:cNvSpPr/>
          <p:nvPr/>
        </p:nvSpPr>
        <p:spPr>
          <a:xfrm>
            <a:off x="7550140" y="1129753"/>
            <a:ext cx="2035959" cy="13041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7662007" y="1500605"/>
            <a:ext cx="2030894" cy="507831"/>
          </a:xfrm>
          <a:prstGeom prst="rect">
            <a:avLst/>
          </a:prstGeom>
          <a:noFill/>
        </p:spPr>
        <p:txBody>
          <a:bodyPr wrap="square" rtlCol="0">
            <a:spAutoFit/>
          </a:bodyPr>
          <a:lstStyle/>
          <a:p>
            <a:r>
              <a:rPr lang="en-US" sz="2700" dirty="0">
                <a:solidFill>
                  <a:srgbClr val="000000"/>
                </a:solidFill>
                <a:latin typeface="Aharoni" pitchFamily="2" charset="-79"/>
                <a:cs typeface="Aharoni" pitchFamily="2" charset="-79"/>
              </a:rPr>
              <a:t>SANGUINE</a:t>
            </a:r>
          </a:p>
        </p:txBody>
      </p:sp>
      <p:sp>
        <p:nvSpPr>
          <p:cNvPr id="6" name="Content Placeholder 2"/>
          <p:cNvSpPr txBox="1">
            <a:spLocks/>
          </p:cNvSpPr>
          <p:nvPr/>
        </p:nvSpPr>
        <p:spPr>
          <a:xfrm>
            <a:off x="6881813" y="2651116"/>
            <a:ext cx="3486150" cy="2921024"/>
          </a:xfrm>
          <a:prstGeom prst="rect">
            <a:avLst/>
          </a:prstGeom>
          <a:solidFill>
            <a:schemeClr val="accent2"/>
          </a:solidFill>
        </p:spPr>
        <p:txBody>
          <a:bodyPr vert="horz" lIns="68580" tIns="34290" rIns="68580" bIns="34290" rtlCol="0">
            <a:noAutofit/>
          </a:bodyPr>
          <a:lstStyle/>
          <a:p>
            <a:pPr marL="260604" indent="-260604" algn="ctr">
              <a:spcBef>
                <a:spcPts val="1350"/>
              </a:spcBef>
              <a:defRPr/>
            </a:pPr>
            <a:r>
              <a:rPr lang="en-US" b="1" dirty="0" err="1">
                <a:latin typeface="Adobe Fan Heiti Std B" pitchFamily="34" charset="-128"/>
                <a:ea typeface="Adobe Fan Heiti Std B" pitchFamily="34" charset="-128"/>
              </a:rPr>
              <a:t>Menjadikan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pelanggan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anda</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merasa</a:t>
            </a:r>
            <a:r>
              <a:rPr lang="en-US" b="1" dirty="0">
                <a:latin typeface="Adobe Fan Heiti Std B" pitchFamily="34" charset="-128"/>
                <a:ea typeface="Adobe Fan Heiti Std B" pitchFamily="34" charset="-128"/>
              </a:rPr>
              <a:t> </a:t>
            </a:r>
            <a:r>
              <a:rPr lang="en-US" b="1" dirty="0">
                <a:solidFill>
                  <a:srgbClr val="FFFF00"/>
                </a:solidFill>
                <a:latin typeface="Adobe Fan Heiti Std B" pitchFamily="34" charset="-128"/>
                <a:ea typeface="Adobe Fan Heiti Std B" pitchFamily="34" charset="-128"/>
              </a:rPr>
              <a:t>ISTIMEWA</a:t>
            </a:r>
            <a:r>
              <a:rPr lang="en-US" b="1" dirty="0">
                <a:solidFill>
                  <a:schemeClr val="tx2"/>
                </a:solidFill>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dengan</a:t>
            </a:r>
            <a:r>
              <a:rPr lang="en-US" b="1" dirty="0">
                <a:latin typeface="Adobe Fan Heiti Std B" pitchFamily="34" charset="-128"/>
                <a:ea typeface="Adobe Fan Heiti Std B" pitchFamily="34" charset="-128"/>
              </a:rPr>
              <a:t> </a:t>
            </a:r>
            <a:r>
              <a:rPr lang="en-US" b="1" dirty="0">
                <a:solidFill>
                  <a:schemeClr val="tx2"/>
                </a:solidFill>
                <a:latin typeface="Adobe Fan Heiti Std B" pitchFamily="34" charset="-128"/>
                <a:ea typeface="Adobe Fan Heiti Std B" pitchFamily="34" charset="-128"/>
              </a:rPr>
              <a:t>: </a:t>
            </a:r>
          </a:p>
          <a:p>
            <a:pPr marL="260604" indent="-260604" algn="ctr" defTabSz="685800">
              <a:spcBef>
                <a:spcPts val="1350"/>
              </a:spcBef>
              <a:defRPr/>
            </a:pPr>
            <a:r>
              <a:rPr lang="en-US" dirty="0">
                <a:latin typeface="Adobe Fan Heiti Std B" pitchFamily="34" charset="-128"/>
                <a:ea typeface="Adobe Fan Heiti Std B" pitchFamily="34" charset="-128"/>
              </a:rPr>
              <a:t>‘</a:t>
            </a:r>
            <a:r>
              <a:rPr lang="en-US" dirty="0" err="1">
                <a:latin typeface="Adobe Fan Heiti Std B" pitchFamily="34" charset="-128"/>
                <a:ea typeface="Adobe Fan Heiti Std B" pitchFamily="34" charset="-128"/>
              </a:rPr>
              <a:t>bina</a:t>
            </a:r>
            <a:r>
              <a:rPr lang="en-US" dirty="0">
                <a:latin typeface="Adobe Fan Heiti Std B" pitchFamily="34" charset="-128"/>
                <a:ea typeface="Adobe Fan Heiti Std B" pitchFamily="34" charset="-128"/>
              </a:rPr>
              <a:t> </a:t>
            </a:r>
            <a:r>
              <a:rPr lang="en-US" dirty="0" err="1">
                <a:solidFill>
                  <a:srgbClr val="FFFF00"/>
                </a:solidFill>
                <a:latin typeface="Adobe Fan Heiti Std B" pitchFamily="34" charset="-128"/>
                <a:ea typeface="Adobe Fan Heiti Std B" pitchFamily="34" charset="-128"/>
              </a:rPr>
              <a:t>hubungan</a:t>
            </a:r>
            <a:r>
              <a:rPr lang="en-US" dirty="0">
                <a:solidFill>
                  <a:srgbClr val="FFFF00"/>
                </a:solidFill>
                <a:latin typeface="Adobe Fan Heiti Std B" pitchFamily="34" charset="-128"/>
                <a:ea typeface="Adobe Fan Heiti Std B" pitchFamily="34" charset="-128"/>
              </a:rPr>
              <a:t> </a:t>
            </a:r>
            <a:r>
              <a:rPr lang="en-US" dirty="0" err="1">
                <a:latin typeface="Adobe Fan Heiti Std B" pitchFamily="34" charset="-128"/>
                <a:ea typeface="Adobe Fan Heiti Std B" pitchFamily="34" charset="-128"/>
              </a:rPr>
              <a:t>dengannya</a:t>
            </a:r>
            <a:r>
              <a:rPr lang="en-US" dirty="0">
                <a:solidFill>
                  <a:schemeClr val="bg1"/>
                </a:solidFill>
                <a:latin typeface="Adobe Fan Heiti Std B" pitchFamily="34" charset="-128"/>
                <a:ea typeface="Adobe Fan Heiti Std B" pitchFamily="34" charset="-128"/>
              </a:rPr>
              <a:t>’</a:t>
            </a:r>
          </a:p>
          <a:p>
            <a:pPr marL="260604" indent="-260604" defTabSz="685800">
              <a:spcBef>
                <a:spcPts val="1350"/>
              </a:spcBef>
              <a:defRPr/>
            </a:pPr>
            <a:r>
              <a:rPr lang="en-US" dirty="0">
                <a:solidFill>
                  <a:schemeClr val="bg1"/>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Ayat</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aluan</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Senyuman</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Bahasa</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Badan</a:t>
            </a:r>
            <a:r>
              <a:rPr lang="en-US" dirty="0">
                <a:solidFill>
                  <a:srgbClr val="FFFFFF"/>
                </a:solidFill>
                <a:latin typeface="Adobe Fan Heiti Std B" pitchFamily="34" charset="-128"/>
                <a:ea typeface="Adobe Fan Heiti Std B" pitchFamily="34" charset="-128"/>
              </a:rPr>
              <a:t>   </a:t>
            </a:r>
          </a:p>
        </p:txBody>
      </p:sp>
      <p:pic>
        <p:nvPicPr>
          <p:cNvPr id="370690" name="Picture 2" descr="http://www.smartsheet.com/files/haymaker/tips_1.jpeg"/>
          <p:cNvPicPr>
            <a:picLocks noChangeAspect="1" noChangeArrowheads="1"/>
          </p:cNvPicPr>
          <p:nvPr/>
        </p:nvPicPr>
        <p:blipFill>
          <a:blip r:embed="rId2"/>
          <a:srcRect/>
          <a:stretch>
            <a:fillRect/>
          </a:stretch>
        </p:blipFill>
        <p:spPr bwMode="auto">
          <a:xfrm rot="487825">
            <a:off x="8764323" y="3899927"/>
            <a:ext cx="1339442" cy="1803782"/>
          </a:xfrm>
          <a:prstGeom prst="rect">
            <a:avLst/>
          </a:prstGeom>
          <a:noFill/>
        </p:spPr>
      </p:pic>
      <p:sp>
        <p:nvSpPr>
          <p:cNvPr id="3" name="Content Placeholder 2"/>
          <p:cNvSpPr>
            <a:spLocks noGrp="1"/>
          </p:cNvSpPr>
          <p:nvPr>
            <p:ph idx="1"/>
          </p:nvPr>
        </p:nvSpPr>
        <p:spPr>
          <a:xfrm>
            <a:off x="1090864" y="968930"/>
            <a:ext cx="5463276" cy="4871105"/>
          </a:xfrm>
        </p:spPr>
        <p:txBody>
          <a:bodyPr>
            <a:noAutofit/>
          </a:bodyPr>
          <a:lstStyle/>
          <a:p>
            <a:r>
              <a:rPr lang="en-US" sz="2200" dirty="0" err="1">
                <a:ea typeface="Adobe Fangsong Std R" pitchFamily="18" charset="-128"/>
              </a:rPr>
              <a:t>Suka</a:t>
            </a:r>
            <a:r>
              <a:rPr lang="en-US" sz="2200" dirty="0">
                <a:ea typeface="Adobe Fangsong Std R" pitchFamily="18" charset="-128"/>
              </a:rPr>
              <a:t> </a:t>
            </a:r>
            <a:r>
              <a:rPr lang="en-US" sz="2200" dirty="0" err="1">
                <a:ea typeface="Adobe Fangsong Std R" pitchFamily="18" charset="-128"/>
              </a:rPr>
              <a:t>disukai</a:t>
            </a:r>
            <a:r>
              <a:rPr lang="en-US" sz="2200" dirty="0">
                <a:ea typeface="Adobe Fangsong Std R" pitchFamily="18" charset="-128"/>
              </a:rPr>
              <a:t>,  Popular, </a:t>
            </a:r>
            <a:r>
              <a:rPr lang="en-US" sz="2200" dirty="0" err="1">
                <a:ea typeface="Adobe Fangsong Std R" pitchFamily="18" charset="-128"/>
              </a:rPr>
              <a:t>komunikasi</a:t>
            </a:r>
            <a:r>
              <a:rPr lang="en-US" sz="2200" dirty="0">
                <a:ea typeface="Adobe Fangsong Std R" pitchFamily="18" charset="-128"/>
              </a:rPr>
              <a:t>, </a:t>
            </a:r>
            <a:r>
              <a:rPr lang="en-US" sz="2200" dirty="0" err="1">
                <a:ea typeface="Adobe Fangsong Std R" pitchFamily="18" charset="-128"/>
              </a:rPr>
              <a:t>bercerita</a:t>
            </a:r>
            <a:endParaRPr lang="en-US" sz="2200" dirty="0">
              <a:ea typeface="Adobe Fangsong Std R" pitchFamily="18" charset="-128"/>
            </a:endParaRPr>
          </a:p>
          <a:p>
            <a:r>
              <a:rPr lang="en-US" sz="2200" dirty="0" err="1">
                <a:ea typeface="Adobe Fangsong Std R" pitchFamily="18" charset="-128"/>
              </a:rPr>
              <a:t>Suka</a:t>
            </a:r>
            <a:r>
              <a:rPr lang="en-US" sz="2200" dirty="0">
                <a:ea typeface="Adobe Fangsong Std R" pitchFamily="18" charset="-128"/>
              </a:rPr>
              <a:t> : </a:t>
            </a:r>
            <a:r>
              <a:rPr lang="en-US" sz="2200" dirty="0" err="1">
                <a:ea typeface="Adobe Fangsong Std R" pitchFamily="18" charset="-128"/>
              </a:rPr>
              <a:t>ketawa</a:t>
            </a:r>
            <a:r>
              <a:rPr lang="en-US" sz="2200" dirty="0">
                <a:ea typeface="Adobe Fangsong Std R" pitchFamily="18" charset="-128"/>
              </a:rPr>
              <a:t>, mood OK, </a:t>
            </a:r>
            <a:r>
              <a:rPr lang="en-US" sz="2200" dirty="0" err="1">
                <a:ea typeface="Adobe Fangsong Std R" pitchFamily="18" charset="-128"/>
              </a:rPr>
              <a:t>bahasa</a:t>
            </a:r>
            <a:r>
              <a:rPr lang="en-US" sz="2200" dirty="0">
                <a:ea typeface="Adobe Fangsong Std R" pitchFamily="18" charset="-128"/>
              </a:rPr>
              <a:t> </a:t>
            </a:r>
            <a:r>
              <a:rPr lang="en-US" sz="2200" dirty="0" err="1">
                <a:ea typeface="Adobe Fangsong Std R" pitchFamily="18" charset="-128"/>
              </a:rPr>
              <a:t>badan</a:t>
            </a:r>
            <a:r>
              <a:rPr lang="en-US" sz="2200" dirty="0">
                <a:ea typeface="Adobe Fangsong Std R" pitchFamily="18" charset="-128"/>
              </a:rPr>
              <a:t> ceria, </a:t>
            </a:r>
            <a:r>
              <a:rPr lang="en-US" sz="2200" dirty="0" err="1">
                <a:ea typeface="Adobe Fangsong Std R" pitchFamily="18" charset="-128"/>
              </a:rPr>
              <a:t>mudah</a:t>
            </a:r>
            <a:r>
              <a:rPr lang="en-US" sz="2200" dirty="0">
                <a:ea typeface="Adobe Fangsong Std R" pitchFamily="18" charset="-128"/>
              </a:rPr>
              <a:t> </a:t>
            </a:r>
            <a:r>
              <a:rPr lang="en-US" sz="2200" dirty="0" err="1">
                <a:ea typeface="Adobe Fangsong Std R" pitchFamily="18" charset="-128"/>
              </a:rPr>
              <a:t>beradaptasi</a:t>
            </a:r>
            <a:r>
              <a:rPr lang="en-US" sz="2200" dirty="0">
                <a:ea typeface="Adobe Fangsong Std R" pitchFamily="18" charset="-128"/>
              </a:rPr>
              <a:t>, </a:t>
            </a:r>
          </a:p>
          <a:p>
            <a:r>
              <a:rPr lang="en-US" sz="2200" dirty="0" err="1">
                <a:ea typeface="Adobe Fangsong Std R" pitchFamily="18" charset="-128"/>
              </a:rPr>
              <a:t>Gemar</a:t>
            </a:r>
            <a:r>
              <a:rPr lang="en-US" sz="2200" dirty="0">
                <a:ea typeface="Adobe Fangsong Std R" pitchFamily="18" charset="-128"/>
              </a:rPr>
              <a:t> :</a:t>
            </a:r>
            <a:r>
              <a:rPr lang="en-US" sz="2200" dirty="0" err="1">
                <a:ea typeface="Adobe Fangsong Std R" pitchFamily="18" charset="-128"/>
              </a:rPr>
              <a:t>Ketawa</a:t>
            </a:r>
            <a:r>
              <a:rPr lang="en-US" sz="2200" dirty="0">
                <a:ea typeface="Adobe Fangsong Std R" pitchFamily="18" charset="-128"/>
              </a:rPr>
              <a:t>, </a:t>
            </a:r>
            <a:r>
              <a:rPr lang="en-US" sz="2200" dirty="0" err="1">
                <a:ea typeface="Adobe Fangsong Std R" pitchFamily="18" charset="-128"/>
              </a:rPr>
              <a:t>bergurau</a:t>
            </a:r>
            <a:r>
              <a:rPr lang="en-US" sz="2200" dirty="0">
                <a:ea typeface="Adobe Fangsong Std R" pitchFamily="18" charset="-128"/>
              </a:rPr>
              <a:t>, </a:t>
            </a:r>
            <a:r>
              <a:rPr lang="en-US" sz="2200" dirty="0" err="1">
                <a:ea typeface="Adobe Fangsong Std R" pitchFamily="18" charset="-128"/>
              </a:rPr>
              <a:t>bercakap</a:t>
            </a:r>
            <a:r>
              <a:rPr lang="en-US" sz="2200" dirty="0">
                <a:ea typeface="Adobe Fangsong Std R" pitchFamily="18" charset="-128"/>
              </a:rPr>
              <a:t>, </a:t>
            </a:r>
            <a:r>
              <a:rPr lang="en-US" sz="2200" dirty="0" err="1">
                <a:ea typeface="Adobe Fangsong Std R" pitchFamily="18" charset="-128"/>
              </a:rPr>
              <a:t>bekerjasama</a:t>
            </a:r>
            <a:endParaRPr lang="en-US" sz="2200" dirty="0">
              <a:ea typeface="Adobe Fangsong Std R" pitchFamily="18" charset="-128"/>
            </a:endParaRPr>
          </a:p>
          <a:p>
            <a:pPr lvl="1"/>
            <a:r>
              <a:rPr lang="en-US" sz="2200" dirty="0" err="1">
                <a:ea typeface="Adobe Fangsong Std R" pitchFamily="18" charset="-128"/>
              </a:rPr>
              <a:t>berurusan</a:t>
            </a:r>
            <a:r>
              <a:rPr lang="en-US" sz="2200" dirty="0">
                <a:ea typeface="Adobe Fangsong Std R" pitchFamily="18" charset="-128"/>
              </a:rPr>
              <a:t> </a:t>
            </a:r>
            <a:r>
              <a:rPr lang="en-US" sz="2200" dirty="0" err="1">
                <a:ea typeface="Adobe Fangsong Std R" pitchFamily="18" charset="-128"/>
              </a:rPr>
              <a:t>dengan</a:t>
            </a:r>
            <a:r>
              <a:rPr lang="en-US" sz="2200" dirty="0">
                <a:ea typeface="Adobe Fangsong Std R" pitchFamily="18" charset="-128"/>
              </a:rPr>
              <a:t> </a:t>
            </a:r>
            <a:r>
              <a:rPr lang="en-US" sz="2200" dirty="0" err="1">
                <a:ea typeface="Adobe Fangsong Std R" pitchFamily="18" charset="-128"/>
              </a:rPr>
              <a:t>persekitaran</a:t>
            </a:r>
            <a:endParaRPr lang="en-US" sz="2200" dirty="0">
              <a:ea typeface="Adobe Fangsong Std R" pitchFamily="18" charset="-128"/>
            </a:endParaRPr>
          </a:p>
          <a:p>
            <a:pPr lvl="1"/>
            <a:r>
              <a:rPr lang="en-US" sz="2200" dirty="0" err="1">
                <a:ea typeface="Adobe Fangsong Std R" pitchFamily="18" charset="-128"/>
              </a:rPr>
              <a:t>Meluahkan</a:t>
            </a:r>
            <a:r>
              <a:rPr lang="en-US" sz="2200" dirty="0">
                <a:ea typeface="Adobe Fangsong Std R" pitchFamily="18" charset="-128"/>
              </a:rPr>
              <a:t> idea / </a:t>
            </a:r>
            <a:r>
              <a:rPr lang="en-US" sz="2200" dirty="0" err="1">
                <a:ea typeface="Adobe Fangsong Std R" pitchFamily="18" charset="-128"/>
              </a:rPr>
              <a:t>menyeronokan</a:t>
            </a:r>
            <a:endParaRPr lang="en-US" sz="2200" dirty="0">
              <a:ea typeface="Adobe Fangsong Std R" pitchFamily="18" charset="-128"/>
            </a:endParaRPr>
          </a:p>
          <a:p>
            <a:pPr lvl="1"/>
            <a:r>
              <a:rPr lang="en-US" sz="2200" dirty="0" err="1">
                <a:ea typeface="Adobe Fangsong Std R" pitchFamily="18" charset="-128"/>
              </a:rPr>
              <a:t>Kedudukan</a:t>
            </a:r>
            <a:r>
              <a:rPr lang="en-US" sz="2200" dirty="0">
                <a:ea typeface="Adobe Fangsong Std R" pitchFamily="18" charset="-128"/>
              </a:rPr>
              <a:t> </a:t>
            </a:r>
            <a:r>
              <a:rPr lang="en-US" sz="2200" dirty="0" err="1">
                <a:ea typeface="Adobe Fangsong Std R" pitchFamily="18" charset="-128"/>
              </a:rPr>
              <a:t>tinggi</a:t>
            </a:r>
            <a:r>
              <a:rPr lang="en-US" sz="2200" dirty="0">
                <a:ea typeface="Adobe Fangsong Std R" pitchFamily="18" charset="-128"/>
              </a:rPr>
              <a:t> / </a:t>
            </a:r>
            <a:r>
              <a:rPr lang="en-US" sz="2200" dirty="0" err="1">
                <a:ea typeface="Adobe Fangsong Std R" pitchFamily="18" charset="-128"/>
              </a:rPr>
              <a:t>perhatian</a:t>
            </a:r>
            <a:endParaRPr lang="en-US" sz="2200" dirty="0">
              <a:ea typeface="Adobe Fangsong Std R" pitchFamily="18" charset="-128"/>
            </a:endParaRPr>
          </a:p>
          <a:p>
            <a:r>
              <a:rPr lang="en-US" sz="2200" dirty="0" err="1">
                <a:ea typeface="Adobe Fangsong Std R" pitchFamily="18" charset="-128"/>
              </a:rPr>
              <a:t>Membesarkan</a:t>
            </a:r>
            <a:r>
              <a:rPr lang="en-US" sz="2200" dirty="0">
                <a:ea typeface="Adobe Fangsong Std R" pitchFamily="18" charset="-128"/>
              </a:rPr>
              <a:t> </a:t>
            </a:r>
            <a:r>
              <a:rPr lang="en-US" sz="2200" dirty="0" err="1">
                <a:ea typeface="Adobe Fangsong Std R" pitchFamily="18" charset="-128"/>
              </a:rPr>
              <a:t>isu</a:t>
            </a:r>
            <a:r>
              <a:rPr lang="en-US" sz="2200" dirty="0">
                <a:ea typeface="Adobe Fangsong Std R" pitchFamily="18" charset="-128"/>
              </a:rPr>
              <a:t>, </a:t>
            </a:r>
            <a:r>
              <a:rPr lang="en-US" sz="2200" dirty="0" err="1">
                <a:ea typeface="Adobe Fangsong Std R" pitchFamily="18" charset="-128"/>
              </a:rPr>
              <a:t>menokok</a:t>
            </a:r>
            <a:r>
              <a:rPr lang="en-US" sz="2200" dirty="0">
                <a:ea typeface="Adobe Fangsong Std R" pitchFamily="18" charset="-128"/>
              </a:rPr>
              <a:t> </a:t>
            </a:r>
            <a:r>
              <a:rPr lang="en-US" sz="2200" dirty="0" err="1">
                <a:ea typeface="Adobe Fangsong Std R" pitchFamily="18" charset="-128"/>
              </a:rPr>
              <a:t>nambah</a:t>
            </a:r>
            <a:r>
              <a:rPr lang="en-US" sz="2200" dirty="0">
                <a:ea typeface="Adobe Fangsong Std R" pitchFamily="18" charset="-128"/>
              </a:rPr>
              <a:t> </a:t>
            </a:r>
            <a:r>
              <a:rPr lang="en-US" sz="2200" dirty="0" err="1">
                <a:ea typeface="Adobe Fangsong Std R" pitchFamily="18" charset="-128"/>
              </a:rPr>
              <a:t>hingga</a:t>
            </a:r>
            <a:r>
              <a:rPr lang="en-US" sz="2200" dirty="0">
                <a:ea typeface="Adobe Fangsong Std R" pitchFamily="18" charset="-128"/>
              </a:rPr>
              <a:t> </a:t>
            </a:r>
            <a:r>
              <a:rPr lang="en-US" sz="2200" dirty="0" err="1">
                <a:ea typeface="Adobe Fangsong Std R" pitchFamily="18" charset="-128"/>
              </a:rPr>
              <a:t>hilang</a:t>
            </a:r>
            <a:r>
              <a:rPr lang="en-US" sz="2200" dirty="0">
                <a:ea typeface="Adobe Fangsong Std R" pitchFamily="18" charset="-128"/>
              </a:rPr>
              <a:t> </a:t>
            </a:r>
            <a:r>
              <a:rPr lang="en-US" sz="2200" dirty="0" err="1">
                <a:ea typeface="Adobe Fangsong Std R" pitchFamily="18" charset="-128"/>
              </a:rPr>
              <a:t>fakta</a:t>
            </a:r>
            <a:r>
              <a:rPr lang="en-US" sz="2200" dirty="0">
                <a:ea typeface="Adobe Fangsong Std R" pitchFamily="18" charset="-128"/>
              </a:rPr>
              <a:t> / </a:t>
            </a:r>
            <a:r>
              <a:rPr lang="en-US" sz="2200" dirty="0" err="1">
                <a:ea typeface="Adobe Fangsong Std R" pitchFamily="18" charset="-128"/>
              </a:rPr>
              <a:t>maklumat</a:t>
            </a:r>
            <a:r>
              <a:rPr lang="en-US" sz="2200" dirty="0">
                <a:ea typeface="Adobe Fangsong Std R" pitchFamily="18" charset="-128"/>
              </a:rPr>
              <a:t> </a:t>
            </a:r>
            <a:r>
              <a:rPr lang="en-US" sz="2200" dirty="0" err="1">
                <a:ea typeface="Adobe Fangsong Std R" pitchFamily="18" charset="-128"/>
              </a:rPr>
              <a:t>asal</a:t>
            </a:r>
            <a:r>
              <a:rPr lang="en-US" sz="2200" dirty="0">
                <a:ea typeface="Adobe Fangsong Std R" pitchFamily="18" charset="-128"/>
              </a:rPr>
              <a:t> / </a:t>
            </a:r>
            <a:r>
              <a:rPr lang="en-US" sz="2200" dirty="0" err="1">
                <a:ea typeface="Adobe Fangsong Std R" pitchFamily="18" charset="-128"/>
              </a:rPr>
              <a:t>tinggal</a:t>
            </a:r>
            <a:r>
              <a:rPr lang="en-US" sz="2200" dirty="0">
                <a:ea typeface="Adobe Fangsong Std R" pitchFamily="18" charset="-128"/>
              </a:rPr>
              <a:t> </a:t>
            </a:r>
            <a:r>
              <a:rPr lang="en-US" sz="2200" dirty="0" err="1">
                <a:ea typeface="Adobe Fangsong Std R" pitchFamily="18" charset="-128"/>
              </a:rPr>
              <a:t>sedikit</a:t>
            </a:r>
            <a:endParaRPr lang="en-US" sz="2200" dirty="0">
              <a:ea typeface="Adobe Fangsong Std R" pitchFamily="18" charset="-128"/>
            </a:endParaRPr>
          </a:p>
          <a:p>
            <a:r>
              <a:rPr lang="en-US" sz="2200" dirty="0" err="1">
                <a:ea typeface="Adobe Fangsong Std R" pitchFamily="18" charset="-128"/>
              </a:rPr>
              <a:t>Kerjaya</a:t>
            </a:r>
            <a:r>
              <a:rPr lang="en-US" sz="2200" dirty="0">
                <a:ea typeface="Adobe Fangsong Std R" pitchFamily="18" charset="-128"/>
              </a:rPr>
              <a:t> : </a:t>
            </a:r>
            <a:r>
              <a:rPr lang="en-US" sz="2200" dirty="0" err="1">
                <a:ea typeface="Adobe Fangsong Std R" pitchFamily="18" charset="-128"/>
              </a:rPr>
              <a:t>pelakon</a:t>
            </a:r>
            <a:r>
              <a:rPr lang="en-US" sz="2200" dirty="0">
                <a:ea typeface="Adobe Fangsong Std R" pitchFamily="18" charset="-128"/>
              </a:rPr>
              <a:t>, </a:t>
            </a:r>
            <a:r>
              <a:rPr lang="en-US" sz="2200" dirty="0" err="1">
                <a:ea typeface="Adobe Fangsong Std R" pitchFamily="18" charset="-128"/>
              </a:rPr>
              <a:t>jurujual</a:t>
            </a:r>
            <a:r>
              <a:rPr lang="en-US" sz="2200" dirty="0">
                <a:ea typeface="Adobe Fangsong Std R" pitchFamily="18" charset="-128"/>
              </a:rPr>
              <a:t>, motivator</a:t>
            </a:r>
          </a:p>
          <a:p>
            <a:endParaRPr lang="en-US" sz="2200" dirty="0">
              <a:ea typeface="Adobe Fangsong Std R" pitchFamily="18" charset="-128"/>
            </a:endParaRPr>
          </a:p>
          <a:p>
            <a:endParaRPr lang="en-US" sz="2200" dirty="0">
              <a:ea typeface="Adobe Fangsong Std R" pitchFamily="18" charset="-128"/>
            </a:endParaRPr>
          </a:p>
          <a:p>
            <a:endParaRPr lang="en-US" sz="2200" dirty="0">
              <a:ea typeface="Adobe Fangsong Std R" pitchFamily="18" charset="-128"/>
            </a:endParaRPr>
          </a:p>
        </p:txBody>
      </p:sp>
    </p:spTree>
    <p:extLst>
      <p:ext uri="{BB962C8B-B14F-4D97-AF65-F5344CB8AC3E}">
        <p14:creationId xmlns:p14="http://schemas.microsoft.com/office/powerpoint/2010/main" val="202286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70690"/>
                                        </p:tgtEl>
                                        <p:attrNameLst>
                                          <p:attrName>style.visibility</p:attrName>
                                        </p:attrNameLst>
                                      </p:cBhvr>
                                      <p:to>
                                        <p:strVal val="visible"/>
                                      </p:to>
                                    </p:set>
                                    <p:animEffect transition="in" filter="wipe(down)">
                                      <p:cBhvr>
                                        <p:cTn id="10" dur="5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bwMode="auto">
          <a:xfrm>
            <a:off x="1026695" y="322295"/>
            <a:ext cx="5905290" cy="6419073"/>
          </a:xfrm>
          <a:prstGeom prst="foldedCorner">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p>
        </p:txBody>
      </p:sp>
      <p:sp>
        <p:nvSpPr>
          <p:cNvPr id="3" name="Content Placeholder 2"/>
          <p:cNvSpPr>
            <a:spLocks noGrp="1"/>
          </p:cNvSpPr>
          <p:nvPr>
            <p:ph idx="1"/>
          </p:nvPr>
        </p:nvSpPr>
        <p:spPr>
          <a:xfrm>
            <a:off x="1026696" y="337801"/>
            <a:ext cx="5850066" cy="4788616"/>
          </a:xfrm>
        </p:spPr>
        <p:txBody>
          <a:bodyPr>
            <a:noAutofit/>
          </a:bodyPr>
          <a:lstStyle/>
          <a:p>
            <a:r>
              <a:rPr lang="en-US" sz="2100" dirty="0" err="1">
                <a:ea typeface="Adobe Fangsong Std R" pitchFamily="18" charset="-128"/>
              </a:rPr>
              <a:t>Suka</a:t>
            </a:r>
            <a:r>
              <a:rPr lang="en-US" sz="2100" dirty="0">
                <a:ea typeface="Adobe Fangsong Std R" pitchFamily="18" charset="-128"/>
              </a:rPr>
              <a:t> </a:t>
            </a:r>
            <a:r>
              <a:rPr lang="en-US" sz="2100" dirty="0" err="1">
                <a:ea typeface="Adobe Fangsong Std R" pitchFamily="18" charset="-128"/>
              </a:rPr>
              <a:t>mengarah</a:t>
            </a:r>
            <a:r>
              <a:rPr lang="en-US" sz="2100" dirty="0">
                <a:ea typeface="Adobe Fangsong Std R" pitchFamily="18" charset="-128"/>
              </a:rPr>
              <a:t>, </a:t>
            </a:r>
            <a:r>
              <a:rPr lang="en-US" sz="2100" dirty="0" err="1">
                <a:ea typeface="Adobe Fangsong Std R" pitchFamily="18" charset="-128"/>
              </a:rPr>
              <a:t>memerintah</a:t>
            </a:r>
            <a:r>
              <a:rPr lang="en-US" sz="2100" dirty="0">
                <a:ea typeface="Adobe Fangsong Std R" pitchFamily="18" charset="-128"/>
              </a:rPr>
              <a:t>, </a:t>
            </a:r>
            <a:r>
              <a:rPr lang="en-US" sz="2100" dirty="0" err="1">
                <a:ea typeface="Adobe Fangsong Std R" pitchFamily="18" charset="-128"/>
              </a:rPr>
              <a:t>tidak</a:t>
            </a:r>
            <a:r>
              <a:rPr lang="en-US" sz="2100" dirty="0">
                <a:ea typeface="Adobe Fangsong Std R" pitchFamily="18" charset="-128"/>
              </a:rPr>
              <a:t> </a:t>
            </a:r>
            <a:r>
              <a:rPr lang="en-US" sz="2100" dirty="0" err="1">
                <a:ea typeface="Adobe Fangsong Std R" pitchFamily="18" charset="-128"/>
              </a:rPr>
              <a:t>sabar</a:t>
            </a:r>
            <a:endParaRPr lang="en-US" sz="2100" dirty="0">
              <a:ea typeface="Adobe Fangsong Std R" pitchFamily="18" charset="-128"/>
            </a:endParaRPr>
          </a:p>
          <a:p>
            <a:r>
              <a:rPr lang="en-US" sz="2100" dirty="0" err="1">
                <a:ea typeface="Adobe Fangsong Std R" pitchFamily="18" charset="-128"/>
              </a:rPr>
              <a:t>Sangat</a:t>
            </a:r>
            <a:r>
              <a:rPr lang="en-US" sz="2100" dirty="0">
                <a:ea typeface="Adobe Fangsong Std R" pitchFamily="18" charset="-128"/>
              </a:rPr>
              <a:t> </a:t>
            </a:r>
            <a:r>
              <a:rPr lang="en-US" sz="2100" dirty="0" err="1">
                <a:ea typeface="Adobe Fangsong Std R" pitchFamily="18" charset="-128"/>
              </a:rPr>
              <a:t>dominan</a:t>
            </a:r>
            <a:r>
              <a:rPr lang="en-US" sz="2100" dirty="0">
                <a:ea typeface="Adobe Fangsong Std R" pitchFamily="18" charset="-128"/>
              </a:rPr>
              <a:t>,  </a:t>
            </a:r>
            <a:r>
              <a:rPr lang="en-US" sz="2100" dirty="0" err="1">
                <a:ea typeface="Adobe Fangsong Std R" pitchFamily="18" charset="-128"/>
              </a:rPr>
              <a:t>kuat</a:t>
            </a:r>
            <a:r>
              <a:rPr lang="en-US" sz="2100" dirty="0">
                <a:ea typeface="Adobe Fangsong Std R" pitchFamily="18" charset="-128"/>
              </a:rPr>
              <a:t>, </a:t>
            </a:r>
            <a:r>
              <a:rPr lang="en-US" sz="2100" dirty="0" err="1">
                <a:ea typeface="Adobe Fangsong Std R" pitchFamily="18" charset="-128"/>
              </a:rPr>
              <a:t>degil</a:t>
            </a:r>
            <a:r>
              <a:rPr lang="en-US" sz="2100" dirty="0">
                <a:ea typeface="Adobe Fangsong Std R" pitchFamily="18" charset="-128"/>
              </a:rPr>
              <a:t>, </a:t>
            </a:r>
            <a:r>
              <a:rPr lang="en-US" sz="2100" dirty="0" err="1">
                <a:ea typeface="Adobe Fangsong Std R" pitchFamily="18" charset="-128"/>
              </a:rPr>
              <a:t>tegas</a:t>
            </a:r>
            <a:r>
              <a:rPr lang="en-US" sz="2100" dirty="0">
                <a:ea typeface="Adobe Fangsong Std R" pitchFamily="18" charset="-128"/>
              </a:rPr>
              <a:t>. </a:t>
            </a:r>
            <a:r>
              <a:rPr lang="en-US" sz="2100" dirty="0" err="1">
                <a:ea typeface="Adobe Fangsong Std R" pitchFamily="18" charset="-128"/>
              </a:rPr>
              <a:t>Adakalanya</a:t>
            </a:r>
            <a:r>
              <a:rPr lang="en-US" sz="2100" dirty="0">
                <a:ea typeface="Adobe Fangsong Std R" pitchFamily="18" charset="-128"/>
              </a:rPr>
              <a:t> </a:t>
            </a:r>
            <a:r>
              <a:rPr lang="en-US" sz="2100" dirty="0" err="1">
                <a:ea typeface="Adobe Fangsong Std R" pitchFamily="18" charset="-128"/>
              </a:rPr>
              <a:t>bongkak</a:t>
            </a:r>
            <a:r>
              <a:rPr lang="en-US" sz="2100" dirty="0">
                <a:ea typeface="Adobe Fangsong Std R" pitchFamily="18" charset="-128"/>
              </a:rPr>
              <a:t>. </a:t>
            </a:r>
            <a:r>
              <a:rPr lang="en-US" sz="2100" dirty="0" err="1">
                <a:ea typeface="Adobe Fangsong Std R" pitchFamily="18" charset="-128"/>
              </a:rPr>
              <a:t>Kuat</a:t>
            </a:r>
            <a:r>
              <a:rPr lang="en-US" sz="2100" dirty="0">
                <a:ea typeface="Adobe Fangsong Std R" pitchFamily="18" charset="-128"/>
              </a:rPr>
              <a:t> </a:t>
            </a:r>
            <a:r>
              <a:rPr lang="en-US" sz="2100" dirty="0" err="1">
                <a:ea typeface="Adobe Fangsong Std R" pitchFamily="18" charset="-128"/>
              </a:rPr>
              <a:t>bekerja</a:t>
            </a:r>
            <a:r>
              <a:rPr lang="en-US" sz="2100" dirty="0">
                <a:ea typeface="Adobe Fangsong Std R" pitchFamily="18" charset="-128"/>
              </a:rPr>
              <a:t>, </a:t>
            </a:r>
            <a:r>
              <a:rPr lang="en-US" sz="2100" dirty="0" err="1">
                <a:ea typeface="Adobe Fangsong Std R" pitchFamily="18" charset="-128"/>
              </a:rPr>
              <a:t>berani</a:t>
            </a:r>
            <a:r>
              <a:rPr lang="en-US" sz="2100" dirty="0">
                <a:ea typeface="Adobe Fangsong Std R" pitchFamily="18" charset="-128"/>
              </a:rPr>
              <a:t> </a:t>
            </a:r>
            <a:r>
              <a:rPr lang="en-US" sz="2100" dirty="0" err="1">
                <a:ea typeface="Adobe Fangsong Std R" pitchFamily="18" charset="-128"/>
              </a:rPr>
              <a:t>menempuh</a:t>
            </a:r>
            <a:r>
              <a:rPr lang="en-US" sz="2100" dirty="0">
                <a:ea typeface="Adobe Fangsong Std R" pitchFamily="18" charset="-128"/>
              </a:rPr>
              <a:t> </a:t>
            </a:r>
            <a:r>
              <a:rPr lang="en-US" sz="2100" dirty="0" err="1">
                <a:ea typeface="Adobe Fangsong Std R" pitchFamily="18" charset="-128"/>
              </a:rPr>
              <a:t>konflik</a:t>
            </a:r>
            <a:endParaRPr lang="en-US" sz="2100" dirty="0">
              <a:ea typeface="Adobe Fangsong Std R" pitchFamily="18" charset="-128"/>
            </a:endParaRPr>
          </a:p>
          <a:p>
            <a:r>
              <a:rPr lang="en-US" sz="2100" dirty="0" err="1">
                <a:ea typeface="Adobe Fangsong Std R" pitchFamily="18" charset="-128"/>
              </a:rPr>
              <a:t>Komunikasi</a:t>
            </a:r>
            <a:r>
              <a:rPr lang="en-US" sz="2100" dirty="0">
                <a:ea typeface="Adobe Fangsong Std R" pitchFamily="18" charset="-128"/>
              </a:rPr>
              <a:t> </a:t>
            </a:r>
            <a:r>
              <a:rPr lang="en-US" sz="2100" dirty="0" err="1">
                <a:ea typeface="Adobe Fangsong Std R" pitchFamily="18" charset="-128"/>
              </a:rPr>
              <a:t>cepat</a:t>
            </a:r>
            <a:r>
              <a:rPr lang="en-US" sz="2100" dirty="0">
                <a:ea typeface="Adobe Fangsong Std R" pitchFamily="18" charset="-128"/>
              </a:rPr>
              <a:t> / </a:t>
            </a:r>
            <a:r>
              <a:rPr lang="en-US" sz="2100" dirty="0" err="1">
                <a:ea typeface="Adobe Fangsong Std R" pitchFamily="18" charset="-128"/>
              </a:rPr>
              <a:t>ringkas</a:t>
            </a:r>
            <a:r>
              <a:rPr lang="en-US" sz="2100" dirty="0">
                <a:ea typeface="Adobe Fangsong Std R" pitchFamily="18" charset="-128"/>
              </a:rPr>
              <a:t> / </a:t>
            </a:r>
            <a:r>
              <a:rPr lang="en-US" sz="2100" dirty="0" err="1">
                <a:ea typeface="Adobe Fangsong Std R" pitchFamily="18" charset="-128"/>
              </a:rPr>
              <a:t>padat</a:t>
            </a:r>
            <a:r>
              <a:rPr lang="en-US" sz="2100" dirty="0">
                <a:ea typeface="Adobe Fangsong Std R" pitchFamily="18" charset="-128"/>
              </a:rPr>
              <a:t> / straight to the point!</a:t>
            </a:r>
          </a:p>
          <a:p>
            <a:r>
              <a:rPr lang="en-US" sz="2100" dirty="0" err="1">
                <a:ea typeface="Adobe Fangsong Std R" pitchFamily="18" charset="-128"/>
              </a:rPr>
              <a:t>Adakala</a:t>
            </a:r>
            <a:r>
              <a:rPr lang="en-US" sz="2100" dirty="0">
                <a:ea typeface="Adobe Fangsong Std R" pitchFamily="18" charset="-128"/>
              </a:rPr>
              <a:t> </a:t>
            </a:r>
            <a:r>
              <a:rPr lang="en-US" sz="2100" dirty="0" err="1">
                <a:ea typeface="Adobe Fangsong Std R" pitchFamily="18" charset="-128"/>
              </a:rPr>
              <a:t>menjadi</a:t>
            </a:r>
            <a:r>
              <a:rPr lang="en-US" sz="2100" dirty="0">
                <a:ea typeface="Adobe Fangsong Std R" pitchFamily="18" charset="-128"/>
              </a:rPr>
              <a:t> </a:t>
            </a:r>
            <a:r>
              <a:rPr lang="en-US" sz="2100" dirty="0" err="1">
                <a:ea typeface="Adobe Fangsong Std R" pitchFamily="18" charset="-128"/>
              </a:rPr>
              <a:t>begitu</a:t>
            </a:r>
            <a:r>
              <a:rPr lang="en-US" sz="2100" dirty="0">
                <a:ea typeface="Adobe Fangsong Std R" pitchFamily="18" charset="-128"/>
              </a:rPr>
              <a:t> </a:t>
            </a:r>
            <a:r>
              <a:rPr lang="en-US" sz="2100" dirty="0" err="1">
                <a:ea typeface="Adobe Fangsong Std R" pitchFamily="18" charset="-128"/>
              </a:rPr>
              <a:t>kasar</a:t>
            </a:r>
            <a:r>
              <a:rPr lang="en-US" sz="2100" dirty="0">
                <a:ea typeface="Adobe Fangsong Std R" pitchFamily="18" charset="-128"/>
              </a:rPr>
              <a:t>, </a:t>
            </a:r>
            <a:r>
              <a:rPr lang="en-US" sz="2100" dirty="0" err="1">
                <a:ea typeface="Adobe Fangsong Std R" pitchFamily="18" charset="-128"/>
              </a:rPr>
              <a:t>kurang</a:t>
            </a:r>
            <a:r>
              <a:rPr lang="en-US" sz="2100" dirty="0">
                <a:ea typeface="Adobe Fangsong Std R" pitchFamily="18" charset="-128"/>
              </a:rPr>
              <a:t> </a:t>
            </a:r>
            <a:r>
              <a:rPr lang="en-US" sz="2100" dirty="0" err="1">
                <a:ea typeface="Adobe Fangsong Std R" pitchFamily="18" charset="-128"/>
              </a:rPr>
              <a:t>sopan</a:t>
            </a:r>
            <a:r>
              <a:rPr lang="en-US" sz="2100" dirty="0">
                <a:ea typeface="Adobe Fangsong Std R" pitchFamily="18" charset="-128"/>
              </a:rPr>
              <a:t> , </a:t>
            </a:r>
            <a:r>
              <a:rPr lang="en-US" sz="2100" dirty="0" err="1">
                <a:ea typeface="Adobe Fangsong Std R" pitchFamily="18" charset="-128"/>
              </a:rPr>
              <a:t>menyinggung</a:t>
            </a:r>
            <a:endParaRPr lang="en-US" sz="2100" dirty="0">
              <a:ea typeface="Adobe Fangsong Std R" pitchFamily="18" charset="-128"/>
            </a:endParaRPr>
          </a:p>
          <a:p>
            <a:r>
              <a:rPr lang="en-US" sz="2100" dirty="0" err="1">
                <a:ea typeface="Adobe Fangsong Std R" pitchFamily="18" charset="-128"/>
              </a:rPr>
              <a:t>tahu</a:t>
            </a:r>
            <a:r>
              <a:rPr lang="en-US" sz="2100" dirty="0">
                <a:ea typeface="Adobe Fangsong Std R" pitchFamily="18" charset="-128"/>
              </a:rPr>
              <a:t> </a:t>
            </a:r>
            <a:r>
              <a:rPr lang="en-US" sz="2100" dirty="0" err="1">
                <a:ea typeface="Adobe Fangsong Std R" pitchFamily="18" charset="-128"/>
              </a:rPr>
              <a:t>apa</a:t>
            </a:r>
            <a:r>
              <a:rPr lang="en-US" sz="2100" dirty="0">
                <a:ea typeface="Adobe Fangsong Std R" pitchFamily="18" charset="-128"/>
              </a:rPr>
              <a:t> yang </a:t>
            </a:r>
            <a:r>
              <a:rPr lang="en-US" sz="2100" dirty="0" err="1">
                <a:ea typeface="Adobe Fangsong Std R" pitchFamily="18" charset="-128"/>
              </a:rPr>
              <a:t>di</a:t>
            </a:r>
            <a:r>
              <a:rPr lang="en-US" sz="2100" dirty="0">
                <a:ea typeface="Adobe Fangsong Std R" pitchFamily="18" charset="-128"/>
              </a:rPr>
              <a:t> </a:t>
            </a:r>
            <a:r>
              <a:rPr lang="en-US" sz="2100" dirty="0" err="1">
                <a:ea typeface="Adobe Fangsong Std R" pitchFamily="18" charset="-128"/>
              </a:rPr>
              <a:t>ingini</a:t>
            </a:r>
            <a:r>
              <a:rPr lang="en-US" sz="2100" dirty="0">
                <a:ea typeface="Adobe Fangsong Std R" pitchFamily="18" charset="-128"/>
              </a:rPr>
              <a:t> &amp; </a:t>
            </a:r>
            <a:r>
              <a:rPr lang="en-US" sz="2100" dirty="0" err="1">
                <a:ea typeface="Adobe Fangsong Std R" pitchFamily="18" charset="-128"/>
              </a:rPr>
              <a:t>bagaimana</a:t>
            </a:r>
            <a:r>
              <a:rPr lang="en-US" sz="2100" dirty="0">
                <a:ea typeface="Adobe Fangsong Std R" pitchFamily="18" charset="-128"/>
              </a:rPr>
              <a:t> </a:t>
            </a:r>
            <a:r>
              <a:rPr lang="en-US" sz="2100" dirty="0" err="1">
                <a:ea typeface="Adobe Fangsong Std R" pitchFamily="18" charset="-128"/>
              </a:rPr>
              <a:t>mendapatkannya</a:t>
            </a:r>
            <a:r>
              <a:rPr lang="en-US" sz="2100" dirty="0">
                <a:ea typeface="Adobe Fangsong Std R" pitchFamily="18" charset="-128"/>
              </a:rPr>
              <a:t>. Yakin </a:t>
            </a:r>
            <a:r>
              <a:rPr lang="en-US" sz="2100" dirty="0" err="1">
                <a:ea typeface="Adobe Fangsong Std R" pitchFamily="18" charset="-128"/>
              </a:rPr>
              <a:t>dengan</a:t>
            </a:r>
            <a:r>
              <a:rPr lang="en-US" sz="2100" dirty="0">
                <a:ea typeface="Adobe Fangsong Std R" pitchFamily="18" charset="-128"/>
              </a:rPr>
              <a:t> </a:t>
            </a:r>
            <a:r>
              <a:rPr lang="en-US" sz="2100" dirty="0" err="1">
                <a:ea typeface="Adobe Fangsong Std R" pitchFamily="18" charset="-128"/>
              </a:rPr>
              <a:t>keputusan</a:t>
            </a:r>
            <a:r>
              <a:rPr lang="en-US" sz="2100" dirty="0">
                <a:ea typeface="Adobe Fangsong Std R" pitchFamily="18" charset="-128"/>
              </a:rPr>
              <a:t> </a:t>
            </a:r>
            <a:r>
              <a:rPr lang="en-US" sz="2100" dirty="0" err="1">
                <a:ea typeface="Adobe Fangsong Std R" pitchFamily="18" charset="-128"/>
              </a:rPr>
              <a:t>walaupun</a:t>
            </a:r>
            <a:r>
              <a:rPr lang="en-US" sz="2100" dirty="0">
                <a:ea typeface="Adobe Fangsong Std R" pitchFamily="18" charset="-128"/>
              </a:rPr>
              <a:t> </a:t>
            </a:r>
            <a:r>
              <a:rPr lang="en-US" sz="2100" dirty="0" err="1">
                <a:ea typeface="Adobe Fangsong Std R" pitchFamily="18" charset="-128"/>
              </a:rPr>
              <a:t>adakala</a:t>
            </a:r>
            <a:r>
              <a:rPr lang="en-US" sz="2100" dirty="0">
                <a:ea typeface="Adobe Fangsong Std R" pitchFamily="18" charset="-128"/>
              </a:rPr>
              <a:t> </a:t>
            </a:r>
            <a:r>
              <a:rPr lang="en-US" sz="2100" dirty="0" err="1">
                <a:ea typeface="Adobe Fangsong Std R" pitchFamily="18" charset="-128"/>
              </a:rPr>
              <a:t>tak</a:t>
            </a:r>
            <a:r>
              <a:rPr lang="en-US" sz="2100" dirty="0">
                <a:ea typeface="Adobe Fangsong Std R" pitchFamily="18" charset="-128"/>
              </a:rPr>
              <a:t> </a:t>
            </a:r>
            <a:r>
              <a:rPr lang="en-US" sz="2100" dirty="0" err="1">
                <a:ea typeface="Adobe Fangsong Std R" pitchFamily="18" charset="-128"/>
              </a:rPr>
              <a:t>tepat</a:t>
            </a:r>
            <a:r>
              <a:rPr lang="en-US" sz="2100" dirty="0">
                <a:ea typeface="Adobe Fangsong Std R" pitchFamily="18" charset="-128"/>
              </a:rPr>
              <a:t> </a:t>
            </a:r>
          </a:p>
          <a:p>
            <a:r>
              <a:rPr lang="en-US" sz="2100" dirty="0" err="1">
                <a:ea typeface="Adobe Fangsong Std R" pitchFamily="18" charset="-128"/>
              </a:rPr>
              <a:t>Bahasa</a:t>
            </a:r>
            <a:r>
              <a:rPr lang="en-US" sz="2100" dirty="0">
                <a:ea typeface="Adobe Fangsong Std R" pitchFamily="18" charset="-128"/>
              </a:rPr>
              <a:t> </a:t>
            </a:r>
            <a:r>
              <a:rPr lang="en-US" sz="2100" dirty="0" err="1">
                <a:ea typeface="Adobe Fangsong Std R" pitchFamily="18" charset="-128"/>
              </a:rPr>
              <a:t>badan</a:t>
            </a:r>
            <a:r>
              <a:rPr lang="en-US" sz="2100" dirty="0">
                <a:ea typeface="Adobe Fangsong Std R" pitchFamily="18" charset="-128"/>
              </a:rPr>
              <a:t> ~ pointing, pounding, positioning. </a:t>
            </a:r>
          </a:p>
          <a:p>
            <a:pPr lvl="1"/>
            <a:r>
              <a:rPr lang="en-US" sz="2100" dirty="0" err="1">
                <a:ea typeface="Adobe Fangsong Std R" pitchFamily="18" charset="-128"/>
              </a:rPr>
              <a:t>Menunding</a:t>
            </a:r>
            <a:r>
              <a:rPr lang="en-US" sz="2100" dirty="0">
                <a:ea typeface="Adobe Fangsong Std R" pitchFamily="18" charset="-128"/>
              </a:rPr>
              <a:t> </a:t>
            </a:r>
            <a:r>
              <a:rPr lang="en-US" sz="2100" dirty="0" err="1">
                <a:ea typeface="Adobe Fangsong Std R" pitchFamily="18" charset="-128"/>
              </a:rPr>
              <a:t>jari</a:t>
            </a:r>
            <a:r>
              <a:rPr lang="en-US" sz="2100" dirty="0">
                <a:ea typeface="Adobe Fangsong Std R" pitchFamily="18" charset="-128"/>
              </a:rPr>
              <a:t> </a:t>
            </a:r>
            <a:r>
              <a:rPr lang="en-US" sz="2100" dirty="0" err="1">
                <a:ea typeface="Adobe Fangsong Std R" pitchFamily="18" charset="-128"/>
              </a:rPr>
              <a:t>ke</a:t>
            </a:r>
            <a:r>
              <a:rPr lang="en-US" sz="2100" dirty="0">
                <a:ea typeface="Adobe Fangsong Std R" pitchFamily="18" charset="-128"/>
              </a:rPr>
              <a:t> </a:t>
            </a:r>
            <a:r>
              <a:rPr lang="en-US" sz="2100" dirty="0" err="1">
                <a:ea typeface="Adobe Fangsong Std R" pitchFamily="18" charset="-128"/>
              </a:rPr>
              <a:t>muka</a:t>
            </a:r>
            <a:r>
              <a:rPr lang="en-US" sz="2100" dirty="0">
                <a:ea typeface="Adobe Fangsong Std R" pitchFamily="18" charset="-128"/>
              </a:rPr>
              <a:t> </a:t>
            </a:r>
            <a:r>
              <a:rPr lang="en-US" sz="2100" dirty="0" err="1">
                <a:ea typeface="Adobe Fangsong Std R" pitchFamily="18" charset="-128"/>
              </a:rPr>
              <a:t>anda</a:t>
            </a:r>
            <a:r>
              <a:rPr lang="en-US" sz="2100" dirty="0">
                <a:ea typeface="Adobe Fangsong Std R" pitchFamily="18" charset="-128"/>
              </a:rPr>
              <a:t>!, </a:t>
            </a:r>
            <a:r>
              <a:rPr lang="en-US" sz="2100" dirty="0" err="1">
                <a:ea typeface="Adobe Fangsong Std R" pitchFamily="18" charset="-128"/>
              </a:rPr>
              <a:t>Menghentak</a:t>
            </a:r>
            <a:r>
              <a:rPr lang="en-US" sz="2100" dirty="0">
                <a:ea typeface="Adobe Fangsong Std R" pitchFamily="18" charset="-128"/>
              </a:rPr>
              <a:t> </a:t>
            </a:r>
            <a:r>
              <a:rPr lang="en-US" sz="2100" dirty="0" err="1">
                <a:ea typeface="Adobe Fangsong Std R" pitchFamily="18" charset="-128"/>
              </a:rPr>
              <a:t>meja</a:t>
            </a:r>
            <a:r>
              <a:rPr lang="en-US" sz="2100" dirty="0">
                <a:ea typeface="Adobe Fangsong Std R" pitchFamily="18" charset="-128"/>
              </a:rPr>
              <a:t>!</a:t>
            </a:r>
          </a:p>
          <a:p>
            <a:pPr lvl="1"/>
            <a:r>
              <a:rPr lang="en-US" sz="2100" dirty="0" err="1">
                <a:ea typeface="Adobe Fangsong Std R" pitchFamily="18" charset="-128"/>
              </a:rPr>
              <a:t>Berdiri</a:t>
            </a:r>
            <a:r>
              <a:rPr lang="en-US" sz="2100" dirty="0">
                <a:ea typeface="Adobe Fangsong Std R" pitchFamily="18" charset="-128"/>
              </a:rPr>
              <a:t> </a:t>
            </a:r>
            <a:r>
              <a:rPr lang="en-US" sz="2100" dirty="0" err="1">
                <a:ea typeface="Adobe Fangsong Std R" pitchFamily="18" charset="-128"/>
              </a:rPr>
              <a:t>sambil</a:t>
            </a:r>
            <a:r>
              <a:rPr lang="en-US" sz="2100" dirty="0">
                <a:ea typeface="Adobe Fangsong Std R" pitchFamily="18" charset="-128"/>
              </a:rPr>
              <a:t> </a:t>
            </a:r>
            <a:r>
              <a:rPr lang="en-US" sz="2100" dirty="0" err="1">
                <a:ea typeface="Adobe Fangsong Std R" pitchFamily="18" charset="-128"/>
              </a:rPr>
              <a:t>mengcekak</a:t>
            </a:r>
            <a:r>
              <a:rPr lang="en-US" sz="2100" dirty="0">
                <a:ea typeface="Adobe Fangsong Std R" pitchFamily="18" charset="-128"/>
              </a:rPr>
              <a:t> </a:t>
            </a:r>
            <a:r>
              <a:rPr lang="en-US" sz="2100" dirty="0" err="1">
                <a:ea typeface="Adobe Fangsong Std R" pitchFamily="18" charset="-128"/>
              </a:rPr>
              <a:t>pinggang</a:t>
            </a:r>
            <a:r>
              <a:rPr lang="en-US" sz="2100" dirty="0">
                <a:ea typeface="Adobe Fangsong Std R" pitchFamily="18" charset="-128"/>
              </a:rPr>
              <a:t> </a:t>
            </a:r>
            <a:r>
              <a:rPr lang="en-US" sz="2100" dirty="0" err="1">
                <a:ea typeface="Adobe Fangsong Std R" pitchFamily="18" charset="-128"/>
              </a:rPr>
              <a:t>lalu</a:t>
            </a:r>
            <a:r>
              <a:rPr lang="en-US" sz="2100" dirty="0">
                <a:ea typeface="Adobe Fangsong Std R" pitchFamily="18" charset="-128"/>
              </a:rPr>
              <a:t> </a:t>
            </a:r>
            <a:r>
              <a:rPr lang="en-US" sz="2100" dirty="0" err="1">
                <a:ea typeface="Adobe Fangsong Std R" pitchFamily="18" charset="-128"/>
              </a:rPr>
              <a:t>memberi</a:t>
            </a:r>
            <a:r>
              <a:rPr lang="en-US" sz="2100" dirty="0">
                <a:ea typeface="Adobe Fangsong Std R" pitchFamily="18" charset="-128"/>
              </a:rPr>
              <a:t> </a:t>
            </a:r>
            <a:r>
              <a:rPr lang="en-US" sz="2100" dirty="0" err="1">
                <a:ea typeface="Adobe Fangsong Std R" pitchFamily="18" charset="-128"/>
              </a:rPr>
              <a:t>arahan</a:t>
            </a:r>
            <a:endParaRPr lang="en-US" sz="2100" dirty="0">
              <a:ea typeface="Adobe Fangsong Std R" pitchFamily="18" charset="-128"/>
            </a:endParaRPr>
          </a:p>
          <a:p>
            <a:r>
              <a:rPr lang="en-US" sz="2100" dirty="0" err="1">
                <a:ea typeface="Adobe Fangsong Std R" pitchFamily="18" charset="-128"/>
              </a:rPr>
              <a:t>Kerja</a:t>
            </a:r>
            <a:r>
              <a:rPr lang="en-US" sz="2100" dirty="0">
                <a:ea typeface="Adobe Fangsong Std R" pitchFamily="18" charset="-128"/>
              </a:rPr>
              <a:t> : CEO, </a:t>
            </a:r>
            <a:r>
              <a:rPr lang="en-US" sz="2100" dirty="0" err="1">
                <a:ea typeface="Adobe Fangsong Std R" pitchFamily="18" charset="-128"/>
              </a:rPr>
              <a:t>Bekerja</a:t>
            </a:r>
            <a:r>
              <a:rPr lang="en-US" sz="2100" dirty="0">
                <a:ea typeface="Adobe Fangsong Std R" pitchFamily="18" charset="-128"/>
              </a:rPr>
              <a:t> </a:t>
            </a:r>
            <a:r>
              <a:rPr lang="en-US" sz="2100" dirty="0" err="1">
                <a:ea typeface="Adobe Fangsong Std R" pitchFamily="18" charset="-128"/>
              </a:rPr>
              <a:t>sendiri</a:t>
            </a:r>
            <a:endParaRPr lang="en-US" sz="2100" dirty="0">
              <a:ea typeface="Adobe Fangsong Std R" pitchFamily="18" charset="-128"/>
            </a:endParaRPr>
          </a:p>
          <a:p>
            <a:endParaRPr lang="en-US" sz="2100" dirty="0">
              <a:ea typeface="Adobe Fangsong Std R" pitchFamily="18" charset="-128"/>
            </a:endParaRPr>
          </a:p>
          <a:p>
            <a:endParaRPr lang="en-US" sz="2100" dirty="0">
              <a:ea typeface="Adobe Fangsong Std R" pitchFamily="18" charset="-128"/>
            </a:endParaRPr>
          </a:p>
          <a:p>
            <a:endParaRPr lang="en-US" sz="2100" dirty="0">
              <a:ea typeface="Adobe Fangsong Std R" pitchFamily="18" charset="-128"/>
            </a:endParaRPr>
          </a:p>
        </p:txBody>
      </p:sp>
      <p:sp>
        <p:nvSpPr>
          <p:cNvPr id="6" name="Content Placeholder 2"/>
          <p:cNvSpPr txBox="1">
            <a:spLocks/>
          </p:cNvSpPr>
          <p:nvPr/>
        </p:nvSpPr>
        <p:spPr>
          <a:xfrm>
            <a:off x="7044931" y="2330037"/>
            <a:ext cx="3399677" cy="3135759"/>
          </a:xfrm>
          <a:prstGeom prst="rect">
            <a:avLst/>
          </a:prstGeom>
          <a:solidFill>
            <a:schemeClr val="accent2"/>
          </a:solidFill>
        </p:spPr>
        <p:txBody>
          <a:bodyPr vert="horz" lIns="68580" tIns="34290" rIns="68580" bIns="34290" rtlCol="0">
            <a:noAutofit/>
          </a:bodyPr>
          <a:lstStyle/>
          <a:p>
            <a:pPr marL="260604" indent="-260604" algn="ctr" defTabSz="685800">
              <a:spcBef>
                <a:spcPts val="1350"/>
              </a:spcBef>
              <a:defRPr/>
            </a:pPr>
            <a:r>
              <a:rPr lang="en-US" b="1" dirty="0" err="1">
                <a:latin typeface="Adobe Fan Heiti Std B" pitchFamily="34" charset="-128"/>
                <a:ea typeface="Adobe Fan Heiti Std B" pitchFamily="34" charset="-128"/>
              </a:rPr>
              <a:t>Menjadikan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pelanggan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anda</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merasa</a:t>
            </a:r>
            <a:r>
              <a:rPr lang="en-US" b="1" dirty="0">
                <a:latin typeface="Adobe Fan Heiti Std B" pitchFamily="34" charset="-128"/>
                <a:ea typeface="Adobe Fan Heiti Std B" pitchFamily="34" charset="-128"/>
              </a:rPr>
              <a:t> </a:t>
            </a:r>
            <a:r>
              <a:rPr lang="en-US" b="1" dirty="0">
                <a:solidFill>
                  <a:srgbClr val="FFFF00"/>
                </a:solidFill>
                <a:latin typeface="Adobe Fan Heiti Std B" pitchFamily="34" charset="-128"/>
                <a:ea typeface="Adobe Fan Heiti Std B" pitchFamily="34" charset="-128"/>
              </a:rPr>
              <a:t>ISTIMEWA</a:t>
            </a:r>
            <a:r>
              <a:rPr lang="en-US" b="1" dirty="0">
                <a:solidFill>
                  <a:schemeClr val="tx2"/>
                </a:solidFill>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dengan</a:t>
            </a:r>
            <a:r>
              <a:rPr lang="en-US" b="1" dirty="0">
                <a:latin typeface="Adobe Fan Heiti Std B" pitchFamily="34" charset="-128"/>
                <a:ea typeface="Adobe Fan Heiti Std B" pitchFamily="34" charset="-128"/>
              </a:rPr>
              <a:t> </a:t>
            </a:r>
            <a:r>
              <a:rPr lang="en-US" b="1" dirty="0">
                <a:solidFill>
                  <a:schemeClr val="tx2"/>
                </a:solidFill>
                <a:latin typeface="Adobe Fan Heiti Std B" pitchFamily="34" charset="-128"/>
                <a:ea typeface="Adobe Fan Heiti Std B" pitchFamily="34" charset="-128"/>
              </a:rPr>
              <a:t>: </a:t>
            </a:r>
          </a:p>
          <a:p>
            <a:pPr marL="260604" indent="-260604" algn="ctr" defTabSz="685800">
              <a:spcBef>
                <a:spcPts val="1350"/>
              </a:spcBef>
              <a:defRPr/>
            </a:pPr>
            <a:r>
              <a:rPr lang="en-US" dirty="0">
                <a:solidFill>
                  <a:schemeClr val="bg1"/>
                </a:solidFill>
                <a:latin typeface="Adobe Fan Heiti Std B" pitchFamily="34" charset="-128"/>
                <a:ea typeface="Adobe Fan Heiti Std B" pitchFamily="34" charset="-128"/>
              </a:rPr>
              <a:t>‘</a:t>
            </a:r>
            <a:r>
              <a:rPr lang="en-US" dirty="0" err="1">
                <a:latin typeface="Adobe Fan Heiti Std B" pitchFamily="34" charset="-128"/>
                <a:ea typeface="Adobe Fan Heiti Std B" pitchFamily="34" charset="-128"/>
              </a:rPr>
              <a:t>semuanya</a:t>
            </a:r>
            <a:r>
              <a:rPr lang="en-US" dirty="0">
                <a:latin typeface="Adobe Fan Heiti Std B" pitchFamily="34" charset="-128"/>
                <a:ea typeface="Adobe Fan Heiti Std B" pitchFamily="34" charset="-128"/>
              </a:rPr>
              <a:t> </a:t>
            </a:r>
            <a:r>
              <a:rPr lang="en-US" dirty="0">
                <a:solidFill>
                  <a:srgbClr val="FFFF00"/>
                </a:solidFill>
                <a:latin typeface="Adobe Fan Heiti Std B" pitchFamily="34" charset="-128"/>
                <a:ea typeface="Adobe Fan Heiti Std B" pitchFamily="34" charset="-128"/>
              </a:rPr>
              <a:t>NOW</a:t>
            </a:r>
            <a:r>
              <a:rPr lang="en-US" dirty="0">
                <a:solidFill>
                  <a:schemeClr val="bg1"/>
                </a:solidFill>
                <a:latin typeface="Adobe Fan Heiti Std B" pitchFamily="34" charset="-128"/>
                <a:ea typeface="Adobe Fan Heiti Std B" pitchFamily="34" charset="-128"/>
              </a:rPr>
              <a:t>’</a:t>
            </a: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jangan</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lemah</a:t>
            </a:r>
            <a:r>
              <a:rPr lang="en-US" dirty="0">
                <a:solidFill>
                  <a:srgbClr val="FFFFFF"/>
                </a:solidFill>
                <a:latin typeface="Adobe Fan Heiti Std B" pitchFamily="34" charset="-128"/>
                <a:ea typeface="Adobe Fan Heiti Std B" pitchFamily="34" charset="-128"/>
              </a:rPr>
              <a:t> / </a:t>
            </a:r>
            <a:r>
              <a:rPr lang="en-US" dirty="0" err="1">
                <a:solidFill>
                  <a:srgbClr val="FFFFFF"/>
                </a:solidFill>
                <a:latin typeface="Adobe Fan Heiti Std B" pitchFamily="34" charset="-128"/>
                <a:ea typeface="Adobe Fan Heiti Std B" pitchFamily="34" charset="-128"/>
              </a:rPr>
              <a:t>lembab</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tegas</a:t>
            </a:r>
            <a:r>
              <a:rPr lang="en-US" dirty="0">
                <a:solidFill>
                  <a:srgbClr val="FFFFFF"/>
                </a:solidFill>
                <a:latin typeface="Adobe Fan Heiti Std B" pitchFamily="34" charset="-128"/>
                <a:ea typeface="Adobe Fan Heiti Std B" pitchFamily="34" charset="-128"/>
              </a:rPr>
              <a:t> / </a:t>
            </a:r>
            <a:r>
              <a:rPr lang="en-US" dirty="0" err="1">
                <a:solidFill>
                  <a:srgbClr val="FFFFFF"/>
                </a:solidFill>
                <a:latin typeface="Adobe Fan Heiti Std B" pitchFamily="34" charset="-128"/>
                <a:ea typeface="Adobe Fan Heiti Std B" pitchFamily="34" charset="-128"/>
              </a:rPr>
              <a:t>cepat</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kurangkan</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ramah</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ringkaskan</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proses</a:t>
            </a:r>
            <a:r>
              <a:rPr lang="en-US" dirty="0">
                <a:solidFill>
                  <a:srgbClr val="FFFFFF"/>
                </a:solidFill>
                <a:latin typeface="Adobe Fan Heiti Std B" pitchFamily="34" charset="-128"/>
                <a:ea typeface="Adobe Fan Heiti Std B" pitchFamily="34" charset="-128"/>
              </a:rPr>
              <a:t> : </a:t>
            </a:r>
            <a:r>
              <a:rPr lang="en-US" dirty="0" err="1">
                <a:solidFill>
                  <a:srgbClr val="FFFFFF"/>
                </a:solidFill>
                <a:latin typeface="Adobe Fan Heiti Std B" pitchFamily="34" charset="-128"/>
                <a:ea typeface="Adobe Fan Heiti Std B" pitchFamily="34" charset="-128"/>
              </a:rPr>
              <a:t>hasil</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sahaja</a:t>
            </a:r>
            <a:endParaRPr lang="en-US" dirty="0">
              <a:solidFill>
                <a:srgbClr val="FFFFFF"/>
              </a:solidFill>
              <a:latin typeface="Adobe Fan Heiti Std B" pitchFamily="34" charset="-128"/>
              <a:ea typeface="Adobe Fan Heiti Std B" pitchFamily="34" charset="-128"/>
            </a:endParaRPr>
          </a:p>
        </p:txBody>
      </p:sp>
      <p:pic>
        <p:nvPicPr>
          <p:cNvPr id="370690" name="Picture 2" descr="http://www.smartsheet.com/files/haymaker/tips_1.jpeg"/>
          <p:cNvPicPr>
            <a:picLocks noChangeAspect="1" noChangeArrowheads="1"/>
          </p:cNvPicPr>
          <p:nvPr/>
        </p:nvPicPr>
        <p:blipFill>
          <a:blip r:embed="rId2"/>
          <a:srcRect/>
          <a:stretch>
            <a:fillRect/>
          </a:stretch>
        </p:blipFill>
        <p:spPr bwMode="auto">
          <a:xfrm rot="480063">
            <a:off x="9647503" y="3592464"/>
            <a:ext cx="937221" cy="1262125"/>
          </a:xfrm>
          <a:prstGeom prst="rect">
            <a:avLst/>
          </a:prstGeom>
          <a:noFill/>
        </p:spPr>
      </p:pic>
      <p:sp>
        <p:nvSpPr>
          <p:cNvPr id="7" name="Oval 6"/>
          <p:cNvSpPr/>
          <p:nvPr/>
        </p:nvSpPr>
        <p:spPr>
          <a:xfrm>
            <a:off x="7736253" y="857251"/>
            <a:ext cx="2199534" cy="13041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7802169" y="1224376"/>
            <a:ext cx="2080041" cy="553998"/>
          </a:xfrm>
          <a:prstGeom prst="rect">
            <a:avLst/>
          </a:prstGeom>
          <a:noFill/>
        </p:spPr>
        <p:txBody>
          <a:bodyPr wrap="square" rtlCol="0">
            <a:spAutoFit/>
          </a:bodyPr>
          <a:lstStyle/>
          <a:p>
            <a:pPr algn="ctr"/>
            <a:r>
              <a:rPr lang="en-US" sz="3000" dirty="0">
                <a:solidFill>
                  <a:srgbClr val="000000"/>
                </a:solidFill>
                <a:latin typeface="Aharoni" pitchFamily="2" charset="-79"/>
                <a:cs typeface="Aharoni" pitchFamily="2" charset="-79"/>
              </a:rPr>
              <a:t>CHOLERIC</a:t>
            </a:r>
          </a:p>
        </p:txBody>
      </p:sp>
    </p:spTree>
    <p:extLst>
      <p:ext uri="{BB962C8B-B14F-4D97-AF65-F5344CB8AC3E}">
        <p14:creationId xmlns:p14="http://schemas.microsoft.com/office/powerpoint/2010/main" val="372202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70690"/>
                                        </p:tgtEl>
                                        <p:attrNameLst>
                                          <p:attrName>style.visibility</p:attrName>
                                        </p:attrNameLst>
                                      </p:cBhvr>
                                      <p:to>
                                        <p:strVal val="visible"/>
                                      </p:to>
                                    </p:set>
                                    <p:animEffect transition="in" filter="wipe(down)">
                                      <p:cBhvr>
                                        <p:cTn id="10" dur="5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bwMode="auto">
          <a:xfrm>
            <a:off x="1655240" y="404664"/>
            <a:ext cx="5098758" cy="6244158"/>
          </a:xfrm>
          <a:prstGeom prst="foldedCorner">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b="1" dirty="0"/>
          </a:p>
        </p:txBody>
      </p:sp>
      <p:sp>
        <p:nvSpPr>
          <p:cNvPr id="3" name="Content Placeholder 2"/>
          <p:cNvSpPr>
            <a:spLocks noGrp="1"/>
          </p:cNvSpPr>
          <p:nvPr>
            <p:ph idx="1"/>
          </p:nvPr>
        </p:nvSpPr>
        <p:spPr>
          <a:xfrm>
            <a:off x="1738549" y="476673"/>
            <a:ext cx="4990436" cy="4683409"/>
          </a:xfrm>
        </p:spPr>
        <p:txBody>
          <a:bodyPr>
            <a:noAutofit/>
          </a:bodyPr>
          <a:lstStyle/>
          <a:p>
            <a:r>
              <a:rPr lang="en-US" sz="2100" dirty="0" err="1">
                <a:ea typeface="Adobe Fangsong Std R" pitchFamily="18" charset="-128"/>
              </a:rPr>
              <a:t>Suka</a:t>
            </a:r>
            <a:r>
              <a:rPr lang="en-US" sz="2100" dirty="0">
                <a:ea typeface="Adobe Fangsong Std R" pitchFamily="18" charset="-128"/>
              </a:rPr>
              <a:t> </a:t>
            </a:r>
            <a:r>
              <a:rPr lang="en-US" sz="2100" dirty="0" err="1">
                <a:ea typeface="Adobe Fangsong Std R" pitchFamily="18" charset="-128"/>
              </a:rPr>
              <a:t>berfikir</a:t>
            </a:r>
            <a:r>
              <a:rPr lang="en-US" sz="2100" dirty="0">
                <a:ea typeface="Adobe Fangsong Std R" pitchFamily="18" charset="-128"/>
              </a:rPr>
              <a:t> &amp; </a:t>
            </a:r>
            <a:r>
              <a:rPr lang="en-US" sz="2100" dirty="0" err="1">
                <a:ea typeface="Adobe Fangsong Std R" pitchFamily="18" charset="-128"/>
              </a:rPr>
              <a:t>perincian</a:t>
            </a:r>
            <a:r>
              <a:rPr lang="en-US" sz="2100" dirty="0">
                <a:ea typeface="Adobe Fangsong Std R" pitchFamily="18" charset="-128"/>
              </a:rPr>
              <a:t> : </a:t>
            </a:r>
            <a:r>
              <a:rPr lang="en-US" sz="2100" dirty="0" err="1">
                <a:ea typeface="Adobe Fangsong Std R" pitchFamily="18" charset="-128"/>
              </a:rPr>
              <a:t>logikal</a:t>
            </a:r>
            <a:r>
              <a:rPr lang="en-US" sz="2100" dirty="0">
                <a:ea typeface="Adobe Fangsong Std R" pitchFamily="18" charset="-128"/>
              </a:rPr>
              <a:t>, </a:t>
            </a:r>
            <a:r>
              <a:rPr lang="en-US" sz="2100" dirty="0" err="1">
                <a:ea typeface="Adobe Fangsong Std R" pitchFamily="18" charset="-128"/>
              </a:rPr>
              <a:t>analitikal</a:t>
            </a:r>
            <a:r>
              <a:rPr lang="en-US" sz="2100" dirty="0">
                <a:ea typeface="Adobe Fangsong Std R" pitchFamily="18" charset="-128"/>
              </a:rPr>
              <a:t>, </a:t>
            </a:r>
            <a:r>
              <a:rPr lang="en-US" sz="2100" dirty="0" err="1">
                <a:ea typeface="Adobe Fangsong Std R" pitchFamily="18" charset="-128"/>
              </a:rPr>
              <a:t>kaji</a:t>
            </a:r>
            <a:r>
              <a:rPr lang="en-US" sz="2100" dirty="0">
                <a:ea typeface="Adobe Fangsong Std R" pitchFamily="18" charset="-128"/>
              </a:rPr>
              <a:t>, </a:t>
            </a:r>
            <a:r>
              <a:rPr lang="en-US" sz="2100" dirty="0" err="1">
                <a:ea typeface="Adobe Fangsong Std R" pitchFamily="18" charset="-128"/>
              </a:rPr>
              <a:t>analisis</a:t>
            </a:r>
            <a:r>
              <a:rPr lang="en-US" sz="2100" dirty="0">
                <a:ea typeface="Adobe Fangsong Std R" pitchFamily="18" charset="-128"/>
              </a:rPr>
              <a:t>, </a:t>
            </a:r>
            <a:r>
              <a:rPr lang="en-US" sz="2100" dirty="0" err="1">
                <a:ea typeface="Adobe Fangsong Std R" pitchFamily="18" charset="-128"/>
              </a:rPr>
              <a:t>senarai</a:t>
            </a:r>
            <a:r>
              <a:rPr lang="en-US" sz="2100" dirty="0">
                <a:ea typeface="Adobe Fangsong Std R" pitchFamily="18" charset="-128"/>
              </a:rPr>
              <a:t>, </a:t>
            </a:r>
            <a:r>
              <a:rPr lang="en-US" sz="2100" dirty="0" err="1">
                <a:ea typeface="Adobe Fangsong Std R" pitchFamily="18" charset="-128"/>
              </a:rPr>
              <a:t>sistematik</a:t>
            </a:r>
            <a:endParaRPr lang="en-US" sz="2100" dirty="0">
              <a:ea typeface="Adobe Fangsong Std R" pitchFamily="18" charset="-128"/>
            </a:endParaRPr>
          </a:p>
          <a:p>
            <a:r>
              <a:rPr lang="en-US" sz="2100" dirty="0" err="1">
                <a:ea typeface="Adobe Fangsong Std R" pitchFamily="18" charset="-128"/>
              </a:rPr>
              <a:t>Kurang</a:t>
            </a:r>
            <a:r>
              <a:rPr lang="en-US" sz="2100" dirty="0">
                <a:ea typeface="Adobe Fangsong Std R" pitchFamily="18" charset="-128"/>
              </a:rPr>
              <a:t> </a:t>
            </a:r>
            <a:r>
              <a:rPr lang="en-US" sz="2100" dirty="0" err="1">
                <a:ea typeface="Adobe Fangsong Std R" pitchFamily="18" charset="-128"/>
              </a:rPr>
              <a:t>bercakap</a:t>
            </a:r>
            <a:r>
              <a:rPr lang="en-US" sz="2100" dirty="0">
                <a:ea typeface="Adobe Fangsong Std R" pitchFamily="18" charset="-128"/>
              </a:rPr>
              <a:t> </a:t>
            </a:r>
            <a:r>
              <a:rPr lang="en-US" sz="2100" dirty="0" err="1">
                <a:ea typeface="Adobe Fangsong Std R" pitchFamily="18" charset="-128"/>
              </a:rPr>
              <a:t>perkara</a:t>
            </a:r>
            <a:r>
              <a:rPr lang="en-US" sz="2100" dirty="0">
                <a:ea typeface="Adobe Fangsong Std R" pitchFamily="18" charset="-128"/>
              </a:rPr>
              <a:t> </a:t>
            </a:r>
            <a:r>
              <a:rPr lang="en-US" sz="2100" dirty="0" err="1">
                <a:ea typeface="Adobe Fangsong Std R" pitchFamily="18" charset="-128"/>
              </a:rPr>
              <a:t>remeh</a:t>
            </a:r>
            <a:r>
              <a:rPr lang="en-US" sz="2100" dirty="0">
                <a:ea typeface="Adobe Fangsong Std R" pitchFamily="18" charset="-128"/>
              </a:rPr>
              <a:t> ~ </a:t>
            </a:r>
            <a:r>
              <a:rPr lang="en-US" sz="2100" dirty="0" err="1">
                <a:ea typeface="Adobe Fangsong Std R" pitchFamily="18" charset="-128"/>
              </a:rPr>
              <a:t>mengkaji</a:t>
            </a:r>
            <a:endParaRPr lang="en-US" sz="2100" dirty="0">
              <a:ea typeface="Adobe Fangsong Std R" pitchFamily="18" charset="-128"/>
            </a:endParaRPr>
          </a:p>
          <a:p>
            <a:r>
              <a:rPr lang="en-US" sz="2100" dirty="0" err="1">
                <a:ea typeface="Adobe Fangsong Std R" pitchFamily="18" charset="-128"/>
              </a:rPr>
              <a:t>Keputusan</a:t>
            </a:r>
            <a:r>
              <a:rPr lang="en-US" sz="2100" dirty="0">
                <a:ea typeface="Adobe Fangsong Std R" pitchFamily="18" charset="-128"/>
              </a:rPr>
              <a:t> </a:t>
            </a:r>
            <a:r>
              <a:rPr lang="en-US" sz="2100" dirty="0" err="1">
                <a:ea typeface="Adobe Fangsong Std R" pitchFamily="18" charset="-128"/>
              </a:rPr>
              <a:t>berdasarkan</a:t>
            </a:r>
            <a:r>
              <a:rPr lang="en-US" sz="2100" dirty="0">
                <a:ea typeface="Adobe Fangsong Std R" pitchFamily="18" charset="-128"/>
              </a:rPr>
              <a:t> pros &amp; cons - </a:t>
            </a:r>
            <a:r>
              <a:rPr lang="en-US" sz="2100" dirty="0" err="1">
                <a:ea typeface="Adobe Fangsong Std R" pitchFamily="18" charset="-128"/>
              </a:rPr>
              <a:t>lambat</a:t>
            </a:r>
            <a:endParaRPr lang="en-US" sz="2100" dirty="0">
              <a:ea typeface="Adobe Fangsong Std R" pitchFamily="18" charset="-128"/>
            </a:endParaRPr>
          </a:p>
          <a:p>
            <a:r>
              <a:rPr lang="en-US" sz="2100" dirty="0" err="1">
                <a:ea typeface="Adobe Fangsong Std R" pitchFamily="18" charset="-128"/>
              </a:rPr>
              <a:t>Gemar</a:t>
            </a:r>
            <a:r>
              <a:rPr lang="en-US" sz="2100" dirty="0">
                <a:ea typeface="Adobe Fangsong Std R" pitchFamily="18" charset="-128"/>
              </a:rPr>
              <a:t> : </a:t>
            </a:r>
            <a:r>
              <a:rPr lang="en-US" sz="2100" dirty="0" err="1">
                <a:ea typeface="Adobe Fangsong Std R" pitchFamily="18" charset="-128"/>
              </a:rPr>
              <a:t>menyimpan</a:t>
            </a:r>
            <a:r>
              <a:rPr lang="en-US" sz="2100" dirty="0">
                <a:ea typeface="Adobe Fangsong Std R" pitchFamily="18" charset="-128"/>
              </a:rPr>
              <a:t> data / </a:t>
            </a:r>
            <a:r>
              <a:rPr lang="en-US" sz="2100" dirty="0" err="1">
                <a:ea typeface="Adobe Fangsong Std R" pitchFamily="18" charset="-128"/>
              </a:rPr>
              <a:t>rekod</a:t>
            </a:r>
            <a:endParaRPr lang="en-US" sz="2100" dirty="0">
              <a:ea typeface="Adobe Fangsong Std R" pitchFamily="18" charset="-128"/>
            </a:endParaRPr>
          </a:p>
          <a:p>
            <a:pPr lvl="1"/>
            <a:r>
              <a:rPr lang="en-US" sz="2100" dirty="0" err="1">
                <a:ea typeface="Adobe Fangsong Std R" pitchFamily="18" charset="-128"/>
              </a:rPr>
              <a:t>Pendengar</a:t>
            </a:r>
            <a:r>
              <a:rPr lang="en-US" sz="2100" dirty="0">
                <a:ea typeface="Adobe Fangsong Std R" pitchFamily="18" charset="-128"/>
              </a:rPr>
              <a:t> yang </a:t>
            </a:r>
            <a:r>
              <a:rPr lang="en-US" sz="2100" dirty="0" err="1">
                <a:ea typeface="Adobe Fangsong Std R" pitchFamily="18" charset="-128"/>
              </a:rPr>
              <a:t>bagus</a:t>
            </a:r>
            <a:endParaRPr lang="en-US" sz="2100" dirty="0">
              <a:ea typeface="Adobe Fangsong Std R" pitchFamily="18" charset="-128"/>
            </a:endParaRPr>
          </a:p>
          <a:p>
            <a:pPr lvl="1"/>
            <a:r>
              <a:rPr lang="en-US" sz="2100" dirty="0" err="1">
                <a:ea typeface="Adobe Fangsong Std R" pitchFamily="18" charset="-128"/>
              </a:rPr>
              <a:t>Sabar</a:t>
            </a:r>
            <a:r>
              <a:rPr lang="en-US" sz="2100" dirty="0">
                <a:ea typeface="Adobe Fangsong Std R" pitchFamily="18" charset="-128"/>
              </a:rPr>
              <a:t> </a:t>
            </a:r>
            <a:r>
              <a:rPr lang="en-US" sz="2100" dirty="0" err="1">
                <a:ea typeface="Adobe Fangsong Std R" pitchFamily="18" charset="-128"/>
              </a:rPr>
              <a:t>dan</a:t>
            </a:r>
            <a:r>
              <a:rPr lang="en-US" sz="2100" dirty="0">
                <a:ea typeface="Adobe Fangsong Std R" pitchFamily="18" charset="-128"/>
              </a:rPr>
              <a:t> ‘</a:t>
            </a:r>
            <a:r>
              <a:rPr lang="en-US" sz="2100" i="1" dirty="0">
                <a:ea typeface="Adobe Fangsong Std R" pitchFamily="18" charset="-128"/>
              </a:rPr>
              <a:t>caring’</a:t>
            </a:r>
          </a:p>
          <a:p>
            <a:pPr lvl="1"/>
            <a:r>
              <a:rPr lang="en-US" sz="2100" dirty="0" err="1">
                <a:ea typeface="Adobe Fangsong Std R" pitchFamily="18" charset="-128"/>
              </a:rPr>
              <a:t>Tidak</a:t>
            </a:r>
            <a:r>
              <a:rPr lang="en-US" sz="2100" dirty="0">
                <a:ea typeface="Adobe Fangsong Std R" pitchFamily="18" charset="-128"/>
              </a:rPr>
              <a:t> </a:t>
            </a:r>
            <a:r>
              <a:rPr lang="en-US" sz="2100" dirty="0" err="1">
                <a:ea typeface="Adobe Fangsong Std R" pitchFamily="18" charset="-128"/>
              </a:rPr>
              <a:t>gemar</a:t>
            </a:r>
            <a:r>
              <a:rPr lang="en-US" sz="2100" dirty="0">
                <a:ea typeface="Adobe Fangsong Std R" pitchFamily="18" charset="-128"/>
              </a:rPr>
              <a:t> </a:t>
            </a:r>
            <a:r>
              <a:rPr lang="en-US" sz="2100" dirty="0" err="1">
                <a:ea typeface="Adobe Fangsong Std R" pitchFamily="18" charset="-128"/>
              </a:rPr>
              <a:t>perubahan</a:t>
            </a:r>
            <a:endParaRPr lang="en-US" sz="2100" dirty="0">
              <a:ea typeface="Adobe Fangsong Std R" pitchFamily="18" charset="-128"/>
            </a:endParaRPr>
          </a:p>
          <a:p>
            <a:r>
              <a:rPr lang="en-US" sz="2100" dirty="0" err="1">
                <a:ea typeface="Adobe Fangsong Std R" pitchFamily="18" charset="-128"/>
              </a:rPr>
              <a:t>Berkongsi</a:t>
            </a:r>
            <a:r>
              <a:rPr lang="en-US" sz="2100" dirty="0">
                <a:ea typeface="Adobe Fangsong Std R" pitchFamily="18" charset="-128"/>
              </a:rPr>
              <a:t> </a:t>
            </a:r>
            <a:r>
              <a:rPr lang="en-US" sz="2100" dirty="0" err="1">
                <a:ea typeface="Adobe Fangsong Std R" pitchFamily="18" charset="-128"/>
              </a:rPr>
              <a:t>dengan</a:t>
            </a:r>
            <a:r>
              <a:rPr lang="en-US" sz="2100" dirty="0">
                <a:ea typeface="Adobe Fangsong Std R" pitchFamily="18" charset="-128"/>
              </a:rPr>
              <a:t> </a:t>
            </a:r>
            <a:r>
              <a:rPr lang="en-US" sz="2100" dirty="0" err="1">
                <a:ea typeface="Adobe Fangsong Std R" pitchFamily="18" charset="-128"/>
              </a:rPr>
              <a:t>sesorang</a:t>
            </a:r>
            <a:r>
              <a:rPr lang="en-US" sz="2100" dirty="0">
                <a:ea typeface="Adobe Fangsong Std R" pitchFamily="18" charset="-128"/>
              </a:rPr>
              <a:t> yang </a:t>
            </a:r>
            <a:r>
              <a:rPr lang="en-US" sz="2100" dirty="0" err="1">
                <a:ea typeface="Adobe Fangsong Std R" pitchFamily="18" charset="-128"/>
              </a:rPr>
              <a:t>rapat</a:t>
            </a:r>
            <a:r>
              <a:rPr lang="en-US" sz="2100" dirty="0">
                <a:ea typeface="Adobe Fangsong Std R" pitchFamily="18" charset="-128"/>
              </a:rPr>
              <a:t> / </a:t>
            </a:r>
            <a:r>
              <a:rPr lang="en-US" sz="2100" dirty="0" err="1">
                <a:ea typeface="Adobe Fangsong Std R" pitchFamily="18" charset="-128"/>
              </a:rPr>
              <a:t>dipercayai</a:t>
            </a:r>
            <a:r>
              <a:rPr lang="en-US" sz="2100" dirty="0">
                <a:ea typeface="Adobe Fangsong Std R" pitchFamily="18" charset="-128"/>
              </a:rPr>
              <a:t>. </a:t>
            </a:r>
            <a:r>
              <a:rPr lang="en-US" sz="2100" dirty="0" err="1">
                <a:ea typeface="Adobe Fangsong Std R" pitchFamily="18" charset="-128"/>
              </a:rPr>
              <a:t>Bahasa</a:t>
            </a:r>
            <a:r>
              <a:rPr lang="en-US" sz="2100" dirty="0">
                <a:ea typeface="Adobe Fangsong Std R" pitchFamily="18" charset="-128"/>
              </a:rPr>
              <a:t> </a:t>
            </a:r>
            <a:r>
              <a:rPr lang="en-US" sz="2100" dirty="0" err="1">
                <a:ea typeface="Adobe Fangsong Std R" pitchFamily="18" charset="-128"/>
              </a:rPr>
              <a:t>badan</a:t>
            </a:r>
            <a:r>
              <a:rPr lang="en-US" sz="2100" dirty="0">
                <a:ea typeface="Adobe Fangsong Std R" pitchFamily="18" charset="-128"/>
              </a:rPr>
              <a:t> </a:t>
            </a:r>
            <a:r>
              <a:rPr lang="en-US" sz="2100" dirty="0" err="1">
                <a:ea typeface="Adobe Fangsong Std R" pitchFamily="18" charset="-128"/>
              </a:rPr>
              <a:t>tertutup</a:t>
            </a:r>
            <a:r>
              <a:rPr lang="en-US" sz="2100" dirty="0">
                <a:ea typeface="Adobe Fangsong Std R" pitchFamily="18" charset="-128"/>
              </a:rPr>
              <a:t> </a:t>
            </a:r>
            <a:r>
              <a:rPr lang="en-US" sz="2100" dirty="0" err="1">
                <a:ea typeface="Adobe Fangsong Std R" pitchFamily="18" charset="-128"/>
              </a:rPr>
              <a:t>awalnya</a:t>
            </a:r>
            <a:endParaRPr lang="en-US" sz="2100" dirty="0">
              <a:ea typeface="Adobe Fangsong Std R" pitchFamily="18" charset="-128"/>
            </a:endParaRPr>
          </a:p>
          <a:p>
            <a:r>
              <a:rPr lang="en-US" sz="2100" dirty="0" err="1">
                <a:ea typeface="Adobe Fangsong Std R" pitchFamily="18" charset="-128"/>
              </a:rPr>
              <a:t>Kerjaya</a:t>
            </a:r>
            <a:r>
              <a:rPr lang="en-US" sz="2100" dirty="0">
                <a:ea typeface="Adobe Fangsong Std R" pitchFamily="18" charset="-128"/>
              </a:rPr>
              <a:t> : IT </a:t>
            </a:r>
            <a:r>
              <a:rPr lang="en-US" sz="2100" dirty="0" err="1">
                <a:ea typeface="Adobe Fangsong Std R" pitchFamily="18" charset="-128"/>
              </a:rPr>
              <a:t>analisis</a:t>
            </a:r>
            <a:r>
              <a:rPr lang="en-US" sz="2100" dirty="0">
                <a:ea typeface="Adobe Fangsong Std R" pitchFamily="18" charset="-128"/>
              </a:rPr>
              <a:t>, </a:t>
            </a:r>
            <a:r>
              <a:rPr lang="en-US" sz="2100" dirty="0" err="1">
                <a:ea typeface="Adobe Fangsong Std R" pitchFamily="18" charset="-128"/>
              </a:rPr>
              <a:t>akauntan</a:t>
            </a:r>
            <a:r>
              <a:rPr lang="en-US" sz="2100" dirty="0">
                <a:ea typeface="Adobe Fangsong Std R" pitchFamily="18" charset="-128"/>
              </a:rPr>
              <a:t>, </a:t>
            </a:r>
            <a:r>
              <a:rPr lang="en-US" sz="2100" dirty="0" err="1">
                <a:ea typeface="Adobe Fangsong Std R" pitchFamily="18" charset="-128"/>
              </a:rPr>
              <a:t>kaunselor</a:t>
            </a:r>
            <a:r>
              <a:rPr lang="en-US" sz="2100" dirty="0">
                <a:ea typeface="Adobe Fangsong Std R" pitchFamily="18" charset="-128"/>
              </a:rPr>
              <a:t>, </a:t>
            </a:r>
            <a:r>
              <a:rPr lang="en-US" sz="2100" dirty="0" err="1">
                <a:ea typeface="Adobe Fangsong Std R" pitchFamily="18" charset="-128"/>
              </a:rPr>
              <a:t>jurutera</a:t>
            </a:r>
            <a:endParaRPr lang="en-US" sz="2100" dirty="0">
              <a:ea typeface="Adobe Fangsong Std R" pitchFamily="18" charset="-128"/>
            </a:endParaRPr>
          </a:p>
          <a:p>
            <a:endParaRPr lang="en-US" sz="2100" dirty="0">
              <a:ea typeface="Adobe Fangsong Std R" pitchFamily="18" charset="-128"/>
            </a:endParaRPr>
          </a:p>
          <a:p>
            <a:endParaRPr lang="en-US" sz="2100" dirty="0">
              <a:ea typeface="Adobe Fangsong Std R" pitchFamily="18" charset="-128"/>
            </a:endParaRPr>
          </a:p>
          <a:p>
            <a:endParaRPr lang="en-US" sz="2100" dirty="0">
              <a:ea typeface="Adobe Fangsong Std R" pitchFamily="18" charset="-128"/>
            </a:endParaRPr>
          </a:p>
        </p:txBody>
      </p:sp>
      <p:sp>
        <p:nvSpPr>
          <p:cNvPr id="6" name="Content Placeholder 2"/>
          <p:cNvSpPr txBox="1">
            <a:spLocks/>
          </p:cNvSpPr>
          <p:nvPr/>
        </p:nvSpPr>
        <p:spPr>
          <a:xfrm>
            <a:off x="6877211" y="2640422"/>
            <a:ext cx="3642564" cy="3135759"/>
          </a:xfrm>
          <a:prstGeom prst="rect">
            <a:avLst/>
          </a:prstGeom>
          <a:solidFill>
            <a:schemeClr val="accent2"/>
          </a:solidFill>
        </p:spPr>
        <p:txBody>
          <a:bodyPr vert="horz" lIns="68580" tIns="34290" rIns="68580" bIns="34290" rtlCol="0">
            <a:noAutofit/>
          </a:bodyPr>
          <a:lstStyle/>
          <a:p>
            <a:pPr marL="260604" indent="-260604" algn="ctr">
              <a:spcBef>
                <a:spcPts val="1350"/>
              </a:spcBef>
              <a:defRPr/>
            </a:pPr>
            <a:r>
              <a:rPr lang="en-US" b="1" dirty="0" err="1">
                <a:latin typeface="Adobe Fan Heiti Std B" pitchFamily="34" charset="-128"/>
                <a:ea typeface="Adobe Fan Heiti Std B" pitchFamily="34" charset="-128"/>
              </a:rPr>
              <a:t>Menjadikan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pelanggan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anda</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merasa</a:t>
            </a:r>
            <a:r>
              <a:rPr lang="en-US" b="1" dirty="0">
                <a:latin typeface="Adobe Fan Heiti Std B" pitchFamily="34" charset="-128"/>
                <a:ea typeface="Adobe Fan Heiti Std B" pitchFamily="34" charset="-128"/>
              </a:rPr>
              <a:t> </a:t>
            </a:r>
            <a:r>
              <a:rPr lang="en-US" b="1" dirty="0">
                <a:solidFill>
                  <a:srgbClr val="FFFF00"/>
                </a:solidFill>
                <a:latin typeface="Adobe Fan Heiti Std B" pitchFamily="34" charset="-128"/>
                <a:ea typeface="Adobe Fan Heiti Std B" pitchFamily="34" charset="-128"/>
              </a:rPr>
              <a:t>ISTIMEWA</a:t>
            </a:r>
            <a:r>
              <a:rPr lang="en-US" b="1" dirty="0">
                <a:solidFill>
                  <a:schemeClr val="tx2"/>
                </a:solidFill>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dengan</a:t>
            </a:r>
            <a:r>
              <a:rPr lang="en-US" b="1" dirty="0">
                <a:latin typeface="Adobe Fan Heiti Std B" pitchFamily="34" charset="-128"/>
                <a:ea typeface="Adobe Fan Heiti Std B" pitchFamily="34" charset="-128"/>
              </a:rPr>
              <a:t> : </a:t>
            </a:r>
          </a:p>
          <a:p>
            <a:pPr marL="260604" indent="-260604" algn="ctr" defTabSz="685800">
              <a:spcBef>
                <a:spcPts val="1350"/>
              </a:spcBef>
              <a:defRPr/>
            </a:pPr>
            <a:r>
              <a:rPr lang="en-US" dirty="0">
                <a:latin typeface="Adobe Fan Heiti Std B" pitchFamily="34" charset="-128"/>
                <a:ea typeface="Adobe Fan Heiti Std B" pitchFamily="34" charset="-128"/>
              </a:rPr>
              <a:t>‘</a:t>
            </a:r>
            <a:r>
              <a:rPr lang="en-US" dirty="0" err="1">
                <a:latin typeface="Adobe Fan Heiti Std B" pitchFamily="34" charset="-128"/>
                <a:ea typeface="Adobe Fan Heiti Std B" pitchFamily="34" charset="-128"/>
              </a:rPr>
              <a:t>menjadi</a:t>
            </a:r>
            <a:r>
              <a:rPr lang="en-US" dirty="0">
                <a:solidFill>
                  <a:srgbClr val="C00000"/>
                </a:solidFill>
                <a:latin typeface="Adobe Fan Heiti Std B" pitchFamily="34" charset="-128"/>
                <a:ea typeface="Adobe Fan Heiti Std B" pitchFamily="34" charset="-128"/>
              </a:rPr>
              <a:t> </a:t>
            </a:r>
            <a:r>
              <a:rPr lang="en-US" dirty="0" err="1">
                <a:solidFill>
                  <a:srgbClr val="FFFF00"/>
                </a:solidFill>
                <a:latin typeface="Adobe Fan Heiti Std B" pitchFamily="34" charset="-128"/>
                <a:ea typeface="Adobe Fan Heiti Std B" pitchFamily="34" charset="-128"/>
              </a:rPr>
              <a:t>pendengar</a:t>
            </a:r>
            <a:r>
              <a:rPr lang="en-US" dirty="0">
                <a:solidFill>
                  <a:srgbClr val="C00000"/>
                </a:solidFill>
                <a:latin typeface="Adobe Fan Heiti Std B" pitchFamily="34" charset="-128"/>
                <a:ea typeface="Adobe Fan Heiti Std B" pitchFamily="34" charset="-128"/>
              </a:rPr>
              <a:t> </a:t>
            </a:r>
            <a:r>
              <a:rPr lang="en-US" dirty="0">
                <a:latin typeface="Adobe Fan Heiti Std B" pitchFamily="34" charset="-128"/>
                <a:ea typeface="Adobe Fan Heiti Std B" pitchFamily="34" charset="-128"/>
              </a:rPr>
              <a:t>yang </a:t>
            </a:r>
            <a:r>
              <a:rPr lang="en-US" dirty="0" err="1">
                <a:latin typeface="Adobe Fan Heiti Std B" pitchFamily="34" charset="-128"/>
                <a:ea typeface="Adobe Fan Heiti Std B" pitchFamily="34" charset="-128"/>
              </a:rPr>
              <a:t>baik</a:t>
            </a:r>
            <a:r>
              <a:rPr lang="en-US" dirty="0">
                <a:latin typeface="Adobe Fan Heiti Std B" pitchFamily="34" charset="-128"/>
                <a:ea typeface="Adobe Fan Heiti Std B" pitchFamily="34" charset="-128"/>
              </a:rPr>
              <a:t> </a:t>
            </a:r>
            <a:r>
              <a:rPr lang="en-US" dirty="0" err="1">
                <a:latin typeface="Adobe Fan Heiti Std B" pitchFamily="34" charset="-128"/>
                <a:ea typeface="Adobe Fan Heiti Std B" pitchFamily="34" charset="-128"/>
              </a:rPr>
              <a:t>untuknya</a:t>
            </a:r>
            <a:r>
              <a:rPr lang="en-US" dirty="0">
                <a:latin typeface="Adobe Fan Heiti Std B" pitchFamily="34" charset="-128"/>
                <a:ea typeface="Adobe Fan Heiti Std B" pitchFamily="34" charset="-128"/>
              </a:rPr>
              <a:t>’</a:t>
            </a:r>
          </a:p>
          <a:p>
            <a:pPr marL="260604" indent="-260604" defTabSz="685800">
              <a:spcBef>
                <a:spcPts val="1350"/>
              </a:spcBef>
              <a:defRPr/>
            </a:pPr>
            <a:r>
              <a:rPr lang="en-US" dirty="0">
                <a:solidFill>
                  <a:schemeClr val="bg1"/>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bersetuju</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mulanya</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tertib</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jujur</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terperinci</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yakinkan</a:t>
            </a:r>
            <a:endParaRPr lang="en-US" dirty="0">
              <a:solidFill>
                <a:srgbClr val="FFFFFF"/>
              </a:solidFill>
              <a:latin typeface="Adobe Fan Heiti Std B" pitchFamily="34" charset="-128"/>
              <a:ea typeface="Adobe Fan Heiti Std B" pitchFamily="34" charset="-128"/>
            </a:endParaRPr>
          </a:p>
          <a:p>
            <a:pPr marL="260604" indent="-260604" defTabSz="685800">
              <a:spcBef>
                <a:spcPts val="1350"/>
              </a:spcBef>
              <a:defRPr/>
            </a:pP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jangan</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kalut</a:t>
            </a:r>
            <a:r>
              <a:rPr lang="en-US" dirty="0">
                <a:solidFill>
                  <a:srgbClr val="FFFFFF"/>
                </a:solidFill>
                <a:latin typeface="Adobe Fan Heiti Std B" pitchFamily="34" charset="-128"/>
                <a:ea typeface="Adobe Fan Heiti Std B" pitchFamily="34" charset="-128"/>
              </a:rPr>
              <a:t>, </a:t>
            </a:r>
            <a:r>
              <a:rPr lang="en-US" dirty="0" err="1">
                <a:solidFill>
                  <a:srgbClr val="FFFFFF"/>
                </a:solidFill>
                <a:latin typeface="Adobe Fan Heiti Std B" pitchFamily="34" charset="-128"/>
                <a:ea typeface="Adobe Fan Heiti Std B" pitchFamily="34" charset="-128"/>
              </a:rPr>
              <a:t>bertenang</a:t>
            </a:r>
            <a:endParaRPr lang="en-US" dirty="0">
              <a:solidFill>
                <a:srgbClr val="FFFFFF"/>
              </a:solidFill>
              <a:latin typeface="Adobe Fan Heiti Std B" pitchFamily="34" charset="-128"/>
              <a:ea typeface="Adobe Fan Heiti Std B" pitchFamily="34" charset="-128"/>
            </a:endParaRPr>
          </a:p>
        </p:txBody>
      </p:sp>
      <p:pic>
        <p:nvPicPr>
          <p:cNvPr id="370690" name="Picture 2" descr="http://www.smartsheet.com/files/haymaker/tips_1.jpeg"/>
          <p:cNvPicPr>
            <a:picLocks noChangeAspect="1" noChangeArrowheads="1"/>
          </p:cNvPicPr>
          <p:nvPr/>
        </p:nvPicPr>
        <p:blipFill>
          <a:blip r:embed="rId2"/>
          <a:srcRect/>
          <a:stretch>
            <a:fillRect/>
          </a:stretch>
        </p:blipFill>
        <p:spPr bwMode="auto">
          <a:xfrm rot="1317177">
            <a:off x="9532241" y="3939542"/>
            <a:ext cx="934422" cy="1258356"/>
          </a:xfrm>
          <a:prstGeom prst="rect">
            <a:avLst/>
          </a:prstGeom>
          <a:noFill/>
        </p:spPr>
      </p:pic>
      <p:sp>
        <p:nvSpPr>
          <p:cNvPr id="7" name="Oval 6"/>
          <p:cNvSpPr/>
          <p:nvPr/>
        </p:nvSpPr>
        <p:spPr>
          <a:xfrm>
            <a:off x="7578335" y="1354504"/>
            <a:ext cx="2366669" cy="1056504"/>
          </a:xfrm>
          <a:prstGeom prst="ellipse">
            <a:avLst/>
          </a:prstGeom>
          <a:solidFill>
            <a:srgbClr val="CC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7663023" y="1725508"/>
            <a:ext cx="2272764" cy="473206"/>
          </a:xfrm>
          <a:prstGeom prst="rect">
            <a:avLst/>
          </a:prstGeom>
          <a:noFill/>
        </p:spPr>
        <p:txBody>
          <a:bodyPr wrap="square" rtlCol="0">
            <a:spAutoFit/>
          </a:bodyPr>
          <a:lstStyle/>
          <a:p>
            <a:r>
              <a:rPr lang="en-US" sz="2475" dirty="0">
                <a:solidFill>
                  <a:srgbClr val="000000"/>
                </a:solidFill>
                <a:latin typeface="Aharoni" pitchFamily="2" charset="-79"/>
                <a:cs typeface="Aharoni" pitchFamily="2" charset="-79"/>
              </a:rPr>
              <a:t>MELANCHOLY</a:t>
            </a:r>
          </a:p>
        </p:txBody>
      </p:sp>
    </p:spTree>
    <p:extLst>
      <p:ext uri="{BB962C8B-B14F-4D97-AF65-F5344CB8AC3E}">
        <p14:creationId xmlns:p14="http://schemas.microsoft.com/office/powerpoint/2010/main" val="376732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70690"/>
                                        </p:tgtEl>
                                        <p:attrNameLst>
                                          <p:attrName>style.visibility</p:attrName>
                                        </p:attrNameLst>
                                      </p:cBhvr>
                                      <p:to>
                                        <p:strVal val="visible"/>
                                      </p:to>
                                    </p:set>
                                    <p:animEffect transition="in" filter="wipe(down)">
                                      <p:cBhvr>
                                        <p:cTn id="10" dur="5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p:cNvSpPr/>
          <p:nvPr/>
        </p:nvSpPr>
        <p:spPr bwMode="auto">
          <a:xfrm>
            <a:off x="657726" y="857250"/>
            <a:ext cx="5920483" cy="5143500"/>
          </a:xfrm>
          <a:prstGeom prst="foldedCorner">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2100">
              <a:latin typeface="Arial" pitchFamily="34" charset="0"/>
            </a:endParaRPr>
          </a:p>
        </p:txBody>
      </p:sp>
      <p:sp>
        <p:nvSpPr>
          <p:cNvPr id="3" name="Content Placeholder 2"/>
          <p:cNvSpPr>
            <a:spLocks noGrp="1"/>
          </p:cNvSpPr>
          <p:nvPr>
            <p:ph idx="1"/>
          </p:nvPr>
        </p:nvSpPr>
        <p:spPr>
          <a:xfrm>
            <a:off x="657727" y="1075311"/>
            <a:ext cx="5896414" cy="4739703"/>
          </a:xfrm>
        </p:spPr>
        <p:txBody>
          <a:bodyPr>
            <a:noAutofit/>
          </a:bodyPr>
          <a:lstStyle/>
          <a:p>
            <a:r>
              <a:rPr lang="en-US" sz="2100" dirty="0" err="1">
                <a:ea typeface="Adobe Fangsong Std R" pitchFamily="18" charset="-128"/>
              </a:rPr>
              <a:t>Suka</a:t>
            </a:r>
            <a:r>
              <a:rPr lang="en-US" sz="2100" dirty="0">
                <a:ea typeface="Adobe Fangsong Std R" pitchFamily="18" charset="-128"/>
              </a:rPr>
              <a:t> </a:t>
            </a:r>
            <a:r>
              <a:rPr lang="en-US" sz="2100" dirty="0" err="1">
                <a:ea typeface="Adobe Fangsong Std R" pitchFamily="18" charset="-128"/>
              </a:rPr>
              <a:t>memerhati</a:t>
            </a:r>
            <a:r>
              <a:rPr lang="en-US" sz="2100" dirty="0">
                <a:ea typeface="Adobe Fangsong Std R" pitchFamily="18" charset="-128"/>
              </a:rPr>
              <a:t> – </a:t>
            </a:r>
            <a:r>
              <a:rPr lang="en-US" sz="2100" dirty="0" err="1">
                <a:ea typeface="Adobe Fangsong Std R" pitchFamily="18" charset="-128"/>
              </a:rPr>
              <a:t>berinfo</a:t>
            </a:r>
            <a:r>
              <a:rPr lang="en-US" sz="2100" dirty="0">
                <a:ea typeface="Adobe Fangsong Std R" pitchFamily="18" charset="-128"/>
              </a:rPr>
              <a:t> pros &amp; cons (</a:t>
            </a:r>
            <a:r>
              <a:rPr lang="en-US" sz="2100" dirty="0" err="1">
                <a:ea typeface="Adobe Fangsong Std R" pitchFamily="18" charset="-128"/>
              </a:rPr>
              <a:t>sensitiviti</a:t>
            </a:r>
            <a:r>
              <a:rPr lang="en-US" sz="2100" dirty="0">
                <a:ea typeface="Adobe Fangsong Std R" pitchFamily="18" charset="-128"/>
              </a:rPr>
              <a:t> yang </a:t>
            </a:r>
            <a:r>
              <a:rPr lang="en-US" sz="2100" dirty="0" err="1">
                <a:ea typeface="Adobe Fangsong Std R" pitchFamily="18" charset="-128"/>
              </a:rPr>
              <a:t>tinggi</a:t>
            </a:r>
            <a:r>
              <a:rPr lang="en-US" sz="2100" dirty="0">
                <a:ea typeface="Adobe Fangsong Std R" pitchFamily="18" charset="-128"/>
              </a:rPr>
              <a:t>)</a:t>
            </a:r>
          </a:p>
          <a:p>
            <a:r>
              <a:rPr lang="en-US" sz="2100" dirty="0" err="1">
                <a:ea typeface="Adobe Fangsong Std R" pitchFamily="18" charset="-128"/>
              </a:rPr>
              <a:t>Bersifat</a:t>
            </a:r>
            <a:r>
              <a:rPr lang="en-US" sz="2100" dirty="0">
                <a:ea typeface="Adobe Fangsong Std R" pitchFamily="18" charset="-128"/>
              </a:rPr>
              <a:t> </a:t>
            </a:r>
            <a:r>
              <a:rPr lang="en-US" sz="2100" dirty="0" err="1">
                <a:ea typeface="Adobe Fangsong Std R" pitchFamily="18" charset="-128"/>
              </a:rPr>
              <a:t>mendatar</a:t>
            </a:r>
            <a:r>
              <a:rPr lang="en-US" sz="2100" dirty="0">
                <a:ea typeface="Adobe Fangsong Std R" pitchFamily="18" charset="-128"/>
              </a:rPr>
              <a:t>, </a:t>
            </a:r>
            <a:r>
              <a:rPr lang="en-US" sz="2100" i="1" dirty="0">
                <a:ea typeface="Adobe Fangsong Std R" pitchFamily="18" charset="-128"/>
              </a:rPr>
              <a:t>easy going</a:t>
            </a:r>
            <a:r>
              <a:rPr lang="en-US" sz="2100" dirty="0">
                <a:ea typeface="Adobe Fangsong Std R" pitchFamily="18" charset="-128"/>
              </a:rPr>
              <a:t>, </a:t>
            </a:r>
            <a:r>
              <a:rPr lang="en-US" sz="2100" dirty="0" err="1">
                <a:ea typeface="Adobe Fangsong Std R" pitchFamily="18" charset="-128"/>
              </a:rPr>
              <a:t>selamba</a:t>
            </a:r>
            <a:r>
              <a:rPr lang="en-US" sz="2100" dirty="0">
                <a:ea typeface="Adobe Fangsong Std R" pitchFamily="18" charset="-128"/>
              </a:rPr>
              <a:t>, </a:t>
            </a:r>
            <a:r>
              <a:rPr lang="en-US" sz="2100" dirty="0" err="1">
                <a:ea typeface="Adobe Fangsong Std R" pitchFamily="18" charset="-128"/>
              </a:rPr>
              <a:t>sukar</a:t>
            </a:r>
            <a:r>
              <a:rPr lang="en-US" sz="2100" dirty="0">
                <a:ea typeface="Adobe Fangsong Std R" pitchFamily="18" charset="-128"/>
              </a:rPr>
              <a:t> </a:t>
            </a:r>
            <a:r>
              <a:rPr lang="en-US" sz="2100" dirty="0" err="1">
                <a:ea typeface="Adobe Fangsong Std R" pitchFamily="18" charset="-128"/>
              </a:rPr>
              <a:t>teruja</a:t>
            </a:r>
            <a:r>
              <a:rPr lang="en-US" sz="2100" dirty="0">
                <a:ea typeface="Adobe Fangsong Std R" pitchFamily="18" charset="-128"/>
              </a:rPr>
              <a:t>, relax, </a:t>
            </a:r>
            <a:r>
              <a:rPr lang="en-US" sz="2100" dirty="0" err="1">
                <a:ea typeface="Adobe Fangsong Std R" pitchFamily="18" charset="-128"/>
              </a:rPr>
              <a:t>aman</a:t>
            </a:r>
            <a:r>
              <a:rPr lang="en-US" sz="2100" dirty="0">
                <a:ea typeface="Adobe Fangsong Std R" pitchFamily="18" charset="-128"/>
              </a:rPr>
              <a:t>, </a:t>
            </a:r>
            <a:r>
              <a:rPr lang="en-US" sz="2100" dirty="0" err="1">
                <a:ea typeface="Adobe Fangsong Std R" pitchFamily="18" charset="-128"/>
              </a:rPr>
              <a:t>menyokong</a:t>
            </a:r>
            <a:r>
              <a:rPr lang="en-US" sz="2100" dirty="0">
                <a:ea typeface="Adobe Fangsong Std R" pitchFamily="18" charset="-128"/>
              </a:rPr>
              <a:t>,  </a:t>
            </a:r>
            <a:r>
              <a:rPr lang="en-US" sz="2100" dirty="0" err="1">
                <a:ea typeface="Adobe Fangsong Std R" pitchFamily="18" charset="-128"/>
              </a:rPr>
              <a:t>stabil</a:t>
            </a:r>
            <a:r>
              <a:rPr lang="en-US" sz="2100" dirty="0">
                <a:ea typeface="Adobe Fangsong Std R" pitchFamily="18" charset="-128"/>
              </a:rPr>
              <a:t>, </a:t>
            </a:r>
            <a:r>
              <a:rPr lang="en-US" sz="2100" dirty="0" err="1">
                <a:ea typeface="Adobe Fangsong Std R" pitchFamily="18" charset="-128"/>
              </a:rPr>
              <a:t>seimbang</a:t>
            </a:r>
            <a:r>
              <a:rPr lang="en-US" sz="2100" dirty="0">
                <a:ea typeface="Adobe Fangsong Std R" pitchFamily="18" charset="-128"/>
              </a:rPr>
              <a:t>, </a:t>
            </a:r>
            <a:r>
              <a:rPr lang="en-US" sz="2100" dirty="0" err="1">
                <a:ea typeface="Adobe Fangsong Std R" pitchFamily="18" charset="-128"/>
              </a:rPr>
              <a:t>konsisten</a:t>
            </a:r>
            <a:endParaRPr lang="en-US" sz="2100" dirty="0">
              <a:ea typeface="Adobe Fangsong Std R" pitchFamily="18" charset="-128"/>
            </a:endParaRPr>
          </a:p>
          <a:p>
            <a:r>
              <a:rPr lang="en-US" sz="2100" dirty="0" err="1">
                <a:ea typeface="Adobe Fangsong Std R" pitchFamily="18" charset="-128"/>
              </a:rPr>
              <a:t>Selesa</a:t>
            </a:r>
            <a:r>
              <a:rPr lang="en-US" sz="2100" dirty="0">
                <a:ea typeface="Adobe Fangsong Std R" pitchFamily="18" charset="-128"/>
              </a:rPr>
              <a:t> </a:t>
            </a:r>
            <a:r>
              <a:rPr lang="en-US" sz="2100" dirty="0" err="1">
                <a:ea typeface="Adobe Fangsong Std R" pitchFamily="18" charset="-128"/>
              </a:rPr>
              <a:t>di</a:t>
            </a:r>
            <a:r>
              <a:rPr lang="en-US" sz="2100" dirty="0">
                <a:ea typeface="Adobe Fangsong Std R" pitchFamily="18" charset="-128"/>
              </a:rPr>
              <a:t> </a:t>
            </a:r>
            <a:r>
              <a:rPr lang="en-US" sz="2100" dirty="0" err="1">
                <a:ea typeface="Adobe Fangsong Std R" pitchFamily="18" charset="-128"/>
              </a:rPr>
              <a:t>dalam</a:t>
            </a:r>
            <a:r>
              <a:rPr lang="en-US" sz="2100" dirty="0">
                <a:ea typeface="Adobe Fangsong Std R" pitchFamily="18" charset="-128"/>
              </a:rPr>
              <a:t> </a:t>
            </a:r>
            <a:r>
              <a:rPr lang="en-US" sz="2100" dirty="0" err="1">
                <a:ea typeface="Adobe Fangsong Std R" pitchFamily="18" charset="-128"/>
              </a:rPr>
              <a:t>suasana</a:t>
            </a:r>
            <a:r>
              <a:rPr lang="en-US" sz="2100" dirty="0">
                <a:ea typeface="Adobe Fangsong Std R" pitchFamily="18" charset="-128"/>
              </a:rPr>
              <a:t> yang </a:t>
            </a:r>
            <a:r>
              <a:rPr lang="en-US" sz="2100" dirty="0" err="1">
                <a:ea typeface="Adobe Fangsong Std R" pitchFamily="18" charset="-128"/>
              </a:rPr>
              <a:t>aman</a:t>
            </a:r>
            <a:r>
              <a:rPr lang="en-US" sz="2100" dirty="0">
                <a:ea typeface="Adobe Fangsong Std R" pitchFamily="18" charset="-128"/>
              </a:rPr>
              <a:t> – </a:t>
            </a:r>
            <a:r>
              <a:rPr lang="en-US" sz="2100" dirty="0" err="1">
                <a:ea typeface="Adobe Fangsong Std R" pitchFamily="18" charset="-128"/>
              </a:rPr>
              <a:t>tiada</a:t>
            </a:r>
            <a:r>
              <a:rPr lang="en-US" sz="2100" dirty="0">
                <a:ea typeface="Adobe Fangsong Std R" pitchFamily="18" charset="-128"/>
              </a:rPr>
              <a:t> </a:t>
            </a:r>
            <a:r>
              <a:rPr lang="en-US" sz="2100" dirty="0" err="1">
                <a:ea typeface="Adobe Fangsong Std R" pitchFamily="18" charset="-128"/>
              </a:rPr>
              <a:t>konflik</a:t>
            </a:r>
            <a:endParaRPr lang="en-US" sz="2100" dirty="0">
              <a:ea typeface="Adobe Fangsong Std R" pitchFamily="18" charset="-128"/>
            </a:endParaRPr>
          </a:p>
          <a:p>
            <a:r>
              <a:rPr lang="en-US" sz="2100" dirty="0" err="1">
                <a:ea typeface="Adobe Fangsong Std R" pitchFamily="18" charset="-128"/>
              </a:rPr>
              <a:t>Pergerakan</a:t>
            </a:r>
            <a:r>
              <a:rPr lang="en-US" sz="2100" dirty="0">
                <a:ea typeface="Adobe Fangsong Std R" pitchFamily="18" charset="-128"/>
              </a:rPr>
              <a:t> </a:t>
            </a:r>
            <a:r>
              <a:rPr lang="en-US" sz="2100" dirty="0" err="1">
                <a:ea typeface="Adobe Fangsong Std R" pitchFamily="18" charset="-128"/>
              </a:rPr>
              <a:t>badan</a:t>
            </a:r>
            <a:r>
              <a:rPr lang="en-US" sz="2100" dirty="0">
                <a:ea typeface="Adobe Fangsong Std R" pitchFamily="18" charset="-128"/>
              </a:rPr>
              <a:t> yang </a:t>
            </a:r>
            <a:r>
              <a:rPr lang="en-US" sz="2100" dirty="0" err="1">
                <a:ea typeface="Adobe Fangsong Std R" pitchFamily="18" charset="-128"/>
              </a:rPr>
              <a:t>perlahan</a:t>
            </a:r>
            <a:r>
              <a:rPr lang="en-US" sz="2100" dirty="0">
                <a:ea typeface="Adobe Fangsong Std R" pitchFamily="18" charset="-128"/>
              </a:rPr>
              <a:t>, </a:t>
            </a:r>
            <a:r>
              <a:rPr lang="en-US" sz="2100" dirty="0" err="1">
                <a:ea typeface="Adobe Fangsong Std R" pitchFamily="18" charset="-128"/>
              </a:rPr>
              <a:t>Suara</a:t>
            </a:r>
            <a:r>
              <a:rPr lang="en-US" sz="2100" dirty="0">
                <a:ea typeface="Adobe Fangsong Std R" pitchFamily="18" charset="-128"/>
              </a:rPr>
              <a:t> </a:t>
            </a:r>
            <a:r>
              <a:rPr lang="en-US" sz="2100" dirty="0" err="1">
                <a:ea typeface="Adobe Fangsong Std R" pitchFamily="18" charset="-128"/>
              </a:rPr>
              <a:t>perlahan</a:t>
            </a:r>
            <a:r>
              <a:rPr lang="en-US" sz="2100" dirty="0">
                <a:ea typeface="Adobe Fangsong Std R" pitchFamily="18" charset="-128"/>
              </a:rPr>
              <a:t>, </a:t>
            </a:r>
            <a:r>
              <a:rPr lang="en-US" sz="2100" dirty="0" err="1">
                <a:ea typeface="Adobe Fangsong Std R" pitchFamily="18" charset="-128"/>
              </a:rPr>
              <a:t>lemah</a:t>
            </a:r>
            <a:r>
              <a:rPr lang="en-US" sz="2100" dirty="0">
                <a:ea typeface="Adobe Fangsong Std R" pitchFamily="18" charset="-128"/>
              </a:rPr>
              <a:t> </a:t>
            </a:r>
            <a:r>
              <a:rPr lang="en-US" sz="2100" dirty="0" err="1">
                <a:ea typeface="Adobe Fangsong Std R" pitchFamily="18" charset="-128"/>
              </a:rPr>
              <a:t>lembut</a:t>
            </a:r>
            <a:r>
              <a:rPr lang="en-US" sz="2100" dirty="0">
                <a:ea typeface="Adobe Fangsong Std R" pitchFamily="18" charset="-128"/>
              </a:rPr>
              <a:t>, </a:t>
            </a:r>
            <a:r>
              <a:rPr lang="en-US" sz="2100" dirty="0" err="1">
                <a:ea typeface="Adobe Fangsong Std R" pitchFamily="18" charset="-128"/>
              </a:rPr>
              <a:t>relak</a:t>
            </a:r>
            <a:r>
              <a:rPr lang="en-US" sz="2100" dirty="0">
                <a:ea typeface="Adobe Fangsong Std R" pitchFamily="18" charset="-128"/>
              </a:rPr>
              <a:t>, </a:t>
            </a:r>
            <a:r>
              <a:rPr lang="en-US" sz="2100" dirty="0" err="1">
                <a:ea typeface="Adobe Fangsong Std R" pitchFamily="18" charset="-128"/>
              </a:rPr>
              <a:t>tiada</a:t>
            </a:r>
            <a:r>
              <a:rPr lang="en-US" sz="2100" dirty="0">
                <a:ea typeface="Adobe Fangsong Std R" pitchFamily="18" charset="-128"/>
              </a:rPr>
              <a:t> </a:t>
            </a:r>
            <a:r>
              <a:rPr lang="en-US" sz="2100" dirty="0" err="1">
                <a:ea typeface="Adobe Fangsong Std R" pitchFamily="18" charset="-128"/>
              </a:rPr>
              <a:t>isyarat</a:t>
            </a:r>
            <a:r>
              <a:rPr lang="en-US" sz="2100" dirty="0">
                <a:ea typeface="Adobe Fangsong Std R" pitchFamily="18" charset="-128"/>
              </a:rPr>
              <a:t> </a:t>
            </a:r>
            <a:r>
              <a:rPr lang="en-US" sz="2100" dirty="0" err="1">
                <a:ea typeface="Adobe Fangsong Std R" pitchFamily="18" charset="-128"/>
              </a:rPr>
              <a:t>badan</a:t>
            </a:r>
            <a:endParaRPr lang="en-US" sz="2100" dirty="0">
              <a:ea typeface="Adobe Fangsong Std R" pitchFamily="18" charset="-128"/>
            </a:endParaRPr>
          </a:p>
          <a:p>
            <a:r>
              <a:rPr lang="en-US" sz="2100" dirty="0" err="1">
                <a:ea typeface="Adobe Fangsong Std R" pitchFamily="18" charset="-128"/>
              </a:rPr>
              <a:t>Akan</a:t>
            </a:r>
            <a:r>
              <a:rPr lang="en-US" sz="2100" dirty="0">
                <a:ea typeface="Adobe Fangsong Std R" pitchFamily="18" charset="-128"/>
              </a:rPr>
              <a:t> </a:t>
            </a:r>
            <a:r>
              <a:rPr lang="en-US" sz="2100" dirty="0" err="1">
                <a:ea typeface="Adobe Fangsong Std R" pitchFamily="18" charset="-128"/>
              </a:rPr>
              <a:t>bersandar</a:t>
            </a:r>
            <a:r>
              <a:rPr lang="en-US" sz="2100" dirty="0">
                <a:ea typeface="Adobe Fangsong Std R" pitchFamily="18" charset="-128"/>
              </a:rPr>
              <a:t> </a:t>
            </a:r>
            <a:r>
              <a:rPr lang="en-US" sz="2100" dirty="0" err="1">
                <a:ea typeface="Adobe Fangsong Std R" pitchFamily="18" charset="-128"/>
              </a:rPr>
              <a:t>ketika</a:t>
            </a:r>
            <a:r>
              <a:rPr lang="en-US" sz="2100" dirty="0">
                <a:ea typeface="Adobe Fangsong Std R" pitchFamily="18" charset="-128"/>
              </a:rPr>
              <a:t> </a:t>
            </a:r>
            <a:r>
              <a:rPr lang="en-US" sz="2100" dirty="0" err="1">
                <a:ea typeface="Adobe Fangsong Std R" pitchFamily="18" charset="-128"/>
              </a:rPr>
              <a:t>berdiri</a:t>
            </a:r>
            <a:r>
              <a:rPr lang="en-US" sz="2100" dirty="0">
                <a:ea typeface="Adobe Fangsong Std R" pitchFamily="18" charset="-128"/>
              </a:rPr>
              <a:t> </a:t>
            </a:r>
            <a:r>
              <a:rPr lang="en-US" sz="2100" dirty="0" err="1">
                <a:ea typeface="Adobe Fangsong Std R" pitchFamily="18" charset="-128"/>
              </a:rPr>
              <a:t>Berkongsi</a:t>
            </a:r>
            <a:r>
              <a:rPr lang="en-US" sz="2100" dirty="0">
                <a:ea typeface="Adobe Fangsong Std R" pitchFamily="18" charset="-128"/>
              </a:rPr>
              <a:t> </a:t>
            </a:r>
            <a:r>
              <a:rPr lang="en-US" sz="2100" dirty="0" err="1">
                <a:ea typeface="Adobe Fangsong Std R" pitchFamily="18" charset="-128"/>
              </a:rPr>
              <a:t>dengan</a:t>
            </a:r>
            <a:r>
              <a:rPr lang="en-US" sz="2100" dirty="0">
                <a:ea typeface="Adobe Fangsong Std R" pitchFamily="18" charset="-128"/>
              </a:rPr>
              <a:t> </a:t>
            </a:r>
            <a:r>
              <a:rPr lang="en-US" sz="2100" dirty="0" err="1">
                <a:ea typeface="Adobe Fangsong Std R" pitchFamily="18" charset="-128"/>
              </a:rPr>
              <a:t>sesorang</a:t>
            </a:r>
            <a:r>
              <a:rPr lang="en-US" sz="2100" dirty="0">
                <a:ea typeface="Adobe Fangsong Std R" pitchFamily="18" charset="-128"/>
              </a:rPr>
              <a:t> yang </a:t>
            </a:r>
            <a:r>
              <a:rPr lang="en-US" sz="2100" dirty="0" err="1">
                <a:ea typeface="Adobe Fangsong Std R" pitchFamily="18" charset="-128"/>
              </a:rPr>
              <a:t>rapat</a:t>
            </a:r>
            <a:r>
              <a:rPr lang="en-US" sz="2100" dirty="0">
                <a:ea typeface="Adobe Fangsong Std R" pitchFamily="18" charset="-128"/>
              </a:rPr>
              <a:t> / </a:t>
            </a:r>
            <a:r>
              <a:rPr lang="en-US" sz="2100" dirty="0" err="1">
                <a:ea typeface="Adobe Fangsong Std R" pitchFamily="18" charset="-128"/>
              </a:rPr>
              <a:t>dipercayai</a:t>
            </a:r>
            <a:r>
              <a:rPr lang="en-US" sz="2100" dirty="0">
                <a:ea typeface="Adobe Fangsong Std R" pitchFamily="18" charset="-128"/>
              </a:rPr>
              <a:t>. </a:t>
            </a:r>
            <a:r>
              <a:rPr lang="en-US" sz="2100" dirty="0" err="1">
                <a:ea typeface="Adobe Fangsong Std R" pitchFamily="18" charset="-128"/>
              </a:rPr>
              <a:t>Bahasa</a:t>
            </a:r>
            <a:r>
              <a:rPr lang="en-US" sz="2100" dirty="0">
                <a:ea typeface="Adobe Fangsong Std R" pitchFamily="18" charset="-128"/>
              </a:rPr>
              <a:t> </a:t>
            </a:r>
            <a:r>
              <a:rPr lang="en-US" sz="2100" dirty="0" err="1">
                <a:ea typeface="Adobe Fangsong Std R" pitchFamily="18" charset="-128"/>
              </a:rPr>
              <a:t>badan</a:t>
            </a:r>
            <a:r>
              <a:rPr lang="en-US" sz="2100" dirty="0">
                <a:ea typeface="Adobe Fangsong Std R" pitchFamily="18" charset="-128"/>
              </a:rPr>
              <a:t> </a:t>
            </a:r>
            <a:r>
              <a:rPr lang="en-US" sz="2100" dirty="0" err="1">
                <a:ea typeface="Adobe Fangsong Std R" pitchFamily="18" charset="-128"/>
              </a:rPr>
              <a:t>tertutup</a:t>
            </a:r>
            <a:r>
              <a:rPr lang="en-US" sz="2100" dirty="0">
                <a:ea typeface="Adobe Fangsong Std R" pitchFamily="18" charset="-128"/>
              </a:rPr>
              <a:t> </a:t>
            </a:r>
            <a:r>
              <a:rPr lang="en-US" sz="2100" dirty="0" err="1">
                <a:ea typeface="Adobe Fangsong Std R" pitchFamily="18" charset="-128"/>
              </a:rPr>
              <a:t>awalnya</a:t>
            </a:r>
            <a:endParaRPr lang="en-US" sz="2100" dirty="0">
              <a:ea typeface="Adobe Fangsong Std R" pitchFamily="18" charset="-128"/>
            </a:endParaRPr>
          </a:p>
          <a:p>
            <a:r>
              <a:rPr lang="en-US" sz="2100" dirty="0" err="1">
                <a:ea typeface="Adobe Fangsong Std R" pitchFamily="18" charset="-128"/>
              </a:rPr>
              <a:t>Kerja</a:t>
            </a:r>
            <a:r>
              <a:rPr lang="en-US" sz="2100" dirty="0">
                <a:ea typeface="Adobe Fangsong Std R" pitchFamily="18" charset="-128"/>
              </a:rPr>
              <a:t> : </a:t>
            </a:r>
            <a:r>
              <a:rPr lang="en-US" sz="2100" dirty="0" err="1">
                <a:ea typeface="Adobe Fangsong Std R" pitchFamily="18" charset="-128"/>
              </a:rPr>
              <a:t>sasterawan</a:t>
            </a:r>
            <a:r>
              <a:rPr lang="en-US" sz="2100" dirty="0">
                <a:ea typeface="Adobe Fangsong Std R" pitchFamily="18" charset="-128"/>
              </a:rPr>
              <a:t>, </a:t>
            </a:r>
            <a:r>
              <a:rPr lang="en-US" sz="2100" dirty="0" err="1">
                <a:ea typeface="Adobe Fangsong Std R" pitchFamily="18" charset="-128"/>
              </a:rPr>
              <a:t>puitis</a:t>
            </a:r>
            <a:endParaRPr lang="en-US" sz="2100" dirty="0">
              <a:ea typeface="Adobe Fangsong Std R" pitchFamily="18" charset="-128"/>
            </a:endParaRPr>
          </a:p>
          <a:p>
            <a:endParaRPr lang="en-US" sz="2100" dirty="0">
              <a:ea typeface="Adobe Fangsong Std R" pitchFamily="18" charset="-128"/>
            </a:endParaRPr>
          </a:p>
          <a:p>
            <a:endParaRPr lang="en-US" sz="2100" dirty="0">
              <a:ea typeface="Adobe Fangsong Std R" pitchFamily="18" charset="-128"/>
            </a:endParaRPr>
          </a:p>
          <a:p>
            <a:endParaRPr lang="en-US" sz="2100" dirty="0">
              <a:ea typeface="Adobe Fangsong Std R" pitchFamily="18" charset="-128"/>
            </a:endParaRPr>
          </a:p>
        </p:txBody>
      </p:sp>
      <p:sp>
        <p:nvSpPr>
          <p:cNvPr id="6" name="Content Placeholder 2"/>
          <p:cNvSpPr txBox="1">
            <a:spLocks/>
          </p:cNvSpPr>
          <p:nvPr/>
        </p:nvSpPr>
        <p:spPr>
          <a:xfrm>
            <a:off x="6682536" y="2609850"/>
            <a:ext cx="3371102" cy="3135759"/>
          </a:xfrm>
          <a:prstGeom prst="rect">
            <a:avLst/>
          </a:prstGeom>
          <a:solidFill>
            <a:schemeClr val="accent2"/>
          </a:solidFill>
        </p:spPr>
        <p:txBody>
          <a:bodyPr vert="horz" lIns="68580" tIns="34290" rIns="68580" bIns="34290" rtlCol="0">
            <a:noAutofit/>
          </a:bodyPr>
          <a:lstStyle/>
          <a:p>
            <a:pPr marL="260604" indent="-260604" algn="ctr">
              <a:spcBef>
                <a:spcPts val="1350"/>
              </a:spcBef>
              <a:defRPr/>
            </a:pPr>
            <a:r>
              <a:rPr lang="en-US" b="1" dirty="0" err="1">
                <a:latin typeface="Adobe Fan Heiti Std B" pitchFamily="34" charset="-128"/>
                <a:ea typeface="Adobe Fan Heiti Std B" pitchFamily="34" charset="-128"/>
              </a:rPr>
              <a:t>Menjadikan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pelanggan</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anda</a:t>
            </a:r>
            <a:r>
              <a:rPr lang="en-US" b="1" dirty="0">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merasa</a:t>
            </a:r>
            <a:r>
              <a:rPr lang="en-US" b="1" dirty="0">
                <a:latin typeface="Adobe Fan Heiti Std B" pitchFamily="34" charset="-128"/>
                <a:ea typeface="Adobe Fan Heiti Std B" pitchFamily="34" charset="-128"/>
              </a:rPr>
              <a:t> </a:t>
            </a:r>
            <a:r>
              <a:rPr lang="en-US" b="1" dirty="0">
                <a:solidFill>
                  <a:srgbClr val="FFFF00"/>
                </a:solidFill>
                <a:latin typeface="Adobe Fan Heiti Std B" pitchFamily="34" charset="-128"/>
                <a:ea typeface="Adobe Fan Heiti Std B" pitchFamily="34" charset="-128"/>
              </a:rPr>
              <a:t>ISTIMEWA</a:t>
            </a:r>
            <a:r>
              <a:rPr lang="en-US" b="1" dirty="0">
                <a:solidFill>
                  <a:schemeClr val="tx2"/>
                </a:solidFill>
                <a:latin typeface="Adobe Fan Heiti Std B" pitchFamily="34" charset="-128"/>
                <a:ea typeface="Adobe Fan Heiti Std B" pitchFamily="34" charset="-128"/>
              </a:rPr>
              <a:t> </a:t>
            </a:r>
            <a:r>
              <a:rPr lang="en-US" b="1" dirty="0" err="1">
                <a:latin typeface="Adobe Fan Heiti Std B" pitchFamily="34" charset="-128"/>
                <a:ea typeface="Adobe Fan Heiti Std B" pitchFamily="34" charset="-128"/>
              </a:rPr>
              <a:t>dengan</a:t>
            </a:r>
            <a:r>
              <a:rPr lang="en-US" b="1" dirty="0">
                <a:latin typeface="Adobe Fan Heiti Std B" pitchFamily="34" charset="-128"/>
                <a:ea typeface="Adobe Fan Heiti Std B" pitchFamily="34" charset="-128"/>
              </a:rPr>
              <a:t> </a:t>
            </a:r>
            <a:r>
              <a:rPr lang="en-US" b="1" dirty="0">
                <a:solidFill>
                  <a:schemeClr val="tx2"/>
                </a:solidFill>
                <a:latin typeface="Adobe Fan Heiti Std B" pitchFamily="34" charset="-128"/>
                <a:ea typeface="Adobe Fan Heiti Std B" pitchFamily="34" charset="-128"/>
              </a:rPr>
              <a:t>: </a:t>
            </a:r>
          </a:p>
          <a:p>
            <a:pPr marL="260604" indent="-260604" algn="ctr" defTabSz="685800">
              <a:spcBef>
                <a:spcPts val="1350"/>
              </a:spcBef>
              <a:defRPr/>
            </a:pPr>
            <a:r>
              <a:rPr lang="en-US" dirty="0">
                <a:solidFill>
                  <a:schemeClr val="bg1"/>
                </a:solidFill>
                <a:latin typeface="Adobe Fan Heiti Std B" pitchFamily="34" charset="-128"/>
                <a:ea typeface="Adobe Fan Heiti Std B" pitchFamily="34" charset="-128"/>
              </a:rPr>
              <a:t>‘</a:t>
            </a:r>
            <a:r>
              <a:rPr lang="en-US" dirty="0" err="1">
                <a:solidFill>
                  <a:srgbClr val="FFFF00"/>
                </a:solidFill>
                <a:latin typeface="Adobe Fan Heiti Std B" pitchFamily="34" charset="-128"/>
                <a:ea typeface="Adobe Fan Heiti Std B" pitchFamily="34" charset="-128"/>
              </a:rPr>
              <a:t>berlemah</a:t>
            </a:r>
            <a:r>
              <a:rPr lang="en-US" dirty="0">
                <a:solidFill>
                  <a:srgbClr val="FFFF00"/>
                </a:solidFill>
                <a:latin typeface="Adobe Fan Heiti Std B" pitchFamily="34" charset="-128"/>
                <a:ea typeface="Adobe Fan Heiti Std B" pitchFamily="34" charset="-128"/>
              </a:rPr>
              <a:t> </a:t>
            </a:r>
            <a:r>
              <a:rPr lang="en-US" dirty="0" err="1">
                <a:solidFill>
                  <a:srgbClr val="FFFF00"/>
                </a:solidFill>
                <a:latin typeface="Adobe Fan Heiti Std B" pitchFamily="34" charset="-128"/>
                <a:ea typeface="Adobe Fan Heiti Std B" pitchFamily="34" charset="-128"/>
              </a:rPr>
              <a:t>lembut</a:t>
            </a:r>
            <a:r>
              <a:rPr lang="en-US" dirty="0">
                <a:solidFill>
                  <a:srgbClr val="FFFF00"/>
                </a:solidFill>
                <a:latin typeface="Adobe Fan Heiti Std B" pitchFamily="34" charset="-128"/>
                <a:ea typeface="Adobe Fan Heiti Std B" pitchFamily="34" charset="-128"/>
              </a:rPr>
              <a:t> </a:t>
            </a:r>
            <a:r>
              <a:rPr lang="en-US" dirty="0" err="1">
                <a:latin typeface="Adobe Fan Heiti Std B" pitchFamily="34" charset="-128"/>
                <a:ea typeface="Adobe Fan Heiti Std B" pitchFamily="34" charset="-128"/>
              </a:rPr>
              <a:t>apabila</a:t>
            </a:r>
            <a:r>
              <a:rPr lang="en-US" dirty="0">
                <a:latin typeface="Adobe Fan Heiti Std B" pitchFamily="34" charset="-128"/>
                <a:ea typeface="Adobe Fan Heiti Std B" pitchFamily="34" charset="-128"/>
              </a:rPr>
              <a:t> </a:t>
            </a:r>
            <a:r>
              <a:rPr lang="en-US" dirty="0" err="1">
                <a:latin typeface="Adobe Fan Heiti Std B" pitchFamily="34" charset="-128"/>
                <a:ea typeface="Adobe Fan Heiti Std B" pitchFamily="34" charset="-128"/>
              </a:rPr>
              <a:t>perurusan</a:t>
            </a:r>
            <a:r>
              <a:rPr lang="en-US" dirty="0">
                <a:latin typeface="Adobe Fan Heiti Std B" pitchFamily="34" charset="-128"/>
                <a:ea typeface="Adobe Fan Heiti Std B" pitchFamily="34" charset="-128"/>
              </a:rPr>
              <a:t>’</a:t>
            </a:r>
          </a:p>
          <a:p>
            <a:pPr marL="260604" indent="-260604" defTabSz="685800">
              <a:spcBef>
                <a:spcPts val="1350"/>
              </a:spcBef>
              <a:defRPr/>
            </a:pP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bersedia</a:t>
            </a:r>
            <a:r>
              <a:rPr lang="en-US" dirty="0">
                <a:solidFill>
                  <a:schemeClr val="bg1"/>
                </a:solidFill>
                <a:latin typeface="Adobe Fan Heiti Std B" pitchFamily="34" charset="-128"/>
                <a:ea typeface="Adobe Fan Heiti Std B" pitchFamily="34" charset="-128"/>
              </a:rPr>
              <a:t> pros &amp; cons</a:t>
            </a:r>
          </a:p>
          <a:p>
            <a:pPr marL="260604" indent="-260604" defTabSz="685800">
              <a:spcBef>
                <a:spcPts val="1350"/>
              </a:spcBef>
              <a:defRPr/>
            </a:pP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jujur</a:t>
            </a:r>
            <a:endParaRPr lang="en-US" dirty="0">
              <a:solidFill>
                <a:schemeClr val="bg1"/>
              </a:solidFill>
              <a:latin typeface="Adobe Fan Heiti Std B" pitchFamily="34" charset="-128"/>
              <a:ea typeface="Adobe Fan Heiti Std B" pitchFamily="34" charset="-128"/>
            </a:endParaRPr>
          </a:p>
          <a:p>
            <a:pPr marL="260604" indent="-260604" defTabSz="685800">
              <a:spcBef>
                <a:spcPts val="1350"/>
              </a:spcBef>
              <a:defRPr/>
            </a:pP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berikan</a:t>
            </a: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banyak</a:t>
            </a: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masa</a:t>
            </a: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dalam</a:t>
            </a: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membina</a:t>
            </a:r>
            <a:r>
              <a:rPr lang="en-US" dirty="0">
                <a:solidFill>
                  <a:schemeClr val="bg1"/>
                </a:solidFill>
                <a:latin typeface="Adobe Fan Heiti Std B" pitchFamily="34" charset="-128"/>
                <a:ea typeface="Adobe Fan Heiti Std B" pitchFamily="34" charset="-128"/>
              </a:rPr>
              <a:t> </a:t>
            </a:r>
            <a:r>
              <a:rPr lang="en-US" dirty="0" err="1">
                <a:solidFill>
                  <a:schemeClr val="bg1"/>
                </a:solidFill>
                <a:latin typeface="Adobe Fan Heiti Std B" pitchFamily="34" charset="-128"/>
                <a:ea typeface="Adobe Fan Heiti Std B" pitchFamily="34" charset="-128"/>
              </a:rPr>
              <a:t>keputusan</a:t>
            </a:r>
            <a:endParaRPr lang="en-US" dirty="0">
              <a:solidFill>
                <a:schemeClr val="bg1"/>
              </a:solidFill>
              <a:latin typeface="Adobe Fan Heiti Std B" pitchFamily="34" charset="-128"/>
              <a:ea typeface="Adobe Fan Heiti Std B" pitchFamily="34" charset="-128"/>
            </a:endParaRPr>
          </a:p>
          <a:p>
            <a:pPr marL="260604" indent="-260604" defTabSz="685800">
              <a:spcBef>
                <a:spcPts val="1350"/>
              </a:spcBef>
              <a:defRPr/>
            </a:pPr>
            <a:endParaRPr lang="en-US" dirty="0">
              <a:latin typeface="Adobe Fan Heiti Std B" pitchFamily="34" charset="-128"/>
              <a:ea typeface="Adobe Fan Heiti Std B" pitchFamily="34" charset="-128"/>
            </a:endParaRPr>
          </a:p>
        </p:txBody>
      </p:sp>
      <p:pic>
        <p:nvPicPr>
          <p:cNvPr id="370690" name="Picture 2" descr="http://www.smartsheet.com/files/haymaker/tips_1.jpeg"/>
          <p:cNvPicPr>
            <a:picLocks noChangeAspect="1" noChangeArrowheads="1"/>
          </p:cNvPicPr>
          <p:nvPr/>
        </p:nvPicPr>
        <p:blipFill>
          <a:blip r:embed="rId2"/>
          <a:srcRect/>
          <a:stretch>
            <a:fillRect/>
          </a:stretch>
        </p:blipFill>
        <p:spPr bwMode="auto">
          <a:xfrm rot="422855">
            <a:off x="9851123" y="3940639"/>
            <a:ext cx="777070" cy="1046455"/>
          </a:xfrm>
          <a:prstGeom prst="rect">
            <a:avLst/>
          </a:prstGeom>
          <a:noFill/>
        </p:spPr>
      </p:pic>
      <p:sp>
        <p:nvSpPr>
          <p:cNvPr id="7" name="Oval 6"/>
          <p:cNvSpPr/>
          <p:nvPr/>
        </p:nvSpPr>
        <p:spPr>
          <a:xfrm>
            <a:off x="7421928" y="1083042"/>
            <a:ext cx="2117787" cy="130414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7472892" y="1486651"/>
            <a:ext cx="2116424" cy="461665"/>
          </a:xfrm>
          <a:prstGeom prst="rect">
            <a:avLst/>
          </a:prstGeom>
          <a:noFill/>
        </p:spPr>
        <p:txBody>
          <a:bodyPr wrap="square" rtlCol="0">
            <a:spAutoFit/>
          </a:bodyPr>
          <a:lstStyle/>
          <a:p>
            <a:pPr algn="ctr"/>
            <a:r>
              <a:rPr lang="en-US" sz="2400" dirty="0">
                <a:solidFill>
                  <a:srgbClr val="000000"/>
                </a:solidFill>
                <a:latin typeface="Aharoni" pitchFamily="2" charset="-79"/>
                <a:cs typeface="Aharoni" pitchFamily="2" charset="-79"/>
              </a:rPr>
              <a:t>PHLEGMATIC</a:t>
            </a:r>
          </a:p>
        </p:txBody>
      </p:sp>
    </p:spTree>
    <p:extLst>
      <p:ext uri="{BB962C8B-B14F-4D97-AF65-F5344CB8AC3E}">
        <p14:creationId xmlns:p14="http://schemas.microsoft.com/office/powerpoint/2010/main" val="40617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70690"/>
                                        </p:tgtEl>
                                        <p:attrNameLst>
                                          <p:attrName>style.visibility</p:attrName>
                                        </p:attrNameLst>
                                      </p:cBhvr>
                                      <p:to>
                                        <p:strVal val="visible"/>
                                      </p:to>
                                    </p:set>
                                    <p:animEffect transition="in" filter="wipe(down)">
                                      <p:cBhvr>
                                        <p:cTn id="10" dur="500"/>
                                        <p:tgtEl>
                                          <p:spTgt spid="37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pic>
        <p:nvPicPr>
          <p:cNvPr id="25602" name="Picture 2" descr="http://werribeebaptist.org.au/uploads/pics/Personality_Gr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15" y="231249"/>
            <a:ext cx="8742764" cy="622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9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Image result for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8585">
            <a:off x="5204368" y="-163513"/>
            <a:ext cx="4511675" cy="2400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3773171"/>
            <a:ext cx="3692525" cy="1071570"/>
          </a:xfrm>
          <a:prstGeom prst="rect">
            <a:avLst/>
          </a:prstGeom>
        </p:spPr>
        <p:txBody>
          <a:bodyPr anchor="b" anchorCtr="0">
            <a:noAutofit/>
            <a:scene3d>
              <a:camera prst="orthographicFront"/>
              <a:lightRig rig="soft" dir="t">
                <a:rot lat="0" lon="0" rev="2100000"/>
              </a:lightRig>
            </a:scene3d>
            <a:sp3d prstMaterial="matte"/>
          </a:bodyPr>
          <a:lstStyle/>
          <a:p>
            <a:pPr algn="ctr" defTabSz="685800">
              <a:defRPr/>
            </a:pPr>
            <a:endParaRPr lang="en-US" sz="3200" b="1" dirty="0">
              <a:latin typeface="Arial Rounded MT Bold" pitchFamily="34" charset="0"/>
              <a:ea typeface="+mj-lt"/>
              <a:cs typeface="+mj-lt"/>
            </a:endParaRPr>
          </a:p>
          <a:p>
            <a:pPr algn="ctr" defTabSz="685800">
              <a:defRPr/>
            </a:pPr>
            <a:r>
              <a:rPr lang="en-US" sz="3200" b="1" dirty="0" err="1">
                <a:latin typeface="Arial Rounded MT Bold" pitchFamily="34" charset="0"/>
                <a:ea typeface="+mj-lt"/>
                <a:cs typeface="+mj-lt"/>
              </a:rPr>
              <a:t>Manusia</a:t>
            </a:r>
            <a:r>
              <a:rPr lang="en-US" sz="3200" b="1" dirty="0">
                <a:latin typeface="Arial Rounded MT Bold" pitchFamily="34" charset="0"/>
                <a:ea typeface="+mj-lt"/>
                <a:cs typeface="+mj-lt"/>
              </a:rPr>
              <a:t> </a:t>
            </a:r>
            <a:r>
              <a:rPr lang="en-US" sz="3200" b="1" u="sng" dirty="0" err="1" smtClean="0">
                <a:latin typeface="Arial Rounded MT Bold" pitchFamily="34" charset="0"/>
                <a:ea typeface="+mj-lt"/>
                <a:cs typeface="+mj-lt"/>
              </a:rPr>
              <a:t>cenderung</a:t>
            </a:r>
            <a:r>
              <a:rPr lang="en-US" sz="3200" b="1" dirty="0" smtClean="0">
                <a:latin typeface="Arial Rounded MT Bold" pitchFamily="34" charset="0"/>
                <a:ea typeface="+mj-lt"/>
                <a:cs typeface="+mj-lt"/>
              </a:rPr>
              <a:t> </a:t>
            </a:r>
          </a:p>
          <a:p>
            <a:pPr algn="ctr" defTabSz="685800">
              <a:defRPr/>
            </a:pPr>
            <a:r>
              <a:rPr lang="en-US" sz="3200" b="1" dirty="0" smtClean="0">
                <a:latin typeface="Arial Rounded MT Bold" pitchFamily="34" charset="0"/>
                <a:ea typeface="+mj-lt"/>
                <a:cs typeface="+mj-lt"/>
              </a:rPr>
              <a:t>&amp; </a:t>
            </a:r>
            <a:r>
              <a:rPr lang="en-US" sz="3200" b="1" u="sng" dirty="0" err="1" smtClean="0">
                <a:latin typeface="Arial Rounded MT Bold" pitchFamily="34" charset="0"/>
                <a:ea typeface="+mj-lt"/>
                <a:cs typeface="+mj-lt"/>
              </a:rPr>
              <a:t>selesa</a:t>
            </a:r>
            <a:r>
              <a:rPr lang="en-US" sz="3200" b="1" dirty="0" smtClean="0">
                <a:latin typeface="Arial Rounded MT Bold" pitchFamily="34" charset="0"/>
                <a:ea typeface="+mj-lt"/>
                <a:cs typeface="+mj-lt"/>
              </a:rPr>
              <a:t> </a:t>
            </a:r>
            <a:r>
              <a:rPr lang="en-US" sz="3200" b="1" dirty="0" err="1" smtClean="0">
                <a:latin typeface="Arial Rounded MT Bold" pitchFamily="34" charset="0"/>
                <a:ea typeface="+mj-lt"/>
                <a:cs typeface="+mj-lt"/>
              </a:rPr>
              <a:t>dengan</a:t>
            </a:r>
            <a:r>
              <a:rPr lang="en-US" sz="3200" b="1" dirty="0" smtClean="0">
                <a:latin typeface="Arial Rounded MT Bold" pitchFamily="34" charset="0"/>
                <a:ea typeface="+mj-lt"/>
                <a:cs typeface="+mj-lt"/>
              </a:rPr>
              <a:t> </a:t>
            </a:r>
            <a:r>
              <a:rPr lang="en-US" sz="3200" b="1" dirty="0" err="1">
                <a:latin typeface="Arial Rounded MT Bold" pitchFamily="34" charset="0"/>
                <a:ea typeface="+mj-lt"/>
                <a:cs typeface="+mj-lt"/>
              </a:rPr>
              <a:t>sesuatu</a:t>
            </a:r>
            <a:r>
              <a:rPr lang="en-US" sz="3200" b="1" dirty="0">
                <a:latin typeface="Arial Rounded MT Bold" pitchFamily="34" charset="0"/>
                <a:ea typeface="+mj-lt"/>
                <a:cs typeface="+mj-lt"/>
              </a:rPr>
              <a:t> </a:t>
            </a:r>
            <a:r>
              <a:rPr lang="en-US" sz="3200" b="1" dirty="0" err="1">
                <a:latin typeface="Arial Rounded MT Bold" pitchFamily="34" charset="0"/>
                <a:ea typeface="+mj-lt"/>
                <a:cs typeface="+mj-lt"/>
              </a:rPr>
              <a:t>perkara</a:t>
            </a:r>
            <a:r>
              <a:rPr lang="en-US" sz="3200" b="1" dirty="0">
                <a:latin typeface="Arial Rounded MT Bold" pitchFamily="34" charset="0"/>
                <a:ea typeface="+mj-lt"/>
                <a:cs typeface="+mj-lt"/>
              </a:rPr>
              <a:t> yang </a:t>
            </a:r>
            <a:r>
              <a:rPr lang="en-US" sz="3200" b="1" u="sng" dirty="0" err="1" smtClean="0">
                <a:latin typeface="Arial Rounded MT Bold" pitchFamily="34" charset="0"/>
                <a:ea typeface="+mj-lt"/>
                <a:cs typeface="+mj-lt"/>
              </a:rPr>
              <a:t>sama</a:t>
            </a:r>
            <a:r>
              <a:rPr lang="en-US" sz="3200" b="1" dirty="0" smtClean="0">
                <a:latin typeface="Arial Rounded MT Bold" pitchFamily="34" charset="0"/>
                <a:ea typeface="+mj-lt"/>
                <a:cs typeface="+mj-lt"/>
              </a:rPr>
              <a:t> </a:t>
            </a:r>
            <a:r>
              <a:rPr lang="en-US" sz="3200" b="1" dirty="0">
                <a:latin typeface="Arial Rounded MT Bold" pitchFamily="34" charset="0"/>
                <a:ea typeface="+mj-lt"/>
                <a:cs typeface="+mj-lt"/>
              </a:rPr>
              <a:t>‘</a:t>
            </a:r>
            <a:r>
              <a:rPr lang="en-US" sz="3200" b="1" dirty="0" err="1">
                <a:latin typeface="Arial Rounded MT Bold" pitchFamily="34" charset="0"/>
                <a:ea typeface="+mj-lt"/>
                <a:cs typeface="+mj-lt"/>
              </a:rPr>
              <a:t>patern</a:t>
            </a:r>
            <a:r>
              <a:rPr lang="en-US" sz="3200" b="1" dirty="0">
                <a:latin typeface="Arial Rounded MT Bold" pitchFamily="34" charset="0"/>
                <a:ea typeface="+mj-lt"/>
                <a:cs typeface="+mj-lt"/>
              </a:rPr>
              <a:t>’ </a:t>
            </a:r>
            <a:r>
              <a:rPr lang="en-US" sz="3200" b="1" dirty="0" err="1">
                <a:latin typeface="Arial Rounded MT Bold" pitchFamily="34" charset="0"/>
                <a:ea typeface="+mj-lt"/>
                <a:cs typeface="+mj-lt"/>
              </a:rPr>
              <a:t>dengannya</a:t>
            </a:r>
            <a:r>
              <a:rPr lang="en-US" sz="3200" b="1" dirty="0">
                <a:latin typeface="Arial Rounded MT Bold" pitchFamily="34" charset="0"/>
                <a:ea typeface="+mj-lt"/>
                <a:cs typeface="+mj-lt"/>
              </a:rPr>
              <a:t> </a:t>
            </a:r>
          </a:p>
        </p:txBody>
      </p:sp>
      <p:pic>
        <p:nvPicPr>
          <p:cNvPr id="1026" name="Picture 2" descr="https://excellenceassured.com/wp-content/uploads/2013/03/Matching-and-Mirro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2298454"/>
            <a:ext cx="8100510" cy="364477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ti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134455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keserasian"/>
          <p:cNvPicPr>
            <a:picLocks noChangeAspect="1" noChangeArrowheads="1"/>
          </p:cNvPicPr>
          <p:nvPr/>
        </p:nvPicPr>
        <p:blipFill rotWithShape="1">
          <a:blip r:embed="rId2">
            <a:extLst>
              <a:ext uri="{28A0092B-C50C-407E-A947-70E740481C1C}">
                <a14:useLocalDpi xmlns:a14="http://schemas.microsoft.com/office/drawing/2010/main" val="0"/>
              </a:ext>
            </a:extLst>
          </a:blip>
          <a:srcRect t="5963" b="7194"/>
          <a:stretch/>
        </p:blipFill>
        <p:spPr bwMode="auto">
          <a:xfrm>
            <a:off x="4289367" y="665018"/>
            <a:ext cx="3267306" cy="21280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keserasian"/>
          <p:cNvPicPr>
            <a:picLocks noChangeAspect="1" noChangeArrowheads="1"/>
          </p:cNvPicPr>
          <p:nvPr/>
        </p:nvPicPr>
        <p:blipFill rotWithShape="1">
          <a:blip r:embed="rId3">
            <a:extLst>
              <a:ext uri="{28A0092B-C50C-407E-A947-70E740481C1C}">
                <a14:useLocalDpi xmlns:a14="http://schemas.microsoft.com/office/drawing/2010/main" val="0"/>
              </a:ext>
            </a:extLst>
          </a:blip>
          <a:srcRect l="8220" t="9362" r="10038"/>
          <a:stretch/>
        </p:blipFill>
        <p:spPr bwMode="auto">
          <a:xfrm rot="1323023">
            <a:off x="9376756" y="614276"/>
            <a:ext cx="2211186" cy="22619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extLst/>
          </p:nvPr>
        </p:nvGraphicFramePr>
        <p:xfrm>
          <a:off x="2623695" y="3208542"/>
          <a:ext cx="8066473" cy="2804160"/>
        </p:xfrm>
        <a:graphic>
          <a:graphicData uri="http://schemas.openxmlformats.org/drawingml/2006/table">
            <a:tbl>
              <a:tblPr firstRow="1" bandRow="1">
                <a:tableStyleId>{5940675A-B579-460E-94D1-54222C63F5DA}</a:tableStyleId>
              </a:tblPr>
              <a:tblGrid>
                <a:gridCol w="2214313"/>
                <a:gridCol w="5852160"/>
              </a:tblGrid>
              <a:tr h="370840">
                <a:tc>
                  <a:txBody>
                    <a:bodyPr/>
                    <a:lstStyle/>
                    <a:p>
                      <a:r>
                        <a:rPr lang="en-US" sz="3200" dirty="0" smtClean="0">
                          <a:solidFill>
                            <a:srgbClr val="000000"/>
                          </a:solidFill>
                          <a:latin typeface="+mn-lt"/>
                          <a:ea typeface="Adobe Fan Heiti Std B" pitchFamily="34" charset="-128"/>
                        </a:rPr>
                        <a:t>Sanguine </a:t>
                      </a:r>
                      <a:endParaRPr lang="en-US" sz="3200" dirty="0">
                        <a:solidFill>
                          <a:srgbClr val="000000"/>
                        </a:solidFill>
                        <a:latin typeface="+mn-lt"/>
                        <a:ea typeface="Adobe Fan Heiti Std B" pitchFamily="34" charset="-128"/>
                      </a:endParaRPr>
                    </a:p>
                  </a:txBody>
                  <a:tcPr>
                    <a:solidFill>
                      <a:srgbClr val="FFC000"/>
                    </a:solidFill>
                  </a:tcPr>
                </a:tc>
                <a:tc>
                  <a:txBody>
                    <a:bodyPr/>
                    <a:lstStyle/>
                    <a:p>
                      <a:r>
                        <a:rPr lang="en-US" sz="3200" kern="1200" dirty="0" err="1" smtClean="0">
                          <a:solidFill>
                            <a:srgbClr val="000000"/>
                          </a:solidFill>
                          <a:latin typeface="+mn-lt"/>
                          <a:ea typeface="Adobe Fan Heiti Std B" pitchFamily="34" charset="-128"/>
                        </a:rPr>
                        <a:t>gemar</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dengan</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cara</a:t>
                      </a:r>
                      <a:r>
                        <a:rPr lang="en-US" sz="3200" kern="1200" dirty="0" smtClean="0">
                          <a:solidFill>
                            <a:srgbClr val="000000"/>
                          </a:solidFill>
                          <a:latin typeface="+mn-lt"/>
                          <a:ea typeface="Adobe Fan Heiti Std B" pitchFamily="34" charset="-128"/>
                        </a:rPr>
                        <a:t> yang </a:t>
                      </a:r>
                      <a:r>
                        <a:rPr lang="en-US" sz="3200" kern="1200" dirty="0" err="1" smtClean="0">
                          <a:solidFill>
                            <a:srgbClr val="000000"/>
                          </a:solidFill>
                          <a:latin typeface="+mn-lt"/>
                          <a:ea typeface="Adobe Fan Heiti Std B" pitchFamily="34" charset="-128"/>
                        </a:rPr>
                        <a:t>menyeronokkan</a:t>
                      </a:r>
                      <a:r>
                        <a:rPr lang="en-US" sz="3200" kern="1200" dirty="0" smtClean="0">
                          <a:solidFill>
                            <a:srgbClr val="000000"/>
                          </a:solidFill>
                          <a:latin typeface="+mn-lt"/>
                          <a:ea typeface="Adobe Fan Heiti Std B" pitchFamily="34" charset="-128"/>
                        </a:rPr>
                        <a:t>”</a:t>
                      </a:r>
                      <a:endParaRPr lang="en-US" sz="3200" dirty="0">
                        <a:solidFill>
                          <a:srgbClr val="000000"/>
                        </a:solidFill>
                        <a:latin typeface="+mn-lt"/>
                        <a:ea typeface="Adobe Fan Heiti Std B" pitchFamily="34" charset="-128"/>
                      </a:endParaRPr>
                    </a:p>
                  </a:txBody>
                  <a:tcPr>
                    <a:solidFill>
                      <a:srgbClr val="FFC000"/>
                    </a:solidFill>
                  </a:tcPr>
                </a:tc>
              </a:tr>
              <a:tr h="370840">
                <a:tc>
                  <a:txBody>
                    <a:bodyPr/>
                    <a:lstStyle/>
                    <a:p>
                      <a:r>
                        <a:rPr lang="en-US" sz="3200" dirty="0" smtClean="0">
                          <a:solidFill>
                            <a:srgbClr val="000000"/>
                          </a:solidFill>
                          <a:latin typeface="+mn-lt"/>
                          <a:ea typeface="Adobe Fan Heiti Std B" pitchFamily="34" charset="-128"/>
                        </a:rPr>
                        <a:t>Melancholy </a:t>
                      </a:r>
                      <a:endParaRPr lang="en-US" sz="3200" dirty="0">
                        <a:solidFill>
                          <a:srgbClr val="000000"/>
                        </a:solidFill>
                        <a:latin typeface="+mn-lt"/>
                        <a:ea typeface="Adobe Fan Heiti Std B" pitchFamily="34" charset="-128"/>
                      </a:endParaRPr>
                    </a:p>
                  </a:txBody>
                  <a:tcPr>
                    <a:solidFill>
                      <a:srgbClr val="FFC000"/>
                    </a:solidFill>
                  </a:tcPr>
                </a:tc>
                <a:tc>
                  <a:txBody>
                    <a:bodyPr/>
                    <a:lstStyle/>
                    <a:p>
                      <a:r>
                        <a:rPr lang="en-US" sz="3200" kern="1200" dirty="0" err="1" smtClean="0">
                          <a:solidFill>
                            <a:srgbClr val="000000"/>
                          </a:solidFill>
                          <a:latin typeface="+mn-lt"/>
                          <a:ea typeface="Adobe Fan Heiti Std B" pitchFamily="34" charset="-128"/>
                        </a:rPr>
                        <a:t>gemar</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dengan</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cara</a:t>
                      </a:r>
                      <a:r>
                        <a:rPr lang="en-US" sz="3200" kern="1200" dirty="0" smtClean="0">
                          <a:solidFill>
                            <a:srgbClr val="000000"/>
                          </a:solidFill>
                          <a:latin typeface="+mn-lt"/>
                          <a:ea typeface="Adobe Fan Heiti Std B" pitchFamily="34" charset="-128"/>
                        </a:rPr>
                        <a:t> yang </a:t>
                      </a:r>
                      <a:r>
                        <a:rPr lang="en-US" sz="3200" kern="1200" dirty="0" err="1" smtClean="0">
                          <a:solidFill>
                            <a:srgbClr val="000000"/>
                          </a:solidFill>
                          <a:latin typeface="+mn-lt"/>
                          <a:ea typeface="Adobe Fan Heiti Std B" pitchFamily="34" charset="-128"/>
                        </a:rPr>
                        <a:t>betul</a:t>
                      </a:r>
                      <a:r>
                        <a:rPr lang="en-US" sz="3200" kern="1200" dirty="0" smtClean="0">
                          <a:solidFill>
                            <a:srgbClr val="000000"/>
                          </a:solidFill>
                          <a:latin typeface="+mn-lt"/>
                          <a:ea typeface="Adobe Fan Heiti Std B" pitchFamily="34" charset="-128"/>
                        </a:rPr>
                        <a:t>"</a:t>
                      </a:r>
                      <a:endParaRPr lang="en-US" sz="3200" dirty="0">
                        <a:solidFill>
                          <a:srgbClr val="000000"/>
                        </a:solidFill>
                        <a:latin typeface="+mn-lt"/>
                        <a:ea typeface="Adobe Fan Heiti Std B" pitchFamily="34" charset="-128"/>
                      </a:endParaRPr>
                    </a:p>
                  </a:txBody>
                  <a:tcPr>
                    <a:solidFill>
                      <a:srgbClr val="FFC000"/>
                    </a:solidFill>
                  </a:tcPr>
                </a:tc>
              </a:tr>
              <a:tr h="370840">
                <a:tc>
                  <a:txBody>
                    <a:bodyPr/>
                    <a:lstStyle/>
                    <a:p>
                      <a:r>
                        <a:rPr lang="en-US" sz="3200" dirty="0" smtClean="0">
                          <a:solidFill>
                            <a:srgbClr val="000000"/>
                          </a:solidFill>
                          <a:latin typeface="+mn-lt"/>
                          <a:ea typeface="Adobe Fan Heiti Std B" pitchFamily="34" charset="-128"/>
                        </a:rPr>
                        <a:t>Choleric </a:t>
                      </a:r>
                      <a:endParaRPr lang="en-US" sz="3200" dirty="0">
                        <a:solidFill>
                          <a:srgbClr val="000000"/>
                        </a:solidFill>
                        <a:latin typeface="+mn-lt"/>
                        <a:ea typeface="Adobe Fan Heiti Std B" pitchFamily="34" charset="-128"/>
                      </a:endParaRPr>
                    </a:p>
                  </a:txBody>
                  <a:tcPr>
                    <a:solidFill>
                      <a:srgbClr val="92D050"/>
                    </a:solidFill>
                  </a:tcPr>
                </a:tc>
                <a:tc>
                  <a:txBody>
                    <a:bodyPr/>
                    <a:lstStyle/>
                    <a:p>
                      <a:r>
                        <a:rPr lang="en-US" sz="3200" kern="1200" dirty="0" err="1" smtClean="0">
                          <a:solidFill>
                            <a:srgbClr val="000000"/>
                          </a:solidFill>
                          <a:latin typeface="+mn-lt"/>
                          <a:ea typeface="Adobe Fan Heiti Std B" pitchFamily="34" charset="-128"/>
                        </a:rPr>
                        <a:t>gemar</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cara</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saya</a:t>
                      </a:r>
                      <a:r>
                        <a:rPr lang="en-US" sz="3200" kern="1200" dirty="0" smtClean="0">
                          <a:solidFill>
                            <a:srgbClr val="000000"/>
                          </a:solidFill>
                          <a:latin typeface="+mn-lt"/>
                          <a:ea typeface="Adobe Fan Heiti Std B" pitchFamily="34" charset="-128"/>
                        </a:rPr>
                        <a:t>"</a:t>
                      </a:r>
                      <a:endParaRPr lang="en-US" sz="3200" dirty="0">
                        <a:solidFill>
                          <a:srgbClr val="000000"/>
                        </a:solidFill>
                        <a:latin typeface="+mn-lt"/>
                        <a:ea typeface="Adobe Fan Heiti Std B" pitchFamily="34" charset="-128"/>
                      </a:endParaRPr>
                    </a:p>
                  </a:txBody>
                  <a:tcPr>
                    <a:solidFill>
                      <a:srgbClr val="92D050"/>
                    </a:solidFill>
                  </a:tcPr>
                </a:tc>
              </a:tr>
              <a:tr h="370840">
                <a:tc>
                  <a:txBody>
                    <a:bodyPr/>
                    <a:lstStyle/>
                    <a:p>
                      <a:r>
                        <a:rPr lang="en-US" sz="3200" dirty="0" smtClean="0">
                          <a:solidFill>
                            <a:srgbClr val="000000"/>
                          </a:solidFill>
                          <a:latin typeface="+mn-lt"/>
                          <a:ea typeface="Adobe Fan Heiti Std B" pitchFamily="34" charset="-128"/>
                        </a:rPr>
                        <a:t>Phlegmatic </a:t>
                      </a:r>
                      <a:endParaRPr lang="en-US" sz="3200" dirty="0">
                        <a:solidFill>
                          <a:srgbClr val="000000"/>
                        </a:solidFill>
                        <a:latin typeface="+mn-lt"/>
                        <a:ea typeface="Adobe Fan Heiti Std B" pitchFamily="34" charset="-128"/>
                      </a:endParaRPr>
                    </a:p>
                  </a:txBody>
                  <a:tcPr>
                    <a:solidFill>
                      <a:srgbClr val="92D050"/>
                    </a:solidFill>
                  </a:tcPr>
                </a:tc>
                <a:tc>
                  <a:txBody>
                    <a:bodyPr/>
                    <a:lstStyle/>
                    <a:p>
                      <a:r>
                        <a:rPr lang="en-US" sz="3200" kern="1200" dirty="0" err="1" smtClean="0">
                          <a:solidFill>
                            <a:srgbClr val="000000"/>
                          </a:solidFill>
                          <a:latin typeface="+mn-lt"/>
                          <a:ea typeface="Adobe Fan Heiti Std B" pitchFamily="34" charset="-128"/>
                        </a:rPr>
                        <a:t>gemar</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jalan</a:t>
                      </a:r>
                      <a:r>
                        <a:rPr lang="en-US" sz="3200" kern="1200" dirty="0" smtClean="0">
                          <a:solidFill>
                            <a:srgbClr val="000000"/>
                          </a:solidFill>
                          <a:latin typeface="+mn-lt"/>
                          <a:ea typeface="Adobe Fan Heiti Std B" pitchFamily="34" charset="-128"/>
                        </a:rPr>
                        <a:t> </a:t>
                      </a:r>
                      <a:r>
                        <a:rPr lang="en-US" sz="3200" kern="1200" dirty="0" err="1" smtClean="0">
                          <a:solidFill>
                            <a:srgbClr val="000000"/>
                          </a:solidFill>
                          <a:latin typeface="+mn-lt"/>
                          <a:ea typeface="Adobe Fan Heiti Std B" pitchFamily="34" charset="-128"/>
                        </a:rPr>
                        <a:t>mudah</a:t>
                      </a:r>
                      <a:r>
                        <a:rPr lang="en-US" sz="3200" kern="1200" dirty="0" smtClean="0">
                          <a:solidFill>
                            <a:srgbClr val="000000"/>
                          </a:solidFill>
                          <a:latin typeface="+mn-lt"/>
                          <a:ea typeface="Adobe Fan Heiti Std B" pitchFamily="34" charset="-128"/>
                        </a:rPr>
                        <a:t>"</a:t>
                      </a:r>
                      <a:endParaRPr lang="en-US" sz="3200" dirty="0">
                        <a:solidFill>
                          <a:srgbClr val="000000"/>
                        </a:solidFill>
                        <a:latin typeface="+mn-lt"/>
                        <a:ea typeface="Adobe Fan Heiti Std B" pitchFamily="34" charset="-128"/>
                      </a:endParaRPr>
                    </a:p>
                  </a:txBody>
                  <a:tcPr>
                    <a:solidFill>
                      <a:srgbClr val="92D050"/>
                    </a:solidFill>
                  </a:tcPr>
                </a:tc>
              </a:tr>
            </a:tbl>
          </a:graphicData>
        </a:graphic>
      </p:graphicFrame>
      <p:sp>
        <p:nvSpPr>
          <p:cNvPr id="7" name="Left Brace 6"/>
          <p:cNvSpPr/>
          <p:nvPr/>
        </p:nvSpPr>
        <p:spPr>
          <a:xfrm>
            <a:off x="1950168" y="3727196"/>
            <a:ext cx="500066" cy="97952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Left Brace 7"/>
          <p:cNvSpPr/>
          <p:nvPr/>
        </p:nvSpPr>
        <p:spPr>
          <a:xfrm>
            <a:off x="1950168" y="4931803"/>
            <a:ext cx="500066" cy="979528"/>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6150" name="Picture 6" descr="Image result for fa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32" y="4950097"/>
            <a:ext cx="846917" cy="7791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fa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33" y="3927560"/>
            <a:ext cx="846917" cy="77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9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N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85" y="2680796"/>
            <a:ext cx="8805545" cy="417720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 result for NLP"/>
          <p:cNvPicPr>
            <a:picLocks noChangeAspect="1" noChangeArrowheads="1"/>
          </p:cNvPicPr>
          <p:nvPr/>
        </p:nvPicPr>
        <p:blipFill rotWithShape="1">
          <a:blip r:embed="rId3">
            <a:extLst>
              <a:ext uri="{28A0092B-C50C-407E-A947-70E740481C1C}">
                <a14:useLocalDpi xmlns:a14="http://schemas.microsoft.com/office/drawing/2010/main" val="0"/>
              </a:ext>
            </a:extLst>
          </a:blip>
          <a:srcRect t="24875"/>
          <a:stretch/>
        </p:blipFill>
        <p:spPr bwMode="auto">
          <a:xfrm>
            <a:off x="6108628" y="196676"/>
            <a:ext cx="5878486" cy="248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48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243840"/>
            <a:ext cx="6839585" cy="641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7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Image result for su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4" y="845820"/>
            <a:ext cx="9921239" cy="496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98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txBox="1">
            <a:spLocks noChangeArrowheads="1"/>
          </p:cNvSpPr>
          <p:nvPr/>
        </p:nvSpPr>
        <p:spPr bwMode="auto">
          <a:xfrm>
            <a:off x="6724598" y="4658923"/>
            <a:ext cx="4278681"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FontTx/>
              <a:buNone/>
            </a:pPr>
            <a:r>
              <a:rPr lang="ms-MY" dirty="0" smtClean="0">
                <a:solidFill>
                  <a:srgbClr val="212121"/>
                </a:solidFill>
              </a:rPr>
              <a:t>3. Corak Swish: </a:t>
            </a:r>
          </a:p>
          <a:p>
            <a:pPr marL="0" indent="0" algn="ctr" eaLnBrk="0" fontAlgn="base" hangingPunct="0">
              <a:lnSpc>
                <a:spcPct val="100000"/>
              </a:lnSpc>
              <a:spcBef>
                <a:spcPct val="0"/>
              </a:spcBef>
              <a:spcAft>
                <a:spcPct val="0"/>
              </a:spcAft>
              <a:buFontTx/>
              <a:buNone/>
            </a:pPr>
            <a:r>
              <a:rPr lang="ms-MY" dirty="0" smtClean="0">
                <a:solidFill>
                  <a:srgbClr val="212121"/>
                </a:solidFill>
              </a:rPr>
              <a:t>Menukar corak tingkah laku atau pemikiran</a:t>
            </a:r>
          </a:p>
        </p:txBody>
      </p:sp>
      <p:sp>
        <p:nvSpPr>
          <p:cNvPr id="8" name="Rectangle 1"/>
          <p:cNvSpPr txBox="1">
            <a:spLocks noChangeArrowheads="1"/>
          </p:cNvSpPr>
          <p:nvPr/>
        </p:nvSpPr>
        <p:spPr bwMode="auto">
          <a:xfrm>
            <a:off x="1615440" y="4506052"/>
            <a:ext cx="3870960"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FontTx/>
              <a:buNone/>
            </a:pPr>
            <a:r>
              <a:rPr lang="ms-MY" dirty="0" smtClean="0">
                <a:solidFill>
                  <a:srgbClr val="212121"/>
                </a:solidFill>
              </a:rPr>
              <a:t>2. Rapport: </a:t>
            </a:r>
          </a:p>
          <a:p>
            <a:pPr marL="0" indent="0" algn="ctr" eaLnBrk="0" fontAlgn="base" hangingPunct="0">
              <a:lnSpc>
                <a:spcPct val="100000"/>
              </a:lnSpc>
              <a:spcBef>
                <a:spcPct val="0"/>
              </a:spcBef>
              <a:spcAft>
                <a:spcPct val="0"/>
              </a:spcAft>
              <a:buFontTx/>
              <a:buNone/>
            </a:pPr>
            <a:r>
              <a:rPr lang="ms-MY" dirty="0" smtClean="0">
                <a:solidFill>
                  <a:srgbClr val="212121"/>
                </a:solidFill>
              </a:rPr>
              <a:t>menafsirkan seseorang bagi memahami meningkatkan komunikasi dan tindak balas empati. </a:t>
            </a:r>
          </a:p>
        </p:txBody>
      </p:sp>
      <p:pic>
        <p:nvPicPr>
          <p:cNvPr id="4" name="Picture 2" descr="Image result for 4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91404">
            <a:off x="2971085" y="-109732"/>
            <a:ext cx="5813075" cy="43186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69302" y="274320"/>
            <a:ext cx="11216640" cy="1325563"/>
          </a:xfrm>
          <a:solidFill>
            <a:schemeClr val="bg1"/>
          </a:solidFill>
          <a:ln>
            <a:solidFill>
              <a:schemeClr val="tx1"/>
            </a:solidFill>
          </a:ln>
        </p:spPr>
        <p:txBody>
          <a:bodyPr/>
          <a:lstStyle/>
          <a:p>
            <a:pPr algn="ctr"/>
            <a:r>
              <a:rPr lang="en-US" dirty="0" err="1" smtClean="0">
                <a:latin typeface="Bauhaus 93" panose="04030905020B02020C02" pitchFamily="82" charset="0"/>
              </a:rPr>
              <a:t>Keistimewaan</a:t>
            </a:r>
            <a:r>
              <a:rPr lang="en-US" dirty="0" smtClean="0">
                <a:latin typeface="Bauhaus 93" panose="04030905020B02020C02" pitchFamily="82" charset="0"/>
              </a:rPr>
              <a:t> </a:t>
            </a:r>
            <a:r>
              <a:rPr lang="en-US" dirty="0" err="1" smtClean="0">
                <a:latin typeface="Bauhaus 93" panose="04030905020B02020C02" pitchFamily="82" charset="0"/>
              </a:rPr>
              <a:t>teknik</a:t>
            </a:r>
            <a:r>
              <a:rPr lang="en-US" dirty="0" smtClean="0">
                <a:latin typeface="Bauhaus 93" panose="04030905020B02020C02" pitchFamily="82" charset="0"/>
              </a:rPr>
              <a:t> NLP </a:t>
            </a:r>
            <a:r>
              <a:rPr lang="en-US" dirty="0" err="1" smtClean="0">
                <a:latin typeface="Bauhaus 93" panose="04030905020B02020C02" pitchFamily="82" charset="0"/>
              </a:rPr>
              <a:t>dalam</a:t>
            </a:r>
            <a:r>
              <a:rPr lang="en-US" dirty="0" smtClean="0">
                <a:latin typeface="Bauhaus 93" panose="04030905020B02020C02" pitchFamily="82" charset="0"/>
              </a:rPr>
              <a:t> </a:t>
            </a:r>
            <a:r>
              <a:rPr lang="en-US" dirty="0" err="1" smtClean="0">
                <a:latin typeface="Bauhaus 93" panose="04030905020B02020C02" pitchFamily="82" charset="0"/>
              </a:rPr>
              <a:t>seni</a:t>
            </a:r>
            <a:r>
              <a:rPr lang="en-US" dirty="0" smtClean="0">
                <a:latin typeface="Bauhaus 93" panose="04030905020B02020C02" pitchFamily="82" charset="0"/>
              </a:rPr>
              <a:t> </a:t>
            </a:r>
            <a:r>
              <a:rPr lang="en-US" dirty="0" err="1" smtClean="0">
                <a:latin typeface="Bauhaus 93" panose="04030905020B02020C02" pitchFamily="82" charset="0"/>
              </a:rPr>
              <a:t>pengaruh</a:t>
            </a:r>
            <a:r>
              <a:rPr lang="en-US" dirty="0" smtClean="0">
                <a:latin typeface="Bauhaus 93" panose="04030905020B02020C02" pitchFamily="82" charset="0"/>
              </a:rPr>
              <a:t> </a:t>
            </a:r>
            <a:endParaRPr lang="en-US" dirty="0">
              <a:latin typeface="Bauhaus 93" panose="04030905020B02020C02" pitchFamily="82" charset="0"/>
            </a:endParaRPr>
          </a:p>
        </p:txBody>
      </p:sp>
      <p:sp>
        <p:nvSpPr>
          <p:cNvPr id="7" name="Rectangle 1"/>
          <p:cNvSpPr>
            <a:spLocks noGrp="1" noChangeArrowheads="1"/>
          </p:cNvSpPr>
          <p:nvPr>
            <p:ph idx="1"/>
          </p:nvPr>
        </p:nvSpPr>
        <p:spPr bwMode="auto">
          <a:xfrm>
            <a:off x="1082039" y="2155914"/>
            <a:ext cx="2651761"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ms-MY" b="1" i="0" u="none" strike="noStrike" cap="none" normalizeH="0" baseline="0" dirty="0" smtClean="0">
                <a:ln>
                  <a:noFill/>
                </a:ln>
                <a:solidFill>
                  <a:srgbClr val="212121"/>
                </a:solidFill>
                <a:effectLst/>
              </a:rPr>
              <a:t>1. Anchoring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ms-MY" b="0" i="0" u="none" strike="noStrike" cap="none" normalizeH="0" baseline="0" dirty="0" smtClean="0">
                <a:ln>
                  <a:noFill/>
                </a:ln>
                <a:solidFill>
                  <a:srgbClr val="212121"/>
                </a:solidFill>
                <a:effectLst/>
              </a:rPr>
              <a:t>Menghidupkan deria pengaktif emosi. </a:t>
            </a:r>
            <a:endParaRPr kumimoji="0" lang="ms-MY" b="0" i="0" u="none" strike="noStrike" cap="none" normalizeH="0" baseline="0" dirty="0" smtClean="0">
              <a:ln>
                <a:noFill/>
              </a:ln>
              <a:solidFill>
                <a:schemeClr val="tx1"/>
              </a:solidFill>
              <a:effectLst/>
            </a:endParaRPr>
          </a:p>
        </p:txBody>
      </p:sp>
      <p:sp>
        <p:nvSpPr>
          <p:cNvPr id="10" name="Rectangle 1"/>
          <p:cNvSpPr txBox="1">
            <a:spLocks noChangeArrowheads="1"/>
          </p:cNvSpPr>
          <p:nvPr/>
        </p:nvSpPr>
        <p:spPr bwMode="auto">
          <a:xfrm>
            <a:off x="8168640" y="1996115"/>
            <a:ext cx="3535679" cy="21544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FontTx/>
              <a:buNone/>
            </a:pPr>
            <a:r>
              <a:rPr lang="ms-MY" dirty="0" smtClean="0">
                <a:solidFill>
                  <a:srgbClr val="212121"/>
                </a:solidFill>
              </a:rPr>
              <a:t>4. Pemisahan visual / kinestetik (VKD): </a:t>
            </a:r>
          </a:p>
          <a:p>
            <a:pPr marL="0" indent="0" algn="ctr" eaLnBrk="0" fontAlgn="base" hangingPunct="0">
              <a:lnSpc>
                <a:spcPct val="100000"/>
              </a:lnSpc>
              <a:spcBef>
                <a:spcPct val="0"/>
              </a:spcBef>
              <a:spcAft>
                <a:spcPct val="0"/>
              </a:spcAft>
              <a:buFontTx/>
              <a:buNone/>
            </a:pPr>
            <a:r>
              <a:rPr lang="ms-MY" dirty="0" smtClean="0">
                <a:solidFill>
                  <a:srgbClr val="212121"/>
                </a:solidFill>
              </a:rPr>
              <a:t>menghapuskan pemikiran dan perasaan negatif</a:t>
            </a:r>
            <a:endParaRPr lang="ms-MY" dirty="0" smtClean="0"/>
          </a:p>
        </p:txBody>
      </p:sp>
    </p:spTree>
    <p:extLst>
      <p:ext uri="{BB962C8B-B14F-4D97-AF65-F5344CB8AC3E}">
        <p14:creationId xmlns:p14="http://schemas.microsoft.com/office/powerpoint/2010/main" val="1503687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nscious and unconscious mind N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449262"/>
            <a:ext cx="9197975" cy="600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7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s://images-na.ssl-images-amazon.com/images/I/81Tj8qrLmvL.jpg"/>
          <p:cNvPicPr>
            <a:picLocks noChangeAspect="1" noChangeArrowheads="1"/>
          </p:cNvPicPr>
          <p:nvPr/>
        </p:nvPicPr>
        <p:blipFill rotWithShape="1">
          <a:blip r:embed="rId2">
            <a:extLst>
              <a:ext uri="{28A0092B-C50C-407E-A947-70E740481C1C}">
                <a14:useLocalDpi xmlns:a14="http://schemas.microsoft.com/office/drawing/2010/main" val="0"/>
              </a:ext>
            </a:extLst>
          </a:blip>
          <a:srcRect t="28572" b="38571"/>
          <a:stretch/>
        </p:blipFill>
        <p:spPr bwMode="auto">
          <a:xfrm>
            <a:off x="2098675" y="1295400"/>
            <a:ext cx="8774043"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67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390" y="633276"/>
            <a:ext cx="10058400" cy="1609344"/>
          </a:xfrm>
        </p:spPr>
        <p:txBody>
          <a:bodyPr/>
          <a:lstStyle/>
          <a:p>
            <a:r>
              <a:rPr lang="en-US" altLang="ms-MY" dirty="0">
                <a:solidFill>
                  <a:srgbClr val="FF0000"/>
                </a:solidFill>
              </a:rPr>
              <a:t>MS</a:t>
            </a:r>
            <a:r>
              <a:rPr lang="en-US" altLang="ms-MY" dirty="0">
                <a:solidFill>
                  <a:schemeClr val="tx1"/>
                </a:solidFill>
              </a:rPr>
              <a:t> – Conscious Mind NLP</a:t>
            </a:r>
            <a:endParaRPr lang="ms-MY"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dirty="0"/>
          </a:p>
        </p:txBody>
      </p:sp>
      <p:sp>
        <p:nvSpPr>
          <p:cNvPr id="5" name="Content Placeholder 2"/>
          <p:cNvSpPr>
            <a:spLocks noGrp="1"/>
          </p:cNvSpPr>
          <p:nvPr>
            <p:ph idx="1"/>
          </p:nvPr>
        </p:nvSpPr>
        <p:spPr>
          <a:xfrm>
            <a:off x="1844995" y="2663228"/>
            <a:ext cx="9220795" cy="2869666"/>
          </a:xfrm>
        </p:spPr>
        <p:txBody>
          <a:bodyPr>
            <a:noAutofit/>
          </a:bodyPr>
          <a:lstStyle/>
          <a:p>
            <a:pPr eaLnBrk="1" hangingPunct="1"/>
            <a:r>
              <a:rPr lang="en-US" altLang="ms-MY" sz="2800" b="1" dirty="0"/>
              <a:t>MS</a:t>
            </a:r>
            <a:r>
              <a:rPr lang="en-US" altLang="ms-MY" sz="2800" dirty="0" smtClean="0"/>
              <a:t> </a:t>
            </a:r>
            <a:r>
              <a:rPr lang="en-US" altLang="ms-MY" sz="2800" dirty="0" err="1" smtClean="0"/>
              <a:t>menguasai</a:t>
            </a:r>
            <a:r>
              <a:rPr lang="en-US" altLang="ms-MY" sz="2800" dirty="0" smtClean="0"/>
              <a:t> </a:t>
            </a:r>
            <a:r>
              <a:rPr lang="en-US" altLang="ms-MY" sz="2800" b="1" dirty="0" smtClean="0"/>
              <a:t>10%</a:t>
            </a:r>
            <a:r>
              <a:rPr lang="en-US" altLang="ms-MY" sz="2800" dirty="0" smtClean="0"/>
              <a:t> </a:t>
            </a:r>
            <a:r>
              <a:rPr lang="en-US" altLang="ms-MY" sz="2800" dirty="0" err="1" smtClean="0"/>
              <a:t>dalam</a:t>
            </a:r>
            <a:r>
              <a:rPr lang="en-US" altLang="ms-MY" sz="2800" dirty="0" smtClean="0"/>
              <a:t> </a:t>
            </a:r>
            <a:r>
              <a:rPr lang="en-US" altLang="ms-MY" sz="2800" dirty="0" err="1" smtClean="0"/>
              <a:t>badan</a:t>
            </a:r>
            <a:r>
              <a:rPr lang="en-US" altLang="ms-MY" sz="2800" dirty="0" smtClean="0"/>
              <a:t> </a:t>
            </a:r>
            <a:r>
              <a:rPr lang="en-US" altLang="ms-MY" sz="2800" dirty="0" err="1" smtClean="0"/>
              <a:t>kita</a:t>
            </a:r>
            <a:endParaRPr lang="en-US" altLang="ms-MY" sz="2800" dirty="0" smtClean="0"/>
          </a:p>
          <a:p>
            <a:pPr eaLnBrk="1" hangingPunct="1"/>
            <a:r>
              <a:rPr lang="en-US" altLang="ms-MY" sz="2800" dirty="0" err="1" smtClean="0"/>
              <a:t>Laksanakan</a:t>
            </a:r>
            <a:r>
              <a:rPr lang="en-US" altLang="ms-MY" sz="2800" dirty="0" smtClean="0"/>
              <a:t> </a:t>
            </a:r>
            <a:r>
              <a:rPr lang="en-US" altLang="ms-MY" sz="2800" dirty="0" err="1" smtClean="0"/>
              <a:t>sesuatu</a:t>
            </a:r>
            <a:r>
              <a:rPr lang="en-US" altLang="ms-MY" sz="2800" dirty="0" smtClean="0"/>
              <a:t> </a:t>
            </a:r>
            <a:r>
              <a:rPr lang="en-US" altLang="ms-MY" sz="2800" dirty="0" err="1" smtClean="0"/>
              <a:t>mengikut</a:t>
            </a:r>
            <a:r>
              <a:rPr lang="en-US" altLang="ms-MY" sz="2800" dirty="0" smtClean="0"/>
              <a:t> </a:t>
            </a:r>
            <a:r>
              <a:rPr lang="en-US" altLang="ms-MY" sz="2800" dirty="0" err="1" smtClean="0"/>
              <a:t>logik</a:t>
            </a:r>
            <a:r>
              <a:rPr lang="en-US" altLang="ms-MY" sz="2800" dirty="0" smtClean="0"/>
              <a:t> </a:t>
            </a:r>
            <a:r>
              <a:rPr lang="en-US" altLang="ms-MY" sz="2800" dirty="0" err="1" smtClean="0"/>
              <a:t>dan</a:t>
            </a:r>
            <a:r>
              <a:rPr lang="en-US" altLang="ms-MY" sz="2800" dirty="0" smtClean="0"/>
              <a:t> </a:t>
            </a:r>
            <a:r>
              <a:rPr lang="en-US" altLang="ms-MY" sz="2800" dirty="0" err="1" smtClean="0"/>
              <a:t>garis</a:t>
            </a:r>
            <a:r>
              <a:rPr lang="en-US" altLang="ms-MY" sz="2800" dirty="0" smtClean="0"/>
              <a:t> </a:t>
            </a:r>
            <a:r>
              <a:rPr lang="en-US" altLang="ms-MY" sz="2800" dirty="0" err="1" smtClean="0"/>
              <a:t>panduan</a:t>
            </a:r>
            <a:endParaRPr lang="en-US" altLang="ms-MY" sz="2800" dirty="0" smtClean="0"/>
          </a:p>
          <a:p>
            <a:pPr eaLnBrk="1" hangingPunct="1"/>
            <a:r>
              <a:rPr lang="en-US" altLang="ms-MY" sz="2800" dirty="0" err="1" smtClean="0"/>
              <a:t>Cenderung</a:t>
            </a:r>
            <a:r>
              <a:rPr lang="en-US" altLang="ms-MY" sz="2800" dirty="0" smtClean="0"/>
              <a:t> </a:t>
            </a:r>
            <a:r>
              <a:rPr lang="en-US" altLang="ms-MY" sz="2800" dirty="0" err="1" smtClean="0"/>
              <a:t>kepada</a:t>
            </a:r>
            <a:r>
              <a:rPr lang="en-US" altLang="ms-MY" sz="2800" dirty="0" smtClean="0"/>
              <a:t> </a:t>
            </a:r>
            <a:r>
              <a:rPr lang="en-US" altLang="ms-MY" sz="2800" dirty="0" err="1" smtClean="0"/>
              <a:t>peraturan</a:t>
            </a:r>
            <a:r>
              <a:rPr lang="en-US" altLang="ms-MY" sz="2800" dirty="0" smtClean="0"/>
              <a:t> </a:t>
            </a:r>
            <a:r>
              <a:rPr lang="en-US" altLang="ms-MY" sz="2800" dirty="0" err="1" smtClean="0"/>
              <a:t>dan</a:t>
            </a:r>
            <a:r>
              <a:rPr lang="en-US" altLang="ms-MY" sz="2800" dirty="0" smtClean="0"/>
              <a:t> </a:t>
            </a:r>
            <a:r>
              <a:rPr lang="en-US" altLang="ms-MY" sz="2800" dirty="0" err="1" smtClean="0"/>
              <a:t>etika</a:t>
            </a:r>
            <a:endParaRPr lang="en-US" altLang="ms-MY" sz="2800" dirty="0" smtClean="0"/>
          </a:p>
          <a:p>
            <a:pPr eaLnBrk="1" hangingPunct="1"/>
            <a:r>
              <a:rPr lang="en-US" altLang="ms-MY" sz="2800" dirty="0" err="1" smtClean="0"/>
              <a:t>Kebiasannya</a:t>
            </a:r>
            <a:r>
              <a:rPr lang="en-US" altLang="ms-MY" sz="2800" dirty="0" smtClean="0"/>
              <a:t> </a:t>
            </a:r>
            <a:r>
              <a:rPr lang="en-US" altLang="ms-MY" sz="2800" dirty="0" err="1" smtClean="0"/>
              <a:t>ia</a:t>
            </a:r>
            <a:r>
              <a:rPr lang="en-US" altLang="ms-MY" sz="2800" dirty="0" smtClean="0"/>
              <a:t> </a:t>
            </a:r>
            <a:r>
              <a:rPr lang="en-US" altLang="ms-MY" sz="2800" dirty="0" err="1" smtClean="0"/>
              <a:t>akan</a:t>
            </a:r>
            <a:r>
              <a:rPr lang="en-US" altLang="ms-MY" sz="2800" dirty="0" smtClean="0"/>
              <a:t> </a:t>
            </a:r>
            <a:r>
              <a:rPr lang="en-US" altLang="ms-MY" sz="2800" dirty="0" err="1" smtClean="0"/>
              <a:t>terpamer</a:t>
            </a:r>
            <a:r>
              <a:rPr lang="en-US" altLang="ms-MY" sz="2800" dirty="0" smtClean="0"/>
              <a:t> </a:t>
            </a:r>
            <a:r>
              <a:rPr lang="en-US" altLang="ms-MY" sz="2800" dirty="0" err="1" smtClean="0"/>
              <a:t>mesej</a:t>
            </a:r>
            <a:r>
              <a:rPr lang="en-US" altLang="ms-MY" sz="2800" dirty="0" smtClean="0"/>
              <a:t> </a:t>
            </a:r>
            <a:r>
              <a:rPr lang="en-US" altLang="ms-MY" sz="2800" dirty="0" err="1" smtClean="0"/>
              <a:t>tindakbalas</a:t>
            </a:r>
            <a:r>
              <a:rPr lang="en-US" altLang="ms-MY" sz="2800" dirty="0" smtClean="0"/>
              <a:t> </a:t>
            </a:r>
            <a:r>
              <a:rPr lang="en-US" altLang="ms-MY" sz="2800" dirty="0" err="1" smtClean="0"/>
              <a:t>melalui</a:t>
            </a:r>
            <a:r>
              <a:rPr lang="en-US" altLang="ms-MY" sz="2800" dirty="0" smtClean="0"/>
              <a:t> </a:t>
            </a:r>
            <a:r>
              <a:rPr lang="en-US" altLang="ms-MY" sz="2800" dirty="0" err="1" smtClean="0"/>
              <a:t>bahasa</a:t>
            </a:r>
            <a:r>
              <a:rPr lang="en-US" altLang="ms-MY" sz="2800" dirty="0" smtClean="0"/>
              <a:t> </a:t>
            </a:r>
            <a:r>
              <a:rPr lang="en-US" altLang="ms-MY" sz="2800" dirty="0" err="1" smtClean="0"/>
              <a:t>badan</a:t>
            </a:r>
            <a:r>
              <a:rPr lang="en-US" altLang="ms-MY" sz="2800" dirty="0" smtClean="0"/>
              <a:t> </a:t>
            </a:r>
            <a:r>
              <a:rPr lang="en-US" altLang="ms-MY" sz="2800" dirty="0" err="1" smtClean="0"/>
              <a:t>dan</a:t>
            </a:r>
            <a:r>
              <a:rPr lang="en-US" altLang="ms-MY" sz="2800" dirty="0" smtClean="0"/>
              <a:t> </a:t>
            </a:r>
            <a:r>
              <a:rPr lang="en-US" altLang="ms-MY" sz="2800" dirty="0" err="1" smtClean="0"/>
              <a:t>gerak</a:t>
            </a:r>
            <a:r>
              <a:rPr lang="en-US" altLang="ms-MY" sz="2800" dirty="0" smtClean="0"/>
              <a:t> </a:t>
            </a:r>
            <a:r>
              <a:rPr lang="en-US" altLang="ms-MY" sz="2800" dirty="0" err="1" smtClean="0"/>
              <a:t>badan</a:t>
            </a:r>
            <a:endParaRPr lang="en-US" altLang="ms-MY" sz="2800" dirty="0" smtClean="0"/>
          </a:p>
        </p:txBody>
      </p:sp>
    </p:spTree>
    <p:extLst>
      <p:ext uri="{BB962C8B-B14F-4D97-AF65-F5344CB8AC3E}">
        <p14:creationId xmlns:p14="http://schemas.microsoft.com/office/powerpoint/2010/main" val="413897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990" y="716901"/>
            <a:ext cx="10058400" cy="1609344"/>
          </a:xfrm>
        </p:spPr>
        <p:txBody>
          <a:bodyPr/>
          <a:lstStyle/>
          <a:p>
            <a:r>
              <a:rPr lang="en-US" altLang="ms-MY" dirty="0">
                <a:solidFill>
                  <a:srgbClr val="FF0000"/>
                </a:solidFill>
              </a:rPr>
              <a:t>MS</a:t>
            </a:r>
            <a:r>
              <a:rPr lang="en-US" altLang="ms-MY" dirty="0">
                <a:solidFill>
                  <a:schemeClr val="tx1"/>
                </a:solidFill>
              </a:rPr>
              <a:t> – Conscious Mind NLP</a:t>
            </a:r>
            <a:endParaRPr lang="ms-MY"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sp>
        <p:nvSpPr>
          <p:cNvPr id="5" name="Content Placeholder 2"/>
          <p:cNvSpPr>
            <a:spLocks noGrp="1"/>
          </p:cNvSpPr>
          <p:nvPr>
            <p:ph idx="1"/>
          </p:nvPr>
        </p:nvSpPr>
        <p:spPr>
          <a:xfrm>
            <a:off x="1411042" y="2539242"/>
            <a:ext cx="10058400" cy="4050792"/>
          </a:xfrm>
        </p:spPr>
        <p:txBody>
          <a:bodyPr>
            <a:noAutofit/>
          </a:bodyPr>
          <a:lstStyle/>
          <a:p>
            <a:pPr marL="457200" indent="-457200">
              <a:buFont typeface="Arial" pitchFamily="34" charset="0"/>
              <a:buChar char="•"/>
              <a:defRPr/>
            </a:pPr>
            <a:r>
              <a:rPr lang="en-US" sz="2800" dirty="0" err="1">
                <a:cs typeface="Arial" charset="0"/>
              </a:rPr>
              <a:t>Adalah</a:t>
            </a:r>
            <a:r>
              <a:rPr lang="en-US" sz="2800" dirty="0">
                <a:cs typeface="Arial" charset="0"/>
              </a:rPr>
              <a:t> </a:t>
            </a:r>
            <a:r>
              <a:rPr lang="en-US" sz="2800" dirty="0" err="1">
                <a:cs typeface="Arial" charset="0"/>
              </a:rPr>
              <a:t>gaya</a:t>
            </a:r>
            <a:r>
              <a:rPr lang="en-US" sz="2800" dirty="0">
                <a:cs typeface="Arial" charset="0"/>
              </a:rPr>
              <a:t> </a:t>
            </a:r>
            <a:r>
              <a:rPr lang="en-US" sz="2800" dirty="0" err="1">
                <a:cs typeface="Arial" charset="0"/>
              </a:rPr>
              <a:t>pemprosesan</a:t>
            </a:r>
            <a:r>
              <a:rPr lang="en-US" sz="2800" dirty="0">
                <a:cs typeface="Arial" charset="0"/>
              </a:rPr>
              <a:t> info </a:t>
            </a:r>
            <a:r>
              <a:rPr lang="en-US" sz="2800" dirty="0" err="1">
                <a:cs typeface="Arial" charset="0"/>
              </a:rPr>
              <a:t>melalui</a:t>
            </a:r>
            <a:r>
              <a:rPr lang="en-US" sz="2800" dirty="0">
                <a:cs typeface="Arial" charset="0"/>
              </a:rPr>
              <a:t> </a:t>
            </a:r>
            <a:r>
              <a:rPr lang="en-US" sz="2800" dirty="0" err="1">
                <a:cs typeface="Arial" charset="0"/>
              </a:rPr>
              <a:t>bahasa</a:t>
            </a:r>
            <a:r>
              <a:rPr lang="en-US" sz="2800" dirty="0">
                <a:cs typeface="Arial" charset="0"/>
              </a:rPr>
              <a:t> </a:t>
            </a:r>
            <a:r>
              <a:rPr lang="en-US" sz="2800" dirty="0" err="1" smtClean="0">
                <a:cs typeface="Arial" charset="0"/>
              </a:rPr>
              <a:t>otak</a:t>
            </a:r>
            <a:endParaRPr lang="en-US" sz="2800" dirty="0">
              <a:cs typeface="Arial" charset="0"/>
            </a:endParaRPr>
          </a:p>
          <a:p>
            <a:pPr marL="457200" indent="-457200">
              <a:buFont typeface="Arial" pitchFamily="34" charset="0"/>
              <a:buChar char="•"/>
              <a:defRPr/>
            </a:pPr>
            <a:r>
              <a:rPr lang="en-US" sz="2800" dirty="0">
                <a:cs typeface="Arial" charset="0"/>
              </a:rPr>
              <a:t>Bahasa </a:t>
            </a:r>
            <a:r>
              <a:rPr lang="en-US" sz="2800" dirty="0" err="1">
                <a:cs typeface="Arial" charset="0"/>
              </a:rPr>
              <a:t>otak</a:t>
            </a:r>
            <a:r>
              <a:rPr lang="en-US" sz="2800" dirty="0">
                <a:cs typeface="Arial" charset="0"/>
              </a:rPr>
              <a:t> </a:t>
            </a:r>
            <a:r>
              <a:rPr lang="en-US" sz="2800" dirty="0" smtClean="0">
                <a:cs typeface="Arial" charset="0"/>
              </a:rPr>
              <a:t>(</a:t>
            </a:r>
            <a:r>
              <a:rPr lang="en-US" sz="2800" dirty="0">
                <a:cs typeface="Arial" charset="0"/>
              </a:rPr>
              <a:t>brain language) – VAKT</a:t>
            </a:r>
          </a:p>
          <a:p>
            <a:pPr lvl="1">
              <a:defRPr/>
            </a:pPr>
            <a:r>
              <a:rPr lang="en-US" sz="2800" dirty="0">
                <a:cs typeface="Arial" charset="0"/>
              </a:rPr>
              <a:t> </a:t>
            </a:r>
            <a:r>
              <a:rPr lang="en-US" sz="2800" dirty="0">
                <a:solidFill>
                  <a:srgbClr val="FF0000"/>
                </a:solidFill>
                <a:cs typeface="Arial" charset="0"/>
              </a:rPr>
              <a:t>V</a:t>
            </a:r>
            <a:r>
              <a:rPr lang="en-US" sz="2800" dirty="0">
                <a:cs typeface="Arial" charset="0"/>
              </a:rPr>
              <a:t> = visual</a:t>
            </a:r>
          </a:p>
          <a:p>
            <a:pPr lvl="1">
              <a:defRPr/>
            </a:pPr>
            <a:r>
              <a:rPr lang="en-US" sz="2800" dirty="0">
                <a:cs typeface="Arial" charset="0"/>
              </a:rPr>
              <a:t> </a:t>
            </a:r>
            <a:r>
              <a:rPr lang="en-US" sz="2800" dirty="0">
                <a:solidFill>
                  <a:srgbClr val="FF0000"/>
                </a:solidFill>
                <a:cs typeface="Arial" charset="0"/>
              </a:rPr>
              <a:t>A</a:t>
            </a:r>
            <a:r>
              <a:rPr lang="en-US" sz="2800" dirty="0">
                <a:cs typeface="Arial" charset="0"/>
              </a:rPr>
              <a:t> = Auditory</a:t>
            </a:r>
          </a:p>
          <a:p>
            <a:pPr lvl="1">
              <a:defRPr/>
            </a:pPr>
            <a:r>
              <a:rPr lang="en-US" sz="2800" dirty="0">
                <a:cs typeface="Arial" charset="0"/>
              </a:rPr>
              <a:t> </a:t>
            </a:r>
            <a:r>
              <a:rPr lang="en-US" sz="2800" dirty="0">
                <a:solidFill>
                  <a:srgbClr val="FF0000"/>
                </a:solidFill>
                <a:cs typeface="Arial" charset="0"/>
              </a:rPr>
              <a:t>K</a:t>
            </a:r>
            <a:r>
              <a:rPr lang="en-US" sz="2800" dirty="0">
                <a:cs typeface="Arial" charset="0"/>
              </a:rPr>
              <a:t> = kinesthetic</a:t>
            </a:r>
          </a:p>
          <a:p>
            <a:pPr lvl="1">
              <a:defRPr/>
            </a:pPr>
            <a:r>
              <a:rPr lang="en-US" sz="2800" dirty="0">
                <a:cs typeface="Arial" charset="0"/>
              </a:rPr>
              <a:t> </a:t>
            </a:r>
            <a:r>
              <a:rPr lang="en-US" sz="2800" dirty="0">
                <a:solidFill>
                  <a:srgbClr val="FF0000"/>
                </a:solidFill>
                <a:cs typeface="Arial" charset="0"/>
              </a:rPr>
              <a:t>T</a:t>
            </a:r>
            <a:r>
              <a:rPr lang="en-US" sz="2800" dirty="0">
                <a:cs typeface="Arial" charset="0"/>
              </a:rPr>
              <a:t> = Tactile </a:t>
            </a:r>
          </a:p>
        </p:txBody>
      </p:sp>
      <p:pic>
        <p:nvPicPr>
          <p:cNvPr id="6" name="Picture 2" descr="http://1.bp.blogspot.com/_XhhWTXEY1Js/TPrTUz311_I/AAAAAAAAARs/mR0X3_BRA_0/s1600/nlp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99785">
            <a:off x="7143169" y="3354255"/>
            <a:ext cx="4110038"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337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7890" name="Picture 2" descr="https://i.pinimg.com/originals/0c/8a/eb/0c8aeb9831e17e617b87ba1dd98a21a7.png"/>
          <p:cNvPicPr>
            <a:picLocks noChangeAspect="1" noChangeArrowheads="1"/>
          </p:cNvPicPr>
          <p:nvPr/>
        </p:nvPicPr>
        <p:blipFill rotWithShape="1">
          <a:blip r:embed="rId2">
            <a:extLst>
              <a:ext uri="{28A0092B-C50C-407E-A947-70E740481C1C}">
                <a14:useLocalDpi xmlns:a14="http://schemas.microsoft.com/office/drawing/2010/main" val="0"/>
              </a:ext>
            </a:extLst>
          </a:blip>
          <a:srcRect t="22000" b="18286"/>
          <a:stretch/>
        </p:blipFill>
        <p:spPr bwMode="auto">
          <a:xfrm>
            <a:off x="2495641" y="323850"/>
            <a:ext cx="7200718"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1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23" y="247650"/>
            <a:ext cx="10058400" cy="1609344"/>
          </a:xfrm>
        </p:spPr>
        <p:txBody>
          <a:bodyPr/>
          <a:lstStyle/>
          <a:p>
            <a:r>
              <a:rPr lang="en-US" altLang="ms-MY" dirty="0" smtClean="0">
                <a:solidFill>
                  <a:srgbClr val="0070C0"/>
                </a:solidFill>
              </a:rPr>
              <a:t>MSS</a:t>
            </a:r>
            <a:r>
              <a:rPr lang="en-US" altLang="ms-MY" dirty="0" smtClean="0">
                <a:solidFill>
                  <a:schemeClr val="tx1"/>
                </a:solidFill>
              </a:rPr>
              <a:t> </a:t>
            </a:r>
            <a:r>
              <a:rPr lang="en-US" altLang="ms-MY" dirty="0">
                <a:solidFill>
                  <a:schemeClr val="tx1"/>
                </a:solidFill>
              </a:rPr>
              <a:t>– </a:t>
            </a:r>
            <a:r>
              <a:rPr lang="en-US" altLang="ms-MY" dirty="0"/>
              <a:t>Subconscious </a:t>
            </a:r>
            <a:r>
              <a:rPr lang="en-US" altLang="ms-MY" dirty="0" smtClean="0">
                <a:solidFill>
                  <a:schemeClr val="tx1"/>
                </a:solidFill>
              </a:rPr>
              <a:t>Mind </a:t>
            </a:r>
            <a:r>
              <a:rPr lang="en-US" altLang="ms-MY" dirty="0">
                <a:solidFill>
                  <a:schemeClr val="tx1"/>
                </a:solidFill>
              </a:rPr>
              <a:t>NLP</a:t>
            </a:r>
            <a:endParaRPr lang="ms-MY"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36</a:t>
            </a:fld>
            <a:endParaRPr lang="en-US" dirty="0"/>
          </a:p>
        </p:txBody>
      </p:sp>
      <p:sp>
        <p:nvSpPr>
          <p:cNvPr id="5" name="Content Placeholder 2"/>
          <p:cNvSpPr>
            <a:spLocks noGrp="1"/>
          </p:cNvSpPr>
          <p:nvPr>
            <p:ph idx="1"/>
          </p:nvPr>
        </p:nvSpPr>
        <p:spPr>
          <a:xfrm>
            <a:off x="1411042" y="1609344"/>
            <a:ext cx="10058400" cy="4050792"/>
          </a:xfrm>
        </p:spPr>
        <p:txBody>
          <a:bodyPr>
            <a:noAutofit/>
          </a:bodyPr>
          <a:lstStyle/>
          <a:p>
            <a:pPr>
              <a:lnSpc>
                <a:spcPct val="150000"/>
              </a:lnSpc>
            </a:pPr>
            <a:r>
              <a:rPr lang="en-US" altLang="ms-MY" sz="2800" b="1" dirty="0"/>
              <a:t>MSS</a:t>
            </a:r>
            <a:r>
              <a:rPr lang="en-US" altLang="ms-MY" sz="2800" dirty="0"/>
              <a:t> </a:t>
            </a:r>
            <a:r>
              <a:rPr lang="en-US" altLang="ms-MY" sz="2800" dirty="0" err="1"/>
              <a:t>menguasai</a:t>
            </a:r>
            <a:r>
              <a:rPr lang="en-US" altLang="ms-MY" sz="2800" dirty="0"/>
              <a:t> </a:t>
            </a:r>
            <a:r>
              <a:rPr lang="en-US" altLang="ms-MY" sz="2800" b="1" dirty="0">
                <a:solidFill>
                  <a:schemeClr val="accent5"/>
                </a:solidFill>
              </a:rPr>
              <a:t>90%</a:t>
            </a:r>
            <a:r>
              <a:rPr lang="en-US" altLang="ms-MY" sz="2800" dirty="0">
                <a:solidFill>
                  <a:schemeClr val="accent5"/>
                </a:solidFill>
              </a:rPr>
              <a:t> </a:t>
            </a:r>
            <a:r>
              <a:rPr lang="en-US" altLang="ms-MY" sz="2800" dirty="0" err="1"/>
              <a:t>dalam</a:t>
            </a:r>
            <a:r>
              <a:rPr lang="en-US" altLang="ms-MY" sz="2800" dirty="0"/>
              <a:t> </a:t>
            </a:r>
            <a:r>
              <a:rPr lang="en-US" altLang="ms-MY" sz="2800" dirty="0" err="1"/>
              <a:t>badan</a:t>
            </a:r>
            <a:r>
              <a:rPr lang="en-US" altLang="ms-MY" sz="2800" dirty="0"/>
              <a:t> </a:t>
            </a:r>
            <a:r>
              <a:rPr lang="en-US" altLang="ms-MY" sz="2800" dirty="0" err="1"/>
              <a:t>kita</a:t>
            </a:r>
            <a:endParaRPr lang="en-US" altLang="ms-MY" sz="2800" dirty="0"/>
          </a:p>
          <a:p>
            <a:pPr>
              <a:lnSpc>
                <a:spcPct val="150000"/>
              </a:lnSpc>
            </a:pPr>
            <a:r>
              <a:rPr lang="en-US" altLang="ms-MY" sz="2800" dirty="0" err="1"/>
              <a:t>Laksanakan</a:t>
            </a:r>
            <a:r>
              <a:rPr lang="en-US" altLang="ms-MY" sz="2800" dirty="0"/>
              <a:t> </a:t>
            </a:r>
            <a:r>
              <a:rPr lang="en-US" altLang="ms-MY" sz="2800" dirty="0" err="1"/>
              <a:t>sesuatu</a:t>
            </a:r>
            <a:r>
              <a:rPr lang="en-US" altLang="ms-MY" sz="2800" dirty="0"/>
              <a:t> yang </a:t>
            </a:r>
            <a:r>
              <a:rPr lang="en-US" altLang="ms-MY" sz="2800" dirty="0" err="1"/>
              <a:t>kita</a:t>
            </a:r>
            <a:r>
              <a:rPr lang="en-US" altLang="ms-MY" sz="2800" dirty="0"/>
              <a:t> / orang </a:t>
            </a:r>
            <a:r>
              <a:rPr lang="en-US" altLang="ms-MY" sz="2800" dirty="0" err="1"/>
              <a:t>sukai</a:t>
            </a:r>
            <a:endParaRPr lang="en-US" altLang="ms-MY" sz="2800" dirty="0"/>
          </a:p>
          <a:p>
            <a:pPr>
              <a:lnSpc>
                <a:spcPct val="150000"/>
              </a:lnSpc>
            </a:pPr>
            <a:r>
              <a:rPr lang="en-US" altLang="ms-MY" sz="2800" dirty="0" err="1" smtClean="0"/>
              <a:t>Melakukan</a:t>
            </a:r>
            <a:r>
              <a:rPr lang="en-US" altLang="ms-MY" sz="2800" dirty="0" smtClean="0"/>
              <a:t> </a:t>
            </a:r>
            <a:r>
              <a:rPr lang="en-US" altLang="ms-MY" sz="2800" dirty="0"/>
              <a:t>yang </a:t>
            </a:r>
            <a:r>
              <a:rPr lang="en-US" altLang="ms-MY" sz="2800" b="1" dirty="0">
                <a:solidFill>
                  <a:schemeClr val="accent5"/>
                </a:solidFill>
              </a:rPr>
              <a:t>DISUKAI</a:t>
            </a:r>
            <a:r>
              <a:rPr lang="en-US" altLang="ms-MY" sz="2800" dirty="0">
                <a:solidFill>
                  <a:schemeClr val="accent5"/>
                </a:solidFill>
              </a:rPr>
              <a:t> </a:t>
            </a:r>
            <a:r>
              <a:rPr lang="en-US" altLang="ms-MY" sz="2800" dirty="0" err="1"/>
              <a:t>menjadikan</a:t>
            </a:r>
            <a:r>
              <a:rPr lang="en-US" altLang="ms-MY" sz="2800" dirty="0"/>
              <a:t> </a:t>
            </a:r>
            <a:r>
              <a:rPr lang="en-US" altLang="ms-MY" sz="2800" dirty="0" err="1"/>
              <a:t>kita</a:t>
            </a:r>
            <a:r>
              <a:rPr lang="en-US" altLang="ms-MY" sz="2800" dirty="0"/>
              <a:t> </a:t>
            </a:r>
            <a:r>
              <a:rPr lang="en-US" altLang="ms-MY" sz="2800" dirty="0" err="1"/>
              <a:t>lebih</a:t>
            </a:r>
            <a:r>
              <a:rPr lang="en-US" altLang="ms-MY" sz="2800" dirty="0"/>
              <a:t> </a:t>
            </a:r>
            <a:r>
              <a:rPr lang="en-US" altLang="ms-MY" sz="2800" dirty="0" err="1"/>
              <a:t>positif</a:t>
            </a:r>
            <a:r>
              <a:rPr lang="en-US" altLang="ms-MY" sz="2800" dirty="0"/>
              <a:t>, </a:t>
            </a:r>
            <a:r>
              <a:rPr lang="en-US" altLang="ms-MY" sz="2800" dirty="0" err="1"/>
              <a:t>tabah</a:t>
            </a:r>
            <a:r>
              <a:rPr lang="en-US" altLang="ms-MY" sz="2800" dirty="0"/>
              <a:t>, </a:t>
            </a:r>
            <a:r>
              <a:rPr lang="en-US" altLang="ms-MY" sz="2800" dirty="0" err="1"/>
              <a:t>gembira</a:t>
            </a:r>
            <a:r>
              <a:rPr lang="en-US" altLang="ms-MY" sz="2800" dirty="0"/>
              <a:t>, </a:t>
            </a:r>
            <a:r>
              <a:rPr lang="en-US" altLang="ms-MY" sz="2800" dirty="0" err="1"/>
              <a:t>tenang</a:t>
            </a:r>
            <a:r>
              <a:rPr lang="en-US" altLang="ms-MY" sz="2800" dirty="0"/>
              <a:t>, </a:t>
            </a:r>
            <a:r>
              <a:rPr lang="en-US" altLang="ms-MY" sz="2800" dirty="0" err="1"/>
              <a:t>sabar</a:t>
            </a:r>
            <a:endParaRPr lang="en-US" altLang="ms-MY" sz="2800" dirty="0"/>
          </a:p>
          <a:p>
            <a:pPr>
              <a:lnSpc>
                <a:spcPct val="150000"/>
              </a:lnSpc>
            </a:pPr>
            <a:r>
              <a:rPr lang="en-US" altLang="ms-MY" sz="2800" dirty="0" err="1" smtClean="0"/>
              <a:t>Apabila</a:t>
            </a:r>
            <a:r>
              <a:rPr lang="en-US" altLang="ms-MY" sz="2800" dirty="0" smtClean="0"/>
              <a:t> </a:t>
            </a:r>
            <a:r>
              <a:rPr lang="en-US" altLang="ms-MY" sz="2800" dirty="0" err="1"/>
              <a:t>bertindak</a:t>
            </a:r>
            <a:r>
              <a:rPr lang="en-US" altLang="ms-MY" sz="2800" dirty="0"/>
              <a:t> </a:t>
            </a:r>
            <a:r>
              <a:rPr lang="en-US" altLang="ms-MY" sz="2800" dirty="0" err="1"/>
              <a:t>melakukan</a:t>
            </a:r>
            <a:r>
              <a:rPr lang="en-US" altLang="ms-MY" sz="2800" dirty="0"/>
              <a:t> </a:t>
            </a:r>
            <a:r>
              <a:rPr lang="en-US" altLang="ms-MY" sz="2800" dirty="0" err="1"/>
              <a:t>perkara</a:t>
            </a:r>
            <a:r>
              <a:rPr lang="en-US" altLang="ms-MY" sz="2800" dirty="0"/>
              <a:t> yang </a:t>
            </a:r>
            <a:r>
              <a:rPr lang="en-US" altLang="ms-MY" sz="2800" b="1" dirty="0">
                <a:solidFill>
                  <a:schemeClr val="accent5"/>
                </a:solidFill>
              </a:rPr>
              <a:t>TIDAK DISUKAI</a:t>
            </a:r>
            <a:r>
              <a:rPr lang="en-US" altLang="ms-MY" sz="2800" dirty="0">
                <a:solidFill>
                  <a:schemeClr val="accent5"/>
                </a:solidFill>
              </a:rPr>
              <a:t> </a:t>
            </a:r>
            <a:r>
              <a:rPr lang="en-US" altLang="ms-MY" sz="2800" dirty="0" err="1"/>
              <a:t>dengan</a:t>
            </a:r>
            <a:r>
              <a:rPr lang="en-US" altLang="ms-MY" sz="2800" dirty="0"/>
              <a:t> </a:t>
            </a:r>
            <a:r>
              <a:rPr lang="en-US" altLang="ms-MY" sz="2800" dirty="0" err="1"/>
              <a:t>melebihi</a:t>
            </a:r>
            <a:r>
              <a:rPr lang="en-US" altLang="ms-MY" sz="2800" dirty="0"/>
              <a:t> </a:t>
            </a:r>
            <a:r>
              <a:rPr lang="en-US" altLang="ms-MY" sz="2800" b="1" dirty="0">
                <a:solidFill>
                  <a:schemeClr val="accent5"/>
                </a:solidFill>
              </a:rPr>
              <a:t>70%</a:t>
            </a:r>
            <a:r>
              <a:rPr lang="en-US" altLang="ms-MY" sz="2800" dirty="0"/>
              <a:t> , </a:t>
            </a:r>
            <a:r>
              <a:rPr lang="en-US" altLang="ms-MY" sz="2800" dirty="0" err="1"/>
              <a:t>kita</a:t>
            </a:r>
            <a:r>
              <a:rPr lang="en-US" altLang="ms-MY" sz="2800" dirty="0"/>
              <a:t> </a:t>
            </a:r>
            <a:r>
              <a:rPr lang="en-US" altLang="ms-MY" sz="2800" dirty="0" err="1"/>
              <a:t>mula</a:t>
            </a:r>
            <a:r>
              <a:rPr lang="en-US" altLang="ms-MY" sz="2800" dirty="0"/>
              <a:t> </a:t>
            </a:r>
            <a:r>
              <a:rPr lang="en-US" altLang="ms-MY" sz="2800" dirty="0" err="1"/>
              <a:t>kemurungan</a:t>
            </a:r>
            <a:r>
              <a:rPr lang="en-US" altLang="ms-MY" sz="2800" dirty="0"/>
              <a:t>, </a:t>
            </a:r>
            <a:r>
              <a:rPr lang="en-US" altLang="ms-MY" sz="2800" dirty="0" err="1"/>
              <a:t>tertekan</a:t>
            </a:r>
            <a:r>
              <a:rPr lang="en-US" altLang="ms-MY" sz="2800" dirty="0"/>
              <a:t>, </a:t>
            </a:r>
            <a:r>
              <a:rPr lang="en-US" altLang="ms-MY" sz="2800" dirty="0" err="1"/>
              <a:t>melenting</a:t>
            </a:r>
            <a:r>
              <a:rPr lang="en-US" altLang="ms-MY" sz="2800" dirty="0"/>
              <a:t>, </a:t>
            </a:r>
            <a:r>
              <a:rPr lang="en-US" altLang="ms-MY" sz="2800" dirty="0" err="1"/>
              <a:t>panas</a:t>
            </a:r>
            <a:r>
              <a:rPr lang="en-US" altLang="ms-MY" sz="2800" dirty="0"/>
              <a:t> </a:t>
            </a:r>
            <a:r>
              <a:rPr lang="en-US" altLang="ms-MY" sz="2800" dirty="0" err="1"/>
              <a:t>baran</a:t>
            </a:r>
            <a:r>
              <a:rPr lang="en-US" altLang="ms-MY" sz="2800" dirty="0"/>
              <a:t> </a:t>
            </a:r>
            <a:r>
              <a:rPr lang="en-US" altLang="ms-MY" sz="2800" dirty="0" err="1"/>
              <a:t>dan</a:t>
            </a:r>
            <a:r>
              <a:rPr lang="en-US" altLang="ms-MY" sz="2800" dirty="0"/>
              <a:t> </a:t>
            </a:r>
            <a:r>
              <a:rPr lang="en-US" altLang="ms-MY" sz="2800" dirty="0" err="1"/>
              <a:t>sebagainya</a:t>
            </a:r>
            <a:endParaRPr lang="en-US" altLang="ms-MY" sz="2800" dirty="0"/>
          </a:p>
        </p:txBody>
      </p:sp>
    </p:spTree>
    <p:extLst>
      <p:ext uri="{BB962C8B-B14F-4D97-AF65-F5344CB8AC3E}">
        <p14:creationId xmlns:p14="http://schemas.microsoft.com/office/powerpoint/2010/main" val="2999536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182" y="647700"/>
            <a:ext cx="10058400" cy="1609344"/>
          </a:xfrm>
        </p:spPr>
        <p:txBody>
          <a:bodyPr/>
          <a:lstStyle/>
          <a:p>
            <a:r>
              <a:rPr lang="en-US" sz="8000" b="1" dirty="0" smtClean="0"/>
              <a:t>11</a:t>
            </a:r>
            <a:r>
              <a:rPr lang="en-US" sz="7200" dirty="0" smtClean="0"/>
              <a:t> </a:t>
            </a:r>
            <a:r>
              <a:rPr lang="en-US" dirty="0" smtClean="0"/>
              <a:t>PERKARA YANG DISUKAI </a:t>
            </a:r>
            <a:r>
              <a:rPr lang="en-US" dirty="0" smtClean="0">
                <a:solidFill>
                  <a:srgbClr val="0070C0"/>
                </a:solidFill>
              </a:rPr>
              <a:t>MSS</a:t>
            </a:r>
            <a:r>
              <a:rPr lang="en-US" dirty="0" smtClean="0"/>
              <a:t>?</a:t>
            </a:r>
            <a:endParaRPr lang="ms-MY" dirty="0"/>
          </a:p>
        </p:txBody>
      </p:sp>
      <p:sp>
        <p:nvSpPr>
          <p:cNvPr id="3" name="Content Placeholder 2"/>
          <p:cNvSpPr>
            <a:spLocks noGrp="1"/>
          </p:cNvSpPr>
          <p:nvPr>
            <p:ph idx="1"/>
          </p:nvPr>
        </p:nvSpPr>
        <p:spPr>
          <a:xfrm>
            <a:off x="2652215" y="2128266"/>
            <a:ext cx="9539785" cy="4050792"/>
          </a:xfrm>
        </p:spPr>
        <p:txBody>
          <a:bodyPr>
            <a:noAutofit/>
          </a:bodyPr>
          <a:lstStyle/>
          <a:p>
            <a:pPr marL="514350" indent="-514350">
              <a:lnSpc>
                <a:spcPct val="150000"/>
              </a:lnSpc>
              <a:buFont typeface="Arial" charset="0"/>
              <a:buAutoNum type="arabicPeriod"/>
              <a:defRPr/>
            </a:pPr>
            <a:r>
              <a:rPr lang="en-US" sz="2800" dirty="0" err="1"/>
              <a:t>Suka</a:t>
            </a:r>
            <a:r>
              <a:rPr lang="en-US" sz="2800" dirty="0"/>
              <a:t> </a:t>
            </a:r>
            <a:r>
              <a:rPr lang="en-US" sz="2800" dirty="0" err="1"/>
              <a:t>Meminta</a:t>
            </a:r>
            <a:endParaRPr lang="en-US" sz="2800" dirty="0"/>
          </a:p>
          <a:p>
            <a:pPr marL="514350" indent="-514350">
              <a:lnSpc>
                <a:spcPct val="150000"/>
              </a:lnSpc>
              <a:buFont typeface="Arial" charset="0"/>
              <a:buAutoNum type="arabicPeriod"/>
              <a:defRPr/>
            </a:pPr>
            <a:r>
              <a:rPr lang="en-US" sz="2800" dirty="0" err="1" smtClean="0"/>
              <a:t>Suka</a:t>
            </a:r>
            <a:r>
              <a:rPr lang="en-US" sz="2800" dirty="0" smtClean="0"/>
              <a:t> </a:t>
            </a:r>
            <a:r>
              <a:rPr lang="en-US" sz="2800" dirty="0" err="1"/>
              <a:t>Jujur</a:t>
            </a:r>
            <a:endParaRPr lang="en-US" sz="2800" dirty="0"/>
          </a:p>
          <a:p>
            <a:pPr marL="514350" indent="-514350">
              <a:lnSpc>
                <a:spcPct val="150000"/>
              </a:lnSpc>
              <a:buFont typeface="Arial" charset="0"/>
              <a:buAutoNum type="arabicPeriod"/>
              <a:defRPr/>
            </a:pPr>
            <a:r>
              <a:rPr lang="en-US" sz="2800" dirty="0" err="1" smtClean="0"/>
              <a:t>Suka</a:t>
            </a:r>
            <a:r>
              <a:rPr lang="en-US" sz="2800" dirty="0" smtClean="0"/>
              <a:t> </a:t>
            </a:r>
            <a:r>
              <a:rPr lang="en-US" sz="2800" dirty="0" err="1"/>
              <a:t>pada</a:t>
            </a:r>
            <a:r>
              <a:rPr lang="en-US" sz="2800" dirty="0"/>
              <a:t> </a:t>
            </a:r>
            <a:r>
              <a:rPr lang="en-US" sz="2800" dirty="0" err="1"/>
              <a:t>ulangan</a:t>
            </a:r>
            <a:endParaRPr lang="en-US" sz="2800" dirty="0"/>
          </a:p>
          <a:p>
            <a:pPr marL="514350" indent="-514350">
              <a:lnSpc>
                <a:spcPct val="150000"/>
              </a:lnSpc>
              <a:buFont typeface="Arial" charset="0"/>
              <a:buAutoNum type="arabicPeriod"/>
              <a:defRPr/>
            </a:pPr>
            <a:r>
              <a:rPr lang="en-US" sz="2800" dirty="0" err="1" smtClean="0"/>
              <a:t>Suka</a:t>
            </a:r>
            <a:r>
              <a:rPr lang="en-US" sz="2800" dirty="0" smtClean="0"/>
              <a:t> </a:t>
            </a:r>
            <a:r>
              <a:rPr lang="en-US" sz="2800" dirty="0" err="1"/>
              <a:t>bermain</a:t>
            </a:r>
            <a:r>
              <a:rPr lang="en-US" sz="2800" dirty="0"/>
              <a:t> </a:t>
            </a:r>
            <a:r>
              <a:rPr lang="en-US" sz="2800" dirty="0" err="1"/>
              <a:t>dengan</a:t>
            </a:r>
            <a:r>
              <a:rPr lang="en-US" sz="2800" dirty="0"/>
              <a:t> </a:t>
            </a:r>
            <a:r>
              <a:rPr lang="en-US" sz="2800" dirty="0" err="1"/>
              <a:t>Emosi</a:t>
            </a:r>
            <a:r>
              <a:rPr lang="en-US" sz="2800" dirty="0"/>
              <a:t>. </a:t>
            </a:r>
            <a:endParaRPr lang="en-US" sz="2800" dirty="0" smtClean="0"/>
          </a:p>
          <a:p>
            <a:pPr marL="514350" indent="-514350">
              <a:lnSpc>
                <a:spcPct val="150000"/>
              </a:lnSpc>
              <a:buFont typeface="Arial" charset="0"/>
              <a:buAutoNum type="arabicPeriod"/>
              <a:defRPr/>
            </a:pPr>
            <a:r>
              <a:rPr lang="en-US" sz="2800" dirty="0" err="1" smtClean="0"/>
              <a:t>Suka</a:t>
            </a:r>
            <a:r>
              <a:rPr lang="en-US" sz="2800" dirty="0" smtClean="0"/>
              <a:t> </a:t>
            </a:r>
            <a:r>
              <a:rPr lang="en-US" sz="2800" dirty="0" err="1"/>
              <a:t>ikut</a:t>
            </a:r>
            <a:r>
              <a:rPr lang="en-US" sz="2800" dirty="0"/>
              <a:t> </a:t>
            </a:r>
            <a:r>
              <a:rPr lang="en-US" sz="2800" dirty="0" err="1"/>
              <a:t>tindak</a:t>
            </a:r>
            <a:r>
              <a:rPr lang="en-US" sz="2800" dirty="0"/>
              <a:t> </a:t>
            </a:r>
            <a:r>
              <a:rPr lang="en-US" sz="2800" dirty="0" err="1"/>
              <a:t>balas</a:t>
            </a:r>
            <a:r>
              <a:rPr lang="en-US" sz="2800" dirty="0"/>
              <a:t> </a:t>
            </a:r>
            <a:r>
              <a:rPr lang="en-US" sz="2800" dirty="0" err="1" smtClean="0"/>
              <a:t>badan</a:t>
            </a:r>
            <a:endParaRPr lang="en-US" altLang="ms-MY" sz="2800" dirty="0"/>
          </a:p>
          <a:p>
            <a:pPr>
              <a:lnSpc>
                <a:spcPct val="150000"/>
              </a:lnSpc>
            </a:pPr>
            <a:endParaRPr lang="ms-MY" sz="2800" dirty="0"/>
          </a:p>
        </p:txBody>
      </p:sp>
      <p:sp>
        <p:nvSpPr>
          <p:cNvPr id="4" name="Slide Number Placeholder 3"/>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74056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6387" y="1609344"/>
            <a:ext cx="9539785" cy="4050792"/>
          </a:xfrm>
        </p:spPr>
        <p:txBody>
          <a:bodyPr>
            <a:noAutofit/>
          </a:bodyPr>
          <a:lstStyle/>
          <a:p>
            <a:pPr marL="0" indent="0">
              <a:lnSpc>
                <a:spcPct val="150000"/>
              </a:lnSpc>
              <a:buNone/>
              <a:defRPr/>
            </a:pPr>
            <a:r>
              <a:rPr lang="en-US" altLang="ms-MY" dirty="0" smtClean="0"/>
              <a:t>6. </a:t>
            </a:r>
            <a:r>
              <a:rPr lang="en-US" altLang="ms-MY" dirty="0" err="1" smtClean="0"/>
              <a:t>Suka</a:t>
            </a:r>
            <a:r>
              <a:rPr lang="en-US" altLang="ms-MY" dirty="0" smtClean="0"/>
              <a:t> </a:t>
            </a:r>
            <a:r>
              <a:rPr lang="en-US" altLang="ms-MY" dirty="0" err="1"/>
              <a:t>persamaan</a:t>
            </a:r>
            <a:r>
              <a:rPr lang="en-US" altLang="ms-MY" dirty="0"/>
              <a:t> </a:t>
            </a:r>
            <a:r>
              <a:rPr lang="en-US" altLang="ms-MY" dirty="0" err="1"/>
              <a:t>situasi</a:t>
            </a:r>
            <a:r>
              <a:rPr lang="en-US" altLang="ms-MY" dirty="0"/>
              <a:t>. </a:t>
            </a:r>
            <a:r>
              <a:rPr lang="en-US" altLang="ms-MY" dirty="0" err="1"/>
              <a:t>Dapatkan</a:t>
            </a:r>
            <a:r>
              <a:rPr lang="en-US" altLang="ms-MY" dirty="0"/>
              <a:t> 3 </a:t>
            </a:r>
            <a:r>
              <a:rPr lang="en-US" altLang="ms-MY" dirty="0" err="1"/>
              <a:t>persamaan</a:t>
            </a:r>
            <a:r>
              <a:rPr lang="en-US" altLang="ms-MY" dirty="0"/>
              <a:t> </a:t>
            </a:r>
          </a:p>
          <a:p>
            <a:pPr marL="0" indent="0">
              <a:lnSpc>
                <a:spcPct val="150000"/>
              </a:lnSpc>
              <a:buNone/>
              <a:defRPr/>
            </a:pPr>
            <a:r>
              <a:rPr lang="en-US" altLang="ms-MY" dirty="0" smtClean="0"/>
              <a:t>7. </a:t>
            </a:r>
            <a:r>
              <a:rPr lang="en-US" altLang="ms-MY" dirty="0" err="1" smtClean="0"/>
              <a:t>Suka</a:t>
            </a:r>
            <a:r>
              <a:rPr lang="en-US" altLang="ms-MY" dirty="0" smtClean="0"/>
              <a:t> </a:t>
            </a:r>
            <a:r>
              <a:rPr lang="en-US" altLang="ms-MY" dirty="0" err="1"/>
              <a:t>perkataan</a:t>
            </a:r>
            <a:r>
              <a:rPr lang="en-US" altLang="ms-MY" dirty="0"/>
              <a:t> NAK : </a:t>
            </a:r>
            <a:r>
              <a:rPr lang="en-US" altLang="ms-MY" dirty="0" err="1"/>
              <a:t>Nak</a:t>
            </a:r>
            <a:r>
              <a:rPr lang="en-US" altLang="ms-MY" dirty="0"/>
              <a:t> </a:t>
            </a:r>
            <a:r>
              <a:rPr lang="en-US" altLang="ms-MY" dirty="0" err="1"/>
              <a:t>beli</a:t>
            </a:r>
            <a:r>
              <a:rPr lang="en-US" altLang="ms-MY" dirty="0"/>
              <a:t> / </a:t>
            </a:r>
            <a:r>
              <a:rPr lang="en-US" altLang="ms-MY" dirty="0" err="1"/>
              <a:t>Nak</a:t>
            </a:r>
            <a:r>
              <a:rPr lang="en-US" altLang="ms-MY" dirty="0"/>
              <a:t> </a:t>
            </a:r>
            <a:r>
              <a:rPr lang="en-US" altLang="ms-MY" dirty="0" err="1"/>
              <a:t>cuba</a:t>
            </a:r>
            <a:r>
              <a:rPr lang="en-US" altLang="ms-MY" dirty="0"/>
              <a:t> / </a:t>
            </a:r>
            <a:r>
              <a:rPr lang="en-US" altLang="ms-MY" dirty="0" err="1"/>
              <a:t>Nak</a:t>
            </a:r>
            <a:r>
              <a:rPr lang="en-US" altLang="ms-MY" dirty="0"/>
              <a:t> rasa</a:t>
            </a:r>
          </a:p>
          <a:p>
            <a:pPr marL="0" indent="0">
              <a:lnSpc>
                <a:spcPct val="150000"/>
              </a:lnSpc>
              <a:buNone/>
            </a:pPr>
            <a:r>
              <a:rPr lang="en-US" altLang="ms-MY" sz="2800" dirty="0" smtClean="0"/>
              <a:t>8</a:t>
            </a:r>
            <a:r>
              <a:rPr lang="en-US" altLang="ms-MY" sz="2800" dirty="0"/>
              <a:t>. </a:t>
            </a:r>
            <a:r>
              <a:rPr lang="en-US" altLang="ms-MY" sz="2800" dirty="0" err="1"/>
              <a:t>Suka</a:t>
            </a:r>
            <a:r>
              <a:rPr lang="en-US" altLang="ms-MY" sz="2800" dirty="0"/>
              <a:t> </a:t>
            </a:r>
            <a:r>
              <a:rPr lang="en-US" altLang="ms-MY" sz="2800" dirty="0" err="1"/>
              <a:t>diraikan</a:t>
            </a:r>
            <a:r>
              <a:rPr lang="en-US" altLang="ms-MY" sz="2800" dirty="0"/>
              <a:t> </a:t>
            </a:r>
          </a:p>
          <a:p>
            <a:pPr marL="0" indent="0">
              <a:lnSpc>
                <a:spcPct val="150000"/>
              </a:lnSpc>
              <a:buNone/>
            </a:pPr>
            <a:r>
              <a:rPr lang="en-US" altLang="ms-MY" sz="2800" dirty="0" smtClean="0"/>
              <a:t>9</a:t>
            </a:r>
            <a:r>
              <a:rPr lang="en-US" altLang="ms-MY" sz="2800" dirty="0"/>
              <a:t>. </a:t>
            </a:r>
            <a:r>
              <a:rPr lang="en-US" altLang="ms-MY" sz="2800" dirty="0" err="1"/>
              <a:t>Suka</a:t>
            </a:r>
            <a:r>
              <a:rPr lang="en-US" altLang="ms-MY" sz="2800" dirty="0"/>
              <a:t> </a:t>
            </a:r>
            <a:r>
              <a:rPr lang="en-US" altLang="ms-MY" sz="2800" dirty="0" err="1"/>
              <a:t>memuji</a:t>
            </a:r>
            <a:r>
              <a:rPr lang="en-US" altLang="ms-MY" sz="2800" dirty="0"/>
              <a:t> / </a:t>
            </a:r>
            <a:r>
              <a:rPr lang="en-US" altLang="ms-MY" sz="2800" dirty="0" err="1"/>
              <a:t>dipuji</a:t>
            </a:r>
            <a:endParaRPr lang="en-US" altLang="ms-MY" sz="2800" dirty="0"/>
          </a:p>
          <a:p>
            <a:pPr marL="0" indent="0">
              <a:lnSpc>
                <a:spcPct val="150000"/>
              </a:lnSpc>
              <a:buNone/>
            </a:pPr>
            <a:r>
              <a:rPr lang="en-US" altLang="ms-MY" sz="2800" dirty="0" smtClean="0"/>
              <a:t>10</a:t>
            </a:r>
            <a:r>
              <a:rPr lang="en-US" altLang="ms-MY" sz="2800" dirty="0"/>
              <a:t>. </a:t>
            </a:r>
            <a:r>
              <a:rPr lang="en-US" altLang="ms-MY" sz="2800" dirty="0" err="1" smtClean="0"/>
              <a:t>Suka</a:t>
            </a:r>
            <a:r>
              <a:rPr lang="en-US" altLang="ms-MY" sz="2800" dirty="0" smtClean="0"/>
              <a:t> privacy : </a:t>
            </a:r>
            <a:r>
              <a:rPr lang="en-US" altLang="ms-MY" sz="2800" dirty="0" err="1" smtClean="0"/>
              <a:t>sembunyi</a:t>
            </a:r>
            <a:r>
              <a:rPr lang="en-US" altLang="ms-MY" sz="2800" dirty="0" smtClean="0"/>
              <a:t> / </a:t>
            </a:r>
            <a:r>
              <a:rPr lang="en-US" altLang="ms-MY" sz="2800" dirty="0" err="1" smtClean="0"/>
              <a:t>perlahan</a:t>
            </a:r>
            <a:r>
              <a:rPr lang="en-US" altLang="ms-MY" sz="2800" dirty="0" smtClean="0"/>
              <a:t> </a:t>
            </a:r>
            <a:r>
              <a:rPr lang="en-US" altLang="ms-MY" sz="2800" dirty="0" err="1" smtClean="0"/>
              <a:t>suara</a:t>
            </a:r>
            <a:endParaRPr lang="en-US" altLang="ms-MY" sz="2800" dirty="0"/>
          </a:p>
          <a:p>
            <a:pPr marL="0" indent="0">
              <a:lnSpc>
                <a:spcPct val="150000"/>
              </a:lnSpc>
              <a:buNone/>
            </a:pPr>
            <a:r>
              <a:rPr lang="en-US" altLang="ms-MY" sz="2800" dirty="0" smtClean="0"/>
              <a:t>11</a:t>
            </a:r>
            <a:r>
              <a:rPr lang="en-US" altLang="ms-MY" sz="2800" dirty="0"/>
              <a:t>. </a:t>
            </a:r>
            <a:r>
              <a:rPr lang="en-US" altLang="ms-MY" sz="2800" dirty="0" err="1"/>
              <a:t>Suka</a:t>
            </a:r>
            <a:r>
              <a:rPr lang="en-US" altLang="ms-MY" sz="2800" dirty="0"/>
              <a:t> </a:t>
            </a:r>
            <a:r>
              <a:rPr lang="en-US" altLang="ms-MY" sz="2800" dirty="0" err="1"/>
              <a:t>pilihan</a:t>
            </a:r>
            <a:r>
              <a:rPr lang="en-US" altLang="ms-MY" sz="2800" dirty="0"/>
              <a:t> </a:t>
            </a:r>
            <a:r>
              <a:rPr lang="en-US" altLang="ms-MY" sz="2800" dirty="0" err="1" smtClean="0"/>
              <a:t>terakhir</a:t>
            </a:r>
            <a:r>
              <a:rPr lang="en-US" altLang="ms-MY" sz="2800" dirty="0" smtClean="0"/>
              <a:t> : </a:t>
            </a:r>
            <a:r>
              <a:rPr lang="en-US" altLang="ms-MY" sz="2800" dirty="0" err="1" smtClean="0"/>
              <a:t>malas</a:t>
            </a:r>
            <a:r>
              <a:rPr lang="en-US" altLang="ms-MY" sz="2800" dirty="0" smtClean="0"/>
              <a:t> </a:t>
            </a:r>
            <a:r>
              <a:rPr lang="en-US" altLang="ms-MY" sz="2800" dirty="0" err="1"/>
              <a:t>berfikir</a:t>
            </a:r>
            <a:endParaRPr lang="en-US" altLang="ms-MY" sz="2800" dirty="0"/>
          </a:p>
          <a:p>
            <a:pPr marL="0" indent="0">
              <a:lnSpc>
                <a:spcPct val="150000"/>
              </a:lnSpc>
              <a:buNone/>
            </a:pPr>
            <a:endParaRPr lang="en-US" altLang="ms-MY" sz="2800" dirty="0"/>
          </a:p>
          <a:p>
            <a:pPr>
              <a:lnSpc>
                <a:spcPct val="150000"/>
              </a:lnSpc>
            </a:pPr>
            <a:endParaRPr lang="ms-MY" sz="2800" dirty="0"/>
          </a:p>
        </p:txBody>
      </p:sp>
      <p:sp>
        <p:nvSpPr>
          <p:cNvPr id="4" name="Slide Number Placeholder 3"/>
          <p:cNvSpPr>
            <a:spLocks noGrp="1"/>
          </p:cNvSpPr>
          <p:nvPr>
            <p:ph type="sldNum" sz="quarter" idx="12"/>
          </p:nvPr>
        </p:nvSpPr>
        <p:spPr/>
        <p:txBody>
          <a:bodyPr/>
          <a:lstStyle/>
          <a:p>
            <a:fld id="{4FAB73BC-B049-4115-A692-8D63A059BFB8}" type="slidenum">
              <a:rPr lang="en-US" smtClean="0"/>
              <a:t>38</a:t>
            </a:fld>
            <a:endParaRPr lang="en-US" dirty="0"/>
          </a:p>
        </p:txBody>
      </p:sp>
      <p:sp>
        <p:nvSpPr>
          <p:cNvPr id="7" name="Title 1"/>
          <p:cNvSpPr>
            <a:spLocks noGrp="1"/>
          </p:cNvSpPr>
          <p:nvPr>
            <p:ph type="title"/>
          </p:nvPr>
        </p:nvSpPr>
        <p:spPr>
          <a:xfrm>
            <a:off x="1001382" y="304800"/>
            <a:ext cx="10058400" cy="1609344"/>
          </a:xfrm>
        </p:spPr>
        <p:txBody>
          <a:bodyPr/>
          <a:lstStyle/>
          <a:p>
            <a:r>
              <a:rPr lang="en-US" sz="8000" b="1" dirty="0" smtClean="0"/>
              <a:t>11</a:t>
            </a:r>
            <a:r>
              <a:rPr lang="en-US" sz="7200" dirty="0" smtClean="0"/>
              <a:t> </a:t>
            </a:r>
            <a:r>
              <a:rPr lang="en-US" dirty="0" smtClean="0"/>
              <a:t>PERKARA YANG DISUKAI </a:t>
            </a:r>
            <a:r>
              <a:rPr lang="en-US" dirty="0" smtClean="0">
                <a:solidFill>
                  <a:srgbClr val="0070C0"/>
                </a:solidFill>
              </a:rPr>
              <a:t>MSS</a:t>
            </a:r>
            <a:r>
              <a:rPr lang="en-US" dirty="0" smtClean="0"/>
              <a:t>?</a:t>
            </a:r>
            <a:endParaRPr lang="ms-MY" dirty="0"/>
          </a:p>
        </p:txBody>
      </p:sp>
    </p:spTree>
    <p:extLst>
      <p:ext uri="{BB962C8B-B14F-4D97-AF65-F5344CB8AC3E}">
        <p14:creationId xmlns:p14="http://schemas.microsoft.com/office/powerpoint/2010/main" val="1518765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51" y="0"/>
            <a:ext cx="10058400" cy="1609344"/>
          </a:xfrm>
        </p:spPr>
        <p:txBody>
          <a:bodyPr/>
          <a:lstStyle/>
          <a:p>
            <a:r>
              <a:rPr lang="en-US" sz="8000" dirty="0" smtClean="0"/>
              <a:t>8</a:t>
            </a:r>
            <a:r>
              <a:rPr lang="en-US" sz="7200" dirty="0" smtClean="0"/>
              <a:t> </a:t>
            </a:r>
            <a:r>
              <a:rPr lang="en-US" dirty="0" smtClean="0"/>
              <a:t>PERKARA YANG </a:t>
            </a:r>
            <a:r>
              <a:rPr lang="en-US" sz="8000" dirty="0" err="1" smtClean="0">
                <a:solidFill>
                  <a:srgbClr val="FF0000"/>
                </a:solidFill>
              </a:rPr>
              <a:t>tidak</a:t>
            </a:r>
            <a:r>
              <a:rPr lang="en-US" dirty="0" smtClean="0"/>
              <a:t> DISUKAI </a:t>
            </a:r>
            <a:r>
              <a:rPr lang="en-US" dirty="0" smtClean="0">
                <a:solidFill>
                  <a:srgbClr val="0070C0"/>
                </a:solidFill>
              </a:rPr>
              <a:t>MSS</a:t>
            </a:r>
            <a:r>
              <a:rPr lang="en-US" dirty="0" smtClean="0"/>
              <a:t>?</a:t>
            </a:r>
            <a:endParaRPr lang="ms-MY" dirty="0"/>
          </a:p>
        </p:txBody>
      </p:sp>
      <p:sp>
        <p:nvSpPr>
          <p:cNvPr id="3" name="Content Placeholder 2"/>
          <p:cNvSpPr>
            <a:spLocks noGrp="1"/>
          </p:cNvSpPr>
          <p:nvPr>
            <p:ph idx="1"/>
          </p:nvPr>
        </p:nvSpPr>
        <p:spPr>
          <a:xfrm>
            <a:off x="1198138" y="1951058"/>
            <a:ext cx="1231164" cy="4050792"/>
          </a:xfrm>
        </p:spPr>
        <p:txBody>
          <a:bodyPr>
            <a:noAutofit/>
          </a:bodyPr>
          <a:lstStyle/>
          <a:p>
            <a:pPr marL="0" indent="0">
              <a:buNone/>
              <a:defRPr/>
            </a:pPr>
            <a:r>
              <a:rPr lang="en-US" sz="2400" dirty="0" smtClean="0"/>
              <a:t>Jamil</a:t>
            </a:r>
            <a:endParaRPr lang="en-US" sz="2400" dirty="0"/>
          </a:p>
          <a:p>
            <a:pPr marL="0" indent="0">
              <a:buNone/>
              <a:defRPr/>
            </a:pPr>
            <a:r>
              <a:rPr lang="en-US" sz="2400" dirty="0" err="1" smtClean="0"/>
              <a:t>Takut</a:t>
            </a:r>
            <a:r>
              <a:rPr lang="en-US" sz="2400" dirty="0" smtClean="0"/>
              <a:t> </a:t>
            </a:r>
            <a:endParaRPr lang="en-US" sz="2400" dirty="0"/>
          </a:p>
          <a:p>
            <a:pPr marL="0" indent="0">
              <a:buNone/>
              <a:defRPr/>
            </a:pPr>
            <a:r>
              <a:rPr lang="en-US" sz="2400" dirty="0" smtClean="0"/>
              <a:t>Bini</a:t>
            </a:r>
            <a:endParaRPr lang="en-US" sz="2400" dirty="0"/>
          </a:p>
          <a:p>
            <a:pPr marL="0" indent="0">
              <a:buNone/>
              <a:defRPr/>
            </a:pPr>
            <a:r>
              <a:rPr lang="en-US" sz="2400" dirty="0" err="1" smtClean="0"/>
              <a:t>Tua</a:t>
            </a:r>
            <a:endParaRPr lang="en-US" sz="2400" dirty="0"/>
          </a:p>
          <a:p>
            <a:pPr marL="0" indent="0">
              <a:buNone/>
              <a:defRPr/>
            </a:pPr>
            <a:endParaRPr lang="en-US" sz="2400" dirty="0"/>
          </a:p>
          <a:p>
            <a:pPr marL="0" indent="0">
              <a:buNone/>
              <a:defRPr/>
            </a:pPr>
            <a:r>
              <a:rPr lang="en-US" sz="2400" dirty="0" err="1" smtClean="0"/>
              <a:t>Ke</a:t>
            </a:r>
            <a:r>
              <a:rPr lang="en-US" sz="2400" dirty="0"/>
              <a:t>?</a:t>
            </a:r>
            <a:endParaRPr lang="en-US" altLang="ms-MY" sz="2400" dirty="0"/>
          </a:p>
          <a:p>
            <a:endParaRPr lang="ms-MY"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
        <p:nvSpPr>
          <p:cNvPr id="7" name="Content Placeholder 2"/>
          <p:cNvSpPr txBox="1">
            <a:spLocks/>
          </p:cNvSpPr>
          <p:nvPr/>
        </p:nvSpPr>
        <p:spPr>
          <a:xfrm>
            <a:off x="2701667" y="1951058"/>
            <a:ext cx="2388948" cy="405079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defRPr/>
            </a:pPr>
            <a:r>
              <a:rPr lang="en-US" sz="2400" dirty="0"/>
              <a:t>= 	</a:t>
            </a:r>
            <a:r>
              <a:rPr lang="en-US" sz="2400" b="1" dirty="0" err="1"/>
              <a:t>Jangan</a:t>
            </a:r>
            <a:endParaRPr lang="en-US" sz="2400" b="1" dirty="0"/>
          </a:p>
          <a:p>
            <a:pPr marL="0" indent="0">
              <a:buNone/>
              <a:defRPr/>
            </a:pPr>
            <a:r>
              <a:rPr lang="en-US" sz="2400" dirty="0"/>
              <a:t>=	</a:t>
            </a:r>
            <a:r>
              <a:rPr lang="en-US" sz="2400" b="1" dirty="0" err="1"/>
              <a:t>Tak</a:t>
            </a:r>
            <a:endParaRPr lang="en-US" sz="2400" b="1" dirty="0"/>
          </a:p>
          <a:p>
            <a:pPr marL="0" indent="0">
              <a:buNone/>
              <a:defRPr/>
            </a:pPr>
            <a:r>
              <a:rPr lang="en-US" sz="2400" dirty="0"/>
              <a:t>= 	</a:t>
            </a:r>
            <a:r>
              <a:rPr lang="en-US" sz="2400" b="1" dirty="0" err="1"/>
              <a:t>Bukan</a:t>
            </a:r>
            <a:endParaRPr lang="en-US" sz="2400" b="1" dirty="0"/>
          </a:p>
          <a:p>
            <a:pPr marL="0" indent="0">
              <a:buNone/>
              <a:defRPr/>
            </a:pPr>
            <a:r>
              <a:rPr lang="en-US" sz="2400" dirty="0"/>
              <a:t>= 	</a:t>
            </a:r>
            <a:r>
              <a:rPr lang="en-US" sz="2400" b="1" dirty="0" err="1"/>
              <a:t>Tidak</a:t>
            </a:r>
            <a:endParaRPr lang="en-US" sz="2400" b="1" dirty="0"/>
          </a:p>
          <a:p>
            <a:pPr marL="0" indent="0">
              <a:buNone/>
              <a:defRPr/>
            </a:pPr>
            <a:endParaRPr lang="en-US" sz="2400" dirty="0"/>
          </a:p>
          <a:p>
            <a:pPr marL="0" indent="0">
              <a:buNone/>
              <a:defRPr/>
            </a:pPr>
            <a:r>
              <a:rPr lang="en-US" sz="2400" dirty="0"/>
              <a:t>=	</a:t>
            </a:r>
            <a:r>
              <a:rPr lang="en-US" sz="2400" b="1" dirty="0" err="1" smtClean="0"/>
              <a:t>Kenapa</a:t>
            </a:r>
            <a:r>
              <a:rPr lang="en-US" sz="2400" b="1" dirty="0" smtClean="0"/>
              <a:t> </a:t>
            </a:r>
            <a:endParaRPr lang="en-US" sz="2400" b="1" dirty="0"/>
          </a:p>
          <a:p>
            <a:endParaRPr lang="ms-MY" sz="2400" dirty="0"/>
          </a:p>
        </p:txBody>
      </p:sp>
      <p:sp>
        <p:nvSpPr>
          <p:cNvPr id="8" name="Content Placeholder 2"/>
          <p:cNvSpPr txBox="1">
            <a:spLocks/>
          </p:cNvSpPr>
          <p:nvPr/>
        </p:nvSpPr>
        <p:spPr>
          <a:xfrm>
            <a:off x="2715314" y="5038528"/>
            <a:ext cx="2983514" cy="123425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spcBef>
                <a:spcPct val="20000"/>
              </a:spcBef>
              <a:buNone/>
            </a:pPr>
            <a:r>
              <a:rPr lang="en-US" altLang="ms-MY" sz="2400" dirty="0"/>
              <a:t>= </a:t>
            </a:r>
            <a:r>
              <a:rPr lang="en-US" altLang="ms-MY" sz="2400" dirty="0" smtClean="0"/>
              <a:t>	</a:t>
            </a:r>
            <a:r>
              <a:rPr lang="en-US" altLang="ms-MY" sz="2400" b="1" dirty="0" err="1" smtClean="0"/>
              <a:t>Masalahnya</a:t>
            </a:r>
            <a:r>
              <a:rPr lang="en-US" altLang="ms-MY" sz="2400" dirty="0" smtClean="0"/>
              <a:t> </a:t>
            </a:r>
            <a:endParaRPr lang="en-US" altLang="ms-MY" sz="2400" dirty="0"/>
          </a:p>
          <a:p>
            <a:pPr>
              <a:spcBef>
                <a:spcPct val="20000"/>
              </a:spcBef>
              <a:buNone/>
            </a:pPr>
            <a:r>
              <a:rPr lang="en-US" altLang="ms-MY" sz="2400" dirty="0"/>
              <a:t>= </a:t>
            </a:r>
            <a:r>
              <a:rPr lang="en-US" altLang="ms-MY" sz="2400" dirty="0" smtClean="0"/>
              <a:t>	</a:t>
            </a:r>
            <a:r>
              <a:rPr lang="en-US" altLang="ms-MY" sz="2400" b="1" dirty="0" err="1" smtClean="0"/>
              <a:t>Tetapi</a:t>
            </a:r>
            <a:endParaRPr lang="en-US" altLang="ms-MY" sz="2400" b="1" dirty="0"/>
          </a:p>
          <a:p>
            <a:pPr>
              <a:spcBef>
                <a:spcPct val="20000"/>
              </a:spcBef>
              <a:buNone/>
            </a:pPr>
            <a:r>
              <a:rPr lang="en-US" altLang="ms-MY" sz="2400" dirty="0"/>
              <a:t>= </a:t>
            </a:r>
            <a:r>
              <a:rPr lang="en-US" altLang="ms-MY" sz="2400" dirty="0" smtClean="0"/>
              <a:t>	</a:t>
            </a:r>
            <a:r>
              <a:rPr lang="en-US" altLang="ms-MY" sz="2400" b="1" dirty="0" err="1" smtClean="0"/>
              <a:t>Silapnya</a:t>
            </a:r>
            <a:endParaRPr lang="en-US" altLang="ms-MY" sz="2800" b="1" dirty="0"/>
          </a:p>
          <a:p>
            <a:endParaRPr lang="ms-MY" sz="2400" dirty="0"/>
          </a:p>
        </p:txBody>
      </p:sp>
      <p:sp>
        <p:nvSpPr>
          <p:cNvPr id="5" name="Right Brace 4"/>
          <p:cNvSpPr/>
          <p:nvPr/>
        </p:nvSpPr>
        <p:spPr>
          <a:xfrm>
            <a:off x="5908891" y="1951059"/>
            <a:ext cx="805808" cy="18430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ms-MY"/>
          </a:p>
        </p:txBody>
      </p:sp>
      <p:sp>
        <p:nvSpPr>
          <p:cNvPr id="10" name="Right Brace 9"/>
          <p:cNvSpPr/>
          <p:nvPr/>
        </p:nvSpPr>
        <p:spPr>
          <a:xfrm>
            <a:off x="5908891" y="4429764"/>
            <a:ext cx="805808" cy="18430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ms-MY"/>
          </a:p>
        </p:txBody>
      </p:sp>
      <p:sp>
        <p:nvSpPr>
          <p:cNvPr id="11" name="Content Placeholder 2"/>
          <p:cNvSpPr txBox="1">
            <a:spLocks/>
          </p:cNvSpPr>
          <p:nvPr/>
        </p:nvSpPr>
        <p:spPr bwMode="auto">
          <a:xfrm>
            <a:off x="6857890" y="2310735"/>
            <a:ext cx="3523658" cy="1417638"/>
          </a:xfrm>
          <a:prstGeom prst="rect">
            <a:avLst/>
          </a:prstGeom>
          <a:solidFill>
            <a:srgbClr val="FFC000"/>
          </a:solidFill>
          <a:ln>
            <a:noFill/>
          </a:ln>
        </p:spPr>
        <p:txBody>
          <a:bodyPr/>
          <a:lst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err="1"/>
              <a:t>Namun</a:t>
            </a:r>
            <a:endParaRPr lang="en-US" sz="2400" dirty="0"/>
          </a:p>
          <a:p>
            <a:pPr>
              <a:defRPr/>
            </a:pPr>
            <a:r>
              <a:rPr lang="en-US" sz="2400" dirty="0" err="1"/>
              <a:t>Isunya</a:t>
            </a:r>
            <a:endParaRPr lang="en-US" sz="2400" dirty="0"/>
          </a:p>
          <a:p>
            <a:pPr>
              <a:defRPr/>
            </a:pPr>
            <a:r>
              <a:rPr lang="en-US" sz="2400" dirty="0" err="1"/>
              <a:t>persoalannya</a:t>
            </a:r>
            <a:endParaRPr lang="en-US" sz="2400" dirty="0"/>
          </a:p>
          <a:p>
            <a:pPr>
              <a:buFontTx/>
              <a:buChar char="-"/>
              <a:defRPr/>
            </a:pPr>
            <a:endParaRPr lang="en-US" sz="2400" dirty="0"/>
          </a:p>
          <a:p>
            <a:pPr marL="0" indent="0">
              <a:buNone/>
              <a:defRPr/>
            </a:pPr>
            <a:endParaRPr lang="en-US" sz="2400" dirty="0"/>
          </a:p>
          <a:p>
            <a:pPr marL="0" indent="0">
              <a:buNone/>
              <a:defRPr/>
            </a:pPr>
            <a:r>
              <a:rPr lang="en-US" sz="2400" dirty="0"/>
              <a:t> </a:t>
            </a:r>
          </a:p>
        </p:txBody>
      </p:sp>
      <p:sp>
        <p:nvSpPr>
          <p:cNvPr id="12" name="Content Placeholder 2"/>
          <p:cNvSpPr txBox="1">
            <a:spLocks/>
          </p:cNvSpPr>
          <p:nvPr/>
        </p:nvSpPr>
        <p:spPr bwMode="auto">
          <a:xfrm>
            <a:off x="6862373" y="4693302"/>
            <a:ext cx="3575689" cy="131594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eaLnBrk="1" hangingPunct="1">
              <a:spcBef>
                <a:spcPct val="20000"/>
              </a:spcBef>
              <a:buFont typeface="Arial" panose="020B0604020202020204" pitchFamily="34" charset="0"/>
              <a:buChar char="•"/>
            </a:pPr>
            <a:r>
              <a:rPr lang="en-US" altLang="ms-MY" sz="2400" dirty="0" err="1"/>
              <a:t>Apa</a:t>
            </a:r>
            <a:r>
              <a:rPr lang="en-US" altLang="ms-MY" sz="2400" dirty="0"/>
              <a:t> </a:t>
            </a:r>
            <a:r>
              <a:rPr lang="en-US" altLang="ms-MY" sz="2400" dirty="0" err="1"/>
              <a:t>sebabnya</a:t>
            </a:r>
            <a:endParaRPr lang="en-US" altLang="ms-MY" sz="2400" dirty="0"/>
          </a:p>
          <a:p>
            <a:pPr marL="342900" indent="-342900" eaLnBrk="1" hangingPunct="1">
              <a:spcBef>
                <a:spcPct val="20000"/>
              </a:spcBef>
              <a:buFont typeface="Arial" panose="020B0604020202020204" pitchFamily="34" charset="0"/>
              <a:buChar char="•"/>
            </a:pPr>
            <a:r>
              <a:rPr lang="en-US" altLang="ms-MY" sz="2400" dirty="0" err="1"/>
              <a:t>Apa</a:t>
            </a:r>
            <a:r>
              <a:rPr lang="en-US" altLang="ms-MY" sz="2400" dirty="0"/>
              <a:t> yang </a:t>
            </a:r>
            <a:r>
              <a:rPr lang="en-US" altLang="ms-MY" sz="2400" dirty="0" err="1"/>
              <a:t>menyebabkan</a:t>
            </a:r>
            <a:endParaRPr lang="en-US" altLang="ms-MY" sz="2400" dirty="0"/>
          </a:p>
          <a:p>
            <a:pPr marL="342900" indent="-342900" eaLnBrk="1" hangingPunct="1">
              <a:spcBef>
                <a:spcPct val="20000"/>
              </a:spcBef>
              <a:buFont typeface="Arial" panose="020B0604020202020204" pitchFamily="34" charset="0"/>
              <a:buChar char="•"/>
            </a:pPr>
            <a:r>
              <a:rPr lang="en-US" altLang="ms-MY" sz="2400" dirty="0" err="1"/>
              <a:t>Sebab</a:t>
            </a:r>
            <a:r>
              <a:rPr lang="en-US" altLang="ms-MY" sz="2400" dirty="0"/>
              <a:t> </a:t>
            </a:r>
            <a:r>
              <a:rPr lang="en-US" altLang="ms-MY" sz="2400" dirty="0" err="1" smtClean="0"/>
              <a:t>apa</a:t>
            </a:r>
            <a:endParaRPr lang="en-US" altLang="ms-MY" sz="2400" dirty="0"/>
          </a:p>
        </p:txBody>
      </p:sp>
      <p:sp>
        <p:nvSpPr>
          <p:cNvPr id="13" name="Content Placeholder 2"/>
          <p:cNvSpPr txBox="1">
            <a:spLocks/>
          </p:cNvSpPr>
          <p:nvPr/>
        </p:nvSpPr>
        <p:spPr bwMode="auto">
          <a:xfrm>
            <a:off x="8650218" y="1534066"/>
            <a:ext cx="1731330" cy="463550"/>
          </a:xfrm>
          <a:prstGeom prst="rect">
            <a:avLst/>
          </a:prstGeom>
          <a:solidFill>
            <a:srgbClr val="FFC000"/>
          </a:solidFill>
          <a:ln>
            <a:solidFill>
              <a:srgbClr val="000000"/>
            </a:solidFill>
          </a:ln>
        </p:spPr>
        <p:txBody>
          <a:bodyPr/>
          <a:lst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b="1" dirty="0" err="1"/>
              <a:t>Gantikan</a:t>
            </a:r>
            <a:r>
              <a:rPr lang="en-US" sz="2400" b="1" dirty="0"/>
              <a:t> </a:t>
            </a:r>
          </a:p>
          <a:p>
            <a:pPr algn="ctr">
              <a:buFontTx/>
              <a:buChar char="-"/>
              <a:defRPr/>
            </a:pPr>
            <a:endParaRPr lang="en-US" sz="2400" b="1" dirty="0"/>
          </a:p>
          <a:p>
            <a:pPr marL="0" indent="0" algn="ctr">
              <a:buNone/>
              <a:defRPr/>
            </a:pPr>
            <a:endParaRPr lang="en-US" sz="2400" b="1" dirty="0"/>
          </a:p>
          <a:p>
            <a:pPr marL="0" indent="0" algn="ctr">
              <a:buNone/>
              <a:defRPr/>
            </a:pPr>
            <a:r>
              <a:rPr lang="en-US" sz="2400" b="1" dirty="0"/>
              <a:t> </a:t>
            </a:r>
          </a:p>
        </p:txBody>
      </p:sp>
      <p:sp>
        <p:nvSpPr>
          <p:cNvPr id="14" name="Down Arrow 13"/>
          <p:cNvSpPr/>
          <p:nvPr/>
        </p:nvSpPr>
        <p:spPr>
          <a:xfrm>
            <a:off x="7831939" y="1597018"/>
            <a:ext cx="609600" cy="60027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786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8029"/>
            <a:ext cx="10058400" cy="1609344"/>
          </a:xfrm>
        </p:spPr>
        <p:txBody>
          <a:bodyPr/>
          <a:lstStyle/>
          <a:p>
            <a:pPr algn="ctr"/>
            <a:r>
              <a:rPr lang="en-US" dirty="0" err="1" smtClean="0"/>
              <a:t>Profesional</a:t>
            </a:r>
            <a:r>
              <a:rPr lang="en-US" dirty="0" smtClean="0"/>
              <a:t> (</a:t>
            </a:r>
            <a:r>
              <a:rPr lang="en-US" dirty="0" err="1" smtClean="0"/>
              <a:t>etiket</a:t>
            </a:r>
            <a:r>
              <a:rPr lang="en-US" dirty="0"/>
              <a:t>)</a:t>
            </a:r>
            <a:endParaRPr lang="ms-MY" dirty="0"/>
          </a:p>
        </p:txBody>
      </p:sp>
      <p:sp>
        <p:nvSpPr>
          <p:cNvPr id="3" name="Content Placeholder 2"/>
          <p:cNvSpPr>
            <a:spLocks noGrp="1"/>
          </p:cNvSpPr>
          <p:nvPr>
            <p:ph idx="1"/>
          </p:nvPr>
        </p:nvSpPr>
        <p:spPr>
          <a:xfrm>
            <a:off x="841248" y="2348139"/>
            <a:ext cx="10515600" cy="3007632"/>
          </a:xfrm>
        </p:spPr>
        <p:txBody>
          <a:bodyPr/>
          <a:lstStyle/>
          <a:p>
            <a:pPr marL="0" indent="0" algn="ctr">
              <a:buNone/>
            </a:pPr>
            <a:r>
              <a:rPr lang="en-US" sz="3600" dirty="0" err="1" smtClean="0"/>
              <a:t>Apabila</a:t>
            </a:r>
            <a:r>
              <a:rPr lang="en-US" sz="3600" dirty="0" smtClean="0"/>
              <a:t> </a:t>
            </a:r>
            <a:r>
              <a:rPr lang="en-US" sz="3600" dirty="0" err="1" smtClean="0"/>
              <a:t>mampu</a:t>
            </a:r>
            <a:r>
              <a:rPr lang="en-US" sz="3600" dirty="0" smtClean="0"/>
              <a:t> </a:t>
            </a:r>
            <a:r>
              <a:rPr lang="en-US" sz="3600" b="1" dirty="0" smtClean="0"/>
              <a:t>MENGUBAH</a:t>
            </a:r>
            <a:r>
              <a:rPr lang="en-US" sz="3600" dirty="0" smtClean="0"/>
              <a:t> </a:t>
            </a:r>
            <a:r>
              <a:rPr lang="en-US" sz="3600" dirty="0" err="1" smtClean="0"/>
              <a:t>perasaan</a:t>
            </a:r>
            <a:r>
              <a:rPr lang="en-US" sz="3600" dirty="0" smtClean="0"/>
              <a:t> </a:t>
            </a:r>
            <a:r>
              <a:rPr lang="en-US" sz="3600" u="sng" dirty="0" err="1" smtClean="0"/>
              <a:t>kekurangan</a:t>
            </a:r>
            <a:r>
              <a:rPr lang="en-US" sz="3600" dirty="0" smtClean="0"/>
              <a:t>, </a:t>
            </a:r>
            <a:r>
              <a:rPr lang="en-US" sz="3600" u="sng" dirty="0" err="1" smtClean="0"/>
              <a:t>tertekan</a:t>
            </a:r>
            <a:r>
              <a:rPr lang="en-US" sz="3600" dirty="0" smtClean="0"/>
              <a:t>, </a:t>
            </a:r>
            <a:r>
              <a:rPr lang="en-US" sz="3600" u="sng" dirty="0" err="1" smtClean="0"/>
              <a:t>keletihan</a:t>
            </a:r>
            <a:r>
              <a:rPr lang="en-US" sz="3600" dirty="0" smtClean="0"/>
              <a:t>, </a:t>
            </a:r>
            <a:r>
              <a:rPr lang="en-US" sz="3600" u="sng" dirty="0" err="1" smtClean="0"/>
              <a:t>kecewa</a:t>
            </a:r>
            <a:r>
              <a:rPr lang="en-US" sz="3600" dirty="0" smtClean="0"/>
              <a:t> </a:t>
            </a:r>
            <a:r>
              <a:rPr lang="en-US" sz="3600" dirty="0" err="1" smtClean="0"/>
              <a:t>kepada</a:t>
            </a:r>
            <a:r>
              <a:rPr lang="en-US" sz="3600" dirty="0" smtClean="0"/>
              <a:t> </a:t>
            </a:r>
            <a:r>
              <a:rPr lang="en-US" sz="3600" dirty="0" err="1" smtClean="0"/>
              <a:t>satu</a:t>
            </a:r>
            <a:r>
              <a:rPr lang="en-US" sz="3600" dirty="0" smtClean="0"/>
              <a:t> </a:t>
            </a:r>
            <a:r>
              <a:rPr lang="en-US" sz="3600" dirty="0" err="1" smtClean="0"/>
              <a:t>keadaan</a:t>
            </a:r>
            <a:r>
              <a:rPr lang="en-US" sz="3600" dirty="0" smtClean="0"/>
              <a:t> </a:t>
            </a:r>
            <a:r>
              <a:rPr lang="en-US" sz="3600" b="1" dirty="0" err="1" smtClean="0"/>
              <a:t>keselesaan</a:t>
            </a:r>
            <a:r>
              <a:rPr lang="en-US" sz="3600" dirty="0" smtClean="0"/>
              <a:t> </a:t>
            </a:r>
            <a:r>
              <a:rPr lang="en-US" sz="3600" dirty="0" err="1" smtClean="0"/>
              <a:t>emosi</a:t>
            </a:r>
            <a:r>
              <a:rPr lang="en-US" sz="3600" dirty="0" smtClean="0"/>
              <a:t> </a:t>
            </a:r>
            <a:r>
              <a:rPr lang="en-US" sz="3600" dirty="0" err="1" smtClean="0"/>
              <a:t>dan</a:t>
            </a:r>
            <a:r>
              <a:rPr lang="en-US" sz="3600" dirty="0" smtClean="0"/>
              <a:t> </a:t>
            </a:r>
            <a:r>
              <a:rPr lang="en-US" sz="3600" dirty="0" err="1" smtClean="0"/>
              <a:t>lebih</a:t>
            </a:r>
            <a:r>
              <a:rPr lang="en-US" sz="3600" dirty="0" smtClean="0"/>
              <a:t> </a:t>
            </a:r>
            <a:r>
              <a:rPr lang="en-US" sz="3600" b="1" dirty="0" err="1" smtClean="0"/>
              <a:t>berkeyakinan</a:t>
            </a:r>
            <a:endParaRPr lang="en-US" sz="3600" b="1" dirty="0" smtClean="0"/>
          </a:p>
          <a:p>
            <a:pPr marL="0" indent="0" algn="ctr">
              <a:buNone/>
            </a:pPr>
            <a:endParaRPr lang="en-US" dirty="0"/>
          </a:p>
          <a:p>
            <a:pPr marL="0" indent="0" algn="ctr">
              <a:buNone/>
            </a:pPr>
            <a:r>
              <a:rPr lang="en-US" dirty="0" smtClean="0"/>
              <a:t> - </a:t>
            </a:r>
            <a:r>
              <a:rPr lang="en-US" sz="2400" b="1" dirty="0" smtClean="0"/>
              <a:t>Stanford </a:t>
            </a:r>
            <a:r>
              <a:rPr lang="en-US" sz="2400" b="1" dirty="0"/>
              <a:t>Research </a:t>
            </a:r>
            <a:r>
              <a:rPr lang="en-US" sz="2400" b="1" dirty="0" smtClean="0"/>
              <a:t>Institute -</a:t>
            </a:r>
            <a:endParaRPr lang="en-US" sz="2400" dirty="0"/>
          </a:p>
          <a:p>
            <a:pPr marL="0" indent="0" algn="ctr">
              <a:buNone/>
            </a:pPr>
            <a:endParaRPr lang="ms-MY"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4267595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7638" b="56185"/>
          <a:stretch/>
        </p:blipFill>
        <p:spPr bwMode="auto">
          <a:xfrm>
            <a:off x="1411169" y="1173708"/>
            <a:ext cx="9158398" cy="433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347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1. BILL GATE METHOD</a:t>
            </a:r>
            <a:endParaRPr lang="ms-MY" dirty="0">
              <a:solidFill>
                <a:schemeClr val="bg1"/>
              </a:solidFill>
            </a:endParaRPr>
          </a:p>
        </p:txBody>
      </p:sp>
      <p:pic>
        <p:nvPicPr>
          <p:cNvPr id="4" name="Picture 2" descr="https://3.bp.blogspot.com/-Ba8M2fTwwCI/WKZ0MLLO1DI/AAAAAAAAHJc/MrGhXz0yaMslSF7nCL-n1kKRNG7rS-6HgCLcB/s1600/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829" y="3600438"/>
            <a:ext cx="6096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tse3.mm.bing.net/th?id=OIP.Q8tWwViMyac1On6NZ1_VCQEsET&amp;pid=15.1&amp;P=0&amp;w=199&amp;h=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327" y="1943635"/>
            <a:ext cx="4266216" cy="392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14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2. KATAKAN TIDAK TANPA KONFLIK</a:t>
            </a:r>
            <a:endParaRPr lang="ms-MY" dirty="0">
              <a:solidFill>
                <a:schemeClr val="bg1"/>
              </a:solidFill>
            </a:endParaRPr>
          </a:p>
        </p:txBody>
      </p:sp>
      <p:sp>
        <p:nvSpPr>
          <p:cNvPr id="3" name="Content Placeholder 2"/>
          <p:cNvSpPr>
            <a:spLocks noGrp="1"/>
          </p:cNvSpPr>
          <p:nvPr>
            <p:ph idx="1"/>
          </p:nvPr>
        </p:nvSpPr>
        <p:spPr/>
        <p:txBody>
          <a:bodyPr/>
          <a:lstStyle/>
          <a:p>
            <a:pPr marL="385763" indent="-385763">
              <a:buFont typeface="+mj-lt"/>
              <a:buAutoNum type="arabicPeriod"/>
            </a:pPr>
            <a:r>
              <a:rPr lang="en-US" dirty="0" smtClean="0"/>
              <a:t>TIDAK, CANT, NO – </a:t>
            </a:r>
            <a:r>
              <a:rPr lang="en-US" dirty="0" err="1" smtClean="0"/>
              <a:t>Perkataan</a:t>
            </a:r>
            <a:r>
              <a:rPr lang="en-US" dirty="0" smtClean="0"/>
              <a:t> yang </a:t>
            </a:r>
            <a:r>
              <a:rPr lang="en-US" dirty="0" err="1" smtClean="0"/>
              <a:t>mengundang</a:t>
            </a:r>
            <a:r>
              <a:rPr lang="en-US" dirty="0" smtClean="0"/>
              <a:t> </a:t>
            </a:r>
            <a:r>
              <a:rPr lang="en-US" dirty="0" err="1" smtClean="0"/>
              <a:t>kekecewaan</a:t>
            </a:r>
            <a:endParaRPr lang="en-US" dirty="0" smtClean="0"/>
          </a:p>
          <a:p>
            <a:pPr marL="385763" indent="-385763">
              <a:buFont typeface="+mj-lt"/>
              <a:buAutoNum type="arabicPeriod"/>
            </a:pPr>
            <a:r>
              <a:rPr lang="en-US" dirty="0" err="1" smtClean="0"/>
              <a:t>Boleh</a:t>
            </a:r>
            <a:r>
              <a:rPr lang="en-US" dirty="0" smtClean="0"/>
              <a:t> </a:t>
            </a:r>
            <a:r>
              <a:rPr lang="en-US" dirty="0" err="1" smtClean="0"/>
              <a:t>dikatakan</a:t>
            </a:r>
            <a:r>
              <a:rPr lang="en-US" dirty="0" smtClean="0"/>
              <a:t> </a:t>
            </a:r>
            <a:r>
              <a:rPr lang="en-US" dirty="0" err="1" smtClean="0"/>
              <a:t>dalam</a:t>
            </a:r>
            <a:r>
              <a:rPr lang="en-US" dirty="0" smtClean="0"/>
              <a:t> </a:t>
            </a:r>
            <a:r>
              <a:rPr lang="en-US" dirty="0" err="1" smtClean="0"/>
              <a:t>cara</a:t>
            </a:r>
            <a:r>
              <a:rPr lang="en-US" dirty="0" smtClean="0"/>
              <a:t> yang </a:t>
            </a:r>
            <a:r>
              <a:rPr lang="en-US" dirty="0" err="1" smtClean="0"/>
              <a:t>lembut</a:t>
            </a:r>
            <a:r>
              <a:rPr lang="en-US" dirty="0" smtClean="0"/>
              <a:t> </a:t>
            </a:r>
            <a:r>
              <a:rPr lang="en-US" dirty="0" err="1" smtClean="0"/>
              <a:t>dan</a:t>
            </a:r>
            <a:r>
              <a:rPr lang="en-US" dirty="0" smtClean="0"/>
              <a:t> </a:t>
            </a:r>
            <a:r>
              <a:rPr lang="en-US" dirty="0" err="1" smtClean="0"/>
              <a:t>keras</a:t>
            </a:r>
            <a:endParaRPr lang="en-US" dirty="0" smtClean="0"/>
          </a:p>
          <a:p>
            <a:pPr marL="385763" indent="-385763">
              <a:buFont typeface="+mj-lt"/>
              <a:buAutoNum type="arabicPeriod"/>
            </a:pPr>
            <a:r>
              <a:rPr lang="en-US" dirty="0" smtClean="0"/>
              <a:t>Pandang / </a:t>
            </a:r>
            <a:r>
              <a:rPr lang="en-US" dirty="0" err="1" smtClean="0"/>
              <a:t>Senyum</a:t>
            </a:r>
            <a:r>
              <a:rPr lang="en-US" dirty="0" smtClean="0"/>
              <a:t> / </a:t>
            </a:r>
            <a:r>
              <a:rPr lang="en-US" dirty="0" err="1" smtClean="0"/>
              <a:t>Angguk</a:t>
            </a:r>
            <a:endParaRPr lang="en-US" dirty="0" smtClean="0"/>
          </a:p>
          <a:p>
            <a:pPr marL="0" indent="0">
              <a:buNone/>
            </a:pPr>
            <a:endParaRPr lang="en-US" dirty="0" smtClean="0"/>
          </a:p>
          <a:p>
            <a:endParaRPr lang="ms-MY" dirty="0"/>
          </a:p>
        </p:txBody>
      </p:sp>
      <p:sp>
        <p:nvSpPr>
          <p:cNvPr id="5" name="Rounded Rectangle 4"/>
          <p:cNvSpPr/>
          <p:nvPr/>
        </p:nvSpPr>
        <p:spPr>
          <a:xfrm>
            <a:off x="6373453" y="3635017"/>
            <a:ext cx="4980347" cy="1973945"/>
          </a:xfrm>
          <a:prstGeom prst="roundRect">
            <a:avLst/>
          </a:prstGeom>
          <a:solidFill>
            <a:schemeClr val="accent5">
              <a:lumMod val="60000"/>
              <a:lumOff val="40000"/>
            </a:schemeClr>
          </a:solidFill>
        </p:spPr>
        <p:style>
          <a:lnRef idx="0">
            <a:schemeClr val="lt1">
              <a:hueOff val="0"/>
              <a:satOff val="0"/>
              <a:lumOff val="0"/>
              <a:alphaOff val="0"/>
            </a:schemeClr>
          </a:lnRef>
          <a:fillRef idx="3">
            <a:schemeClr val="accent3">
              <a:hueOff val="11250264"/>
              <a:satOff val="-16880"/>
              <a:lumOff val="-2745"/>
              <a:alphaOff val="0"/>
            </a:schemeClr>
          </a:fillRef>
          <a:effectRef idx="3">
            <a:schemeClr val="accent3">
              <a:hueOff val="11250264"/>
              <a:satOff val="-16880"/>
              <a:lumOff val="-2745"/>
              <a:alphaOff val="0"/>
            </a:schemeClr>
          </a:effectRef>
          <a:fontRef idx="minor">
            <a:schemeClr val="lt1"/>
          </a:fontRef>
        </p:style>
      </p:sp>
      <p:sp>
        <p:nvSpPr>
          <p:cNvPr id="6" name="Rounded Rectangle 5"/>
          <p:cNvSpPr/>
          <p:nvPr/>
        </p:nvSpPr>
        <p:spPr>
          <a:xfrm>
            <a:off x="1236284" y="3607026"/>
            <a:ext cx="4517818" cy="1973945"/>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7" name="Content Placeholder 2"/>
          <p:cNvSpPr txBox="1">
            <a:spLocks/>
          </p:cNvSpPr>
          <p:nvPr/>
        </p:nvSpPr>
        <p:spPr>
          <a:xfrm>
            <a:off x="710518" y="3779032"/>
            <a:ext cx="5043584" cy="167627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CARA KERAS</a:t>
            </a:r>
          </a:p>
          <a:p>
            <a:pPr marL="1071563" lvl="2" indent="-385763">
              <a:buFont typeface="+mj-lt"/>
              <a:buAutoNum type="arabicPeriod"/>
            </a:pPr>
            <a:r>
              <a:rPr lang="en-US" sz="2400" dirty="0"/>
              <a:t>Tuan </a:t>
            </a:r>
            <a:r>
              <a:rPr lang="en-US" sz="2400" dirty="0" err="1"/>
              <a:t>tak</a:t>
            </a:r>
            <a:r>
              <a:rPr lang="en-US" sz="2400" dirty="0"/>
              <a:t> </a:t>
            </a:r>
            <a:r>
              <a:rPr lang="en-US" sz="2400" dirty="0" err="1"/>
              <a:t>boleh</a:t>
            </a:r>
            <a:r>
              <a:rPr lang="en-US" sz="2400" dirty="0"/>
              <a:t> </a:t>
            </a:r>
            <a:r>
              <a:rPr lang="en-US" sz="2400" dirty="0" err="1"/>
              <a:t>buat</a:t>
            </a:r>
            <a:r>
              <a:rPr lang="en-US" sz="2400" dirty="0"/>
              <a:t> </a:t>
            </a:r>
            <a:r>
              <a:rPr lang="en-US" sz="2400" dirty="0" err="1"/>
              <a:t>macam</a:t>
            </a:r>
            <a:r>
              <a:rPr lang="en-US" sz="2400" dirty="0"/>
              <a:t> </a:t>
            </a:r>
            <a:r>
              <a:rPr lang="en-US" sz="2400" dirty="0" err="1"/>
              <a:t>tu</a:t>
            </a:r>
            <a:endParaRPr lang="en-US" sz="2400" dirty="0"/>
          </a:p>
          <a:p>
            <a:pPr marL="1071563" lvl="2" indent="-385763">
              <a:buFont typeface="+mj-lt"/>
              <a:buAutoNum type="arabicPeriod"/>
            </a:pPr>
            <a:r>
              <a:rPr lang="en-US" sz="2400" dirty="0" err="1"/>
              <a:t>Ini</a:t>
            </a:r>
            <a:r>
              <a:rPr lang="en-US" sz="2400" dirty="0"/>
              <a:t> </a:t>
            </a:r>
            <a:r>
              <a:rPr lang="en-US" sz="2400" dirty="0" err="1"/>
              <a:t>bukan</a:t>
            </a:r>
            <a:r>
              <a:rPr lang="en-US" sz="2400" dirty="0"/>
              <a:t> </a:t>
            </a:r>
            <a:r>
              <a:rPr lang="en-US" sz="2400" dirty="0" err="1"/>
              <a:t>polisi</a:t>
            </a:r>
            <a:r>
              <a:rPr lang="en-US" sz="2400" dirty="0"/>
              <a:t> kami</a:t>
            </a:r>
          </a:p>
          <a:p>
            <a:pPr marL="1071563" lvl="2" indent="-385763">
              <a:buFont typeface="+mj-lt"/>
              <a:buAutoNum type="arabicPeriod"/>
            </a:pPr>
            <a:r>
              <a:rPr lang="en-US" sz="2400" dirty="0" err="1"/>
              <a:t>Saya</a:t>
            </a:r>
            <a:r>
              <a:rPr lang="en-US" sz="2400" dirty="0"/>
              <a:t> </a:t>
            </a:r>
            <a:r>
              <a:rPr lang="en-US" sz="2400" dirty="0" err="1"/>
              <a:t>tidak</a:t>
            </a:r>
            <a:r>
              <a:rPr lang="en-US" sz="2400" dirty="0"/>
              <a:t> </a:t>
            </a:r>
            <a:r>
              <a:rPr lang="en-US" sz="2400" dirty="0" err="1"/>
              <a:t>dibenarkan</a:t>
            </a:r>
            <a:r>
              <a:rPr lang="en-US" sz="2400" dirty="0"/>
              <a:t> </a:t>
            </a:r>
            <a:r>
              <a:rPr lang="en-US" sz="2400" dirty="0" err="1"/>
              <a:t>buat</a:t>
            </a:r>
            <a:r>
              <a:rPr lang="en-US" sz="2400" dirty="0"/>
              <a:t> </a:t>
            </a:r>
            <a:r>
              <a:rPr lang="en-US" sz="2400" dirty="0" err="1"/>
              <a:t>macam</a:t>
            </a:r>
            <a:r>
              <a:rPr lang="en-US" sz="2400" dirty="0"/>
              <a:t> </a:t>
            </a:r>
            <a:r>
              <a:rPr lang="en-US" sz="2400" dirty="0" err="1"/>
              <a:t>tu</a:t>
            </a:r>
            <a:endParaRPr lang="en-US" sz="2400" dirty="0"/>
          </a:p>
        </p:txBody>
      </p:sp>
      <p:sp>
        <p:nvSpPr>
          <p:cNvPr id="8" name="Content Placeholder 2"/>
          <p:cNvSpPr txBox="1">
            <a:spLocks/>
          </p:cNvSpPr>
          <p:nvPr/>
        </p:nvSpPr>
        <p:spPr>
          <a:xfrm>
            <a:off x="6108114" y="3607026"/>
            <a:ext cx="5373368"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t>CARA LEMBUT</a:t>
            </a:r>
          </a:p>
          <a:p>
            <a:pPr marL="1071563" lvl="2" indent="-385763">
              <a:buFont typeface="+mj-lt"/>
              <a:buAutoNum type="arabicPeriod"/>
            </a:pPr>
            <a:r>
              <a:rPr lang="en-US" dirty="0" err="1"/>
              <a:t>Apa</a:t>
            </a:r>
            <a:r>
              <a:rPr lang="en-US" dirty="0"/>
              <a:t> yang </a:t>
            </a:r>
            <a:r>
              <a:rPr lang="en-US" dirty="0" err="1"/>
              <a:t>boleh</a:t>
            </a:r>
            <a:r>
              <a:rPr lang="en-US" dirty="0"/>
              <a:t> </a:t>
            </a:r>
            <a:r>
              <a:rPr lang="en-US" dirty="0" err="1"/>
              <a:t>saya</a:t>
            </a:r>
            <a:r>
              <a:rPr lang="en-US" dirty="0"/>
              <a:t> </a:t>
            </a:r>
            <a:r>
              <a:rPr lang="en-US" dirty="0" err="1"/>
              <a:t>cadangkan</a:t>
            </a:r>
            <a:r>
              <a:rPr lang="en-US" dirty="0"/>
              <a:t> </a:t>
            </a:r>
          </a:p>
          <a:p>
            <a:pPr marL="1071563" lvl="2" indent="-385763">
              <a:buFont typeface="+mj-lt"/>
              <a:buAutoNum type="arabicPeriod"/>
            </a:pPr>
            <a:r>
              <a:rPr lang="en-US" dirty="0" err="1"/>
              <a:t>Apa</a:t>
            </a:r>
            <a:r>
              <a:rPr lang="en-US" dirty="0"/>
              <a:t> yang </a:t>
            </a:r>
            <a:r>
              <a:rPr lang="en-US" dirty="0" err="1"/>
              <a:t>boleh</a:t>
            </a:r>
            <a:r>
              <a:rPr lang="en-US" dirty="0"/>
              <a:t> </a:t>
            </a:r>
            <a:r>
              <a:rPr lang="en-US" dirty="0" err="1"/>
              <a:t>kita</a:t>
            </a:r>
            <a:r>
              <a:rPr lang="en-US" dirty="0"/>
              <a:t> </a:t>
            </a:r>
            <a:r>
              <a:rPr lang="en-US" dirty="0" err="1"/>
              <a:t>uasahakan</a:t>
            </a:r>
            <a:r>
              <a:rPr lang="en-US" dirty="0"/>
              <a:t> </a:t>
            </a:r>
          </a:p>
          <a:p>
            <a:pPr marL="1071563" lvl="2" indent="-385763">
              <a:buFont typeface="+mj-lt"/>
              <a:buAutoNum type="arabicPeriod"/>
            </a:pPr>
            <a:r>
              <a:rPr lang="en-US" dirty="0" err="1"/>
              <a:t>Apa</a:t>
            </a:r>
            <a:r>
              <a:rPr lang="en-US" dirty="0"/>
              <a:t> yang </a:t>
            </a:r>
            <a:r>
              <a:rPr lang="en-US" dirty="0" err="1"/>
              <a:t>terbaik</a:t>
            </a:r>
            <a:r>
              <a:rPr lang="en-US" dirty="0"/>
              <a:t> </a:t>
            </a:r>
            <a:r>
              <a:rPr lang="en-US" dirty="0" err="1"/>
              <a:t>tuan</a:t>
            </a:r>
            <a:r>
              <a:rPr lang="en-US" dirty="0"/>
              <a:t> </a:t>
            </a:r>
            <a:r>
              <a:rPr lang="en-US" dirty="0" err="1"/>
              <a:t>lakukan</a:t>
            </a:r>
            <a:endParaRPr lang="en-US" dirty="0"/>
          </a:p>
        </p:txBody>
      </p:sp>
    </p:spTree>
    <p:extLst>
      <p:ext uri="{BB962C8B-B14F-4D97-AF65-F5344CB8AC3E}">
        <p14:creationId xmlns:p14="http://schemas.microsoft.com/office/powerpoint/2010/main" val="806762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3. KATAKAN ‘SAYA’, BUKAN ‘KAMU’</a:t>
            </a:r>
            <a:endParaRPr lang="ms-MY" dirty="0">
              <a:solidFill>
                <a:schemeClr val="bg1"/>
              </a:solidFill>
            </a:endParaRPr>
          </a:p>
        </p:txBody>
      </p:sp>
      <p:sp>
        <p:nvSpPr>
          <p:cNvPr id="3" name="Content Placeholder 2"/>
          <p:cNvSpPr>
            <a:spLocks noGrp="1"/>
          </p:cNvSpPr>
          <p:nvPr>
            <p:ph idx="1"/>
          </p:nvPr>
        </p:nvSpPr>
        <p:spPr>
          <a:xfrm>
            <a:off x="838200" y="2028825"/>
            <a:ext cx="10515600" cy="4351338"/>
          </a:xfrm>
        </p:spPr>
        <p:txBody>
          <a:bodyPr/>
          <a:lstStyle/>
          <a:p>
            <a:pPr marL="385763" indent="-385763">
              <a:buFont typeface="+mj-lt"/>
              <a:buAutoNum type="arabicPeriod"/>
            </a:pPr>
            <a:r>
              <a:rPr lang="en-US" sz="2400" dirty="0" err="1" smtClean="0"/>
              <a:t>Gunakan</a:t>
            </a:r>
            <a:r>
              <a:rPr lang="en-US" sz="2400" dirty="0" smtClean="0"/>
              <a:t> ‘</a:t>
            </a:r>
            <a:r>
              <a:rPr lang="en-US" sz="2400" dirty="0" err="1" smtClean="0"/>
              <a:t>saya</a:t>
            </a:r>
            <a:r>
              <a:rPr lang="en-US" sz="2400" dirty="0" smtClean="0"/>
              <a:t>’ </a:t>
            </a:r>
            <a:r>
              <a:rPr lang="en-US" sz="2400" dirty="0" err="1" smtClean="0"/>
              <a:t>dalam</a:t>
            </a:r>
            <a:r>
              <a:rPr lang="en-US" sz="2400" dirty="0" smtClean="0"/>
              <a:t> </a:t>
            </a:r>
            <a:r>
              <a:rPr lang="en-US" sz="2400" dirty="0" err="1" smtClean="0"/>
              <a:t>ayat</a:t>
            </a:r>
            <a:r>
              <a:rPr lang="en-US" sz="2400" dirty="0" smtClean="0"/>
              <a:t> </a:t>
            </a:r>
            <a:r>
              <a:rPr lang="en-US" sz="2400" dirty="0" err="1" smtClean="0"/>
              <a:t>bicara</a:t>
            </a:r>
            <a:endParaRPr lang="en-US" sz="2400" dirty="0" smtClean="0"/>
          </a:p>
          <a:p>
            <a:pPr marL="385763" indent="-385763">
              <a:buFont typeface="+mj-lt"/>
              <a:buAutoNum type="arabicPeriod"/>
            </a:pPr>
            <a:r>
              <a:rPr lang="en-US" sz="2400" dirty="0" err="1" smtClean="0"/>
              <a:t>Elakan</a:t>
            </a:r>
            <a:r>
              <a:rPr lang="en-US" sz="2400" dirty="0" smtClean="0"/>
              <a:t> </a:t>
            </a:r>
            <a:r>
              <a:rPr lang="en-US" sz="2400" dirty="0" err="1" smtClean="0"/>
              <a:t>banyak</a:t>
            </a:r>
            <a:r>
              <a:rPr lang="en-US" sz="2400" dirty="0" smtClean="0"/>
              <a:t> </a:t>
            </a:r>
            <a:r>
              <a:rPr lang="en-US" sz="2400" dirty="0" err="1" smtClean="0"/>
              <a:t>perkataan</a:t>
            </a:r>
            <a:r>
              <a:rPr lang="en-US" sz="2400" dirty="0" smtClean="0"/>
              <a:t> ‘</a:t>
            </a:r>
            <a:r>
              <a:rPr lang="en-US" sz="2400" dirty="0" err="1" smtClean="0"/>
              <a:t>kamu</a:t>
            </a:r>
            <a:r>
              <a:rPr lang="en-US" sz="2400" dirty="0" smtClean="0"/>
              <a:t>’ </a:t>
            </a:r>
            <a:r>
              <a:rPr lang="en-US" sz="2400" dirty="0" err="1" smtClean="0"/>
              <a:t>dalam</a:t>
            </a:r>
            <a:r>
              <a:rPr lang="en-US" sz="2400" dirty="0" smtClean="0"/>
              <a:t> </a:t>
            </a:r>
            <a:r>
              <a:rPr lang="en-US" sz="2400" dirty="0" err="1" smtClean="0"/>
              <a:t>bicara</a:t>
            </a:r>
            <a:endParaRPr lang="en-US" sz="2400" dirty="0" smtClean="0"/>
          </a:p>
          <a:p>
            <a:pPr marL="385763" indent="-385763">
              <a:buFont typeface="+mj-lt"/>
              <a:buAutoNum type="arabicPeriod"/>
            </a:pPr>
            <a:r>
              <a:rPr lang="en-US" sz="2400" dirty="0" err="1" smtClean="0"/>
              <a:t>Saya</a:t>
            </a:r>
            <a:r>
              <a:rPr lang="en-US" sz="2400" dirty="0" smtClean="0"/>
              <a:t> – </a:t>
            </a:r>
            <a:r>
              <a:rPr lang="en-US" sz="2400" dirty="0" err="1" smtClean="0"/>
              <a:t>merujuk</a:t>
            </a:r>
            <a:r>
              <a:rPr lang="en-US" sz="2400" dirty="0" smtClean="0"/>
              <a:t> </a:t>
            </a:r>
            <a:r>
              <a:rPr lang="en-US" sz="2400" dirty="0" err="1" smtClean="0"/>
              <a:t>kepada</a:t>
            </a:r>
            <a:r>
              <a:rPr lang="en-US" sz="2400" dirty="0" smtClean="0"/>
              <a:t> </a:t>
            </a:r>
            <a:r>
              <a:rPr lang="en-US" sz="2400" dirty="0" err="1" smtClean="0"/>
              <a:t>perasaan</a:t>
            </a:r>
            <a:r>
              <a:rPr lang="en-US" sz="2400" dirty="0" smtClean="0"/>
              <a:t>, </a:t>
            </a:r>
            <a:r>
              <a:rPr lang="en-US" sz="2400" dirty="0" err="1" smtClean="0"/>
              <a:t>pandangan</a:t>
            </a:r>
            <a:endParaRPr lang="en-US" sz="2400" dirty="0" smtClean="0"/>
          </a:p>
          <a:p>
            <a:pPr marL="385763" indent="-385763">
              <a:buFont typeface="+mj-lt"/>
              <a:buAutoNum type="arabicPeriod"/>
            </a:pPr>
            <a:r>
              <a:rPr lang="en-US" sz="2400" dirty="0" err="1" smtClean="0"/>
              <a:t>Kamu</a:t>
            </a:r>
            <a:r>
              <a:rPr lang="en-US" sz="2400" dirty="0" smtClean="0"/>
              <a:t> – </a:t>
            </a:r>
            <a:r>
              <a:rPr lang="en-US" sz="2400" dirty="0" err="1" smtClean="0"/>
              <a:t>merujuk</a:t>
            </a:r>
            <a:r>
              <a:rPr lang="en-US" sz="2400" dirty="0" smtClean="0"/>
              <a:t> </a:t>
            </a:r>
            <a:r>
              <a:rPr lang="en-US" sz="2400" dirty="0" err="1" smtClean="0"/>
              <a:t>kepada</a:t>
            </a:r>
            <a:r>
              <a:rPr lang="en-US" sz="2400" dirty="0" smtClean="0"/>
              <a:t> </a:t>
            </a:r>
            <a:r>
              <a:rPr lang="en-US" sz="2400" dirty="0" err="1" smtClean="0"/>
              <a:t>menyalahkan</a:t>
            </a:r>
            <a:r>
              <a:rPr lang="en-US" sz="2400" dirty="0" smtClean="0"/>
              <a:t>, </a:t>
            </a:r>
            <a:r>
              <a:rPr lang="en-US" sz="2400" dirty="0" err="1" smtClean="0"/>
              <a:t>merendahkan</a:t>
            </a:r>
            <a:endParaRPr lang="en-US" sz="2400" dirty="0" smtClean="0"/>
          </a:p>
          <a:p>
            <a:pPr marL="385763" indent="-385763">
              <a:buFont typeface="+mj-lt"/>
              <a:buAutoNum type="arabicPeriod"/>
            </a:pPr>
            <a:r>
              <a:rPr lang="en-US" sz="2400" dirty="0" err="1" smtClean="0"/>
              <a:t>Saya</a:t>
            </a:r>
            <a:r>
              <a:rPr lang="en-US" sz="2400" dirty="0" smtClean="0"/>
              <a:t> rasa = </a:t>
            </a:r>
            <a:r>
              <a:rPr lang="en-US" sz="2400" dirty="0" err="1" smtClean="0"/>
              <a:t>kamu</a:t>
            </a:r>
            <a:r>
              <a:rPr lang="en-US" sz="2400" dirty="0" smtClean="0"/>
              <a:t>, </a:t>
            </a:r>
            <a:r>
              <a:rPr lang="en-US" sz="2400" dirty="0" err="1" smtClean="0"/>
              <a:t>saya</a:t>
            </a:r>
            <a:r>
              <a:rPr lang="en-US" sz="2400" dirty="0" smtClean="0"/>
              <a:t> </a:t>
            </a:r>
            <a:r>
              <a:rPr lang="en-US" sz="2400" dirty="0" err="1" smtClean="0"/>
              <a:t>fikir</a:t>
            </a:r>
            <a:r>
              <a:rPr lang="en-US" sz="2400" dirty="0" smtClean="0"/>
              <a:t> = </a:t>
            </a:r>
            <a:r>
              <a:rPr lang="en-US" sz="2400" dirty="0" err="1" smtClean="0"/>
              <a:t>saya</a:t>
            </a:r>
            <a:endParaRPr lang="en-US" sz="2400" dirty="0" smtClean="0"/>
          </a:p>
          <a:p>
            <a:pPr marL="385763" indent="-385763">
              <a:buFont typeface="+mj-lt"/>
              <a:buAutoNum type="arabicPeriod"/>
            </a:pPr>
            <a:r>
              <a:rPr lang="en-US" sz="2400" dirty="0" err="1" smtClean="0"/>
              <a:t>Contoh</a:t>
            </a:r>
            <a:r>
              <a:rPr lang="en-US" sz="2400" dirty="0" smtClean="0"/>
              <a:t> </a:t>
            </a:r>
          </a:p>
          <a:p>
            <a:pPr marL="1071563" lvl="2" indent="-385763">
              <a:buFont typeface="+mj-lt"/>
              <a:buAutoNum type="arabicPeriod"/>
            </a:pPr>
            <a:r>
              <a:rPr lang="en-US" sz="2400" dirty="0" err="1" smtClean="0"/>
              <a:t>Kenapa</a:t>
            </a:r>
            <a:r>
              <a:rPr lang="en-US" sz="2400" dirty="0" smtClean="0"/>
              <a:t> </a:t>
            </a:r>
            <a:r>
              <a:rPr lang="en-US" sz="2400" dirty="0" err="1" smtClean="0"/>
              <a:t>kamu</a:t>
            </a:r>
            <a:r>
              <a:rPr lang="en-US" sz="2400" dirty="0" smtClean="0"/>
              <a:t> </a:t>
            </a:r>
            <a:r>
              <a:rPr lang="en-US" sz="2400" dirty="0" err="1" smtClean="0"/>
              <a:t>lambat</a:t>
            </a:r>
            <a:r>
              <a:rPr lang="en-US" sz="2400" dirty="0" smtClean="0"/>
              <a:t>? - </a:t>
            </a:r>
          </a:p>
          <a:p>
            <a:pPr marL="1071563" lvl="2" indent="-385763">
              <a:buFont typeface="+mj-lt"/>
              <a:buAutoNum type="arabicPeriod"/>
            </a:pPr>
            <a:r>
              <a:rPr lang="en-US" sz="2400" dirty="0" err="1" smtClean="0"/>
              <a:t>Kamu</a:t>
            </a:r>
            <a:r>
              <a:rPr lang="en-US" sz="2400" dirty="0" smtClean="0"/>
              <a:t> </a:t>
            </a:r>
            <a:r>
              <a:rPr lang="en-US" sz="2400" dirty="0" err="1" smtClean="0"/>
              <a:t>siapkan</a:t>
            </a:r>
            <a:r>
              <a:rPr lang="en-US" sz="2400" dirty="0" smtClean="0"/>
              <a:t> </a:t>
            </a:r>
            <a:r>
              <a:rPr lang="en-US" sz="2400" dirty="0" err="1" smtClean="0"/>
              <a:t>laporan</a:t>
            </a:r>
            <a:r>
              <a:rPr lang="en-US" sz="2400" dirty="0" smtClean="0"/>
              <a:t> </a:t>
            </a:r>
            <a:r>
              <a:rPr lang="en-US" sz="2400" dirty="0" err="1" smtClean="0"/>
              <a:t>dan</a:t>
            </a:r>
            <a:r>
              <a:rPr lang="en-US" sz="2400" dirty="0" smtClean="0"/>
              <a:t> </a:t>
            </a:r>
            <a:r>
              <a:rPr lang="en-US" sz="2400" dirty="0" err="1" smtClean="0"/>
              <a:t>hantar</a:t>
            </a:r>
            <a:r>
              <a:rPr lang="en-US" sz="2400" dirty="0" smtClean="0"/>
              <a:t> </a:t>
            </a:r>
            <a:r>
              <a:rPr lang="en-US" sz="2400" dirty="0" err="1" smtClean="0"/>
              <a:t>kepada</a:t>
            </a:r>
            <a:r>
              <a:rPr lang="en-US" sz="2400" dirty="0" smtClean="0"/>
              <a:t> </a:t>
            </a:r>
            <a:r>
              <a:rPr lang="en-US" sz="2400" dirty="0" err="1" smtClean="0"/>
              <a:t>saya</a:t>
            </a:r>
            <a:r>
              <a:rPr lang="en-US" sz="2400" dirty="0" smtClean="0"/>
              <a:t> </a:t>
            </a:r>
            <a:r>
              <a:rPr lang="en-US" sz="2400" dirty="0" err="1" smtClean="0"/>
              <a:t>pagi</a:t>
            </a:r>
            <a:r>
              <a:rPr lang="en-US" sz="2400" dirty="0" smtClean="0"/>
              <a:t> </a:t>
            </a:r>
            <a:r>
              <a:rPr lang="en-US" sz="2400" dirty="0" err="1" smtClean="0"/>
              <a:t>esok</a:t>
            </a:r>
            <a:endParaRPr lang="en-US" sz="2400" dirty="0" smtClean="0"/>
          </a:p>
          <a:p>
            <a:pPr marL="0" indent="0">
              <a:buNone/>
            </a:pPr>
            <a:endParaRPr lang="ms-MY" dirty="0"/>
          </a:p>
        </p:txBody>
      </p:sp>
    </p:spTree>
    <p:extLst>
      <p:ext uri="{BB962C8B-B14F-4D97-AF65-F5344CB8AC3E}">
        <p14:creationId xmlns:p14="http://schemas.microsoft.com/office/powerpoint/2010/main" val="3370397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4. NOISY FILLING</a:t>
            </a:r>
            <a:endParaRPr lang="ms-MY" dirty="0">
              <a:solidFill>
                <a:schemeClr val="bg1"/>
              </a:solidFill>
            </a:endParaRPr>
          </a:p>
        </p:txBody>
      </p:sp>
      <p:sp>
        <p:nvSpPr>
          <p:cNvPr id="3" name="Content Placeholder 2"/>
          <p:cNvSpPr>
            <a:spLocks noGrp="1"/>
          </p:cNvSpPr>
          <p:nvPr>
            <p:ph idx="1"/>
          </p:nvPr>
        </p:nvSpPr>
        <p:spPr/>
        <p:txBody>
          <a:bodyPr>
            <a:normAutofit/>
          </a:bodyPr>
          <a:lstStyle/>
          <a:p>
            <a:r>
              <a:rPr lang="en-US" dirty="0" err="1" smtClean="0"/>
              <a:t>Ini</a:t>
            </a:r>
            <a:r>
              <a:rPr lang="en-US" dirty="0" smtClean="0"/>
              <a:t> </a:t>
            </a:r>
            <a:r>
              <a:rPr lang="en-US" dirty="0" err="1" smtClean="0"/>
              <a:t>adalah</a:t>
            </a:r>
            <a:r>
              <a:rPr lang="en-US" dirty="0" smtClean="0"/>
              <a:t> </a:t>
            </a:r>
            <a:r>
              <a:rPr lang="en-US" dirty="0" err="1" smtClean="0"/>
              <a:t>perasa</a:t>
            </a:r>
            <a:r>
              <a:rPr lang="en-US" dirty="0" smtClean="0"/>
              <a:t> di </a:t>
            </a:r>
            <a:r>
              <a:rPr lang="en-US" dirty="0" err="1" smtClean="0"/>
              <a:t>dalam</a:t>
            </a:r>
            <a:r>
              <a:rPr lang="en-US" dirty="0" smtClean="0"/>
              <a:t> </a:t>
            </a:r>
            <a:r>
              <a:rPr lang="en-US" dirty="0" err="1" smtClean="0"/>
              <a:t>komunikasi</a:t>
            </a:r>
            <a:endParaRPr lang="en-US" dirty="0" smtClean="0"/>
          </a:p>
          <a:p>
            <a:r>
              <a:rPr lang="en-US" dirty="0" err="1" smtClean="0"/>
              <a:t>Ianya</a:t>
            </a:r>
            <a:r>
              <a:rPr lang="en-US" dirty="0" smtClean="0"/>
              <a:t> </a:t>
            </a:r>
            <a:r>
              <a:rPr lang="en-US" dirty="0" err="1" smtClean="0"/>
              <a:t>boleh</a:t>
            </a:r>
            <a:r>
              <a:rPr lang="en-US" dirty="0" smtClean="0"/>
              <a:t> </a:t>
            </a:r>
            <a:r>
              <a:rPr lang="en-US" dirty="0" err="1" smtClean="0"/>
              <a:t>dilaksanakn</a:t>
            </a:r>
            <a:r>
              <a:rPr lang="en-US" dirty="0" smtClean="0"/>
              <a:t> </a:t>
            </a:r>
            <a:r>
              <a:rPr lang="en-US" dirty="0" err="1" smtClean="0"/>
              <a:t>melalui</a:t>
            </a:r>
            <a:r>
              <a:rPr lang="en-US" dirty="0" smtClean="0"/>
              <a:t> 3 </a:t>
            </a:r>
            <a:r>
              <a:rPr lang="en-US" dirty="0" err="1" smtClean="0"/>
              <a:t>bentuk</a:t>
            </a:r>
            <a:r>
              <a:rPr lang="en-US" dirty="0" smtClean="0"/>
              <a:t> :</a:t>
            </a:r>
          </a:p>
          <a:p>
            <a:pPr lvl="1"/>
            <a:r>
              <a:rPr lang="en-US" sz="2800" dirty="0" err="1" smtClean="0"/>
              <a:t>Bunyi</a:t>
            </a:r>
            <a:r>
              <a:rPr lang="en-US" sz="2800" dirty="0" smtClean="0"/>
              <a:t> - </a:t>
            </a:r>
            <a:r>
              <a:rPr lang="en-US" sz="2800" dirty="0" err="1" smtClean="0"/>
              <a:t>suara</a:t>
            </a:r>
            <a:endParaRPr lang="en-US" sz="2800" dirty="0" smtClean="0"/>
          </a:p>
          <a:p>
            <a:pPr lvl="1"/>
            <a:r>
              <a:rPr lang="en-US" sz="2800" dirty="0" err="1" smtClean="0"/>
              <a:t>Anggukan</a:t>
            </a:r>
            <a:r>
              <a:rPr lang="en-US" sz="2800" dirty="0" smtClean="0"/>
              <a:t> – </a:t>
            </a:r>
            <a:r>
              <a:rPr lang="en-US" sz="2800" dirty="0" err="1" smtClean="0"/>
              <a:t>anggukan</a:t>
            </a:r>
            <a:r>
              <a:rPr lang="en-US" sz="2800" dirty="0" smtClean="0"/>
              <a:t> </a:t>
            </a:r>
            <a:r>
              <a:rPr lang="en-US" sz="2800" dirty="0" err="1" smtClean="0"/>
              <a:t>kepala</a:t>
            </a:r>
            <a:r>
              <a:rPr lang="en-US" sz="2800" dirty="0" smtClean="0"/>
              <a:t> &amp; </a:t>
            </a:r>
            <a:r>
              <a:rPr lang="en-US" sz="2800" dirty="0" err="1" smtClean="0"/>
              <a:t>pandangan</a:t>
            </a:r>
            <a:r>
              <a:rPr lang="en-US" sz="2800" dirty="0" smtClean="0"/>
              <a:t> </a:t>
            </a:r>
            <a:r>
              <a:rPr lang="en-US" sz="2800" dirty="0" err="1" smtClean="0"/>
              <a:t>mata</a:t>
            </a:r>
            <a:r>
              <a:rPr lang="en-US" sz="2800" dirty="0" smtClean="0"/>
              <a:t> (eye contact)</a:t>
            </a:r>
          </a:p>
          <a:p>
            <a:pPr lvl="1"/>
            <a:r>
              <a:rPr lang="en-US" sz="2800" dirty="0" err="1" smtClean="0"/>
              <a:t>Gerakan</a:t>
            </a:r>
            <a:r>
              <a:rPr lang="en-US" sz="2800" dirty="0" smtClean="0"/>
              <a:t> </a:t>
            </a:r>
            <a:r>
              <a:rPr lang="en-US" sz="2800" dirty="0" err="1" smtClean="0"/>
              <a:t>tangan</a:t>
            </a:r>
            <a:r>
              <a:rPr lang="en-US" sz="2800" dirty="0" smtClean="0"/>
              <a:t> / </a:t>
            </a:r>
            <a:r>
              <a:rPr lang="en-US" sz="2800" dirty="0" err="1" smtClean="0"/>
              <a:t>jari</a:t>
            </a:r>
            <a:r>
              <a:rPr lang="en-US" sz="2800" dirty="0" smtClean="0"/>
              <a:t> </a:t>
            </a:r>
          </a:p>
          <a:p>
            <a:endParaRPr lang="ms-MY" dirty="0"/>
          </a:p>
        </p:txBody>
      </p:sp>
      <p:pic>
        <p:nvPicPr>
          <p:cNvPr id="4" name="Picture 2" descr="https://farm9.staticflickr.com/8293/7501494676_ae90cdf1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6342" y="4048565"/>
            <a:ext cx="3537805" cy="265335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27218" y="4885163"/>
            <a:ext cx="5860107" cy="1554278"/>
            <a:chOff x="388454" y="3817438"/>
            <a:chExt cx="5860107" cy="1554278"/>
          </a:xfrm>
        </p:grpSpPr>
        <p:sp>
          <p:nvSpPr>
            <p:cNvPr id="6" name="Oval 5"/>
            <p:cNvSpPr/>
            <p:nvPr/>
          </p:nvSpPr>
          <p:spPr>
            <a:xfrm>
              <a:off x="388454" y="3817438"/>
              <a:ext cx="5860107" cy="155427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742842" y="4181499"/>
              <a:ext cx="5234423" cy="110580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2800" u="sng" dirty="0" err="1" smtClean="0"/>
                <a:t>Bagaimana</a:t>
              </a:r>
              <a:r>
                <a:rPr lang="en-US" sz="2800" u="sng" dirty="0" smtClean="0"/>
                <a:t> </a:t>
              </a:r>
              <a:r>
                <a:rPr lang="en-US" sz="2800" u="sng" dirty="0" err="1" smtClean="0"/>
                <a:t>dengan</a:t>
              </a:r>
              <a:r>
                <a:rPr lang="en-US" sz="2800" u="sng" dirty="0" smtClean="0"/>
                <a:t> </a:t>
              </a:r>
              <a:r>
                <a:rPr lang="en-US" sz="2800" u="sng" dirty="0" err="1" smtClean="0"/>
                <a:t>bunyian</a:t>
              </a:r>
              <a:r>
                <a:rPr lang="en-US" sz="2800" u="sng" dirty="0" smtClean="0"/>
                <a:t> </a:t>
              </a:r>
              <a:r>
                <a:rPr lang="en-US" sz="2800" u="sng" dirty="0" err="1" smtClean="0"/>
                <a:t>ini</a:t>
              </a:r>
              <a:r>
                <a:rPr lang="en-US" sz="2800" u="sng" dirty="0" smtClean="0"/>
                <a:t> ?</a:t>
              </a:r>
              <a:r>
                <a:rPr lang="en-US" sz="2800" dirty="0" smtClean="0"/>
                <a:t>  :   Ye </a:t>
              </a:r>
              <a:r>
                <a:rPr lang="en-US" sz="2800" dirty="0" err="1" smtClean="0"/>
                <a:t>ke</a:t>
              </a:r>
              <a:r>
                <a:rPr lang="en-US" sz="2800" dirty="0" smtClean="0"/>
                <a:t>?..  </a:t>
              </a:r>
              <a:r>
                <a:rPr lang="en-US" sz="2800" dirty="0" err="1" smtClean="0"/>
                <a:t>Ekk</a:t>
              </a:r>
              <a:r>
                <a:rPr lang="en-US" sz="2800" dirty="0" smtClean="0"/>
                <a:t>?..    </a:t>
              </a:r>
              <a:r>
                <a:rPr lang="en-US" sz="2800" dirty="0" err="1" smtClean="0"/>
                <a:t>Ic</a:t>
              </a:r>
              <a:r>
                <a:rPr lang="en-US" sz="2800" dirty="0" smtClean="0"/>
                <a:t>… </a:t>
              </a:r>
              <a:r>
                <a:rPr lang="en-US" sz="2800" dirty="0" err="1" smtClean="0"/>
                <a:t>Perghhh</a:t>
              </a:r>
              <a:endParaRPr lang="en-US" sz="2800" dirty="0" smtClean="0"/>
            </a:p>
          </p:txBody>
        </p:sp>
      </p:grpSp>
    </p:spTree>
    <p:extLst>
      <p:ext uri="{BB962C8B-B14F-4D97-AF65-F5344CB8AC3E}">
        <p14:creationId xmlns:p14="http://schemas.microsoft.com/office/powerpoint/2010/main" val="304967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5. HIDANGKAN EMPATI</a:t>
            </a:r>
            <a:endParaRPr lang="ms-MY" dirty="0">
              <a:solidFill>
                <a:schemeClr val="bg1"/>
              </a:solidFill>
            </a:endParaRPr>
          </a:p>
        </p:txBody>
      </p:sp>
      <p:sp>
        <p:nvSpPr>
          <p:cNvPr id="4" name="Content Placeholder 2"/>
          <p:cNvSpPr>
            <a:spLocks noGrp="1"/>
          </p:cNvSpPr>
          <p:nvPr>
            <p:ph idx="1"/>
          </p:nvPr>
        </p:nvSpPr>
        <p:spPr>
          <a:xfrm>
            <a:off x="1248228" y="3438507"/>
            <a:ext cx="5138728" cy="1718686"/>
          </a:xfrm>
        </p:spPr>
        <p:txBody>
          <a:bodyPr>
            <a:noAutofit/>
          </a:bodyPr>
          <a:lstStyle/>
          <a:p>
            <a:r>
              <a:rPr lang="en-US" b="1" dirty="0"/>
              <a:t>Ayat </a:t>
            </a:r>
            <a:r>
              <a:rPr lang="en-US" b="1" dirty="0" smtClean="0"/>
              <a:t>EMPATI</a:t>
            </a:r>
            <a:endParaRPr lang="en-US" b="1" dirty="0"/>
          </a:p>
          <a:p>
            <a:pPr lvl="1"/>
            <a:r>
              <a:rPr lang="en-US" sz="2800" dirty="0" err="1"/>
              <a:t>Saya</a:t>
            </a:r>
            <a:r>
              <a:rPr lang="en-US" sz="2800" dirty="0"/>
              <a:t> </a:t>
            </a:r>
            <a:r>
              <a:rPr lang="en-US" sz="2800" dirty="0" err="1"/>
              <a:t>faham</a:t>
            </a:r>
            <a:r>
              <a:rPr lang="en-US" sz="2800" dirty="0"/>
              <a:t> </a:t>
            </a:r>
            <a:r>
              <a:rPr lang="en-US" sz="2800" dirty="0" err="1"/>
              <a:t>situasi</a:t>
            </a:r>
            <a:r>
              <a:rPr lang="en-US" sz="2800" dirty="0"/>
              <a:t> ..</a:t>
            </a:r>
          </a:p>
          <a:p>
            <a:pPr lvl="1"/>
            <a:r>
              <a:rPr lang="en-US" sz="2800" dirty="0" err="1"/>
              <a:t>Saya</a:t>
            </a:r>
            <a:r>
              <a:rPr lang="en-US" sz="2800" dirty="0"/>
              <a:t> </a:t>
            </a:r>
            <a:r>
              <a:rPr lang="en-US" sz="2800" dirty="0" err="1"/>
              <a:t>dengar</a:t>
            </a:r>
            <a:r>
              <a:rPr lang="en-US" sz="2800" dirty="0"/>
              <a:t>, </a:t>
            </a:r>
            <a:r>
              <a:rPr lang="en-US" sz="2800" dirty="0" err="1"/>
              <a:t>teruskan</a:t>
            </a:r>
            <a:r>
              <a:rPr lang="en-US" sz="2800" dirty="0"/>
              <a:t>..</a:t>
            </a:r>
          </a:p>
          <a:p>
            <a:pPr lvl="1"/>
            <a:r>
              <a:rPr lang="en-US" sz="2800" dirty="0" err="1"/>
              <a:t>Saya</a:t>
            </a:r>
            <a:r>
              <a:rPr lang="en-US" sz="2800" dirty="0"/>
              <a:t> </a:t>
            </a:r>
            <a:r>
              <a:rPr lang="en-US" sz="2800" dirty="0" err="1"/>
              <a:t>dapat</a:t>
            </a:r>
            <a:r>
              <a:rPr lang="en-US" sz="2800" dirty="0"/>
              <a:t> </a:t>
            </a:r>
            <a:r>
              <a:rPr lang="en-US" sz="2800" dirty="0" err="1"/>
              <a:t>lihat</a:t>
            </a:r>
            <a:r>
              <a:rPr lang="en-US" sz="2800" dirty="0"/>
              <a:t>..</a:t>
            </a:r>
          </a:p>
          <a:p>
            <a:pPr lvl="1"/>
            <a:r>
              <a:rPr lang="en-US" sz="2800" dirty="0" err="1"/>
              <a:t>Maafkan</a:t>
            </a:r>
            <a:r>
              <a:rPr lang="en-US" sz="2800" dirty="0"/>
              <a:t> kami …</a:t>
            </a:r>
          </a:p>
        </p:txBody>
      </p:sp>
      <p:sp>
        <p:nvSpPr>
          <p:cNvPr id="5" name="Content Placeholder 2"/>
          <p:cNvSpPr txBox="1">
            <a:spLocks/>
          </p:cNvSpPr>
          <p:nvPr/>
        </p:nvSpPr>
        <p:spPr>
          <a:xfrm>
            <a:off x="7453600" y="3438507"/>
            <a:ext cx="3765943" cy="113412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Ayat </a:t>
            </a:r>
            <a:r>
              <a:rPr lang="en-US" sz="2800" b="1" dirty="0" smtClean="0"/>
              <a:t>PERSAMAAN</a:t>
            </a:r>
            <a:endParaRPr lang="en-US" sz="2800" b="1" dirty="0"/>
          </a:p>
          <a:p>
            <a:pPr lvl="1"/>
            <a:r>
              <a:rPr lang="en-US" dirty="0" err="1"/>
              <a:t>Oke</a:t>
            </a:r>
            <a:r>
              <a:rPr lang="en-US" dirty="0"/>
              <a:t>, </a:t>
            </a:r>
            <a:r>
              <a:rPr lang="en-US" dirty="0" err="1"/>
              <a:t>seperti</a:t>
            </a:r>
            <a:r>
              <a:rPr lang="en-US" dirty="0"/>
              <a:t> </a:t>
            </a:r>
          </a:p>
          <a:p>
            <a:pPr lvl="1"/>
            <a:r>
              <a:rPr lang="en-US" dirty="0" err="1"/>
              <a:t>Maksudnya</a:t>
            </a:r>
            <a:r>
              <a:rPr lang="en-US" dirty="0"/>
              <a:t> </a:t>
            </a:r>
            <a:r>
              <a:rPr lang="en-US" dirty="0" err="1"/>
              <a:t>adalah</a:t>
            </a:r>
            <a:endParaRPr lang="en-US" dirty="0"/>
          </a:p>
        </p:txBody>
      </p:sp>
      <p:sp>
        <p:nvSpPr>
          <p:cNvPr id="6" name="Right Brace 5"/>
          <p:cNvSpPr/>
          <p:nvPr/>
        </p:nvSpPr>
        <p:spPr>
          <a:xfrm rot="16200000">
            <a:off x="5264823" y="369074"/>
            <a:ext cx="899886" cy="4391047"/>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ms-MY"/>
          </a:p>
        </p:txBody>
      </p:sp>
    </p:spTree>
    <p:extLst>
      <p:ext uri="{BB962C8B-B14F-4D97-AF65-F5344CB8AC3E}">
        <p14:creationId xmlns:p14="http://schemas.microsoft.com/office/powerpoint/2010/main" val="34552259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6. ETIKA BERBINCANG</a:t>
            </a:r>
            <a:endParaRPr lang="ms-MY" dirty="0">
              <a:solidFill>
                <a:schemeClr val="bg1"/>
              </a:solidFill>
            </a:endParaRPr>
          </a:p>
        </p:txBody>
      </p:sp>
      <p:sp>
        <p:nvSpPr>
          <p:cNvPr id="3" name="Content Placeholder 2"/>
          <p:cNvSpPr>
            <a:spLocks noGrp="1"/>
          </p:cNvSpPr>
          <p:nvPr>
            <p:ph idx="1"/>
          </p:nvPr>
        </p:nvSpPr>
        <p:spPr>
          <a:xfrm>
            <a:off x="838200" y="1956254"/>
            <a:ext cx="10515600" cy="4351338"/>
          </a:xfrm>
        </p:spPr>
        <p:txBody>
          <a:bodyPr/>
          <a:lstStyle/>
          <a:p>
            <a:pPr marL="385763" indent="-385763">
              <a:buFont typeface="+mj-lt"/>
              <a:buAutoNum type="arabicPeriod"/>
            </a:pPr>
            <a:r>
              <a:rPr lang="en-US" dirty="0" err="1" smtClean="0"/>
              <a:t>Jangan</a:t>
            </a:r>
            <a:r>
              <a:rPr lang="en-US" dirty="0" smtClean="0"/>
              <a:t> </a:t>
            </a:r>
            <a:r>
              <a:rPr lang="en-US" dirty="0" err="1" smtClean="0"/>
              <a:t>diam</a:t>
            </a:r>
            <a:r>
              <a:rPr lang="en-US" dirty="0" smtClean="0"/>
              <a:t> </a:t>
            </a:r>
            <a:r>
              <a:rPr lang="en-US" dirty="0" err="1" smtClean="0"/>
              <a:t>membatu</a:t>
            </a:r>
            <a:endParaRPr lang="en-US" dirty="0" smtClean="0"/>
          </a:p>
          <a:p>
            <a:pPr marL="385763" indent="-385763">
              <a:buFont typeface="+mj-lt"/>
              <a:buAutoNum type="arabicPeriod"/>
            </a:pPr>
            <a:r>
              <a:rPr lang="en-US" dirty="0" err="1" smtClean="0"/>
              <a:t>Tidak</a:t>
            </a:r>
            <a:r>
              <a:rPr lang="en-US" dirty="0" smtClean="0"/>
              <a:t> </a:t>
            </a:r>
            <a:r>
              <a:rPr lang="en-US" dirty="0" err="1" smtClean="0"/>
              <a:t>menyilang</a:t>
            </a:r>
            <a:r>
              <a:rPr lang="en-US" dirty="0" smtClean="0"/>
              <a:t> kaki / </a:t>
            </a:r>
            <a:r>
              <a:rPr lang="en-US" dirty="0" err="1" smtClean="0"/>
              <a:t>tangan</a:t>
            </a:r>
            <a:endParaRPr lang="en-US" dirty="0" smtClean="0"/>
          </a:p>
          <a:p>
            <a:pPr marL="385763" indent="-385763">
              <a:buFont typeface="+mj-lt"/>
              <a:buAutoNum type="arabicPeriod"/>
            </a:pPr>
            <a:endParaRPr lang="en-US" dirty="0" smtClean="0"/>
          </a:p>
          <a:p>
            <a:pPr marL="385763" indent="-385763">
              <a:buFont typeface="+mj-lt"/>
              <a:buAutoNum type="arabicPeriod"/>
            </a:pPr>
            <a:r>
              <a:rPr lang="en-US" dirty="0" smtClean="0"/>
              <a:t>Pandang </a:t>
            </a:r>
            <a:r>
              <a:rPr lang="en-US" dirty="0" err="1" smtClean="0"/>
              <a:t>wajahnya</a:t>
            </a:r>
            <a:r>
              <a:rPr lang="en-US" dirty="0" smtClean="0"/>
              <a:t>, </a:t>
            </a:r>
            <a:r>
              <a:rPr lang="en-US" dirty="0" err="1" smtClean="0"/>
              <a:t>bukan</a:t>
            </a:r>
            <a:r>
              <a:rPr lang="en-US" dirty="0" smtClean="0"/>
              <a:t> </a:t>
            </a:r>
            <a:r>
              <a:rPr lang="en-US" dirty="0" err="1" smtClean="0"/>
              <a:t>sekelilingnya</a:t>
            </a:r>
            <a:endParaRPr lang="en-US" dirty="0" smtClean="0"/>
          </a:p>
          <a:p>
            <a:pPr marL="385763" indent="-385763">
              <a:buFont typeface="+mj-lt"/>
              <a:buAutoNum type="arabicPeriod"/>
            </a:pPr>
            <a:r>
              <a:rPr lang="en-US" dirty="0" err="1" smtClean="0"/>
              <a:t>Berdiri</a:t>
            </a:r>
            <a:r>
              <a:rPr lang="en-US" dirty="0" smtClean="0"/>
              <a:t> / duduk </a:t>
            </a:r>
            <a:r>
              <a:rPr lang="en-US" dirty="0" err="1" smtClean="0"/>
              <a:t>dengan</a:t>
            </a:r>
            <a:r>
              <a:rPr lang="en-US" dirty="0" smtClean="0"/>
              <a:t> </a:t>
            </a:r>
            <a:r>
              <a:rPr lang="en-US" dirty="0" err="1" smtClean="0"/>
              <a:t>selesa</a:t>
            </a:r>
            <a:r>
              <a:rPr lang="en-US" dirty="0" smtClean="0"/>
              <a:t>, </a:t>
            </a:r>
            <a:r>
              <a:rPr lang="en-US" dirty="0" err="1" smtClean="0"/>
              <a:t>jangan</a:t>
            </a:r>
            <a:r>
              <a:rPr lang="en-US" dirty="0" smtClean="0"/>
              <a:t> </a:t>
            </a:r>
            <a:r>
              <a:rPr lang="en-US" dirty="0" err="1" smtClean="0"/>
              <a:t>bertukar</a:t>
            </a:r>
            <a:r>
              <a:rPr lang="en-US" dirty="0" smtClean="0"/>
              <a:t> </a:t>
            </a:r>
            <a:r>
              <a:rPr lang="en-US" dirty="0" err="1" smtClean="0"/>
              <a:t>tukar</a:t>
            </a:r>
            <a:r>
              <a:rPr lang="en-US" dirty="0" smtClean="0"/>
              <a:t> </a:t>
            </a:r>
            <a:r>
              <a:rPr lang="en-US" dirty="0" err="1" smtClean="0"/>
              <a:t>posisi</a:t>
            </a:r>
            <a:r>
              <a:rPr lang="en-US" dirty="0" smtClean="0"/>
              <a:t> </a:t>
            </a:r>
          </a:p>
          <a:p>
            <a:pPr marL="385763" indent="-385763">
              <a:buFont typeface="+mj-lt"/>
              <a:buAutoNum type="arabicPeriod"/>
            </a:pPr>
            <a:endParaRPr lang="en-US" dirty="0" smtClean="0"/>
          </a:p>
          <a:p>
            <a:pPr marL="385763" indent="-385763">
              <a:buFont typeface="+mj-lt"/>
              <a:buAutoNum type="arabicPeriod"/>
            </a:pPr>
            <a:r>
              <a:rPr lang="en-US" dirty="0" err="1" smtClean="0"/>
              <a:t>Dengar</a:t>
            </a:r>
            <a:r>
              <a:rPr lang="en-US" dirty="0" smtClean="0"/>
              <a:t> / Pandang / </a:t>
            </a:r>
            <a:r>
              <a:rPr lang="en-US" dirty="0" err="1" smtClean="0"/>
              <a:t>Senyum</a:t>
            </a:r>
            <a:r>
              <a:rPr lang="en-US" dirty="0" smtClean="0"/>
              <a:t> / </a:t>
            </a:r>
            <a:r>
              <a:rPr lang="en-US" dirty="0" err="1" smtClean="0"/>
              <a:t>Angguk</a:t>
            </a:r>
            <a:r>
              <a:rPr lang="en-US" dirty="0" smtClean="0"/>
              <a:t> / </a:t>
            </a:r>
          </a:p>
          <a:p>
            <a:pPr marL="385763" indent="-385763">
              <a:buFont typeface="+mj-lt"/>
              <a:buAutoNum type="arabicPeriod"/>
            </a:pPr>
            <a:r>
              <a:rPr lang="en-US" dirty="0" smtClean="0"/>
              <a:t>Oral sound – aha, ok, </a:t>
            </a:r>
            <a:r>
              <a:rPr lang="en-US" dirty="0" err="1" smtClean="0"/>
              <a:t>teruskan</a:t>
            </a:r>
            <a:r>
              <a:rPr lang="en-US" dirty="0" smtClean="0"/>
              <a:t>, </a:t>
            </a:r>
            <a:r>
              <a:rPr lang="en-US" dirty="0" err="1" smtClean="0"/>
              <a:t>ic</a:t>
            </a:r>
            <a:endParaRPr lang="en-US" dirty="0" smtClean="0"/>
          </a:p>
          <a:p>
            <a:endParaRPr lang="ms-MY" dirty="0"/>
          </a:p>
        </p:txBody>
      </p:sp>
    </p:spTree>
    <p:extLst>
      <p:ext uri="{BB962C8B-B14F-4D97-AF65-F5344CB8AC3E}">
        <p14:creationId xmlns:p14="http://schemas.microsoft.com/office/powerpoint/2010/main" val="3942559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7. TAWARAN </a:t>
            </a:r>
            <a:endParaRPr lang="ms-MY" dirty="0">
              <a:solidFill>
                <a:schemeClr val="bg1"/>
              </a:solidFill>
            </a:endParaRPr>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US" dirty="0" err="1" smtClean="0"/>
              <a:t>Apabila</a:t>
            </a:r>
            <a:r>
              <a:rPr lang="en-US" dirty="0" smtClean="0"/>
              <a:t> </a:t>
            </a:r>
            <a:r>
              <a:rPr lang="en-US" dirty="0" err="1" smtClean="0"/>
              <a:t>perundingan</a:t>
            </a:r>
            <a:r>
              <a:rPr lang="en-US" dirty="0" smtClean="0"/>
              <a:t> </a:t>
            </a:r>
            <a:r>
              <a:rPr lang="en-US" dirty="0" err="1" smtClean="0"/>
              <a:t>sering</a:t>
            </a:r>
            <a:r>
              <a:rPr lang="en-US" dirty="0" smtClean="0"/>
              <a:t> </a:t>
            </a:r>
            <a:r>
              <a:rPr lang="en-US" dirty="0" err="1" smtClean="0"/>
              <a:t>disudahi</a:t>
            </a:r>
            <a:r>
              <a:rPr lang="en-US" dirty="0" smtClean="0"/>
              <a:t> </a:t>
            </a:r>
            <a:r>
              <a:rPr lang="en-US" dirty="0" err="1" smtClean="0"/>
              <a:t>dengan</a:t>
            </a:r>
            <a:r>
              <a:rPr lang="en-US" dirty="0" smtClean="0"/>
              <a:t> ‘</a:t>
            </a:r>
            <a:r>
              <a:rPr lang="en-US" dirty="0" err="1" smtClean="0"/>
              <a:t>ketidakpersetujuan</a:t>
            </a:r>
            <a:r>
              <a:rPr lang="en-US" dirty="0" smtClean="0"/>
              <a:t>’, </a:t>
            </a:r>
            <a:r>
              <a:rPr lang="en-US" dirty="0" err="1" smtClean="0"/>
              <a:t>teknik</a:t>
            </a:r>
            <a:r>
              <a:rPr lang="en-US" dirty="0" smtClean="0"/>
              <a:t> </a:t>
            </a:r>
            <a:r>
              <a:rPr lang="en-US" dirty="0" err="1" smtClean="0"/>
              <a:t>tawaran</a:t>
            </a:r>
            <a:r>
              <a:rPr lang="en-US" dirty="0" smtClean="0"/>
              <a:t> </a:t>
            </a:r>
            <a:r>
              <a:rPr lang="en-US" dirty="0" err="1" smtClean="0"/>
              <a:t>adakala</a:t>
            </a:r>
            <a:r>
              <a:rPr lang="en-US" dirty="0" smtClean="0"/>
              <a:t> </a:t>
            </a:r>
            <a:r>
              <a:rPr lang="en-US" dirty="0" err="1" smtClean="0"/>
              <a:t>berkesan</a:t>
            </a:r>
            <a:endParaRPr lang="en-US" dirty="0" smtClean="0"/>
          </a:p>
          <a:p>
            <a:pPr marL="385763" indent="-385763">
              <a:buFont typeface="+mj-lt"/>
              <a:buAutoNum type="arabicPeriod"/>
            </a:pPr>
            <a:endParaRPr lang="en-US" dirty="0" smtClean="0"/>
          </a:p>
          <a:p>
            <a:pPr marL="385763" indent="-385763">
              <a:buFont typeface="+mj-lt"/>
              <a:buAutoNum type="arabicPeriod"/>
            </a:pPr>
            <a:r>
              <a:rPr lang="en-US" dirty="0" err="1" smtClean="0"/>
              <a:t>Tawaran</a:t>
            </a:r>
            <a:r>
              <a:rPr lang="en-US" dirty="0" smtClean="0"/>
              <a:t> = </a:t>
            </a:r>
            <a:r>
              <a:rPr lang="en-US" dirty="0" err="1" smtClean="0"/>
              <a:t>mohon</a:t>
            </a:r>
            <a:r>
              <a:rPr lang="en-US" dirty="0" smtClean="0"/>
              <a:t> </a:t>
            </a:r>
            <a:r>
              <a:rPr lang="en-US" dirty="0" err="1" smtClean="0"/>
              <a:t>maaf</a:t>
            </a:r>
            <a:r>
              <a:rPr lang="en-US" dirty="0" smtClean="0"/>
              <a:t> – </a:t>
            </a:r>
            <a:r>
              <a:rPr lang="en-US" dirty="0" err="1" smtClean="0"/>
              <a:t>jujur</a:t>
            </a:r>
            <a:r>
              <a:rPr lang="en-US" dirty="0" smtClean="0"/>
              <a:t> – </a:t>
            </a:r>
            <a:r>
              <a:rPr lang="en-US" dirty="0" err="1" smtClean="0"/>
              <a:t>beri</a:t>
            </a:r>
            <a:r>
              <a:rPr lang="en-US" dirty="0" smtClean="0"/>
              <a:t> </a:t>
            </a:r>
            <a:r>
              <a:rPr lang="en-US" dirty="0" err="1" smtClean="0"/>
              <a:t>tawaran</a:t>
            </a:r>
            <a:endParaRPr lang="en-US" dirty="0" smtClean="0"/>
          </a:p>
          <a:p>
            <a:pPr marL="385763" indent="-385763">
              <a:buFont typeface="+mj-lt"/>
              <a:buAutoNum type="arabicPeriod"/>
            </a:pPr>
            <a:endParaRPr lang="en-US" dirty="0" smtClean="0"/>
          </a:p>
          <a:p>
            <a:pPr marL="385763" indent="-385763">
              <a:buFont typeface="+mj-lt"/>
              <a:buAutoNum type="arabicPeriod"/>
            </a:pPr>
            <a:r>
              <a:rPr lang="en-US" dirty="0" err="1" smtClean="0"/>
              <a:t>Mohon</a:t>
            </a:r>
            <a:r>
              <a:rPr lang="en-US" dirty="0" smtClean="0"/>
              <a:t> </a:t>
            </a:r>
            <a:r>
              <a:rPr lang="en-US" dirty="0" err="1" smtClean="0"/>
              <a:t>maaf</a:t>
            </a:r>
            <a:r>
              <a:rPr lang="en-US" dirty="0" smtClean="0"/>
              <a:t> ?</a:t>
            </a:r>
          </a:p>
          <a:p>
            <a:pPr lvl="2"/>
            <a:r>
              <a:rPr lang="en-US" sz="2800" dirty="0" err="1" smtClean="0"/>
              <a:t>Maaf</a:t>
            </a:r>
            <a:r>
              <a:rPr lang="en-US" sz="2800" dirty="0" smtClean="0"/>
              <a:t> kami </a:t>
            </a:r>
            <a:r>
              <a:rPr lang="en-US" sz="2800" dirty="0" err="1" smtClean="0"/>
              <a:t>atas</a:t>
            </a:r>
            <a:r>
              <a:rPr lang="en-US" sz="2800" dirty="0" smtClean="0"/>
              <a:t> </a:t>
            </a:r>
            <a:r>
              <a:rPr lang="en-US" sz="2800" dirty="0" err="1" smtClean="0"/>
              <a:t>apa</a:t>
            </a:r>
            <a:r>
              <a:rPr lang="en-US" sz="2800" dirty="0" smtClean="0"/>
              <a:t> yang </a:t>
            </a:r>
            <a:r>
              <a:rPr lang="en-US" sz="2800" dirty="0" err="1" smtClean="0"/>
              <a:t>berlaku</a:t>
            </a:r>
            <a:endParaRPr lang="en-US" sz="2800" dirty="0" smtClean="0"/>
          </a:p>
          <a:p>
            <a:pPr lvl="2"/>
            <a:r>
              <a:rPr lang="en-US" sz="2800" dirty="0" err="1" smtClean="0"/>
              <a:t>Saya</a:t>
            </a:r>
            <a:r>
              <a:rPr lang="en-US" sz="2800" dirty="0" smtClean="0"/>
              <a:t> </a:t>
            </a:r>
            <a:r>
              <a:rPr lang="en-US" sz="2800" dirty="0" err="1" smtClean="0"/>
              <a:t>mohon</a:t>
            </a:r>
            <a:r>
              <a:rPr lang="en-US" sz="2800" dirty="0" smtClean="0"/>
              <a:t> </a:t>
            </a:r>
            <a:r>
              <a:rPr lang="en-US" sz="2800" dirty="0" err="1" smtClean="0"/>
              <a:t>maaf</a:t>
            </a:r>
            <a:r>
              <a:rPr lang="en-US" sz="2800" dirty="0" smtClean="0"/>
              <a:t> </a:t>
            </a:r>
            <a:r>
              <a:rPr lang="en-US" sz="2800" dirty="0" err="1" smtClean="0"/>
              <a:t>bagi</a:t>
            </a:r>
            <a:r>
              <a:rPr lang="en-US" sz="2800" dirty="0" smtClean="0"/>
              <a:t> </a:t>
            </a:r>
            <a:r>
              <a:rPr lang="en-US" sz="2800" dirty="0" err="1" smtClean="0"/>
              <a:t>pihak</a:t>
            </a:r>
            <a:r>
              <a:rPr lang="en-US" sz="2800" dirty="0" smtClean="0"/>
              <a:t> </a:t>
            </a:r>
          </a:p>
          <a:p>
            <a:pPr lvl="2"/>
            <a:r>
              <a:rPr lang="en-US" sz="2800" dirty="0" smtClean="0"/>
              <a:t>Kami </a:t>
            </a:r>
            <a:r>
              <a:rPr lang="en-US" sz="2800" dirty="0" err="1" smtClean="0"/>
              <a:t>sangat</a:t>
            </a:r>
            <a:r>
              <a:rPr lang="en-US" sz="2800" dirty="0" smtClean="0"/>
              <a:t> </a:t>
            </a:r>
            <a:r>
              <a:rPr lang="en-US" sz="2800" dirty="0" err="1" smtClean="0"/>
              <a:t>faham</a:t>
            </a:r>
            <a:r>
              <a:rPr lang="en-US" sz="2800" dirty="0" smtClean="0"/>
              <a:t> </a:t>
            </a:r>
            <a:r>
              <a:rPr lang="en-US" sz="2800" dirty="0" err="1" smtClean="0"/>
              <a:t>situasi</a:t>
            </a:r>
            <a:r>
              <a:rPr lang="en-US" sz="2800" dirty="0" smtClean="0"/>
              <a:t> </a:t>
            </a:r>
            <a:r>
              <a:rPr lang="en-US" sz="2800" dirty="0" err="1" smtClean="0"/>
              <a:t>ini</a:t>
            </a:r>
            <a:r>
              <a:rPr lang="en-US" sz="2800" dirty="0" smtClean="0"/>
              <a:t> </a:t>
            </a:r>
            <a:r>
              <a:rPr lang="en-US" sz="2800" dirty="0" err="1" smtClean="0"/>
              <a:t>namun</a:t>
            </a:r>
            <a:r>
              <a:rPr lang="en-US" sz="2800" dirty="0" smtClean="0"/>
              <a:t>..</a:t>
            </a:r>
          </a:p>
          <a:p>
            <a:endParaRPr lang="ms-MY" dirty="0"/>
          </a:p>
        </p:txBody>
      </p:sp>
    </p:spTree>
    <p:extLst>
      <p:ext uri="{BB962C8B-B14F-4D97-AF65-F5344CB8AC3E}">
        <p14:creationId xmlns:p14="http://schemas.microsoft.com/office/powerpoint/2010/main" val="1651205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8. ARAH PANDANGAN MATA</a:t>
            </a:r>
            <a:endParaRPr lang="ms-MY" dirty="0">
              <a:solidFill>
                <a:schemeClr val="bg1"/>
              </a:solidFill>
            </a:endParaRPr>
          </a:p>
        </p:txBody>
      </p:sp>
      <p:sp>
        <p:nvSpPr>
          <p:cNvPr id="4" name="Content Placeholder 2"/>
          <p:cNvSpPr>
            <a:spLocks noGrp="1"/>
          </p:cNvSpPr>
          <p:nvPr>
            <p:ph idx="1"/>
          </p:nvPr>
        </p:nvSpPr>
        <p:spPr>
          <a:xfrm>
            <a:off x="674552" y="1881400"/>
            <a:ext cx="10842895" cy="822325"/>
          </a:xfrm>
        </p:spPr>
        <p:txBody>
          <a:bodyPr>
            <a:noAutofit/>
          </a:bodyPr>
          <a:lstStyle/>
          <a:p>
            <a:pPr algn="ctr" eaLnBrk="1" hangingPunct="1">
              <a:buFont typeface="Arial" charset="0"/>
              <a:buNone/>
            </a:pPr>
            <a:r>
              <a:rPr lang="en-US" sz="2400" dirty="0" err="1"/>
              <a:t>Pandangan</a:t>
            </a:r>
            <a:r>
              <a:rPr lang="en-US" sz="2400" dirty="0"/>
              <a:t> </a:t>
            </a:r>
            <a:r>
              <a:rPr lang="en-US" sz="2400" dirty="0" err="1"/>
              <a:t>mata</a:t>
            </a:r>
            <a:r>
              <a:rPr lang="en-US" sz="2400" dirty="0"/>
              <a:t> </a:t>
            </a:r>
            <a:r>
              <a:rPr lang="en-US" sz="2400" dirty="0" err="1"/>
              <a:t>sangat</a:t>
            </a:r>
            <a:r>
              <a:rPr lang="en-US" sz="2400" dirty="0"/>
              <a:t> </a:t>
            </a:r>
            <a:r>
              <a:rPr lang="en-US" sz="2400" dirty="0" err="1"/>
              <a:t>penting</a:t>
            </a:r>
            <a:r>
              <a:rPr lang="en-US" sz="2400" dirty="0"/>
              <a:t>. </a:t>
            </a:r>
            <a:r>
              <a:rPr lang="en-US" sz="2400" dirty="0" err="1"/>
              <a:t>Ianya</a:t>
            </a:r>
            <a:r>
              <a:rPr lang="en-US" sz="2400" dirty="0"/>
              <a:t> </a:t>
            </a:r>
            <a:r>
              <a:rPr lang="en-US" sz="2400" dirty="0" err="1"/>
              <a:t>menggambarkan</a:t>
            </a:r>
            <a:r>
              <a:rPr lang="en-US" sz="2400" dirty="0"/>
              <a:t> </a:t>
            </a:r>
            <a:r>
              <a:rPr lang="en-US" sz="2400" dirty="0" err="1"/>
              <a:t>lontaran</a:t>
            </a:r>
            <a:r>
              <a:rPr lang="en-US" sz="2400" dirty="0"/>
              <a:t> </a:t>
            </a:r>
          </a:p>
          <a:p>
            <a:pPr algn="ctr" eaLnBrk="1" hangingPunct="1">
              <a:buFont typeface="Arial" charset="0"/>
              <a:buNone/>
            </a:pPr>
            <a:r>
              <a:rPr lang="en-US" sz="2400" dirty="0" err="1"/>
              <a:t>tenaga</a:t>
            </a:r>
            <a:r>
              <a:rPr lang="en-US" sz="2400" dirty="0"/>
              <a:t> </a:t>
            </a:r>
            <a:r>
              <a:rPr lang="en-US" sz="2400" dirty="0" err="1"/>
              <a:t>anda</a:t>
            </a:r>
            <a:r>
              <a:rPr lang="en-US" sz="2400" dirty="0"/>
              <a:t> </a:t>
            </a:r>
            <a:r>
              <a:rPr lang="en-US" sz="2400" dirty="0" err="1"/>
              <a:t>samada</a:t>
            </a:r>
            <a:r>
              <a:rPr lang="en-US" sz="2400" dirty="0"/>
              <a:t> </a:t>
            </a:r>
            <a:r>
              <a:rPr lang="en-US" sz="2400" dirty="0" err="1"/>
              <a:t>dingin</a:t>
            </a:r>
            <a:r>
              <a:rPr lang="en-US" sz="2400" dirty="0"/>
              <a:t>, </a:t>
            </a:r>
            <a:r>
              <a:rPr lang="en-US" sz="2400" dirty="0" err="1"/>
              <a:t>kemas</a:t>
            </a:r>
            <a:r>
              <a:rPr lang="en-US" sz="2400" dirty="0"/>
              <a:t>, </a:t>
            </a:r>
            <a:r>
              <a:rPr lang="en-US" sz="2400" dirty="0" err="1"/>
              <a:t>bersungguh</a:t>
            </a:r>
            <a:r>
              <a:rPr lang="en-US" sz="2400" dirty="0"/>
              <a:t>, </a:t>
            </a:r>
            <a:r>
              <a:rPr lang="en-US" sz="2400" dirty="0" err="1"/>
              <a:t>marah</a:t>
            </a:r>
            <a:r>
              <a:rPr lang="en-US" sz="2400" dirty="0"/>
              <a:t>, </a:t>
            </a:r>
            <a:r>
              <a:rPr lang="en-US" sz="2400" dirty="0" err="1"/>
              <a:t>wasangka</a:t>
            </a:r>
            <a:endParaRPr lang="en-US" sz="2400" dirty="0"/>
          </a:p>
          <a:p>
            <a:pPr algn="ctr" eaLnBrk="1" hangingPunct="1"/>
            <a:endParaRPr lang="en-US" sz="2400" dirty="0"/>
          </a:p>
        </p:txBody>
      </p:sp>
      <p:grpSp>
        <p:nvGrpSpPr>
          <p:cNvPr id="5" name="Group 12"/>
          <p:cNvGrpSpPr/>
          <p:nvPr/>
        </p:nvGrpSpPr>
        <p:grpSpPr>
          <a:xfrm>
            <a:off x="2607363" y="4014202"/>
            <a:ext cx="6977270" cy="2661565"/>
            <a:chOff x="930527" y="3657600"/>
            <a:chExt cx="7848600" cy="2922154"/>
          </a:xfrm>
          <a:solidFill>
            <a:schemeClr val="bg1"/>
          </a:solidFill>
        </p:grpSpPr>
        <p:pic>
          <p:nvPicPr>
            <p:cNvPr id="6" name="Picture 5" descr="business gaze"/>
            <p:cNvPicPr>
              <a:picLocks noChangeAspect="1" noChangeArrowheads="1"/>
            </p:cNvPicPr>
            <p:nvPr/>
          </p:nvPicPr>
          <p:blipFill>
            <a:blip r:embed="rId2"/>
            <a:srcRect t="2477" b="7672"/>
            <a:stretch>
              <a:fillRect/>
            </a:stretch>
          </p:blipFill>
          <p:spPr bwMode="auto">
            <a:xfrm>
              <a:off x="1371600" y="3657600"/>
              <a:ext cx="1798638" cy="2133600"/>
            </a:xfrm>
            <a:prstGeom prst="rect">
              <a:avLst/>
            </a:prstGeom>
            <a:grpFill/>
            <a:ln w="9525">
              <a:noFill/>
              <a:miter lim="800000"/>
              <a:headEnd/>
              <a:tailEnd/>
            </a:ln>
          </p:spPr>
        </p:pic>
        <p:pic>
          <p:nvPicPr>
            <p:cNvPr id="7" name="Picture 6" descr="social gaze"/>
            <p:cNvPicPr>
              <a:picLocks noChangeAspect="1" noChangeArrowheads="1"/>
            </p:cNvPicPr>
            <p:nvPr/>
          </p:nvPicPr>
          <p:blipFill>
            <a:blip r:embed="rId3"/>
            <a:srcRect l="5711" t="2490" r="8243" b="6151"/>
            <a:stretch>
              <a:fillRect/>
            </a:stretch>
          </p:blipFill>
          <p:spPr bwMode="auto">
            <a:xfrm>
              <a:off x="4191000" y="3733800"/>
              <a:ext cx="1697038" cy="2133600"/>
            </a:xfrm>
            <a:prstGeom prst="rect">
              <a:avLst/>
            </a:prstGeom>
            <a:grpFill/>
            <a:ln w="9525">
              <a:noFill/>
              <a:miter lim="800000"/>
              <a:headEnd/>
              <a:tailEnd/>
            </a:ln>
          </p:spPr>
        </p:pic>
        <p:pic>
          <p:nvPicPr>
            <p:cNvPr id="8" name="Picture 7" descr="intimate gaze"/>
            <p:cNvPicPr>
              <a:picLocks noChangeAspect="1" noChangeArrowheads="1"/>
            </p:cNvPicPr>
            <p:nvPr/>
          </p:nvPicPr>
          <p:blipFill>
            <a:blip r:embed="rId4"/>
            <a:srcRect b="6244"/>
            <a:stretch>
              <a:fillRect/>
            </a:stretch>
          </p:blipFill>
          <p:spPr bwMode="auto">
            <a:xfrm>
              <a:off x="6858000" y="3708400"/>
              <a:ext cx="1836738" cy="2133600"/>
            </a:xfrm>
            <a:prstGeom prst="rect">
              <a:avLst/>
            </a:prstGeom>
            <a:grpFill/>
            <a:ln w="9525">
              <a:noFill/>
              <a:miter lim="800000"/>
              <a:headEnd/>
              <a:tailEnd/>
            </a:ln>
          </p:spPr>
        </p:pic>
        <p:sp>
          <p:nvSpPr>
            <p:cNvPr id="9" name="Text Box 7"/>
            <p:cNvSpPr txBox="1">
              <a:spLocks noChangeArrowheads="1"/>
            </p:cNvSpPr>
            <p:nvPr/>
          </p:nvSpPr>
          <p:spPr bwMode="auto">
            <a:xfrm>
              <a:off x="930527" y="5802558"/>
              <a:ext cx="2514600" cy="777194"/>
            </a:xfrm>
            <a:prstGeom prst="rect">
              <a:avLst/>
            </a:prstGeom>
            <a:grpFill/>
            <a:ln w="9525">
              <a:noFill/>
              <a:miter lim="800000"/>
              <a:headEnd/>
              <a:tailEnd/>
            </a:ln>
            <a:effectLst/>
          </p:spPr>
          <p:txBody>
            <a:bodyPr>
              <a:spAutoFit/>
            </a:bodyPr>
            <a:lstStyle/>
            <a:p>
              <a:pPr algn="ctr" eaLnBrk="0" hangingPunct="0">
                <a:spcBef>
                  <a:spcPct val="50000"/>
                </a:spcBef>
                <a:defRPr/>
              </a:pPr>
              <a:r>
                <a:rPr lang="en-US" sz="2000" dirty="0" err="1">
                  <a:solidFill>
                    <a:srgbClr val="000000"/>
                  </a:solidFill>
                  <a:effectLst>
                    <a:outerShdw blurRad="38100" dist="38100" dir="2700000" algn="tl">
                      <a:srgbClr val="C0C0C0"/>
                    </a:outerShdw>
                  </a:effectLst>
                </a:rPr>
                <a:t>Pandangan</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profesional</a:t>
              </a:r>
              <a:endParaRPr lang="en-US" sz="2000" dirty="0">
                <a:solidFill>
                  <a:srgbClr val="000000"/>
                </a:solidFill>
                <a:effectLst>
                  <a:outerShdw blurRad="38100" dist="38100" dir="2700000" algn="tl">
                    <a:srgbClr val="C0C0C0"/>
                  </a:outerShdw>
                </a:effectLst>
              </a:endParaRPr>
            </a:p>
          </p:txBody>
        </p:sp>
        <p:sp>
          <p:nvSpPr>
            <p:cNvPr id="10" name="Text Box 8"/>
            <p:cNvSpPr txBox="1">
              <a:spLocks noChangeArrowheads="1"/>
            </p:cNvSpPr>
            <p:nvPr/>
          </p:nvSpPr>
          <p:spPr bwMode="auto">
            <a:xfrm>
              <a:off x="4072199" y="5802560"/>
              <a:ext cx="1856048" cy="777194"/>
            </a:xfrm>
            <a:prstGeom prst="rect">
              <a:avLst/>
            </a:prstGeom>
            <a:grpFill/>
            <a:ln w="9525">
              <a:noFill/>
              <a:miter lim="800000"/>
              <a:headEnd/>
              <a:tailEnd/>
            </a:ln>
            <a:effectLst/>
          </p:spPr>
          <p:txBody>
            <a:bodyPr>
              <a:spAutoFit/>
            </a:bodyPr>
            <a:lstStyle/>
            <a:p>
              <a:pPr algn="ctr" eaLnBrk="0" hangingPunct="0">
                <a:spcBef>
                  <a:spcPct val="50000"/>
                </a:spcBef>
                <a:defRPr/>
              </a:pPr>
              <a:r>
                <a:rPr lang="en-US" sz="2000" dirty="0" err="1">
                  <a:solidFill>
                    <a:srgbClr val="000000"/>
                  </a:solidFill>
                  <a:effectLst>
                    <a:outerShdw blurRad="38100" dist="38100" dir="2700000" algn="tl">
                      <a:srgbClr val="C0C0C0"/>
                    </a:outerShdw>
                  </a:effectLst>
                </a:rPr>
                <a:t>Pandangan</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sosial</a:t>
              </a:r>
              <a:endParaRPr lang="en-US" sz="2000" dirty="0">
                <a:solidFill>
                  <a:srgbClr val="000000"/>
                </a:solidFill>
                <a:effectLst>
                  <a:outerShdw blurRad="38100" dist="38100" dir="2700000" algn="tl">
                    <a:srgbClr val="C0C0C0"/>
                  </a:outerShdw>
                </a:effectLst>
              </a:endParaRPr>
            </a:p>
          </p:txBody>
        </p:sp>
        <p:sp>
          <p:nvSpPr>
            <p:cNvPr id="11" name="Text Box 9"/>
            <p:cNvSpPr txBox="1">
              <a:spLocks noChangeArrowheads="1"/>
            </p:cNvSpPr>
            <p:nvPr/>
          </p:nvSpPr>
          <p:spPr bwMode="auto">
            <a:xfrm>
              <a:off x="6874127" y="5802559"/>
              <a:ext cx="1905000" cy="777194"/>
            </a:xfrm>
            <a:prstGeom prst="rect">
              <a:avLst/>
            </a:prstGeom>
            <a:grpFill/>
            <a:ln w="9525">
              <a:noFill/>
              <a:miter lim="800000"/>
              <a:headEnd/>
              <a:tailEnd/>
            </a:ln>
            <a:effectLst/>
          </p:spPr>
          <p:txBody>
            <a:bodyPr>
              <a:spAutoFit/>
            </a:bodyPr>
            <a:lstStyle/>
            <a:p>
              <a:pPr algn="ctr" eaLnBrk="0" hangingPunct="0">
                <a:spcBef>
                  <a:spcPct val="50000"/>
                </a:spcBef>
                <a:defRPr/>
              </a:pPr>
              <a:r>
                <a:rPr lang="en-US" sz="2000" dirty="0" err="1">
                  <a:solidFill>
                    <a:srgbClr val="000000"/>
                  </a:solidFill>
                  <a:effectLst>
                    <a:outerShdw blurRad="38100" dist="38100" dir="2700000" algn="tl">
                      <a:srgbClr val="C0C0C0"/>
                    </a:outerShdw>
                  </a:effectLst>
                </a:rPr>
                <a:t>Pandangan</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Intim</a:t>
              </a:r>
              <a:endParaRPr lang="en-US" sz="2000" dirty="0">
                <a:solidFill>
                  <a:srgbClr val="000000"/>
                </a:solidFill>
                <a:effectLst>
                  <a:outerShdw blurRad="38100" dist="38100" dir="2700000" algn="tl">
                    <a:srgbClr val="C0C0C0"/>
                  </a:outerShdw>
                </a:effectLst>
              </a:endParaRPr>
            </a:p>
          </p:txBody>
        </p:sp>
        <p:sp>
          <p:nvSpPr>
            <p:cNvPr id="12" name="AutoShape 10"/>
            <p:cNvSpPr>
              <a:spLocks noChangeArrowheads="1"/>
            </p:cNvSpPr>
            <p:nvPr/>
          </p:nvSpPr>
          <p:spPr bwMode="auto">
            <a:xfrm>
              <a:off x="2159000" y="4305300"/>
              <a:ext cx="304800" cy="228600"/>
            </a:xfrm>
            <a:prstGeom prst="triangle">
              <a:avLst>
                <a:gd name="adj" fmla="val 50000"/>
              </a:avLst>
            </a:prstGeom>
            <a:grpFill/>
            <a:ln w="9525">
              <a:noFill/>
              <a:miter lim="800000"/>
              <a:headEnd/>
              <a:tailEnd/>
            </a:ln>
          </p:spPr>
          <p:txBody>
            <a:bodyPr wrap="none" anchor="ctr"/>
            <a:lstStyle/>
            <a:p>
              <a:pPr>
                <a:defRPr/>
              </a:pPr>
              <a:endParaRPr lang="en-US"/>
            </a:p>
          </p:txBody>
        </p:sp>
        <p:sp>
          <p:nvSpPr>
            <p:cNvPr id="13" name="AutoShape 11"/>
            <p:cNvSpPr>
              <a:spLocks noChangeArrowheads="1"/>
            </p:cNvSpPr>
            <p:nvPr/>
          </p:nvSpPr>
          <p:spPr bwMode="auto">
            <a:xfrm flipV="1">
              <a:off x="4851400" y="4572000"/>
              <a:ext cx="381000" cy="457200"/>
            </a:xfrm>
            <a:prstGeom prst="triangle">
              <a:avLst>
                <a:gd name="adj" fmla="val 50000"/>
              </a:avLst>
            </a:prstGeom>
            <a:grpFill/>
            <a:ln w="38100">
              <a:solidFill>
                <a:srgbClr val="FF0000"/>
              </a:solidFill>
              <a:miter lim="800000"/>
              <a:headEnd/>
              <a:tailEnd/>
            </a:ln>
          </p:spPr>
          <p:txBody>
            <a:bodyPr wrap="none" anchor="ctr"/>
            <a:lstStyle/>
            <a:p>
              <a:pPr>
                <a:defRPr/>
              </a:pPr>
              <a:endParaRPr lang="en-US"/>
            </a:p>
          </p:txBody>
        </p:sp>
        <p:sp>
          <p:nvSpPr>
            <p:cNvPr id="14" name="AutoShape 12"/>
            <p:cNvSpPr>
              <a:spLocks noChangeArrowheads="1"/>
            </p:cNvSpPr>
            <p:nvPr/>
          </p:nvSpPr>
          <p:spPr bwMode="auto">
            <a:xfrm flipV="1">
              <a:off x="7581900" y="4533900"/>
              <a:ext cx="444500" cy="1371600"/>
            </a:xfrm>
            <a:prstGeom prst="triangle">
              <a:avLst>
                <a:gd name="adj" fmla="val 50000"/>
              </a:avLst>
            </a:prstGeom>
            <a:grpFill/>
            <a:ln w="38100">
              <a:solidFill>
                <a:srgbClr val="FF0000"/>
              </a:solidFill>
              <a:miter lim="800000"/>
              <a:headEnd/>
              <a:tailEnd/>
            </a:ln>
          </p:spPr>
          <p:txBody>
            <a:bodyPr wrap="none" anchor="ctr"/>
            <a:lstStyle/>
            <a:p>
              <a:pPr>
                <a:defRPr/>
              </a:pPr>
              <a:endParaRPr lang="en-US"/>
            </a:p>
          </p:txBody>
        </p:sp>
      </p:grpSp>
      <p:sp>
        <p:nvSpPr>
          <p:cNvPr id="15" name="Content Placeholder 2"/>
          <p:cNvSpPr txBox="1">
            <a:spLocks/>
          </p:cNvSpPr>
          <p:nvPr/>
        </p:nvSpPr>
        <p:spPr bwMode="auto">
          <a:xfrm>
            <a:off x="1811336" y="3105349"/>
            <a:ext cx="8569325" cy="785813"/>
          </a:xfrm>
          <a:prstGeom prst="rect">
            <a:avLst/>
          </a:prstGeom>
          <a:solidFill>
            <a:srgbClr val="002060"/>
          </a:solidFill>
          <a:ln w="9525">
            <a:noFill/>
            <a:miter lim="800000"/>
            <a:headEnd/>
            <a:tailEnd/>
          </a:ln>
          <a:effectLst/>
        </p:spPr>
        <p:txBody>
          <a:bodyPr/>
          <a:lstStyle/>
          <a:p>
            <a:pPr marL="342900" indent="-342900" algn="ctr">
              <a:spcBef>
                <a:spcPct val="20000"/>
              </a:spcBef>
              <a:defRPr/>
            </a:pPr>
            <a:r>
              <a:rPr lang="en-US" sz="3000" kern="0" dirty="0" err="1">
                <a:solidFill>
                  <a:srgbClr val="FFFF00"/>
                </a:solidFill>
                <a:ea typeface="Adobe Fan Heiti Std B" pitchFamily="34" charset="-128"/>
              </a:rPr>
              <a:t>Dimanakah</a:t>
            </a:r>
            <a:r>
              <a:rPr lang="en-US" sz="3000" kern="0" dirty="0">
                <a:solidFill>
                  <a:srgbClr val="FFFF00"/>
                </a:solidFill>
                <a:ea typeface="Adobe Fan Heiti Std B" pitchFamily="34" charset="-128"/>
              </a:rPr>
              <a:t> </a:t>
            </a:r>
            <a:r>
              <a:rPr lang="en-US" sz="3000" kern="0" dirty="0" err="1">
                <a:solidFill>
                  <a:srgbClr val="FFFF00"/>
                </a:solidFill>
                <a:ea typeface="Adobe Fan Heiti Std B" pitchFamily="34" charset="-128"/>
              </a:rPr>
              <a:t>lokasi</a:t>
            </a:r>
            <a:r>
              <a:rPr lang="en-US" sz="3000" kern="0" dirty="0">
                <a:solidFill>
                  <a:srgbClr val="FFFF00"/>
                </a:solidFill>
                <a:ea typeface="Adobe Fan Heiti Std B" pitchFamily="34" charset="-128"/>
              </a:rPr>
              <a:t> </a:t>
            </a:r>
            <a:r>
              <a:rPr lang="en-US" sz="3000" kern="0" dirty="0" err="1">
                <a:solidFill>
                  <a:srgbClr val="FFFF00"/>
                </a:solidFill>
                <a:ea typeface="Adobe Fan Heiti Std B" pitchFamily="34" charset="-128"/>
              </a:rPr>
              <a:t>pandangan</a:t>
            </a:r>
            <a:r>
              <a:rPr lang="en-US" sz="3000" kern="0" dirty="0">
                <a:solidFill>
                  <a:srgbClr val="FFFF00"/>
                </a:solidFill>
                <a:ea typeface="Adobe Fan Heiti Std B" pitchFamily="34" charset="-128"/>
              </a:rPr>
              <a:t> yang </a:t>
            </a:r>
            <a:r>
              <a:rPr lang="en-US" sz="3000" kern="0" dirty="0" err="1">
                <a:solidFill>
                  <a:srgbClr val="FFFF00"/>
                </a:solidFill>
                <a:ea typeface="Adobe Fan Heiti Std B" pitchFamily="34" charset="-128"/>
              </a:rPr>
              <a:t>Terbaik</a:t>
            </a:r>
            <a:r>
              <a:rPr lang="en-US" sz="3000" kern="0" dirty="0">
                <a:solidFill>
                  <a:srgbClr val="FFFF00"/>
                </a:solidFill>
                <a:ea typeface="Adobe Fan Heiti Std B" pitchFamily="34" charset="-128"/>
              </a:rPr>
              <a:t>? </a:t>
            </a:r>
          </a:p>
          <a:p>
            <a:pPr marL="342900" indent="-342900" algn="ctr">
              <a:spcBef>
                <a:spcPct val="20000"/>
              </a:spcBef>
              <a:defRPr/>
            </a:pPr>
            <a:endParaRPr lang="en-US" sz="3000" kern="0" dirty="0">
              <a:solidFill>
                <a:srgbClr val="FFFF00"/>
              </a:solidFill>
              <a:ea typeface="Adobe Fan Heiti Std B" pitchFamily="34" charset="-128"/>
            </a:endParaRPr>
          </a:p>
        </p:txBody>
      </p:sp>
    </p:spTree>
    <p:extLst>
      <p:ext uri="{BB962C8B-B14F-4D97-AF65-F5344CB8AC3E}">
        <p14:creationId xmlns:p14="http://schemas.microsoft.com/office/powerpoint/2010/main" val="39757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9. RAUT WAJAH</a:t>
            </a:r>
            <a:endParaRPr lang="ms-MY" dirty="0">
              <a:solidFill>
                <a:schemeClr val="bg1"/>
              </a:solidFill>
            </a:endParaRPr>
          </a:p>
        </p:txBody>
      </p:sp>
      <p:pic>
        <p:nvPicPr>
          <p:cNvPr id="4" name="Picture 3"/>
          <p:cNvPicPr>
            <a:picLocks noChangeAspect="1"/>
          </p:cNvPicPr>
          <p:nvPr/>
        </p:nvPicPr>
        <p:blipFill>
          <a:blip r:embed="rId2"/>
          <a:stretch>
            <a:fillRect/>
          </a:stretch>
        </p:blipFill>
        <p:spPr>
          <a:xfrm>
            <a:off x="464457" y="2198678"/>
            <a:ext cx="6064342" cy="4543208"/>
          </a:xfrm>
          <a:prstGeom prst="rect">
            <a:avLst/>
          </a:prstGeom>
        </p:spPr>
      </p:pic>
      <p:sp>
        <p:nvSpPr>
          <p:cNvPr id="5" name="Rectangle 3"/>
          <p:cNvSpPr txBox="1">
            <a:spLocks noChangeArrowheads="1"/>
          </p:cNvSpPr>
          <p:nvPr/>
        </p:nvSpPr>
        <p:spPr>
          <a:xfrm>
            <a:off x="5904685" y="2552124"/>
            <a:ext cx="5750287" cy="322538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fi-FI" altLang="ms-MY" sz="2800" dirty="0" smtClean="0"/>
              <a:t>Air muka melambangkan cermin hati</a:t>
            </a:r>
          </a:p>
          <a:p>
            <a:pPr lvl="1">
              <a:buFont typeface="Wingdings" pitchFamily="2" charset="2"/>
              <a:buChar char="ü"/>
            </a:pPr>
            <a:endParaRPr lang="fi-FI" altLang="ms-MY" sz="2800" dirty="0" smtClean="0"/>
          </a:p>
          <a:p>
            <a:pPr lvl="1">
              <a:buFont typeface="Wingdings" pitchFamily="2" charset="2"/>
              <a:buChar char="ü"/>
            </a:pPr>
            <a:r>
              <a:rPr lang="fi-FI" altLang="ms-MY" sz="2800" dirty="0" smtClean="0"/>
              <a:t> Air muka keruh membimbangkan</a:t>
            </a:r>
          </a:p>
          <a:p>
            <a:pPr lvl="1">
              <a:buFont typeface="Wingdings" pitchFamily="2" charset="2"/>
              <a:buChar char="ü"/>
            </a:pPr>
            <a:endParaRPr lang="fi-FI" altLang="ms-MY" sz="2800" dirty="0" smtClean="0"/>
          </a:p>
          <a:p>
            <a:pPr lvl="1">
              <a:buFont typeface="Wingdings" pitchFamily="2" charset="2"/>
              <a:buChar char="ü"/>
            </a:pPr>
            <a:r>
              <a:rPr lang="fi-FI" altLang="ms-MY" sz="2800" dirty="0" smtClean="0"/>
              <a:t> Air muka jernih membahagiakan</a:t>
            </a:r>
          </a:p>
          <a:p>
            <a:pPr lvl="1">
              <a:buFont typeface="Wingdings" pitchFamily="2" charset="2"/>
              <a:buChar char="ü"/>
            </a:pPr>
            <a:endParaRPr lang="fi-FI" altLang="ms-MY" sz="2800" dirty="0" smtClean="0"/>
          </a:p>
          <a:p>
            <a:pPr lvl="1">
              <a:buFont typeface="Wingdings" pitchFamily="2" charset="2"/>
              <a:buChar char="ü"/>
            </a:pPr>
            <a:r>
              <a:rPr lang="fi-FI" altLang="ms-MY" sz="2800" dirty="0" smtClean="0"/>
              <a:t> Air muka kering menyakitkan</a:t>
            </a:r>
            <a:endParaRPr lang="en-US" altLang="ms-MY" sz="2800" dirty="0"/>
          </a:p>
        </p:txBody>
      </p:sp>
    </p:spTree>
    <p:extLst>
      <p:ext uri="{BB962C8B-B14F-4D97-AF65-F5344CB8AC3E}">
        <p14:creationId xmlns:p14="http://schemas.microsoft.com/office/powerpoint/2010/main" val="303290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sciencedaily.com/images/2017/11/171120085456_1_54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381000"/>
            <a:ext cx="8572500" cy="60275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93674" y="1079484"/>
            <a:ext cx="6644597" cy="1609344"/>
          </a:xfrm>
        </p:spPr>
        <p:txBody>
          <a:bodyPr>
            <a:noAutofit/>
          </a:bodyPr>
          <a:lstStyle/>
          <a:p>
            <a:pPr algn="ctr"/>
            <a:r>
              <a:rPr lang="en-US" sz="7200" dirty="0" smtClean="0">
                <a:solidFill>
                  <a:srgbClr val="00B0F0"/>
                </a:solidFill>
                <a:latin typeface="Script MT Bold" panose="03040602040607080904" pitchFamily="66" charset="0"/>
              </a:rPr>
              <a:t>Human Intelligent</a:t>
            </a:r>
            <a:endParaRPr lang="ms-MY" sz="7200" dirty="0">
              <a:solidFill>
                <a:srgbClr val="00B0F0"/>
              </a:solidFill>
              <a:latin typeface="Script MT Bold" panose="03040602040607080904" pitchFamily="66" charset="0"/>
            </a:endParaRPr>
          </a:p>
        </p:txBody>
      </p:sp>
    </p:spTree>
    <p:extLst>
      <p:ext uri="{BB962C8B-B14F-4D97-AF65-F5344CB8AC3E}">
        <p14:creationId xmlns:p14="http://schemas.microsoft.com/office/powerpoint/2010/main" val="215273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10. SENTUHAN</a:t>
            </a:r>
            <a:endParaRPr lang="ms-MY" dirty="0">
              <a:solidFill>
                <a:schemeClr val="bg1"/>
              </a:solidFill>
            </a:endParaRPr>
          </a:p>
        </p:txBody>
      </p:sp>
      <p:sp>
        <p:nvSpPr>
          <p:cNvPr id="4" name="Content Placeholder 2"/>
          <p:cNvSpPr txBox="1">
            <a:spLocks/>
          </p:cNvSpPr>
          <p:nvPr/>
        </p:nvSpPr>
        <p:spPr>
          <a:xfrm>
            <a:off x="3195638" y="2249488"/>
            <a:ext cx="6115050" cy="608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ms-MY" smtClean="0"/>
              <a:t>Hand preposition</a:t>
            </a:r>
            <a:endParaRPr lang="en-US" altLang="ms-MY" dirty="0"/>
          </a:p>
        </p:txBody>
      </p:sp>
      <p:pic>
        <p:nvPicPr>
          <p:cNvPr id="5" name="Picture 2" descr="E:\etiquette\images (17).jpg"/>
          <p:cNvPicPr>
            <a:picLocks noChangeAspect="1" noChangeArrowheads="1"/>
          </p:cNvPicPr>
          <p:nvPr/>
        </p:nvPicPr>
        <p:blipFill>
          <a:blip r:embed="rId2">
            <a:extLst>
              <a:ext uri="{28A0092B-C50C-407E-A947-70E740481C1C}">
                <a14:useLocalDpi xmlns:a14="http://schemas.microsoft.com/office/drawing/2010/main" val="0"/>
              </a:ext>
            </a:extLst>
          </a:blip>
          <a:srcRect l="7693" r="7692"/>
          <a:stretch>
            <a:fillRect/>
          </a:stretch>
        </p:blipFill>
        <p:spPr bwMode="auto">
          <a:xfrm>
            <a:off x="8839199" y="2079363"/>
            <a:ext cx="235743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etiquette\images (19).jpg"/>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654768" y="3075859"/>
            <a:ext cx="62817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7433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51</a:t>
            </a:fld>
            <a:endParaRPr lang="en-US"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656"/>
            <a:ext cx="9456755" cy="541934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113093"/>
            <a:ext cx="10515600" cy="1325563"/>
          </a:xfrm>
          <a:solidFill>
            <a:schemeClr val="tx1"/>
          </a:solidFill>
        </p:spPr>
        <p:txBody>
          <a:bodyPr/>
          <a:lstStyle/>
          <a:p>
            <a:r>
              <a:rPr lang="en-US" dirty="0" smtClean="0">
                <a:solidFill>
                  <a:schemeClr val="bg1"/>
                </a:solidFill>
              </a:rPr>
              <a:t>11. BAHASA BADAN</a:t>
            </a:r>
            <a:endParaRPr lang="ms-MY" dirty="0">
              <a:solidFill>
                <a:schemeClr val="bg1"/>
              </a:solidFill>
            </a:endParaRPr>
          </a:p>
        </p:txBody>
      </p:sp>
    </p:spTree>
    <p:extLst>
      <p:ext uri="{BB962C8B-B14F-4D97-AF65-F5344CB8AC3E}">
        <p14:creationId xmlns:p14="http://schemas.microsoft.com/office/powerpoint/2010/main" val="13107724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45" y="1159740"/>
            <a:ext cx="4102653" cy="1609344"/>
          </a:xfrm>
        </p:spPr>
        <p:txBody>
          <a:bodyPr>
            <a:normAutofit fontScale="90000"/>
          </a:bodyPr>
          <a:lstStyle/>
          <a:p>
            <a:pPr algn="ctr"/>
            <a:r>
              <a:rPr lang="en-US" dirty="0" smtClean="0"/>
              <a:t>1. </a:t>
            </a:r>
            <a:br>
              <a:rPr lang="en-US" dirty="0" smtClean="0"/>
            </a:br>
            <a:r>
              <a:rPr lang="en-US" dirty="0" err="1" smtClean="0"/>
              <a:t>keterbukaan</a:t>
            </a:r>
            <a:r>
              <a:rPr lang="en-US" dirty="0" smtClean="0"/>
              <a:t/>
            </a:r>
            <a:br>
              <a:rPr lang="en-US" dirty="0" smtClean="0"/>
            </a:br>
            <a:r>
              <a:rPr lang="en-US" dirty="0" err="1" smtClean="0"/>
              <a:t>telapak</a:t>
            </a:r>
            <a:r>
              <a:rPr lang="en-US" dirty="0" smtClean="0"/>
              <a:t> </a:t>
            </a:r>
            <a:r>
              <a:rPr lang="en-US" dirty="0" err="1" smtClean="0"/>
              <a:t>tangan</a:t>
            </a:r>
            <a:endParaRPr lang="ms-MY" dirty="0"/>
          </a:p>
        </p:txBody>
      </p:sp>
      <p:sp>
        <p:nvSpPr>
          <p:cNvPr id="4" name="Slide Number Placeholder 3"/>
          <p:cNvSpPr>
            <a:spLocks noGrp="1"/>
          </p:cNvSpPr>
          <p:nvPr>
            <p:ph type="sldNum" sz="quarter" idx="12"/>
          </p:nvPr>
        </p:nvSpPr>
        <p:spPr/>
        <p:txBody>
          <a:bodyPr/>
          <a:lstStyle/>
          <a:p>
            <a:fld id="{4FAB73BC-B049-4115-A692-8D63A059BFB8}" type="slidenum">
              <a:rPr lang="en-US" smtClean="0"/>
              <a:t>52</a:t>
            </a:fld>
            <a:endParaRPr lang="en-US" dirty="0"/>
          </a:p>
        </p:txBody>
      </p:sp>
      <p:sp>
        <p:nvSpPr>
          <p:cNvPr id="6" name="Rectangle 5"/>
          <p:cNvSpPr/>
          <p:nvPr/>
        </p:nvSpPr>
        <p:spPr>
          <a:xfrm>
            <a:off x="1085997" y="3595128"/>
            <a:ext cx="8726743" cy="2677656"/>
          </a:xfrm>
          <a:prstGeom prst="rect">
            <a:avLst/>
          </a:prstGeom>
        </p:spPr>
        <p:txBody>
          <a:bodyPr wrap="square">
            <a:spAutoFit/>
          </a:bodyPr>
          <a:lstStyle/>
          <a:p>
            <a:r>
              <a:rPr lang="ms-MY" sz="2800" dirty="0" smtClean="0"/>
              <a:t>menandakan :</a:t>
            </a:r>
          </a:p>
          <a:p>
            <a:pPr marL="342900" indent="-342900">
              <a:buFont typeface="Arial" panose="020B0604020202020204" pitchFamily="34" charset="0"/>
              <a:buChar char="•"/>
            </a:pPr>
            <a:r>
              <a:rPr lang="ms-MY" sz="2800" dirty="0" smtClean="0"/>
              <a:t>keterbukaan </a:t>
            </a:r>
            <a:r>
              <a:rPr lang="ms-MY" sz="2800" dirty="0"/>
              <a:t>dan </a:t>
            </a:r>
            <a:r>
              <a:rPr lang="ms-MY" sz="2800" dirty="0" smtClean="0"/>
              <a:t>penerimaan</a:t>
            </a:r>
          </a:p>
          <a:p>
            <a:pPr marL="342900" indent="-342900">
              <a:buFont typeface="Arial" panose="020B0604020202020204" pitchFamily="34" charset="0"/>
              <a:buChar char="•"/>
            </a:pPr>
            <a:r>
              <a:rPr lang="ms-MY" sz="2800" dirty="0" smtClean="0"/>
              <a:t>kejujuran </a:t>
            </a:r>
            <a:r>
              <a:rPr lang="ms-MY" sz="2800" dirty="0"/>
              <a:t>dan keikhlasan. </a:t>
            </a:r>
            <a:endParaRPr lang="ms-MY" sz="2800" dirty="0" smtClean="0"/>
          </a:p>
          <a:p>
            <a:pPr marL="342900" indent="-342900">
              <a:buFont typeface="Arial" panose="020B0604020202020204" pitchFamily="34" charset="0"/>
              <a:buChar char="•"/>
            </a:pPr>
            <a:r>
              <a:rPr lang="ms-MY" sz="2800" dirty="0" smtClean="0"/>
              <a:t>Kedudukan arah ?</a:t>
            </a:r>
          </a:p>
          <a:p>
            <a:pPr marL="342900" indent="-342900">
              <a:buFont typeface="Arial" panose="020B0604020202020204" pitchFamily="34" charset="0"/>
              <a:buChar char="•"/>
            </a:pPr>
            <a:r>
              <a:rPr lang="ms-MY" sz="2800" dirty="0" smtClean="0"/>
              <a:t>Atas, para atau bawah?</a:t>
            </a:r>
          </a:p>
          <a:p>
            <a:pPr marL="342900" indent="-342900">
              <a:buFont typeface="Arial" panose="020B0604020202020204" pitchFamily="34" charset="0"/>
              <a:buChar char="•"/>
            </a:pPr>
            <a:r>
              <a:rPr lang="ms-MY" sz="2800" dirty="0" smtClean="0"/>
              <a:t>Ianya menjelaskan sikap kewibawaan </a:t>
            </a:r>
            <a:r>
              <a:rPr lang="ms-MY" sz="2800" dirty="0"/>
              <a:t>orang itu. </a:t>
            </a:r>
          </a:p>
        </p:txBody>
      </p:sp>
      <p:pic>
        <p:nvPicPr>
          <p:cNvPr id="49154" name="Picture 2" descr="Open Your Pal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388" y="472839"/>
            <a:ext cx="6138626" cy="307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86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12477"/>
            <a:ext cx="5713089" cy="1609344"/>
          </a:xfrm>
        </p:spPr>
        <p:txBody>
          <a:bodyPr>
            <a:normAutofit/>
          </a:bodyPr>
          <a:lstStyle/>
          <a:p>
            <a:pPr algn="ctr"/>
            <a:r>
              <a:rPr lang="en-US" dirty="0" smtClean="0"/>
              <a:t>2. </a:t>
            </a:r>
            <a:br>
              <a:rPr lang="en-US" dirty="0" smtClean="0"/>
            </a:br>
            <a:r>
              <a:rPr lang="en-US" dirty="0" err="1" smtClean="0"/>
              <a:t>cekaman</a:t>
            </a:r>
            <a:r>
              <a:rPr lang="en-US" dirty="0" smtClean="0"/>
              <a:t> / </a:t>
            </a:r>
            <a:r>
              <a:rPr lang="en-US" dirty="0" err="1" smtClean="0"/>
              <a:t>genggaman</a:t>
            </a:r>
            <a:endParaRPr lang="ms-MY" dirty="0"/>
          </a:p>
        </p:txBody>
      </p:sp>
      <p:sp>
        <p:nvSpPr>
          <p:cNvPr id="4" name="Slide Number Placeholder 3"/>
          <p:cNvSpPr>
            <a:spLocks noGrp="1"/>
          </p:cNvSpPr>
          <p:nvPr>
            <p:ph type="sldNum" sz="quarter" idx="12"/>
          </p:nvPr>
        </p:nvSpPr>
        <p:spPr/>
        <p:txBody>
          <a:bodyPr/>
          <a:lstStyle/>
          <a:p>
            <a:fld id="{4FAB73BC-B049-4115-A692-8D63A059BFB8}" type="slidenum">
              <a:rPr lang="en-US" smtClean="0"/>
              <a:t>53</a:t>
            </a:fld>
            <a:endParaRPr lang="en-US" dirty="0"/>
          </a:p>
        </p:txBody>
      </p:sp>
      <p:sp>
        <p:nvSpPr>
          <p:cNvPr id="3" name="AutoShape 2" descr="Uncross Ar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s-MY"/>
          </a:p>
        </p:txBody>
      </p:sp>
      <p:pic>
        <p:nvPicPr>
          <p:cNvPr id="5" name="Picture 4"/>
          <p:cNvPicPr>
            <a:picLocks noChangeAspect="1"/>
          </p:cNvPicPr>
          <p:nvPr/>
        </p:nvPicPr>
        <p:blipFill>
          <a:blip r:embed="rId2"/>
          <a:stretch>
            <a:fillRect/>
          </a:stretch>
        </p:blipFill>
        <p:spPr>
          <a:xfrm>
            <a:off x="6167969" y="312477"/>
            <a:ext cx="5715000" cy="4076700"/>
          </a:xfrm>
          <a:prstGeom prst="rect">
            <a:avLst/>
          </a:prstGeom>
        </p:spPr>
      </p:pic>
      <p:sp>
        <p:nvSpPr>
          <p:cNvPr id="8" name="Rectangle 7"/>
          <p:cNvSpPr/>
          <p:nvPr/>
        </p:nvSpPr>
        <p:spPr>
          <a:xfrm>
            <a:off x="609599" y="2342463"/>
            <a:ext cx="8552597" cy="4093428"/>
          </a:xfrm>
          <a:prstGeom prst="rect">
            <a:avLst/>
          </a:prstGeom>
        </p:spPr>
        <p:txBody>
          <a:bodyPr wrap="square">
            <a:spAutoFit/>
          </a:bodyPr>
          <a:lstStyle/>
          <a:p>
            <a:r>
              <a:rPr lang="ms-MY" sz="2600" dirty="0"/>
              <a:t>Ketika bercakap, </a:t>
            </a:r>
            <a:r>
              <a:rPr lang="ms-MY" sz="2600" dirty="0" smtClean="0"/>
              <a:t>Elakan tangan </a:t>
            </a:r>
          </a:p>
          <a:p>
            <a:r>
              <a:rPr lang="ms-MY" sz="2600" dirty="0" smtClean="0"/>
              <a:t>dipalang atau Tergenggam </a:t>
            </a:r>
          </a:p>
          <a:p>
            <a:pPr marL="285750" indent="-285750">
              <a:buFont typeface="Arial" panose="020B0604020202020204" pitchFamily="34" charset="0"/>
              <a:buChar char="•"/>
            </a:pPr>
            <a:r>
              <a:rPr lang="ms-MY" sz="2600" dirty="0" smtClean="0"/>
              <a:t>kekurangan </a:t>
            </a:r>
            <a:r>
              <a:rPr lang="ms-MY" sz="2600" dirty="0"/>
              <a:t>komitmen </a:t>
            </a:r>
            <a:endParaRPr lang="ms-MY" sz="2600" dirty="0" smtClean="0"/>
          </a:p>
          <a:p>
            <a:pPr marL="285750" indent="-285750">
              <a:buFont typeface="Arial" panose="020B0604020202020204" pitchFamily="34" charset="0"/>
              <a:buChar char="•"/>
            </a:pPr>
            <a:r>
              <a:rPr lang="ms-MY" sz="2600" dirty="0" smtClean="0"/>
              <a:t>kurang </a:t>
            </a:r>
            <a:r>
              <a:rPr lang="ms-MY" sz="2600" dirty="0"/>
              <a:t>percaya diri. </a:t>
            </a:r>
            <a:endParaRPr lang="ms-MY" sz="2600" dirty="0" smtClean="0"/>
          </a:p>
          <a:p>
            <a:pPr marL="285750" indent="-285750">
              <a:buFont typeface="Arial" panose="020B0604020202020204" pitchFamily="34" charset="0"/>
              <a:buChar char="•"/>
            </a:pPr>
            <a:r>
              <a:rPr lang="ms-MY" sz="2600" dirty="0" smtClean="0"/>
              <a:t>Kurang pertahanan </a:t>
            </a:r>
          </a:p>
          <a:p>
            <a:pPr marL="285750" indent="-285750">
              <a:buFont typeface="Arial" panose="020B0604020202020204" pitchFamily="34" charset="0"/>
              <a:buChar char="•"/>
            </a:pPr>
            <a:r>
              <a:rPr lang="ms-MY" sz="2600" dirty="0" smtClean="0"/>
              <a:t>kuasa </a:t>
            </a:r>
            <a:r>
              <a:rPr lang="ms-MY" sz="2600" dirty="0"/>
              <a:t>yang lebih rendah</a:t>
            </a:r>
          </a:p>
          <a:p>
            <a:endParaRPr lang="ms-MY" sz="2600" dirty="0" smtClean="0"/>
          </a:p>
          <a:p>
            <a:r>
              <a:rPr lang="ms-MY" sz="2600" dirty="0" smtClean="0"/>
              <a:t>diperhatikan </a:t>
            </a:r>
            <a:r>
              <a:rPr lang="ms-MY" sz="2600" dirty="0"/>
              <a:t>bahawa jika seseorang </a:t>
            </a:r>
            <a:r>
              <a:rPr lang="ms-MY" sz="2600" dirty="0" smtClean="0"/>
              <a:t>bersifat diatas, ianya gemar menyempitkan perbualan </a:t>
            </a:r>
            <a:r>
              <a:rPr lang="ms-MY" sz="2600" dirty="0"/>
              <a:t>berbanding seseorang dengan tangan </a:t>
            </a:r>
            <a:r>
              <a:rPr lang="ms-MY" sz="2600" dirty="0" smtClean="0"/>
              <a:t>terbuka</a:t>
            </a:r>
          </a:p>
        </p:txBody>
      </p:sp>
    </p:spTree>
    <p:extLst>
      <p:ext uri="{BB962C8B-B14F-4D97-AF65-F5344CB8AC3E}">
        <p14:creationId xmlns:p14="http://schemas.microsoft.com/office/powerpoint/2010/main" val="2372888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54</a:t>
            </a:fld>
            <a:endParaRPr lang="en-US" dirty="0"/>
          </a:p>
        </p:txBody>
      </p:sp>
      <p:pic>
        <p:nvPicPr>
          <p:cNvPr id="47106" name="Picture 2" descr="http://media-cache-ak0.pinimg.com/736x/74/28/2b/74282bc7c1b4d49514afecce0ce056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123" y="174681"/>
            <a:ext cx="6139085" cy="46090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99034" y="1674543"/>
            <a:ext cx="5713089" cy="1609344"/>
          </a:xfrm>
        </p:spPr>
        <p:txBody>
          <a:bodyPr>
            <a:normAutofit/>
          </a:bodyPr>
          <a:lstStyle/>
          <a:p>
            <a:pPr algn="ctr"/>
            <a:r>
              <a:rPr lang="en-US" dirty="0" smtClean="0"/>
              <a:t>3. </a:t>
            </a:r>
            <a:br>
              <a:rPr lang="en-US" dirty="0" smtClean="0"/>
            </a:br>
            <a:r>
              <a:rPr lang="en-US" dirty="0" err="1" smtClean="0"/>
              <a:t>cipta</a:t>
            </a:r>
            <a:r>
              <a:rPr lang="en-US" dirty="0" smtClean="0"/>
              <a:t> </a:t>
            </a:r>
            <a:r>
              <a:rPr lang="en-US" dirty="0" err="1" smtClean="0"/>
              <a:t>halangan</a:t>
            </a:r>
            <a:endParaRPr lang="ms-MY" dirty="0"/>
          </a:p>
        </p:txBody>
      </p:sp>
      <p:sp>
        <p:nvSpPr>
          <p:cNvPr id="8" name="Rectangle 7"/>
          <p:cNvSpPr/>
          <p:nvPr/>
        </p:nvSpPr>
        <p:spPr>
          <a:xfrm>
            <a:off x="331585" y="4783748"/>
            <a:ext cx="9955042" cy="1384995"/>
          </a:xfrm>
          <a:prstGeom prst="rect">
            <a:avLst/>
          </a:prstGeom>
        </p:spPr>
        <p:txBody>
          <a:bodyPr wrap="square">
            <a:spAutoFit/>
          </a:bodyPr>
          <a:lstStyle/>
          <a:p>
            <a:r>
              <a:rPr lang="ms-MY" sz="2800" dirty="0" smtClean="0"/>
              <a:t>Ianya sama berfungsi seperti genggaman.  </a:t>
            </a:r>
          </a:p>
          <a:p>
            <a:pPr marL="342900" indent="-342900">
              <a:buFont typeface="Arial" panose="020B0604020202020204" pitchFamily="34" charset="0"/>
              <a:buChar char="•"/>
            </a:pPr>
            <a:r>
              <a:rPr lang="ms-MY" sz="2800" dirty="0" smtClean="0"/>
              <a:t>Berapakah jarak cawan anda?</a:t>
            </a:r>
          </a:p>
          <a:p>
            <a:pPr marL="342900" indent="-342900">
              <a:buFont typeface="Arial" panose="020B0604020202020204" pitchFamily="34" charset="0"/>
              <a:buChar char="•"/>
            </a:pPr>
            <a:r>
              <a:rPr lang="en-US" sz="2800" dirty="0" err="1" smtClean="0"/>
              <a:t>Bagaimana</a:t>
            </a:r>
            <a:r>
              <a:rPr lang="en-US" sz="2800" dirty="0" smtClean="0"/>
              <a:t> </a:t>
            </a:r>
            <a:r>
              <a:rPr lang="en-US" sz="2800" dirty="0" err="1" smtClean="0"/>
              <a:t>teknik</a:t>
            </a:r>
            <a:r>
              <a:rPr lang="en-US" sz="2800" dirty="0" smtClean="0"/>
              <a:t> </a:t>
            </a:r>
            <a:r>
              <a:rPr lang="en-US" sz="2800" dirty="0" err="1" smtClean="0"/>
              <a:t>berucap</a:t>
            </a:r>
            <a:r>
              <a:rPr lang="en-US" sz="2800" dirty="0" smtClean="0"/>
              <a:t> </a:t>
            </a:r>
            <a:r>
              <a:rPr lang="en-US" sz="2800" dirty="0" err="1" smtClean="0"/>
              <a:t>selepas</a:t>
            </a:r>
            <a:r>
              <a:rPr lang="en-US" sz="2800" dirty="0" smtClean="0"/>
              <a:t> </a:t>
            </a:r>
            <a:r>
              <a:rPr lang="en-US" sz="2800" dirty="0" err="1" smtClean="0"/>
              <a:t>meneguk</a:t>
            </a:r>
            <a:r>
              <a:rPr lang="en-US" sz="2800" dirty="0" smtClean="0"/>
              <a:t>?</a:t>
            </a:r>
            <a:endParaRPr lang="ms-MY" sz="2800" dirty="0"/>
          </a:p>
        </p:txBody>
      </p:sp>
    </p:spTree>
    <p:extLst>
      <p:ext uri="{BB962C8B-B14F-4D97-AF65-F5344CB8AC3E}">
        <p14:creationId xmlns:p14="http://schemas.microsoft.com/office/powerpoint/2010/main" val="102649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55</a:t>
            </a:fld>
            <a:endParaRPr lang="en-US" dirty="0"/>
          </a:p>
        </p:txBody>
      </p:sp>
      <p:pic>
        <p:nvPicPr>
          <p:cNvPr id="48130" name="Picture 2" descr="https://thumbs.dreamstime.com/z/guilty-man-closeup-portrait-funny-looking-guy-shy-sad-young-finger-to-hand-sign-movement-feeling-sorry-actions-faults-did-400996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022" t="12930" b="7394"/>
          <a:stretch/>
        </p:blipFill>
        <p:spPr bwMode="auto">
          <a:xfrm>
            <a:off x="5527344" y="-54591"/>
            <a:ext cx="6799316" cy="69125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537713" y="1458039"/>
            <a:ext cx="5713089" cy="1609344"/>
          </a:xfrm>
        </p:spPr>
        <p:txBody>
          <a:bodyPr>
            <a:normAutofit fontScale="90000"/>
          </a:bodyPr>
          <a:lstStyle/>
          <a:p>
            <a:pPr algn="ctr"/>
            <a:r>
              <a:rPr lang="en-US" dirty="0" smtClean="0"/>
              <a:t>4. </a:t>
            </a:r>
            <a:br>
              <a:rPr lang="en-US" dirty="0" smtClean="0"/>
            </a:br>
            <a:r>
              <a:rPr lang="en-US" dirty="0" err="1" smtClean="0"/>
              <a:t>luas</a:t>
            </a:r>
            <a:r>
              <a:rPr lang="en-US" dirty="0" smtClean="0"/>
              <a:t> </a:t>
            </a:r>
            <a:r>
              <a:rPr lang="en-US" dirty="0" err="1" smtClean="0"/>
              <a:t>ketiak</a:t>
            </a:r>
            <a:r>
              <a:rPr lang="en-US" dirty="0" smtClean="0"/>
              <a:t> / </a:t>
            </a:r>
            <a:r>
              <a:rPr lang="en-US" dirty="0" err="1" smtClean="0"/>
              <a:t>ketinggian</a:t>
            </a:r>
            <a:r>
              <a:rPr lang="en-US" dirty="0" smtClean="0"/>
              <a:t> </a:t>
            </a:r>
            <a:r>
              <a:rPr lang="en-US" dirty="0" err="1" smtClean="0"/>
              <a:t>tangan</a:t>
            </a:r>
            <a:endParaRPr lang="ms-MY" dirty="0"/>
          </a:p>
        </p:txBody>
      </p:sp>
      <p:sp>
        <p:nvSpPr>
          <p:cNvPr id="9" name="Rectangle 8"/>
          <p:cNvSpPr/>
          <p:nvPr/>
        </p:nvSpPr>
        <p:spPr>
          <a:xfrm>
            <a:off x="537713" y="3883977"/>
            <a:ext cx="6668306" cy="2092881"/>
          </a:xfrm>
          <a:prstGeom prst="rect">
            <a:avLst/>
          </a:prstGeom>
        </p:spPr>
        <p:txBody>
          <a:bodyPr wrap="square">
            <a:spAutoFit/>
          </a:bodyPr>
          <a:lstStyle/>
          <a:p>
            <a:r>
              <a:rPr lang="ms-MY" sz="2600" dirty="0" smtClean="0"/>
              <a:t>Apabila berdiri, kita cenderung menggerakan tangan </a:t>
            </a:r>
          </a:p>
          <a:p>
            <a:pPr marL="285750" indent="-285750">
              <a:buFont typeface="Arial" panose="020B0604020202020204" pitchFamily="34" charset="0"/>
              <a:buChar char="•"/>
            </a:pPr>
            <a:r>
              <a:rPr lang="ms-MY" sz="2600" dirty="0" smtClean="0"/>
              <a:t>Keluasan ketiak?</a:t>
            </a:r>
          </a:p>
          <a:p>
            <a:pPr marL="285750" indent="-285750">
              <a:buFont typeface="Arial" panose="020B0604020202020204" pitchFamily="34" charset="0"/>
              <a:buChar char="•"/>
            </a:pPr>
            <a:r>
              <a:rPr lang="ms-MY" sz="2600" dirty="0" smtClean="0"/>
              <a:t>Ketinggian yang dibenarkan?</a:t>
            </a:r>
          </a:p>
          <a:p>
            <a:pPr marL="285750" indent="-285750">
              <a:buFont typeface="Arial" panose="020B0604020202020204" pitchFamily="34" charset="0"/>
              <a:buChar char="•"/>
            </a:pPr>
            <a:r>
              <a:rPr lang="en-US" sz="2600" dirty="0" err="1" smtClean="0"/>
              <a:t>Pemilihan</a:t>
            </a:r>
            <a:r>
              <a:rPr lang="en-US" sz="2600" dirty="0" smtClean="0"/>
              <a:t> </a:t>
            </a:r>
            <a:r>
              <a:rPr lang="en-US" sz="2600" dirty="0" err="1" smtClean="0"/>
              <a:t>jari</a:t>
            </a:r>
            <a:r>
              <a:rPr lang="en-US" sz="2600" dirty="0" smtClean="0"/>
              <a:t> ?</a:t>
            </a:r>
            <a:endParaRPr lang="ms-MY" sz="2600" dirty="0"/>
          </a:p>
        </p:txBody>
      </p:sp>
    </p:spTree>
    <p:extLst>
      <p:ext uri="{BB962C8B-B14F-4D97-AF65-F5344CB8AC3E}">
        <p14:creationId xmlns:p14="http://schemas.microsoft.com/office/powerpoint/2010/main" val="1359130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56</a:t>
            </a:fld>
            <a:endParaRPr lang="en-US" dirty="0"/>
          </a:p>
        </p:txBody>
      </p:sp>
      <p:pic>
        <p:nvPicPr>
          <p:cNvPr id="52226" name="Picture 2" descr="https://weehingthong.files.wordpress.com/2012/05/soros.jpg?w=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664" y="284898"/>
            <a:ext cx="6860544" cy="40141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1212379"/>
            <a:ext cx="5713089" cy="1609344"/>
          </a:xfrm>
        </p:spPr>
        <p:txBody>
          <a:bodyPr>
            <a:normAutofit/>
          </a:bodyPr>
          <a:lstStyle/>
          <a:p>
            <a:pPr algn="ctr"/>
            <a:r>
              <a:rPr lang="en-US" dirty="0" smtClean="0"/>
              <a:t>5. </a:t>
            </a:r>
            <a:br>
              <a:rPr lang="en-US" dirty="0" smtClean="0"/>
            </a:br>
            <a:r>
              <a:rPr lang="en-US" dirty="0" err="1" smtClean="0"/>
              <a:t>kedudukan</a:t>
            </a:r>
            <a:r>
              <a:rPr lang="en-US" dirty="0" smtClean="0"/>
              <a:t> kaki</a:t>
            </a:r>
            <a:endParaRPr lang="ms-MY" dirty="0"/>
          </a:p>
        </p:txBody>
      </p:sp>
      <p:sp>
        <p:nvSpPr>
          <p:cNvPr id="7" name="Rectangle 6"/>
          <p:cNvSpPr/>
          <p:nvPr/>
        </p:nvSpPr>
        <p:spPr>
          <a:xfrm>
            <a:off x="259308" y="3252605"/>
            <a:ext cx="6668306" cy="2893100"/>
          </a:xfrm>
          <a:prstGeom prst="rect">
            <a:avLst/>
          </a:prstGeom>
        </p:spPr>
        <p:txBody>
          <a:bodyPr wrap="square">
            <a:spAutoFit/>
          </a:bodyPr>
          <a:lstStyle/>
          <a:p>
            <a:r>
              <a:rPr lang="ms-MY" sz="2600" dirty="0" smtClean="0"/>
              <a:t>Apabila duduk, bagaimana anda menguruskan kaki anda?</a:t>
            </a:r>
          </a:p>
          <a:p>
            <a:pPr marL="285750" indent="-285750">
              <a:buFont typeface="Arial" panose="020B0604020202020204" pitchFamily="34" charset="0"/>
              <a:buChar char="•"/>
            </a:pPr>
            <a:r>
              <a:rPr lang="ms-MY" sz="2600" dirty="0" smtClean="0"/>
              <a:t>Lurus rapat?</a:t>
            </a:r>
          </a:p>
          <a:p>
            <a:pPr marL="285750" indent="-285750">
              <a:buFont typeface="Arial" panose="020B0604020202020204" pitchFamily="34" charset="0"/>
              <a:buChar char="•"/>
            </a:pPr>
            <a:r>
              <a:rPr lang="ms-MY" sz="2600" dirty="0" smtClean="0"/>
              <a:t>Lurus terbuka?</a:t>
            </a:r>
          </a:p>
          <a:p>
            <a:pPr marL="285750" indent="-285750">
              <a:buFont typeface="Arial" panose="020B0604020202020204" pitchFamily="34" charset="0"/>
              <a:buChar char="•"/>
            </a:pPr>
            <a:r>
              <a:rPr lang="en-US" sz="2600" dirty="0" err="1" smtClean="0"/>
              <a:t>Rapat</a:t>
            </a:r>
            <a:r>
              <a:rPr lang="en-US" sz="2600" dirty="0" smtClean="0"/>
              <a:t> </a:t>
            </a:r>
            <a:r>
              <a:rPr lang="en-US" sz="2600" dirty="0" err="1" smtClean="0"/>
              <a:t>menyilang</a:t>
            </a:r>
            <a:r>
              <a:rPr lang="en-US" sz="2600" dirty="0" smtClean="0"/>
              <a: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err="1" smtClean="0"/>
              <a:t>Sebenarnya</a:t>
            </a:r>
            <a:r>
              <a:rPr lang="en-US" sz="2600" dirty="0" smtClean="0"/>
              <a:t> </a:t>
            </a:r>
            <a:r>
              <a:rPr lang="en-US" sz="2600" dirty="0" err="1" smtClean="0"/>
              <a:t>bagaimana</a:t>
            </a:r>
            <a:r>
              <a:rPr lang="en-US" sz="2600" dirty="0" smtClean="0"/>
              <a:t> yang </a:t>
            </a:r>
            <a:r>
              <a:rPr lang="en-US" sz="2600" dirty="0" err="1" smtClean="0"/>
              <a:t>terbaik</a:t>
            </a:r>
            <a:r>
              <a:rPr lang="en-US" sz="2600" dirty="0" smtClean="0"/>
              <a:t>?</a:t>
            </a:r>
            <a:endParaRPr lang="ms-MY" sz="2600" dirty="0"/>
          </a:p>
        </p:txBody>
      </p:sp>
    </p:spTree>
    <p:extLst>
      <p:ext uri="{BB962C8B-B14F-4D97-AF65-F5344CB8AC3E}">
        <p14:creationId xmlns:p14="http://schemas.microsoft.com/office/powerpoint/2010/main" val="1961392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57</a:t>
            </a:fld>
            <a:endParaRPr lang="en-US" dirty="0"/>
          </a:p>
        </p:txBody>
      </p:sp>
      <p:sp>
        <p:nvSpPr>
          <p:cNvPr id="5" name="Title 1"/>
          <p:cNvSpPr>
            <a:spLocks noGrp="1"/>
          </p:cNvSpPr>
          <p:nvPr>
            <p:ph type="title"/>
          </p:nvPr>
        </p:nvSpPr>
        <p:spPr>
          <a:xfrm>
            <a:off x="1610436" y="912129"/>
            <a:ext cx="8761863" cy="1609344"/>
          </a:xfrm>
        </p:spPr>
        <p:txBody>
          <a:bodyPr>
            <a:normAutofit fontScale="90000"/>
          </a:bodyPr>
          <a:lstStyle/>
          <a:p>
            <a:pPr algn="ctr"/>
            <a:r>
              <a:rPr lang="en-US" dirty="0"/>
              <a:t>6</a:t>
            </a:r>
            <a:r>
              <a:rPr lang="en-US" dirty="0" smtClean="0"/>
              <a:t>. </a:t>
            </a:r>
            <a:br>
              <a:rPr lang="en-US" dirty="0" smtClean="0"/>
            </a:br>
            <a:r>
              <a:rPr lang="en-US" dirty="0" err="1" smtClean="0"/>
              <a:t>sentuhan</a:t>
            </a:r>
            <a:r>
              <a:rPr lang="en-US" dirty="0" smtClean="0"/>
              <a:t> </a:t>
            </a:r>
            <a:r>
              <a:rPr lang="en-US" dirty="0" err="1" smtClean="0"/>
              <a:t>tangan</a:t>
            </a:r>
            <a:r>
              <a:rPr lang="en-US" dirty="0" smtClean="0"/>
              <a:t> di </a:t>
            </a:r>
            <a:r>
              <a:rPr lang="en-US" dirty="0" err="1" smtClean="0"/>
              <a:t>sekitara</a:t>
            </a:r>
            <a:r>
              <a:rPr lang="en-US" dirty="0" smtClean="0"/>
              <a:t> </a:t>
            </a:r>
            <a:r>
              <a:rPr lang="en-US" dirty="0" err="1" smtClean="0"/>
              <a:t>wajah</a:t>
            </a:r>
            <a:r>
              <a:rPr lang="en-US" dirty="0" smtClean="0"/>
              <a:t> / </a:t>
            </a:r>
            <a:r>
              <a:rPr lang="en-US" dirty="0" err="1" smtClean="0"/>
              <a:t>kepala</a:t>
            </a:r>
            <a:endParaRPr lang="ms-MY" dirty="0"/>
          </a:p>
        </p:txBody>
      </p:sp>
      <p:sp>
        <p:nvSpPr>
          <p:cNvPr id="6" name="Rectangle 5"/>
          <p:cNvSpPr/>
          <p:nvPr/>
        </p:nvSpPr>
        <p:spPr>
          <a:xfrm>
            <a:off x="1023582" y="3529810"/>
            <a:ext cx="9935569" cy="2092881"/>
          </a:xfrm>
          <a:prstGeom prst="rect">
            <a:avLst/>
          </a:prstGeom>
        </p:spPr>
        <p:txBody>
          <a:bodyPr wrap="square">
            <a:spAutoFit/>
          </a:bodyPr>
          <a:lstStyle/>
          <a:p>
            <a:pPr algn="ctr"/>
            <a:r>
              <a:rPr lang="ms-MY" sz="2600" dirty="0" smtClean="0"/>
              <a:t>Adakala kita menjadi kebiasaan menyentuh sebahagian wajah / muka apabila perbincangan / perbualan berlangsung</a:t>
            </a:r>
          </a:p>
          <a:p>
            <a:pPr marL="285750" indent="-285750" algn="ctr">
              <a:buFont typeface="Arial" panose="020B0604020202020204" pitchFamily="34" charset="0"/>
              <a:buChar char="•"/>
            </a:pPr>
            <a:r>
              <a:rPr lang="en-US" sz="2600" dirty="0" err="1" smtClean="0"/>
              <a:t>Adakah</a:t>
            </a:r>
            <a:r>
              <a:rPr lang="en-US" sz="2600" dirty="0" smtClean="0"/>
              <a:t> </a:t>
            </a:r>
            <a:r>
              <a:rPr lang="en-US" sz="2600" dirty="0" err="1" smtClean="0"/>
              <a:t>ianya</a:t>
            </a:r>
            <a:r>
              <a:rPr lang="en-US" sz="2600" dirty="0" smtClean="0"/>
              <a:t> </a:t>
            </a:r>
            <a:r>
              <a:rPr lang="en-US" sz="2600" dirty="0" err="1" smtClean="0"/>
              <a:t>sekadar</a:t>
            </a:r>
            <a:r>
              <a:rPr lang="en-US" sz="2600" dirty="0" smtClean="0"/>
              <a:t> </a:t>
            </a:r>
            <a:r>
              <a:rPr lang="en-US" sz="2600" dirty="0" err="1" smtClean="0"/>
              <a:t>tabiat</a:t>
            </a:r>
            <a:r>
              <a:rPr lang="en-US" sz="2600" dirty="0" smtClean="0"/>
              <a:t> </a:t>
            </a:r>
            <a:r>
              <a:rPr lang="en-US" sz="2600" dirty="0" err="1" smtClean="0"/>
              <a:t>atau</a:t>
            </a:r>
            <a:r>
              <a:rPr lang="en-US" sz="2600" dirty="0" smtClean="0"/>
              <a:t> </a:t>
            </a:r>
            <a:r>
              <a:rPr lang="en-US" sz="2600" dirty="0" err="1" smtClean="0"/>
              <a:t>bermakna</a:t>
            </a:r>
            <a:endParaRPr lang="en-US" sz="2600" dirty="0" smtClean="0"/>
          </a:p>
          <a:p>
            <a:pPr marL="285750" indent="-285750" algn="ctr">
              <a:buFont typeface="Arial" panose="020B0604020202020204" pitchFamily="34" charset="0"/>
              <a:buChar char="•"/>
            </a:pPr>
            <a:endParaRPr lang="en-US" sz="2600" dirty="0"/>
          </a:p>
          <a:p>
            <a:pPr marL="285750" indent="-285750" algn="ctr">
              <a:buFont typeface="Arial" panose="020B0604020202020204" pitchFamily="34" charset="0"/>
              <a:buChar char="•"/>
            </a:pPr>
            <a:r>
              <a:rPr lang="en-US" sz="2600" dirty="0" err="1" smtClean="0"/>
              <a:t>Apakah</a:t>
            </a:r>
            <a:r>
              <a:rPr lang="en-US" sz="2600" dirty="0" smtClean="0"/>
              <a:t> </a:t>
            </a:r>
            <a:r>
              <a:rPr lang="en-US" sz="2600" dirty="0" err="1" smtClean="0"/>
              <a:t>tindakan</a:t>
            </a:r>
            <a:r>
              <a:rPr lang="en-US" sz="2600" dirty="0" smtClean="0"/>
              <a:t> </a:t>
            </a:r>
            <a:r>
              <a:rPr lang="en-US" sz="2600" dirty="0" err="1" smtClean="0"/>
              <a:t>jika</a:t>
            </a:r>
            <a:r>
              <a:rPr lang="en-US" sz="2600" dirty="0" smtClean="0"/>
              <a:t> </a:t>
            </a:r>
            <a:r>
              <a:rPr lang="en-US" sz="2600" dirty="0" err="1" smtClean="0"/>
              <a:t>berlaku</a:t>
            </a:r>
            <a:r>
              <a:rPr lang="en-US" sz="2600" dirty="0" smtClean="0"/>
              <a:t> / </a:t>
            </a:r>
            <a:r>
              <a:rPr lang="en-US" sz="2600" dirty="0" err="1" smtClean="0"/>
              <a:t>melihatnya</a:t>
            </a:r>
            <a:r>
              <a:rPr lang="en-US" sz="2600" dirty="0" smtClean="0"/>
              <a:t>?</a:t>
            </a:r>
            <a:endParaRPr lang="ms-MY" sz="2600" dirty="0"/>
          </a:p>
        </p:txBody>
      </p:sp>
    </p:spTree>
    <p:extLst>
      <p:ext uri="{BB962C8B-B14F-4D97-AF65-F5344CB8AC3E}">
        <p14:creationId xmlns:p14="http://schemas.microsoft.com/office/powerpoint/2010/main" val="111413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Image result for komunik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380" y="643295"/>
            <a:ext cx="9426307" cy="529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62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Alquran</a:t>
            </a:r>
            <a:r>
              <a:rPr lang="en-US" dirty="0" smtClean="0"/>
              <a:t>, </a:t>
            </a:r>
            <a:r>
              <a:rPr lang="en-US" dirty="0" err="1" smtClean="0"/>
              <a:t>Hadis</a:t>
            </a:r>
            <a:r>
              <a:rPr lang="en-US" dirty="0" smtClean="0"/>
              <a:t> &amp; </a:t>
            </a:r>
            <a:r>
              <a:rPr lang="en-US" dirty="0" err="1" smtClean="0"/>
              <a:t>komunikasi</a:t>
            </a:r>
            <a:endParaRPr lang="en-US" dirty="0"/>
          </a:p>
        </p:txBody>
      </p:sp>
      <p:sp>
        <p:nvSpPr>
          <p:cNvPr id="3" name="Content Placeholder 2"/>
          <p:cNvSpPr>
            <a:spLocks noGrp="1"/>
          </p:cNvSpPr>
          <p:nvPr>
            <p:ph idx="1"/>
          </p:nvPr>
        </p:nvSpPr>
        <p:spPr>
          <a:xfrm>
            <a:off x="838200" y="1593806"/>
            <a:ext cx="10515600" cy="4351338"/>
          </a:xfrm>
        </p:spPr>
        <p:txBody>
          <a:bodyPr>
            <a:noAutofit/>
          </a:bodyPr>
          <a:lstStyle/>
          <a:p>
            <a:pPr algn="just" eaLnBrk="0" fontAlgn="base" hangingPunct="0">
              <a:lnSpc>
                <a:spcPct val="100000"/>
              </a:lnSpc>
              <a:spcBef>
                <a:spcPct val="0"/>
              </a:spcBef>
              <a:spcAft>
                <a:spcPct val="0"/>
              </a:spcAft>
            </a:pPr>
            <a:r>
              <a:rPr kumimoji="0" lang="en-US" sz="2400" b="0" i="0" u="none" strike="noStrike" cap="none" normalizeH="0" baseline="0" dirty="0" err="1" smtClean="0">
                <a:ln>
                  <a:noFill/>
                </a:ln>
                <a:solidFill>
                  <a:srgbClr val="333333"/>
                </a:solidFill>
                <a:effectLst/>
                <a:cs typeface="Times New Roman" panose="02020603050405020304" pitchFamily="18" charset="0"/>
              </a:rPr>
              <a:t>komunikasi</a:t>
            </a:r>
            <a:r>
              <a:rPr kumimoji="0" lang="en-US" sz="2400" b="0" i="0" u="none" strike="noStrike" cap="none" normalizeH="0" baseline="0" dirty="0" smtClean="0">
                <a:ln>
                  <a:noFill/>
                </a:ln>
                <a:solidFill>
                  <a:srgbClr val="333333"/>
                </a:solidFill>
                <a:effectLst/>
                <a:cs typeface="Times New Roman" panose="02020603050405020304" pitchFamily="18" charset="0"/>
              </a:rPr>
              <a:t> yang </a:t>
            </a:r>
            <a:r>
              <a:rPr kumimoji="0" lang="en-US" sz="2400" b="0" i="0" u="none" strike="noStrike" cap="none" normalizeH="0" baseline="0" dirty="0" err="1" smtClean="0">
                <a:ln>
                  <a:noFill/>
                </a:ln>
                <a:solidFill>
                  <a:srgbClr val="333333"/>
                </a:solidFill>
                <a:effectLst/>
                <a:cs typeface="Times New Roman" panose="02020603050405020304" pitchFamily="18" charset="0"/>
              </a:rPr>
              <a:t>berakhlak</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1" u="none" strike="noStrike" cap="none" normalizeH="0" baseline="0" dirty="0" smtClean="0">
                <a:ln>
                  <a:noFill/>
                </a:ln>
                <a:solidFill>
                  <a:srgbClr val="333333"/>
                </a:solidFill>
                <a:effectLst/>
                <a:cs typeface="Times New Roman" panose="02020603050405020304" pitchFamily="18" charset="0"/>
              </a:rPr>
              <a:t>al-</a:t>
            </a:r>
            <a:r>
              <a:rPr kumimoji="0" lang="en-US" sz="2400" b="0" i="1" u="none" strike="noStrike" cap="none" normalizeH="0" baseline="0" dirty="0" err="1" smtClean="0">
                <a:ln>
                  <a:noFill/>
                </a:ln>
                <a:solidFill>
                  <a:srgbClr val="333333"/>
                </a:solidFill>
                <a:effectLst/>
                <a:cs typeface="Times New Roman" panose="02020603050405020304" pitchFamily="18" charset="0"/>
              </a:rPr>
              <a:t>karimah</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bersumber</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kepada</a:t>
            </a:r>
            <a:r>
              <a:rPr kumimoji="0" lang="en-US" sz="2400" b="0" i="0" u="none" strike="noStrike" cap="none" normalizeH="0" baseline="0" dirty="0" smtClean="0">
                <a:ln>
                  <a:noFill/>
                </a:ln>
                <a:solidFill>
                  <a:srgbClr val="333333"/>
                </a:solidFill>
                <a:effectLst/>
                <a:cs typeface="Times New Roman" panose="02020603050405020304" pitchFamily="18" charset="0"/>
              </a:rPr>
              <a:t> Al-Quran </a:t>
            </a:r>
            <a:r>
              <a:rPr kumimoji="0" lang="en-US" sz="2400" b="0" i="0" u="none" strike="noStrike" cap="none" normalizeH="0" baseline="0" dirty="0" err="1" smtClean="0">
                <a:ln>
                  <a:noFill/>
                </a:ln>
                <a:solidFill>
                  <a:srgbClr val="333333"/>
                </a:solidFill>
                <a:effectLst/>
                <a:cs typeface="Times New Roman" panose="02020603050405020304" pitchFamily="18" charset="0"/>
              </a:rPr>
              <a:t>dan</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Hadis</a:t>
            </a:r>
            <a:r>
              <a:rPr lang="en-US" sz="2400" dirty="0">
                <a:solidFill>
                  <a:srgbClr val="333333"/>
                </a:solidFill>
                <a:cs typeface="Times New Roman" panose="02020603050405020304" pitchFamily="18" charset="0"/>
              </a:rPr>
              <a:t> </a:t>
            </a:r>
            <a:r>
              <a:rPr lang="en-US" sz="2400" dirty="0" smtClean="0">
                <a:solidFill>
                  <a:srgbClr val="333333"/>
                </a:solidFill>
                <a:cs typeface="Times New Roman" panose="02020603050405020304" pitchFamily="18" charset="0"/>
              </a:rPr>
              <a:t>(</a:t>
            </a:r>
            <a:r>
              <a:rPr lang="en-US" sz="2400" dirty="0" err="1" smtClean="0">
                <a:solidFill>
                  <a:srgbClr val="333333"/>
                </a:solidFill>
                <a:cs typeface="Times New Roman" panose="02020603050405020304" pitchFamily="18" charset="0"/>
              </a:rPr>
              <a:t>as</a:t>
            </a:r>
            <a:r>
              <a:rPr kumimoji="0" lang="en-US" sz="2400" b="0" i="0" u="none" strike="noStrike" cap="none" normalizeH="0" baseline="0" dirty="0" err="1" smtClean="0">
                <a:ln>
                  <a:noFill/>
                </a:ln>
                <a:solidFill>
                  <a:srgbClr val="333333"/>
                </a:solidFill>
                <a:effectLst/>
                <a:cs typeface="Times New Roman" panose="02020603050405020304" pitchFamily="18" charset="0"/>
              </a:rPr>
              <a:t>sunah</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dan</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beretika</a:t>
            </a:r>
            <a:r>
              <a:rPr kumimoji="0" lang="en-US" sz="2400" b="0" i="0" u="none" strike="noStrike" cap="none" normalizeH="0" baseline="0" dirty="0" smtClean="0">
                <a:ln>
                  <a:noFill/>
                </a:ln>
                <a:solidFill>
                  <a:srgbClr val="333333"/>
                </a:solidFill>
                <a:effectLst/>
                <a:cs typeface="Times New Roman" panose="02020603050405020304" pitchFamily="18" charset="0"/>
              </a:rPr>
              <a:t>. </a:t>
            </a:r>
          </a:p>
          <a:p>
            <a:pPr algn="just" eaLnBrk="0" fontAlgn="base" hangingPunct="0">
              <a:lnSpc>
                <a:spcPct val="100000"/>
              </a:lnSpc>
              <a:spcBef>
                <a:spcPct val="0"/>
              </a:spcBef>
              <a:spcAft>
                <a:spcPct val="0"/>
              </a:spcAft>
            </a:pPr>
            <a:endParaRPr kumimoji="0" lang="en-US" sz="2400" b="0" i="0" u="none" strike="noStrike" cap="none" normalizeH="0" baseline="0" dirty="0" smtClean="0">
              <a:ln>
                <a:noFill/>
              </a:ln>
              <a:solidFill>
                <a:srgbClr val="333333"/>
              </a:solidFill>
              <a:effectLst/>
              <a:cs typeface="Times New Roman" panose="02020603050405020304" pitchFamily="18" charset="0"/>
            </a:endParaRPr>
          </a:p>
          <a:p>
            <a:pPr algn="just" eaLnBrk="0" fontAlgn="base" hangingPunct="0">
              <a:lnSpc>
                <a:spcPct val="100000"/>
              </a:lnSpc>
              <a:spcBef>
                <a:spcPct val="0"/>
              </a:spcBef>
              <a:spcAft>
                <a:spcPct val="0"/>
              </a:spcAft>
            </a:pPr>
            <a:r>
              <a:rPr kumimoji="0" lang="en-US" sz="2400" b="0" i="0" u="none" strike="noStrike" cap="none" normalizeH="0" baseline="0" dirty="0" err="1" smtClean="0">
                <a:ln>
                  <a:noFill/>
                </a:ln>
                <a:solidFill>
                  <a:srgbClr val="333333"/>
                </a:solidFill>
                <a:effectLst/>
                <a:cs typeface="Times New Roman" panose="02020603050405020304" pitchFamily="18" charset="0"/>
              </a:rPr>
              <a:t>Komunikasi</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dalam</a:t>
            </a:r>
            <a:r>
              <a:rPr kumimoji="0" lang="en-US" sz="2400" b="0" i="0" u="none" strike="noStrike" cap="none" normalizeH="0" baseline="0" dirty="0" smtClean="0">
                <a:ln>
                  <a:noFill/>
                </a:ln>
                <a:solidFill>
                  <a:srgbClr val="333333"/>
                </a:solidFill>
                <a:effectLst/>
                <a:cs typeface="Times New Roman" panose="02020603050405020304" pitchFamily="18" charset="0"/>
              </a:rPr>
              <a:t> Islam </a:t>
            </a:r>
            <a:r>
              <a:rPr kumimoji="0" lang="en-US" sz="2400" b="0" i="0" u="none" strike="noStrike" cap="none" normalizeH="0" baseline="0" dirty="0" err="1" smtClean="0">
                <a:ln>
                  <a:noFill/>
                </a:ln>
                <a:solidFill>
                  <a:srgbClr val="333333"/>
                </a:solidFill>
                <a:effectLst/>
                <a:cs typeface="Times New Roman" panose="02020603050405020304" pitchFamily="18" charset="0"/>
              </a:rPr>
              <a:t>adalah</a:t>
            </a:r>
            <a:r>
              <a:rPr kumimoji="0" lang="en-US" sz="2400" b="0" i="0" u="none" strike="noStrike" cap="none" normalizeH="0" baseline="0" dirty="0" smtClean="0">
                <a:ln>
                  <a:noFill/>
                </a:ln>
                <a:solidFill>
                  <a:srgbClr val="333333"/>
                </a:solidFill>
                <a:effectLst/>
                <a:cs typeface="Times New Roman" panose="02020603050405020304" pitchFamily="18" charset="0"/>
              </a:rPr>
              <a:t> proses </a:t>
            </a:r>
            <a:r>
              <a:rPr kumimoji="0" lang="en-US" sz="2400" b="0" i="0" u="none" strike="noStrike" cap="none" normalizeH="0" baseline="0" dirty="0" err="1" smtClean="0">
                <a:ln>
                  <a:noFill/>
                </a:ln>
                <a:solidFill>
                  <a:srgbClr val="333333"/>
                </a:solidFill>
                <a:effectLst/>
                <a:cs typeface="Times New Roman" panose="02020603050405020304" pitchFamily="18" charset="0"/>
              </a:rPr>
              <a:t>penyampaian</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pesanan</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secara</a:t>
            </a:r>
            <a:r>
              <a:rPr kumimoji="0" lang="en-US" sz="2400" b="0" i="0" u="none" strike="noStrike" cap="none" normalizeH="0" baseline="0" dirty="0" smtClean="0">
                <a:ln>
                  <a:noFill/>
                </a:ln>
                <a:solidFill>
                  <a:srgbClr val="333333"/>
                </a:solidFill>
                <a:effectLst/>
                <a:cs typeface="Times New Roman" panose="02020603050405020304" pitchFamily="18" charset="0"/>
              </a:rPr>
              <a:t> :</a:t>
            </a:r>
          </a:p>
          <a:p>
            <a:pPr lvl="1" algn="just" eaLnBrk="0" fontAlgn="base" hangingPunct="0">
              <a:lnSpc>
                <a:spcPct val="100000"/>
              </a:lnSpc>
              <a:spcBef>
                <a:spcPct val="0"/>
              </a:spcBef>
              <a:spcAft>
                <a:spcPct val="0"/>
              </a:spcAft>
            </a:pPr>
            <a:r>
              <a:rPr kumimoji="0" lang="en-US" b="0" i="0" u="none" strike="noStrike" cap="none" normalizeH="0" baseline="0" dirty="0" err="1" smtClean="0">
                <a:ln>
                  <a:noFill/>
                </a:ln>
                <a:solidFill>
                  <a:srgbClr val="333333"/>
                </a:solidFill>
                <a:effectLst/>
                <a:cs typeface="Times New Roman" panose="02020603050405020304" pitchFamily="18" charset="0"/>
              </a:rPr>
              <a:t>Baik</a:t>
            </a:r>
            <a:r>
              <a:rPr kumimoji="0" lang="en-US" b="0" i="0" u="none" strike="noStrike" cap="none" normalizeH="0" baseline="0" dirty="0" smtClean="0">
                <a:ln>
                  <a:noFill/>
                </a:ln>
                <a:solidFill>
                  <a:srgbClr val="333333"/>
                </a:solidFill>
                <a:effectLst/>
                <a:cs typeface="Times New Roman" panose="02020603050405020304" pitchFamily="18" charset="0"/>
              </a:rPr>
              <a:t> (</a:t>
            </a:r>
            <a:r>
              <a:rPr kumimoji="0" lang="en-US" b="0" i="0" u="none" strike="noStrike" cap="none" normalizeH="0" baseline="0" dirty="0" err="1" smtClean="0">
                <a:ln>
                  <a:noFill/>
                </a:ln>
                <a:solidFill>
                  <a:srgbClr val="333333"/>
                </a:solidFill>
                <a:effectLst/>
                <a:cs typeface="Times New Roman" panose="02020603050405020304" pitchFamily="18" charset="0"/>
              </a:rPr>
              <a:t>kebijaksanaan</a:t>
            </a:r>
            <a:r>
              <a:rPr kumimoji="0" lang="en-US" b="0" i="0" u="none" strike="noStrike" cap="none" normalizeH="0" baseline="0" dirty="0" smtClean="0">
                <a:ln>
                  <a:noFill/>
                </a:ln>
                <a:solidFill>
                  <a:srgbClr val="333333"/>
                </a:solidFill>
                <a:effectLst/>
                <a:cs typeface="Times New Roman" panose="02020603050405020304" pitchFamily="18" charset="0"/>
              </a:rPr>
              <a:t>) </a:t>
            </a:r>
          </a:p>
          <a:p>
            <a:pPr lvl="1" algn="just" eaLnBrk="0" fontAlgn="base" hangingPunct="0">
              <a:lnSpc>
                <a:spcPct val="100000"/>
              </a:lnSpc>
              <a:spcBef>
                <a:spcPct val="0"/>
              </a:spcBef>
              <a:spcAft>
                <a:spcPct val="0"/>
              </a:spcAft>
            </a:pPr>
            <a:r>
              <a:rPr kumimoji="0" lang="en-US" b="0" i="0" u="none" strike="noStrike" cap="none" normalizeH="0" baseline="0" dirty="0" err="1" smtClean="0">
                <a:ln>
                  <a:noFill/>
                </a:ln>
                <a:solidFill>
                  <a:srgbClr val="333333"/>
                </a:solidFill>
                <a:effectLst/>
                <a:cs typeface="Times New Roman" panose="02020603050405020304" pitchFamily="18" charset="0"/>
              </a:rPr>
              <a:t>benar</a:t>
            </a:r>
            <a:r>
              <a:rPr kumimoji="0" lang="en-US" b="0" i="0" u="none" strike="noStrike" cap="none" normalizeH="0" baseline="0" dirty="0" smtClean="0">
                <a:ln>
                  <a:noFill/>
                </a:ln>
                <a:solidFill>
                  <a:srgbClr val="333333"/>
                </a:solidFill>
                <a:effectLst/>
                <a:cs typeface="Times New Roman" panose="02020603050405020304" pitchFamily="18" charset="0"/>
              </a:rPr>
              <a:t> (</a:t>
            </a:r>
            <a:r>
              <a:rPr kumimoji="0" lang="en-US" b="0" i="0" u="none" strike="noStrike" cap="none" normalizeH="0" baseline="0" dirty="0" err="1" smtClean="0">
                <a:ln>
                  <a:noFill/>
                </a:ln>
                <a:solidFill>
                  <a:srgbClr val="333333"/>
                </a:solidFill>
                <a:effectLst/>
                <a:cs typeface="Times New Roman" panose="02020603050405020304" pitchFamily="18" charset="0"/>
              </a:rPr>
              <a:t>nasihat</a:t>
            </a:r>
            <a:r>
              <a:rPr kumimoji="0" lang="en-US" b="0" i="0" u="none" strike="noStrike" cap="none" normalizeH="0" dirty="0" smtClean="0">
                <a:ln>
                  <a:noFill/>
                </a:ln>
                <a:solidFill>
                  <a:srgbClr val="333333"/>
                </a:solidFill>
                <a:effectLst/>
                <a:cs typeface="Times New Roman" panose="02020603050405020304" pitchFamily="18" charset="0"/>
              </a:rPr>
              <a:t> / </a:t>
            </a:r>
            <a:r>
              <a:rPr kumimoji="0" lang="en-US" b="0" i="0" u="none" strike="noStrike" cap="none" normalizeH="0" dirty="0" err="1" smtClean="0">
                <a:ln>
                  <a:noFill/>
                </a:ln>
                <a:solidFill>
                  <a:srgbClr val="333333"/>
                </a:solidFill>
                <a:effectLst/>
                <a:cs typeface="Times New Roman" panose="02020603050405020304" pitchFamily="18" charset="0"/>
              </a:rPr>
              <a:t>pandangan</a:t>
            </a:r>
            <a:r>
              <a:rPr lang="en-US" dirty="0">
                <a:solidFill>
                  <a:srgbClr val="333333"/>
                </a:solidFill>
                <a:cs typeface="Times New Roman" panose="02020603050405020304" pitchFamily="18" charset="0"/>
              </a:rPr>
              <a:t>)</a:t>
            </a:r>
            <a:endParaRPr kumimoji="0" lang="en-US" b="0" i="0" u="none" strike="noStrike" cap="none" normalizeH="0" baseline="0" dirty="0" smtClean="0">
              <a:ln>
                <a:noFill/>
              </a:ln>
              <a:solidFill>
                <a:srgbClr val="333333"/>
              </a:solidFill>
              <a:effectLst/>
              <a:cs typeface="Times New Roman" panose="02020603050405020304" pitchFamily="18" charset="0"/>
            </a:endParaRPr>
          </a:p>
          <a:p>
            <a:pPr lvl="1" algn="just" eaLnBrk="0" fontAlgn="base" hangingPunct="0">
              <a:lnSpc>
                <a:spcPct val="100000"/>
              </a:lnSpc>
              <a:spcBef>
                <a:spcPct val="0"/>
              </a:spcBef>
              <a:spcAft>
                <a:spcPct val="0"/>
              </a:spcAft>
            </a:pPr>
            <a:r>
              <a:rPr kumimoji="0" lang="en-US" b="0" i="0" u="none" strike="noStrike" cap="none" normalizeH="0" baseline="0" dirty="0" err="1" smtClean="0">
                <a:ln>
                  <a:noFill/>
                </a:ln>
                <a:solidFill>
                  <a:srgbClr val="333333"/>
                </a:solidFill>
                <a:effectLst/>
                <a:cs typeface="Times New Roman" panose="02020603050405020304" pitchFamily="18" charset="0"/>
              </a:rPr>
              <a:t>Etika</a:t>
            </a:r>
            <a:r>
              <a:rPr kumimoji="0" lang="en-US" b="0" i="0" u="none" strike="noStrike" cap="none" normalizeH="0" baseline="0" dirty="0" smtClean="0">
                <a:ln>
                  <a:noFill/>
                </a:ln>
                <a:solidFill>
                  <a:srgbClr val="333333"/>
                </a:solidFill>
                <a:effectLst/>
                <a:cs typeface="Times New Roman" panose="02020603050405020304" pitchFamily="18" charset="0"/>
              </a:rPr>
              <a:t> (</a:t>
            </a:r>
            <a:r>
              <a:rPr kumimoji="0" lang="en-US" b="0" i="0" u="none" strike="noStrike" cap="none" normalizeH="0" baseline="0" dirty="0" err="1" smtClean="0">
                <a:ln>
                  <a:noFill/>
                </a:ln>
                <a:solidFill>
                  <a:srgbClr val="333333"/>
                </a:solidFill>
                <a:effectLst/>
                <a:cs typeface="Times New Roman" panose="02020603050405020304" pitchFamily="18" charset="0"/>
              </a:rPr>
              <a:t>hujah</a:t>
            </a:r>
            <a:r>
              <a:rPr kumimoji="0" lang="en-US" b="0" i="0" u="none" strike="noStrike" cap="none" normalizeH="0" baseline="0" dirty="0" smtClean="0">
                <a:ln>
                  <a:noFill/>
                </a:ln>
                <a:solidFill>
                  <a:srgbClr val="333333"/>
                </a:solidFill>
                <a:effectLst/>
                <a:cs typeface="Times New Roman" panose="02020603050405020304" pitchFamily="18" charset="0"/>
              </a:rPr>
              <a:t>)</a:t>
            </a:r>
          </a:p>
          <a:p>
            <a:pPr lvl="1" algn="just" eaLnBrk="0" fontAlgn="base" hangingPunct="0">
              <a:lnSpc>
                <a:spcPct val="100000"/>
              </a:lnSpc>
              <a:spcBef>
                <a:spcPct val="0"/>
              </a:spcBef>
              <a:spcAft>
                <a:spcPct val="0"/>
              </a:spcAft>
            </a:pPr>
            <a:endParaRPr kumimoji="0" lang="en-US" b="0" i="0" u="none" strike="noStrike" cap="none" normalizeH="0" baseline="0" dirty="0" smtClean="0">
              <a:ln>
                <a:noFill/>
              </a:ln>
              <a:solidFill>
                <a:srgbClr val="333333"/>
              </a:solidFill>
              <a:effectLst/>
              <a:cs typeface="Times New Roman" panose="02020603050405020304" pitchFamily="18" charset="0"/>
            </a:endParaRPr>
          </a:p>
          <a:p>
            <a:pPr algn="just" eaLnBrk="0" fontAlgn="base" hangingPunct="0">
              <a:lnSpc>
                <a:spcPct val="100000"/>
              </a:lnSpc>
              <a:spcBef>
                <a:spcPct val="0"/>
              </a:spcBef>
              <a:spcAft>
                <a:spcPct val="0"/>
              </a:spcAft>
            </a:pPr>
            <a:r>
              <a:rPr kumimoji="0" lang="en-US" sz="2400" b="0" i="0" u="none" strike="noStrike" cap="none" normalizeH="0" baseline="0" dirty="0" err="1" smtClean="0">
                <a:ln>
                  <a:noFill/>
                </a:ln>
                <a:solidFill>
                  <a:srgbClr val="333333"/>
                </a:solidFill>
                <a:effectLst/>
                <a:cs typeface="Times New Roman" panose="02020603050405020304" pitchFamily="18" charset="0"/>
              </a:rPr>
              <a:t>Teknik</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komunikasi</a:t>
            </a:r>
            <a:r>
              <a:rPr kumimoji="0" lang="en-US" sz="2400" b="0" i="0" u="none" strike="noStrike" cap="none" normalizeH="0" dirty="0" smtClean="0">
                <a:ln>
                  <a:noFill/>
                </a:ln>
                <a:solidFill>
                  <a:srgbClr val="333333"/>
                </a:solidFill>
                <a:effectLst/>
                <a:cs typeface="Times New Roman" panose="02020603050405020304" pitchFamily="18" charset="0"/>
              </a:rPr>
              <a:t> </a:t>
            </a:r>
            <a:r>
              <a:rPr kumimoji="0" lang="en-US" sz="2400" b="0" i="0" u="none" strike="noStrike" cap="none" normalizeH="0" baseline="0" dirty="0" smtClean="0">
                <a:ln>
                  <a:noFill/>
                </a:ln>
                <a:solidFill>
                  <a:srgbClr val="333333"/>
                </a:solidFill>
                <a:effectLst/>
                <a:cs typeface="Times New Roman" panose="02020603050405020304" pitchFamily="18" charset="0"/>
              </a:rPr>
              <a:t>:</a:t>
            </a:r>
          </a:p>
          <a:p>
            <a:pPr lvl="1" algn="just" eaLnBrk="0" fontAlgn="base" hangingPunct="0">
              <a:lnSpc>
                <a:spcPct val="100000"/>
              </a:lnSpc>
              <a:spcBef>
                <a:spcPct val="0"/>
              </a:spcBef>
              <a:spcAft>
                <a:spcPct val="0"/>
              </a:spcAft>
            </a:pPr>
            <a:r>
              <a:rPr kumimoji="0" lang="en-US" b="0" i="0" u="none" strike="noStrike" cap="none" normalizeH="0" baseline="0" dirty="0" err="1" smtClean="0">
                <a:ln>
                  <a:noFill/>
                </a:ln>
                <a:solidFill>
                  <a:srgbClr val="333333"/>
                </a:solidFill>
                <a:effectLst/>
                <a:cs typeface="Times New Roman" panose="02020603050405020304" pitchFamily="18" charset="0"/>
              </a:rPr>
              <a:t>bagaimana</a:t>
            </a:r>
            <a:r>
              <a:rPr kumimoji="0" lang="en-US" b="0" i="0" u="none" strike="noStrike" cap="none" normalizeH="0" baseline="0" dirty="0" smtClean="0">
                <a:ln>
                  <a:noFill/>
                </a:ln>
                <a:solidFill>
                  <a:srgbClr val="333333"/>
                </a:solidFill>
                <a:effectLst/>
                <a:cs typeface="Times New Roman" panose="02020603050405020304" pitchFamily="18" charset="0"/>
              </a:rPr>
              <a:t> (</a:t>
            </a:r>
            <a:r>
              <a:rPr kumimoji="0" lang="en-US" b="0" i="1" u="none" strike="noStrike" cap="none" normalizeH="0" baseline="0" dirty="0" smtClean="0">
                <a:ln>
                  <a:noFill/>
                </a:ln>
                <a:solidFill>
                  <a:srgbClr val="333333"/>
                </a:solidFill>
                <a:effectLst/>
                <a:cs typeface="Times New Roman" panose="02020603050405020304" pitchFamily="18" charset="0"/>
              </a:rPr>
              <a:t>how</a:t>
            </a:r>
            <a:r>
              <a:rPr kumimoji="0" lang="en-US" b="0" i="0" u="none" strike="noStrike" cap="none" normalizeH="0" baseline="0" dirty="0" smtClean="0">
                <a:ln>
                  <a:noFill/>
                </a:ln>
                <a:solidFill>
                  <a:srgbClr val="333333"/>
                </a:solidFill>
                <a:effectLst/>
                <a:cs typeface="Times New Roman" panose="02020603050405020304" pitchFamily="18" charset="0"/>
              </a:rPr>
              <a:t>),</a:t>
            </a:r>
          </a:p>
          <a:p>
            <a:pPr lvl="2" algn="just" eaLnBrk="0" fontAlgn="base" hangingPunct="0">
              <a:lnSpc>
                <a:spcPct val="100000"/>
              </a:lnSpc>
              <a:spcBef>
                <a:spcPct val="0"/>
              </a:spcBef>
              <a:spcAft>
                <a:spcPct val="0"/>
              </a:spcAft>
            </a:pPr>
            <a:r>
              <a:rPr kumimoji="0" lang="en-US" sz="2400" b="0" i="0" u="none" strike="noStrike" cap="none" normalizeH="0" baseline="0" dirty="0" err="1" smtClean="0">
                <a:ln>
                  <a:noFill/>
                </a:ln>
                <a:solidFill>
                  <a:srgbClr val="333333"/>
                </a:solidFill>
                <a:effectLst/>
                <a:cs typeface="Times New Roman" panose="02020603050405020304" pitchFamily="18" charset="0"/>
              </a:rPr>
              <a:t>gaya</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bicara</a:t>
            </a:r>
            <a:r>
              <a:rPr kumimoji="0" lang="en-US" sz="2400" b="0" i="0" u="none" strike="noStrike" cap="none" normalizeH="0" baseline="0" dirty="0" smtClean="0">
                <a:ln>
                  <a:noFill/>
                </a:ln>
                <a:solidFill>
                  <a:srgbClr val="333333"/>
                </a:solidFill>
                <a:effectLst/>
                <a:cs typeface="Times New Roman" panose="02020603050405020304" pitchFamily="18" charset="0"/>
              </a:rPr>
              <a:t> </a:t>
            </a:r>
          </a:p>
          <a:p>
            <a:pPr lvl="2" algn="just" eaLnBrk="0" fontAlgn="base" hangingPunct="0">
              <a:lnSpc>
                <a:spcPct val="100000"/>
              </a:lnSpc>
              <a:spcBef>
                <a:spcPct val="0"/>
              </a:spcBef>
              <a:spcAft>
                <a:spcPct val="0"/>
              </a:spcAft>
            </a:pPr>
            <a:r>
              <a:rPr kumimoji="0" lang="en-US" sz="2400" b="0" i="0" u="none" strike="noStrike" cap="none" normalizeH="0" baseline="0" dirty="0" err="1" smtClean="0">
                <a:ln>
                  <a:noFill/>
                </a:ln>
                <a:solidFill>
                  <a:srgbClr val="333333"/>
                </a:solidFill>
                <a:effectLst/>
                <a:cs typeface="Times New Roman" panose="02020603050405020304" pitchFamily="18" charset="0"/>
              </a:rPr>
              <a:t>penggunaan</a:t>
            </a:r>
            <a:r>
              <a:rPr kumimoji="0" lang="en-US" sz="2400" b="0" i="0" u="none" strike="noStrike" cap="none" normalizeH="0" baseline="0" dirty="0" smtClean="0">
                <a:ln>
                  <a:noFill/>
                </a:ln>
                <a:solidFill>
                  <a:srgbClr val="333333"/>
                </a:solidFill>
                <a:effectLst/>
                <a:cs typeface="Times New Roman" panose="02020603050405020304" pitchFamily="18" charset="0"/>
              </a:rPr>
              <a:t> </a:t>
            </a:r>
            <a:r>
              <a:rPr kumimoji="0" lang="en-US" sz="2400" b="0" i="0" u="none" strike="noStrike" cap="none" normalizeH="0" baseline="0" dirty="0" err="1" smtClean="0">
                <a:ln>
                  <a:noFill/>
                </a:ln>
                <a:solidFill>
                  <a:srgbClr val="333333"/>
                </a:solidFill>
                <a:effectLst/>
                <a:cs typeface="Times New Roman" panose="02020603050405020304" pitchFamily="18" charset="0"/>
              </a:rPr>
              <a:t>bahasa</a:t>
            </a:r>
            <a:endParaRPr kumimoji="0" lang="en-US" sz="2400" b="0" i="0" u="none" strike="noStrike" cap="none" normalizeH="0" baseline="0" dirty="0" smtClean="0">
              <a:ln>
                <a:noFill/>
              </a:ln>
              <a:solidFill>
                <a:srgbClr val="333333"/>
              </a:solidFill>
              <a:effectLst/>
              <a:cs typeface="Times New Roman" panose="02020603050405020304" pitchFamily="18" charset="0"/>
            </a:endParaRPr>
          </a:p>
          <a:p>
            <a:endParaRPr lang="en-US" sz="2400" dirty="0"/>
          </a:p>
        </p:txBody>
      </p:sp>
    </p:spTree>
    <p:extLst>
      <p:ext uri="{BB962C8B-B14F-4D97-AF65-F5344CB8AC3E}">
        <p14:creationId xmlns:p14="http://schemas.microsoft.com/office/powerpoint/2010/main" val="322120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sq-spiritualquotient-110409133550-phpapp02/95/sq-spiritual-quotient-3-728.jpg?cb=1302356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31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76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2442" y="511980"/>
            <a:ext cx="10515600" cy="5618364"/>
          </a:xfrm>
        </p:spPr>
        <p:txBody>
          <a:bodyPr>
            <a:normAutofit fontScale="77500" lnSpcReduction="20000"/>
          </a:bodyPr>
          <a:lstStyle/>
          <a:p>
            <a:pPr marL="0" indent="0" algn="ctr">
              <a:buNone/>
            </a:pPr>
            <a:r>
              <a:rPr lang="en-US" sz="2600" b="1" u="sng" dirty="0" err="1" smtClean="0"/>
              <a:t>Ar</a:t>
            </a:r>
            <a:r>
              <a:rPr lang="en-US" sz="2600" b="1" u="sng" dirty="0" smtClean="0"/>
              <a:t>-Rahman</a:t>
            </a:r>
            <a:r>
              <a:rPr lang="en-US" sz="2600" b="1" u="sng" dirty="0"/>
              <a:t>: </a:t>
            </a:r>
            <a:r>
              <a:rPr lang="en-US" sz="2600" b="1" u="sng" dirty="0" smtClean="0"/>
              <a:t>1-4</a:t>
            </a:r>
            <a:r>
              <a:rPr lang="en-US" dirty="0"/>
              <a:t/>
            </a:r>
            <a:br>
              <a:rPr lang="en-US" dirty="0"/>
            </a:br>
            <a:endParaRPr lang="en-US" dirty="0"/>
          </a:p>
          <a:p>
            <a:pPr marL="0" indent="0" algn="ctr" rtl="1">
              <a:buNone/>
            </a:pPr>
            <a:r>
              <a:rPr lang="ar-AE" dirty="0" smtClean="0"/>
              <a:t>الرَّحْمَنُ </a:t>
            </a:r>
            <a:r>
              <a:rPr lang="ar-AE" dirty="0"/>
              <a:t>(١) عَلَّمَ الْقُرْآنَ (٢) خَلَقَ الإنْسَانَ (٣) عَلَّمَهُ الْبَيَانَ (</a:t>
            </a:r>
            <a:r>
              <a:rPr lang="ar-AE" dirty="0" smtClean="0"/>
              <a:t>٤)</a:t>
            </a:r>
          </a:p>
          <a:p>
            <a:pPr marL="0" indent="0" algn="ctr">
              <a:buNone/>
            </a:pPr>
            <a:endParaRPr lang="en-US" sz="2000" i="1" dirty="0" smtClean="0"/>
          </a:p>
          <a:p>
            <a:pPr marL="0" indent="0" algn="ctr">
              <a:buNone/>
            </a:pPr>
            <a:r>
              <a:rPr lang="en-US" sz="2600" i="1" dirty="0" smtClean="0"/>
              <a:t>1. (</a:t>
            </a:r>
            <a:r>
              <a:rPr lang="en-US" sz="2600" i="1" dirty="0" err="1" smtClean="0"/>
              <a:t>Tuhan</a:t>
            </a:r>
            <a:r>
              <a:rPr lang="en-US" sz="2600" i="1" dirty="0" smtClean="0"/>
              <a:t>) yang </a:t>
            </a:r>
            <a:r>
              <a:rPr lang="en-US" sz="2600" i="1" dirty="0" err="1" smtClean="0"/>
              <a:t>Maha</a:t>
            </a:r>
            <a:r>
              <a:rPr lang="en-US" sz="2600" i="1" dirty="0" smtClean="0"/>
              <a:t> </a:t>
            </a:r>
            <a:r>
              <a:rPr lang="en-US" sz="2600" i="1" dirty="0" err="1" smtClean="0"/>
              <a:t>pemurah</a:t>
            </a:r>
            <a:r>
              <a:rPr lang="en-US" sz="2600" i="1" dirty="0"/>
              <a:t> </a:t>
            </a:r>
            <a:r>
              <a:rPr lang="en-US" sz="2600" i="1" dirty="0" smtClean="0"/>
              <a:t>. 2</a:t>
            </a:r>
            <a:r>
              <a:rPr lang="en-US" sz="2600" i="1" dirty="0"/>
              <a:t>. yang </a:t>
            </a:r>
            <a:r>
              <a:rPr lang="en-US" sz="2600" i="1" dirty="0" err="1"/>
              <a:t>telah</a:t>
            </a:r>
            <a:r>
              <a:rPr lang="en-US" sz="2600" i="1" dirty="0"/>
              <a:t> </a:t>
            </a:r>
            <a:r>
              <a:rPr lang="en-US" sz="2600" i="1" dirty="0" err="1"/>
              <a:t>mengajarkan</a:t>
            </a:r>
            <a:r>
              <a:rPr lang="en-US" sz="2600" i="1" dirty="0"/>
              <a:t> Al Quran</a:t>
            </a:r>
            <a:r>
              <a:rPr lang="en-US" sz="2600" i="1" dirty="0" smtClean="0"/>
              <a:t>. </a:t>
            </a:r>
          </a:p>
          <a:p>
            <a:pPr marL="0" indent="0" algn="ctr">
              <a:buNone/>
            </a:pPr>
            <a:r>
              <a:rPr lang="en-US" sz="2600" i="1" dirty="0" smtClean="0"/>
              <a:t>3</a:t>
            </a:r>
            <a:r>
              <a:rPr lang="en-US" sz="2600" i="1" dirty="0"/>
              <a:t>. </a:t>
            </a:r>
            <a:r>
              <a:rPr lang="en-US" sz="2600" i="1" dirty="0" err="1"/>
              <a:t>Dia</a:t>
            </a:r>
            <a:r>
              <a:rPr lang="en-US" sz="2600" i="1" dirty="0"/>
              <a:t> </a:t>
            </a:r>
            <a:r>
              <a:rPr lang="en-US" sz="2600" i="1" dirty="0" err="1"/>
              <a:t>menciptakan</a:t>
            </a:r>
            <a:r>
              <a:rPr lang="en-US" sz="2600" i="1" dirty="0"/>
              <a:t> </a:t>
            </a:r>
            <a:r>
              <a:rPr lang="en-US" sz="2600" i="1" dirty="0" err="1"/>
              <a:t>manusia</a:t>
            </a:r>
            <a:r>
              <a:rPr lang="en-US" sz="2600" i="1" dirty="0" smtClean="0"/>
              <a:t>. 4</a:t>
            </a:r>
            <a:r>
              <a:rPr lang="en-US" sz="2600" i="1" dirty="0"/>
              <a:t>. </a:t>
            </a:r>
            <a:r>
              <a:rPr lang="en-US" sz="2600" i="1" dirty="0" err="1"/>
              <a:t>mengajarnya</a:t>
            </a:r>
            <a:r>
              <a:rPr lang="en-US" sz="2600" i="1" dirty="0"/>
              <a:t> </a:t>
            </a:r>
            <a:r>
              <a:rPr lang="en-US" sz="2600" i="1" dirty="0" err="1"/>
              <a:t>pandai</a:t>
            </a:r>
            <a:r>
              <a:rPr lang="en-US" sz="2600" i="1" dirty="0"/>
              <a:t> </a:t>
            </a:r>
            <a:r>
              <a:rPr lang="en-US" sz="2600" i="1" dirty="0" err="1"/>
              <a:t>berbicara</a:t>
            </a:r>
            <a:r>
              <a:rPr lang="en-US" sz="2600" i="1" dirty="0"/>
              <a:t>.</a:t>
            </a:r>
            <a:endParaRPr lang="en-US" sz="2600" dirty="0"/>
          </a:p>
          <a:p>
            <a:endParaRPr lang="en-US" sz="2600" dirty="0" smtClean="0"/>
          </a:p>
          <a:p>
            <a:r>
              <a:rPr lang="en-US" sz="3300" dirty="0" err="1" smtClean="0"/>
              <a:t>komunikasi</a:t>
            </a:r>
            <a:r>
              <a:rPr lang="en-US" sz="3300" dirty="0" smtClean="0"/>
              <a:t> </a:t>
            </a:r>
            <a:r>
              <a:rPr lang="en-US" sz="3300" dirty="0" err="1" smtClean="0"/>
              <a:t>dari</a:t>
            </a:r>
            <a:r>
              <a:rPr lang="en-US" sz="3300" dirty="0" smtClean="0"/>
              <a:t> </a:t>
            </a:r>
            <a:r>
              <a:rPr lang="en-US" sz="3300" dirty="0" err="1" smtClean="0"/>
              <a:t>Alquran</a:t>
            </a:r>
            <a:r>
              <a:rPr lang="en-US" sz="3300" dirty="0" smtClean="0"/>
              <a:t> </a:t>
            </a:r>
            <a:r>
              <a:rPr lang="en-US" sz="3300" dirty="0" err="1" smtClean="0"/>
              <a:t>dan</a:t>
            </a:r>
            <a:r>
              <a:rPr lang="en-US" sz="3300" dirty="0" smtClean="0"/>
              <a:t> </a:t>
            </a:r>
            <a:r>
              <a:rPr lang="en-US" sz="3300" dirty="0" err="1" smtClean="0"/>
              <a:t>Hadis</a:t>
            </a:r>
            <a:r>
              <a:rPr lang="en-US" sz="3300" dirty="0" smtClean="0"/>
              <a:t> </a:t>
            </a:r>
            <a:r>
              <a:rPr lang="en-US" sz="3300" dirty="0" err="1" smtClean="0"/>
              <a:t>adalah</a:t>
            </a:r>
            <a:r>
              <a:rPr lang="en-US" sz="3300" dirty="0" smtClean="0"/>
              <a:t> </a:t>
            </a:r>
            <a:r>
              <a:rPr lang="en-US" sz="3300" dirty="0" err="1"/>
              <a:t>perkataan</a:t>
            </a:r>
            <a:r>
              <a:rPr lang="en-US" sz="3300" dirty="0"/>
              <a:t>, </a:t>
            </a:r>
            <a:r>
              <a:rPr lang="en-US" sz="3300" dirty="0" err="1"/>
              <a:t>perbuatan</a:t>
            </a:r>
            <a:r>
              <a:rPr lang="en-US" sz="3300" dirty="0"/>
              <a:t> </a:t>
            </a:r>
            <a:r>
              <a:rPr lang="en-US" sz="3300" dirty="0" err="1" smtClean="0"/>
              <a:t>dan</a:t>
            </a:r>
            <a:r>
              <a:rPr lang="en-US" sz="3300" dirty="0" smtClean="0"/>
              <a:t> </a:t>
            </a:r>
            <a:r>
              <a:rPr lang="en-US" sz="3300" dirty="0" err="1" smtClean="0"/>
              <a:t>persetujuan</a:t>
            </a:r>
            <a:r>
              <a:rPr lang="en-US" sz="3300" dirty="0" smtClean="0"/>
              <a:t> </a:t>
            </a:r>
            <a:r>
              <a:rPr lang="en-US" sz="3300" dirty="0" err="1"/>
              <a:t>Nabi</a:t>
            </a:r>
            <a:r>
              <a:rPr lang="en-US" sz="3300" dirty="0"/>
              <a:t> SAW. </a:t>
            </a:r>
            <a:endParaRPr lang="en-US" sz="3300" dirty="0" smtClean="0"/>
          </a:p>
          <a:p>
            <a:endParaRPr lang="en-US" sz="3300" dirty="0" smtClean="0"/>
          </a:p>
          <a:p>
            <a:r>
              <a:rPr lang="en-US" sz="3300" dirty="0" err="1" smtClean="0"/>
              <a:t>Ia</a:t>
            </a:r>
            <a:r>
              <a:rPr lang="en-US" sz="3300" dirty="0" smtClean="0"/>
              <a:t> </a:t>
            </a:r>
            <a:r>
              <a:rPr lang="en-US" sz="3300" dirty="0" err="1" smtClean="0"/>
              <a:t>menjelaskan</a:t>
            </a:r>
            <a:r>
              <a:rPr lang="en-US" sz="3300" dirty="0" smtClean="0"/>
              <a:t> </a:t>
            </a:r>
          </a:p>
          <a:p>
            <a:pPr lvl="1"/>
            <a:r>
              <a:rPr lang="en-US" sz="3300" dirty="0" smtClean="0"/>
              <a:t>'</a:t>
            </a:r>
            <a:r>
              <a:rPr lang="en-US" sz="3300" dirty="0" err="1" smtClean="0"/>
              <a:t>siapa</a:t>
            </a:r>
            <a:r>
              <a:rPr lang="en-US" sz="3300" dirty="0" smtClean="0"/>
              <a:t>‘,  </a:t>
            </a:r>
          </a:p>
          <a:p>
            <a:pPr lvl="1"/>
            <a:r>
              <a:rPr lang="en-US" sz="3300" dirty="0" err="1" smtClean="0"/>
              <a:t>mengatakan</a:t>
            </a:r>
            <a:r>
              <a:rPr lang="en-US" sz="3300" dirty="0" smtClean="0"/>
              <a:t> '</a:t>
            </a:r>
            <a:r>
              <a:rPr lang="en-US" sz="3300" dirty="0" err="1" smtClean="0"/>
              <a:t>apa</a:t>
            </a:r>
            <a:r>
              <a:rPr lang="en-US" sz="3300" dirty="0" smtClean="0"/>
              <a:t>‘, </a:t>
            </a:r>
          </a:p>
          <a:p>
            <a:pPr lvl="1"/>
            <a:r>
              <a:rPr lang="en-US" sz="3300" dirty="0" err="1" smtClean="0"/>
              <a:t>dengan</a:t>
            </a:r>
            <a:r>
              <a:rPr lang="en-US" sz="3300" dirty="0" smtClean="0"/>
              <a:t> </a:t>
            </a:r>
            <a:r>
              <a:rPr lang="en-US" sz="3300" dirty="0"/>
              <a:t>'</a:t>
            </a:r>
            <a:r>
              <a:rPr lang="en-US" sz="3300" dirty="0" err="1"/>
              <a:t>saluran</a:t>
            </a:r>
            <a:r>
              <a:rPr lang="en-US" sz="3300" dirty="0"/>
              <a:t>' </a:t>
            </a:r>
            <a:r>
              <a:rPr lang="en-US" sz="3300" dirty="0" err="1"/>
              <a:t>apa</a:t>
            </a:r>
            <a:r>
              <a:rPr lang="en-US" sz="3300" dirty="0"/>
              <a:t>, </a:t>
            </a:r>
            <a:endParaRPr lang="en-US" sz="3300" dirty="0" smtClean="0"/>
          </a:p>
          <a:p>
            <a:pPr lvl="1"/>
            <a:r>
              <a:rPr lang="en-US" sz="3300" dirty="0" smtClean="0"/>
              <a:t>'</a:t>
            </a:r>
            <a:r>
              <a:rPr lang="en-US" sz="3300" dirty="0" err="1" smtClean="0"/>
              <a:t>kepada</a:t>
            </a:r>
            <a:r>
              <a:rPr lang="en-US" sz="3300" dirty="0" smtClean="0"/>
              <a:t> </a:t>
            </a:r>
            <a:r>
              <a:rPr lang="en-US" sz="3300" dirty="0" err="1"/>
              <a:t>siapa</a:t>
            </a:r>
            <a:r>
              <a:rPr lang="en-US" sz="3300" dirty="0"/>
              <a:t>', </a:t>
            </a:r>
            <a:endParaRPr lang="en-US" sz="3300" dirty="0" smtClean="0"/>
          </a:p>
          <a:p>
            <a:pPr lvl="1"/>
            <a:r>
              <a:rPr lang="en-US" sz="3300" dirty="0" smtClean="0"/>
              <a:t>'</a:t>
            </a:r>
            <a:r>
              <a:rPr lang="en-US" sz="3300" dirty="0" err="1" smtClean="0"/>
              <a:t>dengan</a:t>
            </a:r>
            <a:r>
              <a:rPr lang="en-US" sz="3300" dirty="0" smtClean="0"/>
              <a:t> </a:t>
            </a:r>
            <a:r>
              <a:rPr lang="en-US" sz="3300" dirty="0" err="1"/>
              <a:t>akibat</a:t>
            </a:r>
            <a:r>
              <a:rPr lang="en-US" sz="3300" dirty="0"/>
              <a:t> </a:t>
            </a:r>
            <a:r>
              <a:rPr lang="en-US" sz="3300" dirty="0" err="1"/>
              <a:t>apa</a:t>
            </a:r>
            <a:r>
              <a:rPr lang="en-US" sz="3300" dirty="0"/>
              <a:t>' </a:t>
            </a:r>
            <a:r>
              <a:rPr lang="en-US" sz="3300" dirty="0" err="1"/>
              <a:t>atau</a:t>
            </a:r>
            <a:r>
              <a:rPr lang="en-US" sz="3300" dirty="0"/>
              <a:t> '</a:t>
            </a:r>
            <a:r>
              <a:rPr lang="en-US" sz="3300" dirty="0" err="1"/>
              <a:t>hasil</a:t>
            </a:r>
            <a:r>
              <a:rPr lang="en-US" sz="3300" dirty="0"/>
              <a:t> </a:t>
            </a:r>
            <a:r>
              <a:rPr lang="en-US" sz="3300" dirty="0" err="1"/>
              <a:t>apa</a:t>
            </a:r>
            <a:r>
              <a:rPr lang="en-US" sz="3300" dirty="0"/>
              <a:t>'.</a:t>
            </a:r>
          </a:p>
        </p:txBody>
      </p:sp>
      <p:pic>
        <p:nvPicPr>
          <p:cNvPr id="3" name="Picture 2" descr="Image result for komunik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153" y="3786389"/>
            <a:ext cx="4173752" cy="234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860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9" y="360251"/>
            <a:ext cx="11418194" cy="2694861"/>
          </a:xfrm>
        </p:spPr>
        <p:txBody>
          <a:bodyPr/>
          <a:lstStyle/>
          <a:p>
            <a:pPr marL="0" indent="0" algn="ctr">
              <a:buNone/>
            </a:pPr>
            <a:r>
              <a:rPr lang="en-US" sz="2000" b="1" u="sng" dirty="0" err="1"/>
              <a:t>Surat</a:t>
            </a:r>
            <a:r>
              <a:rPr lang="en-US" sz="2000" b="1" u="sng" dirty="0"/>
              <a:t> Al-</a:t>
            </a:r>
            <a:r>
              <a:rPr lang="en-US" sz="2000" b="1" u="sng" dirty="0" err="1"/>
              <a:t>Baqarah</a:t>
            </a:r>
            <a:r>
              <a:rPr lang="en-US" sz="2000" b="1" u="sng" dirty="0"/>
              <a:t> </a:t>
            </a:r>
            <a:r>
              <a:rPr lang="en-US" sz="2000" b="1" u="sng" dirty="0" err="1" smtClean="0"/>
              <a:t>ayat</a:t>
            </a:r>
            <a:r>
              <a:rPr lang="en-US" sz="2000" b="1" u="sng" dirty="0" smtClean="0"/>
              <a:t> 263</a:t>
            </a:r>
          </a:p>
          <a:p>
            <a:pPr marL="0" indent="0" algn="ctr">
              <a:buNone/>
            </a:pPr>
            <a:endParaRPr lang="en-US" sz="1200" dirty="0"/>
          </a:p>
          <a:p>
            <a:pPr marL="0" indent="0" algn="ctr">
              <a:buNone/>
            </a:pPr>
            <a:r>
              <a:rPr lang="ar-AE" dirty="0" smtClean="0"/>
              <a:t>قَوْلٌ </a:t>
            </a:r>
            <a:r>
              <a:rPr lang="ar-AE" dirty="0"/>
              <a:t>مَعْرُوفٌ وَمَغْفِرَةٌ خَيْرٌ مِنْ صَدَقَةٍ يَتْبَعُهَا أَذًى ۗ وَاللَّهُ غَنِيٌّ </a:t>
            </a:r>
            <a:r>
              <a:rPr lang="ar-AE" dirty="0" smtClean="0"/>
              <a:t>حَلِيمٌ</a:t>
            </a:r>
            <a:endParaRPr lang="en-US" sz="1050" dirty="0" smtClean="0"/>
          </a:p>
          <a:p>
            <a:pPr marL="0" indent="0" algn="ctr">
              <a:buNone/>
            </a:pPr>
            <a:endParaRPr lang="ar-AE" sz="800" dirty="0"/>
          </a:p>
          <a:p>
            <a:pPr marL="0" indent="0" algn="ctr">
              <a:buNone/>
            </a:pPr>
            <a:r>
              <a:rPr lang="en-US" sz="2600" dirty="0" err="1" smtClean="0"/>
              <a:t>Perkataan</a:t>
            </a:r>
            <a:r>
              <a:rPr lang="en-US" sz="2600" dirty="0" smtClean="0"/>
              <a:t> </a:t>
            </a:r>
            <a:r>
              <a:rPr lang="en-US" sz="2600" dirty="0"/>
              <a:t>yang </a:t>
            </a:r>
            <a:r>
              <a:rPr lang="en-US" sz="2600" dirty="0" err="1"/>
              <a:t>baik</a:t>
            </a:r>
            <a:r>
              <a:rPr lang="en-US" sz="2600" dirty="0"/>
              <a:t> </a:t>
            </a:r>
            <a:r>
              <a:rPr lang="en-US" sz="2600" dirty="0" err="1"/>
              <a:t>dan</a:t>
            </a:r>
            <a:r>
              <a:rPr lang="en-US" sz="2600" dirty="0"/>
              <a:t> </a:t>
            </a:r>
            <a:r>
              <a:rPr lang="en-US" sz="2600" dirty="0" err="1"/>
              <a:t>pemberian</a:t>
            </a:r>
            <a:r>
              <a:rPr lang="en-US" sz="2600" dirty="0"/>
              <a:t> </a:t>
            </a:r>
            <a:r>
              <a:rPr lang="en-US" sz="2600" dirty="0" err="1"/>
              <a:t>maaf</a:t>
            </a:r>
            <a:r>
              <a:rPr lang="en-US" sz="2600" dirty="0"/>
              <a:t> </a:t>
            </a:r>
            <a:r>
              <a:rPr lang="en-US" sz="2600" dirty="0" err="1"/>
              <a:t>lebih</a:t>
            </a:r>
            <a:r>
              <a:rPr lang="en-US" sz="2600" dirty="0"/>
              <a:t> </a:t>
            </a:r>
            <a:r>
              <a:rPr lang="en-US" sz="2600" dirty="0" err="1"/>
              <a:t>baik</a:t>
            </a:r>
            <a:r>
              <a:rPr lang="en-US" sz="2600" dirty="0"/>
              <a:t> </a:t>
            </a:r>
            <a:r>
              <a:rPr lang="en-US" sz="2600" dirty="0" err="1"/>
              <a:t>dari</a:t>
            </a:r>
            <a:r>
              <a:rPr lang="en-US" sz="2600" dirty="0"/>
              <a:t> </a:t>
            </a:r>
            <a:r>
              <a:rPr lang="en-US" sz="2600" dirty="0" err="1"/>
              <a:t>sedekah</a:t>
            </a:r>
            <a:r>
              <a:rPr lang="en-US" sz="2600" dirty="0"/>
              <a:t> yang </a:t>
            </a:r>
            <a:r>
              <a:rPr lang="en-US" sz="2600" dirty="0" err="1"/>
              <a:t>diiringi</a:t>
            </a:r>
            <a:r>
              <a:rPr lang="en-US" sz="2600" dirty="0"/>
              <a:t> </a:t>
            </a:r>
            <a:r>
              <a:rPr lang="en-US" sz="2600" dirty="0" err="1"/>
              <a:t>dengan</a:t>
            </a:r>
            <a:r>
              <a:rPr lang="en-US" sz="2600" dirty="0"/>
              <a:t> </a:t>
            </a:r>
            <a:r>
              <a:rPr lang="en-US" sz="2600" dirty="0" err="1"/>
              <a:t>sesuatu</a:t>
            </a:r>
            <a:r>
              <a:rPr lang="en-US" sz="2600" dirty="0"/>
              <a:t> yang </a:t>
            </a:r>
            <a:r>
              <a:rPr lang="en-US" sz="2600" dirty="0" err="1"/>
              <a:t>menyakitkan</a:t>
            </a:r>
            <a:r>
              <a:rPr lang="en-US" sz="2600" dirty="0"/>
              <a:t> (</a:t>
            </a:r>
            <a:r>
              <a:rPr lang="en-US" sz="2600" dirty="0" err="1"/>
              <a:t>perasaan</a:t>
            </a:r>
            <a:r>
              <a:rPr lang="en-US" sz="2600" dirty="0"/>
              <a:t> </a:t>
            </a:r>
            <a:r>
              <a:rPr lang="en-US" sz="2600" dirty="0" err="1"/>
              <a:t>si</a:t>
            </a:r>
            <a:r>
              <a:rPr lang="en-US" sz="2600" dirty="0"/>
              <a:t> </a:t>
            </a:r>
            <a:r>
              <a:rPr lang="en-US" sz="2600" dirty="0" err="1"/>
              <a:t>penerima</a:t>
            </a:r>
            <a:r>
              <a:rPr lang="en-US" sz="2600" dirty="0"/>
              <a:t>). </a:t>
            </a:r>
            <a:r>
              <a:rPr lang="en-US" sz="2600" dirty="0" smtClean="0"/>
              <a:t>Allah </a:t>
            </a:r>
            <a:r>
              <a:rPr lang="en-US" sz="2600" dirty="0" err="1"/>
              <a:t>Maha</a:t>
            </a:r>
            <a:r>
              <a:rPr lang="en-US" sz="2600" dirty="0"/>
              <a:t> Kaya </a:t>
            </a:r>
            <a:r>
              <a:rPr lang="en-US" sz="2600" dirty="0" err="1"/>
              <a:t>lagi</a:t>
            </a:r>
            <a:r>
              <a:rPr lang="en-US" sz="2600" dirty="0"/>
              <a:t> </a:t>
            </a:r>
            <a:r>
              <a:rPr lang="en-US" sz="2600" dirty="0" err="1"/>
              <a:t>Maha</a:t>
            </a:r>
            <a:r>
              <a:rPr lang="en-US" sz="2600" dirty="0"/>
              <a:t> </a:t>
            </a:r>
            <a:r>
              <a:rPr lang="en-US" sz="2600" dirty="0" err="1"/>
              <a:t>Penyantun</a:t>
            </a:r>
            <a:r>
              <a:rPr lang="en-US" sz="2600" dirty="0"/>
              <a:t>.</a:t>
            </a:r>
          </a:p>
          <a:p>
            <a:pPr marL="0" indent="0" algn="ctr">
              <a:buNone/>
            </a:pPr>
            <a:endParaRPr lang="en-US" dirty="0"/>
          </a:p>
        </p:txBody>
      </p:sp>
      <p:pic>
        <p:nvPicPr>
          <p:cNvPr id="3074" name="Picture 2" descr="Image result for 6 arrows"/>
          <p:cNvPicPr>
            <a:picLocks noChangeAspect="1" noChangeArrowheads="1"/>
          </p:cNvPicPr>
          <p:nvPr/>
        </p:nvPicPr>
        <p:blipFill rotWithShape="1">
          <a:blip r:embed="rId2">
            <a:extLst>
              <a:ext uri="{28A0092B-C50C-407E-A947-70E740481C1C}">
                <a14:useLocalDpi xmlns:a14="http://schemas.microsoft.com/office/drawing/2010/main" val="0"/>
              </a:ext>
            </a:extLst>
          </a:blip>
          <a:srcRect l="16434" t="25098" r="15245"/>
          <a:stretch/>
        </p:blipFill>
        <p:spPr bwMode="auto">
          <a:xfrm>
            <a:off x="4153645" y="3115481"/>
            <a:ext cx="3883642"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91971" y="4040409"/>
            <a:ext cx="1262129" cy="71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5206" y="4859827"/>
            <a:ext cx="1262129" cy="71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04673" y="3984064"/>
            <a:ext cx="1262129" cy="71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86873" y="4751967"/>
            <a:ext cx="1262129" cy="71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53645" y="6086072"/>
            <a:ext cx="1525938" cy="71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5206" y="4924160"/>
            <a:ext cx="2781531" cy="400110"/>
          </a:xfrm>
          <a:prstGeom prst="rect">
            <a:avLst/>
          </a:prstGeom>
          <a:noFill/>
        </p:spPr>
        <p:txBody>
          <a:bodyPr wrap="none" rtlCol="0">
            <a:spAutoFit/>
          </a:bodyPr>
          <a:lstStyle/>
          <a:p>
            <a:r>
              <a:rPr lang="en-US" sz="2000" b="1" dirty="0" smtClean="0"/>
              <a:t>6. </a:t>
            </a:r>
            <a:r>
              <a:rPr lang="en-US" sz="2000" b="1" dirty="0" err="1" smtClean="0"/>
              <a:t>Prinsip</a:t>
            </a:r>
            <a:r>
              <a:rPr lang="en-US" sz="2000" b="1" dirty="0"/>
              <a:t> </a:t>
            </a:r>
            <a:r>
              <a:rPr lang="en-US" sz="2000" b="1" i="1" dirty="0" err="1"/>
              <a:t>Qaulan</a:t>
            </a:r>
            <a:r>
              <a:rPr lang="en-US" sz="2000" b="1" i="1" dirty="0"/>
              <a:t> </a:t>
            </a:r>
            <a:r>
              <a:rPr lang="en-US" sz="2000" b="1" i="1" dirty="0" err="1" smtClean="0">
                <a:solidFill>
                  <a:srgbClr val="C00000"/>
                </a:solidFill>
              </a:rPr>
              <a:t>Sadida</a:t>
            </a:r>
            <a:endParaRPr lang="en-US" sz="2000" b="1" dirty="0">
              <a:solidFill>
                <a:srgbClr val="C00000"/>
              </a:solidFill>
            </a:endParaRPr>
          </a:p>
        </p:txBody>
      </p:sp>
      <p:sp>
        <p:nvSpPr>
          <p:cNvPr id="12" name="TextBox 11"/>
          <p:cNvSpPr txBox="1"/>
          <p:nvPr/>
        </p:nvSpPr>
        <p:spPr>
          <a:xfrm>
            <a:off x="8037287" y="3386314"/>
            <a:ext cx="2915285" cy="400110"/>
          </a:xfrm>
          <a:prstGeom prst="rect">
            <a:avLst/>
          </a:prstGeom>
          <a:noFill/>
        </p:spPr>
        <p:txBody>
          <a:bodyPr wrap="none" rtlCol="0">
            <a:spAutoFit/>
          </a:bodyPr>
          <a:lstStyle/>
          <a:p>
            <a:r>
              <a:rPr lang="en-US" sz="2000" b="1" dirty="0" smtClean="0"/>
              <a:t>4. </a:t>
            </a:r>
            <a:r>
              <a:rPr lang="en-US" sz="2000" b="1" dirty="0" err="1" smtClean="0"/>
              <a:t>Prinsip</a:t>
            </a:r>
            <a:r>
              <a:rPr lang="en-US" sz="2000" b="1" dirty="0"/>
              <a:t> </a:t>
            </a:r>
            <a:r>
              <a:rPr lang="en-US" sz="2000" b="1" i="1" dirty="0" err="1"/>
              <a:t>Qaulan</a:t>
            </a:r>
            <a:r>
              <a:rPr lang="en-US" sz="2000" b="1" i="1" dirty="0"/>
              <a:t> </a:t>
            </a:r>
            <a:r>
              <a:rPr lang="en-US" sz="2000" b="1" i="1" dirty="0" err="1">
                <a:solidFill>
                  <a:srgbClr val="C00000"/>
                </a:solidFill>
              </a:rPr>
              <a:t>Ma’rufa</a:t>
            </a:r>
            <a:endParaRPr lang="en-US" sz="2000" b="1" dirty="0">
              <a:solidFill>
                <a:srgbClr val="C00000"/>
              </a:solidFill>
            </a:endParaRPr>
          </a:p>
        </p:txBody>
      </p:sp>
      <p:sp>
        <p:nvSpPr>
          <p:cNvPr id="13" name="TextBox 12"/>
          <p:cNvSpPr txBox="1"/>
          <p:nvPr/>
        </p:nvSpPr>
        <p:spPr>
          <a:xfrm>
            <a:off x="7691971" y="4173566"/>
            <a:ext cx="2878352" cy="400110"/>
          </a:xfrm>
          <a:prstGeom prst="rect">
            <a:avLst/>
          </a:prstGeom>
          <a:noFill/>
        </p:spPr>
        <p:txBody>
          <a:bodyPr wrap="none" rtlCol="0">
            <a:spAutoFit/>
          </a:bodyPr>
          <a:lstStyle/>
          <a:p>
            <a:r>
              <a:rPr lang="en-US" sz="2000" b="1" dirty="0" smtClean="0"/>
              <a:t>5. </a:t>
            </a:r>
            <a:r>
              <a:rPr lang="en-US" sz="2000" b="1" dirty="0" err="1" smtClean="0"/>
              <a:t>Prinsip</a:t>
            </a:r>
            <a:r>
              <a:rPr lang="en-US" sz="2000" b="1" dirty="0"/>
              <a:t> </a:t>
            </a:r>
            <a:r>
              <a:rPr lang="en-US" sz="2000" b="1" i="1" dirty="0" err="1"/>
              <a:t>Qaulan</a:t>
            </a:r>
            <a:r>
              <a:rPr lang="en-US" sz="2000" b="1" i="1" dirty="0"/>
              <a:t> </a:t>
            </a:r>
            <a:r>
              <a:rPr lang="en-US" sz="2000" b="1" i="1" dirty="0" err="1">
                <a:solidFill>
                  <a:srgbClr val="C00000"/>
                </a:solidFill>
              </a:rPr>
              <a:t>Layyina</a:t>
            </a:r>
            <a:endParaRPr lang="en-US" sz="2000" b="1" dirty="0">
              <a:solidFill>
                <a:srgbClr val="C00000"/>
              </a:solidFill>
            </a:endParaRPr>
          </a:p>
        </p:txBody>
      </p:sp>
      <p:sp>
        <p:nvSpPr>
          <p:cNvPr id="14" name="TextBox 13"/>
          <p:cNvSpPr txBox="1"/>
          <p:nvPr/>
        </p:nvSpPr>
        <p:spPr>
          <a:xfrm>
            <a:off x="2121598" y="4893262"/>
            <a:ext cx="2991525" cy="400110"/>
          </a:xfrm>
          <a:prstGeom prst="rect">
            <a:avLst/>
          </a:prstGeom>
          <a:noFill/>
        </p:spPr>
        <p:txBody>
          <a:bodyPr wrap="none" rtlCol="0">
            <a:spAutoFit/>
          </a:bodyPr>
          <a:lstStyle/>
          <a:p>
            <a:r>
              <a:rPr lang="en-US" sz="2000" b="1" i="1" dirty="0" smtClean="0"/>
              <a:t>3. </a:t>
            </a:r>
            <a:r>
              <a:rPr lang="en-US" sz="2000" b="1" i="1" dirty="0" err="1" smtClean="0"/>
              <a:t>Prinsip</a:t>
            </a:r>
            <a:r>
              <a:rPr lang="en-US" sz="2000" b="1" i="1" dirty="0"/>
              <a:t> </a:t>
            </a:r>
            <a:r>
              <a:rPr lang="en-US" sz="2000" b="1" i="1" dirty="0" err="1"/>
              <a:t>Qaulan</a:t>
            </a:r>
            <a:r>
              <a:rPr lang="en-US" sz="2000" b="1" i="1" dirty="0"/>
              <a:t> </a:t>
            </a:r>
            <a:r>
              <a:rPr lang="en-US" sz="2000" b="1" i="1" dirty="0" err="1">
                <a:solidFill>
                  <a:srgbClr val="C00000"/>
                </a:solidFill>
              </a:rPr>
              <a:t>Maysura</a:t>
            </a:r>
            <a:endParaRPr lang="en-US" sz="2000" b="1" i="1" dirty="0">
              <a:solidFill>
                <a:srgbClr val="C00000"/>
              </a:solidFill>
            </a:endParaRPr>
          </a:p>
        </p:txBody>
      </p:sp>
      <p:sp>
        <p:nvSpPr>
          <p:cNvPr id="15" name="TextBox 14"/>
          <p:cNvSpPr txBox="1"/>
          <p:nvPr/>
        </p:nvSpPr>
        <p:spPr>
          <a:xfrm>
            <a:off x="1561454" y="4173566"/>
            <a:ext cx="2825453" cy="400110"/>
          </a:xfrm>
          <a:prstGeom prst="rect">
            <a:avLst/>
          </a:prstGeom>
          <a:noFill/>
        </p:spPr>
        <p:txBody>
          <a:bodyPr wrap="none" rtlCol="0">
            <a:spAutoFit/>
          </a:bodyPr>
          <a:lstStyle/>
          <a:p>
            <a:r>
              <a:rPr lang="en-US" sz="2000" b="1" dirty="0" smtClean="0"/>
              <a:t>2. </a:t>
            </a:r>
            <a:r>
              <a:rPr lang="en-US" sz="2000" b="1" dirty="0" err="1" smtClean="0"/>
              <a:t>Prinsip</a:t>
            </a:r>
            <a:r>
              <a:rPr lang="en-US" sz="2000" b="1" dirty="0"/>
              <a:t> </a:t>
            </a:r>
            <a:r>
              <a:rPr lang="en-US" sz="2000" b="1" i="1" dirty="0" err="1" smtClean="0"/>
              <a:t>Qaulan</a:t>
            </a:r>
            <a:r>
              <a:rPr lang="en-US" sz="2000" b="1" i="1" dirty="0" smtClean="0"/>
              <a:t> </a:t>
            </a:r>
            <a:r>
              <a:rPr lang="en-US" sz="2000" b="1" i="1" dirty="0" err="1">
                <a:solidFill>
                  <a:srgbClr val="C00000"/>
                </a:solidFill>
              </a:rPr>
              <a:t>Karima</a:t>
            </a:r>
            <a:endParaRPr lang="en-US" sz="2000" b="1" i="1" dirty="0">
              <a:solidFill>
                <a:srgbClr val="C00000"/>
              </a:solidFill>
            </a:endParaRPr>
          </a:p>
        </p:txBody>
      </p:sp>
      <p:sp>
        <p:nvSpPr>
          <p:cNvPr id="16" name="TextBox 15"/>
          <p:cNvSpPr txBox="1"/>
          <p:nvPr/>
        </p:nvSpPr>
        <p:spPr>
          <a:xfrm>
            <a:off x="1242403" y="3386314"/>
            <a:ext cx="2927404" cy="400110"/>
          </a:xfrm>
          <a:prstGeom prst="rect">
            <a:avLst/>
          </a:prstGeom>
          <a:noFill/>
        </p:spPr>
        <p:txBody>
          <a:bodyPr wrap="none" rtlCol="0">
            <a:spAutoFit/>
          </a:bodyPr>
          <a:lstStyle/>
          <a:p>
            <a:r>
              <a:rPr lang="en-US" sz="2000" b="1" dirty="0" smtClean="0"/>
              <a:t>1. </a:t>
            </a:r>
            <a:r>
              <a:rPr lang="en-US" sz="2000" b="1" dirty="0" err="1" smtClean="0"/>
              <a:t>Prinsip</a:t>
            </a:r>
            <a:r>
              <a:rPr lang="en-US" sz="2000" b="1" dirty="0"/>
              <a:t> </a:t>
            </a:r>
            <a:r>
              <a:rPr lang="en-US" sz="2000" b="1" i="1" dirty="0" err="1"/>
              <a:t>Qaulan</a:t>
            </a:r>
            <a:r>
              <a:rPr lang="en-US" sz="2000" b="1" i="1" dirty="0"/>
              <a:t> </a:t>
            </a:r>
            <a:r>
              <a:rPr lang="en-US" sz="2000" b="1" i="1" dirty="0" err="1">
                <a:solidFill>
                  <a:srgbClr val="C00000"/>
                </a:solidFill>
              </a:rPr>
              <a:t>Baligha</a:t>
            </a:r>
            <a:r>
              <a:rPr lang="en-US" sz="2000" b="1" dirty="0" smtClean="0">
                <a:solidFill>
                  <a:srgbClr val="C00000"/>
                </a:solidFill>
              </a:rPr>
              <a:t> </a:t>
            </a:r>
            <a:endParaRPr lang="en-US" sz="2000" b="1" dirty="0">
              <a:solidFill>
                <a:srgbClr val="C00000"/>
              </a:solidFill>
            </a:endParaRPr>
          </a:p>
        </p:txBody>
      </p:sp>
      <p:sp>
        <p:nvSpPr>
          <p:cNvPr id="17" name="TextBox 16"/>
          <p:cNvSpPr txBox="1"/>
          <p:nvPr/>
        </p:nvSpPr>
        <p:spPr>
          <a:xfrm>
            <a:off x="4760930" y="6288019"/>
            <a:ext cx="2751010" cy="400110"/>
          </a:xfrm>
          <a:prstGeom prst="rect">
            <a:avLst/>
          </a:prstGeom>
          <a:noFill/>
        </p:spPr>
        <p:txBody>
          <a:bodyPr wrap="none" rtlCol="0">
            <a:spAutoFit/>
          </a:bodyPr>
          <a:lstStyle/>
          <a:p>
            <a:r>
              <a:rPr lang="en-US" sz="2000" b="1" dirty="0" smtClean="0"/>
              <a:t>6 PRINSIP KOMUNIKASI </a:t>
            </a:r>
            <a:endParaRPr lang="en-US" sz="2000" b="1" dirty="0"/>
          </a:p>
        </p:txBody>
      </p:sp>
    </p:spTree>
    <p:extLst>
      <p:ext uri="{BB962C8B-B14F-4D97-AF65-F5344CB8AC3E}">
        <p14:creationId xmlns:p14="http://schemas.microsoft.com/office/powerpoint/2010/main" val="33460441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133306"/>
            <a:ext cx="10515600" cy="1325563"/>
          </a:xfrm>
        </p:spPr>
        <p:txBody>
          <a:bodyPr/>
          <a:lstStyle/>
          <a:p>
            <a:pPr algn="ctr"/>
            <a:r>
              <a:rPr lang="en-US" b="1" dirty="0"/>
              <a:t> </a:t>
            </a:r>
            <a:r>
              <a:rPr lang="en-US" sz="3200" b="1" dirty="0" smtClean="0"/>
              <a:t>1. </a:t>
            </a:r>
            <a:r>
              <a:rPr lang="en-US" sz="3200" b="1" u="sng" dirty="0" err="1" smtClean="0"/>
              <a:t>Prinsip</a:t>
            </a:r>
            <a:r>
              <a:rPr lang="en-US" sz="3200" b="1" u="sng" dirty="0"/>
              <a:t> </a:t>
            </a:r>
            <a:r>
              <a:rPr lang="en-US" sz="3200" b="1" i="1" u="sng" dirty="0" err="1"/>
              <a:t>Qaulan</a:t>
            </a:r>
            <a:r>
              <a:rPr lang="en-US" sz="3200" b="1" i="1" u="sng" dirty="0"/>
              <a:t> </a:t>
            </a:r>
            <a:r>
              <a:rPr lang="en-US" sz="3200" b="1" i="1" u="sng" dirty="0" err="1" smtClean="0"/>
              <a:t>Baligha</a:t>
            </a:r>
            <a:r>
              <a:rPr lang="en-US" sz="3200" b="1" i="1" u="sng" dirty="0" smtClean="0"/>
              <a:t> </a:t>
            </a:r>
            <a:r>
              <a:rPr lang="ar-AE" sz="3200" b="1" u="sng" dirty="0" smtClean="0"/>
              <a:t>قَوْلًا بَلِيغًا</a:t>
            </a:r>
            <a:r>
              <a:rPr lang="ar-AE" sz="3200" b="1" i="1" dirty="0" smtClean="0"/>
              <a:t>)/</a:t>
            </a:r>
            <a:r>
              <a:rPr lang="en-US" sz="3200" b="1" i="1" dirty="0" smtClean="0"/>
              <a:t>)</a:t>
            </a:r>
            <a:br>
              <a:rPr lang="en-US" sz="3200" b="1" i="1" dirty="0" smtClean="0"/>
            </a:br>
            <a:r>
              <a:rPr lang="en-US" sz="3200" i="1" dirty="0" err="1" smtClean="0"/>
              <a:t>Perkataan</a:t>
            </a:r>
            <a:r>
              <a:rPr lang="en-US" sz="3200" i="1" dirty="0" smtClean="0"/>
              <a:t> </a:t>
            </a:r>
            <a:r>
              <a:rPr lang="en-US" sz="3200" i="1" dirty="0"/>
              <a:t>yang </a:t>
            </a:r>
            <a:r>
              <a:rPr lang="en-US" sz="3200" i="1" u="sng" dirty="0" err="1">
                <a:solidFill>
                  <a:srgbClr val="C00000"/>
                </a:solidFill>
              </a:rPr>
              <a:t>membekas</a:t>
            </a:r>
            <a:r>
              <a:rPr lang="en-US" sz="3200" i="1" dirty="0">
                <a:solidFill>
                  <a:srgbClr val="C00000"/>
                </a:solidFill>
              </a:rPr>
              <a:t> </a:t>
            </a:r>
            <a:r>
              <a:rPr lang="en-US" sz="3200" i="1" dirty="0" err="1"/>
              <a:t>pada</a:t>
            </a:r>
            <a:r>
              <a:rPr lang="en-US" sz="3200" i="1" dirty="0"/>
              <a:t> </a:t>
            </a:r>
            <a:r>
              <a:rPr lang="en-US" sz="3200" i="1" dirty="0" err="1"/>
              <a:t>jiwa</a:t>
            </a:r>
            <a:endParaRPr lang="en-US" sz="3200" dirty="0"/>
          </a:p>
        </p:txBody>
      </p:sp>
      <p:sp>
        <p:nvSpPr>
          <p:cNvPr id="3" name="Content Placeholder 2"/>
          <p:cNvSpPr>
            <a:spLocks noGrp="1"/>
          </p:cNvSpPr>
          <p:nvPr>
            <p:ph idx="1"/>
          </p:nvPr>
        </p:nvSpPr>
        <p:spPr>
          <a:xfrm>
            <a:off x="270456" y="1658200"/>
            <a:ext cx="11681138" cy="2785011"/>
          </a:xfrm>
          <a:solidFill>
            <a:schemeClr val="accent1">
              <a:lumMod val="20000"/>
              <a:lumOff val="80000"/>
            </a:schemeClr>
          </a:solidFill>
          <a:ln>
            <a:solidFill>
              <a:schemeClr val="tx1"/>
            </a:solidFill>
          </a:ln>
        </p:spPr>
        <p:txBody>
          <a:bodyPr>
            <a:normAutofit/>
          </a:bodyPr>
          <a:lstStyle/>
          <a:p>
            <a:pPr marL="0" indent="0" algn="ctr">
              <a:buNone/>
            </a:pPr>
            <a:r>
              <a:rPr lang="en-US" sz="2400" dirty="0" smtClean="0"/>
              <a:t>Surah </a:t>
            </a:r>
            <a:r>
              <a:rPr lang="en-US" sz="2400" dirty="0" err="1" smtClean="0"/>
              <a:t>Annisa</a:t>
            </a:r>
            <a:r>
              <a:rPr lang="en-US" sz="2400" dirty="0" smtClean="0"/>
              <a:t> </a:t>
            </a:r>
            <a:r>
              <a:rPr lang="en-US" sz="2400" dirty="0" err="1" smtClean="0"/>
              <a:t>Ayat</a:t>
            </a:r>
            <a:r>
              <a:rPr lang="en-US" sz="2400" dirty="0" smtClean="0"/>
              <a:t> 63</a:t>
            </a:r>
          </a:p>
          <a:p>
            <a:pPr marL="0" indent="0" algn="ctr">
              <a:buNone/>
            </a:pPr>
            <a:endParaRPr lang="en-US" sz="800" dirty="0" smtClean="0"/>
          </a:p>
          <a:p>
            <a:pPr marL="0" indent="0" algn="ctr" fontAlgn="base">
              <a:buNone/>
            </a:pPr>
            <a:r>
              <a:rPr lang="ar-AE" sz="2400" dirty="0" smtClean="0"/>
              <a:t>أُولَٰئِكَ الَّذِينَ يَعْلَمُ اللَّهُ مَا فِي قُلُوبِهِمْ فَأَعْرِضْ عَنْهُمْ وَعِظْهُمْ وَقُلْ لَهُمْ فِي أَنْفُسِهِمْ قَوْلًا بَلِيغًا</a:t>
            </a:r>
            <a:endParaRPr lang="en-US" sz="2400" dirty="0" smtClean="0"/>
          </a:p>
          <a:p>
            <a:pPr marL="0" indent="0" algn="ctr" fontAlgn="base">
              <a:buNone/>
            </a:pPr>
            <a:r>
              <a:rPr lang="ar-AE" sz="2400" dirty="0" smtClean="0"/>
              <a:t/>
            </a:r>
            <a:br>
              <a:rPr lang="ar-AE" sz="2400" dirty="0" smtClean="0"/>
            </a:br>
            <a:r>
              <a:rPr lang="en-US" sz="2400" dirty="0" err="1" smtClean="0"/>
              <a:t>Mereka</a:t>
            </a:r>
            <a:r>
              <a:rPr lang="en-US" sz="2400" dirty="0" smtClean="0"/>
              <a:t> </a:t>
            </a:r>
            <a:r>
              <a:rPr lang="en-US" sz="2400" dirty="0" err="1" smtClean="0"/>
              <a:t>itu</a:t>
            </a:r>
            <a:r>
              <a:rPr lang="en-US" sz="2400" dirty="0" smtClean="0"/>
              <a:t> </a:t>
            </a:r>
            <a:r>
              <a:rPr lang="en-US" sz="2400" dirty="0" err="1" smtClean="0"/>
              <a:t>adalah</a:t>
            </a:r>
            <a:r>
              <a:rPr lang="en-US" sz="2400" dirty="0" smtClean="0"/>
              <a:t> orang-orang yang Allah </a:t>
            </a:r>
            <a:r>
              <a:rPr lang="en-US" sz="2400" dirty="0" err="1" smtClean="0"/>
              <a:t>mengetahui</a:t>
            </a:r>
            <a:r>
              <a:rPr lang="en-US" sz="2400" dirty="0" smtClean="0"/>
              <a:t> </a:t>
            </a:r>
            <a:r>
              <a:rPr lang="en-US" sz="2400" dirty="0" err="1" smtClean="0"/>
              <a:t>apa</a:t>
            </a:r>
            <a:r>
              <a:rPr lang="en-US" sz="2400" dirty="0" smtClean="0"/>
              <a:t> yang di </a:t>
            </a:r>
            <a:r>
              <a:rPr lang="en-US" sz="2400" dirty="0" err="1" smtClean="0"/>
              <a:t>dalam</a:t>
            </a:r>
            <a:r>
              <a:rPr lang="en-US" sz="2400" dirty="0" smtClean="0"/>
              <a:t> </a:t>
            </a:r>
            <a:r>
              <a:rPr lang="en-US" sz="2400" dirty="0" err="1" smtClean="0"/>
              <a:t>hati</a:t>
            </a:r>
            <a:r>
              <a:rPr lang="en-US" sz="2400" dirty="0" smtClean="0"/>
              <a:t> </a:t>
            </a:r>
            <a:r>
              <a:rPr lang="en-US" sz="2400" dirty="0" err="1" smtClean="0"/>
              <a:t>mereka</a:t>
            </a:r>
            <a:r>
              <a:rPr lang="en-US" sz="2400" dirty="0" smtClean="0"/>
              <a:t>. </a:t>
            </a:r>
            <a:r>
              <a:rPr lang="en-US" sz="2400" dirty="0" err="1" smtClean="0"/>
              <a:t>Karena</a:t>
            </a:r>
            <a:r>
              <a:rPr lang="en-US" sz="2400" dirty="0" smtClean="0"/>
              <a:t> </a:t>
            </a:r>
            <a:r>
              <a:rPr lang="en-US" sz="2400" dirty="0" err="1" smtClean="0"/>
              <a:t>itu</a:t>
            </a:r>
            <a:r>
              <a:rPr lang="en-US" sz="2400" dirty="0" smtClean="0"/>
              <a:t> </a:t>
            </a:r>
            <a:r>
              <a:rPr lang="en-US" sz="2400" dirty="0" err="1" smtClean="0"/>
              <a:t>berpalinglah</a:t>
            </a:r>
            <a:r>
              <a:rPr lang="en-US" sz="2400" dirty="0" smtClean="0"/>
              <a:t> </a:t>
            </a:r>
            <a:r>
              <a:rPr lang="en-US" sz="2400" dirty="0" err="1" smtClean="0"/>
              <a:t>kamu</a:t>
            </a:r>
            <a:r>
              <a:rPr lang="en-US" sz="2400" dirty="0" smtClean="0"/>
              <a:t> </a:t>
            </a:r>
            <a:r>
              <a:rPr lang="en-US" sz="2400" dirty="0" err="1" smtClean="0"/>
              <a:t>dari</a:t>
            </a:r>
            <a:r>
              <a:rPr lang="en-US" sz="2400" dirty="0" smtClean="0"/>
              <a:t> </a:t>
            </a:r>
            <a:r>
              <a:rPr lang="en-US" sz="2400" dirty="0" err="1" smtClean="0"/>
              <a:t>mereka</a:t>
            </a:r>
            <a:r>
              <a:rPr lang="en-US" sz="2400" dirty="0" smtClean="0"/>
              <a:t>, </a:t>
            </a:r>
            <a:r>
              <a:rPr lang="en-US" sz="2400" dirty="0" err="1" smtClean="0"/>
              <a:t>dan</a:t>
            </a:r>
            <a:r>
              <a:rPr lang="en-US" sz="2400" dirty="0" smtClean="0"/>
              <a:t> </a:t>
            </a:r>
            <a:r>
              <a:rPr lang="en-US" sz="2400" dirty="0" err="1" smtClean="0"/>
              <a:t>berilah</a:t>
            </a:r>
            <a:r>
              <a:rPr lang="en-US" sz="2400" dirty="0" smtClean="0"/>
              <a:t> </a:t>
            </a:r>
            <a:r>
              <a:rPr lang="en-US" sz="2400" dirty="0" err="1" smtClean="0"/>
              <a:t>mereka</a:t>
            </a:r>
            <a:r>
              <a:rPr lang="en-US" sz="2400" dirty="0" smtClean="0"/>
              <a:t> </a:t>
            </a:r>
            <a:r>
              <a:rPr lang="en-US" sz="2400" dirty="0" err="1" smtClean="0"/>
              <a:t>pelajaran</a:t>
            </a:r>
            <a:r>
              <a:rPr lang="en-US" sz="2400" dirty="0" smtClean="0"/>
              <a:t>, </a:t>
            </a:r>
            <a:r>
              <a:rPr lang="en-US" sz="2400" dirty="0" err="1" smtClean="0"/>
              <a:t>dan</a:t>
            </a:r>
            <a:r>
              <a:rPr lang="en-US" sz="2400" dirty="0" smtClean="0"/>
              <a:t> </a:t>
            </a:r>
            <a:r>
              <a:rPr lang="en-US" sz="2400" dirty="0" err="1" smtClean="0"/>
              <a:t>katakanlah</a:t>
            </a:r>
            <a:r>
              <a:rPr lang="en-US" sz="2400" dirty="0" smtClean="0"/>
              <a:t> </a:t>
            </a:r>
            <a:r>
              <a:rPr lang="en-US" sz="2400" dirty="0" err="1" smtClean="0"/>
              <a:t>kepada</a:t>
            </a:r>
            <a:r>
              <a:rPr lang="en-US" sz="2400" dirty="0" smtClean="0"/>
              <a:t> </a:t>
            </a:r>
            <a:r>
              <a:rPr lang="en-US" sz="2400" dirty="0" err="1" smtClean="0"/>
              <a:t>mereka</a:t>
            </a:r>
            <a:r>
              <a:rPr lang="en-US" sz="2400" dirty="0" smtClean="0"/>
              <a:t> </a:t>
            </a:r>
            <a:r>
              <a:rPr lang="en-US" sz="2400" dirty="0" err="1" smtClean="0"/>
              <a:t>perkataan</a:t>
            </a:r>
            <a:r>
              <a:rPr lang="en-US" sz="2400" dirty="0" smtClean="0"/>
              <a:t> yang </a:t>
            </a:r>
            <a:r>
              <a:rPr lang="en-US" sz="2400" dirty="0" err="1" smtClean="0"/>
              <a:t>berbekas</a:t>
            </a:r>
            <a:r>
              <a:rPr lang="en-US" sz="2400" dirty="0" smtClean="0"/>
              <a:t> </a:t>
            </a:r>
            <a:r>
              <a:rPr lang="en-US" sz="2400" dirty="0" err="1" smtClean="0"/>
              <a:t>pada</a:t>
            </a:r>
            <a:r>
              <a:rPr lang="en-US" sz="2400" dirty="0" smtClean="0"/>
              <a:t> </a:t>
            </a:r>
            <a:r>
              <a:rPr lang="en-US" sz="2400" dirty="0" err="1" smtClean="0"/>
              <a:t>jiwa</a:t>
            </a:r>
            <a:r>
              <a:rPr lang="en-US" sz="2400" dirty="0" smtClean="0"/>
              <a:t> </a:t>
            </a:r>
            <a:r>
              <a:rPr lang="en-US" sz="2400" dirty="0" err="1" smtClean="0"/>
              <a:t>mereka</a:t>
            </a:r>
            <a:r>
              <a:rPr lang="en-US" sz="2400" dirty="0" smtClean="0"/>
              <a:t>.</a:t>
            </a:r>
          </a:p>
          <a:p>
            <a:endParaRPr lang="en-US" sz="2400" dirty="0"/>
          </a:p>
        </p:txBody>
      </p:sp>
      <p:sp>
        <p:nvSpPr>
          <p:cNvPr id="4" name="Content Placeholder 2"/>
          <p:cNvSpPr txBox="1">
            <a:spLocks/>
          </p:cNvSpPr>
          <p:nvPr/>
        </p:nvSpPr>
        <p:spPr>
          <a:xfrm>
            <a:off x="1162318" y="4787766"/>
            <a:ext cx="10515600" cy="13683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err="1" smtClean="0"/>
              <a:t>Qaulan</a:t>
            </a:r>
            <a:r>
              <a:rPr lang="en-US" i="1" dirty="0" smtClean="0"/>
              <a:t> </a:t>
            </a:r>
            <a:r>
              <a:rPr lang="en-US" i="1" dirty="0" err="1" smtClean="0"/>
              <a:t>baligha</a:t>
            </a:r>
            <a:r>
              <a:rPr lang="en-US" dirty="0" smtClean="0"/>
              <a:t> </a:t>
            </a:r>
            <a:r>
              <a:rPr lang="en-US" dirty="0" err="1" smtClean="0"/>
              <a:t>ertinya</a:t>
            </a:r>
            <a:r>
              <a:rPr lang="en-US" dirty="0" smtClean="0"/>
              <a:t> :</a:t>
            </a:r>
          </a:p>
          <a:p>
            <a:pPr marL="0" indent="0">
              <a:buNone/>
            </a:pPr>
            <a:r>
              <a:rPr lang="en-US" dirty="0" err="1" smtClean="0"/>
              <a:t>menggunakan</a:t>
            </a:r>
            <a:r>
              <a:rPr lang="en-US" dirty="0" smtClean="0"/>
              <a:t> </a:t>
            </a:r>
            <a:r>
              <a:rPr lang="en-US" dirty="0" err="1" smtClean="0"/>
              <a:t>perkataan</a:t>
            </a:r>
            <a:r>
              <a:rPr lang="en-US" dirty="0" smtClean="0"/>
              <a:t> yang </a:t>
            </a:r>
            <a:r>
              <a:rPr lang="en-US" u="sng" dirty="0" err="1" smtClean="0"/>
              <a:t>efektif</a:t>
            </a:r>
            <a:r>
              <a:rPr lang="en-US" dirty="0" smtClean="0"/>
              <a:t>, </a:t>
            </a:r>
            <a:r>
              <a:rPr lang="en-US" u="sng" dirty="0" err="1" smtClean="0"/>
              <a:t>tepat</a:t>
            </a:r>
            <a:r>
              <a:rPr lang="en-US" dirty="0" smtClean="0"/>
              <a:t> </a:t>
            </a:r>
            <a:r>
              <a:rPr lang="en-US" dirty="0" err="1" smtClean="0"/>
              <a:t>sasaran</a:t>
            </a:r>
            <a:r>
              <a:rPr lang="en-US" dirty="0" smtClean="0"/>
              <a:t>, </a:t>
            </a:r>
            <a:r>
              <a:rPr lang="en-US" u="sng" dirty="0" err="1" smtClean="0"/>
              <a:t>komunikatif</a:t>
            </a:r>
            <a:r>
              <a:rPr lang="en-US" dirty="0" smtClean="0"/>
              <a:t>, </a:t>
            </a:r>
            <a:r>
              <a:rPr lang="en-US" dirty="0" err="1" smtClean="0"/>
              <a:t>mudah</a:t>
            </a:r>
            <a:r>
              <a:rPr lang="en-US" dirty="0" smtClean="0"/>
              <a:t> </a:t>
            </a:r>
            <a:r>
              <a:rPr lang="en-US" u="sng" dirty="0" err="1" smtClean="0"/>
              <a:t>dimengerti</a:t>
            </a:r>
            <a:r>
              <a:rPr lang="en-US" dirty="0" smtClean="0"/>
              <a:t>, (</a:t>
            </a:r>
            <a:r>
              <a:rPr lang="en-US" i="1" dirty="0" smtClean="0"/>
              <a:t>straight to the point</a:t>
            </a:r>
            <a:r>
              <a:rPr lang="en-US" dirty="0" smtClean="0"/>
              <a:t>), </a:t>
            </a:r>
            <a:r>
              <a:rPr lang="en-US" dirty="0" err="1" smtClean="0"/>
              <a:t>dan</a:t>
            </a:r>
            <a:r>
              <a:rPr lang="en-US" dirty="0" smtClean="0"/>
              <a:t> </a:t>
            </a:r>
            <a:r>
              <a:rPr lang="en-US" u="sng" dirty="0" err="1" smtClean="0"/>
              <a:t>tidak</a:t>
            </a:r>
            <a:r>
              <a:rPr lang="en-US" u="sng" dirty="0" smtClean="0"/>
              <a:t> </a:t>
            </a:r>
            <a:r>
              <a:rPr lang="en-US" u="sng" dirty="0" err="1" smtClean="0"/>
              <a:t>berbelit-belit</a:t>
            </a:r>
            <a:r>
              <a:rPr lang="en-US" dirty="0" smtClean="0"/>
              <a:t> </a:t>
            </a:r>
            <a:r>
              <a:rPr lang="en-US" dirty="0" err="1" smtClean="0"/>
              <a:t>atau</a:t>
            </a:r>
            <a:r>
              <a:rPr lang="en-US" dirty="0" smtClean="0"/>
              <a:t> </a:t>
            </a:r>
            <a:r>
              <a:rPr lang="en-US" dirty="0" err="1" smtClean="0"/>
              <a:t>berhujah</a:t>
            </a:r>
            <a:r>
              <a:rPr lang="en-US" dirty="0" smtClean="0"/>
              <a:t>.</a:t>
            </a:r>
            <a:endParaRPr lang="en-US" dirty="0"/>
          </a:p>
        </p:txBody>
      </p:sp>
    </p:spTree>
    <p:extLst>
      <p:ext uri="{BB962C8B-B14F-4D97-AF65-F5344CB8AC3E}">
        <p14:creationId xmlns:p14="http://schemas.microsoft.com/office/powerpoint/2010/main" val="1374424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133306"/>
            <a:ext cx="10515600" cy="1325563"/>
          </a:xfrm>
        </p:spPr>
        <p:txBody>
          <a:bodyPr/>
          <a:lstStyle/>
          <a:p>
            <a:pPr algn="ctr"/>
            <a:r>
              <a:rPr lang="en-US" b="1" dirty="0"/>
              <a:t> </a:t>
            </a:r>
            <a:r>
              <a:rPr lang="en-US" sz="3200" b="1" dirty="0" smtClean="0"/>
              <a:t>2. </a:t>
            </a:r>
            <a:r>
              <a:rPr lang="en-US" sz="3200" b="1" u="sng" dirty="0" err="1" smtClean="0"/>
              <a:t>Prinsip</a:t>
            </a:r>
            <a:r>
              <a:rPr lang="en-US" sz="3200" b="1" u="sng" dirty="0"/>
              <a:t> </a:t>
            </a:r>
            <a:r>
              <a:rPr lang="en-US" sz="3200" b="1" i="1" u="sng" dirty="0" err="1"/>
              <a:t>Qaulan</a:t>
            </a:r>
            <a:r>
              <a:rPr lang="en-US" sz="3200" b="1" i="1" u="sng" dirty="0"/>
              <a:t> </a:t>
            </a:r>
            <a:r>
              <a:rPr lang="en-US" sz="3200" b="1" i="1" u="sng" dirty="0" err="1" smtClean="0"/>
              <a:t>Karima</a:t>
            </a:r>
            <a:r>
              <a:rPr lang="en-US" sz="3200" u="sng" dirty="0" smtClean="0"/>
              <a:t> </a:t>
            </a:r>
            <a:r>
              <a:rPr lang="ar-AE" sz="3200" b="1" u="sng" dirty="0" smtClean="0"/>
              <a:t>قَوْلًا كَرِيمًا</a:t>
            </a:r>
            <a:r>
              <a:rPr lang="ar-AE" sz="3200" dirty="0" smtClean="0"/>
              <a:t>)</a:t>
            </a:r>
            <a:r>
              <a:rPr lang="en-US" sz="3200" dirty="0" smtClean="0"/>
              <a:t>)</a:t>
            </a:r>
            <a:br>
              <a:rPr lang="en-US" sz="3200" dirty="0" smtClean="0"/>
            </a:br>
            <a:r>
              <a:rPr lang="en-US" sz="3200" i="1" dirty="0" err="1" smtClean="0"/>
              <a:t>Perkataan</a:t>
            </a:r>
            <a:r>
              <a:rPr lang="en-US" sz="3200" i="1" dirty="0" smtClean="0"/>
              <a:t> </a:t>
            </a:r>
            <a:r>
              <a:rPr lang="en-US" sz="3200" i="1" dirty="0"/>
              <a:t>yang </a:t>
            </a:r>
            <a:r>
              <a:rPr lang="en-US" sz="3200" i="1" u="sng" dirty="0" err="1" smtClean="0">
                <a:solidFill>
                  <a:srgbClr val="C00000"/>
                </a:solidFill>
              </a:rPr>
              <a:t>mulia</a:t>
            </a:r>
            <a:endParaRPr lang="en-US" sz="3200" dirty="0">
              <a:solidFill>
                <a:srgbClr val="C00000"/>
              </a:solidFill>
            </a:endParaRPr>
          </a:p>
        </p:txBody>
      </p:sp>
      <p:sp>
        <p:nvSpPr>
          <p:cNvPr id="3" name="Content Placeholder 2"/>
          <p:cNvSpPr>
            <a:spLocks noGrp="1"/>
          </p:cNvSpPr>
          <p:nvPr>
            <p:ph idx="1"/>
          </p:nvPr>
        </p:nvSpPr>
        <p:spPr>
          <a:xfrm>
            <a:off x="270456" y="1658200"/>
            <a:ext cx="11681138" cy="2785011"/>
          </a:xfrm>
          <a:solidFill>
            <a:schemeClr val="accent1">
              <a:lumMod val="20000"/>
              <a:lumOff val="80000"/>
            </a:schemeClr>
          </a:solidFill>
          <a:ln>
            <a:solidFill>
              <a:schemeClr val="tx1"/>
            </a:solidFill>
          </a:ln>
        </p:spPr>
        <p:txBody>
          <a:bodyPr>
            <a:normAutofit fontScale="85000" lnSpcReduction="20000"/>
          </a:bodyPr>
          <a:lstStyle/>
          <a:p>
            <a:pPr marL="0" indent="0" algn="ctr">
              <a:buNone/>
            </a:pPr>
            <a:r>
              <a:rPr lang="en-US" dirty="0" smtClean="0"/>
              <a:t>Surah </a:t>
            </a:r>
            <a:r>
              <a:rPr lang="en-US" dirty="0" err="1" smtClean="0"/>
              <a:t>Isra</a:t>
            </a:r>
            <a:r>
              <a:rPr lang="en-US" dirty="0"/>
              <a:t>’ </a:t>
            </a:r>
            <a:r>
              <a:rPr lang="en-US" dirty="0" err="1"/>
              <a:t>ayat</a:t>
            </a:r>
            <a:r>
              <a:rPr lang="en-US" dirty="0"/>
              <a:t> </a:t>
            </a:r>
            <a:r>
              <a:rPr lang="en-US" dirty="0" smtClean="0"/>
              <a:t>23</a:t>
            </a:r>
          </a:p>
          <a:p>
            <a:pPr marL="0" indent="0" algn="ctr">
              <a:buNone/>
            </a:pPr>
            <a:r>
              <a:rPr lang="en-US" sz="2400" dirty="0"/>
              <a:t/>
            </a:r>
            <a:br>
              <a:rPr lang="en-US" sz="2400" dirty="0"/>
            </a:br>
            <a:r>
              <a:rPr lang="en-US" sz="2400" dirty="0"/>
              <a:t/>
            </a:r>
            <a:br>
              <a:rPr lang="en-US" sz="2400" dirty="0"/>
            </a:br>
            <a:r>
              <a:rPr lang="ar-AE" sz="2400" dirty="0"/>
              <a:t>وَقَضَى رَبُّكَ أَلَّا تَعْبُدُوا إِلَّا إِيَّاهُ وَبِالْوَالِدَيْنِ إِحْسَانًا إِمَّا يَبْلُغَنَّ عِنْدَكَ الْكِبَرَ أَحَدُهُمَا أَوْ كِلَاهُمَا فَلَا تَقُلْ لَهُمَا أُفٍّ وَلَا تَنْهَرْهُمَا وَقُلْ لَهُمَا قَوْلًا </a:t>
            </a:r>
            <a:r>
              <a:rPr lang="ar-AE" sz="2400" dirty="0" smtClean="0"/>
              <a:t>كَرِيمًا </a:t>
            </a:r>
          </a:p>
          <a:p>
            <a:pPr marL="0" indent="0" algn="ctr">
              <a:buNone/>
            </a:pPr>
            <a:r>
              <a:rPr lang="ar-AE" sz="2400" dirty="0" smtClean="0"/>
              <a:t/>
            </a:r>
            <a:br>
              <a:rPr lang="ar-AE" sz="2400" dirty="0" smtClean="0"/>
            </a:br>
            <a:r>
              <a:rPr lang="ar-AE" sz="2400" dirty="0" smtClean="0"/>
              <a:t>“</a:t>
            </a:r>
            <a:r>
              <a:rPr lang="en-US" sz="2400" dirty="0" smtClean="0"/>
              <a:t>Dan </a:t>
            </a:r>
            <a:r>
              <a:rPr lang="en-US" sz="2400" dirty="0" err="1" smtClean="0"/>
              <a:t>tuhanmu</a:t>
            </a:r>
            <a:r>
              <a:rPr lang="en-US" sz="2400" dirty="0" smtClean="0"/>
              <a:t> </a:t>
            </a:r>
            <a:r>
              <a:rPr lang="en-US" sz="2400" dirty="0" err="1" smtClean="0"/>
              <a:t>telah</a:t>
            </a:r>
            <a:r>
              <a:rPr lang="en-US" sz="2400" dirty="0" smtClean="0"/>
              <a:t> </a:t>
            </a:r>
            <a:r>
              <a:rPr lang="en-US" sz="2400" dirty="0" err="1" smtClean="0"/>
              <a:t>memerintahkan</a:t>
            </a:r>
            <a:r>
              <a:rPr lang="en-US" sz="2400" dirty="0" smtClean="0"/>
              <a:t> </a:t>
            </a:r>
            <a:r>
              <a:rPr lang="en-US" sz="2400" dirty="0" err="1" smtClean="0"/>
              <a:t>supaya</a:t>
            </a:r>
            <a:r>
              <a:rPr lang="en-US" sz="2400" dirty="0" smtClean="0"/>
              <a:t> </a:t>
            </a:r>
            <a:r>
              <a:rPr lang="en-US" sz="2400" dirty="0" err="1" smtClean="0"/>
              <a:t>kamu</a:t>
            </a:r>
            <a:r>
              <a:rPr lang="en-US" sz="2400" dirty="0" smtClean="0"/>
              <a:t> </a:t>
            </a:r>
            <a:r>
              <a:rPr lang="en-US" sz="2400" dirty="0" err="1" smtClean="0"/>
              <a:t>jangan</a:t>
            </a:r>
            <a:r>
              <a:rPr lang="en-US" sz="2400" dirty="0" smtClean="0"/>
              <a:t> </a:t>
            </a:r>
            <a:r>
              <a:rPr lang="en-US" sz="2400" dirty="0" err="1" smtClean="0"/>
              <a:t>menyembah</a:t>
            </a:r>
            <a:r>
              <a:rPr lang="en-US" sz="2400" dirty="0" smtClean="0"/>
              <a:t> </a:t>
            </a:r>
            <a:r>
              <a:rPr lang="en-US" sz="2400" dirty="0" err="1" smtClean="0"/>
              <a:t>selain</a:t>
            </a:r>
            <a:r>
              <a:rPr lang="en-US" sz="2400" dirty="0" smtClean="0"/>
              <a:t> </a:t>
            </a:r>
            <a:r>
              <a:rPr lang="en-US" sz="2400" dirty="0" err="1" smtClean="0"/>
              <a:t>Dia</a:t>
            </a:r>
            <a:r>
              <a:rPr lang="en-US" sz="2400" dirty="0" smtClean="0"/>
              <a:t> </a:t>
            </a:r>
            <a:r>
              <a:rPr lang="en-US" sz="2400" dirty="0" err="1" smtClean="0"/>
              <a:t>dan</a:t>
            </a:r>
            <a:r>
              <a:rPr lang="en-US" sz="2400" dirty="0" smtClean="0"/>
              <a:t> </a:t>
            </a:r>
            <a:r>
              <a:rPr lang="en-US" sz="2400" dirty="0" err="1" smtClean="0"/>
              <a:t>hendaklah</a:t>
            </a:r>
            <a:r>
              <a:rPr lang="en-US" sz="2400" dirty="0" smtClean="0"/>
              <a:t> </a:t>
            </a:r>
            <a:r>
              <a:rPr lang="en-US" sz="2400" dirty="0" err="1" smtClean="0"/>
              <a:t>kamu</a:t>
            </a:r>
            <a:r>
              <a:rPr lang="en-US" sz="2400" dirty="0" smtClean="0"/>
              <a:t> </a:t>
            </a:r>
            <a:r>
              <a:rPr lang="en-US" sz="2400" dirty="0" err="1" smtClean="0"/>
              <a:t>berbuat</a:t>
            </a:r>
            <a:r>
              <a:rPr lang="en-US" sz="2400" dirty="0" smtClean="0"/>
              <a:t> </a:t>
            </a:r>
            <a:r>
              <a:rPr lang="en-US" sz="2400" dirty="0" err="1" smtClean="0"/>
              <a:t>baik</a:t>
            </a:r>
            <a:r>
              <a:rPr lang="en-US" sz="2400" dirty="0" smtClean="0"/>
              <a:t> </a:t>
            </a:r>
            <a:r>
              <a:rPr lang="en-US" sz="2400" dirty="0" err="1" smtClean="0"/>
              <a:t>pada</a:t>
            </a:r>
            <a:r>
              <a:rPr lang="en-US" sz="2400" dirty="0" smtClean="0"/>
              <a:t> </a:t>
            </a:r>
            <a:r>
              <a:rPr lang="en-US" sz="2400" dirty="0" err="1" smtClean="0"/>
              <a:t>ibu</a:t>
            </a:r>
            <a:r>
              <a:rPr lang="en-US" sz="2400" dirty="0" smtClean="0"/>
              <a:t> </a:t>
            </a:r>
            <a:r>
              <a:rPr lang="en-US" sz="2400" dirty="0" err="1" smtClean="0"/>
              <a:t>bapakmu</a:t>
            </a:r>
            <a:r>
              <a:rPr lang="en-US" sz="2400" dirty="0" smtClean="0"/>
              <a:t> </a:t>
            </a:r>
            <a:r>
              <a:rPr lang="en-US" sz="2400" dirty="0" err="1" smtClean="0"/>
              <a:t>dengan</a:t>
            </a:r>
            <a:r>
              <a:rPr lang="en-US" sz="2400" dirty="0" smtClean="0"/>
              <a:t> </a:t>
            </a:r>
            <a:r>
              <a:rPr lang="en-US" sz="2400" dirty="0" err="1" smtClean="0"/>
              <a:t>sebaik-baiknya</a:t>
            </a:r>
            <a:r>
              <a:rPr lang="en-US" sz="2400" dirty="0" smtClean="0"/>
              <a:t>. </a:t>
            </a:r>
            <a:r>
              <a:rPr lang="en-US" sz="2400" dirty="0" err="1" smtClean="0"/>
              <a:t>Jika</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seorang</a:t>
            </a:r>
            <a:r>
              <a:rPr lang="en-US" sz="2400" dirty="0" smtClean="0"/>
              <a:t> di </a:t>
            </a:r>
            <a:r>
              <a:rPr lang="en-US" sz="2400" dirty="0" err="1" smtClean="0"/>
              <a:t>antara</a:t>
            </a:r>
            <a:r>
              <a:rPr lang="en-US" sz="2400" dirty="0" smtClean="0"/>
              <a:t> </a:t>
            </a:r>
            <a:r>
              <a:rPr lang="en-US" sz="2400" dirty="0" err="1" smtClean="0"/>
              <a:t>keduanya</a:t>
            </a:r>
            <a:r>
              <a:rPr lang="en-US" sz="2400" dirty="0" smtClean="0"/>
              <a:t> </a:t>
            </a:r>
            <a:r>
              <a:rPr lang="en-US" sz="2400" dirty="0" err="1" smtClean="0"/>
              <a:t>atau</a:t>
            </a:r>
            <a:r>
              <a:rPr lang="en-US" sz="2400" dirty="0" smtClean="0"/>
              <a:t> </a:t>
            </a:r>
            <a:r>
              <a:rPr lang="en-US" sz="2400" dirty="0" err="1" smtClean="0"/>
              <a:t>kedua-duanya</a:t>
            </a:r>
            <a:r>
              <a:rPr lang="en-US" sz="2400" dirty="0" smtClean="0"/>
              <a:t> </a:t>
            </a:r>
            <a:r>
              <a:rPr lang="en-US" sz="2400" dirty="0" err="1" smtClean="0"/>
              <a:t>sampai</a:t>
            </a:r>
            <a:r>
              <a:rPr lang="en-US" sz="2400" dirty="0" smtClean="0"/>
              <a:t> </a:t>
            </a:r>
            <a:r>
              <a:rPr lang="en-US" sz="2400" dirty="0" err="1" smtClean="0"/>
              <a:t>berumur</a:t>
            </a:r>
            <a:r>
              <a:rPr lang="en-US" sz="2400" dirty="0" smtClean="0"/>
              <a:t> </a:t>
            </a:r>
            <a:r>
              <a:rPr lang="en-US" sz="2400" dirty="0" err="1" smtClean="0"/>
              <a:t>lanjut</a:t>
            </a:r>
            <a:r>
              <a:rPr lang="en-US" sz="2400" dirty="0" smtClean="0"/>
              <a:t> </a:t>
            </a:r>
            <a:r>
              <a:rPr lang="en-US" sz="2400" dirty="0" err="1" smtClean="0"/>
              <a:t>dalam</a:t>
            </a:r>
            <a:r>
              <a:rPr lang="en-US" sz="2400" dirty="0" smtClean="0"/>
              <a:t> </a:t>
            </a:r>
            <a:r>
              <a:rPr lang="en-US" sz="2400" dirty="0" err="1" smtClean="0"/>
              <a:t>pemeliharaanmu</a:t>
            </a:r>
            <a:r>
              <a:rPr lang="en-US" sz="2400" dirty="0" smtClean="0"/>
              <a:t>, </a:t>
            </a:r>
            <a:r>
              <a:rPr lang="en-US" sz="2400" dirty="0" err="1" smtClean="0"/>
              <a:t>maka</a:t>
            </a:r>
            <a:r>
              <a:rPr lang="en-US" sz="2400" dirty="0" smtClean="0"/>
              <a:t> </a:t>
            </a:r>
            <a:r>
              <a:rPr lang="en-US" sz="2400" dirty="0" err="1" smtClean="0"/>
              <a:t>sekali</a:t>
            </a:r>
            <a:r>
              <a:rPr lang="en-US" sz="2400" dirty="0" smtClean="0"/>
              <a:t>-kali </a:t>
            </a:r>
            <a:r>
              <a:rPr lang="en-US" sz="2400" dirty="0" err="1" smtClean="0"/>
              <a:t>janganlah</a:t>
            </a:r>
            <a:r>
              <a:rPr lang="en-US" sz="2400" dirty="0" smtClean="0"/>
              <a:t> </a:t>
            </a:r>
            <a:r>
              <a:rPr lang="en-US" sz="2400" dirty="0" err="1" smtClean="0"/>
              <a:t>kamu</a:t>
            </a:r>
            <a:r>
              <a:rPr lang="en-US" sz="2400" dirty="0" smtClean="0"/>
              <a:t> </a:t>
            </a:r>
            <a:r>
              <a:rPr lang="en-US" sz="2400" dirty="0" err="1" smtClean="0"/>
              <a:t>mengatakan</a:t>
            </a:r>
            <a:r>
              <a:rPr lang="en-US" sz="2400" dirty="0" smtClean="0"/>
              <a:t> </a:t>
            </a:r>
            <a:r>
              <a:rPr lang="en-US" sz="2400" dirty="0" err="1" smtClean="0"/>
              <a:t>kepada</a:t>
            </a:r>
            <a:r>
              <a:rPr lang="en-US" sz="2400" dirty="0" smtClean="0"/>
              <a:t> </a:t>
            </a:r>
            <a:r>
              <a:rPr lang="en-US" sz="2400" dirty="0" err="1" smtClean="0"/>
              <a:t>kepada</a:t>
            </a:r>
            <a:r>
              <a:rPr lang="en-US" sz="2400" dirty="0" smtClean="0"/>
              <a:t> </a:t>
            </a:r>
            <a:r>
              <a:rPr lang="en-US" sz="2400" dirty="0" err="1" smtClean="0"/>
              <a:t>keduanya</a:t>
            </a:r>
            <a:r>
              <a:rPr lang="en-US" sz="2400" dirty="0" smtClean="0"/>
              <a:t> </a:t>
            </a:r>
            <a:r>
              <a:rPr lang="en-US" sz="2400" dirty="0" err="1" smtClean="0"/>
              <a:t>perkataan</a:t>
            </a:r>
            <a:r>
              <a:rPr lang="en-US" sz="2400" dirty="0" smtClean="0"/>
              <a:t> </a:t>
            </a:r>
            <a:r>
              <a:rPr lang="en-US" sz="2400" b="1" dirty="0" smtClean="0"/>
              <a:t>‘ah’ </a:t>
            </a:r>
            <a:r>
              <a:rPr lang="en-US" sz="2400" dirty="0" err="1" smtClean="0"/>
              <a:t>dan</a:t>
            </a:r>
            <a:r>
              <a:rPr lang="en-US" sz="2400" dirty="0" smtClean="0"/>
              <a:t> </a:t>
            </a:r>
            <a:r>
              <a:rPr lang="en-US" sz="2400" dirty="0" err="1" smtClean="0"/>
              <a:t>janganlah</a:t>
            </a:r>
            <a:r>
              <a:rPr lang="en-US" sz="2400" dirty="0" smtClean="0"/>
              <a:t> </a:t>
            </a:r>
            <a:r>
              <a:rPr lang="en-US" sz="2400" dirty="0" err="1" smtClean="0"/>
              <a:t>kamu</a:t>
            </a:r>
            <a:r>
              <a:rPr lang="en-US" sz="2400" dirty="0" smtClean="0"/>
              <a:t> </a:t>
            </a:r>
            <a:r>
              <a:rPr lang="en-US" sz="2400" dirty="0" err="1" smtClean="0"/>
              <a:t>membentak</a:t>
            </a:r>
            <a:r>
              <a:rPr lang="en-US" sz="2400" dirty="0" smtClean="0"/>
              <a:t> </a:t>
            </a:r>
            <a:r>
              <a:rPr lang="en-US" sz="2400" dirty="0" err="1" smtClean="0"/>
              <a:t>mereka</a:t>
            </a:r>
            <a:r>
              <a:rPr lang="en-US" sz="2400" dirty="0" smtClean="0"/>
              <a:t> </a:t>
            </a:r>
            <a:r>
              <a:rPr lang="en-US" sz="2400" dirty="0" err="1" smtClean="0"/>
              <a:t>dan</a:t>
            </a:r>
            <a:r>
              <a:rPr lang="en-US" sz="2400" dirty="0" smtClean="0"/>
              <a:t> </a:t>
            </a:r>
            <a:r>
              <a:rPr lang="en-US" sz="2400" dirty="0" err="1" smtClean="0"/>
              <a:t>ucapkanlah</a:t>
            </a:r>
            <a:r>
              <a:rPr lang="en-US" sz="2400" dirty="0" smtClean="0"/>
              <a:t> </a:t>
            </a:r>
            <a:r>
              <a:rPr lang="en-US" sz="2400" dirty="0" err="1" smtClean="0"/>
              <a:t>kepada</a:t>
            </a:r>
            <a:r>
              <a:rPr lang="en-US" sz="2400" dirty="0" smtClean="0"/>
              <a:t> </a:t>
            </a:r>
            <a:r>
              <a:rPr lang="en-US" sz="2400" dirty="0" err="1" smtClean="0"/>
              <a:t>mereka</a:t>
            </a:r>
            <a:r>
              <a:rPr lang="en-US" sz="2400" dirty="0" smtClean="0"/>
              <a:t> </a:t>
            </a:r>
            <a:r>
              <a:rPr lang="en-US" sz="2400" dirty="0" err="1" smtClean="0"/>
              <a:t>perkataan</a:t>
            </a:r>
            <a:r>
              <a:rPr lang="en-US" sz="2400" dirty="0" smtClean="0"/>
              <a:t> yang </a:t>
            </a:r>
            <a:r>
              <a:rPr lang="en-US" sz="2400" dirty="0" err="1" smtClean="0"/>
              <a:t>mulia</a:t>
            </a:r>
            <a:r>
              <a:rPr lang="en-US" sz="2400" dirty="0" smtClean="0"/>
              <a:t>.</a:t>
            </a:r>
          </a:p>
          <a:p>
            <a:endParaRPr lang="en-US" sz="2400" dirty="0"/>
          </a:p>
        </p:txBody>
      </p:sp>
      <p:sp>
        <p:nvSpPr>
          <p:cNvPr id="4" name="Content Placeholder 2"/>
          <p:cNvSpPr txBox="1">
            <a:spLocks/>
          </p:cNvSpPr>
          <p:nvPr/>
        </p:nvSpPr>
        <p:spPr>
          <a:xfrm>
            <a:off x="1162318" y="4787766"/>
            <a:ext cx="10515600" cy="1368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err="1" smtClean="0"/>
              <a:t>Qaulan</a:t>
            </a:r>
            <a:r>
              <a:rPr lang="en-US" sz="2400" i="1" dirty="0" smtClean="0"/>
              <a:t> </a:t>
            </a:r>
            <a:r>
              <a:rPr lang="en-US" sz="2400" i="1" dirty="0" err="1" smtClean="0"/>
              <a:t>Karima</a:t>
            </a:r>
            <a:r>
              <a:rPr lang="en-US" sz="2400" dirty="0" smtClean="0"/>
              <a:t> </a:t>
            </a:r>
            <a:r>
              <a:rPr lang="en-US" sz="2400" dirty="0" err="1" smtClean="0"/>
              <a:t>ertinya</a:t>
            </a:r>
            <a:r>
              <a:rPr lang="en-US" sz="2400" dirty="0" smtClean="0"/>
              <a:t> :</a:t>
            </a:r>
          </a:p>
          <a:p>
            <a:pPr marL="0" indent="0">
              <a:buNone/>
            </a:pPr>
            <a:r>
              <a:rPr lang="en-US" sz="2400" dirty="0" err="1"/>
              <a:t>berkenaan</a:t>
            </a:r>
            <a:r>
              <a:rPr lang="en-US" sz="2400" dirty="0"/>
              <a:t> </a:t>
            </a:r>
            <a:r>
              <a:rPr lang="en-US" sz="2400" dirty="0" err="1"/>
              <a:t>dengan</a:t>
            </a:r>
            <a:r>
              <a:rPr lang="en-US" sz="2400" dirty="0"/>
              <a:t> </a:t>
            </a:r>
            <a:r>
              <a:rPr lang="en-US" sz="2400" dirty="0" err="1"/>
              <a:t>tuntunan</a:t>
            </a:r>
            <a:r>
              <a:rPr lang="en-US" sz="2400" dirty="0"/>
              <a:t> </a:t>
            </a:r>
            <a:r>
              <a:rPr lang="en-US" sz="2400" dirty="0" err="1"/>
              <a:t>berakhlak</a:t>
            </a:r>
            <a:r>
              <a:rPr lang="en-US" sz="2400" dirty="0"/>
              <a:t> </a:t>
            </a:r>
            <a:r>
              <a:rPr lang="en-US" sz="2400" dirty="0" err="1"/>
              <a:t>kepada</a:t>
            </a:r>
            <a:r>
              <a:rPr lang="en-US" sz="2400" dirty="0"/>
              <a:t> </a:t>
            </a:r>
            <a:r>
              <a:rPr lang="en-US" sz="2400" u="sng" dirty="0" smtClean="0"/>
              <a:t>Allah</a:t>
            </a:r>
            <a:r>
              <a:rPr lang="en-US" sz="2400" dirty="0" smtClean="0"/>
              <a:t> </a:t>
            </a:r>
            <a:r>
              <a:rPr lang="en-US" sz="2400" dirty="0" err="1"/>
              <a:t>dan</a:t>
            </a:r>
            <a:r>
              <a:rPr lang="en-US" sz="2400" dirty="0"/>
              <a:t> </a:t>
            </a:r>
            <a:r>
              <a:rPr lang="en-US" sz="2400" dirty="0" err="1" smtClean="0"/>
              <a:t>kedua</a:t>
            </a:r>
            <a:r>
              <a:rPr lang="en-US" sz="2400" dirty="0" smtClean="0"/>
              <a:t> </a:t>
            </a:r>
            <a:r>
              <a:rPr lang="en-US" sz="2400" u="sng" dirty="0"/>
              <a:t>orang </a:t>
            </a:r>
            <a:r>
              <a:rPr lang="en-US" sz="2400" u="sng" dirty="0" err="1" smtClean="0"/>
              <a:t>tua</a:t>
            </a:r>
            <a:r>
              <a:rPr lang="en-US" sz="2400" dirty="0" smtClean="0"/>
              <a:t>.</a:t>
            </a:r>
          </a:p>
          <a:p>
            <a:pPr marL="0" indent="0">
              <a:buNone/>
            </a:pPr>
            <a:r>
              <a:rPr lang="en-US" sz="2400" dirty="0" err="1" smtClean="0"/>
              <a:t>Menggunakan</a:t>
            </a:r>
            <a:r>
              <a:rPr lang="en-US" sz="2400" dirty="0" smtClean="0"/>
              <a:t> </a:t>
            </a:r>
            <a:r>
              <a:rPr lang="nn-NO" sz="2400" dirty="0"/>
              <a:t>perkataan yang mulia, </a:t>
            </a:r>
            <a:r>
              <a:rPr lang="nn-NO" sz="2400" dirty="0" smtClean="0"/>
              <a:t>menghadirkan dengan </a:t>
            </a:r>
            <a:r>
              <a:rPr lang="nn-NO" sz="2400" u="sng" dirty="0"/>
              <a:t>rasa hormat </a:t>
            </a:r>
            <a:r>
              <a:rPr lang="nn-NO" sz="2400" dirty="0"/>
              <a:t>dan </a:t>
            </a:r>
            <a:r>
              <a:rPr lang="nn-NO" sz="2400" u="sng" dirty="0"/>
              <a:t>mengagungkan</a:t>
            </a:r>
            <a:r>
              <a:rPr lang="nn-NO" sz="2400" dirty="0"/>
              <a:t>, </a:t>
            </a:r>
            <a:r>
              <a:rPr lang="nn-NO" sz="2400" u="sng" dirty="0" smtClean="0"/>
              <a:t>enak</a:t>
            </a:r>
            <a:r>
              <a:rPr lang="nn-NO" sz="2400" dirty="0" smtClean="0"/>
              <a:t>, </a:t>
            </a:r>
            <a:r>
              <a:rPr lang="nn-NO" sz="2400" u="sng" dirty="0"/>
              <a:t>lemah-lembut</a:t>
            </a:r>
            <a:r>
              <a:rPr lang="nn-NO" sz="2400" dirty="0"/>
              <a:t>, dan </a:t>
            </a:r>
            <a:r>
              <a:rPr lang="nn-NO" sz="2400" u="sng" dirty="0" smtClean="0"/>
              <a:t>lunak</a:t>
            </a:r>
            <a:endParaRPr lang="en-US" sz="2400" u="sng" dirty="0"/>
          </a:p>
        </p:txBody>
      </p:sp>
    </p:spTree>
    <p:extLst>
      <p:ext uri="{BB962C8B-B14F-4D97-AF65-F5344CB8AC3E}">
        <p14:creationId xmlns:p14="http://schemas.microsoft.com/office/powerpoint/2010/main" val="2060447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133306"/>
            <a:ext cx="10515600" cy="1325563"/>
          </a:xfrm>
        </p:spPr>
        <p:txBody>
          <a:bodyPr/>
          <a:lstStyle/>
          <a:p>
            <a:pPr algn="ctr"/>
            <a:r>
              <a:rPr lang="en-US" b="1" dirty="0"/>
              <a:t> </a:t>
            </a:r>
            <a:r>
              <a:rPr lang="en-US" sz="3200" b="1" dirty="0" smtClean="0"/>
              <a:t>3. </a:t>
            </a:r>
            <a:r>
              <a:rPr lang="en-US" sz="3200" b="1" u="sng" dirty="0" err="1" smtClean="0"/>
              <a:t>Prinsip</a:t>
            </a:r>
            <a:r>
              <a:rPr lang="en-US" sz="3200" b="1" u="sng" dirty="0"/>
              <a:t> </a:t>
            </a:r>
            <a:r>
              <a:rPr lang="en-US" sz="3200" b="1" i="1" u="sng" dirty="0" err="1"/>
              <a:t>Qaulan</a:t>
            </a:r>
            <a:r>
              <a:rPr lang="en-US" sz="3200" b="1" i="1" u="sng" dirty="0"/>
              <a:t> </a:t>
            </a:r>
            <a:r>
              <a:rPr lang="en-US" sz="3200" b="1" i="1" u="sng" dirty="0" err="1"/>
              <a:t>Maysura</a:t>
            </a:r>
            <a:r>
              <a:rPr lang="en-US" sz="3200" u="sng" dirty="0"/>
              <a:t> </a:t>
            </a:r>
            <a:r>
              <a:rPr lang="ar-AE" sz="3200" b="1" u="sng" dirty="0" smtClean="0"/>
              <a:t>قَوْلًا مَيْسُورًا</a:t>
            </a:r>
            <a:r>
              <a:rPr lang="ar-AE" sz="3200" dirty="0" smtClean="0"/>
              <a:t>)</a:t>
            </a:r>
            <a:r>
              <a:rPr lang="en-US" sz="3200" dirty="0" smtClean="0"/>
              <a:t>)</a:t>
            </a:r>
            <a:br>
              <a:rPr lang="en-US" sz="3200" dirty="0" smtClean="0"/>
            </a:br>
            <a:r>
              <a:rPr lang="en-US" sz="3200" i="1" dirty="0" err="1" smtClean="0"/>
              <a:t>Perkataan</a:t>
            </a:r>
            <a:r>
              <a:rPr lang="en-US" sz="3200" i="1" dirty="0" smtClean="0"/>
              <a:t> </a:t>
            </a:r>
            <a:r>
              <a:rPr lang="en-US" sz="3200" i="1" dirty="0"/>
              <a:t>yang </a:t>
            </a:r>
            <a:r>
              <a:rPr lang="en-US" sz="3200" i="1" u="sng" dirty="0" err="1" smtClean="0">
                <a:solidFill>
                  <a:srgbClr val="C00000"/>
                </a:solidFill>
              </a:rPr>
              <a:t>ringan</a:t>
            </a:r>
            <a:endParaRPr lang="en-US" sz="3200" u="sng" dirty="0">
              <a:solidFill>
                <a:srgbClr val="C00000"/>
              </a:solidFill>
            </a:endParaRPr>
          </a:p>
        </p:txBody>
      </p:sp>
      <p:sp>
        <p:nvSpPr>
          <p:cNvPr id="3" name="Content Placeholder 2"/>
          <p:cNvSpPr>
            <a:spLocks noGrp="1"/>
          </p:cNvSpPr>
          <p:nvPr>
            <p:ph idx="1"/>
          </p:nvPr>
        </p:nvSpPr>
        <p:spPr>
          <a:xfrm>
            <a:off x="270456" y="1658200"/>
            <a:ext cx="11681138" cy="2785011"/>
          </a:xfrm>
          <a:solidFill>
            <a:schemeClr val="accent1">
              <a:lumMod val="20000"/>
              <a:lumOff val="80000"/>
            </a:schemeClr>
          </a:solidFill>
          <a:ln>
            <a:solidFill>
              <a:schemeClr val="tx1"/>
            </a:solidFill>
          </a:ln>
        </p:spPr>
        <p:txBody>
          <a:bodyPr>
            <a:normAutofit/>
          </a:bodyPr>
          <a:lstStyle/>
          <a:p>
            <a:pPr marL="0" indent="0" algn="ctr">
              <a:buNone/>
            </a:pPr>
            <a:r>
              <a:rPr lang="en-US" sz="2400" dirty="0" smtClean="0"/>
              <a:t>Surah </a:t>
            </a:r>
            <a:r>
              <a:rPr lang="en-US" sz="2400" dirty="0" err="1" smtClean="0"/>
              <a:t>Isra</a:t>
            </a:r>
            <a:r>
              <a:rPr lang="en-US" sz="2400" dirty="0" smtClean="0"/>
              <a:t>’ </a:t>
            </a:r>
            <a:r>
              <a:rPr lang="en-US" sz="2400" dirty="0" err="1" smtClean="0"/>
              <a:t>ayat</a:t>
            </a:r>
            <a:r>
              <a:rPr lang="en-US" sz="2400" dirty="0" smtClean="0"/>
              <a:t> 28</a:t>
            </a:r>
          </a:p>
          <a:p>
            <a:pPr marL="0" indent="0" algn="ctr">
              <a:buNone/>
            </a:pPr>
            <a:endParaRPr lang="en-US" sz="800" dirty="0" smtClean="0"/>
          </a:p>
          <a:p>
            <a:pPr marL="0" indent="0" algn="ctr" fontAlgn="base">
              <a:buNone/>
            </a:pPr>
            <a:r>
              <a:rPr lang="ar-AE" sz="2400" dirty="0"/>
              <a:t>وَإِمَّا تُعْرِضَنَّ عَنْهُمُ ابْتِغَاءَ رَحْمَةٍ مِنْ رَبِّكَ تَرْجُوهَا فَقُلْ لَهُمْ قَوْلًا مَيْسُورًا</a:t>
            </a:r>
            <a:endParaRPr lang="en-US" sz="2400" dirty="0" smtClean="0"/>
          </a:p>
          <a:p>
            <a:pPr marL="0" indent="0" algn="ctr" fontAlgn="base">
              <a:buNone/>
            </a:pPr>
            <a:endParaRPr lang="en-US" sz="2400" dirty="0" smtClean="0"/>
          </a:p>
          <a:p>
            <a:pPr marL="0" indent="0" algn="ctr" fontAlgn="base">
              <a:buNone/>
            </a:pPr>
            <a:r>
              <a:rPr lang="en-US" sz="2400" dirty="0" smtClean="0"/>
              <a:t>Dan </a:t>
            </a:r>
            <a:r>
              <a:rPr lang="en-US" sz="2400" dirty="0" err="1"/>
              <a:t>jika</a:t>
            </a:r>
            <a:r>
              <a:rPr lang="en-US" sz="2400" dirty="0"/>
              <a:t> </a:t>
            </a:r>
            <a:r>
              <a:rPr lang="en-US" sz="2400" dirty="0" err="1"/>
              <a:t>kamu</a:t>
            </a:r>
            <a:r>
              <a:rPr lang="en-US" sz="2400" dirty="0"/>
              <a:t> </a:t>
            </a:r>
            <a:r>
              <a:rPr lang="en-US" sz="2400" dirty="0" err="1"/>
              <a:t>berpaling</a:t>
            </a:r>
            <a:r>
              <a:rPr lang="en-US" sz="2400" dirty="0"/>
              <a:t> </a:t>
            </a:r>
            <a:r>
              <a:rPr lang="en-US" sz="2400" dirty="0" err="1"/>
              <a:t>dari</a:t>
            </a:r>
            <a:r>
              <a:rPr lang="en-US" sz="2400" dirty="0"/>
              <a:t> </a:t>
            </a:r>
            <a:r>
              <a:rPr lang="en-US" sz="2400" dirty="0" err="1"/>
              <a:t>mereka</a:t>
            </a:r>
            <a:r>
              <a:rPr lang="en-US" sz="2400" dirty="0"/>
              <a:t> </a:t>
            </a:r>
            <a:r>
              <a:rPr lang="en-US" sz="2400" dirty="0" err="1"/>
              <a:t>untuk</a:t>
            </a:r>
            <a:r>
              <a:rPr lang="en-US" sz="2400" dirty="0"/>
              <a:t> </a:t>
            </a:r>
            <a:r>
              <a:rPr lang="en-US" sz="2400" dirty="0" err="1"/>
              <a:t>memperoleh</a:t>
            </a:r>
            <a:r>
              <a:rPr lang="en-US" sz="2400" dirty="0"/>
              <a:t> </a:t>
            </a:r>
            <a:r>
              <a:rPr lang="en-US" sz="2400" dirty="0" err="1"/>
              <a:t>rahmat</a:t>
            </a:r>
            <a:r>
              <a:rPr lang="en-US" sz="2400" dirty="0"/>
              <a:t> </a:t>
            </a:r>
            <a:r>
              <a:rPr lang="en-US" sz="2400" dirty="0" err="1"/>
              <a:t>dari</a:t>
            </a:r>
            <a:r>
              <a:rPr lang="en-US" sz="2400" dirty="0"/>
              <a:t> </a:t>
            </a:r>
            <a:r>
              <a:rPr lang="en-US" sz="2400" dirty="0" err="1"/>
              <a:t>Tuhanmu</a:t>
            </a:r>
            <a:r>
              <a:rPr lang="en-US" sz="2400" dirty="0"/>
              <a:t> yang </a:t>
            </a:r>
            <a:r>
              <a:rPr lang="en-US" sz="2400" dirty="0" err="1"/>
              <a:t>kamu</a:t>
            </a:r>
            <a:r>
              <a:rPr lang="en-US" sz="2400" dirty="0"/>
              <a:t> </a:t>
            </a:r>
            <a:r>
              <a:rPr lang="en-US" sz="2400" dirty="0" err="1"/>
              <a:t>harapkan</a:t>
            </a:r>
            <a:r>
              <a:rPr lang="en-US" sz="2400" dirty="0"/>
              <a:t>, </a:t>
            </a:r>
            <a:r>
              <a:rPr lang="en-US" sz="2400" dirty="0" err="1"/>
              <a:t>maka</a:t>
            </a:r>
            <a:r>
              <a:rPr lang="en-US" sz="2400" dirty="0"/>
              <a:t> </a:t>
            </a:r>
            <a:r>
              <a:rPr lang="en-US" sz="2400" dirty="0" err="1"/>
              <a:t>katakanlah</a:t>
            </a:r>
            <a:r>
              <a:rPr lang="en-US" sz="2400" dirty="0"/>
              <a:t> </a:t>
            </a:r>
            <a:r>
              <a:rPr lang="en-US" sz="2400" dirty="0" err="1"/>
              <a:t>kepada</a:t>
            </a:r>
            <a:r>
              <a:rPr lang="en-US" sz="2400" dirty="0"/>
              <a:t> </a:t>
            </a:r>
            <a:r>
              <a:rPr lang="en-US" sz="2400" dirty="0" err="1"/>
              <a:t>mereka</a:t>
            </a:r>
            <a:r>
              <a:rPr lang="en-US" sz="2400" dirty="0"/>
              <a:t> </a:t>
            </a:r>
            <a:r>
              <a:rPr lang="en-US" sz="2400" dirty="0" err="1"/>
              <a:t>ucapan</a:t>
            </a:r>
            <a:r>
              <a:rPr lang="en-US" sz="2400" dirty="0"/>
              <a:t> yang </a:t>
            </a:r>
            <a:r>
              <a:rPr lang="en-US" sz="2400" dirty="0" err="1" smtClean="0"/>
              <a:t>ringan</a:t>
            </a:r>
            <a:r>
              <a:rPr lang="en-US" sz="2400" dirty="0" smtClean="0"/>
              <a:t>.</a:t>
            </a:r>
            <a:r>
              <a:rPr lang="ar-AE" sz="2400" dirty="0" smtClean="0"/>
              <a:t/>
            </a:r>
            <a:br>
              <a:rPr lang="ar-AE" sz="2400" dirty="0" smtClean="0"/>
            </a:br>
            <a:endParaRPr lang="en-US" sz="2400" dirty="0"/>
          </a:p>
        </p:txBody>
      </p:sp>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9331" rIns="9144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9331" rIns="91440" bIns="1793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2"/>
          <p:cNvSpPr txBox="1">
            <a:spLocks/>
          </p:cNvSpPr>
          <p:nvPr/>
        </p:nvSpPr>
        <p:spPr>
          <a:xfrm>
            <a:off x="634282" y="4543066"/>
            <a:ext cx="11046855" cy="2179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err="1" smtClean="0"/>
              <a:t>Qaulan</a:t>
            </a:r>
            <a:r>
              <a:rPr lang="en-US" sz="2400" i="1" dirty="0" smtClean="0"/>
              <a:t> </a:t>
            </a:r>
            <a:r>
              <a:rPr lang="en-US" sz="2400" i="1" dirty="0" err="1" smtClean="0"/>
              <a:t>Maysura</a:t>
            </a:r>
            <a:r>
              <a:rPr lang="en-US" sz="2400" dirty="0" smtClean="0"/>
              <a:t> </a:t>
            </a:r>
            <a:r>
              <a:rPr lang="en-US" sz="2400" dirty="0" err="1" smtClean="0"/>
              <a:t>ertinya</a:t>
            </a:r>
            <a:r>
              <a:rPr lang="en-US" sz="2400" dirty="0" smtClean="0"/>
              <a:t> :</a:t>
            </a:r>
          </a:p>
          <a:p>
            <a:pPr marL="0" indent="0">
              <a:buNone/>
            </a:pPr>
            <a:r>
              <a:rPr lang="en-US" sz="2400" dirty="0"/>
              <a:t>(</a:t>
            </a:r>
            <a:r>
              <a:rPr lang="en-US" sz="2400" dirty="0" err="1"/>
              <a:t>ashab</a:t>
            </a:r>
            <a:r>
              <a:rPr lang="en-US" sz="2400" dirty="0"/>
              <a:t> al-</a:t>
            </a:r>
            <a:r>
              <a:rPr lang="en-US" sz="2400" dirty="0" err="1"/>
              <a:t>nuzulnya</a:t>
            </a:r>
            <a:r>
              <a:rPr lang="en-US" sz="2400" dirty="0"/>
              <a:t>) </a:t>
            </a:r>
            <a:r>
              <a:rPr lang="en-US" sz="2400" dirty="0" err="1" smtClean="0"/>
              <a:t>pendidikan</a:t>
            </a:r>
            <a:r>
              <a:rPr lang="en-US" sz="2400" dirty="0" smtClean="0"/>
              <a:t> </a:t>
            </a:r>
            <a:r>
              <a:rPr lang="en-US" sz="2400" dirty="0" err="1"/>
              <a:t>kepada</a:t>
            </a:r>
            <a:r>
              <a:rPr lang="en-US" sz="2400" dirty="0"/>
              <a:t> </a:t>
            </a:r>
            <a:r>
              <a:rPr lang="en-US" sz="2400" dirty="0" err="1"/>
              <a:t>nabi</a:t>
            </a:r>
            <a:r>
              <a:rPr lang="en-US" sz="2400" dirty="0"/>
              <a:t> Muhammad SAW </a:t>
            </a:r>
            <a:r>
              <a:rPr lang="en-US" sz="2400" dirty="0" smtClean="0"/>
              <a:t>- </a:t>
            </a:r>
            <a:r>
              <a:rPr lang="en-US" sz="2400" dirty="0" err="1" smtClean="0"/>
              <a:t>sikap</a:t>
            </a:r>
            <a:r>
              <a:rPr lang="en-US" sz="2400" dirty="0" smtClean="0"/>
              <a:t> </a:t>
            </a:r>
            <a:r>
              <a:rPr lang="en-US" sz="2400" dirty="0"/>
              <a:t>yang </a:t>
            </a:r>
            <a:r>
              <a:rPr lang="en-US" sz="2400" dirty="0" err="1"/>
              <a:t>arif</a:t>
            </a:r>
            <a:r>
              <a:rPr lang="en-US" sz="2400" dirty="0"/>
              <a:t> </a:t>
            </a:r>
            <a:r>
              <a:rPr lang="en-US" sz="2400" dirty="0" smtClean="0"/>
              <a:t>&amp; </a:t>
            </a:r>
            <a:r>
              <a:rPr lang="en-US" sz="2400" dirty="0" err="1" smtClean="0"/>
              <a:t>bijaksana</a:t>
            </a:r>
            <a:r>
              <a:rPr lang="en-US" sz="2400" dirty="0" smtClean="0"/>
              <a:t> </a:t>
            </a:r>
            <a:r>
              <a:rPr lang="en-US" sz="2400" dirty="0" err="1"/>
              <a:t>dalam</a:t>
            </a:r>
            <a:r>
              <a:rPr lang="en-US" sz="2400" dirty="0"/>
              <a:t> </a:t>
            </a:r>
            <a:r>
              <a:rPr lang="en-US" sz="2400" dirty="0" err="1"/>
              <a:t>menghadapi</a:t>
            </a:r>
            <a:r>
              <a:rPr lang="en-US" sz="2400" dirty="0"/>
              <a:t> </a:t>
            </a:r>
            <a:r>
              <a:rPr lang="en-US" sz="2400" dirty="0" err="1"/>
              <a:t>keluarga</a:t>
            </a:r>
            <a:r>
              <a:rPr lang="en-US" sz="2400" dirty="0"/>
              <a:t> </a:t>
            </a:r>
            <a:r>
              <a:rPr lang="en-US" sz="2400" dirty="0" err="1"/>
              <a:t>dekat</a:t>
            </a:r>
            <a:r>
              <a:rPr lang="en-US" sz="2400" dirty="0"/>
              <a:t>, orang </a:t>
            </a:r>
            <a:r>
              <a:rPr lang="en-US" sz="2400" dirty="0" err="1"/>
              <a:t>miskin</a:t>
            </a:r>
            <a:r>
              <a:rPr lang="en-US" sz="2400" dirty="0"/>
              <a:t> </a:t>
            </a:r>
            <a:r>
              <a:rPr lang="en-US" sz="2400" dirty="0" err="1"/>
              <a:t>dan</a:t>
            </a:r>
            <a:r>
              <a:rPr lang="en-US" sz="2400" dirty="0"/>
              <a:t> </a:t>
            </a:r>
            <a:r>
              <a:rPr lang="en-US" sz="2400" dirty="0" err="1" smtClean="0"/>
              <a:t>musafir</a:t>
            </a:r>
            <a:r>
              <a:rPr lang="en-US" sz="2400" dirty="0" smtClean="0"/>
              <a:t>.</a:t>
            </a:r>
          </a:p>
          <a:p>
            <a:pPr marL="0" indent="0">
              <a:buNone/>
            </a:pPr>
            <a:r>
              <a:rPr lang="en-US" sz="2400" dirty="0" err="1" smtClean="0"/>
              <a:t>Menggunakan</a:t>
            </a:r>
            <a:r>
              <a:rPr lang="en-US" sz="2400" dirty="0" smtClean="0"/>
              <a:t> </a:t>
            </a:r>
            <a:r>
              <a:rPr lang="en-US" sz="2400" dirty="0" err="1"/>
              <a:t>perkataan</a:t>
            </a:r>
            <a:r>
              <a:rPr lang="en-US" sz="2400" dirty="0"/>
              <a:t> yang </a:t>
            </a:r>
            <a:r>
              <a:rPr lang="en-US" sz="2400" dirty="0" err="1"/>
              <a:t>mudah</a:t>
            </a:r>
            <a:r>
              <a:rPr lang="en-US" sz="2400" dirty="0"/>
              <a:t> </a:t>
            </a:r>
            <a:r>
              <a:rPr lang="en-US" sz="2400" u="sng" dirty="0" err="1"/>
              <a:t>dicerna</a:t>
            </a:r>
            <a:r>
              <a:rPr lang="en-US" sz="2400" dirty="0"/>
              <a:t>, </a:t>
            </a:r>
            <a:r>
              <a:rPr lang="en-US" sz="2400" u="sng" dirty="0" err="1"/>
              <a:t>dimengerti</a:t>
            </a:r>
            <a:r>
              <a:rPr lang="en-US" sz="2400" dirty="0"/>
              <a:t>, </a:t>
            </a:r>
            <a:r>
              <a:rPr lang="en-US" sz="2400" u="sng" dirty="0" err="1" smtClean="0"/>
              <a:t>difahami</a:t>
            </a:r>
            <a:r>
              <a:rPr lang="en-US" sz="2400" u="sng" dirty="0" smtClean="0"/>
              <a:t>, </a:t>
            </a:r>
            <a:r>
              <a:rPr lang="en-US" sz="2400" u="sng" dirty="0" err="1"/>
              <a:t>diterima</a:t>
            </a:r>
            <a:r>
              <a:rPr lang="en-US" sz="2400" dirty="0"/>
              <a:t>, </a:t>
            </a:r>
            <a:r>
              <a:rPr lang="en-US" sz="2400" u="sng" dirty="0" err="1" smtClean="0"/>
              <a:t>ringan</a:t>
            </a:r>
            <a:r>
              <a:rPr lang="en-US" sz="2400" dirty="0" smtClean="0"/>
              <a:t> , </a:t>
            </a:r>
            <a:r>
              <a:rPr lang="en-US" sz="2400" u="sng" dirty="0" err="1" smtClean="0"/>
              <a:t>luhur</a:t>
            </a:r>
            <a:r>
              <a:rPr lang="en-US" sz="2400" dirty="0" smtClean="0"/>
              <a:t>, </a:t>
            </a:r>
            <a:r>
              <a:rPr lang="en-US" sz="2400" dirty="0" err="1" smtClean="0"/>
              <a:t>jujur</a:t>
            </a:r>
            <a:r>
              <a:rPr lang="en-US" sz="2400" dirty="0" smtClean="0"/>
              <a:t>, </a:t>
            </a:r>
            <a:r>
              <a:rPr lang="en-US" sz="2400" dirty="0"/>
              <a:t>yang </a:t>
            </a:r>
            <a:r>
              <a:rPr lang="en-US" sz="2400" dirty="0" err="1"/>
              <a:t>tidak</a:t>
            </a:r>
            <a:r>
              <a:rPr lang="en-US" sz="2400" dirty="0"/>
              <a:t> </a:t>
            </a:r>
            <a:r>
              <a:rPr lang="en-US" sz="2400" dirty="0" err="1"/>
              <a:t>berliku-liku</a:t>
            </a:r>
            <a:r>
              <a:rPr lang="en-US" sz="2400" dirty="0"/>
              <a:t>.</a:t>
            </a:r>
          </a:p>
        </p:txBody>
      </p:sp>
    </p:spTree>
    <p:extLst>
      <p:ext uri="{BB962C8B-B14F-4D97-AF65-F5344CB8AC3E}">
        <p14:creationId xmlns:p14="http://schemas.microsoft.com/office/powerpoint/2010/main" val="3139362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133306"/>
            <a:ext cx="10515600" cy="1325563"/>
          </a:xfrm>
        </p:spPr>
        <p:txBody>
          <a:bodyPr/>
          <a:lstStyle/>
          <a:p>
            <a:pPr algn="ctr"/>
            <a:r>
              <a:rPr lang="en-US" b="1" dirty="0"/>
              <a:t> </a:t>
            </a:r>
            <a:r>
              <a:rPr lang="en-US" sz="3200" b="1" dirty="0" smtClean="0"/>
              <a:t>4. </a:t>
            </a:r>
            <a:r>
              <a:rPr lang="en-US" sz="3200" b="1" u="sng" dirty="0" err="1" smtClean="0"/>
              <a:t>Prinsip</a:t>
            </a:r>
            <a:r>
              <a:rPr lang="en-US" sz="3200" b="1" u="sng" dirty="0"/>
              <a:t> </a:t>
            </a:r>
            <a:r>
              <a:rPr lang="en-US" sz="3200" b="1" i="1" u="sng" dirty="0" err="1"/>
              <a:t>Qaulan</a:t>
            </a:r>
            <a:r>
              <a:rPr lang="en-US" sz="3200" b="1" i="1" u="sng" dirty="0"/>
              <a:t> </a:t>
            </a:r>
            <a:r>
              <a:rPr lang="en-US" sz="3200" b="1" i="1" u="sng" dirty="0" err="1" smtClean="0"/>
              <a:t>Ma’rufa</a:t>
            </a:r>
            <a:r>
              <a:rPr lang="ar-AE" sz="3200" b="1" u="sng" dirty="0" smtClean="0"/>
              <a:t>قَوْلًا </a:t>
            </a:r>
            <a:r>
              <a:rPr lang="ar-AE" sz="3200" b="1" u="sng" dirty="0"/>
              <a:t>مَعْرُوفًا</a:t>
            </a:r>
            <a:r>
              <a:rPr lang="ar-AE" sz="3200" i="1" dirty="0"/>
              <a:t>) </a:t>
            </a:r>
            <a:r>
              <a:rPr lang="en-US" sz="3200" i="1" dirty="0" smtClean="0"/>
              <a:t>)</a:t>
            </a:r>
            <a:br>
              <a:rPr lang="en-US" sz="3200" i="1" dirty="0" smtClean="0"/>
            </a:br>
            <a:r>
              <a:rPr lang="en-US" sz="3200" i="1" dirty="0" err="1" smtClean="0"/>
              <a:t>Perkataan</a:t>
            </a:r>
            <a:r>
              <a:rPr lang="en-US" sz="3200" i="1" dirty="0" smtClean="0"/>
              <a:t> </a:t>
            </a:r>
            <a:r>
              <a:rPr lang="en-US" sz="3200" i="1" dirty="0"/>
              <a:t>yang </a:t>
            </a:r>
            <a:r>
              <a:rPr lang="en-US" sz="3200" i="1" u="sng" dirty="0" err="1" smtClean="0">
                <a:solidFill>
                  <a:srgbClr val="C00000"/>
                </a:solidFill>
              </a:rPr>
              <a:t>baik</a:t>
            </a:r>
            <a:endParaRPr lang="en-US" sz="3200" u="sng" dirty="0">
              <a:solidFill>
                <a:srgbClr val="C00000"/>
              </a:solidFill>
            </a:endParaRPr>
          </a:p>
        </p:txBody>
      </p:sp>
      <p:sp>
        <p:nvSpPr>
          <p:cNvPr id="3" name="Content Placeholder 2"/>
          <p:cNvSpPr>
            <a:spLocks noGrp="1"/>
          </p:cNvSpPr>
          <p:nvPr>
            <p:ph idx="1"/>
          </p:nvPr>
        </p:nvSpPr>
        <p:spPr>
          <a:xfrm>
            <a:off x="270456" y="1468574"/>
            <a:ext cx="11681138" cy="2290470"/>
          </a:xfrm>
          <a:solidFill>
            <a:schemeClr val="accent1">
              <a:lumMod val="20000"/>
              <a:lumOff val="80000"/>
            </a:schemeClr>
          </a:solidFill>
          <a:ln>
            <a:solidFill>
              <a:schemeClr val="tx1"/>
            </a:solidFill>
          </a:ln>
        </p:spPr>
        <p:txBody>
          <a:bodyPr>
            <a:normAutofit lnSpcReduction="10000"/>
          </a:bodyPr>
          <a:lstStyle/>
          <a:p>
            <a:pPr marL="0" indent="0" algn="ctr">
              <a:buNone/>
            </a:pPr>
            <a:r>
              <a:rPr lang="en-US" sz="2000" dirty="0" smtClean="0"/>
              <a:t>Surah Al </a:t>
            </a:r>
            <a:r>
              <a:rPr lang="en-US" sz="2000" dirty="0" err="1" smtClean="0"/>
              <a:t>Ahzab</a:t>
            </a:r>
            <a:r>
              <a:rPr lang="en-US" sz="2000" dirty="0" smtClean="0"/>
              <a:t> </a:t>
            </a:r>
            <a:r>
              <a:rPr lang="en-US" sz="2000" dirty="0" err="1" smtClean="0"/>
              <a:t>Ayat</a:t>
            </a:r>
            <a:r>
              <a:rPr lang="en-US" sz="2000" dirty="0" smtClean="0"/>
              <a:t> 32</a:t>
            </a:r>
          </a:p>
          <a:p>
            <a:pPr marL="0" indent="0" algn="ctr">
              <a:buNone/>
            </a:pPr>
            <a:endParaRPr lang="en-US" sz="800" dirty="0" smtClean="0"/>
          </a:p>
          <a:p>
            <a:pPr marL="0" indent="0" algn="ctr" fontAlgn="base">
              <a:buNone/>
            </a:pPr>
            <a:r>
              <a:rPr lang="ar-AE" sz="2400" dirty="0"/>
              <a:t>يَا نِسَاءَ النَّبِيِّ لَسْتُنَّ كَأَحَدٍ مِنَ النِّسَاءِ ۚ إِنِ اتَّقَيْتُنَّ فَلَا تَخْضَعْنَ بِالْقَوْلِ فَيَطْمَعَ الَّذِي فِي قَلْبِهِ مَرَضٌ وَقُلْنَ قَوْلًا </a:t>
            </a:r>
            <a:r>
              <a:rPr lang="ar-AE" sz="2400" dirty="0" smtClean="0"/>
              <a:t>مَعْرُوفًا</a:t>
            </a:r>
            <a:endParaRPr lang="en-US" sz="2400" dirty="0" smtClean="0"/>
          </a:p>
          <a:p>
            <a:pPr marL="0" indent="0" algn="ctr" fontAlgn="base">
              <a:buNone/>
            </a:pPr>
            <a:r>
              <a:rPr lang="ar-AE" sz="2400" dirty="0" smtClean="0"/>
              <a:t/>
            </a:r>
            <a:br>
              <a:rPr lang="ar-AE" sz="2400" dirty="0" smtClean="0"/>
            </a:br>
            <a:r>
              <a:rPr lang="en-US" sz="2000" dirty="0" err="1"/>
              <a:t>Hai</a:t>
            </a:r>
            <a:r>
              <a:rPr lang="en-US" sz="2000" dirty="0"/>
              <a:t> </a:t>
            </a:r>
            <a:r>
              <a:rPr lang="en-US" sz="2000" dirty="0" err="1"/>
              <a:t>isteri-isteri</a:t>
            </a:r>
            <a:r>
              <a:rPr lang="en-US" sz="2000" dirty="0"/>
              <a:t> </a:t>
            </a:r>
            <a:r>
              <a:rPr lang="en-US" sz="2000" dirty="0" err="1"/>
              <a:t>Nabi</a:t>
            </a:r>
            <a:r>
              <a:rPr lang="en-US" sz="2000" dirty="0"/>
              <a:t>, </a:t>
            </a:r>
            <a:r>
              <a:rPr lang="en-US" sz="2000" dirty="0" err="1"/>
              <a:t>kamu</a:t>
            </a:r>
            <a:r>
              <a:rPr lang="en-US" sz="2000" dirty="0"/>
              <a:t> </a:t>
            </a:r>
            <a:r>
              <a:rPr lang="en-US" sz="2000" dirty="0" err="1" smtClean="0"/>
              <a:t>semua</a:t>
            </a:r>
            <a:r>
              <a:rPr lang="en-US" sz="2000" dirty="0" smtClean="0"/>
              <a:t> </a:t>
            </a:r>
            <a:r>
              <a:rPr lang="en-US" sz="2000" dirty="0" err="1" smtClean="0"/>
              <a:t>bukan</a:t>
            </a:r>
            <a:r>
              <a:rPr lang="en-US" sz="2000" dirty="0" smtClean="0"/>
              <a:t> </a:t>
            </a:r>
            <a:r>
              <a:rPr lang="en-US" sz="2000" dirty="0" err="1"/>
              <a:t>seperti</a:t>
            </a:r>
            <a:r>
              <a:rPr lang="en-US" sz="2000" dirty="0"/>
              <a:t> </a:t>
            </a:r>
            <a:r>
              <a:rPr lang="en-US" sz="2000" dirty="0" err="1"/>
              <a:t>wanita</a:t>
            </a:r>
            <a:r>
              <a:rPr lang="en-US" sz="2000" dirty="0"/>
              <a:t> yang lain, </a:t>
            </a:r>
            <a:r>
              <a:rPr lang="en-US" sz="2000" dirty="0" err="1" smtClean="0"/>
              <a:t>kalau</a:t>
            </a:r>
            <a:r>
              <a:rPr lang="en-US" sz="2000" dirty="0" smtClean="0"/>
              <a:t> </a:t>
            </a:r>
            <a:r>
              <a:rPr lang="en-US" sz="2000" dirty="0" err="1" smtClean="0"/>
              <a:t>kamu</a:t>
            </a:r>
            <a:r>
              <a:rPr lang="en-US" sz="2000" dirty="0" smtClean="0"/>
              <a:t> </a:t>
            </a:r>
            <a:r>
              <a:rPr lang="en-US" sz="2000" dirty="0" err="1"/>
              <a:t>bertakwa</a:t>
            </a:r>
            <a:r>
              <a:rPr lang="en-US" sz="2000" dirty="0"/>
              <a:t>. </a:t>
            </a:r>
            <a:r>
              <a:rPr lang="en-US" sz="2000" dirty="0" err="1"/>
              <a:t>Maka</a:t>
            </a:r>
            <a:r>
              <a:rPr lang="en-US" sz="2000" dirty="0"/>
              <a:t> </a:t>
            </a:r>
            <a:r>
              <a:rPr lang="en-US" sz="2000" dirty="0" err="1"/>
              <a:t>janganlah</a:t>
            </a:r>
            <a:r>
              <a:rPr lang="en-US" sz="2000" dirty="0"/>
              <a:t> </a:t>
            </a:r>
            <a:r>
              <a:rPr lang="en-US" sz="2000" dirty="0" err="1"/>
              <a:t>kamu</a:t>
            </a:r>
            <a:r>
              <a:rPr lang="en-US" sz="2000" dirty="0"/>
              <a:t> </a:t>
            </a:r>
            <a:r>
              <a:rPr lang="en-US" sz="2000" dirty="0" err="1" smtClean="0"/>
              <a:t>berkata</a:t>
            </a:r>
            <a:r>
              <a:rPr lang="en-US" sz="2000" dirty="0" smtClean="0"/>
              <a:t> kata </a:t>
            </a:r>
            <a:r>
              <a:rPr lang="en-US" sz="2000" dirty="0" err="1" smtClean="0"/>
              <a:t>dengan</a:t>
            </a:r>
            <a:r>
              <a:rPr lang="en-US" sz="2000" dirty="0" smtClean="0"/>
              <a:t> </a:t>
            </a:r>
            <a:r>
              <a:rPr lang="en-US" sz="2000" dirty="0" err="1" smtClean="0"/>
              <a:t>lembut</a:t>
            </a:r>
            <a:r>
              <a:rPr lang="en-US" sz="2000" dirty="0" smtClean="0"/>
              <a:t> </a:t>
            </a:r>
            <a:r>
              <a:rPr lang="en-US" sz="2000" dirty="0" err="1" smtClean="0"/>
              <a:t>manja</a:t>
            </a:r>
            <a:r>
              <a:rPr lang="en-US" sz="2000" dirty="0" smtClean="0"/>
              <a:t> </a:t>
            </a:r>
            <a:r>
              <a:rPr lang="en-US" sz="2000" dirty="0" err="1" smtClean="0"/>
              <a:t>dalam</a:t>
            </a:r>
            <a:r>
              <a:rPr lang="en-US" sz="2000" dirty="0" smtClean="0"/>
              <a:t> </a:t>
            </a:r>
            <a:r>
              <a:rPr lang="en-US" sz="2000" dirty="0" err="1" smtClean="0"/>
              <a:t>berbicara</a:t>
            </a:r>
            <a:r>
              <a:rPr lang="en-US" sz="2000" dirty="0" smtClean="0"/>
              <a:t> </a:t>
            </a:r>
            <a:r>
              <a:rPr lang="en-US" sz="2000" dirty="0" err="1"/>
              <a:t>sehingga</a:t>
            </a:r>
            <a:r>
              <a:rPr lang="en-US" sz="2000" dirty="0"/>
              <a:t> </a:t>
            </a:r>
            <a:r>
              <a:rPr lang="en-US" sz="2000" dirty="0" err="1"/>
              <a:t>berkeinginanlah</a:t>
            </a:r>
            <a:r>
              <a:rPr lang="en-US" sz="2000" dirty="0"/>
              <a:t> orang yang </a:t>
            </a:r>
            <a:r>
              <a:rPr lang="en-US" sz="2000" dirty="0" err="1"/>
              <a:t>ada</a:t>
            </a:r>
            <a:r>
              <a:rPr lang="en-US" sz="2000" dirty="0"/>
              <a:t> </a:t>
            </a:r>
            <a:r>
              <a:rPr lang="en-US" sz="2000" dirty="0" err="1"/>
              <a:t>penyakit</a:t>
            </a:r>
            <a:r>
              <a:rPr lang="en-US" sz="2000" dirty="0"/>
              <a:t> </a:t>
            </a:r>
            <a:r>
              <a:rPr lang="en-US" sz="2000" dirty="0" err="1"/>
              <a:t>dalam</a:t>
            </a:r>
            <a:r>
              <a:rPr lang="en-US" sz="2000" dirty="0"/>
              <a:t> </a:t>
            </a:r>
            <a:r>
              <a:rPr lang="en-US" sz="2000" dirty="0" err="1"/>
              <a:t>hatinya</a:t>
            </a:r>
            <a:r>
              <a:rPr lang="en-US" sz="2000" dirty="0"/>
              <a:t> </a:t>
            </a:r>
            <a:r>
              <a:rPr lang="en-US" sz="2000" dirty="0" smtClean="0"/>
              <a:t>(</a:t>
            </a:r>
            <a:r>
              <a:rPr lang="en-US" sz="2000" dirty="0" err="1" smtClean="0"/>
              <a:t>menfitnah</a:t>
            </a:r>
            <a:r>
              <a:rPr lang="en-US" sz="2000" dirty="0" smtClean="0"/>
              <a:t>) </a:t>
            </a:r>
            <a:r>
              <a:rPr lang="en-US" sz="2000" dirty="0" err="1" smtClean="0"/>
              <a:t>dan</a:t>
            </a:r>
            <a:r>
              <a:rPr lang="en-US" sz="2000" dirty="0" smtClean="0"/>
              <a:t> </a:t>
            </a:r>
            <a:r>
              <a:rPr lang="en-US" sz="2000" dirty="0" err="1" smtClean="0"/>
              <a:t>sebaliknya</a:t>
            </a:r>
            <a:r>
              <a:rPr lang="en-US" sz="2000" dirty="0" smtClean="0"/>
              <a:t>, </a:t>
            </a:r>
            <a:r>
              <a:rPr lang="en-US" sz="2000" dirty="0" err="1" smtClean="0"/>
              <a:t>berbicaralah</a:t>
            </a:r>
            <a:r>
              <a:rPr lang="en-US" sz="2000" dirty="0" smtClean="0"/>
              <a:t> </a:t>
            </a:r>
            <a:r>
              <a:rPr lang="en-US" sz="2000" dirty="0" err="1" smtClean="0"/>
              <a:t>dari</a:t>
            </a:r>
            <a:r>
              <a:rPr lang="en-US" sz="2000" dirty="0" smtClean="0"/>
              <a:t> </a:t>
            </a:r>
            <a:r>
              <a:rPr lang="en-US" sz="2000" dirty="0" err="1" smtClean="0"/>
              <a:t>perkataan</a:t>
            </a:r>
            <a:r>
              <a:rPr lang="en-US" sz="2000" dirty="0" smtClean="0"/>
              <a:t> </a:t>
            </a:r>
            <a:r>
              <a:rPr lang="en-US" sz="2000" dirty="0"/>
              <a:t>yang </a:t>
            </a:r>
            <a:r>
              <a:rPr lang="en-US" sz="2000" dirty="0" err="1" smtClean="0"/>
              <a:t>baik</a:t>
            </a:r>
            <a:r>
              <a:rPr lang="en-US" sz="2000" dirty="0"/>
              <a:t> </a:t>
            </a:r>
            <a:r>
              <a:rPr lang="en-US" sz="2000" dirty="0" smtClean="0"/>
              <a:t>(</a:t>
            </a:r>
            <a:r>
              <a:rPr lang="en-US" sz="2000" dirty="0" err="1" smtClean="0"/>
              <a:t>sesuai</a:t>
            </a:r>
            <a:r>
              <a:rPr lang="en-US" sz="2000" dirty="0" smtClean="0"/>
              <a:t> /</a:t>
            </a:r>
            <a:r>
              <a:rPr lang="en-US" sz="2000" dirty="0" err="1" smtClean="0"/>
              <a:t>sopan</a:t>
            </a:r>
            <a:r>
              <a:rPr lang="en-US" sz="2000" dirty="0" smtClean="0"/>
              <a:t>).</a:t>
            </a:r>
          </a:p>
          <a:p>
            <a:endParaRPr lang="en-US" sz="2400" dirty="0"/>
          </a:p>
        </p:txBody>
      </p:sp>
      <p:sp>
        <p:nvSpPr>
          <p:cNvPr id="5" name="Content Placeholder 2"/>
          <p:cNvSpPr txBox="1">
            <a:spLocks/>
          </p:cNvSpPr>
          <p:nvPr/>
        </p:nvSpPr>
        <p:spPr>
          <a:xfrm>
            <a:off x="369194" y="4055258"/>
            <a:ext cx="11681138" cy="1368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err="1" smtClean="0"/>
              <a:t>Qaulan</a:t>
            </a:r>
            <a:r>
              <a:rPr lang="en-US" sz="2000" i="1" dirty="0" smtClean="0"/>
              <a:t> </a:t>
            </a:r>
            <a:r>
              <a:rPr lang="en-US" sz="2000" i="1" dirty="0" err="1" smtClean="0"/>
              <a:t>Ma’fura</a:t>
            </a:r>
            <a:r>
              <a:rPr lang="en-US" sz="2000" i="1" dirty="0" smtClean="0"/>
              <a:t> </a:t>
            </a:r>
            <a:r>
              <a:rPr lang="en-US" sz="2000" dirty="0" smtClean="0"/>
              <a:t> (</a:t>
            </a:r>
            <a:r>
              <a:rPr lang="sv-SE" sz="2000" dirty="0" smtClean="0"/>
              <a:t>Al-Quran </a:t>
            </a:r>
            <a:r>
              <a:rPr lang="sv-SE" sz="2000" dirty="0"/>
              <a:t>menyebutnya 4 </a:t>
            </a:r>
            <a:r>
              <a:rPr lang="sv-SE" sz="2000" dirty="0" smtClean="0"/>
              <a:t>kali : anak yatim, orang miskin, sedekah, isteri nabi), </a:t>
            </a:r>
            <a:r>
              <a:rPr lang="en-US" sz="2000" dirty="0" err="1" smtClean="0"/>
              <a:t>ertinya</a:t>
            </a:r>
            <a:r>
              <a:rPr lang="en-US" sz="2000" dirty="0" smtClean="0"/>
              <a:t> : </a:t>
            </a:r>
          </a:p>
          <a:p>
            <a:pPr marL="0" indent="0">
              <a:buNone/>
            </a:pPr>
            <a:r>
              <a:rPr lang="sv-SE" sz="2000" dirty="0"/>
              <a:t>perkataan yang baik, </a:t>
            </a:r>
            <a:r>
              <a:rPr lang="sv-SE" sz="2000" dirty="0" smtClean="0"/>
              <a:t>ringkas, </a:t>
            </a:r>
            <a:r>
              <a:rPr lang="sv-SE" sz="2000" dirty="0"/>
              <a:t>santun, </a:t>
            </a:r>
            <a:r>
              <a:rPr lang="sv-SE" sz="2000" dirty="0" smtClean="0"/>
              <a:t>sopan, berkiasan (tidak </a:t>
            </a:r>
            <a:r>
              <a:rPr lang="sv-SE" sz="2000" dirty="0"/>
              <a:t>kasar</a:t>
            </a:r>
            <a:r>
              <a:rPr lang="sv-SE" sz="2000" dirty="0" smtClean="0"/>
              <a:t>).</a:t>
            </a:r>
          </a:p>
          <a:p>
            <a:pPr marL="0" indent="0">
              <a:buNone/>
            </a:pPr>
            <a:r>
              <a:rPr lang="en-US" sz="2000" dirty="0" err="1" smtClean="0"/>
              <a:t>Pembicaraan</a:t>
            </a:r>
            <a:r>
              <a:rPr lang="en-US" sz="2000" dirty="0" smtClean="0"/>
              <a:t> </a:t>
            </a:r>
            <a:r>
              <a:rPr lang="en-US" sz="2000" dirty="0"/>
              <a:t>yang </a:t>
            </a:r>
            <a:r>
              <a:rPr lang="en-US" sz="2000" u="sng" dirty="0" err="1" smtClean="0"/>
              <a:t>bermanfaat</a:t>
            </a:r>
            <a:r>
              <a:rPr lang="en-US" sz="2000" dirty="0" smtClean="0"/>
              <a:t>, </a:t>
            </a:r>
            <a:r>
              <a:rPr lang="en-US" sz="2000" dirty="0" err="1" smtClean="0"/>
              <a:t>menimbulkan</a:t>
            </a:r>
            <a:r>
              <a:rPr lang="en-US" sz="2000" dirty="0" smtClean="0"/>
              <a:t> </a:t>
            </a:r>
            <a:r>
              <a:rPr lang="en-US" sz="2000" u="sng" dirty="0" err="1"/>
              <a:t>kebaikan</a:t>
            </a:r>
            <a:r>
              <a:rPr lang="en-US" sz="2000" dirty="0"/>
              <a:t>. </a:t>
            </a:r>
            <a:r>
              <a:rPr lang="en-US" sz="2000" dirty="0" err="1" smtClean="0"/>
              <a:t>menangkap</a:t>
            </a:r>
            <a:r>
              <a:rPr lang="en-US" sz="2000" dirty="0" smtClean="0"/>
              <a:t> </a:t>
            </a:r>
            <a:r>
              <a:rPr lang="en-US" sz="2000" dirty="0" err="1"/>
              <a:t>ke</a:t>
            </a:r>
            <a:r>
              <a:rPr lang="en-US" sz="2000" dirty="0"/>
              <a:t> </a:t>
            </a:r>
            <a:r>
              <a:rPr lang="en-US" sz="2000" u="sng" dirty="0" err="1"/>
              <a:t>dalam</a:t>
            </a:r>
            <a:r>
              <a:rPr lang="en-US" sz="2000" u="sng" dirty="0"/>
              <a:t> </a:t>
            </a:r>
            <a:r>
              <a:rPr lang="en-US" sz="2000" u="sng" dirty="0" err="1"/>
              <a:t>jiwa</a:t>
            </a:r>
            <a:r>
              <a:rPr lang="en-US" sz="2000" dirty="0"/>
              <a:t>, </a:t>
            </a:r>
            <a:r>
              <a:rPr lang="en-US" sz="2000" dirty="0" err="1"/>
              <a:t>sehingga</a:t>
            </a:r>
            <a:r>
              <a:rPr lang="en-US" sz="2000" dirty="0"/>
              <a:t> yang </a:t>
            </a:r>
            <a:r>
              <a:rPr lang="en-US" sz="2000" dirty="0" err="1"/>
              <a:t>diajak</a:t>
            </a:r>
            <a:r>
              <a:rPr lang="en-US" sz="2000" dirty="0"/>
              <a:t> </a:t>
            </a:r>
            <a:r>
              <a:rPr lang="en-US" sz="2000" dirty="0" err="1"/>
              <a:t>bicara</a:t>
            </a:r>
            <a:r>
              <a:rPr lang="en-US" sz="2000" dirty="0"/>
              <a:t> </a:t>
            </a:r>
            <a:r>
              <a:rPr lang="en-US" sz="2000" dirty="0" err="1"/>
              <a:t>tidak</a:t>
            </a:r>
            <a:r>
              <a:rPr lang="en-US" sz="2000" dirty="0"/>
              <a:t> </a:t>
            </a:r>
            <a:endParaRPr lang="en-US" sz="2000" dirty="0" smtClean="0"/>
          </a:p>
          <a:p>
            <a:pPr lvl="1"/>
            <a:r>
              <a:rPr lang="en-US" sz="2000" dirty="0" err="1" smtClean="0"/>
              <a:t>merasa</a:t>
            </a:r>
            <a:r>
              <a:rPr lang="en-US" sz="2000" dirty="0" smtClean="0"/>
              <a:t> </a:t>
            </a:r>
            <a:r>
              <a:rPr lang="en-US" sz="2000" dirty="0" err="1"/>
              <a:t>dianggap</a:t>
            </a:r>
            <a:r>
              <a:rPr lang="en-US" sz="2000" dirty="0"/>
              <a:t> </a:t>
            </a:r>
            <a:r>
              <a:rPr lang="en-US" sz="2000" u="sng" dirty="0" err="1"/>
              <a:t>bodoh</a:t>
            </a:r>
            <a:r>
              <a:rPr lang="en-US" sz="2000" dirty="0"/>
              <a:t> (</a:t>
            </a:r>
            <a:r>
              <a:rPr lang="en-US" sz="2000" i="1" dirty="0" err="1"/>
              <a:t>safih</a:t>
            </a:r>
            <a:r>
              <a:rPr lang="en-US" sz="2000" dirty="0"/>
              <a:t>); </a:t>
            </a:r>
            <a:endParaRPr lang="en-US" sz="2000" dirty="0" smtClean="0"/>
          </a:p>
          <a:p>
            <a:pPr lvl="1"/>
            <a:r>
              <a:rPr lang="en-US" sz="2000" dirty="0" err="1" smtClean="0"/>
              <a:t>tiada</a:t>
            </a:r>
            <a:r>
              <a:rPr lang="en-US" sz="2000" dirty="0" smtClean="0"/>
              <a:t> </a:t>
            </a:r>
            <a:r>
              <a:rPr lang="en-US" sz="2000" u="sng" dirty="0" err="1" smtClean="0"/>
              <a:t>penyesalan</a:t>
            </a:r>
            <a:r>
              <a:rPr lang="en-US" sz="2000" dirty="0" smtClean="0"/>
              <a:t> </a:t>
            </a:r>
            <a:r>
              <a:rPr lang="en-US" sz="2000" dirty="0" err="1"/>
              <a:t>ketika</a:t>
            </a:r>
            <a:r>
              <a:rPr lang="en-US" sz="2000" dirty="0"/>
              <a:t> </a:t>
            </a:r>
            <a:r>
              <a:rPr lang="en-US" sz="2000" dirty="0" err="1"/>
              <a:t>tidak</a:t>
            </a:r>
            <a:r>
              <a:rPr lang="en-US" sz="2000" dirty="0"/>
              <a:t> </a:t>
            </a:r>
            <a:r>
              <a:rPr lang="en-US" sz="2000" dirty="0" err="1" smtClean="0"/>
              <a:t>mampu</a:t>
            </a:r>
            <a:r>
              <a:rPr lang="en-US" sz="2000" dirty="0" smtClean="0"/>
              <a:t> </a:t>
            </a:r>
            <a:r>
              <a:rPr lang="en-US" sz="2000" dirty="0" err="1" smtClean="0"/>
              <a:t>memberi</a:t>
            </a:r>
            <a:r>
              <a:rPr lang="en-US" sz="2000" dirty="0" smtClean="0"/>
              <a:t> /</a:t>
            </a:r>
            <a:r>
              <a:rPr lang="en-US" sz="2000" dirty="0" err="1" smtClean="0"/>
              <a:t>membantu</a:t>
            </a:r>
            <a:r>
              <a:rPr lang="en-US" sz="2000" dirty="0"/>
              <a:t>; </a:t>
            </a:r>
            <a:endParaRPr lang="en-US" sz="2000" dirty="0" smtClean="0"/>
          </a:p>
          <a:p>
            <a:pPr lvl="1"/>
            <a:r>
              <a:rPr lang="en-US" sz="2000" dirty="0" err="1" smtClean="0"/>
              <a:t>Perkataan</a:t>
            </a:r>
            <a:r>
              <a:rPr lang="en-US" sz="2000" dirty="0" smtClean="0"/>
              <a:t> </a:t>
            </a:r>
            <a:r>
              <a:rPr lang="en-US" sz="2000" dirty="0"/>
              <a:t>yang </a:t>
            </a:r>
            <a:r>
              <a:rPr lang="en-US" sz="2000" dirty="0" err="1"/>
              <a:t>tidak</a:t>
            </a:r>
            <a:r>
              <a:rPr lang="en-US" sz="2000" dirty="0"/>
              <a:t> </a:t>
            </a:r>
            <a:r>
              <a:rPr lang="en-US" sz="2000" u="sng" dirty="0" err="1" smtClean="0"/>
              <a:t>menyakitkan</a:t>
            </a:r>
            <a:r>
              <a:rPr lang="sv-SE" sz="2000" dirty="0"/>
              <a:t> </a:t>
            </a:r>
            <a:r>
              <a:rPr lang="sv-SE" sz="2000" dirty="0" smtClean="0"/>
              <a:t>atau </a:t>
            </a:r>
            <a:r>
              <a:rPr lang="sv-SE" sz="2000" u="sng" dirty="0"/>
              <a:t>menyinggung</a:t>
            </a:r>
            <a:r>
              <a:rPr lang="sv-SE" sz="2000" dirty="0"/>
              <a:t> perasaan.</a:t>
            </a:r>
            <a:endParaRPr lang="en-US" sz="2000" u="sng" dirty="0"/>
          </a:p>
        </p:txBody>
      </p:sp>
    </p:spTree>
    <p:extLst>
      <p:ext uri="{BB962C8B-B14F-4D97-AF65-F5344CB8AC3E}">
        <p14:creationId xmlns:p14="http://schemas.microsoft.com/office/powerpoint/2010/main" val="2182575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133306"/>
            <a:ext cx="10515600" cy="1325563"/>
          </a:xfrm>
        </p:spPr>
        <p:txBody>
          <a:bodyPr/>
          <a:lstStyle/>
          <a:p>
            <a:pPr algn="ctr"/>
            <a:r>
              <a:rPr lang="en-US" b="1" dirty="0"/>
              <a:t> </a:t>
            </a:r>
            <a:r>
              <a:rPr lang="en-US" sz="3200" b="1" dirty="0" smtClean="0"/>
              <a:t>5. </a:t>
            </a:r>
            <a:r>
              <a:rPr lang="en-US" sz="3200" b="1" u="sng" dirty="0" err="1" smtClean="0"/>
              <a:t>Prinsip</a:t>
            </a:r>
            <a:r>
              <a:rPr lang="en-US" sz="3200" b="1" u="sng" dirty="0"/>
              <a:t> </a:t>
            </a:r>
            <a:r>
              <a:rPr lang="en-US" sz="3200" b="1" i="1" u="sng" dirty="0" err="1"/>
              <a:t>Qaulan</a:t>
            </a:r>
            <a:r>
              <a:rPr lang="en-US" sz="3200" b="1" i="1" u="sng" dirty="0"/>
              <a:t> </a:t>
            </a:r>
            <a:r>
              <a:rPr lang="en-US" sz="3200" b="1" i="1" u="sng" dirty="0" err="1"/>
              <a:t>Layyina</a:t>
            </a:r>
            <a:r>
              <a:rPr lang="en-US" sz="3200" u="sng" dirty="0"/>
              <a:t> </a:t>
            </a:r>
            <a:r>
              <a:rPr lang="ar-AE" sz="3200" b="1" u="sng" dirty="0" smtClean="0"/>
              <a:t>قَوْلًا </a:t>
            </a:r>
            <a:r>
              <a:rPr lang="ar-AE" sz="3200" b="1" u="sng" dirty="0"/>
              <a:t>لَيِّنًا</a:t>
            </a:r>
            <a:r>
              <a:rPr lang="ar-AE" sz="3200" dirty="0"/>
              <a:t>)</a:t>
            </a:r>
            <a:r>
              <a:rPr lang="en-US" sz="3200" b="1" i="1" dirty="0" smtClean="0"/>
              <a:t>)</a:t>
            </a:r>
            <a:br>
              <a:rPr lang="en-US" sz="3200" b="1" i="1" dirty="0" smtClean="0"/>
            </a:br>
            <a:r>
              <a:rPr lang="en-US" sz="3200" i="1" dirty="0" err="1" smtClean="0"/>
              <a:t>Perkataan</a:t>
            </a:r>
            <a:r>
              <a:rPr lang="en-US" sz="3200" i="1" dirty="0" smtClean="0"/>
              <a:t> </a:t>
            </a:r>
            <a:r>
              <a:rPr lang="en-US" sz="3200" i="1" dirty="0"/>
              <a:t>yang </a:t>
            </a:r>
            <a:r>
              <a:rPr lang="en-US" sz="3200" i="1" u="sng" dirty="0" err="1" smtClean="0">
                <a:solidFill>
                  <a:srgbClr val="C00000"/>
                </a:solidFill>
              </a:rPr>
              <a:t>lembut</a:t>
            </a:r>
            <a:endParaRPr lang="en-US" sz="3200" u="sng" dirty="0">
              <a:solidFill>
                <a:srgbClr val="C00000"/>
              </a:solidFill>
            </a:endParaRPr>
          </a:p>
        </p:txBody>
      </p:sp>
      <p:sp>
        <p:nvSpPr>
          <p:cNvPr id="3" name="Content Placeholder 2"/>
          <p:cNvSpPr>
            <a:spLocks noGrp="1"/>
          </p:cNvSpPr>
          <p:nvPr>
            <p:ph idx="1"/>
          </p:nvPr>
        </p:nvSpPr>
        <p:spPr>
          <a:xfrm>
            <a:off x="270456" y="1658200"/>
            <a:ext cx="11681138" cy="2785011"/>
          </a:xfrm>
          <a:solidFill>
            <a:schemeClr val="accent1">
              <a:lumMod val="20000"/>
              <a:lumOff val="80000"/>
            </a:schemeClr>
          </a:solidFill>
          <a:ln>
            <a:solidFill>
              <a:schemeClr val="tx1"/>
            </a:solidFill>
          </a:ln>
        </p:spPr>
        <p:txBody>
          <a:bodyPr>
            <a:normAutofit/>
          </a:bodyPr>
          <a:lstStyle/>
          <a:p>
            <a:pPr marL="0" indent="0" algn="ctr">
              <a:buNone/>
            </a:pPr>
            <a:r>
              <a:rPr lang="en-US" sz="2400" dirty="0" smtClean="0"/>
              <a:t>Surah </a:t>
            </a:r>
            <a:r>
              <a:rPr lang="en-US" sz="2400" dirty="0" err="1" smtClean="0"/>
              <a:t>Thaha</a:t>
            </a:r>
            <a:r>
              <a:rPr lang="en-US" sz="2400" dirty="0" smtClean="0"/>
              <a:t> </a:t>
            </a:r>
            <a:r>
              <a:rPr lang="en-US" sz="2400" dirty="0" err="1" smtClean="0"/>
              <a:t>Ayat</a:t>
            </a:r>
            <a:r>
              <a:rPr lang="en-US" sz="2400" dirty="0" smtClean="0"/>
              <a:t> 43 – 44</a:t>
            </a:r>
          </a:p>
          <a:p>
            <a:pPr marL="0" indent="0" algn="ctr">
              <a:buNone/>
            </a:pPr>
            <a:endParaRPr lang="en-US" sz="2400" dirty="0"/>
          </a:p>
          <a:p>
            <a:pPr marL="0" indent="0" algn="ctr">
              <a:buNone/>
            </a:pPr>
            <a:r>
              <a:rPr lang="en-US" sz="2400" dirty="0" smtClean="0"/>
              <a:t>(44)</a:t>
            </a:r>
            <a:r>
              <a:rPr lang="ar-AE" sz="2400" dirty="0" smtClean="0"/>
              <a:t>فَقُولَا </a:t>
            </a:r>
            <a:r>
              <a:rPr lang="ar-AE" sz="2400" dirty="0"/>
              <a:t>لَهُ قَوْلًا لَيِّنًا لَعَلَّهُ يَتَذَكَّرُ أَوْ </a:t>
            </a:r>
            <a:r>
              <a:rPr lang="ar-AE" sz="2400" dirty="0" smtClean="0"/>
              <a:t>يَخْشَىٰ</a:t>
            </a:r>
            <a:r>
              <a:rPr lang="en-US" sz="2400" dirty="0" smtClean="0"/>
              <a:t> (43) </a:t>
            </a:r>
            <a:r>
              <a:rPr lang="ar-AE" sz="2400" dirty="0" smtClean="0"/>
              <a:t>أاذْهَبَا إِلَىٰ فِرْعَوْنَ إِنَّهُ طَغَىٰ</a:t>
            </a:r>
            <a:r>
              <a:rPr lang="en-US" sz="2400" dirty="0" smtClean="0"/>
              <a:t> </a:t>
            </a:r>
            <a:r>
              <a:rPr lang="ar-AE" sz="2400" dirty="0" smtClean="0"/>
              <a:t/>
            </a:r>
            <a:br>
              <a:rPr lang="ar-AE" sz="2400" dirty="0" smtClean="0"/>
            </a:br>
            <a:endParaRPr lang="en-US" sz="2400" dirty="0" smtClean="0"/>
          </a:p>
          <a:p>
            <a:pPr marL="0" indent="0" algn="ctr" fontAlgn="base">
              <a:buNone/>
            </a:pPr>
            <a:r>
              <a:rPr lang="en-US" sz="2400" dirty="0" err="1"/>
              <a:t>Pergilah</a:t>
            </a:r>
            <a:r>
              <a:rPr lang="en-US" sz="2400" dirty="0"/>
              <a:t> </a:t>
            </a:r>
            <a:r>
              <a:rPr lang="en-US" sz="2400" dirty="0" err="1"/>
              <a:t>kamu</a:t>
            </a:r>
            <a:r>
              <a:rPr lang="en-US" sz="2400" dirty="0"/>
              <a:t> </a:t>
            </a:r>
            <a:r>
              <a:rPr lang="en-US" sz="2400" dirty="0" err="1"/>
              <a:t>berdua</a:t>
            </a:r>
            <a:r>
              <a:rPr lang="en-US" sz="2400" dirty="0"/>
              <a:t> </a:t>
            </a:r>
            <a:r>
              <a:rPr lang="en-US" sz="2400" dirty="0" err="1"/>
              <a:t>kepada</a:t>
            </a:r>
            <a:r>
              <a:rPr lang="en-US" sz="2400" dirty="0"/>
              <a:t> </a:t>
            </a:r>
            <a:r>
              <a:rPr lang="en-US" sz="2400" dirty="0" err="1"/>
              <a:t>Fir'aun</a:t>
            </a:r>
            <a:r>
              <a:rPr lang="en-US" sz="2400" dirty="0"/>
              <a:t>, </a:t>
            </a:r>
            <a:r>
              <a:rPr lang="en-US" sz="2400" dirty="0" err="1"/>
              <a:t>sesungguhnya</a:t>
            </a:r>
            <a:r>
              <a:rPr lang="en-US" sz="2400" dirty="0"/>
              <a:t> </a:t>
            </a:r>
            <a:r>
              <a:rPr lang="en-US" sz="2400" dirty="0" err="1"/>
              <a:t>dia</a:t>
            </a:r>
            <a:r>
              <a:rPr lang="en-US" sz="2400" dirty="0"/>
              <a:t> </a:t>
            </a:r>
            <a:r>
              <a:rPr lang="en-US" sz="2400" dirty="0" err="1"/>
              <a:t>telah</a:t>
            </a:r>
            <a:r>
              <a:rPr lang="en-US" sz="2400" dirty="0"/>
              <a:t> </a:t>
            </a:r>
            <a:r>
              <a:rPr lang="en-US" sz="2400" dirty="0" err="1"/>
              <a:t>melampaui</a:t>
            </a:r>
            <a:r>
              <a:rPr lang="en-US" sz="2400" dirty="0"/>
              <a:t> </a:t>
            </a:r>
            <a:r>
              <a:rPr lang="en-US" sz="2400" dirty="0" err="1" smtClean="0"/>
              <a:t>batas</a:t>
            </a:r>
            <a:r>
              <a:rPr lang="en-US" sz="2400" dirty="0" smtClean="0"/>
              <a:t>.</a:t>
            </a:r>
            <a:r>
              <a:rPr lang="en-US" sz="2400" dirty="0"/>
              <a:t> </a:t>
            </a:r>
            <a:r>
              <a:rPr lang="en-US" sz="2400" dirty="0" err="1" smtClean="0"/>
              <a:t>Maka</a:t>
            </a:r>
            <a:r>
              <a:rPr lang="en-US" sz="2400" dirty="0" smtClean="0"/>
              <a:t> </a:t>
            </a:r>
            <a:r>
              <a:rPr lang="en-US" sz="2400" dirty="0" err="1"/>
              <a:t>berbicaralah</a:t>
            </a:r>
            <a:r>
              <a:rPr lang="en-US" sz="2400" dirty="0"/>
              <a:t> </a:t>
            </a:r>
            <a:r>
              <a:rPr lang="en-US" sz="2400" dirty="0" err="1"/>
              <a:t>kamu</a:t>
            </a:r>
            <a:r>
              <a:rPr lang="en-US" sz="2400" dirty="0"/>
              <a:t> </a:t>
            </a:r>
            <a:r>
              <a:rPr lang="en-US" sz="2400" dirty="0" err="1"/>
              <a:t>berdua</a:t>
            </a:r>
            <a:r>
              <a:rPr lang="en-US" sz="2400" dirty="0"/>
              <a:t> </a:t>
            </a:r>
            <a:r>
              <a:rPr lang="en-US" sz="2400" dirty="0" err="1"/>
              <a:t>kepadanya</a:t>
            </a:r>
            <a:r>
              <a:rPr lang="en-US" sz="2400" dirty="0"/>
              <a:t> </a:t>
            </a:r>
            <a:r>
              <a:rPr lang="en-US" sz="2400" dirty="0" err="1"/>
              <a:t>dengan</a:t>
            </a:r>
            <a:r>
              <a:rPr lang="en-US" sz="2400" dirty="0"/>
              <a:t> kata-kata yang </a:t>
            </a:r>
            <a:r>
              <a:rPr lang="en-US" sz="2400" dirty="0" err="1"/>
              <a:t>lemah</a:t>
            </a:r>
            <a:r>
              <a:rPr lang="en-US" sz="2400" dirty="0"/>
              <a:t> </a:t>
            </a:r>
            <a:r>
              <a:rPr lang="en-US" sz="2400" dirty="0" err="1"/>
              <a:t>lembut</a:t>
            </a:r>
            <a:r>
              <a:rPr lang="en-US" sz="2400" dirty="0"/>
              <a:t>, </a:t>
            </a:r>
            <a:r>
              <a:rPr lang="en-US" sz="2400" dirty="0" err="1"/>
              <a:t>mudah-mudahan</a:t>
            </a:r>
            <a:r>
              <a:rPr lang="en-US" sz="2400" dirty="0"/>
              <a:t> </a:t>
            </a:r>
            <a:r>
              <a:rPr lang="en-US" sz="2400" dirty="0" err="1"/>
              <a:t>ia</a:t>
            </a:r>
            <a:r>
              <a:rPr lang="en-US" sz="2400" dirty="0"/>
              <a:t> </a:t>
            </a:r>
            <a:r>
              <a:rPr lang="en-US" sz="2400" dirty="0" err="1"/>
              <a:t>ingat</a:t>
            </a:r>
            <a:r>
              <a:rPr lang="en-US" sz="2400" dirty="0"/>
              <a:t> </a:t>
            </a:r>
            <a:r>
              <a:rPr lang="en-US" sz="2400" dirty="0" err="1"/>
              <a:t>atau</a:t>
            </a:r>
            <a:r>
              <a:rPr lang="en-US" sz="2400" dirty="0"/>
              <a:t> </a:t>
            </a:r>
            <a:r>
              <a:rPr lang="en-US" sz="2400" dirty="0" err="1"/>
              <a:t>takut</a:t>
            </a:r>
            <a:r>
              <a:rPr lang="en-US" sz="2400" dirty="0"/>
              <a:t>".</a:t>
            </a:r>
          </a:p>
        </p:txBody>
      </p:sp>
      <p:sp>
        <p:nvSpPr>
          <p:cNvPr id="5" name="Content Placeholder 2"/>
          <p:cNvSpPr txBox="1">
            <a:spLocks/>
          </p:cNvSpPr>
          <p:nvPr/>
        </p:nvSpPr>
        <p:spPr>
          <a:xfrm>
            <a:off x="853225" y="4642542"/>
            <a:ext cx="10515600" cy="1368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err="1" smtClean="0"/>
              <a:t>Qaulan</a:t>
            </a:r>
            <a:r>
              <a:rPr lang="en-US" sz="2400" i="1" dirty="0" smtClean="0"/>
              <a:t> </a:t>
            </a:r>
            <a:r>
              <a:rPr lang="en-US" sz="2400" i="1" dirty="0" err="1" smtClean="0"/>
              <a:t>Layyina</a:t>
            </a:r>
            <a:r>
              <a:rPr lang="en-US" sz="2400" dirty="0" smtClean="0"/>
              <a:t> </a:t>
            </a:r>
            <a:r>
              <a:rPr lang="en-US" sz="2400" dirty="0" err="1" smtClean="0"/>
              <a:t>ertinya</a:t>
            </a:r>
            <a:r>
              <a:rPr lang="en-US" sz="2400" dirty="0" smtClean="0"/>
              <a:t> :</a:t>
            </a:r>
          </a:p>
          <a:p>
            <a:pPr marL="0" indent="0">
              <a:buNone/>
            </a:pPr>
            <a:r>
              <a:rPr lang="sv-SE" sz="2400" dirty="0"/>
              <a:t>kata-kata yang sederhana , halus, lembut, dan tidak </a:t>
            </a:r>
            <a:r>
              <a:rPr lang="sv-SE" sz="2400" dirty="0" smtClean="0"/>
              <a:t>angkuh;</a:t>
            </a:r>
          </a:p>
          <a:p>
            <a:pPr marL="0" indent="0">
              <a:buNone/>
            </a:pPr>
            <a:r>
              <a:rPr lang="en-US" sz="2400" dirty="0" err="1" smtClean="0"/>
              <a:t>Kelembutan</a:t>
            </a:r>
            <a:r>
              <a:rPr lang="en-US" sz="2400" dirty="0" smtClean="0"/>
              <a:t> </a:t>
            </a:r>
            <a:r>
              <a:rPr lang="en-US" sz="2400" dirty="0" err="1" smtClean="0"/>
              <a:t>pada</a:t>
            </a:r>
            <a:r>
              <a:rPr lang="en-US" sz="2400" dirty="0" smtClean="0"/>
              <a:t> </a:t>
            </a:r>
            <a:r>
              <a:rPr lang="en-US" sz="2400" dirty="0" err="1" smtClean="0"/>
              <a:t>pembicaraan</a:t>
            </a:r>
            <a:r>
              <a:rPr lang="en-US" sz="2400" dirty="0" smtClean="0"/>
              <a:t>, </a:t>
            </a:r>
            <a:r>
              <a:rPr lang="en-US" sz="2400" dirty="0" err="1" smtClean="0"/>
              <a:t>gerak</a:t>
            </a:r>
            <a:r>
              <a:rPr lang="en-US" sz="2400" dirty="0" smtClean="0"/>
              <a:t> </a:t>
            </a:r>
            <a:r>
              <a:rPr lang="en-US" sz="2400" dirty="0" err="1" smtClean="0"/>
              <a:t>tubuh</a:t>
            </a:r>
            <a:r>
              <a:rPr lang="en-US" sz="2400" dirty="0" smtClean="0"/>
              <a:t> , air </a:t>
            </a:r>
            <a:r>
              <a:rPr lang="en-US" sz="2400" dirty="0" err="1" smtClean="0"/>
              <a:t>muka</a:t>
            </a:r>
            <a:r>
              <a:rPr lang="en-US" sz="2400" dirty="0" smtClean="0"/>
              <a:t>, </a:t>
            </a:r>
            <a:r>
              <a:rPr lang="en-US" sz="2400" dirty="0" err="1" smtClean="0"/>
              <a:t>lenggok</a:t>
            </a:r>
            <a:r>
              <a:rPr lang="en-US" sz="2400" dirty="0" smtClean="0"/>
              <a:t> </a:t>
            </a:r>
            <a:r>
              <a:rPr lang="en-US" sz="2400" dirty="0" err="1" smtClean="0"/>
              <a:t>bahasa</a:t>
            </a:r>
            <a:r>
              <a:rPr lang="en-US" sz="2400" dirty="0" smtClean="0"/>
              <a:t>, nada, </a:t>
            </a:r>
            <a:r>
              <a:rPr lang="en-US" sz="2400" dirty="0" err="1" smtClean="0"/>
              <a:t>perkataan</a:t>
            </a:r>
            <a:r>
              <a:rPr lang="en-US" sz="2400" dirty="0" smtClean="0"/>
              <a:t>, </a:t>
            </a:r>
            <a:r>
              <a:rPr lang="en-US" sz="2400" dirty="0" err="1" smtClean="0"/>
              <a:t>keakraban</a:t>
            </a:r>
            <a:r>
              <a:rPr lang="en-US" sz="2400" dirty="0" smtClean="0"/>
              <a:t>, </a:t>
            </a:r>
            <a:r>
              <a:rPr lang="en-US" sz="2400" dirty="0" err="1" smtClean="0"/>
              <a:t>keramahan</a:t>
            </a:r>
            <a:r>
              <a:rPr lang="en-US" sz="2400" dirty="0" smtClean="0"/>
              <a:t> -  </a:t>
            </a:r>
            <a:r>
              <a:rPr lang="en-US" sz="2400" dirty="0" err="1" smtClean="0"/>
              <a:t>sehingga</a:t>
            </a:r>
            <a:r>
              <a:rPr lang="en-US" sz="2400" dirty="0" smtClean="0"/>
              <a:t> </a:t>
            </a:r>
            <a:r>
              <a:rPr lang="en-US" sz="2400" dirty="0" err="1"/>
              <a:t>dapat</a:t>
            </a:r>
            <a:r>
              <a:rPr lang="en-US" sz="2400" dirty="0"/>
              <a:t> </a:t>
            </a:r>
            <a:r>
              <a:rPr lang="en-US" sz="2400" dirty="0" err="1"/>
              <a:t>menyentuh</a:t>
            </a:r>
            <a:r>
              <a:rPr lang="en-US" sz="2400" dirty="0"/>
              <a:t> </a:t>
            </a:r>
            <a:r>
              <a:rPr lang="en-US" sz="2400" dirty="0" err="1"/>
              <a:t>hati</a:t>
            </a:r>
            <a:r>
              <a:rPr lang="en-US" sz="2400" dirty="0"/>
              <a:t> (</a:t>
            </a:r>
            <a:r>
              <a:rPr lang="en-US" sz="2400" dirty="0" err="1" smtClean="0"/>
              <a:t>maksudnya</a:t>
            </a:r>
            <a:r>
              <a:rPr lang="en-US" sz="2400" dirty="0" smtClean="0"/>
              <a:t> </a:t>
            </a:r>
            <a:r>
              <a:rPr lang="en-US" sz="2400" dirty="0" err="1"/>
              <a:t>tidak</a:t>
            </a:r>
            <a:r>
              <a:rPr lang="en-US" sz="2400" dirty="0"/>
              <a:t> </a:t>
            </a:r>
            <a:r>
              <a:rPr lang="en-US" sz="2400" u="sng" dirty="0" err="1"/>
              <a:t>mengeraskan</a:t>
            </a:r>
            <a:r>
              <a:rPr lang="en-US" sz="2400" dirty="0"/>
              <a:t> </a:t>
            </a:r>
            <a:r>
              <a:rPr lang="en-US" sz="2400" dirty="0" err="1"/>
              <a:t>suara</a:t>
            </a:r>
            <a:r>
              <a:rPr lang="en-US" sz="2400" dirty="0"/>
              <a:t>, </a:t>
            </a:r>
            <a:r>
              <a:rPr lang="en-US" sz="2400" dirty="0" err="1"/>
              <a:t>seperti</a:t>
            </a:r>
            <a:r>
              <a:rPr lang="en-US" sz="2400" dirty="0"/>
              <a:t> </a:t>
            </a:r>
            <a:r>
              <a:rPr lang="en-US" sz="2400" dirty="0" err="1"/>
              <a:t>membentak</a:t>
            </a:r>
            <a:r>
              <a:rPr lang="en-US" sz="2400" dirty="0"/>
              <a:t>, </a:t>
            </a:r>
            <a:r>
              <a:rPr lang="en-US" sz="2400" dirty="0" err="1"/>
              <a:t>meninggikan</a:t>
            </a:r>
            <a:r>
              <a:rPr lang="en-US" sz="2400" dirty="0"/>
              <a:t> </a:t>
            </a:r>
            <a:r>
              <a:rPr lang="en-US" sz="2400" dirty="0" err="1"/>
              <a:t>suara</a:t>
            </a:r>
            <a:r>
              <a:rPr lang="en-US" sz="2400" dirty="0" smtClean="0"/>
              <a:t>.)</a:t>
            </a:r>
            <a:endParaRPr lang="en-US" sz="2400" dirty="0"/>
          </a:p>
        </p:txBody>
      </p:sp>
    </p:spTree>
    <p:extLst>
      <p:ext uri="{BB962C8B-B14F-4D97-AF65-F5344CB8AC3E}">
        <p14:creationId xmlns:p14="http://schemas.microsoft.com/office/powerpoint/2010/main" val="7442184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25" y="133306"/>
            <a:ext cx="10515600" cy="1325563"/>
          </a:xfrm>
        </p:spPr>
        <p:txBody>
          <a:bodyPr/>
          <a:lstStyle/>
          <a:p>
            <a:pPr algn="ctr"/>
            <a:r>
              <a:rPr lang="en-US" b="1" dirty="0"/>
              <a:t> </a:t>
            </a:r>
            <a:r>
              <a:rPr lang="en-US" sz="3200" b="1" dirty="0" smtClean="0"/>
              <a:t>6. </a:t>
            </a:r>
            <a:r>
              <a:rPr lang="en-US" sz="3200" b="1" u="sng" dirty="0" err="1" smtClean="0"/>
              <a:t>Prinsip</a:t>
            </a:r>
            <a:r>
              <a:rPr lang="en-US" sz="3200" b="1" u="sng" dirty="0"/>
              <a:t> </a:t>
            </a:r>
            <a:r>
              <a:rPr lang="en-US" sz="3200" b="1" i="1" u="sng" dirty="0" err="1"/>
              <a:t>Qaulan</a:t>
            </a:r>
            <a:r>
              <a:rPr lang="en-US" sz="3200" b="1" i="1" u="sng" dirty="0"/>
              <a:t> </a:t>
            </a:r>
            <a:r>
              <a:rPr lang="en-US" sz="3200" b="1" i="1" u="sng" dirty="0" err="1"/>
              <a:t>Sadida</a:t>
            </a:r>
            <a:r>
              <a:rPr lang="en-US" sz="3200" u="sng" dirty="0"/>
              <a:t> </a:t>
            </a:r>
            <a:r>
              <a:rPr lang="ar-AE" sz="3200" b="1" u="sng" dirty="0" smtClean="0"/>
              <a:t>قَوْلًا </a:t>
            </a:r>
            <a:r>
              <a:rPr lang="ar-AE" sz="3200" b="1" u="sng" dirty="0"/>
              <a:t>سَدِيدًا</a:t>
            </a:r>
            <a:r>
              <a:rPr lang="ar-AE" sz="3200" dirty="0" smtClean="0"/>
              <a:t>)</a:t>
            </a:r>
            <a:r>
              <a:rPr lang="en-US" sz="3200" dirty="0" smtClean="0"/>
              <a:t>)</a:t>
            </a:r>
            <a:br>
              <a:rPr lang="en-US" sz="3200" dirty="0" smtClean="0"/>
            </a:br>
            <a:r>
              <a:rPr lang="en-US" sz="3200" i="1" dirty="0" err="1" smtClean="0"/>
              <a:t>Perkataan</a:t>
            </a:r>
            <a:r>
              <a:rPr lang="en-US" sz="3200" i="1" dirty="0" smtClean="0"/>
              <a:t> </a:t>
            </a:r>
            <a:r>
              <a:rPr lang="en-US" sz="3200" i="1" dirty="0"/>
              <a:t>yang </a:t>
            </a:r>
            <a:r>
              <a:rPr lang="en-US" sz="3200" i="1" u="sng" dirty="0" err="1" smtClean="0">
                <a:solidFill>
                  <a:srgbClr val="C00000"/>
                </a:solidFill>
              </a:rPr>
              <a:t>Benar</a:t>
            </a:r>
            <a:endParaRPr lang="en-US" sz="3200" u="sng" dirty="0">
              <a:solidFill>
                <a:srgbClr val="C00000"/>
              </a:solidFill>
            </a:endParaRPr>
          </a:p>
        </p:txBody>
      </p:sp>
      <p:sp>
        <p:nvSpPr>
          <p:cNvPr id="3" name="Content Placeholder 2"/>
          <p:cNvSpPr>
            <a:spLocks noGrp="1"/>
          </p:cNvSpPr>
          <p:nvPr>
            <p:ph idx="1"/>
          </p:nvPr>
        </p:nvSpPr>
        <p:spPr>
          <a:xfrm>
            <a:off x="270456" y="1658200"/>
            <a:ext cx="11681138" cy="2785011"/>
          </a:xfrm>
          <a:solidFill>
            <a:schemeClr val="accent1">
              <a:lumMod val="20000"/>
              <a:lumOff val="80000"/>
            </a:schemeClr>
          </a:solidFill>
          <a:ln>
            <a:solidFill>
              <a:schemeClr val="tx1"/>
            </a:solidFill>
          </a:ln>
        </p:spPr>
        <p:txBody>
          <a:bodyPr>
            <a:normAutofit lnSpcReduction="10000"/>
          </a:bodyPr>
          <a:lstStyle/>
          <a:p>
            <a:pPr marL="0" indent="0" algn="ctr">
              <a:buNone/>
            </a:pPr>
            <a:r>
              <a:rPr lang="en-US" sz="2400" dirty="0" smtClean="0"/>
              <a:t>Surah </a:t>
            </a:r>
            <a:r>
              <a:rPr lang="en-US" sz="2400" dirty="0" err="1" smtClean="0"/>
              <a:t>Annisa</a:t>
            </a:r>
            <a:r>
              <a:rPr lang="en-US" sz="2400" dirty="0" smtClean="0"/>
              <a:t> </a:t>
            </a:r>
            <a:r>
              <a:rPr lang="en-US" sz="2400" dirty="0" err="1" smtClean="0"/>
              <a:t>Ayat</a:t>
            </a:r>
            <a:r>
              <a:rPr lang="en-US" sz="2400" dirty="0" smtClean="0"/>
              <a:t> 9</a:t>
            </a:r>
          </a:p>
          <a:p>
            <a:pPr marL="0" indent="0" algn="ctr">
              <a:buNone/>
            </a:pPr>
            <a:endParaRPr lang="en-US" sz="800" dirty="0" smtClean="0"/>
          </a:p>
          <a:p>
            <a:pPr marL="0" indent="0" algn="ctr" fontAlgn="base">
              <a:buNone/>
            </a:pPr>
            <a:r>
              <a:rPr lang="ar-AE" sz="2400" dirty="0"/>
              <a:t>وَلْيَخْشَ الَّذِينَ لَوْ تَرَكُوا مِنْ خَلْفِهِمْ ذُرِّيَّةً ضِعَافًا خَافُوا عَلَيْهِمْ فَلْيَتَّقُوا اللَّهَ وَلْيَقُولُوا قَوْلًا سَدِيدًا</a:t>
            </a:r>
            <a:r>
              <a:rPr lang="ar-AE" sz="2400" dirty="0" smtClean="0"/>
              <a:t/>
            </a:r>
            <a:br>
              <a:rPr lang="ar-AE" sz="2400" dirty="0" smtClean="0"/>
            </a:br>
            <a:endParaRPr lang="en-US" sz="2400" dirty="0" smtClean="0"/>
          </a:p>
          <a:p>
            <a:pPr marL="0" indent="0" algn="ctr" fontAlgn="base">
              <a:buNone/>
            </a:pPr>
            <a:r>
              <a:rPr lang="en-US" sz="2400" dirty="0"/>
              <a:t>Dan </a:t>
            </a:r>
            <a:r>
              <a:rPr lang="en-US" sz="2400" dirty="0" err="1"/>
              <a:t>hendaklah</a:t>
            </a:r>
            <a:r>
              <a:rPr lang="en-US" sz="2400" dirty="0"/>
              <a:t> </a:t>
            </a:r>
            <a:r>
              <a:rPr lang="en-US" sz="2400" dirty="0" err="1"/>
              <a:t>takut</a:t>
            </a:r>
            <a:r>
              <a:rPr lang="en-US" sz="2400" dirty="0"/>
              <a:t> </a:t>
            </a:r>
            <a:r>
              <a:rPr lang="en-US" sz="2400" dirty="0" err="1"/>
              <a:t>kepada</a:t>
            </a:r>
            <a:r>
              <a:rPr lang="en-US" sz="2400" dirty="0"/>
              <a:t> Allah orang-orang yang </a:t>
            </a:r>
            <a:r>
              <a:rPr lang="en-US" sz="2400" dirty="0" err="1"/>
              <a:t>seandainya</a:t>
            </a:r>
            <a:r>
              <a:rPr lang="en-US" sz="2400" dirty="0"/>
              <a:t> </a:t>
            </a:r>
            <a:r>
              <a:rPr lang="en-US" sz="2400" dirty="0" err="1"/>
              <a:t>meninggalkan</a:t>
            </a:r>
            <a:r>
              <a:rPr lang="en-US" sz="2400" dirty="0"/>
              <a:t> </a:t>
            </a:r>
            <a:r>
              <a:rPr lang="en-US" sz="2400" dirty="0" err="1"/>
              <a:t>dibelakang</a:t>
            </a:r>
            <a:r>
              <a:rPr lang="en-US" sz="2400" dirty="0"/>
              <a:t> </a:t>
            </a:r>
            <a:r>
              <a:rPr lang="en-US" sz="2400" dirty="0" err="1"/>
              <a:t>mereka</a:t>
            </a:r>
            <a:r>
              <a:rPr lang="en-US" sz="2400" dirty="0"/>
              <a:t> </a:t>
            </a:r>
            <a:r>
              <a:rPr lang="en-US" sz="2400" dirty="0" err="1"/>
              <a:t>anak-anak</a:t>
            </a:r>
            <a:r>
              <a:rPr lang="en-US" sz="2400" dirty="0"/>
              <a:t> yang </a:t>
            </a:r>
            <a:r>
              <a:rPr lang="en-US" sz="2400" dirty="0" err="1"/>
              <a:t>lemah</a:t>
            </a:r>
            <a:r>
              <a:rPr lang="en-US" sz="2400" dirty="0"/>
              <a:t>, yang </a:t>
            </a:r>
            <a:r>
              <a:rPr lang="en-US" sz="2400" dirty="0" err="1"/>
              <a:t>mereka</a:t>
            </a:r>
            <a:r>
              <a:rPr lang="en-US" sz="2400" dirty="0"/>
              <a:t> </a:t>
            </a:r>
            <a:r>
              <a:rPr lang="en-US" sz="2400" dirty="0" err="1"/>
              <a:t>khawatir</a:t>
            </a:r>
            <a:r>
              <a:rPr lang="en-US" sz="2400" dirty="0"/>
              <a:t> </a:t>
            </a:r>
            <a:r>
              <a:rPr lang="en-US" sz="2400" dirty="0" err="1"/>
              <a:t>terhadap</a:t>
            </a:r>
            <a:r>
              <a:rPr lang="en-US" sz="2400" dirty="0"/>
              <a:t> (</a:t>
            </a:r>
            <a:r>
              <a:rPr lang="en-US" sz="2400" dirty="0" err="1"/>
              <a:t>kesejahteraan</a:t>
            </a:r>
            <a:r>
              <a:rPr lang="en-US" sz="2400" dirty="0"/>
              <a:t>) </a:t>
            </a:r>
            <a:r>
              <a:rPr lang="en-US" sz="2400" dirty="0" err="1"/>
              <a:t>mereka</a:t>
            </a:r>
            <a:r>
              <a:rPr lang="en-US" sz="2400" dirty="0"/>
              <a:t>. </a:t>
            </a:r>
            <a:r>
              <a:rPr lang="en-US" sz="2400" dirty="0" err="1"/>
              <a:t>Oleh</a:t>
            </a:r>
            <a:r>
              <a:rPr lang="en-US" sz="2400" dirty="0"/>
              <a:t> </a:t>
            </a:r>
            <a:r>
              <a:rPr lang="en-US" sz="2400" dirty="0" err="1"/>
              <a:t>sebab</a:t>
            </a:r>
            <a:r>
              <a:rPr lang="en-US" sz="2400" dirty="0"/>
              <a:t> </a:t>
            </a:r>
            <a:r>
              <a:rPr lang="en-US" sz="2400" dirty="0" err="1"/>
              <a:t>itu</a:t>
            </a:r>
            <a:r>
              <a:rPr lang="en-US" sz="2400" dirty="0"/>
              <a:t> </a:t>
            </a:r>
            <a:r>
              <a:rPr lang="en-US" sz="2400" dirty="0" err="1"/>
              <a:t>hendaklah</a:t>
            </a:r>
            <a:r>
              <a:rPr lang="en-US" sz="2400" dirty="0"/>
              <a:t> </a:t>
            </a:r>
            <a:r>
              <a:rPr lang="en-US" sz="2400" dirty="0" err="1"/>
              <a:t>mereka</a:t>
            </a:r>
            <a:r>
              <a:rPr lang="en-US" sz="2400" dirty="0"/>
              <a:t> </a:t>
            </a:r>
            <a:r>
              <a:rPr lang="en-US" sz="2400" dirty="0" err="1"/>
              <a:t>bertakwa</a:t>
            </a:r>
            <a:r>
              <a:rPr lang="en-US" sz="2400" dirty="0"/>
              <a:t> </a:t>
            </a:r>
            <a:r>
              <a:rPr lang="en-US" sz="2400" dirty="0" err="1"/>
              <a:t>kepada</a:t>
            </a:r>
            <a:r>
              <a:rPr lang="en-US" sz="2400" dirty="0"/>
              <a:t> Allah </a:t>
            </a:r>
            <a:r>
              <a:rPr lang="en-US" sz="2400" dirty="0" err="1"/>
              <a:t>dan</a:t>
            </a:r>
            <a:r>
              <a:rPr lang="en-US" sz="2400" dirty="0"/>
              <a:t> </a:t>
            </a:r>
            <a:r>
              <a:rPr lang="en-US" sz="2400" dirty="0" err="1"/>
              <a:t>hendaklah</a:t>
            </a:r>
            <a:r>
              <a:rPr lang="en-US" sz="2400" dirty="0"/>
              <a:t> </a:t>
            </a:r>
            <a:r>
              <a:rPr lang="en-US" sz="2400" dirty="0" err="1"/>
              <a:t>mereka</a:t>
            </a:r>
            <a:r>
              <a:rPr lang="en-US" sz="2400" dirty="0"/>
              <a:t> </a:t>
            </a:r>
            <a:r>
              <a:rPr lang="en-US" sz="2400" dirty="0" err="1"/>
              <a:t>mengucapkan</a:t>
            </a:r>
            <a:r>
              <a:rPr lang="en-US" sz="2400" dirty="0"/>
              <a:t> </a:t>
            </a:r>
            <a:r>
              <a:rPr lang="en-US" sz="2400" dirty="0" err="1"/>
              <a:t>perkataan</a:t>
            </a:r>
            <a:r>
              <a:rPr lang="en-US" sz="2400" dirty="0"/>
              <a:t> yang </a:t>
            </a:r>
            <a:r>
              <a:rPr lang="en-US" sz="2400" dirty="0" err="1"/>
              <a:t>benar</a:t>
            </a:r>
            <a:r>
              <a:rPr lang="en-US" sz="2400" dirty="0" smtClean="0"/>
              <a:t>.</a:t>
            </a:r>
          </a:p>
          <a:p>
            <a:endParaRPr lang="en-US" sz="2400" dirty="0"/>
          </a:p>
        </p:txBody>
      </p:sp>
      <p:sp>
        <p:nvSpPr>
          <p:cNvPr id="4" name="Content Placeholder 2"/>
          <p:cNvSpPr txBox="1">
            <a:spLocks/>
          </p:cNvSpPr>
          <p:nvPr/>
        </p:nvSpPr>
        <p:spPr>
          <a:xfrm>
            <a:off x="1046408" y="4749129"/>
            <a:ext cx="10515600" cy="18963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err="1" smtClean="0"/>
              <a:t>Qaulan</a:t>
            </a:r>
            <a:r>
              <a:rPr lang="en-US" sz="2400" i="1" dirty="0" smtClean="0"/>
              <a:t> </a:t>
            </a:r>
            <a:r>
              <a:rPr lang="en-US" sz="2400" i="1" dirty="0" err="1" smtClean="0"/>
              <a:t>Sadida</a:t>
            </a:r>
            <a:r>
              <a:rPr lang="en-US" sz="2400" dirty="0" smtClean="0"/>
              <a:t> </a:t>
            </a:r>
            <a:r>
              <a:rPr lang="en-US" sz="2400" dirty="0" err="1" smtClean="0"/>
              <a:t>ertinya</a:t>
            </a:r>
            <a:r>
              <a:rPr lang="en-US" sz="2400" dirty="0" smtClean="0"/>
              <a:t> :</a:t>
            </a:r>
          </a:p>
          <a:p>
            <a:pPr marL="0" indent="0">
              <a:buNone/>
            </a:pPr>
            <a:r>
              <a:rPr lang="en-US" sz="2400" dirty="0" err="1"/>
              <a:t>perkataan</a:t>
            </a:r>
            <a:r>
              <a:rPr lang="en-US" sz="2400" dirty="0"/>
              <a:t> </a:t>
            </a:r>
            <a:r>
              <a:rPr lang="en-US" sz="2400" dirty="0" err="1" smtClean="0"/>
              <a:t>lurus</a:t>
            </a:r>
            <a:r>
              <a:rPr lang="en-US" sz="2400" dirty="0" smtClean="0"/>
              <a:t> </a:t>
            </a:r>
            <a:r>
              <a:rPr lang="en-US" sz="2400" dirty="0"/>
              <a:t>(</a:t>
            </a:r>
            <a:r>
              <a:rPr lang="en-US" sz="2400" dirty="0" err="1"/>
              <a:t>tidak</a:t>
            </a:r>
            <a:r>
              <a:rPr lang="en-US" sz="2400" dirty="0"/>
              <a:t> </a:t>
            </a:r>
            <a:r>
              <a:rPr lang="en-US" sz="2400" dirty="0" err="1"/>
              <a:t>berbeli-belit</a:t>
            </a:r>
            <a:r>
              <a:rPr lang="en-US" sz="2400" dirty="0"/>
              <a:t>), kata yang </a:t>
            </a:r>
            <a:r>
              <a:rPr lang="en-US" sz="2400" dirty="0" err="1"/>
              <a:t>benar</a:t>
            </a:r>
            <a:r>
              <a:rPr lang="en-US" sz="2400" dirty="0" smtClean="0"/>
              <a:t>, </a:t>
            </a:r>
            <a:r>
              <a:rPr lang="en-US" sz="2400" dirty="0" err="1" smtClean="0"/>
              <a:t>keluar</a:t>
            </a:r>
            <a:r>
              <a:rPr lang="en-US" sz="2400" dirty="0" smtClean="0"/>
              <a:t> </a:t>
            </a:r>
            <a:r>
              <a:rPr lang="en-US" sz="2400" dirty="0" err="1"/>
              <a:t>dari</a:t>
            </a:r>
            <a:r>
              <a:rPr lang="en-US" sz="2400" dirty="0"/>
              <a:t> </a:t>
            </a:r>
            <a:r>
              <a:rPr lang="en-US" sz="2400" dirty="0" err="1"/>
              <a:t>hati</a:t>
            </a:r>
            <a:r>
              <a:rPr lang="en-US" sz="2400" dirty="0"/>
              <a:t> yang </a:t>
            </a:r>
            <a:r>
              <a:rPr lang="en-US" sz="2400" dirty="0" err="1"/>
              <a:t>suci</a:t>
            </a:r>
            <a:r>
              <a:rPr lang="en-US" sz="2400" dirty="0"/>
              <a:t> </a:t>
            </a:r>
            <a:r>
              <a:rPr lang="en-US" sz="2400" dirty="0" err="1"/>
              <a:t>bersih</a:t>
            </a:r>
            <a:r>
              <a:rPr lang="en-US" sz="2400" dirty="0"/>
              <a:t>, </a:t>
            </a:r>
            <a:r>
              <a:rPr lang="en-US" sz="2400" dirty="0" err="1"/>
              <a:t>dan</a:t>
            </a:r>
            <a:r>
              <a:rPr lang="en-US" sz="2400" dirty="0"/>
              <a:t> </a:t>
            </a:r>
            <a:r>
              <a:rPr lang="en-US" sz="2400" dirty="0" err="1"/>
              <a:t>diucapkan</a:t>
            </a:r>
            <a:r>
              <a:rPr lang="en-US" sz="2400" dirty="0"/>
              <a:t> </a:t>
            </a:r>
            <a:r>
              <a:rPr lang="en-US" sz="2400" dirty="0" err="1"/>
              <a:t>dengan</a:t>
            </a:r>
            <a:r>
              <a:rPr lang="en-US" sz="2400" dirty="0"/>
              <a:t> </a:t>
            </a:r>
            <a:r>
              <a:rPr lang="en-US" sz="2400" dirty="0" err="1"/>
              <a:t>cara</a:t>
            </a:r>
            <a:r>
              <a:rPr lang="en-US" sz="2400" dirty="0"/>
              <a:t> </a:t>
            </a:r>
            <a:r>
              <a:rPr lang="en-US" sz="2400" dirty="0" err="1"/>
              <a:t>demikian</a:t>
            </a:r>
            <a:r>
              <a:rPr lang="en-US" sz="2400" dirty="0"/>
              <a:t> </a:t>
            </a:r>
            <a:r>
              <a:rPr lang="en-US" sz="2400" dirty="0" err="1"/>
              <a:t>rupa</a:t>
            </a:r>
            <a:r>
              <a:rPr lang="en-US" sz="2400" dirty="0"/>
              <a:t>, </a:t>
            </a:r>
            <a:r>
              <a:rPr lang="en-US" sz="2400" dirty="0" err="1"/>
              <a:t>sehingga</a:t>
            </a:r>
            <a:r>
              <a:rPr lang="en-US" sz="2400" dirty="0"/>
              <a:t> </a:t>
            </a:r>
            <a:r>
              <a:rPr lang="en-US" sz="2400" dirty="0" err="1"/>
              <a:t>tepat</a:t>
            </a:r>
            <a:r>
              <a:rPr lang="en-US" sz="2400" dirty="0"/>
              <a:t> </a:t>
            </a:r>
            <a:r>
              <a:rPr lang="en-US" sz="2400" dirty="0" err="1"/>
              <a:t>mengenai</a:t>
            </a:r>
            <a:r>
              <a:rPr lang="en-US" sz="2400" dirty="0"/>
              <a:t> </a:t>
            </a:r>
            <a:r>
              <a:rPr lang="en-US" sz="2400" dirty="0" err="1"/>
              <a:t>sasaran</a:t>
            </a:r>
            <a:r>
              <a:rPr lang="en-US" sz="2400" dirty="0"/>
              <a:t> yang </a:t>
            </a:r>
            <a:r>
              <a:rPr lang="en-US" sz="2400" dirty="0" err="1"/>
              <a:t>dituju</a:t>
            </a:r>
            <a:r>
              <a:rPr lang="en-US" sz="2400" dirty="0"/>
              <a:t> </a:t>
            </a:r>
            <a:r>
              <a:rPr lang="en-US" sz="2400" dirty="0" err="1" smtClean="0"/>
              <a:t>iaitu</a:t>
            </a:r>
            <a:r>
              <a:rPr lang="en-US" sz="2400" dirty="0" smtClean="0"/>
              <a:t> </a:t>
            </a:r>
            <a:r>
              <a:rPr lang="en-US" sz="2400" dirty="0" err="1" smtClean="0"/>
              <a:t>sampai</a:t>
            </a:r>
            <a:r>
              <a:rPr lang="en-US" sz="2400" dirty="0" smtClean="0"/>
              <a:t> </a:t>
            </a:r>
            <a:r>
              <a:rPr lang="en-US" sz="2400" dirty="0" err="1"/>
              <a:t>mengetuk</a:t>
            </a:r>
            <a:r>
              <a:rPr lang="en-US" sz="2400" dirty="0"/>
              <a:t> </a:t>
            </a:r>
            <a:r>
              <a:rPr lang="en-US" sz="2400" dirty="0" err="1"/>
              <a:t>pintu</a:t>
            </a:r>
            <a:r>
              <a:rPr lang="en-US" sz="2400" dirty="0"/>
              <a:t> </a:t>
            </a:r>
            <a:r>
              <a:rPr lang="en-US" sz="2400" dirty="0" err="1"/>
              <a:t>akal</a:t>
            </a:r>
            <a:r>
              <a:rPr lang="en-US" sz="2400" dirty="0"/>
              <a:t> </a:t>
            </a:r>
            <a:r>
              <a:rPr lang="en-US" sz="2400" dirty="0" err="1"/>
              <a:t>dan</a:t>
            </a:r>
            <a:r>
              <a:rPr lang="en-US" sz="2400" dirty="0"/>
              <a:t> </a:t>
            </a:r>
            <a:r>
              <a:rPr lang="en-US" sz="2400" dirty="0" err="1"/>
              <a:t>hati</a:t>
            </a:r>
            <a:r>
              <a:rPr lang="en-US" sz="2400" dirty="0"/>
              <a:t> </a:t>
            </a:r>
            <a:r>
              <a:rPr lang="en-US" sz="2400" dirty="0" err="1"/>
              <a:t>mereka</a:t>
            </a:r>
            <a:r>
              <a:rPr lang="en-US" sz="2400" dirty="0"/>
              <a:t> yang </a:t>
            </a:r>
            <a:r>
              <a:rPr lang="en-US" sz="2400" dirty="0" err="1" smtClean="0"/>
              <a:t>mendengar</a:t>
            </a:r>
            <a:endParaRPr lang="en-US" sz="2400" dirty="0"/>
          </a:p>
        </p:txBody>
      </p:sp>
    </p:spTree>
    <p:extLst>
      <p:ext uri="{BB962C8B-B14F-4D97-AF65-F5344CB8AC3E}">
        <p14:creationId xmlns:p14="http://schemas.microsoft.com/office/powerpoint/2010/main" val="4286577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958"/>
          <a:stretch/>
        </p:blipFill>
        <p:spPr bwMode="auto">
          <a:xfrm>
            <a:off x="1280160" y="1027906"/>
            <a:ext cx="9631680" cy="437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518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pic>
        <p:nvPicPr>
          <p:cNvPr id="25602" name="Picture 2" descr="Image result fo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327292">
            <a:off x="7547344" y="2854879"/>
            <a:ext cx="2366350" cy="337015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result fo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0519" y="4203197"/>
            <a:ext cx="2817971" cy="28179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371664" y="1690688"/>
            <a:ext cx="3535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1. </a:t>
            </a:r>
            <a:r>
              <a:rPr lang="en-US" dirty="0" err="1" smtClean="0"/>
              <a:t>kelembutan</a:t>
            </a:r>
            <a:endParaRPr lang="en-US" dirty="0"/>
          </a:p>
        </p:txBody>
      </p:sp>
      <p:sp>
        <p:nvSpPr>
          <p:cNvPr id="7" name="Title 1"/>
          <p:cNvSpPr txBox="1">
            <a:spLocks/>
          </p:cNvSpPr>
          <p:nvPr/>
        </p:nvSpPr>
        <p:spPr>
          <a:xfrm>
            <a:off x="2595704" y="4203197"/>
            <a:ext cx="44805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3. </a:t>
            </a:r>
            <a:r>
              <a:rPr lang="en-US" dirty="0" err="1" smtClean="0"/>
              <a:t>Menahan</a:t>
            </a:r>
            <a:r>
              <a:rPr lang="en-US" dirty="0" smtClean="0"/>
              <a:t> </a:t>
            </a:r>
            <a:r>
              <a:rPr lang="en-US" dirty="0" err="1" smtClean="0"/>
              <a:t>Marah</a:t>
            </a:r>
            <a:endParaRPr lang="en-US" dirty="0"/>
          </a:p>
        </p:txBody>
      </p:sp>
      <p:sp>
        <p:nvSpPr>
          <p:cNvPr id="8" name="Title 1"/>
          <p:cNvSpPr txBox="1">
            <a:spLocks/>
          </p:cNvSpPr>
          <p:nvPr/>
        </p:nvSpPr>
        <p:spPr>
          <a:xfrm>
            <a:off x="4835984" y="2473203"/>
            <a:ext cx="3535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2. </a:t>
            </a:r>
            <a:r>
              <a:rPr lang="en-US" dirty="0" err="1" smtClean="0"/>
              <a:t>Malu</a:t>
            </a:r>
            <a:endParaRPr lang="en-US" dirty="0"/>
          </a:p>
        </p:txBody>
      </p:sp>
      <p:sp>
        <p:nvSpPr>
          <p:cNvPr id="9" name="Title 1"/>
          <p:cNvSpPr txBox="1">
            <a:spLocks/>
          </p:cNvSpPr>
          <p:nvPr/>
        </p:nvSpPr>
        <p:spPr>
          <a:xfrm>
            <a:off x="335280" y="29845"/>
            <a:ext cx="11430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err="1" smtClean="0"/>
              <a:t>Personaliti</a:t>
            </a:r>
            <a:r>
              <a:rPr lang="en-US" b="1" u="sng" dirty="0" smtClean="0"/>
              <a:t> yang </a:t>
            </a:r>
            <a:r>
              <a:rPr lang="en-US" b="1" u="sng" dirty="0" err="1" smtClean="0"/>
              <a:t>perlu</a:t>
            </a:r>
            <a:r>
              <a:rPr lang="en-US" b="1" u="sng" dirty="0" smtClean="0"/>
              <a:t> </a:t>
            </a:r>
            <a:r>
              <a:rPr lang="en-US" b="1" u="sng" dirty="0" err="1" smtClean="0"/>
              <a:t>ada</a:t>
            </a:r>
            <a:r>
              <a:rPr lang="en-US" b="1" u="sng" dirty="0" smtClean="0"/>
              <a:t> di </a:t>
            </a:r>
            <a:r>
              <a:rPr lang="en-US" b="1" u="sng" dirty="0" err="1" smtClean="0"/>
              <a:t>dalam</a:t>
            </a:r>
            <a:r>
              <a:rPr lang="en-US" b="1" u="sng" dirty="0" smtClean="0"/>
              <a:t> </a:t>
            </a:r>
            <a:r>
              <a:rPr lang="en-US" b="1" u="sng" dirty="0" err="1" smtClean="0"/>
              <a:t>hijrah</a:t>
            </a:r>
            <a:r>
              <a:rPr lang="en-US" b="1" u="sng" dirty="0" smtClean="0"/>
              <a:t> </a:t>
            </a:r>
            <a:r>
              <a:rPr lang="en-US" b="1" u="sng" dirty="0" err="1" smtClean="0"/>
              <a:t>jiwa</a:t>
            </a:r>
            <a:endParaRPr lang="en-US" b="1" u="sng" dirty="0"/>
          </a:p>
        </p:txBody>
      </p:sp>
    </p:spTree>
    <p:extLst>
      <p:ext uri="{BB962C8B-B14F-4D97-AF65-F5344CB8AC3E}">
        <p14:creationId xmlns:p14="http://schemas.microsoft.com/office/powerpoint/2010/main" val="102387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27" y="4816592"/>
            <a:ext cx="4121241" cy="1419851"/>
          </a:xfrm>
          <a:ln>
            <a:solidFill>
              <a:schemeClr val="tx1"/>
            </a:solidFill>
          </a:ln>
        </p:spPr>
        <p:txBody>
          <a:bodyPr>
            <a:normAutofit/>
          </a:bodyPr>
          <a:lstStyle/>
          <a:p>
            <a:pPr marL="0" indent="0">
              <a:buNone/>
            </a:pPr>
            <a:r>
              <a:rPr lang="ms-MY" sz="2000" b="1" dirty="0" smtClean="0"/>
              <a:t>Kecerdasan Intelektual</a:t>
            </a:r>
          </a:p>
          <a:p>
            <a:pPr marL="0" indent="0">
              <a:buNone/>
            </a:pPr>
            <a:r>
              <a:rPr lang="ms-MY" sz="2000" dirty="0"/>
              <a:t>(</a:t>
            </a:r>
            <a:r>
              <a:rPr lang="ms-MY" sz="2000" dirty="0" smtClean="0"/>
              <a:t>Intelligence </a:t>
            </a:r>
            <a:r>
              <a:rPr lang="ms-MY" sz="2000" dirty="0"/>
              <a:t>Quotient (IQ</a:t>
            </a:r>
            <a:r>
              <a:rPr lang="ms-MY" sz="2000" dirty="0" smtClean="0"/>
              <a:t>))</a:t>
            </a:r>
          </a:p>
          <a:p>
            <a:pPr marL="0" indent="0" algn="r">
              <a:buNone/>
            </a:pPr>
            <a:r>
              <a:rPr lang="ms-MY" sz="2000" dirty="0" smtClean="0"/>
              <a:t>Aristoteles, psikologi. 1990</a:t>
            </a:r>
            <a:endParaRPr lang="ms-MY" sz="2000" dirty="0"/>
          </a:p>
        </p:txBody>
      </p:sp>
      <p:sp>
        <p:nvSpPr>
          <p:cNvPr id="6" name="Content Placeholder 2"/>
          <p:cNvSpPr txBox="1">
            <a:spLocks/>
          </p:cNvSpPr>
          <p:nvPr/>
        </p:nvSpPr>
        <p:spPr>
          <a:xfrm>
            <a:off x="875226" y="3400022"/>
            <a:ext cx="4121241" cy="1419851"/>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s-MY" sz="2000" b="1" dirty="0" smtClean="0">
                <a:solidFill>
                  <a:schemeClr val="bg1"/>
                </a:solidFill>
              </a:rPr>
              <a:t>Kecerdasan Emosi</a:t>
            </a:r>
          </a:p>
          <a:p>
            <a:pPr marL="0" indent="0">
              <a:buFont typeface="Arial" panose="020B0604020202020204" pitchFamily="34" charset="0"/>
              <a:buNone/>
            </a:pPr>
            <a:r>
              <a:rPr lang="ms-MY" sz="2000" dirty="0" smtClean="0">
                <a:solidFill>
                  <a:schemeClr val="bg1"/>
                </a:solidFill>
              </a:rPr>
              <a:t>(Emotional Quotient (EQ))</a:t>
            </a:r>
          </a:p>
          <a:p>
            <a:pPr marL="0" indent="0" algn="r">
              <a:buNone/>
            </a:pPr>
            <a:r>
              <a:rPr lang="ms-MY" sz="2000" dirty="0">
                <a:solidFill>
                  <a:schemeClr val="bg1"/>
                </a:solidFill>
              </a:rPr>
              <a:t> Daniel Goleman</a:t>
            </a:r>
            <a:r>
              <a:rPr lang="ms-MY" sz="2000" dirty="0" smtClean="0">
                <a:solidFill>
                  <a:schemeClr val="bg1"/>
                </a:solidFill>
              </a:rPr>
              <a:t>. 1995</a:t>
            </a:r>
            <a:endParaRPr lang="ms-MY" sz="2000" dirty="0">
              <a:solidFill>
                <a:schemeClr val="bg1"/>
              </a:solidFill>
            </a:endParaRPr>
          </a:p>
        </p:txBody>
      </p:sp>
      <p:sp>
        <p:nvSpPr>
          <p:cNvPr id="7" name="Content Placeholder 2"/>
          <p:cNvSpPr txBox="1">
            <a:spLocks/>
          </p:cNvSpPr>
          <p:nvPr/>
        </p:nvSpPr>
        <p:spPr>
          <a:xfrm>
            <a:off x="875225" y="1980171"/>
            <a:ext cx="4121241" cy="141985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s-MY" sz="2000" b="1" dirty="0" smtClean="0"/>
              <a:t>Kecerdasan Spiritual</a:t>
            </a:r>
          </a:p>
          <a:p>
            <a:pPr marL="0" indent="0">
              <a:buFont typeface="Arial" panose="020B0604020202020204" pitchFamily="34" charset="0"/>
              <a:buNone/>
            </a:pPr>
            <a:r>
              <a:rPr lang="ms-MY" sz="2000" dirty="0" smtClean="0"/>
              <a:t>(Spiritual Quotient (SQ))</a:t>
            </a:r>
          </a:p>
          <a:p>
            <a:pPr marL="0" indent="0" algn="r">
              <a:buNone/>
            </a:pPr>
            <a:r>
              <a:rPr lang="ms-MY" sz="2000" dirty="0"/>
              <a:t> Zohar &amp; Marshall</a:t>
            </a:r>
            <a:r>
              <a:rPr lang="ms-MY" sz="2000" dirty="0" smtClean="0"/>
              <a:t>. 2002</a:t>
            </a:r>
            <a:endParaRPr lang="ms-MY" sz="2000" dirty="0"/>
          </a:p>
        </p:txBody>
      </p:sp>
      <p:sp>
        <p:nvSpPr>
          <p:cNvPr id="8" name="Content Placeholder 2"/>
          <p:cNvSpPr txBox="1">
            <a:spLocks/>
          </p:cNvSpPr>
          <p:nvPr/>
        </p:nvSpPr>
        <p:spPr>
          <a:xfrm>
            <a:off x="875225" y="560320"/>
            <a:ext cx="4121241" cy="1419851"/>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s-MY" sz="2000" b="1" dirty="0" smtClean="0">
                <a:solidFill>
                  <a:schemeClr val="bg1"/>
                </a:solidFill>
              </a:rPr>
              <a:t>Kecerdasan fizikal / Praktikal</a:t>
            </a:r>
          </a:p>
          <a:p>
            <a:pPr marL="0" indent="0">
              <a:buFont typeface="Arial" panose="020B0604020202020204" pitchFamily="34" charset="0"/>
              <a:buNone/>
            </a:pPr>
            <a:r>
              <a:rPr lang="ms-MY" sz="2000" dirty="0" smtClean="0">
                <a:solidFill>
                  <a:schemeClr val="bg1"/>
                </a:solidFill>
              </a:rPr>
              <a:t>(Practical Quotient (PQ))</a:t>
            </a:r>
          </a:p>
          <a:p>
            <a:pPr marL="0" indent="0" algn="r">
              <a:buNone/>
            </a:pPr>
            <a:r>
              <a:rPr lang="ms-MY" sz="2000" dirty="0">
                <a:solidFill>
                  <a:schemeClr val="bg1"/>
                </a:solidFill>
              </a:rPr>
              <a:t> Zohar &amp; Marshall</a:t>
            </a:r>
            <a:r>
              <a:rPr lang="ms-MY" sz="2000" dirty="0" smtClean="0">
                <a:solidFill>
                  <a:schemeClr val="bg1"/>
                </a:solidFill>
              </a:rPr>
              <a:t>. 2002</a:t>
            </a:r>
            <a:endParaRPr lang="ms-MY" sz="2000" dirty="0">
              <a:solidFill>
                <a:schemeClr val="bg1"/>
              </a:solidFill>
            </a:endParaRPr>
          </a:p>
        </p:txBody>
      </p:sp>
      <p:pic>
        <p:nvPicPr>
          <p:cNvPr id="13314" name="Picture 2" descr="https://newthoughtevolutionary.files.wordpress.com/2015/09/sq21-intelligences-pyram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256" y="1497902"/>
            <a:ext cx="6072494" cy="380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265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ms-MY" dirty="0"/>
          </a:p>
        </p:txBody>
      </p:sp>
      <p:pic>
        <p:nvPicPr>
          <p:cNvPr id="8194"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232" y="1313688"/>
            <a:ext cx="7275536" cy="487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4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human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4" y="465772"/>
            <a:ext cx="9689466" cy="585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s-MY" b="1" dirty="0"/>
              <a:t>Kecerdasan Intelektual </a:t>
            </a:r>
            <a:r>
              <a:rPr lang="ms-MY" b="1" dirty="0" smtClean="0"/>
              <a:t>(IQ) /</a:t>
            </a:r>
            <a:br>
              <a:rPr lang="ms-MY" b="1" dirty="0" smtClean="0"/>
            </a:br>
            <a:r>
              <a:rPr lang="ms-MY" b="1" dirty="0" smtClean="0"/>
              <a:t>Intelligent </a:t>
            </a:r>
            <a:r>
              <a:rPr lang="ms-MY" b="1" dirty="0"/>
              <a:t>Quotient (IQ)</a:t>
            </a:r>
          </a:p>
        </p:txBody>
      </p:sp>
      <p:sp>
        <p:nvSpPr>
          <p:cNvPr id="3" name="Content Placeholder 2"/>
          <p:cNvSpPr>
            <a:spLocks noGrp="1"/>
          </p:cNvSpPr>
          <p:nvPr>
            <p:ph idx="1"/>
          </p:nvPr>
        </p:nvSpPr>
        <p:spPr/>
        <p:txBody>
          <a:bodyPr/>
          <a:lstStyle/>
          <a:p>
            <a:r>
              <a:rPr lang="ms-MY" dirty="0"/>
              <a:t>adalah ukuran kemampuan intelektual, </a:t>
            </a:r>
            <a:r>
              <a:rPr lang="ms-MY" dirty="0" smtClean="0"/>
              <a:t>analisa, fikiran logik, </a:t>
            </a:r>
            <a:r>
              <a:rPr lang="ms-MY" dirty="0"/>
              <a:t>dan </a:t>
            </a:r>
            <a:r>
              <a:rPr lang="ms-MY" dirty="0" smtClean="0"/>
              <a:t>kadar </a:t>
            </a:r>
            <a:r>
              <a:rPr lang="ms-MY" dirty="0"/>
              <a:t>seseorang. IQ merupakan kecerdasan otak untuk menerima, menyimpan, dan mengolah informasi menjadi fakta</a:t>
            </a:r>
            <a:r>
              <a:rPr lang="ms-MY" dirty="0" smtClean="0"/>
              <a:t>.</a:t>
            </a:r>
          </a:p>
          <a:p>
            <a:endParaRPr lang="ms-MY" dirty="0" smtClean="0"/>
          </a:p>
          <a:p>
            <a:r>
              <a:rPr lang="en-US" dirty="0" err="1" smtClean="0"/>
              <a:t>Contoh</a:t>
            </a:r>
            <a:r>
              <a:rPr lang="en-US" dirty="0" smtClean="0"/>
              <a:t> 1 : </a:t>
            </a:r>
            <a:r>
              <a:rPr lang="sv-SE" dirty="0" smtClean="0"/>
              <a:t>langit </a:t>
            </a:r>
            <a:r>
              <a:rPr lang="sv-SE" dirty="0"/>
              <a:t>mendung, maka hari </a:t>
            </a:r>
            <a:r>
              <a:rPr lang="sv-SE" dirty="0" smtClean="0"/>
              <a:t>mungkin hujan.</a:t>
            </a:r>
          </a:p>
          <a:p>
            <a:r>
              <a:rPr lang="sv-SE" dirty="0" smtClean="0"/>
              <a:t>Contoh 2 : permohonan perkhidmatan A, perlukan Borang 1. tanpanya permohonan ditolak</a:t>
            </a:r>
          </a:p>
          <a:p>
            <a:endParaRPr lang="sv-SE" dirty="0"/>
          </a:p>
          <a:p>
            <a:r>
              <a:rPr lang="sv-SE" dirty="0" smtClean="0"/>
              <a:t>Ianya melibatkan </a:t>
            </a:r>
            <a:r>
              <a:rPr lang="sv-SE" b="1" dirty="0" smtClean="0"/>
              <a:t>KEPUTUSAN</a:t>
            </a:r>
            <a:r>
              <a:rPr lang="sv-SE" dirty="0" smtClean="0"/>
              <a:t> , </a:t>
            </a:r>
            <a:r>
              <a:rPr lang="sv-SE" b="1" dirty="0" smtClean="0"/>
              <a:t>PENYELESAIAN, TEKNIK, FORMULA</a:t>
            </a:r>
            <a:endParaRPr lang="ms-MY" b="1" dirty="0"/>
          </a:p>
        </p:txBody>
      </p:sp>
      <p:pic>
        <p:nvPicPr>
          <p:cNvPr id="5" name="Picture 2" descr="https://www.sciencedaily.com/images/2017/11/171120085456_1_540x360.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67" t="12457" r="16059"/>
          <a:stretch/>
        </p:blipFill>
        <p:spPr bwMode="auto">
          <a:xfrm>
            <a:off x="10534650" y="0"/>
            <a:ext cx="1638300" cy="160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0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5438</TotalTime>
  <Words>1993</Words>
  <Application>Microsoft Office PowerPoint</Application>
  <PresentationFormat>Widescreen</PresentationFormat>
  <Paragraphs>453</Paragraphs>
  <Slides>70</Slides>
  <Notes>3</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9" baseType="lpstr">
      <vt:lpstr>MingLiU</vt:lpstr>
      <vt:lpstr>Adobe Caslon Pro</vt:lpstr>
      <vt:lpstr>Adobe Caslon Pro Bold</vt:lpstr>
      <vt:lpstr>Adobe Fan Heiti Std B</vt:lpstr>
      <vt:lpstr>Adobe Fangsong Std R</vt:lpstr>
      <vt:lpstr>Adobe Gothic Std B</vt:lpstr>
      <vt:lpstr>Adobe Song Std L</vt:lpstr>
      <vt:lpstr>Aharoni</vt:lpstr>
      <vt:lpstr>Arial</vt:lpstr>
      <vt:lpstr>Arial Rounded MT Bold</vt:lpstr>
      <vt:lpstr>Bauhaus 93</vt:lpstr>
      <vt:lpstr>Calibri</vt:lpstr>
      <vt:lpstr>Calibri Light</vt:lpstr>
      <vt:lpstr>Courier New</vt:lpstr>
      <vt:lpstr>Script MT Bold</vt:lpstr>
      <vt:lpstr>Times New Roman</vt:lpstr>
      <vt:lpstr>Wingdings</vt:lpstr>
      <vt:lpstr>Office Theme</vt:lpstr>
      <vt:lpstr>Image</vt:lpstr>
      <vt:lpstr>Kursus  Pembangunan Kemahiran Profesional  Untuk Eksekutif</vt:lpstr>
      <vt:lpstr>Shiema Abdullah</vt:lpstr>
      <vt:lpstr>PowerPoint Presentation</vt:lpstr>
      <vt:lpstr>Profesional (etiket)</vt:lpstr>
      <vt:lpstr>Human Intelligent</vt:lpstr>
      <vt:lpstr>PowerPoint Presentation</vt:lpstr>
      <vt:lpstr>PowerPoint Presentation</vt:lpstr>
      <vt:lpstr>PowerPoint Presentation</vt:lpstr>
      <vt:lpstr>Kecerdasan Intelektual (IQ) / Intelligent Quotient (IQ)</vt:lpstr>
      <vt:lpstr> Kecerdasan Emosional (EQ) /  Emotional Quotient (EQ) </vt:lpstr>
      <vt:lpstr>Kecerdasan Spiritual (SQ) /  Spiritual Quotient (SQ)</vt:lpstr>
      <vt:lpstr>PowerPoint Presentation</vt:lpstr>
      <vt:lpstr>PowerPoint Presentation</vt:lpstr>
      <vt:lpstr>PowerPoint Presentation</vt:lpstr>
      <vt:lpstr>PowerPoint Presentation</vt:lpstr>
      <vt:lpstr>PowerPoint Presentation</vt:lpstr>
      <vt:lpstr>PowerPoint Presentation</vt:lpstr>
      <vt:lpstr>Mengenali Karektor  &amp;  Tabiat Pelanggan</vt:lpstr>
      <vt:lpstr>Faktor  yang membentuk karektor  kita hari ini</vt:lpstr>
      <vt:lpstr>Kenali  faktor genetik  yang telah berkembang  dalam tubuh  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Keistimewaan teknik NLP dalam seni pengaruh </vt:lpstr>
      <vt:lpstr>PowerPoint Presentation</vt:lpstr>
      <vt:lpstr>PowerPoint Presentation</vt:lpstr>
      <vt:lpstr>MS – Conscious Mind NLP</vt:lpstr>
      <vt:lpstr>MS – Conscious Mind NLP</vt:lpstr>
      <vt:lpstr>PowerPoint Presentation</vt:lpstr>
      <vt:lpstr>MSS – Subconscious Mind NLP</vt:lpstr>
      <vt:lpstr>11 PERKARA YANG DISUKAI MSS?</vt:lpstr>
      <vt:lpstr>11 PERKARA YANG DISUKAI MSS?</vt:lpstr>
      <vt:lpstr>8 PERKARA YANG tidak DISUKAI MSS?</vt:lpstr>
      <vt:lpstr>PowerPoint Presentation</vt:lpstr>
      <vt:lpstr>1. BILL GATE METHOD</vt:lpstr>
      <vt:lpstr>2. KATAKAN TIDAK TANPA KONFLIK</vt:lpstr>
      <vt:lpstr>3. KATAKAN ‘SAYA’, BUKAN ‘KAMU’</vt:lpstr>
      <vt:lpstr>4. NOISY FILLING</vt:lpstr>
      <vt:lpstr>5. HIDANGKAN EMPATI</vt:lpstr>
      <vt:lpstr>6. ETIKA BERBINCANG</vt:lpstr>
      <vt:lpstr>7. TAWARAN </vt:lpstr>
      <vt:lpstr>8. ARAH PANDANGAN MATA</vt:lpstr>
      <vt:lpstr>9. RAUT WAJAH</vt:lpstr>
      <vt:lpstr>10. SENTUHAN</vt:lpstr>
      <vt:lpstr>11. BAHASA BADAN</vt:lpstr>
      <vt:lpstr>1.  keterbukaan telapak tangan</vt:lpstr>
      <vt:lpstr>2.  cekaman / genggaman</vt:lpstr>
      <vt:lpstr>3.  cipta halangan</vt:lpstr>
      <vt:lpstr>4.  luas ketiak / ketinggian tangan</vt:lpstr>
      <vt:lpstr>5.  kedudukan kaki</vt:lpstr>
      <vt:lpstr>6.  sentuhan tangan di sekitara wajah / kepala</vt:lpstr>
      <vt:lpstr>PowerPoint Presentation</vt:lpstr>
      <vt:lpstr>Alquran, Hadis &amp; komunikasi</vt:lpstr>
      <vt:lpstr>PowerPoint Presentation</vt:lpstr>
      <vt:lpstr>PowerPoint Presentation</vt:lpstr>
      <vt:lpstr> 1. Prinsip Qaulan Baligha قَوْلًا بَلِيغًا)/) Perkataan yang membekas pada jiwa</vt:lpstr>
      <vt:lpstr> 2. Prinsip Qaulan Karima قَوْلًا كَرِيمًا)) Perkataan yang mulia</vt:lpstr>
      <vt:lpstr> 3. Prinsip Qaulan Maysura قَوْلًا مَيْسُورًا)) Perkataan yang ringan</vt:lpstr>
      <vt:lpstr> 4. Prinsip Qaulan Ma’rufaقَوْلًا مَعْرُوفًا) ) Perkataan yang baik</vt:lpstr>
      <vt:lpstr> 5. Prinsip Qaulan Layyina قَوْلًا لَيِّنًا)) Perkataan yang lembut</vt:lpstr>
      <vt:lpstr> 6. Prinsip Qaulan Sadida قَوْلًا سَدِيدًا)) Perkataan yang Benar</vt:lpstr>
      <vt:lpstr>PowerPoint Presentation</vt:lpstr>
      <vt:lpstr> </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113</cp:revision>
  <cp:lastPrinted>2019-02-18T02:24:31Z</cp:lastPrinted>
  <dcterms:created xsi:type="dcterms:W3CDTF">2018-04-24T05:54:42Z</dcterms:created>
  <dcterms:modified xsi:type="dcterms:W3CDTF">2019-02-18T02:24:41Z</dcterms:modified>
</cp:coreProperties>
</file>