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66" r:id="rId12"/>
    <p:sldId id="272" r:id="rId13"/>
    <p:sldId id="269" r:id="rId14"/>
    <p:sldId id="273" r:id="rId15"/>
    <p:sldId id="278" r:id="rId16"/>
    <p:sldId id="271" r:id="rId17"/>
    <p:sldId id="274" r:id="rId18"/>
    <p:sldId id="275" r:id="rId19"/>
    <p:sldId id="276" r:id="rId20"/>
    <p:sldId id="277" r:id="rId21"/>
    <p:sldId id="280" r:id="rId2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272" autoAdjust="0"/>
    <p:restoredTop sz="94680" autoAdjust="0"/>
  </p:normalViewPr>
  <p:slideViewPr>
    <p:cSldViewPr>
      <p:cViewPr varScale="1">
        <p:scale>
          <a:sx n="84" d="100"/>
          <a:sy n="84" d="100"/>
        </p:scale>
        <p:origin x="-87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F798A-1E09-48B2-853C-F45FC367F555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00EDE-688F-42A7-8882-3BF1256AED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A2BE8-E882-4D16-A704-9F093F1B93D8}" type="datetimeFigureOut">
              <a:rPr lang="ms-MY" smtClean="0"/>
              <a:pPr/>
              <a:t>04/09/2020</a:t>
            </a:fld>
            <a:endParaRPr lang="ms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s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D523A-09E4-4D34-AE7A-22DE7BF84272}" type="slidenum">
              <a:rPr lang="ms-MY" smtClean="0"/>
              <a:pPr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xmlns="" val="2614100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3B0-4ECB-46AA-AB36-B22A74277BF8}" type="datetimeFigureOut">
              <a:rPr lang="en-MY" smtClean="0"/>
              <a:pPr/>
              <a:t>9/4/2020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‹#›</a:t>
            </a:fld>
            <a:endParaRPr lang="en-MY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6159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EC3B0-4ECB-46AA-AB36-B22A74277BF8}" type="datetimeFigureOut">
              <a:rPr lang="en-MY" smtClean="0"/>
              <a:pPr/>
              <a:t>9/4/2020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1561C-42A1-4943-B8AC-B9C84E13D89C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64759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/>
            </a:r>
            <a:br>
              <a:rPr lang="en-US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</a:br>
            <a:endParaRPr lang="ms-MY" dirty="0"/>
          </a:p>
        </p:txBody>
      </p:sp>
      <p:sp>
        <p:nvSpPr>
          <p:cNvPr id="5" name="Rectangle 4"/>
          <p:cNvSpPr/>
          <p:nvPr/>
        </p:nvSpPr>
        <p:spPr>
          <a:xfrm>
            <a:off x="152400" y="1752601"/>
            <a:ext cx="879561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MENYELAMAT KECEMASAN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505200"/>
            <a:ext cx="2944723" cy="245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2971800"/>
            <a:ext cx="2017356" cy="3141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36069" y="3352800"/>
            <a:ext cx="2999758" cy="2635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06959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BLANKET DRAG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492896"/>
            <a:ext cx="3799474" cy="24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83159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FIREFIGHTER DRAG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204864"/>
            <a:ext cx="4621802" cy="28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85794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FIREMAN LIFT / DUKUNG BOMBA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75" y="2209800"/>
            <a:ext cx="428625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1175" y="2276872"/>
            <a:ext cx="2790825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983159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PACKSTRAP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443252"/>
            <a:ext cx="1872208" cy="3105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06959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DARLING CARRY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00808"/>
            <a:ext cx="2703900" cy="400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30759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GAYA MEMAPAH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Image result for gaya memapa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071843"/>
            <a:ext cx="2304256" cy="3229365"/>
          </a:xfrm>
          <a:prstGeom prst="rect">
            <a:avLst/>
          </a:prstGeom>
          <a:noFill/>
        </p:spPr>
      </p:pic>
      <p:pic>
        <p:nvPicPr>
          <p:cNvPr id="1028" name="Picture 4" descr="Image result for gaya memapa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2060848"/>
            <a:ext cx="2304256" cy="3168352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899592" y="5436513"/>
            <a:ext cx="398755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SATU PENYELAMAT</a:t>
            </a:r>
            <a:endParaRPr lang="en-US" sz="32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16016" y="5436513"/>
            <a:ext cx="388843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DUA PENYELAMAT</a:t>
            </a:r>
            <a:endParaRPr lang="en-US" sz="32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06959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GAYA MENGEKOR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6075" y="2133600"/>
            <a:ext cx="29051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3357554" y="5286388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06959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GAYA MENGEKOR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910710"/>
            <a:ext cx="3600400" cy="3163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5301208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MENGGUNAKAN KERUSI</a:t>
            </a:r>
            <a:endParaRPr lang="en-US" sz="36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85794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HAND SEAT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209800"/>
            <a:ext cx="3657600" cy="294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348880"/>
            <a:ext cx="2057400" cy="298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923928" y="5334000"/>
            <a:ext cx="169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ATAU</a:t>
            </a:r>
            <a:endParaRPr lang="en-US" sz="5400" b="1" cap="none" spc="0" dirty="0">
              <a:ln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83159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 HAND SEAT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981201"/>
            <a:ext cx="6400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1828800"/>
            <a:ext cx="6400800" cy="17526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akhir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sesi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peserta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:-</a:t>
            </a:r>
          </a:p>
          <a:p>
            <a:pPr algn="just"/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menentukan ‘</a:t>
            </a:r>
            <a:r>
              <a:rPr lang="ms-MY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body mechanics</a:t>
            </a: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’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menentukan langkah-langkah keselamatan yang perlu diikuti apabila mengangkat pesakit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menjelaskan tanda-tanda untuk ‘emergency move’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menjelaskan tanda-tanda untuk ‘non emergency move’</a:t>
            </a:r>
          </a:p>
          <a:p>
            <a:pPr marL="571500" indent="-571500" algn="just">
              <a:buFont typeface="+mj-lt"/>
              <a:buAutoNum type="romanLcPeriod"/>
            </a:pPr>
            <a:endParaRPr lang="ms-MY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9096" y="830759"/>
            <a:ext cx="783419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OBJEKTIF PEMBELAJARAN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85794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2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HAMMOCK CARRY</a:t>
            </a:r>
            <a:endParaRPr lang="en-US" sz="52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133600"/>
            <a:ext cx="5364239" cy="4207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  <a:latin typeface="Berlin Sans FB Demi" pitchFamily="34" charset="0"/>
              </a:rPr>
              <a:t>TERIMA KASIH…….</a:t>
            </a:r>
            <a:endParaRPr lang="en-US" i="1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1600200"/>
            <a:ext cx="6400800" cy="1752600"/>
          </a:xfrm>
        </p:spPr>
        <p:txBody>
          <a:bodyPr>
            <a:noAutofit/>
          </a:bodyPr>
          <a:lstStyle/>
          <a:p>
            <a:pPr marL="400050" indent="-40005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Jangan bahayakan lagi keadaan pesakit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Pesakit hanya dipindahkan apabila diperlukan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Merancang arah anda pergerakan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Menggerakkan badan pesakit secepat mungkin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Menggerakkan badan pesakit sebagai satu unit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Gunakan teknik dan cara mengangkat yang betul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Arahan dari satu penyelamat sahaja</a:t>
            </a:r>
            <a:endParaRPr lang="ms-MY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21328" y="838200"/>
            <a:ext cx="344607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PRINSIP AM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2071678"/>
            <a:ext cx="6400800" cy="1752600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Lewatkan pergerakan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Merawat pesakit sebelum memindahkan pesakit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Cuba untuk tidak melangkah pesakit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Terangkan kepada pesakit apa yang akan dilakukan dan bagaimana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Gerakkan pesakit dalam beberapa kali yang mungkin.</a:t>
            </a:r>
            <a:endParaRPr lang="ms-MY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4200" y="906959"/>
            <a:ext cx="300434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SARANAN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2252464"/>
            <a:ext cx="6400800" cy="1752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Penggunaan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body kinetics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aktiviti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seharian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boleh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mengelakkan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masalah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postur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tubuh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kebiasaannya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dikesan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jangka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datang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ms-MY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28794" y="983159"/>
            <a:ext cx="537781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BODY MECHANICS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1676400"/>
            <a:ext cx="6400800" cy="1752600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romanL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Pastikan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keselamatan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sendiri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romanL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Letakkan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berdekatan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mangsa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romanL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Gunakan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otot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kaki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ketika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mengangkat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romanL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Rapatkan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mansga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kekalkan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postur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lurus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romanLcPeriod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Lift without twisting and </a:t>
            </a:r>
            <a:r>
              <a:rPr lang="en-US" sz="20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posteerior</a:t>
            </a:r>
            <a:r>
              <a:rPr lang="en-US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tilt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’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Menilai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pesakit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anda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romanL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had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anda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romanL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Berkomunikasi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semua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penyelamat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romanL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Menghembus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nafas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semasa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mengangkat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beban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*Center Of Gravity-COG</a:t>
            </a:r>
          </a:p>
          <a:p>
            <a:pPr marL="514350" indent="-514350" algn="just">
              <a:buFont typeface="+mj-lt"/>
              <a:buAutoNum type="romanLcPeriod"/>
            </a:pPr>
            <a:endParaRPr lang="ms-MY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13581" y="838200"/>
            <a:ext cx="537781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BODY MECHANICS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2057400"/>
            <a:ext cx="6400800" cy="1752600"/>
          </a:xfrm>
        </p:spPr>
        <p:txBody>
          <a:bodyPr>
            <a:noAutofit/>
          </a:bodyPr>
          <a:lstStyle/>
          <a:p>
            <a:pPr marL="571500" indent="-57150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Bahaya kebakaran, letupan atau wujud struktur runtuh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Wujudnya bahan-bahan berbahaya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Kemalangan tidak boleh dilindungi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Akses kepada pesakit lain cedera parah diperlukan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CPR mesti dilakukan</a:t>
            </a:r>
            <a:endParaRPr lang="ms-MY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00313" y="906959"/>
            <a:ext cx="72292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EMERGENCY MOVEMENT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1905000"/>
            <a:ext cx="6400800" cy="1752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Apabila kedua-dua tempat kejadian &amp; pesakit adalah stabil, penyelamat boleh memilih salah satu beberapa kaedah untuk mengangkat &amp; membawa pesakit. Dua kaedah umum adalah </a:t>
            </a:r>
            <a:r>
              <a:rPr lang="ms-MY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Direct Ground Lift </a:t>
            </a: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 </a:t>
            </a:r>
            <a:r>
              <a:rPr lang="ms-MY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Extremity Lift</a:t>
            </a:r>
            <a:r>
              <a:rPr lang="ms-MY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ms-MY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" y="983159"/>
            <a:ext cx="89916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 - EMERGENCY MOVEMENT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059359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DRAG TECHNIQUE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597696"/>
            <a:ext cx="3825587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620097"/>
            <a:ext cx="2852539" cy="2637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292</Words>
  <Application>Microsoft Office PowerPoint</Application>
  <PresentationFormat>On-screen Show (4:3)</PresentationFormat>
  <Paragraphs>62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TERIMA KASIH…….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Jumaat</cp:lastModifiedBy>
  <cp:revision>87</cp:revision>
  <dcterms:created xsi:type="dcterms:W3CDTF">2016-08-25T00:21:26Z</dcterms:created>
  <dcterms:modified xsi:type="dcterms:W3CDTF">2020-09-04T04:07:21Z</dcterms:modified>
</cp:coreProperties>
</file>