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4"/>
  </p:notesMasterIdLst>
  <p:sldIdLst>
    <p:sldId id="257" r:id="rId5"/>
    <p:sldId id="280" r:id="rId6"/>
    <p:sldId id="281" r:id="rId7"/>
    <p:sldId id="269" r:id="rId8"/>
    <p:sldId id="278" r:id="rId9"/>
    <p:sldId id="282" r:id="rId10"/>
    <p:sldId id="284" r:id="rId11"/>
    <p:sldId id="285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949" autoAdjust="0"/>
  </p:normalViewPr>
  <p:slideViewPr>
    <p:cSldViewPr snapToGrid="0" showGuides="1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IN" smtClean="0"/>
              <a:t>26-09-2019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871380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978063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IN" smtClean="0"/>
              <a:t>26-09-2019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3049" y="2940260"/>
            <a:ext cx="5712515" cy="2090808"/>
          </a:xfrm>
        </p:spPr>
        <p:txBody>
          <a:bodyPr/>
          <a:lstStyle/>
          <a:p>
            <a:r>
              <a:rPr lang="en-IN" sz="2400" b="0" spc="-15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Laporan</a:t>
            </a:r>
            <a:r>
              <a:rPr lang="en-IN" sz="2400" b="0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status </a:t>
            </a:r>
            <a:r>
              <a:rPr lang="en-IN" sz="3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/>
            </a:r>
            <a:br>
              <a:rPr lang="en-IN" sz="3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IN" sz="4800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</a:t>
            </a:r>
            <a:r>
              <a:rPr lang="en-IN" sz="4800" cap="none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</a:t>
            </a:r>
            <a:r>
              <a:rPr lang="en-IN" sz="4800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</a:t>
            </a:r>
            <a:r>
              <a:rPr lang="en-IN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IN" sz="3600" b="0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&amp;</a:t>
            </a:r>
            <a:r>
              <a:rPr lang="en-IN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IN" sz="4800" spc="-15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jc</a:t>
            </a:r>
            <a:r>
              <a:rPr lang="en-IN" sz="4800" cap="none" spc="-15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</a:t>
            </a:r>
            <a:r>
              <a:rPr lang="en-IN" sz="4800" spc="-15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</a:t>
            </a:r>
            <a:r>
              <a:rPr lang="en-IN" sz="4800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CAFE</a:t>
            </a:r>
            <a:endParaRPr lang="en-IN" sz="6000" spc="-15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2928" y="5364992"/>
            <a:ext cx="5143500" cy="503167"/>
          </a:xfrm>
        </p:spPr>
        <p:txBody>
          <a:bodyPr/>
          <a:lstStyle/>
          <a:p>
            <a:r>
              <a:rPr lang="en-IN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28 JUN </a:t>
            </a:r>
            <a:r>
              <a:rPr lang="en-IN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2019 </a:t>
            </a:r>
            <a:r>
              <a:rPr lang="en-IN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– </a:t>
            </a:r>
            <a:r>
              <a:rPr lang="en-IN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25 SEPTEMBER</a:t>
            </a:r>
            <a:r>
              <a:rPr lang="en-IN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IN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B5320-9945-4461-9782-43AF93311CDC}"/>
              </a:ext>
            </a:extLst>
          </p:cNvPr>
          <p:cNvSpPr/>
          <p:nvPr/>
        </p:nvSpPr>
        <p:spPr>
          <a:xfrm>
            <a:off x="7116416" y="1680210"/>
            <a:ext cx="4681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Mesyuarat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Jawatankuasa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Pemantauan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Pembudayaan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JKR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3/2019</a:t>
            </a:r>
            <a:endParaRPr lang="en-MY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47FE626-EE76-493F-B320-260AA3C6C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525" y="343352"/>
            <a:ext cx="1457325" cy="106761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0F9FF0B-4A29-4D62-B6CC-9E62C1CCC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839" y="382292"/>
            <a:ext cx="1376385" cy="1077941"/>
          </a:xfrm>
          <a:prstGeom prst="rect">
            <a:avLst/>
          </a:prstGeom>
        </p:spPr>
      </p:pic>
      <p:pic>
        <p:nvPicPr>
          <p:cNvPr id="15" name="Picture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1BA940-8CEF-4AE8-8AF8-83080B9733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4485" r="24485"/>
          <a:stretch>
            <a:fillRect/>
          </a:stretch>
        </p:blipFill>
        <p:spPr/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8695D-4E2F-4C0B-B0DD-900A0704D1E9}"/>
              </a:ext>
            </a:extLst>
          </p:cNvPr>
          <p:cNvCxnSpPr>
            <a:cxnSpLocks/>
          </p:cNvCxnSpPr>
          <p:nvPr/>
        </p:nvCxnSpPr>
        <p:spPr>
          <a:xfrm>
            <a:off x="6749178" y="5134874"/>
            <a:ext cx="30871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Statistik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pengunjung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portal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jc</a:t>
            </a:r>
            <a:r>
              <a:rPr lang="en-IN" cap="none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cafe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CEA69-AB20-4337-B1BC-76FEF24E1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1869059"/>
            <a:ext cx="11040618" cy="2018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3B6EF6-73E8-4119-9DC5-AC1A93217A73}"/>
              </a:ext>
            </a:extLst>
          </p:cNvPr>
          <p:cNvSpPr txBox="1"/>
          <p:nvPr/>
        </p:nvSpPr>
        <p:spPr>
          <a:xfrm>
            <a:off x="486121" y="1411356"/>
            <a:ext cx="659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7 DISEMBER 2018 – 3 MAC 2019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: Google Analytics)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8C9680-4F7C-42C5-A259-9898FA45C8FD}"/>
              </a:ext>
            </a:extLst>
          </p:cNvPr>
          <p:cNvSpPr txBox="1"/>
          <p:nvPr/>
        </p:nvSpPr>
        <p:spPr>
          <a:xfrm>
            <a:off x="1866921" y="1913153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273</a:t>
            </a:r>
            <a:endParaRPr lang="en-MY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34EB8C-7C96-49A2-BF93-E6F67A595D4D}"/>
              </a:ext>
            </a:extLst>
          </p:cNvPr>
          <p:cNvSpPr txBox="1"/>
          <p:nvPr/>
        </p:nvSpPr>
        <p:spPr>
          <a:xfrm>
            <a:off x="9241214" y="2937981"/>
            <a:ext cx="526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MY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BFD56-BE2D-4B6E-8659-6C13476A4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4706606"/>
            <a:ext cx="11040617" cy="200230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36610B-76B1-4894-AC15-13F106D2B9BD}"/>
              </a:ext>
            </a:extLst>
          </p:cNvPr>
          <p:cNvSpPr txBox="1"/>
          <p:nvPr/>
        </p:nvSpPr>
        <p:spPr>
          <a:xfrm>
            <a:off x="515938" y="4176060"/>
            <a:ext cx="717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26 JUN 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2019 – </a:t>
            </a: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SEPTEMBER 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: Google Analytics)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AC8BEF-ABE7-46D7-A352-2C9211864FB5}"/>
              </a:ext>
            </a:extLst>
          </p:cNvPr>
          <p:cNvSpPr txBox="1"/>
          <p:nvPr/>
        </p:nvSpPr>
        <p:spPr>
          <a:xfrm>
            <a:off x="8539024" y="475224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272</a:t>
            </a:r>
            <a:endParaRPr lang="en-MY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89F169-258A-4095-8537-0D4718068934}"/>
              </a:ext>
            </a:extLst>
          </p:cNvPr>
          <p:cNvSpPr txBox="1"/>
          <p:nvPr/>
        </p:nvSpPr>
        <p:spPr>
          <a:xfrm>
            <a:off x="5828185" y="5812575"/>
            <a:ext cx="526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MY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0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F287-1A96-4E3B-8905-81E7F28A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STATISTIK INTERAKSI portal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jc</a:t>
            </a:r>
            <a:r>
              <a:rPr lang="en-IN" cap="none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cafe</a:t>
            </a:r>
            <a:endParaRPr lang="en-MY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C22E61-1346-442B-8B8E-99FAD6B9C564}"/>
              </a:ext>
            </a:extLst>
          </p:cNvPr>
          <p:cNvSpPr txBox="1"/>
          <p:nvPr/>
        </p:nvSpPr>
        <p:spPr>
          <a:xfrm>
            <a:off x="486121" y="1411356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TEMPOH: 1 JANUARI – 27 JUN 2019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A890F5-1814-4D3A-8696-94388D56E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98997"/>
              </p:ext>
            </p:extLst>
          </p:nvPr>
        </p:nvGraphicFramePr>
        <p:xfrm>
          <a:off x="610704" y="2025087"/>
          <a:ext cx="11055836" cy="424650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128644">
                  <a:extLst>
                    <a:ext uri="{9D8B030D-6E8A-4147-A177-3AD203B41FA5}">
                      <a16:colId xmlns:a16="http://schemas.microsoft.com/office/drawing/2014/main" val="796185950"/>
                    </a:ext>
                  </a:extLst>
                </a:gridCol>
                <a:gridCol w="2802835">
                  <a:extLst>
                    <a:ext uri="{9D8B030D-6E8A-4147-A177-3AD203B41FA5}">
                      <a16:colId xmlns:a16="http://schemas.microsoft.com/office/drawing/2014/main" val="2494554500"/>
                    </a:ext>
                  </a:extLst>
                </a:gridCol>
                <a:gridCol w="3568147">
                  <a:extLst>
                    <a:ext uri="{9D8B030D-6E8A-4147-A177-3AD203B41FA5}">
                      <a16:colId xmlns:a16="http://schemas.microsoft.com/office/drawing/2014/main" val="2983875762"/>
                    </a:ext>
                  </a:extLst>
                </a:gridCol>
                <a:gridCol w="3556210">
                  <a:extLst>
                    <a:ext uri="{9D8B030D-6E8A-4147-A177-3AD203B41FA5}">
                      <a16:colId xmlns:a16="http://schemas.microsoft.com/office/drawing/2014/main" val="3027941872"/>
                    </a:ext>
                  </a:extLst>
                </a:gridCol>
              </a:tblGrid>
              <a:tr h="849301">
                <a:tc>
                  <a:txBody>
                    <a:bodyPr/>
                    <a:lstStyle/>
                    <a:p>
                      <a:pPr algn="ctr"/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APRIL – 27 JUN 2019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JUN</a:t>
                      </a:r>
                      <a:r>
                        <a:rPr lang="en-MY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25 SEPT </a:t>
                      </a:r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6259856"/>
                  </a:ext>
                </a:extLst>
              </a:tr>
              <a:tr h="849301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smtClean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68</a:t>
                      </a:r>
                      <a:endParaRPr lang="en-MY" sz="3200" dirty="0"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6427851"/>
                  </a:ext>
                </a:extLst>
              </a:tr>
              <a:tr h="849301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JAWAPAN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smtClean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126</a:t>
                      </a:r>
                      <a:endParaRPr lang="en-MY" sz="3200" dirty="0"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550844"/>
                  </a:ext>
                </a:extLst>
              </a:tr>
              <a:tr h="849301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smtClean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en-MY" sz="3200" dirty="0"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175757"/>
                  </a:ext>
                </a:extLst>
              </a:tr>
              <a:tr h="849301"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0" i="0" u="none" dirty="0" smtClean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223</a:t>
                      </a:r>
                      <a:endParaRPr lang="en-MY" sz="3200" b="0" i="0" u="none" dirty="0">
                        <a:solidFill>
                          <a:schemeClr val="accent2"/>
                        </a:solidFill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0" i="0" u="none" dirty="0" smtClean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269</a:t>
                      </a:r>
                      <a:endParaRPr lang="en-MY" sz="3200" b="0" i="0" u="none" dirty="0">
                        <a:solidFill>
                          <a:schemeClr val="accent2"/>
                        </a:solidFill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86443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81481" y="3125337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(+ 25%)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1481" y="3983467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(+ 32%)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72207" y="484159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(+ 1%)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81481" y="5699727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(+ 20%)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2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716" y="2814776"/>
            <a:ext cx="3401284" cy="4351338"/>
          </a:xfrm>
        </p:spPr>
        <p:txBody>
          <a:bodyPr/>
          <a:lstStyle/>
          <a:p>
            <a:pPr marL="0" indent="0">
              <a:buNone/>
            </a:pPr>
            <a:r>
              <a:rPr lang="en-IN" sz="6000" dirty="0" smtClean="0">
                <a:latin typeface="Georgia" panose="02040502050405020303" pitchFamily="18" charset="0"/>
              </a:rPr>
              <a:t>208</a:t>
            </a:r>
            <a:endParaRPr lang="en-IN" sz="6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I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I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 [4 MAC – 27 JUN 2019]</a:t>
            </a:r>
            <a:endPara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80930"/>
            <a:ext cx="5218940" cy="1325563"/>
          </a:xfrm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SOALAN TIADA JAWAPAN</a:t>
            </a:r>
            <a:endParaRPr lang="en-IN" dirty="0"/>
          </a:p>
        </p:txBody>
      </p:sp>
      <p:pic>
        <p:nvPicPr>
          <p:cNvPr id="10" name="Picture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9E91DF-6A2F-461E-BB31-7CF14087B6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9619" r="19619"/>
          <a:stretch>
            <a:fillRect/>
          </a:stretch>
        </p:blipFill>
        <p:spPr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1F04E6-973C-49A3-978C-A88CCF691407}"/>
              </a:ext>
            </a:extLst>
          </p:cNvPr>
          <p:cNvSpPr txBox="1"/>
          <p:nvPr/>
        </p:nvSpPr>
        <p:spPr>
          <a:xfrm>
            <a:off x="486121" y="1411356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TEMPOH: </a:t>
            </a: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26 JUN – 25 SEPTEMBER 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81EB20C-E6DD-4CB3-9530-7161F6C9E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15" y="1979471"/>
            <a:ext cx="1456886" cy="24727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F9E663-E297-4EB6-928A-50585215CD15}"/>
              </a:ext>
            </a:extLst>
          </p:cNvPr>
          <p:cNvSpPr txBox="1"/>
          <p:nvPr/>
        </p:nvSpPr>
        <p:spPr>
          <a:xfrm>
            <a:off x="489436" y="4764158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LANGKAH MITIGASI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55B58B-D3E3-4A6C-8845-63BBECE1E4F8}"/>
              </a:ext>
            </a:extLst>
          </p:cNvPr>
          <p:cNvSpPr txBox="1"/>
          <p:nvPr/>
        </p:nvSpPr>
        <p:spPr>
          <a:xfrm>
            <a:off x="772280" y="5180207"/>
            <a:ext cx="5323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Senarai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dihantar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Knowledge Managers CoP yang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berkenaan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dipanjangkan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Moderator JCoP yang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dinamakan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Bengkel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Pemantapan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JCoP dan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JPedia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Roadshow JCoP dan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JPedia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F287-1A96-4E3B-8905-81E7F28A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dirty="0" err="1">
                <a:latin typeface="Arial" panose="020B0604020202020204" pitchFamily="34" charset="0"/>
                <a:cs typeface="Arial" panose="020B0604020202020204" pitchFamily="34" charset="0"/>
              </a:rPr>
              <a:t>penAMBAHBAIKAN</a:t>
            </a:r>
            <a:r>
              <a:rPr lang="en-IN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PORTAL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Jcop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cafe</a:t>
            </a:r>
            <a:endParaRPr lang="en-MY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C22E61-1346-442B-8B8E-99FAD6B9C564}"/>
              </a:ext>
            </a:extLst>
          </p:cNvPr>
          <p:cNvSpPr txBox="1"/>
          <p:nvPr/>
        </p:nvSpPr>
        <p:spPr>
          <a:xfrm>
            <a:off x="486121" y="1411356"/>
            <a:ext cx="735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KERJA MULA DILAKSANAKAN DARI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1 JUN HINGGA 30 JUN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F4FCB-64D5-4E86-9031-4EDBA05FE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9112" y="2345634"/>
            <a:ext cx="2207191" cy="1465713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4893898-A4D5-412D-86BA-6611837942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062"/>
          <a:stretch/>
        </p:blipFill>
        <p:spPr>
          <a:xfrm>
            <a:off x="4621076" y="2303237"/>
            <a:ext cx="2781300" cy="1383145"/>
          </a:xfrm>
          <a:prstGeom prst="rect">
            <a:avLst/>
          </a:prstGeom>
        </p:spPr>
      </p:pic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1B3BBFD-E4F4-477F-96D9-C6283AF1A7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1978" y="1887535"/>
            <a:ext cx="2117888" cy="211788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8A222-E459-4191-B3DF-CAE19984B25D}"/>
              </a:ext>
            </a:extLst>
          </p:cNvPr>
          <p:cNvCxnSpPr/>
          <p:nvPr/>
        </p:nvCxnSpPr>
        <p:spPr>
          <a:xfrm>
            <a:off x="4003815" y="2454965"/>
            <a:ext cx="0" cy="33991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57B1C0-E7BF-43E0-BD7A-2A5E3305E268}"/>
              </a:ext>
            </a:extLst>
          </p:cNvPr>
          <p:cNvCxnSpPr/>
          <p:nvPr/>
        </p:nvCxnSpPr>
        <p:spPr>
          <a:xfrm>
            <a:off x="8106332" y="2454965"/>
            <a:ext cx="0" cy="33991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2A4CD5F-C668-4691-81D2-BD6B08186B82}"/>
              </a:ext>
            </a:extLst>
          </p:cNvPr>
          <p:cNvSpPr txBox="1"/>
          <p:nvPr/>
        </p:nvSpPr>
        <p:spPr>
          <a:xfrm>
            <a:off x="868345" y="4005423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 @</a:t>
            </a:r>
            <a:r>
              <a:rPr lang="en-MY" b="1" i="1" dirty="0">
                <a:latin typeface="Arial" panose="020B0604020202020204" pitchFamily="34" charset="0"/>
                <a:cs typeface="Arial" panose="020B0604020202020204" pitchFamily="34" charset="0"/>
              </a:rPr>
              <a:t>mention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813927-3C51-438B-A415-E3E2241B52BA}"/>
              </a:ext>
            </a:extLst>
          </p:cNvPr>
          <p:cNvSpPr txBox="1"/>
          <p:nvPr/>
        </p:nvSpPr>
        <p:spPr>
          <a:xfrm>
            <a:off x="586409" y="5247861"/>
            <a:ext cx="27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079A8-25A1-42A0-B0CE-EAA52743F757}"/>
              </a:ext>
            </a:extLst>
          </p:cNvPr>
          <p:cNvSpPr txBox="1"/>
          <p:nvPr/>
        </p:nvSpPr>
        <p:spPr>
          <a:xfrm>
            <a:off x="515938" y="4524586"/>
            <a:ext cx="2842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JCoP Café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@mention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tag Moderator/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Pakar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Rujuk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Pakar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A2FB92-BBDE-42CF-9E1C-997F3FB74CD3}"/>
              </a:ext>
            </a:extLst>
          </p:cNvPr>
          <p:cNvSpPr txBox="1"/>
          <p:nvPr/>
        </p:nvSpPr>
        <p:spPr>
          <a:xfrm>
            <a:off x="4851927" y="4005423"/>
            <a:ext cx="223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b="1" dirty="0" err="1">
                <a:latin typeface="Arial" panose="020B0604020202020204" pitchFamily="34" charset="0"/>
                <a:cs typeface="Arial" panose="020B0604020202020204" pitchFamily="34" charset="0"/>
              </a:rPr>
              <a:t>Notifikasi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b="1" dirty="0" err="1">
                <a:latin typeface="Arial" panose="020B0604020202020204" pitchFamily="34" charset="0"/>
                <a:cs typeface="Arial" panose="020B0604020202020204" pitchFamily="34" charset="0"/>
              </a:rPr>
              <a:t>Interaksi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84B2E4-4E53-4D3A-BB18-153EAB4A4B4D}"/>
              </a:ext>
            </a:extLst>
          </p:cNvPr>
          <p:cNvSpPr txBox="1"/>
          <p:nvPr/>
        </p:nvSpPr>
        <p:spPr>
          <a:xfrm>
            <a:off x="4554019" y="4524586"/>
            <a:ext cx="2842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Moderator/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Pakar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Rujuk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Pakar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menerima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notifikasi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emel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diajukan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367E1-143B-43A9-880F-7ECC687D6D77}"/>
              </a:ext>
            </a:extLst>
          </p:cNvPr>
          <p:cNvSpPr txBox="1"/>
          <p:nvPr/>
        </p:nvSpPr>
        <p:spPr>
          <a:xfrm>
            <a:off x="9140071" y="400542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b="1" dirty="0" err="1">
                <a:latin typeface="Arial" panose="020B0604020202020204" pitchFamily="34" charset="0"/>
                <a:cs typeface="Arial" panose="020B0604020202020204" pitchFamily="34" charset="0"/>
              </a:rPr>
              <a:t>Paparan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b="1" dirty="0" err="1"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43BB3D-6C4F-4EDA-9FF4-CEA2DB49FC99}"/>
              </a:ext>
            </a:extLst>
          </p:cNvPr>
          <p:cNvSpPr txBox="1"/>
          <p:nvPr/>
        </p:nvSpPr>
        <p:spPr>
          <a:xfrm>
            <a:off x="8739571" y="4524586"/>
            <a:ext cx="2842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Paparan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Portal JCoP dan JCoP Cafe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ditambahbaik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pengalaman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D813927-3C51-438B-A415-E3E2241B52BA}"/>
              </a:ext>
            </a:extLst>
          </p:cNvPr>
          <p:cNvSpPr txBox="1"/>
          <p:nvPr/>
        </p:nvSpPr>
        <p:spPr>
          <a:xfrm>
            <a:off x="586409" y="5247861"/>
            <a:ext cx="27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47390" y="419144"/>
            <a:ext cx="10669666" cy="6096534"/>
            <a:chOff x="1320800" y="1790165"/>
            <a:chExt cx="10669666" cy="6096534"/>
          </a:xfrm>
        </p:grpSpPr>
        <p:sp>
          <p:nvSpPr>
            <p:cNvPr id="22" name="Rectangle: Rounded Corners 1"/>
            <p:cNvSpPr/>
            <p:nvPr/>
          </p:nvSpPr>
          <p:spPr>
            <a:xfrm>
              <a:off x="2342657" y="1790165"/>
              <a:ext cx="8635566" cy="6071101"/>
            </a:xfrm>
            <a:prstGeom prst="roundRect">
              <a:avLst>
                <a:gd name="adj" fmla="val 4479"/>
              </a:avLst>
            </a:prstGeom>
            <a:solidFill>
              <a:srgbClr val="1C1C1C"/>
            </a:solidFill>
            <a:ln w="28575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Freeform: Shape 2"/>
            <p:cNvSpPr/>
            <p:nvPr/>
          </p:nvSpPr>
          <p:spPr>
            <a:xfrm>
              <a:off x="1321705" y="7765770"/>
              <a:ext cx="10667856" cy="120929"/>
            </a:xfrm>
            <a:custGeom>
              <a:avLst/>
              <a:gdLst>
                <a:gd name="connsiteX0" fmla="*/ 0 w 12407609"/>
                <a:gd name="connsiteY0" fmla="*/ 0 h 140651"/>
                <a:gd name="connsiteX1" fmla="*/ 54798 w 12407609"/>
                <a:gd name="connsiteY1" fmla="*/ 2767 h 140651"/>
                <a:gd name="connsiteX2" fmla="*/ 12407609 w 12407609"/>
                <a:gd name="connsiteY2" fmla="*/ 2767 h 140651"/>
                <a:gd name="connsiteX3" fmla="*/ 12326342 w 12407609"/>
                <a:gd name="connsiteY3" fmla="*/ 41916 h 140651"/>
                <a:gd name="connsiteX4" fmla="*/ 11837287 w 12407609"/>
                <a:gd name="connsiteY4" fmla="*/ 140651 h 140651"/>
                <a:gd name="connsiteX5" fmla="*/ 576066 w 12407609"/>
                <a:gd name="connsiteY5" fmla="*/ 140651 h 140651"/>
                <a:gd name="connsiteX6" fmla="*/ 87012 w 12407609"/>
                <a:gd name="connsiteY6" fmla="*/ 41916 h 1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7609" h="140651">
                  <a:moveTo>
                    <a:pt x="0" y="0"/>
                  </a:moveTo>
                  <a:lnTo>
                    <a:pt x="54798" y="2767"/>
                  </a:lnTo>
                  <a:lnTo>
                    <a:pt x="12407609" y="2767"/>
                  </a:lnTo>
                  <a:lnTo>
                    <a:pt x="12326342" y="41916"/>
                  </a:lnTo>
                  <a:cubicBezTo>
                    <a:pt x="12176026" y="105494"/>
                    <a:pt x="12010762" y="140651"/>
                    <a:pt x="11837287" y="140651"/>
                  </a:cubicBezTo>
                  <a:lnTo>
                    <a:pt x="576066" y="140651"/>
                  </a:lnTo>
                  <a:cubicBezTo>
                    <a:pt x="402591" y="140651"/>
                    <a:pt x="237327" y="105494"/>
                    <a:pt x="87012" y="41916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Rectangle: Rounded Corners 3"/>
            <p:cNvSpPr/>
            <p:nvPr/>
          </p:nvSpPr>
          <p:spPr>
            <a:xfrm>
              <a:off x="1320800" y="7666147"/>
              <a:ext cx="10669666" cy="102001"/>
            </a:xfrm>
            <a:prstGeom prst="roundRect">
              <a:avLst/>
            </a:prstGeom>
            <a:solidFill>
              <a:srgbClr val="B2B2B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Freeform: Shape 4"/>
            <p:cNvSpPr/>
            <p:nvPr/>
          </p:nvSpPr>
          <p:spPr>
            <a:xfrm>
              <a:off x="5830616" y="7666148"/>
              <a:ext cx="1650037" cy="71543"/>
            </a:xfrm>
            <a:custGeom>
              <a:avLst/>
              <a:gdLst>
                <a:gd name="connsiteX0" fmla="*/ 0 w 1919131"/>
                <a:gd name="connsiteY0" fmla="*/ 0 h 83211"/>
                <a:gd name="connsiteX1" fmla="*/ 1919131 w 1919131"/>
                <a:gd name="connsiteY1" fmla="*/ 0 h 83211"/>
                <a:gd name="connsiteX2" fmla="*/ 1916033 w 1919131"/>
                <a:gd name="connsiteY2" fmla="*/ 15344 h 83211"/>
                <a:gd name="connsiteX3" fmla="*/ 1813646 w 1919131"/>
                <a:gd name="connsiteY3" fmla="*/ 83211 h 83211"/>
                <a:gd name="connsiteX4" fmla="*/ 105484 w 1919131"/>
                <a:gd name="connsiteY4" fmla="*/ 83211 h 83211"/>
                <a:gd name="connsiteX5" fmla="*/ 3098 w 1919131"/>
                <a:gd name="connsiteY5" fmla="*/ 15344 h 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31" h="83211">
                  <a:moveTo>
                    <a:pt x="0" y="0"/>
                  </a:moveTo>
                  <a:lnTo>
                    <a:pt x="1919131" y="0"/>
                  </a:lnTo>
                  <a:lnTo>
                    <a:pt x="1916033" y="15344"/>
                  </a:lnTo>
                  <a:cubicBezTo>
                    <a:pt x="1899164" y="55227"/>
                    <a:pt x="1859673" y="83211"/>
                    <a:pt x="1813646" y="83211"/>
                  </a:cubicBezTo>
                  <a:lnTo>
                    <a:pt x="105484" y="83211"/>
                  </a:lnTo>
                  <a:cubicBezTo>
                    <a:pt x="59458" y="83211"/>
                    <a:pt x="19967" y="55227"/>
                    <a:pt x="3098" y="15344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Rectangle: Rounded Corners 5"/>
            <p:cNvSpPr/>
            <p:nvPr/>
          </p:nvSpPr>
          <p:spPr>
            <a:xfrm>
              <a:off x="2654660" y="2200716"/>
              <a:ext cx="8019384" cy="5003836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50" y="834720"/>
            <a:ext cx="8019384" cy="50268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C486F287-1A96-4E3B-8905-81E7F28A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657640" y="2887996"/>
            <a:ext cx="11150600" cy="920336"/>
          </a:xfrm>
        </p:spPr>
        <p:txBody>
          <a:bodyPr/>
          <a:lstStyle/>
          <a:p>
            <a:pPr algn="ctr"/>
            <a:r>
              <a:rPr lang="en-IN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PORTAL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Jcop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cafe</a:t>
            </a:r>
            <a:endParaRPr lang="en-MY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330927" y="4147983"/>
            <a:ext cx="196291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LAMAN UTAMA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F287-1A96-4E3B-8905-81E7F28A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260909"/>
            <a:ext cx="10604500" cy="920336"/>
          </a:xfrm>
        </p:spPr>
        <p:txBody>
          <a:bodyPr/>
          <a:lstStyle/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PORTAL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Jcop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endParaRPr lang="en-MY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813927-3C51-438B-A415-E3E2241B52BA}"/>
              </a:ext>
            </a:extLst>
          </p:cNvPr>
          <p:cNvSpPr txBox="1"/>
          <p:nvPr/>
        </p:nvSpPr>
        <p:spPr>
          <a:xfrm>
            <a:off x="586409" y="5247861"/>
            <a:ext cx="27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8" y="1455456"/>
            <a:ext cx="10058400" cy="46750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062038" y="246621"/>
            <a:ext cx="251863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LAMAN INTERAKTIF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D813927-3C51-438B-A415-E3E2241B52BA}"/>
              </a:ext>
            </a:extLst>
          </p:cNvPr>
          <p:cNvSpPr txBox="1"/>
          <p:nvPr/>
        </p:nvSpPr>
        <p:spPr>
          <a:xfrm>
            <a:off x="586409" y="5247861"/>
            <a:ext cx="27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8" y="1526658"/>
            <a:ext cx="10058400" cy="45326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062038" y="4469029"/>
            <a:ext cx="10058400" cy="159025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3821">
            <a:off x="3717691" y="2385158"/>
            <a:ext cx="4524908" cy="1624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713" y="514013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Favorite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0679" y="4756325"/>
            <a:ext cx="3816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mana-mana domain/sub-domain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“favorite”,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notifikasi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terkini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dihantar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automatik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8092" y="4197915"/>
            <a:ext cx="7825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4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486F287-1A96-4E3B-8905-81E7F28A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260909"/>
            <a:ext cx="10604500" cy="920336"/>
          </a:xfrm>
        </p:spPr>
        <p:txBody>
          <a:bodyPr/>
          <a:lstStyle/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PORTAL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Jcop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endParaRPr lang="en-MY" dirty="0"/>
          </a:p>
        </p:txBody>
      </p:sp>
      <p:sp>
        <p:nvSpPr>
          <p:cNvPr id="14" name="Rectangle 13"/>
          <p:cNvSpPr/>
          <p:nvPr/>
        </p:nvSpPr>
        <p:spPr>
          <a:xfrm>
            <a:off x="1062038" y="246621"/>
            <a:ext cx="251863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LAMAN INTERAKTIF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D813927-3C51-438B-A415-E3E2241B52BA}"/>
              </a:ext>
            </a:extLst>
          </p:cNvPr>
          <p:cNvSpPr txBox="1"/>
          <p:nvPr/>
        </p:nvSpPr>
        <p:spPr>
          <a:xfrm>
            <a:off x="586409" y="5247861"/>
            <a:ext cx="27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9" y="1405720"/>
            <a:ext cx="10061562" cy="46535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062038" y="4469029"/>
            <a:ext cx="10058400" cy="159025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3821">
            <a:off x="1864914" y="3566331"/>
            <a:ext cx="2880913" cy="1034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713" y="5140139"/>
            <a:ext cx="3794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@mention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0679" y="4756325"/>
            <a:ext cx="3816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@mention (Moderator/SME/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~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tagging di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Facebook/Twitter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8092" y="4197915"/>
            <a:ext cx="7825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4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486F287-1A96-4E3B-8905-81E7F28A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260909"/>
            <a:ext cx="10604500" cy="920336"/>
          </a:xfrm>
        </p:spPr>
        <p:txBody>
          <a:bodyPr/>
          <a:lstStyle/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PORTAL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Jcop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endParaRPr lang="en-MY" dirty="0"/>
          </a:p>
        </p:txBody>
      </p:sp>
      <p:sp>
        <p:nvSpPr>
          <p:cNvPr id="14" name="Rectangle 13"/>
          <p:cNvSpPr/>
          <p:nvPr/>
        </p:nvSpPr>
        <p:spPr>
          <a:xfrm>
            <a:off x="1062038" y="246621"/>
            <a:ext cx="251863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LAMAN INTERAKTIF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toso BG Presentation Template - v4" id="{D2E7B854-57A4-4C49-92B6-079BF15553DA}" vid="{DDFBD5F9-7DC6-43CD-820E-691F3CC0D9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19797F-2510-4681-A59B-FCD8F3733FE0}">
  <ds:schemaRefs>
    <ds:schemaRef ds:uri="http://purl.org/dc/terms/"/>
    <ds:schemaRef ds:uri="http://purl.org/dc/dcmitype/"/>
    <ds:schemaRef ds:uri="71af3243-3dd4-4a8d-8c0d-dd76da1f02a5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Widescreen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Malgun Gothic</vt:lpstr>
      <vt:lpstr>Arial</vt:lpstr>
      <vt:lpstr>Calibri</vt:lpstr>
      <vt:lpstr>Corbel</vt:lpstr>
      <vt:lpstr>Georgia</vt:lpstr>
      <vt:lpstr>Office Theme</vt:lpstr>
      <vt:lpstr>Laporan status  cop &amp; jcop CAFE</vt:lpstr>
      <vt:lpstr>Statistik pengunjung portal jcop cafe</vt:lpstr>
      <vt:lpstr>STATISTIK INTERAKSI portal jcop cafe</vt:lpstr>
      <vt:lpstr>SOALAN TIADA JAWAPAN</vt:lpstr>
      <vt:lpstr>penAMBAHBAIKAN PORTAL Jcop cafe</vt:lpstr>
      <vt:lpstr>  PORTAL Jcop cafe</vt:lpstr>
      <vt:lpstr>PORTAL Jcop cafe</vt:lpstr>
      <vt:lpstr>PORTAL Jcop cafe</vt:lpstr>
      <vt:lpstr>PORTAL Jcop cafe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2019-06-26T14:07:53Z</dcterms:created>
  <dcterms:modified xsi:type="dcterms:W3CDTF">2019-09-25T18:24:01Z</dcterms:modified>
</cp:coreProperties>
</file>