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5" r:id="rId3"/>
    <p:sldId id="257" r:id="rId4"/>
    <p:sldId id="259" r:id="rId5"/>
    <p:sldId id="258" r:id="rId6"/>
    <p:sldId id="261" r:id="rId7"/>
    <p:sldId id="284" r:id="rId8"/>
    <p:sldId id="28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4ED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160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0CC565B0-A206-47DA-BCB7-39161E437465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92B7F631-65EC-4549-98B7-1CCA562773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7394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C68291D4-E1B7-4A42-BEFF-421DC95563E8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50F28009-674B-4AB3-928E-AD7BF7F0E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5240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B67F55A-C718-469B-A855-394F46F6233A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48DFF7B-F612-4BCD-8D59-56701D9BB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F55A-C718-469B-A855-394F46F6233A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FF7B-F612-4BCD-8D59-56701D9BB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F55A-C718-469B-A855-394F46F6233A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FF7B-F612-4BCD-8D59-56701D9BB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F55A-C718-469B-A855-394F46F6233A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FF7B-F612-4BCD-8D59-56701D9BB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F55A-C718-469B-A855-394F46F6233A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FF7B-F612-4BCD-8D59-56701D9BB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F55A-C718-469B-A855-394F46F6233A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FF7B-F612-4BCD-8D59-56701D9BB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F55A-C718-469B-A855-394F46F6233A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FF7B-F612-4BCD-8D59-56701D9BB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F55A-C718-469B-A855-394F46F6233A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FF7B-F612-4BCD-8D59-56701D9BB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F55A-C718-469B-A855-394F46F6233A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FF7B-F612-4BCD-8D59-56701D9BB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B67F55A-C718-469B-A855-394F46F6233A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FF7B-F612-4BCD-8D59-56701D9BB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B67F55A-C718-469B-A855-394F46F6233A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48DFF7B-F612-4BCD-8D59-56701D9BB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B67F55A-C718-469B-A855-394F46F6233A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48DFF7B-F612-4BCD-8D59-56701D9BB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534400" cy="1470025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Laporan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Status CoP &amp; JCoP 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sehingga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5 September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2017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2071687"/>
            <a:ext cx="3638550" cy="2728913"/>
          </a:xfrm>
          <a:prstGeom prst="rect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00108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Statistik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JCoP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83" t="11111" r="32500" b="6667"/>
          <a:stretch>
            <a:fillRect/>
          </a:stretch>
        </p:blipFill>
        <p:spPr bwMode="auto">
          <a:xfrm>
            <a:off x="609600" y="1143000"/>
            <a:ext cx="7696200" cy="544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67944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8001000" cy="533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Statistik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JCoP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# postings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4648200"/>
            <a:ext cx="6858000" cy="137160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4</a:t>
            </a:r>
            <a:r>
              <a:rPr lang="en-US" sz="6600" dirty="0" smtClean="0"/>
              <a:t>,128 </a:t>
            </a:r>
            <a:r>
              <a:rPr lang="en-US" sz="6600" dirty="0" smtClean="0"/>
              <a:t>posts</a:t>
            </a:r>
            <a:endParaRPr lang="en-MY" sz="6600" dirty="0"/>
          </a:p>
        </p:txBody>
      </p:sp>
    </p:spTree>
    <p:extLst>
      <p:ext uri="{BB962C8B-B14F-4D97-AF65-F5344CB8AC3E}">
        <p14:creationId xmlns:p14="http://schemas.microsoft.com/office/powerpoint/2010/main" xmlns="" val="112167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371600"/>
            <a:ext cx="8001000" cy="533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Statistik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JCoP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page views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4648200"/>
            <a:ext cx="6934200" cy="152400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133,225 </a:t>
            </a:r>
            <a:r>
              <a:rPr lang="en-US" sz="6600" dirty="0" smtClean="0"/>
              <a:t>views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xmlns="" val="334318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59919" y="1752600"/>
            <a:ext cx="4747961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Statistik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JCoP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# postings and Users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85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90600" y="1381173"/>
            <a:ext cx="7086600" cy="478192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Unanswered Questions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5100" y="4648200"/>
            <a:ext cx="6489700" cy="152400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82 </a:t>
            </a:r>
            <a:r>
              <a:rPr lang="en-US" sz="6600" dirty="0" err="1" smtClean="0"/>
              <a:t>soalan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xmlns="" val="247707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ageMaker_20170904_233452642.jpg"/>
          <p:cNvPicPr>
            <a:picLocks noChangeAspect="1"/>
          </p:cNvPicPr>
          <p:nvPr/>
        </p:nvPicPr>
        <p:blipFill>
          <a:blip r:embed="rId2" cstate="print"/>
          <a:srcRect b="33333"/>
          <a:stretch>
            <a:fillRect/>
          </a:stretch>
        </p:blipFill>
        <p:spPr>
          <a:xfrm>
            <a:off x="381000" y="1371600"/>
            <a:ext cx="7848600" cy="5232400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Bengkel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CoP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Health Check 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20 – 21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Julai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2017, Port Dickson,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Negeri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Sembilan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Bengkel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CoP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Health Check 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20 – 21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Julai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2017, Port Dickson,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Negeri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Sembilan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2286000"/>
            <a:ext cx="3810000" cy="3581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indent="-26511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CoP</a:t>
            </a:r>
            <a:r>
              <a:rPr lang="en-US" sz="2000" dirty="0" smtClean="0">
                <a:solidFill>
                  <a:schemeClr val="tx1"/>
                </a:solidFill>
              </a:rPr>
              <a:t> Project Management</a:t>
            </a:r>
          </a:p>
          <a:p>
            <a:pPr marL="265113" indent="-26511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CoP</a:t>
            </a:r>
            <a:r>
              <a:rPr lang="en-US" sz="2000" dirty="0" smtClean="0">
                <a:solidFill>
                  <a:schemeClr val="tx1"/>
                </a:solidFill>
              </a:rPr>
              <a:t> Structure</a:t>
            </a:r>
          </a:p>
          <a:p>
            <a:pPr marL="265113" indent="-26511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CoP</a:t>
            </a:r>
            <a:r>
              <a:rPr lang="en-US" sz="2000" dirty="0" smtClean="0">
                <a:solidFill>
                  <a:schemeClr val="tx1"/>
                </a:solidFill>
              </a:rPr>
              <a:t> Green</a:t>
            </a:r>
          </a:p>
          <a:p>
            <a:pPr marL="265113" indent="-26511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CoP</a:t>
            </a:r>
            <a:r>
              <a:rPr lang="en-US" sz="2000" dirty="0" smtClean="0">
                <a:solidFill>
                  <a:schemeClr val="tx1"/>
                </a:solidFill>
              </a:rPr>
              <a:t> Assets and Facilities Management</a:t>
            </a:r>
          </a:p>
          <a:p>
            <a:pPr marL="265113" indent="-265113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err="1" smtClean="0">
                <a:solidFill>
                  <a:schemeClr val="tx1"/>
                </a:solidFill>
              </a:rPr>
              <a:t>CoP</a:t>
            </a:r>
            <a:r>
              <a:rPr lang="en-GB" sz="2000" dirty="0" smtClean="0">
                <a:solidFill>
                  <a:schemeClr val="tx1"/>
                </a:solidFill>
              </a:rPr>
              <a:t> Contract </a:t>
            </a:r>
            <a:r>
              <a:rPr lang="en-GB" sz="2000" dirty="0" smtClean="0">
                <a:solidFill>
                  <a:schemeClr val="tx1"/>
                </a:solidFill>
              </a:rPr>
              <a:t>Management</a:t>
            </a:r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609600" y="1828800"/>
            <a:ext cx="38100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Senarai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CoP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2286000"/>
            <a:ext cx="3810000" cy="3581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indent="-265113">
              <a:lnSpc>
                <a:spcPct val="150000"/>
              </a:lnSpc>
              <a:buFont typeface="Arial" pitchFamily="34" charset="0"/>
              <a:buChar char="•"/>
            </a:pPr>
            <a:r>
              <a:rPr lang="en-MY" sz="2000" dirty="0" err="1" smtClean="0">
                <a:solidFill>
                  <a:schemeClr val="tx1"/>
                </a:solidFill>
              </a:rPr>
              <a:t>CoP</a:t>
            </a:r>
            <a:r>
              <a:rPr lang="en-MY" sz="2000" dirty="0" smtClean="0">
                <a:solidFill>
                  <a:schemeClr val="tx1"/>
                </a:solidFill>
              </a:rPr>
              <a:t> Leader, Coordinator &amp; Members</a:t>
            </a:r>
          </a:p>
          <a:p>
            <a:pPr marL="265113" indent="-265113">
              <a:lnSpc>
                <a:spcPct val="150000"/>
              </a:lnSpc>
              <a:buFont typeface="Arial" pitchFamily="34" charset="0"/>
              <a:buChar char="•"/>
            </a:pPr>
            <a:r>
              <a:rPr lang="en-MY" sz="2000" dirty="0" err="1" smtClean="0">
                <a:solidFill>
                  <a:schemeClr val="tx1"/>
                </a:solidFill>
              </a:rPr>
              <a:t>CoP</a:t>
            </a:r>
            <a:r>
              <a:rPr lang="en-MY" sz="2000" dirty="0" smtClean="0">
                <a:solidFill>
                  <a:schemeClr val="tx1"/>
                </a:solidFill>
              </a:rPr>
              <a:t> Objectives</a:t>
            </a:r>
          </a:p>
          <a:p>
            <a:pPr marL="265113" indent="-265113">
              <a:lnSpc>
                <a:spcPct val="150000"/>
              </a:lnSpc>
              <a:buFont typeface="Arial" pitchFamily="34" charset="0"/>
              <a:buChar char="•"/>
            </a:pPr>
            <a:r>
              <a:rPr lang="en-MY" sz="2000" dirty="0" err="1" smtClean="0">
                <a:solidFill>
                  <a:schemeClr val="tx1"/>
                </a:solidFill>
              </a:rPr>
              <a:t>CoP</a:t>
            </a:r>
            <a:r>
              <a:rPr lang="en-MY" sz="2000" dirty="0" smtClean="0">
                <a:solidFill>
                  <a:schemeClr val="tx1"/>
                </a:solidFill>
              </a:rPr>
              <a:t> Terms of References</a:t>
            </a:r>
          </a:p>
          <a:p>
            <a:pPr marL="265113" indent="-265113">
              <a:lnSpc>
                <a:spcPct val="150000"/>
              </a:lnSpc>
              <a:buFont typeface="Arial" pitchFamily="34" charset="0"/>
              <a:buChar char="•"/>
            </a:pPr>
            <a:r>
              <a:rPr lang="en-MY" sz="2000" dirty="0" err="1" smtClean="0">
                <a:solidFill>
                  <a:schemeClr val="tx1"/>
                </a:solidFill>
              </a:rPr>
              <a:t>CoP</a:t>
            </a:r>
            <a:r>
              <a:rPr lang="en-MY" sz="2000" dirty="0" smtClean="0">
                <a:solidFill>
                  <a:schemeClr val="tx1"/>
                </a:solidFill>
              </a:rPr>
              <a:t> Deliverables</a:t>
            </a:r>
          </a:p>
          <a:p>
            <a:pPr marL="265113" indent="-265113">
              <a:lnSpc>
                <a:spcPct val="150000"/>
              </a:lnSpc>
              <a:buFont typeface="Arial" pitchFamily="34" charset="0"/>
              <a:buChar char="•"/>
            </a:pPr>
            <a:r>
              <a:rPr lang="en-MY" sz="2000" dirty="0" err="1" smtClean="0">
                <a:solidFill>
                  <a:schemeClr val="tx1"/>
                </a:solidFill>
              </a:rPr>
              <a:t>CoP</a:t>
            </a:r>
            <a:r>
              <a:rPr lang="en-MY" sz="2000" dirty="0" smtClean="0">
                <a:solidFill>
                  <a:schemeClr val="tx1"/>
                </a:solidFill>
              </a:rPr>
              <a:t> Action Plan</a:t>
            </a:r>
          </a:p>
          <a:p>
            <a:pPr marL="265113" indent="-265113">
              <a:lnSpc>
                <a:spcPct val="150000"/>
              </a:lnSpc>
              <a:buFont typeface="Arial" pitchFamily="34" charset="0"/>
              <a:buChar char="•"/>
            </a:pPr>
            <a:r>
              <a:rPr lang="en-MY" sz="2000" dirty="0" err="1" smtClean="0">
                <a:solidFill>
                  <a:schemeClr val="tx1"/>
                </a:solidFill>
              </a:rPr>
              <a:t>CoP</a:t>
            </a:r>
            <a:r>
              <a:rPr lang="en-MY" sz="2000" dirty="0" smtClean="0">
                <a:solidFill>
                  <a:schemeClr val="tx1"/>
                </a:solidFill>
              </a:rPr>
              <a:t> KPIs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00600" y="1828800"/>
            <a:ext cx="38100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Hasil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Bengkel</a:t>
            </a:r>
            <a:endParaRPr lang="en-GB" sz="2000" b="1" dirty="0">
              <a:solidFill>
                <a:schemeClr val="tx1"/>
              </a:solidFill>
            </a:endParaRPr>
          </a:p>
        </p:txBody>
      </p:sp>
      <p:pic>
        <p:nvPicPr>
          <p:cNvPr id="12" name="Picture 11" descr="w3c-community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13716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803</TotalTime>
  <Words>79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Concourse</vt:lpstr>
      <vt:lpstr>Laporan Status CoP &amp; JCoP  (sehingga 5 September2017)</vt:lpstr>
      <vt:lpstr>Statistik JCoP</vt:lpstr>
      <vt:lpstr>Statistik JCoP (# postings) </vt:lpstr>
      <vt:lpstr>Statistik JCoP (page views) </vt:lpstr>
      <vt:lpstr>Statistik JCoP (# postings and Users) </vt:lpstr>
      <vt:lpstr>Unanswered Questions</vt:lpstr>
      <vt:lpstr>Bengkel CoP Health Check  20 – 21 Julai 2017, Port Dickson, Negeri Sembilan</vt:lpstr>
      <vt:lpstr>Bengkel CoP Health Check  20 – 21 Julai 2017, Port Dickson, Negeri Sembilan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Laporan JCoP</dc:title>
  <dc:creator>hp</dc:creator>
  <cp:lastModifiedBy>KhairilMK</cp:lastModifiedBy>
  <cp:revision>72</cp:revision>
  <cp:lastPrinted>2016-06-08T03:40:02Z</cp:lastPrinted>
  <dcterms:created xsi:type="dcterms:W3CDTF">2015-06-05T00:40:39Z</dcterms:created>
  <dcterms:modified xsi:type="dcterms:W3CDTF">2017-09-04T15:55:30Z</dcterms:modified>
</cp:coreProperties>
</file>