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6"/>
  </p:notesMasterIdLst>
  <p:sldIdLst>
    <p:sldId id="256" r:id="rId2"/>
    <p:sldId id="257" r:id="rId3"/>
    <p:sldId id="334" r:id="rId4"/>
    <p:sldId id="335" r:id="rId5"/>
    <p:sldId id="336" r:id="rId6"/>
    <p:sldId id="598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61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BE2B8-6628-4E64-BFE9-991A6F2CE8FA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1A4FB6-EAC1-451F-A994-84FA1BDE6379}">
      <dgm:prSet phldrT="[Text]" custT="1"/>
      <dgm:spPr/>
      <dgm:t>
        <a:bodyPr/>
        <a:lstStyle/>
        <a:p>
          <a:r>
            <a:rPr lang="en-US" sz="1800" dirty="0"/>
            <a:t>PEGAWAI AWAM PERSEKUTUAN</a:t>
          </a:r>
        </a:p>
      </dgm:t>
    </dgm:pt>
    <dgm:pt modelId="{76BBED62-B3A9-4F3F-92F8-6E4045823528}" type="parTrans" cxnId="{41165630-6DC4-4C80-945E-6144133234B2}">
      <dgm:prSet/>
      <dgm:spPr/>
      <dgm:t>
        <a:bodyPr/>
        <a:lstStyle/>
        <a:p>
          <a:endParaRPr lang="en-US" sz="1800"/>
        </a:p>
      </dgm:t>
    </dgm:pt>
    <dgm:pt modelId="{CE078109-2EA2-4192-BE63-18EF71660F30}" type="sibTrans" cxnId="{41165630-6DC4-4C80-945E-6144133234B2}">
      <dgm:prSet/>
      <dgm:spPr/>
      <dgm:t>
        <a:bodyPr/>
        <a:lstStyle/>
        <a:p>
          <a:endParaRPr lang="en-US" sz="1800"/>
        </a:p>
      </dgm:t>
    </dgm:pt>
    <dgm:pt modelId="{2114F7E4-74FD-4018-B80F-EA8F8CD55E6E}">
      <dgm:prSet phldrT="[Text]" custT="1"/>
      <dgm:spPr/>
      <dgm:t>
        <a:bodyPr/>
        <a:lstStyle/>
        <a:p>
          <a:r>
            <a:rPr lang="en-US" sz="1800" dirty="0"/>
            <a:t>TETAP</a:t>
          </a:r>
        </a:p>
      </dgm:t>
    </dgm:pt>
    <dgm:pt modelId="{9DBF3239-0E44-4A61-9CFD-2948A3F84207}" type="parTrans" cxnId="{0A9733B4-6EF2-4299-825C-BD913BCC7166}">
      <dgm:prSet/>
      <dgm:spPr/>
      <dgm:t>
        <a:bodyPr/>
        <a:lstStyle/>
        <a:p>
          <a:endParaRPr lang="en-US" sz="1800"/>
        </a:p>
      </dgm:t>
    </dgm:pt>
    <dgm:pt modelId="{1724E7F0-B4DD-43DE-BC52-634293C20AB0}" type="sibTrans" cxnId="{0A9733B4-6EF2-4299-825C-BD913BCC7166}">
      <dgm:prSet/>
      <dgm:spPr/>
      <dgm:t>
        <a:bodyPr/>
        <a:lstStyle/>
        <a:p>
          <a:endParaRPr lang="en-US" sz="1800"/>
        </a:p>
      </dgm:t>
    </dgm:pt>
    <dgm:pt modelId="{3FEEA538-4D51-45C6-B2BA-CA3D2AFB0C9A}">
      <dgm:prSet phldrT="[Text]" custT="1"/>
      <dgm:spPr/>
      <dgm:t>
        <a:bodyPr/>
        <a:lstStyle/>
        <a:p>
          <a:r>
            <a:rPr lang="en-US" sz="1800" dirty="0"/>
            <a:t>KONTRAK</a:t>
          </a:r>
        </a:p>
      </dgm:t>
    </dgm:pt>
    <dgm:pt modelId="{C684E6BE-2D57-4745-A777-4C874F6F4696}" type="parTrans" cxnId="{C5AC4B94-B7A8-45AB-A9F0-FA024E468E36}">
      <dgm:prSet/>
      <dgm:spPr/>
      <dgm:t>
        <a:bodyPr/>
        <a:lstStyle/>
        <a:p>
          <a:endParaRPr lang="en-US" sz="1800"/>
        </a:p>
      </dgm:t>
    </dgm:pt>
    <dgm:pt modelId="{2062F02C-BE4A-498C-86CF-3460D3B72EB6}" type="sibTrans" cxnId="{C5AC4B94-B7A8-45AB-A9F0-FA024E468E36}">
      <dgm:prSet/>
      <dgm:spPr/>
      <dgm:t>
        <a:bodyPr/>
        <a:lstStyle/>
        <a:p>
          <a:endParaRPr lang="en-US" sz="1800"/>
        </a:p>
      </dgm:t>
    </dgm:pt>
    <dgm:pt modelId="{47E9A64E-5F8D-4169-926A-7691B0189E78}">
      <dgm:prSet phldrT="[Text]" custT="1"/>
      <dgm:spPr/>
      <dgm:t>
        <a:bodyPr/>
        <a:lstStyle/>
        <a:p>
          <a:r>
            <a:rPr lang="en-US" sz="1800" dirty="0"/>
            <a:t>PESARA AWAM PERSEKUTUAN</a:t>
          </a:r>
        </a:p>
      </dgm:t>
    </dgm:pt>
    <dgm:pt modelId="{9CE37B39-5038-45BB-ACCC-8087768682D8}" type="parTrans" cxnId="{F37AD9BD-8AB9-4AF8-B15D-8762489B8D1A}">
      <dgm:prSet/>
      <dgm:spPr/>
      <dgm:t>
        <a:bodyPr/>
        <a:lstStyle/>
        <a:p>
          <a:endParaRPr lang="en-US" sz="1800"/>
        </a:p>
      </dgm:t>
    </dgm:pt>
    <dgm:pt modelId="{1AB998B7-A1C4-431B-A209-1B9F47E7E631}" type="sibTrans" cxnId="{F37AD9BD-8AB9-4AF8-B15D-8762489B8D1A}">
      <dgm:prSet/>
      <dgm:spPr/>
      <dgm:t>
        <a:bodyPr/>
        <a:lstStyle/>
        <a:p>
          <a:endParaRPr lang="en-US" sz="1800"/>
        </a:p>
      </dgm:t>
    </dgm:pt>
    <dgm:pt modelId="{C5814EF8-6903-4515-8ECD-862F60EA3FED}">
      <dgm:prSet phldrT="[Text]" custT="1"/>
      <dgm:spPr/>
      <dgm:t>
        <a:bodyPr/>
        <a:lstStyle/>
        <a:p>
          <a:r>
            <a:rPr lang="en-US" sz="1800" dirty="0"/>
            <a:t>BERPENCEN</a:t>
          </a:r>
        </a:p>
      </dgm:t>
    </dgm:pt>
    <dgm:pt modelId="{1EC7A04D-50B9-41ED-BE74-83F468B360C2}" type="parTrans" cxnId="{BD75A583-0F09-4A61-9F3E-F8C4188C1B89}">
      <dgm:prSet/>
      <dgm:spPr/>
      <dgm:t>
        <a:bodyPr/>
        <a:lstStyle/>
        <a:p>
          <a:endParaRPr lang="en-US" sz="1800"/>
        </a:p>
      </dgm:t>
    </dgm:pt>
    <dgm:pt modelId="{176E1321-7EC2-4CBC-BBD8-C19B54A8E6BB}" type="sibTrans" cxnId="{BD75A583-0F09-4A61-9F3E-F8C4188C1B89}">
      <dgm:prSet/>
      <dgm:spPr/>
      <dgm:t>
        <a:bodyPr/>
        <a:lstStyle/>
        <a:p>
          <a:endParaRPr lang="en-US" sz="1800"/>
        </a:p>
      </dgm:t>
    </dgm:pt>
    <dgm:pt modelId="{1A8A82C3-4AD7-4AE3-B17D-EBAB3FD2BEC0}">
      <dgm:prSet phldrT="[Text]" custT="1"/>
      <dgm:spPr/>
      <dgm:t>
        <a:bodyPr/>
        <a:lstStyle/>
        <a:p>
          <a:r>
            <a:rPr lang="en-US" sz="1800" dirty="0"/>
            <a:t>TIDAK BERPENCEN</a:t>
          </a:r>
        </a:p>
      </dgm:t>
    </dgm:pt>
    <dgm:pt modelId="{521B1C4F-4AF4-4C01-ABDB-BEF6FA3D92F3}" type="parTrans" cxnId="{FBD44BB8-0C8E-4339-8416-F3C0B0AD9DAE}">
      <dgm:prSet/>
      <dgm:spPr/>
      <dgm:t>
        <a:bodyPr/>
        <a:lstStyle/>
        <a:p>
          <a:endParaRPr lang="en-US" sz="1800"/>
        </a:p>
      </dgm:t>
    </dgm:pt>
    <dgm:pt modelId="{5BE1F929-4D90-408D-AB93-3317ACD8C7A0}" type="sibTrans" cxnId="{FBD44BB8-0C8E-4339-8416-F3C0B0AD9DAE}">
      <dgm:prSet/>
      <dgm:spPr/>
      <dgm:t>
        <a:bodyPr/>
        <a:lstStyle/>
        <a:p>
          <a:endParaRPr lang="en-US" sz="1800"/>
        </a:p>
      </dgm:t>
    </dgm:pt>
    <dgm:pt modelId="{1127F6DA-0B1C-4A34-9AE4-E8B8983DD9B6}">
      <dgm:prSet phldrT="[Text]" custT="1"/>
      <dgm:spPr/>
      <dgm:t>
        <a:bodyPr/>
        <a:lstStyle/>
        <a:p>
          <a:r>
            <a:rPr lang="en-US" sz="1800" dirty="0"/>
            <a:t>AHLI KELUARGA</a:t>
          </a:r>
        </a:p>
      </dgm:t>
    </dgm:pt>
    <dgm:pt modelId="{552E5E26-FA63-4B97-BBE5-CBDF28017CE6}" type="parTrans" cxnId="{930FA32D-8550-4027-A5A3-4D5B5F0AAEF5}">
      <dgm:prSet/>
      <dgm:spPr/>
      <dgm:t>
        <a:bodyPr/>
        <a:lstStyle/>
        <a:p>
          <a:endParaRPr lang="en-US" sz="1800"/>
        </a:p>
      </dgm:t>
    </dgm:pt>
    <dgm:pt modelId="{C5CD71F4-1722-495B-9C50-0C38809D104D}" type="sibTrans" cxnId="{930FA32D-8550-4027-A5A3-4D5B5F0AAEF5}">
      <dgm:prSet/>
      <dgm:spPr/>
      <dgm:t>
        <a:bodyPr/>
        <a:lstStyle/>
        <a:p>
          <a:endParaRPr lang="en-US" sz="1800"/>
        </a:p>
      </dgm:t>
    </dgm:pt>
    <dgm:pt modelId="{7A7EE89B-5FBD-41A6-AD3A-7053B9620DD0}">
      <dgm:prSet phldrT="[Text]" custT="1"/>
      <dgm:spPr/>
      <dgm:t>
        <a:bodyPr/>
        <a:lstStyle/>
        <a:p>
          <a:r>
            <a:rPr lang="en-US" sz="1800" dirty="0"/>
            <a:t>PASANGAN PEGAWAI</a:t>
          </a:r>
        </a:p>
      </dgm:t>
    </dgm:pt>
    <dgm:pt modelId="{DFC62167-B272-4AC9-9A23-7BC99AE8336F}" type="parTrans" cxnId="{9140FF1F-D400-453A-8873-2BD601DBB8F4}">
      <dgm:prSet/>
      <dgm:spPr/>
      <dgm:t>
        <a:bodyPr/>
        <a:lstStyle/>
        <a:p>
          <a:endParaRPr lang="en-US" sz="1800"/>
        </a:p>
      </dgm:t>
    </dgm:pt>
    <dgm:pt modelId="{C327A770-7983-4F7D-8743-B275B4B9FD0E}" type="sibTrans" cxnId="{9140FF1F-D400-453A-8873-2BD601DBB8F4}">
      <dgm:prSet/>
      <dgm:spPr/>
      <dgm:t>
        <a:bodyPr/>
        <a:lstStyle/>
        <a:p>
          <a:endParaRPr lang="en-US" sz="1800"/>
        </a:p>
      </dgm:t>
    </dgm:pt>
    <dgm:pt modelId="{FD181D60-4F95-43D2-B3EF-E01C564964A9}">
      <dgm:prSet phldrT="[Text]" custT="1"/>
      <dgm:spPr/>
      <dgm:t>
        <a:bodyPr/>
        <a:lstStyle/>
        <a:p>
          <a:r>
            <a:rPr lang="en-US" sz="1800" dirty="0"/>
            <a:t>IBU BAPA YANG SAH </a:t>
          </a:r>
        </a:p>
      </dgm:t>
    </dgm:pt>
    <dgm:pt modelId="{2DEEDFEC-84AF-4645-8472-2133BB96C958}" type="parTrans" cxnId="{8B084780-7E5D-4F8E-A3FE-949721C23004}">
      <dgm:prSet/>
      <dgm:spPr/>
      <dgm:t>
        <a:bodyPr/>
        <a:lstStyle/>
        <a:p>
          <a:endParaRPr lang="en-US" sz="1800"/>
        </a:p>
      </dgm:t>
    </dgm:pt>
    <dgm:pt modelId="{565E9BC5-5B86-4182-86A9-6953FF85699D}" type="sibTrans" cxnId="{8B084780-7E5D-4F8E-A3FE-949721C23004}">
      <dgm:prSet/>
      <dgm:spPr/>
      <dgm:t>
        <a:bodyPr/>
        <a:lstStyle/>
        <a:p>
          <a:endParaRPr lang="en-MY" sz="1800"/>
        </a:p>
      </dgm:t>
    </dgm:pt>
    <dgm:pt modelId="{BF75118E-2CB2-4A49-B130-2000D3FD3A4A}">
      <dgm:prSet phldrT="[Text]" custT="1"/>
      <dgm:spPr/>
      <dgm:t>
        <a:bodyPr/>
        <a:lstStyle/>
        <a:p>
          <a:r>
            <a:rPr lang="en-US" sz="1800" dirty="0"/>
            <a:t>ANAK </a:t>
          </a:r>
        </a:p>
      </dgm:t>
    </dgm:pt>
    <dgm:pt modelId="{A66661C2-70CA-4261-86CA-685D605D51CF}" type="parTrans" cxnId="{7517F502-A18F-489E-9FDC-2D3697620B1B}">
      <dgm:prSet/>
      <dgm:spPr/>
      <dgm:t>
        <a:bodyPr/>
        <a:lstStyle/>
        <a:p>
          <a:endParaRPr lang="en-US" sz="1800"/>
        </a:p>
      </dgm:t>
    </dgm:pt>
    <dgm:pt modelId="{470ACD5A-F69A-4017-893C-E0DFDA28AFDE}" type="sibTrans" cxnId="{7517F502-A18F-489E-9FDC-2D3697620B1B}">
      <dgm:prSet/>
      <dgm:spPr/>
      <dgm:t>
        <a:bodyPr/>
        <a:lstStyle/>
        <a:p>
          <a:endParaRPr lang="en-MY" sz="1800"/>
        </a:p>
      </dgm:t>
    </dgm:pt>
    <dgm:pt modelId="{BBF6F475-47C0-4CFF-BE4B-76C2EF5B0CC7}">
      <dgm:prSet phldrT="[Text]" custT="1"/>
      <dgm:spPr/>
      <dgm:t>
        <a:bodyPr/>
        <a:lstStyle/>
        <a:p>
          <a:endParaRPr lang="en-US" sz="1800" dirty="0"/>
        </a:p>
      </dgm:t>
    </dgm:pt>
    <dgm:pt modelId="{39D8D652-2AB1-490C-B9CB-55A89E925958}" type="parTrans" cxnId="{BF1AE4F0-2B01-4BBC-94CC-0A8EC1A9641B}">
      <dgm:prSet/>
      <dgm:spPr/>
      <dgm:t>
        <a:bodyPr/>
        <a:lstStyle/>
        <a:p>
          <a:endParaRPr lang="en-US" sz="1800"/>
        </a:p>
      </dgm:t>
    </dgm:pt>
    <dgm:pt modelId="{DBE8393C-3A46-4A80-AB87-D85BF725C41D}" type="sibTrans" cxnId="{BF1AE4F0-2B01-4BBC-94CC-0A8EC1A9641B}">
      <dgm:prSet/>
      <dgm:spPr/>
      <dgm:t>
        <a:bodyPr/>
        <a:lstStyle/>
        <a:p>
          <a:endParaRPr lang="en-US" sz="1800"/>
        </a:p>
      </dgm:t>
    </dgm:pt>
    <dgm:pt modelId="{1FFEA16D-A425-474F-9DF6-AE0CEEB6978A}">
      <dgm:prSet phldrT="[Text]" custT="1"/>
      <dgm:spPr/>
      <dgm:t>
        <a:bodyPr/>
        <a:lstStyle/>
        <a:p>
          <a:r>
            <a:rPr lang="en-US" sz="1800" dirty="0" err="1"/>
            <a:t>Bawah</a:t>
          </a:r>
          <a:r>
            <a:rPr lang="en-US" sz="1800" dirty="0"/>
            <a:t> 18 </a:t>
          </a:r>
          <a:r>
            <a:rPr lang="en-US" sz="1800" dirty="0" err="1"/>
            <a:t>tahun</a:t>
          </a:r>
          <a:r>
            <a:rPr lang="en-US" sz="1800" dirty="0"/>
            <a:t> (</a:t>
          </a:r>
          <a:r>
            <a:rPr lang="en-US" sz="1800" dirty="0" err="1"/>
            <a:t>tanggungan</a:t>
          </a:r>
          <a:r>
            <a:rPr lang="en-US" sz="1800" dirty="0"/>
            <a:t>)</a:t>
          </a:r>
        </a:p>
      </dgm:t>
    </dgm:pt>
    <dgm:pt modelId="{3DDF2CD9-3372-4DE9-9C49-98798A821421}" type="parTrans" cxnId="{D6DBC9BD-9F13-4575-A1A2-4F993AE34164}">
      <dgm:prSet/>
      <dgm:spPr/>
      <dgm:t>
        <a:bodyPr/>
        <a:lstStyle/>
        <a:p>
          <a:endParaRPr lang="en-MY" sz="1800"/>
        </a:p>
      </dgm:t>
    </dgm:pt>
    <dgm:pt modelId="{C2A453E8-5539-490E-B37B-B132270151A6}" type="sibTrans" cxnId="{D6DBC9BD-9F13-4575-A1A2-4F993AE34164}">
      <dgm:prSet/>
      <dgm:spPr/>
      <dgm:t>
        <a:bodyPr/>
        <a:lstStyle/>
        <a:p>
          <a:endParaRPr lang="en-MY" sz="1800"/>
        </a:p>
      </dgm:t>
    </dgm:pt>
    <dgm:pt modelId="{6CFEADF2-CB37-4B61-A8B2-68C7369F688B}">
      <dgm:prSet phldrT="[Text]" custT="1"/>
      <dgm:spPr/>
      <dgm:t>
        <a:bodyPr/>
        <a:lstStyle/>
        <a:p>
          <a:r>
            <a:rPr lang="en-US" sz="1800" dirty="0" err="1"/>
            <a:t>Bawah</a:t>
          </a:r>
          <a:r>
            <a:rPr lang="en-US" sz="1800" dirty="0"/>
            <a:t> 21 </a:t>
          </a:r>
          <a:r>
            <a:rPr lang="en-US" sz="1800" dirty="0" err="1"/>
            <a:t>tahun</a:t>
          </a:r>
          <a:r>
            <a:rPr lang="en-US" sz="1800" dirty="0"/>
            <a:t> (</a:t>
          </a:r>
          <a:r>
            <a:rPr lang="en-US" sz="1800" dirty="0" err="1"/>
            <a:t>masih</a:t>
          </a:r>
          <a:r>
            <a:rPr lang="en-US" sz="1800" dirty="0"/>
            <a:t> </a:t>
          </a:r>
          <a:r>
            <a:rPr lang="en-US" sz="1800" dirty="0" err="1"/>
            <a:t>belajar</a:t>
          </a:r>
          <a:r>
            <a:rPr lang="en-US" sz="1800" dirty="0"/>
            <a:t>)</a:t>
          </a:r>
        </a:p>
      </dgm:t>
    </dgm:pt>
    <dgm:pt modelId="{706E3346-0FFE-4FE5-8429-9E235E07687E}" type="parTrans" cxnId="{5A90929F-F941-4BCF-8019-A44451EFA938}">
      <dgm:prSet/>
      <dgm:spPr/>
      <dgm:t>
        <a:bodyPr/>
        <a:lstStyle/>
        <a:p>
          <a:endParaRPr lang="en-MY" sz="1800"/>
        </a:p>
      </dgm:t>
    </dgm:pt>
    <dgm:pt modelId="{E757A050-EB5B-4F10-AB47-A046ECBC52ED}" type="sibTrans" cxnId="{5A90929F-F941-4BCF-8019-A44451EFA938}">
      <dgm:prSet/>
      <dgm:spPr/>
      <dgm:t>
        <a:bodyPr/>
        <a:lstStyle/>
        <a:p>
          <a:endParaRPr lang="en-MY" sz="1800"/>
        </a:p>
      </dgm:t>
    </dgm:pt>
    <dgm:pt modelId="{4D79A05C-4C14-41CC-8D08-A0B6EFF6F638}">
      <dgm:prSet phldrT="[Text]" custT="1"/>
      <dgm:spPr/>
      <dgm:t>
        <a:bodyPr/>
        <a:lstStyle/>
        <a:p>
          <a:r>
            <a:rPr lang="en-US" sz="1800" dirty="0" err="1"/>
            <a:t>Daif</a:t>
          </a:r>
          <a:r>
            <a:rPr lang="en-US" sz="1800" dirty="0"/>
            <a:t> (</a:t>
          </a:r>
          <a:r>
            <a:rPr lang="en-US" sz="1800" dirty="0" err="1"/>
            <a:t>tiada</a:t>
          </a:r>
          <a:r>
            <a:rPr lang="en-US" sz="1800" dirty="0"/>
            <a:t> had </a:t>
          </a:r>
          <a:r>
            <a:rPr lang="en-US" sz="1800" dirty="0" err="1"/>
            <a:t>umur</a:t>
          </a:r>
          <a:r>
            <a:rPr lang="en-US" sz="1800" dirty="0"/>
            <a:t>)</a:t>
          </a:r>
        </a:p>
      </dgm:t>
    </dgm:pt>
    <dgm:pt modelId="{502C3F54-B6A2-4A4D-A11A-F4CF551CEBFF}" type="parTrans" cxnId="{D9EA54BD-38DB-4BCB-9366-909190B327F1}">
      <dgm:prSet/>
      <dgm:spPr/>
      <dgm:t>
        <a:bodyPr/>
        <a:lstStyle/>
        <a:p>
          <a:endParaRPr lang="en-MY" sz="1800"/>
        </a:p>
      </dgm:t>
    </dgm:pt>
    <dgm:pt modelId="{ED5C2302-DCE0-4906-911C-DEDC0D12656E}" type="sibTrans" cxnId="{D9EA54BD-38DB-4BCB-9366-909190B327F1}">
      <dgm:prSet/>
      <dgm:spPr/>
      <dgm:t>
        <a:bodyPr/>
        <a:lstStyle/>
        <a:p>
          <a:endParaRPr lang="en-MY" sz="1800"/>
        </a:p>
      </dgm:t>
    </dgm:pt>
    <dgm:pt modelId="{FB5DE16E-1A0E-43D4-AF1C-04B736644411}">
      <dgm:prSet phldrT="[Text]" custT="1"/>
      <dgm:spPr/>
      <dgm:t>
        <a:bodyPr/>
        <a:lstStyle/>
        <a:p>
          <a:r>
            <a:rPr lang="en-US" sz="1800" dirty="0" err="1"/>
            <a:t>Balu</a:t>
          </a:r>
          <a:r>
            <a:rPr lang="en-US" sz="1800" dirty="0"/>
            <a:t> </a:t>
          </a:r>
          <a:r>
            <a:rPr lang="en-US" sz="1800" dirty="0" err="1"/>
            <a:t>selagi</a:t>
          </a:r>
          <a:r>
            <a:rPr lang="en-US" sz="1800" dirty="0"/>
            <a:t> </a:t>
          </a:r>
          <a:r>
            <a:rPr lang="en-US" sz="1800" dirty="0" err="1"/>
            <a:t>tidak</a:t>
          </a:r>
          <a:r>
            <a:rPr lang="en-US" sz="1800" dirty="0"/>
            <a:t> </a:t>
          </a:r>
          <a:r>
            <a:rPr lang="en-US" sz="1800" dirty="0" err="1"/>
            <a:t>berkahwin</a:t>
          </a:r>
          <a:endParaRPr lang="en-US" sz="1800" dirty="0"/>
        </a:p>
      </dgm:t>
    </dgm:pt>
    <dgm:pt modelId="{A318044A-9FD7-4885-AB8D-055CA4F5050C}" type="parTrans" cxnId="{44CFCAC8-D747-4913-A35C-63705A5AB87E}">
      <dgm:prSet/>
      <dgm:spPr/>
    </dgm:pt>
    <dgm:pt modelId="{B79A01EE-D2DA-4948-B62A-B5448B5EFF9C}" type="sibTrans" cxnId="{44CFCAC8-D747-4913-A35C-63705A5AB87E}">
      <dgm:prSet/>
      <dgm:spPr/>
    </dgm:pt>
    <dgm:pt modelId="{0DAD2DC0-5760-4CE6-BD5D-1CB0FAA8F71D}">
      <dgm:prSet phldrT="[Text]" custT="1"/>
      <dgm:spPr/>
      <dgm:t>
        <a:bodyPr/>
        <a:lstStyle/>
        <a:p>
          <a:r>
            <a:rPr lang="en-US" sz="1800" dirty="0" err="1"/>
            <a:t>Sehingga</a:t>
          </a:r>
          <a:r>
            <a:rPr lang="en-US" sz="1800" dirty="0"/>
            <a:t> </a:t>
          </a:r>
          <a:r>
            <a:rPr lang="en-US" sz="1800" dirty="0" err="1"/>
            <a:t>tarikh</a:t>
          </a:r>
          <a:r>
            <a:rPr lang="en-US" sz="1800" dirty="0"/>
            <a:t> </a:t>
          </a:r>
          <a:r>
            <a:rPr lang="en-US" sz="1800" dirty="0" err="1"/>
            <a:t>akhir</a:t>
          </a:r>
          <a:r>
            <a:rPr lang="en-US" sz="1800" dirty="0"/>
            <a:t> </a:t>
          </a:r>
          <a:r>
            <a:rPr lang="en-US" sz="1800" dirty="0" err="1"/>
            <a:t>perkhidmatan</a:t>
          </a:r>
          <a:r>
            <a:rPr lang="en-US" sz="1800" dirty="0"/>
            <a:t> </a:t>
          </a:r>
          <a:r>
            <a:rPr lang="en-US" sz="1800" dirty="0" err="1"/>
            <a:t>pegawai</a:t>
          </a:r>
          <a:endParaRPr lang="en-US" sz="1800" dirty="0"/>
        </a:p>
      </dgm:t>
    </dgm:pt>
    <dgm:pt modelId="{5DA3384C-91C3-4831-BF4B-8583AA2D331A}" type="parTrans" cxnId="{CCE6A072-ABF7-4325-9C82-6F7F06700080}">
      <dgm:prSet/>
      <dgm:spPr/>
    </dgm:pt>
    <dgm:pt modelId="{7D2C19CC-2236-426A-8A8D-4472787C23C3}" type="sibTrans" cxnId="{CCE6A072-ABF7-4325-9C82-6F7F06700080}">
      <dgm:prSet/>
      <dgm:spPr/>
    </dgm:pt>
    <dgm:pt modelId="{B10AFA88-20A5-445A-BEA1-82F97D2B7F72}">
      <dgm:prSet phldrT="[Text]" custT="1"/>
      <dgm:spPr/>
      <dgm:t>
        <a:bodyPr/>
        <a:lstStyle/>
        <a:p>
          <a:r>
            <a:rPr lang="en-US" sz="1800" dirty="0" err="1"/>
            <a:t>Tertakluk</a:t>
          </a:r>
          <a:r>
            <a:rPr lang="en-US" sz="1800" dirty="0"/>
            <a:t> </a:t>
          </a:r>
          <a:r>
            <a:rPr lang="en-US" sz="1800" dirty="0" err="1"/>
            <a:t>kepada</a:t>
          </a:r>
          <a:r>
            <a:rPr lang="en-US" sz="1800" dirty="0"/>
            <a:t> SSB &amp; SSM</a:t>
          </a:r>
        </a:p>
      </dgm:t>
    </dgm:pt>
    <dgm:pt modelId="{6EF57EA6-9B13-4770-BA4D-A3AE4310C1E9}" type="parTrans" cxnId="{C362576F-5168-4375-8FC0-147AFD2CF590}">
      <dgm:prSet/>
      <dgm:spPr/>
    </dgm:pt>
    <dgm:pt modelId="{D9DD445C-66E0-4BA4-B7CE-2EDAFB8A4231}" type="sibTrans" cxnId="{C362576F-5168-4375-8FC0-147AFD2CF590}">
      <dgm:prSet/>
      <dgm:spPr/>
    </dgm:pt>
    <dgm:pt modelId="{1AF919D8-70D7-40AE-A11D-B9A344465138}" type="pres">
      <dgm:prSet presAssocID="{637BE2B8-6628-4E64-BFE9-991A6F2CE8FA}" presName="linear" presStyleCnt="0">
        <dgm:presLayoutVars>
          <dgm:dir/>
          <dgm:animLvl val="lvl"/>
          <dgm:resizeHandles val="exact"/>
        </dgm:presLayoutVars>
      </dgm:prSet>
      <dgm:spPr/>
    </dgm:pt>
    <dgm:pt modelId="{EB0546B3-6AE0-400A-B6F0-1B9E056BB021}" type="pres">
      <dgm:prSet presAssocID="{ED1A4FB6-EAC1-451F-A994-84FA1BDE6379}" presName="parentLin" presStyleCnt="0"/>
      <dgm:spPr/>
    </dgm:pt>
    <dgm:pt modelId="{76DCCD66-0577-419A-9E99-51653F8295C2}" type="pres">
      <dgm:prSet presAssocID="{ED1A4FB6-EAC1-451F-A994-84FA1BDE6379}" presName="parentLeftMargin" presStyleLbl="node1" presStyleIdx="0" presStyleCnt="3"/>
      <dgm:spPr/>
    </dgm:pt>
    <dgm:pt modelId="{6DE7AF51-6A06-46D5-A6AF-807A103B7A24}" type="pres">
      <dgm:prSet presAssocID="{ED1A4FB6-EAC1-451F-A994-84FA1BDE637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8EB1E6-9A09-4A88-892B-06265D4245BF}" type="pres">
      <dgm:prSet presAssocID="{ED1A4FB6-EAC1-451F-A994-84FA1BDE6379}" presName="negativeSpace" presStyleCnt="0"/>
      <dgm:spPr/>
    </dgm:pt>
    <dgm:pt modelId="{CACE7BB1-A6B3-47BE-871F-7E6E659FEE0C}" type="pres">
      <dgm:prSet presAssocID="{ED1A4FB6-EAC1-451F-A994-84FA1BDE6379}" presName="childText" presStyleLbl="conFgAcc1" presStyleIdx="0" presStyleCnt="3">
        <dgm:presLayoutVars>
          <dgm:bulletEnabled val="1"/>
        </dgm:presLayoutVars>
      </dgm:prSet>
      <dgm:spPr/>
    </dgm:pt>
    <dgm:pt modelId="{87E20E55-E12E-4ABE-9400-824CD1712523}" type="pres">
      <dgm:prSet presAssocID="{CE078109-2EA2-4192-BE63-18EF71660F30}" presName="spaceBetweenRectangles" presStyleCnt="0"/>
      <dgm:spPr/>
    </dgm:pt>
    <dgm:pt modelId="{F304BD3D-8358-4B5C-A66B-90BD6E0DCAB8}" type="pres">
      <dgm:prSet presAssocID="{47E9A64E-5F8D-4169-926A-7691B0189E78}" presName="parentLin" presStyleCnt="0"/>
      <dgm:spPr/>
    </dgm:pt>
    <dgm:pt modelId="{4500B6ED-49BE-4CBD-A755-C188D3D5ACA8}" type="pres">
      <dgm:prSet presAssocID="{47E9A64E-5F8D-4169-926A-7691B0189E78}" presName="parentLeftMargin" presStyleLbl="node1" presStyleIdx="0" presStyleCnt="3"/>
      <dgm:spPr/>
    </dgm:pt>
    <dgm:pt modelId="{B97C3CA5-CF45-4D00-A9AE-AB341ED6AC41}" type="pres">
      <dgm:prSet presAssocID="{47E9A64E-5F8D-4169-926A-7691B0189E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C3B157-097F-4607-AB31-D0A601A2A0DD}" type="pres">
      <dgm:prSet presAssocID="{47E9A64E-5F8D-4169-926A-7691B0189E78}" presName="negativeSpace" presStyleCnt="0"/>
      <dgm:spPr/>
    </dgm:pt>
    <dgm:pt modelId="{F30C0BAD-F7C9-4343-98DC-2AE58D00FC1D}" type="pres">
      <dgm:prSet presAssocID="{47E9A64E-5F8D-4169-926A-7691B0189E78}" presName="childText" presStyleLbl="conFgAcc1" presStyleIdx="1" presStyleCnt="3">
        <dgm:presLayoutVars>
          <dgm:bulletEnabled val="1"/>
        </dgm:presLayoutVars>
      </dgm:prSet>
      <dgm:spPr/>
    </dgm:pt>
    <dgm:pt modelId="{D189E025-1B5E-4916-8076-72F0E18F793E}" type="pres">
      <dgm:prSet presAssocID="{1AB998B7-A1C4-431B-A209-1B9F47E7E631}" presName="spaceBetweenRectangles" presStyleCnt="0"/>
      <dgm:spPr/>
    </dgm:pt>
    <dgm:pt modelId="{C73587AE-ACA7-4F4A-BC73-03FDF4F1C404}" type="pres">
      <dgm:prSet presAssocID="{1127F6DA-0B1C-4A34-9AE4-E8B8983DD9B6}" presName="parentLin" presStyleCnt="0"/>
      <dgm:spPr/>
    </dgm:pt>
    <dgm:pt modelId="{FDAE88F1-A0FA-4065-9C74-506DADBD549A}" type="pres">
      <dgm:prSet presAssocID="{1127F6DA-0B1C-4A34-9AE4-E8B8983DD9B6}" presName="parentLeftMargin" presStyleLbl="node1" presStyleIdx="1" presStyleCnt="3"/>
      <dgm:spPr/>
    </dgm:pt>
    <dgm:pt modelId="{D0FCA41D-884F-4CF3-80F4-451032907BD0}" type="pres">
      <dgm:prSet presAssocID="{1127F6DA-0B1C-4A34-9AE4-E8B8983DD9B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F784401-1973-40CE-9F9E-CA8B853E8C58}" type="pres">
      <dgm:prSet presAssocID="{1127F6DA-0B1C-4A34-9AE4-E8B8983DD9B6}" presName="negativeSpace" presStyleCnt="0"/>
      <dgm:spPr/>
    </dgm:pt>
    <dgm:pt modelId="{AA853F8D-5048-4195-BF04-76AECDB32822}" type="pres">
      <dgm:prSet presAssocID="{1127F6DA-0B1C-4A34-9AE4-E8B8983DD9B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17F502-A18F-489E-9FDC-2D3697620B1B}" srcId="{1127F6DA-0B1C-4A34-9AE4-E8B8983DD9B6}" destId="{BF75118E-2CB2-4A49-B130-2000D3FD3A4A}" srcOrd="2" destOrd="0" parTransId="{A66661C2-70CA-4261-86CA-685D605D51CF}" sibTransId="{470ACD5A-F69A-4017-893C-E0DFDA28AFDE}"/>
    <dgm:cxn modelId="{2B2FCE06-318E-40BB-9F7A-2873284A1D46}" type="presOf" srcId="{FD181D60-4F95-43D2-B3EF-E01C564964A9}" destId="{AA853F8D-5048-4195-BF04-76AECDB32822}" srcOrd="0" destOrd="2" presId="urn:microsoft.com/office/officeart/2005/8/layout/list1"/>
    <dgm:cxn modelId="{8D008509-4A83-49BB-BEA5-45A67647CE3E}" type="presOf" srcId="{637BE2B8-6628-4E64-BFE9-991A6F2CE8FA}" destId="{1AF919D8-70D7-40AE-A11D-B9A344465138}" srcOrd="0" destOrd="0" presId="urn:microsoft.com/office/officeart/2005/8/layout/list1"/>
    <dgm:cxn modelId="{EDD6B712-07A7-4D3D-8E76-8F3CB21115A4}" type="presOf" srcId="{1FFEA16D-A425-474F-9DF6-AE0CEEB6978A}" destId="{AA853F8D-5048-4195-BF04-76AECDB32822}" srcOrd="0" destOrd="6" presId="urn:microsoft.com/office/officeart/2005/8/layout/list1"/>
    <dgm:cxn modelId="{9140FF1F-D400-453A-8873-2BD601DBB8F4}" srcId="{1127F6DA-0B1C-4A34-9AE4-E8B8983DD9B6}" destId="{7A7EE89B-5FBD-41A6-AD3A-7053B9620DD0}" srcOrd="0" destOrd="0" parTransId="{DFC62167-B272-4AC9-9A23-7BC99AE8336F}" sibTransId="{C327A770-7983-4F7D-8743-B275B4B9FD0E}"/>
    <dgm:cxn modelId="{82709028-5023-420C-892C-19425DE1BEB8}" type="presOf" srcId="{FB5DE16E-1A0E-43D4-AF1C-04B736644411}" destId="{AA853F8D-5048-4195-BF04-76AECDB32822}" srcOrd="0" destOrd="1" presId="urn:microsoft.com/office/officeart/2005/8/layout/list1"/>
    <dgm:cxn modelId="{190FF129-AA84-4D78-A0DC-4395C35BC5C3}" type="presOf" srcId="{BF75118E-2CB2-4A49-B130-2000D3FD3A4A}" destId="{AA853F8D-5048-4195-BF04-76AECDB32822}" srcOrd="0" destOrd="5" presId="urn:microsoft.com/office/officeart/2005/8/layout/list1"/>
    <dgm:cxn modelId="{930FA32D-8550-4027-A5A3-4D5B5F0AAEF5}" srcId="{637BE2B8-6628-4E64-BFE9-991A6F2CE8FA}" destId="{1127F6DA-0B1C-4A34-9AE4-E8B8983DD9B6}" srcOrd="2" destOrd="0" parTransId="{552E5E26-FA63-4B97-BBE5-CBDF28017CE6}" sibTransId="{C5CD71F4-1722-495B-9C50-0C38809D104D}"/>
    <dgm:cxn modelId="{A83EAF2D-3013-4C13-8248-D4F7023BC82B}" type="presOf" srcId="{C5814EF8-6903-4515-8ECD-862F60EA3FED}" destId="{F30C0BAD-F7C9-4343-98DC-2AE58D00FC1D}" srcOrd="0" destOrd="0" presId="urn:microsoft.com/office/officeart/2005/8/layout/list1"/>
    <dgm:cxn modelId="{41165630-6DC4-4C80-945E-6144133234B2}" srcId="{637BE2B8-6628-4E64-BFE9-991A6F2CE8FA}" destId="{ED1A4FB6-EAC1-451F-A994-84FA1BDE6379}" srcOrd="0" destOrd="0" parTransId="{76BBED62-B3A9-4F3F-92F8-6E4045823528}" sibTransId="{CE078109-2EA2-4192-BE63-18EF71660F30}"/>
    <dgm:cxn modelId="{33DDAD31-2AB7-44C4-9318-A34E8D1D0337}" type="presOf" srcId="{0DAD2DC0-5760-4CE6-BD5D-1CB0FAA8F71D}" destId="{AA853F8D-5048-4195-BF04-76AECDB32822}" srcOrd="0" destOrd="4" presId="urn:microsoft.com/office/officeart/2005/8/layout/list1"/>
    <dgm:cxn modelId="{8B980234-0046-4547-A9BA-FD0ECCE3C6ED}" type="presOf" srcId="{1A8A82C3-4AD7-4AE3-B17D-EBAB3FD2BEC0}" destId="{F30C0BAD-F7C9-4343-98DC-2AE58D00FC1D}" srcOrd="0" destOrd="1" presId="urn:microsoft.com/office/officeart/2005/8/layout/list1"/>
    <dgm:cxn modelId="{2AA6F83B-4DE4-4200-9EC0-5BA2580FD795}" type="presOf" srcId="{ED1A4FB6-EAC1-451F-A994-84FA1BDE6379}" destId="{6DE7AF51-6A06-46D5-A6AF-807A103B7A24}" srcOrd="1" destOrd="0" presId="urn:microsoft.com/office/officeart/2005/8/layout/list1"/>
    <dgm:cxn modelId="{0821C140-5484-4659-AE71-3DBFF40627A5}" type="presOf" srcId="{ED1A4FB6-EAC1-451F-A994-84FA1BDE6379}" destId="{76DCCD66-0577-419A-9E99-51653F8295C2}" srcOrd="0" destOrd="0" presId="urn:microsoft.com/office/officeart/2005/8/layout/list1"/>
    <dgm:cxn modelId="{6237325E-F30C-4958-865C-8825D1829B2C}" type="presOf" srcId="{47E9A64E-5F8D-4169-926A-7691B0189E78}" destId="{B97C3CA5-CF45-4D00-A9AE-AB341ED6AC41}" srcOrd="1" destOrd="0" presId="urn:microsoft.com/office/officeart/2005/8/layout/list1"/>
    <dgm:cxn modelId="{6DBA9341-BCAB-44A6-A498-69E4C61587DA}" type="presOf" srcId="{6CFEADF2-CB37-4B61-A8B2-68C7369F688B}" destId="{AA853F8D-5048-4195-BF04-76AECDB32822}" srcOrd="0" destOrd="7" presId="urn:microsoft.com/office/officeart/2005/8/layout/list1"/>
    <dgm:cxn modelId="{88726A63-1890-4ADB-BED9-3C3D1BA76CFC}" type="presOf" srcId="{B10AFA88-20A5-445A-BEA1-82F97D2B7F72}" destId="{AA853F8D-5048-4195-BF04-76AECDB32822}" srcOrd="0" destOrd="3" presId="urn:microsoft.com/office/officeart/2005/8/layout/list1"/>
    <dgm:cxn modelId="{C362576F-5168-4375-8FC0-147AFD2CF590}" srcId="{FD181D60-4F95-43D2-B3EF-E01C564964A9}" destId="{B10AFA88-20A5-445A-BEA1-82F97D2B7F72}" srcOrd="0" destOrd="0" parTransId="{6EF57EA6-9B13-4770-BA4D-A3AE4310C1E9}" sibTransId="{D9DD445C-66E0-4BA4-B7CE-2EDAFB8A4231}"/>
    <dgm:cxn modelId="{CCE6A072-ABF7-4325-9C82-6F7F06700080}" srcId="{FD181D60-4F95-43D2-B3EF-E01C564964A9}" destId="{0DAD2DC0-5760-4CE6-BD5D-1CB0FAA8F71D}" srcOrd="1" destOrd="0" parTransId="{5DA3384C-91C3-4831-BF4B-8583AA2D331A}" sibTransId="{7D2C19CC-2236-426A-8A8D-4472787C23C3}"/>
    <dgm:cxn modelId="{BBFAF055-FF8F-48DB-B717-C14C2F1ADC5E}" type="presOf" srcId="{2114F7E4-74FD-4018-B80F-EA8F8CD55E6E}" destId="{CACE7BB1-A6B3-47BE-871F-7E6E659FEE0C}" srcOrd="0" destOrd="0" presId="urn:microsoft.com/office/officeart/2005/8/layout/list1"/>
    <dgm:cxn modelId="{B9BD6478-A78B-4535-9F78-9AB5A8491A27}" type="presOf" srcId="{7A7EE89B-5FBD-41A6-AD3A-7053B9620DD0}" destId="{AA853F8D-5048-4195-BF04-76AECDB32822}" srcOrd="0" destOrd="0" presId="urn:microsoft.com/office/officeart/2005/8/layout/list1"/>
    <dgm:cxn modelId="{8B084780-7E5D-4F8E-A3FE-949721C23004}" srcId="{1127F6DA-0B1C-4A34-9AE4-E8B8983DD9B6}" destId="{FD181D60-4F95-43D2-B3EF-E01C564964A9}" srcOrd="1" destOrd="0" parTransId="{2DEEDFEC-84AF-4645-8472-2133BB96C958}" sibTransId="{565E9BC5-5B86-4182-86A9-6953FF85699D}"/>
    <dgm:cxn modelId="{BD75A583-0F09-4A61-9F3E-F8C4188C1B89}" srcId="{47E9A64E-5F8D-4169-926A-7691B0189E78}" destId="{C5814EF8-6903-4515-8ECD-862F60EA3FED}" srcOrd="0" destOrd="0" parTransId="{1EC7A04D-50B9-41ED-BE74-83F468B360C2}" sibTransId="{176E1321-7EC2-4CBC-BBD8-C19B54A8E6BB}"/>
    <dgm:cxn modelId="{C5AC4B94-B7A8-45AB-A9F0-FA024E468E36}" srcId="{ED1A4FB6-EAC1-451F-A994-84FA1BDE6379}" destId="{3FEEA538-4D51-45C6-B2BA-CA3D2AFB0C9A}" srcOrd="1" destOrd="0" parTransId="{C684E6BE-2D57-4745-A777-4C874F6F4696}" sibTransId="{2062F02C-BE4A-498C-86CF-3460D3B72EB6}"/>
    <dgm:cxn modelId="{A321959E-C0D8-4DB2-A4E1-D23E7B5C2206}" type="presOf" srcId="{3FEEA538-4D51-45C6-B2BA-CA3D2AFB0C9A}" destId="{CACE7BB1-A6B3-47BE-871F-7E6E659FEE0C}" srcOrd="0" destOrd="1" presId="urn:microsoft.com/office/officeart/2005/8/layout/list1"/>
    <dgm:cxn modelId="{5A90929F-F941-4BCF-8019-A44451EFA938}" srcId="{BF75118E-2CB2-4A49-B130-2000D3FD3A4A}" destId="{6CFEADF2-CB37-4B61-A8B2-68C7369F688B}" srcOrd="1" destOrd="0" parTransId="{706E3346-0FFE-4FE5-8429-9E235E07687E}" sibTransId="{E757A050-EB5B-4F10-AB47-A046ECBC52ED}"/>
    <dgm:cxn modelId="{5FF462A4-8339-42B5-B10C-1529A9004C38}" type="presOf" srcId="{4D79A05C-4C14-41CC-8D08-A0B6EFF6F638}" destId="{AA853F8D-5048-4195-BF04-76AECDB32822}" srcOrd="0" destOrd="8" presId="urn:microsoft.com/office/officeart/2005/8/layout/list1"/>
    <dgm:cxn modelId="{0A9733B4-6EF2-4299-825C-BD913BCC7166}" srcId="{ED1A4FB6-EAC1-451F-A994-84FA1BDE6379}" destId="{2114F7E4-74FD-4018-B80F-EA8F8CD55E6E}" srcOrd="0" destOrd="0" parTransId="{9DBF3239-0E44-4A61-9CFD-2948A3F84207}" sibTransId="{1724E7F0-B4DD-43DE-BC52-634293C20AB0}"/>
    <dgm:cxn modelId="{FBD44BB8-0C8E-4339-8416-F3C0B0AD9DAE}" srcId="{47E9A64E-5F8D-4169-926A-7691B0189E78}" destId="{1A8A82C3-4AD7-4AE3-B17D-EBAB3FD2BEC0}" srcOrd="1" destOrd="0" parTransId="{521B1C4F-4AF4-4C01-ABDB-BEF6FA3D92F3}" sibTransId="{5BE1F929-4D90-408D-AB93-3317ACD8C7A0}"/>
    <dgm:cxn modelId="{D9EA54BD-38DB-4BCB-9366-909190B327F1}" srcId="{BF75118E-2CB2-4A49-B130-2000D3FD3A4A}" destId="{4D79A05C-4C14-41CC-8D08-A0B6EFF6F638}" srcOrd="2" destOrd="0" parTransId="{502C3F54-B6A2-4A4D-A11A-F4CF551CEBFF}" sibTransId="{ED5C2302-DCE0-4906-911C-DEDC0D12656E}"/>
    <dgm:cxn modelId="{D6DBC9BD-9F13-4575-A1A2-4F993AE34164}" srcId="{BF75118E-2CB2-4A49-B130-2000D3FD3A4A}" destId="{1FFEA16D-A425-474F-9DF6-AE0CEEB6978A}" srcOrd="0" destOrd="0" parTransId="{3DDF2CD9-3372-4DE9-9C49-98798A821421}" sibTransId="{C2A453E8-5539-490E-B37B-B132270151A6}"/>
    <dgm:cxn modelId="{F37AD9BD-8AB9-4AF8-B15D-8762489B8D1A}" srcId="{637BE2B8-6628-4E64-BFE9-991A6F2CE8FA}" destId="{47E9A64E-5F8D-4169-926A-7691B0189E78}" srcOrd="1" destOrd="0" parTransId="{9CE37B39-5038-45BB-ACCC-8087768682D8}" sibTransId="{1AB998B7-A1C4-431B-A209-1B9F47E7E631}"/>
    <dgm:cxn modelId="{44CFCAC8-D747-4913-A35C-63705A5AB87E}" srcId="{7A7EE89B-5FBD-41A6-AD3A-7053B9620DD0}" destId="{FB5DE16E-1A0E-43D4-AF1C-04B736644411}" srcOrd="0" destOrd="0" parTransId="{A318044A-9FD7-4885-AB8D-055CA4F5050C}" sibTransId="{B79A01EE-D2DA-4948-B62A-B5448B5EFF9C}"/>
    <dgm:cxn modelId="{548119D1-D5FF-4CE4-BAE4-E6095EB54523}" type="presOf" srcId="{47E9A64E-5F8D-4169-926A-7691B0189E78}" destId="{4500B6ED-49BE-4CBD-A755-C188D3D5ACA8}" srcOrd="0" destOrd="0" presId="urn:microsoft.com/office/officeart/2005/8/layout/list1"/>
    <dgm:cxn modelId="{FDCE1CE0-D587-44E6-B0F1-86C1C7761D5E}" type="presOf" srcId="{BBF6F475-47C0-4CFF-BE4B-76C2EF5B0CC7}" destId="{AA853F8D-5048-4195-BF04-76AECDB32822}" srcOrd="0" destOrd="9" presId="urn:microsoft.com/office/officeart/2005/8/layout/list1"/>
    <dgm:cxn modelId="{7AA47FEF-9683-46B8-834E-09160C98193D}" type="presOf" srcId="{1127F6DA-0B1C-4A34-9AE4-E8B8983DD9B6}" destId="{FDAE88F1-A0FA-4065-9C74-506DADBD549A}" srcOrd="0" destOrd="0" presId="urn:microsoft.com/office/officeart/2005/8/layout/list1"/>
    <dgm:cxn modelId="{BF1AE4F0-2B01-4BBC-94CC-0A8EC1A9641B}" srcId="{BF75118E-2CB2-4A49-B130-2000D3FD3A4A}" destId="{BBF6F475-47C0-4CFF-BE4B-76C2EF5B0CC7}" srcOrd="3" destOrd="0" parTransId="{39D8D652-2AB1-490C-B9CB-55A89E925958}" sibTransId="{DBE8393C-3A46-4A80-AB87-D85BF725C41D}"/>
    <dgm:cxn modelId="{CCD6D3F6-3172-49C3-8B12-37E4059A57F7}" type="presOf" srcId="{1127F6DA-0B1C-4A34-9AE4-E8B8983DD9B6}" destId="{D0FCA41D-884F-4CF3-80F4-451032907BD0}" srcOrd="1" destOrd="0" presId="urn:microsoft.com/office/officeart/2005/8/layout/list1"/>
    <dgm:cxn modelId="{DA0AE44C-6ED7-4DFC-9545-B7A8AA6D7E37}" type="presParOf" srcId="{1AF919D8-70D7-40AE-A11D-B9A344465138}" destId="{EB0546B3-6AE0-400A-B6F0-1B9E056BB021}" srcOrd="0" destOrd="0" presId="urn:microsoft.com/office/officeart/2005/8/layout/list1"/>
    <dgm:cxn modelId="{95B66120-BDD9-4FCA-8B9E-07CEA781B58B}" type="presParOf" srcId="{EB0546B3-6AE0-400A-B6F0-1B9E056BB021}" destId="{76DCCD66-0577-419A-9E99-51653F8295C2}" srcOrd="0" destOrd="0" presId="urn:microsoft.com/office/officeart/2005/8/layout/list1"/>
    <dgm:cxn modelId="{73508153-74D9-4CE8-8E78-084D4C166F9C}" type="presParOf" srcId="{EB0546B3-6AE0-400A-B6F0-1B9E056BB021}" destId="{6DE7AF51-6A06-46D5-A6AF-807A103B7A24}" srcOrd="1" destOrd="0" presId="urn:microsoft.com/office/officeart/2005/8/layout/list1"/>
    <dgm:cxn modelId="{99CA093D-E0E1-4BB0-B9A6-D871430C24C0}" type="presParOf" srcId="{1AF919D8-70D7-40AE-A11D-B9A344465138}" destId="{CF8EB1E6-9A09-4A88-892B-06265D4245BF}" srcOrd="1" destOrd="0" presId="urn:microsoft.com/office/officeart/2005/8/layout/list1"/>
    <dgm:cxn modelId="{16D040EA-D633-4679-B2B0-92E973703194}" type="presParOf" srcId="{1AF919D8-70D7-40AE-A11D-B9A344465138}" destId="{CACE7BB1-A6B3-47BE-871F-7E6E659FEE0C}" srcOrd="2" destOrd="0" presId="urn:microsoft.com/office/officeart/2005/8/layout/list1"/>
    <dgm:cxn modelId="{88F7DAEB-9F8B-45A1-8CFC-457D524FC223}" type="presParOf" srcId="{1AF919D8-70D7-40AE-A11D-B9A344465138}" destId="{87E20E55-E12E-4ABE-9400-824CD1712523}" srcOrd="3" destOrd="0" presId="urn:microsoft.com/office/officeart/2005/8/layout/list1"/>
    <dgm:cxn modelId="{71563C68-4A79-4CAB-B025-7A35B6BA7B92}" type="presParOf" srcId="{1AF919D8-70D7-40AE-A11D-B9A344465138}" destId="{F304BD3D-8358-4B5C-A66B-90BD6E0DCAB8}" srcOrd="4" destOrd="0" presId="urn:microsoft.com/office/officeart/2005/8/layout/list1"/>
    <dgm:cxn modelId="{15C325AC-EEDB-4BC8-8C4F-970E06EEA2E7}" type="presParOf" srcId="{F304BD3D-8358-4B5C-A66B-90BD6E0DCAB8}" destId="{4500B6ED-49BE-4CBD-A755-C188D3D5ACA8}" srcOrd="0" destOrd="0" presId="urn:microsoft.com/office/officeart/2005/8/layout/list1"/>
    <dgm:cxn modelId="{F62A5872-C1F0-46BA-B79A-F3E89ABC1015}" type="presParOf" srcId="{F304BD3D-8358-4B5C-A66B-90BD6E0DCAB8}" destId="{B97C3CA5-CF45-4D00-A9AE-AB341ED6AC41}" srcOrd="1" destOrd="0" presId="urn:microsoft.com/office/officeart/2005/8/layout/list1"/>
    <dgm:cxn modelId="{BB4B6C53-7FB2-4B2A-A726-40912ADD648E}" type="presParOf" srcId="{1AF919D8-70D7-40AE-A11D-B9A344465138}" destId="{0DC3B157-097F-4607-AB31-D0A601A2A0DD}" srcOrd="5" destOrd="0" presId="urn:microsoft.com/office/officeart/2005/8/layout/list1"/>
    <dgm:cxn modelId="{76243E8C-434C-4F4C-AF76-DD75CE6324A8}" type="presParOf" srcId="{1AF919D8-70D7-40AE-A11D-B9A344465138}" destId="{F30C0BAD-F7C9-4343-98DC-2AE58D00FC1D}" srcOrd="6" destOrd="0" presId="urn:microsoft.com/office/officeart/2005/8/layout/list1"/>
    <dgm:cxn modelId="{E93B026A-1D1E-4C2B-81A7-B20A14D922F2}" type="presParOf" srcId="{1AF919D8-70D7-40AE-A11D-B9A344465138}" destId="{D189E025-1B5E-4916-8076-72F0E18F793E}" srcOrd="7" destOrd="0" presId="urn:microsoft.com/office/officeart/2005/8/layout/list1"/>
    <dgm:cxn modelId="{AA0B753C-94EC-46ED-86E5-7B50886A5128}" type="presParOf" srcId="{1AF919D8-70D7-40AE-A11D-B9A344465138}" destId="{C73587AE-ACA7-4F4A-BC73-03FDF4F1C404}" srcOrd="8" destOrd="0" presId="urn:microsoft.com/office/officeart/2005/8/layout/list1"/>
    <dgm:cxn modelId="{5131BC0B-2EF8-40E6-BF65-FB15E0CB88EC}" type="presParOf" srcId="{C73587AE-ACA7-4F4A-BC73-03FDF4F1C404}" destId="{FDAE88F1-A0FA-4065-9C74-506DADBD549A}" srcOrd="0" destOrd="0" presId="urn:microsoft.com/office/officeart/2005/8/layout/list1"/>
    <dgm:cxn modelId="{498565C0-DA75-45A4-905C-58207F879FAF}" type="presParOf" srcId="{C73587AE-ACA7-4F4A-BC73-03FDF4F1C404}" destId="{D0FCA41D-884F-4CF3-80F4-451032907BD0}" srcOrd="1" destOrd="0" presId="urn:microsoft.com/office/officeart/2005/8/layout/list1"/>
    <dgm:cxn modelId="{6F7079AD-5D73-4E2C-B8BF-2723EAB503AF}" type="presParOf" srcId="{1AF919D8-70D7-40AE-A11D-B9A344465138}" destId="{4F784401-1973-40CE-9F9E-CA8B853E8C58}" srcOrd="9" destOrd="0" presId="urn:microsoft.com/office/officeart/2005/8/layout/list1"/>
    <dgm:cxn modelId="{CBC625A1-F528-48ED-9552-E23EA73CA86C}" type="presParOf" srcId="{1AF919D8-70D7-40AE-A11D-B9A344465138}" destId="{AA853F8D-5048-4195-BF04-76AECDB328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9DE31-BEB7-4B68-85B6-1A0D77663A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D8036A-C8B6-4F96-9E6F-721DA4BB5BC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DIPERAKU DAN DISAHKAN TIDAK DAPAT DIBEKALKAN OLEH HOSPITAL/ KLINIK KERAJAAN DENGAN SYARAT DISENARAIKAN DALAM SENARAI UBAT-UBATAN KKM. </a:t>
          </a:r>
        </a:p>
      </dgm:t>
    </dgm:pt>
    <dgm:pt modelId="{5CB08F63-3925-4004-ABB1-42FD6CC36873}" type="parTrans" cxnId="{C0ACB5A7-7307-41BB-85C1-7E7225F21B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170B727-54A1-486A-B47D-978E3E364A88}" type="sibTrans" cxnId="{C0ACB5A7-7307-41BB-85C1-7E7225F21BB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F63CB4-A2C1-498B-ABE4-8D3BBE023E47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KELULUSAN BPP,KKM DIPERLUKAN BAGI UBAT YANG TIDAK TERSENARAI</a:t>
          </a:r>
        </a:p>
      </dgm:t>
    </dgm:pt>
    <dgm:pt modelId="{E5079DBA-6E06-44AF-AB0D-81D10D88BD63}" type="parTrans" cxnId="{AE6CB1BA-E4E1-44C9-A00D-ABB51302BF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1F71F8-D1B2-4A2C-93F6-13626C07933B}" type="sibTrans" cxnId="{AE6CB1BA-E4E1-44C9-A00D-ABB51302BF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87C28A-5D29-4A6C-A8D4-84466B1E1B7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KEPERLUAN PENGGUNAAN YANG BERPANJANGAN TERHAD KEPADA TEMPOH 3 BULAN BAGI SETIAP PERMOHONAN</a:t>
          </a:r>
        </a:p>
      </dgm:t>
    </dgm:pt>
    <dgm:pt modelId="{CBABAB10-817A-4BBB-9A9C-3B12B31D6BC4}" type="parTrans" cxnId="{0C13F34A-6107-4FE9-A7A0-F5429056E0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30CF73-5E2E-4009-9E7A-696695D7E050}" type="sibTrans" cxnId="{0C13F34A-6107-4FE9-A7A0-F5429056E0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6BD52F-7D7D-42AA-9E65-484E1F8A895B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FOOD SUPPLIMENT ATAU PERUBATAN ALTERNATIF TIDAK DIBENARKAN </a:t>
          </a:r>
        </a:p>
      </dgm:t>
    </dgm:pt>
    <dgm:pt modelId="{7548B508-7BCA-4BFB-BC53-1E0ED9247B7B}" type="parTrans" cxnId="{F0CF92FB-B38C-494A-A993-355A0B2419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809600-3973-4AF9-8FAA-66CE9C7089EE}" type="sibTrans" cxnId="{F0CF92FB-B38C-494A-A993-355A0B2419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45A2EE-BF65-43E8-941F-E7CF6E587D0F}" type="pres">
      <dgm:prSet presAssocID="{8B59DE31-BEB7-4B68-85B6-1A0D77663AFF}" presName="vert0" presStyleCnt="0">
        <dgm:presLayoutVars>
          <dgm:dir/>
          <dgm:animOne val="branch"/>
          <dgm:animLvl val="lvl"/>
        </dgm:presLayoutVars>
      </dgm:prSet>
      <dgm:spPr/>
    </dgm:pt>
    <dgm:pt modelId="{E9CA48AE-F12E-4653-8759-2C63F8868828}" type="pres">
      <dgm:prSet presAssocID="{4AD8036A-C8B6-4F96-9E6F-721DA4BB5BC8}" presName="thickLine" presStyleLbl="alignNode1" presStyleIdx="0" presStyleCnt="4"/>
      <dgm:spPr/>
    </dgm:pt>
    <dgm:pt modelId="{71B21DE7-0EFF-4EA5-878B-C20CE54A697D}" type="pres">
      <dgm:prSet presAssocID="{4AD8036A-C8B6-4F96-9E6F-721DA4BB5BC8}" presName="horz1" presStyleCnt="0"/>
      <dgm:spPr/>
    </dgm:pt>
    <dgm:pt modelId="{D685336D-BED5-49A5-83D8-38527C6E0350}" type="pres">
      <dgm:prSet presAssocID="{4AD8036A-C8B6-4F96-9E6F-721DA4BB5BC8}" presName="tx1" presStyleLbl="revTx" presStyleIdx="0" presStyleCnt="4"/>
      <dgm:spPr/>
    </dgm:pt>
    <dgm:pt modelId="{E4CA36C5-9375-4272-81CE-9B1EC00BEB43}" type="pres">
      <dgm:prSet presAssocID="{4AD8036A-C8B6-4F96-9E6F-721DA4BB5BC8}" presName="vert1" presStyleCnt="0"/>
      <dgm:spPr/>
    </dgm:pt>
    <dgm:pt modelId="{654A118F-EA0F-443E-836D-8E8FFC6D4D61}" type="pres">
      <dgm:prSet presAssocID="{24F63CB4-A2C1-498B-ABE4-8D3BBE023E47}" presName="thickLine" presStyleLbl="alignNode1" presStyleIdx="1" presStyleCnt="4"/>
      <dgm:spPr/>
    </dgm:pt>
    <dgm:pt modelId="{89F8E687-2BBD-41AD-95B3-7AFF23D0B393}" type="pres">
      <dgm:prSet presAssocID="{24F63CB4-A2C1-498B-ABE4-8D3BBE023E47}" presName="horz1" presStyleCnt="0"/>
      <dgm:spPr/>
    </dgm:pt>
    <dgm:pt modelId="{776FFE12-7224-432F-ABFF-DDA716F1DCCD}" type="pres">
      <dgm:prSet presAssocID="{24F63CB4-A2C1-498B-ABE4-8D3BBE023E47}" presName="tx1" presStyleLbl="revTx" presStyleIdx="1" presStyleCnt="4"/>
      <dgm:spPr/>
    </dgm:pt>
    <dgm:pt modelId="{6BC6BDD8-6BA9-4634-B6D7-4B1FA75F222D}" type="pres">
      <dgm:prSet presAssocID="{24F63CB4-A2C1-498B-ABE4-8D3BBE023E47}" presName="vert1" presStyleCnt="0"/>
      <dgm:spPr/>
    </dgm:pt>
    <dgm:pt modelId="{68205B57-0D48-494C-A936-EDF2C1B1374D}" type="pres">
      <dgm:prSet presAssocID="{D887C28A-5D29-4A6C-A8D4-84466B1E1B71}" presName="thickLine" presStyleLbl="alignNode1" presStyleIdx="2" presStyleCnt="4"/>
      <dgm:spPr/>
    </dgm:pt>
    <dgm:pt modelId="{77CAF739-03C8-4C49-A4C3-E473B6920D39}" type="pres">
      <dgm:prSet presAssocID="{D887C28A-5D29-4A6C-A8D4-84466B1E1B71}" presName="horz1" presStyleCnt="0"/>
      <dgm:spPr/>
    </dgm:pt>
    <dgm:pt modelId="{86703852-44F7-4C42-B1BE-785131AEDE9D}" type="pres">
      <dgm:prSet presAssocID="{D887C28A-5D29-4A6C-A8D4-84466B1E1B71}" presName="tx1" presStyleLbl="revTx" presStyleIdx="2" presStyleCnt="4"/>
      <dgm:spPr/>
    </dgm:pt>
    <dgm:pt modelId="{E47622DA-D333-438D-BF56-D6A145682395}" type="pres">
      <dgm:prSet presAssocID="{D887C28A-5D29-4A6C-A8D4-84466B1E1B71}" presName="vert1" presStyleCnt="0"/>
      <dgm:spPr/>
    </dgm:pt>
    <dgm:pt modelId="{F0CF0189-5A0F-47CB-8309-FCCAFB9D37E4}" type="pres">
      <dgm:prSet presAssocID="{CE6BD52F-7D7D-42AA-9E65-484E1F8A895B}" presName="thickLine" presStyleLbl="alignNode1" presStyleIdx="3" presStyleCnt="4"/>
      <dgm:spPr/>
    </dgm:pt>
    <dgm:pt modelId="{81439E80-156B-47C1-A5D0-F666909A190C}" type="pres">
      <dgm:prSet presAssocID="{CE6BD52F-7D7D-42AA-9E65-484E1F8A895B}" presName="horz1" presStyleCnt="0"/>
      <dgm:spPr/>
    </dgm:pt>
    <dgm:pt modelId="{D4DEFC60-2DFE-406B-ACA8-38B1CBC7F6F9}" type="pres">
      <dgm:prSet presAssocID="{CE6BD52F-7D7D-42AA-9E65-484E1F8A895B}" presName="tx1" presStyleLbl="revTx" presStyleIdx="3" presStyleCnt="4"/>
      <dgm:spPr/>
    </dgm:pt>
    <dgm:pt modelId="{BBA8F031-CF5C-4BF3-BD6B-721241911890}" type="pres">
      <dgm:prSet presAssocID="{CE6BD52F-7D7D-42AA-9E65-484E1F8A895B}" presName="vert1" presStyleCnt="0"/>
      <dgm:spPr/>
    </dgm:pt>
  </dgm:ptLst>
  <dgm:cxnLst>
    <dgm:cxn modelId="{7FE4BD0A-6F61-4D1A-B686-C1C496F02247}" type="presOf" srcId="{8B59DE31-BEB7-4B68-85B6-1A0D77663AFF}" destId="{1545A2EE-BF65-43E8-941F-E7CF6E587D0F}" srcOrd="0" destOrd="0" presId="urn:microsoft.com/office/officeart/2008/layout/LinedList"/>
    <dgm:cxn modelId="{C44C4617-AC8A-4144-A24D-5D7D11881040}" type="presOf" srcId="{CE6BD52F-7D7D-42AA-9E65-484E1F8A895B}" destId="{D4DEFC60-2DFE-406B-ACA8-38B1CBC7F6F9}" srcOrd="0" destOrd="0" presId="urn:microsoft.com/office/officeart/2008/layout/LinedList"/>
    <dgm:cxn modelId="{70EA6831-BC2F-4474-9772-47A1FF4AA00C}" type="presOf" srcId="{24F63CB4-A2C1-498B-ABE4-8D3BBE023E47}" destId="{776FFE12-7224-432F-ABFF-DDA716F1DCCD}" srcOrd="0" destOrd="0" presId="urn:microsoft.com/office/officeart/2008/layout/LinedList"/>
    <dgm:cxn modelId="{0C13F34A-6107-4FE9-A7A0-F5429056E050}" srcId="{8B59DE31-BEB7-4B68-85B6-1A0D77663AFF}" destId="{D887C28A-5D29-4A6C-A8D4-84466B1E1B71}" srcOrd="2" destOrd="0" parTransId="{CBABAB10-817A-4BBB-9A9C-3B12B31D6BC4}" sibTransId="{C430CF73-5E2E-4009-9E7A-696695D7E050}"/>
    <dgm:cxn modelId="{B702F0A3-930B-4231-BDD3-60897E3F2CE4}" type="presOf" srcId="{D887C28A-5D29-4A6C-A8D4-84466B1E1B71}" destId="{86703852-44F7-4C42-B1BE-785131AEDE9D}" srcOrd="0" destOrd="0" presId="urn:microsoft.com/office/officeart/2008/layout/LinedList"/>
    <dgm:cxn modelId="{C0ACB5A7-7307-41BB-85C1-7E7225F21BBE}" srcId="{8B59DE31-BEB7-4B68-85B6-1A0D77663AFF}" destId="{4AD8036A-C8B6-4F96-9E6F-721DA4BB5BC8}" srcOrd="0" destOrd="0" parTransId="{5CB08F63-3925-4004-ABB1-42FD6CC36873}" sibTransId="{3170B727-54A1-486A-B47D-978E3E364A88}"/>
    <dgm:cxn modelId="{AE6CB1BA-E4E1-44C9-A00D-ABB51302BFC5}" srcId="{8B59DE31-BEB7-4B68-85B6-1A0D77663AFF}" destId="{24F63CB4-A2C1-498B-ABE4-8D3BBE023E47}" srcOrd="1" destOrd="0" parTransId="{E5079DBA-6E06-44AF-AB0D-81D10D88BD63}" sibTransId="{141F71F8-D1B2-4A2C-93F6-13626C07933B}"/>
    <dgm:cxn modelId="{81AE00E1-DC6D-4A04-A2E9-D652940B1086}" type="presOf" srcId="{4AD8036A-C8B6-4F96-9E6F-721DA4BB5BC8}" destId="{D685336D-BED5-49A5-83D8-38527C6E0350}" srcOrd="0" destOrd="0" presId="urn:microsoft.com/office/officeart/2008/layout/LinedList"/>
    <dgm:cxn modelId="{F0CF92FB-B38C-494A-A993-355A0B24190B}" srcId="{8B59DE31-BEB7-4B68-85B6-1A0D77663AFF}" destId="{CE6BD52F-7D7D-42AA-9E65-484E1F8A895B}" srcOrd="3" destOrd="0" parTransId="{7548B508-7BCA-4BFB-BC53-1E0ED9247B7B}" sibTransId="{E6809600-3973-4AF9-8FAA-66CE9C7089EE}"/>
    <dgm:cxn modelId="{4409BF95-A741-488D-8970-1285FC9CA283}" type="presParOf" srcId="{1545A2EE-BF65-43E8-941F-E7CF6E587D0F}" destId="{E9CA48AE-F12E-4653-8759-2C63F8868828}" srcOrd="0" destOrd="0" presId="urn:microsoft.com/office/officeart/2008/layout/LinedList"/>
    <dgm:cxn modelId="{1422C181-68A1-4FE7-B836-F06AD0B213BE}" type="presParOf" srcId="{1545A2EE-BF65-43E8-941F-E7CF6E587D0F}" destId="{71B21DE7-0EFF-4EA5-878B-C20CE54A697D}" srcOrd="1" destOrd="0" presId="urn:microsoft.com/office/officeart/2008/layout/LinedList"/>
    <dgm:cxn modelId="{B2A861E1-5E6A-4188-ADF7-427BF538D7CB}" type="presParOf" srcId="{71B21DE7-0EFF-4EA5-878B-C20CE54A697D}" destId="{D685336D-BED5-49A5-83D8-38527C6E0350}" srcOrd="0" destOrd="0" presId="urn:microsoft.com/office/officeart/2008/layout/LinedList"/>
    <dgm:cxn modelId="{FCED99A1-0D06-43B9-A950-5077B80EFE1B}" type="presParOf" srcId="{71B21DE7-0EFF-4EA5-878B-C20CE54A697D}" destId="{E4CA36C5-9375-4272-81CE-9B1EC00BEB43}" srcOrd="1" destOrd="0" presId="urn:microsoft.com/office/officeart/2008/layout/LinedList"/>
    <dgm:cxn modelId="{9A8B3729-1D98-4529-AFF9-0E41989D79FC}" type="presParOf" srcId="{1545A2EE-BF65-43E8-941F-E7CF6E587D0F}" destId="{654A118F-EA0F-443E-836D-8E8FFC6D4D61}" srcOrd="2" destOrd="0" presId="urn:microsoft.com/office/officeart/2008/layout/LinedList"/>
    <dgm:cxn modelId="{216A6794-00D9-430B-873B-536396E35EE0}" type="presParOf" srcId="{1545A2EE-BF65-43E8-941F-E7CF6E587D0F}" destId="{89F8E687-2BBD-41AD-95B3-7AFF23D0B393}" srcOrd="3" destOrd="0" presId="urn:microsoft.com/office/officeart/2008/layout/LinedList"/>
    <dgm:cxn modelId="{D8507901-AF74-4888-AB15-3E4A087089E7}" type="presParOf" srcId="{89F8E687-2BBD-41AD-95B3-7AFF23D0B393}" destId="{776FFE12-7224-432F-ABFF-DDA716F1DCCD}" srcOrd="0" destOrd="0" presId="urn:microsoft.com/office/officeart/2008/layout/LinedList"/>
    <dgm:cxn modelId="{1B3C9C2B-E57D-4AC7-B0D3-34FFA9712FC3}" type="presParOf" srcId="{89F8E687-2BBD-41AD-95B3-7AFF23D0B393}" destId="{6BC6BDD8-6BA9-4634-B6D7-4B1FA75F222D}" srcOrd="1" destOrd="0" presId="urn:microsoft.com/office/officeart/2008/layout/LinedList"/>
    <dgm:cxn modelId="{8F9B1A75-B086-4AF1-ABEE-1D235F2AA893}" type="presParOf" srcId="{1545A2EE-BF65-43E8-941F-E7CF6E587D0F}" destId="{68205B57-0D48-494C-A936-EDF2C1B1374D}" srcOrd="4" destOrd="0" presId="urn:microsoft.com/office/officeart/2008/layout/LinedList"/>
    <dgm:cxn modelId="{E0594541-6C6B-4476-8F23-9D584FE9CD51}" type="presParOf" srcId="{1545A2EE-BF65-43E8-941F-E7CF6E587D0F}" destId="{77CAF739-03C8-4C49-A4C3-E473B6920D39}" srcOrd="5" destOrd="0" presId="urn:microsoft.com/office/officeart/2008/layout/LinedList"/>
    <dgm:cxn modelId="{6F6A3AED-5C7C-481B-9718-3D9575FD4848}" type="presParOf" srcId="{77CAF739-03C8-4C49-A4C3-E473B6920D39}" destId="{86703852-44F7-4C42-B1BE-785131AEDE9D}" srcOrd="0" destOrd="0" presId="urn:microsoft.com/office/officeart/2008/layout/LinedList"/>
    <dgm:cxn modelId="{4DEDE483-0CBF-4CAD-88BD-5756ACFE7215}" type="presParOf" srcId="{77CAF739-03C8-4C49-A4C3-E473B6920D39}" destId="{E47622DA-D333-438D-BF56-D6A145682395}" srcOrd="1" destOrd="0" presId="urn:microsoft.com/office/officeart/2008/layout/LinedList"/>
    <dgm:cxn modelId="{4353374F-A980-4AC3-915F-28AF7BCECF3F}" type="presParOf" srcId="{1545A2EE-BF65-43E8-941F-E7CF6E587D0F}" destId="{F0CF0189-5A0F-47CB-8309-FCCAFB9D37E4}" srcOrd="6" destOrd="0" presId="urn:microsoft.com/office/officeart/2008/layout/LinedList"/>
    <dgm:cxn modelId="{AD020CC9-C17D-4FAE-94CB-1D9A8284049C}" type="presParOf" srcId="{1545A2EE-BF65-43E8-941F-E7CF6E587D0F}" destId="{81439E80-156B-47C1-A5D0-F666909A190C}" srcOrd="7" destOrd="0" presId="urn:microsoft.com/office/officeart/2008/layout/LinedList"/>
    <dgm:cxn modelId="{3D0F6C00-7BB2-4F84-8BE2-BAF40576245C}" type="presParOf" srcId="{81439E80-156B-47C1-A5D0-F666909A190C}" destId="{D4DEFC60-2DFE-406B-ACA8-38B1CBC7F6F9}" srcOrd="0" destOrd="0" presId="urn:microsoft.com/office/officeart/2008/layout/LinedList"/>
    <dgm:cxn modelId="{014EA971-922A-4015-917D-00ADBD083E45}" type="presParOf" srcId="{81439E80-156B-47C1-A5D0-F666909A190C}" destId="{BBA8F031-CF5C-4BF3-BD6B-7212419118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E7BB1-A6B3-47BE-871F-7E6E659FEE0C}">
      <dsp:nvSpPr>
        <dsp:cNvPr id="0" name=""/>
        <dsp:cNvSpPr/>
      </dsp:nvSpPr>
      <dsp:spPr>
        <a:xfrm>
          <a:off x="0" y="210793"/>
          <a:ext cx="6468743" cy="9623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2046" tIns="270764" rIns="50204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TETAP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KONTRAK</a:t>
          </a:r>
        </a:p>
      </dsp:txBody>
      <dsp:txXfrm>
        <a:off x="0" y="210793"/>
        <a:ext cx="6468743" cy="962325"/>
      </dsp:txXfrm>
    </dsp:sp>
    <dsp:sp modelId="{6DE7AF51-6A06-46D5-A6AF-807A103B7A24}">
      <dsp:nvSpPr>
        <dsp:cNvPr id="0" name=""/>
        <dsp:cNvSpPr/>
      </dsp:nvSpPr>
      <dsp:spPr>
        <a:xfrm>
          <a:off x="323437" y="18913"/>
          <a:ext cx="4528120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152" tIns="0" rIns="1711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PEGAWAI AWAM PERSEKUTUAN</a:t>
          </a:r>
        </a:p>
      </dsp:txBody>
      <dsp:txXfrm>
        <a:off x="342171" y="37647"/>
        <a:ext cx="4490652" cy="346292"/>
      </dsp:txXfrm>
    </dsp:sp>
    <dsp:sp modelId="{F30C0BAD-F7C9-4343-98DC-2AE58D00FC1D}">
      <dsp:nvSpPr>
        <dsp:cNvPr id="0" name=""/>
        <dsp:cNvSpPr/>
      </dsp:nvSpPr>
      <dsp:spPr>
        <a:xfrm>
          <a:off x="0" y="1435198"/>
          <a:ext cx="6468743" cy="9623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2046" tIns="270764" rIns="50204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BERPENCEN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TIDAK BERPENCEN</a:t>
          </a:r>
        </a:p>
      </dsp:txBody>
      <dsp:txXfrm>
        <a:off x="0" y="1435198"/>
        <a:ext cx="6468743" cy="962325"/>
      </dsp:txXfrm>
    </dsp:sp>
    <dsp:sp modelId="{B97C3CA5-CF45-4D00-A9AE-AB341ED6AC41}">
      <dsp:nvSpPr>
        <dsp:cNvPr id="0" name=""/>
        <dsp:cNvSpPr/>
      </dsp:nvSpPr>
      <dsp:spPr>
        <a:xfrm>
          <a:off x="323437" y="1243318"/>
          <a:ext cx="4528120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152" tIns="0" rIns="1711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PESARA AWAM PERSEKUTUAN</a:t>
          </a:r>
        </a:p>
      </dsp:txBody>
      <dsp:txXfrm>
        <a:off x="342171" y="1262052"/>
        <a:ext cx="4490652" cy="346292"/>
      </dsp:txXfrm>
    </dsp:sp>
    <dsp:sp modelId="{AA853F8D-5048-4195-BF04-76AECDB32822}">
      <dsp:nvSpPr>
        <dsp:cNvPr id="0" name=""/>
        <dsp:cNvSpPr/>
      </dsp:nvSpPr>
      <dsp:spPr>
        <a:xfrm>
          <a:off x="0" y="2659603"/>
          <a:ext cx="6468743" cy="33579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2046" tIns="270764" rIns="50204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PASANGAN PEGAWAI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Balu</a:t>
          </a:r>
          <a:r>
            <a:rPr lang="en-US" sz="1800" kern="1200" dirty="0"/>
            <a:t> </a:t>
          </a:r>
          <a:r>
            <a:rPr lang="en-US" sz="1800" kern="1200" dirty="0" err="1"/>
            <a:t>selagi</a:t>
          </a:r>
          <a:r>
            <a:rPr lang="en-US" sz="1800" kern="1200" dirty="0"/>
            <a:t> </a:t>
          </a:r>
          <a:r>
            <a:rPr lang="en-US" sz="1800" kern="1200" dirty="0" err="1"/>
            <a:t>tidak</a:t>
          </a:r>
          <a:r>
            <a:rPr lang="en-US" sz="1800" kern="1200" dirty="0"/>
            <a:t> </a:t>
          </a:r>
          <a:r>
            <a:rPr lang="en-US" sz="1800" kern="1200" dirty="0" err="1"/>
            <a:t>berkahwin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IBU BAPA YANG SAH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Tertakluk</a:t>
          </a:r>
          <a:r>
            <a:rPr lang="en-US" sz="1800" kern="1200" dirty="0"/>
            <a:t> </a:t>
          </a:r>
          <a:r>
            <a:rPr lang="en-US" sz="1800" kern="1200" dirty="0" err="1"/>
            <a:t>kepada</a:t>
          </a:r>
          <a:r>
            <a:rPr lang="en-US" sz="1800" kern="1200" dirty="0"/>
            <a:t> SSB &amp; SSM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Sehingga</a:t>
          </a:r>
          <a:r>
            <a:rPr lang="en-US" sz="1800" kern="1200" dirty="0"/>
            <a:t> </a:t>
          </a:r>
          <a:r>
            <a:rPr lang="en-US" sz="1800" kern="1200" dirty="0" err="1"/>
            <a:t>tarikh</a:t>
          </a:r>
          <a:r>
            <a:rPr lang="en-US" sz="1800" kern="1200" dirty="0"/>
            <a:t> </a:t>
          </a:r>
          <a:r>
            <a:rPr lang="en-US" sz="1800" kern="1200" dirty="0" err="1"/>
            <a:t>akhir</a:t>
          </a:r>
          <a:r>
            <a:rPr lang="en-US" sz="1800" kern="1200" dirty="0"/>
            <a:t> </a:t>
          </a:r>
          <a:r>
            <a:rPr lang="en-US" sz="1800" kern="1200" dirty="0" err="1"/>
            <a:t>perkhidmatan</a:t>
          </a:r>
          <a:r>
            <a:rPr lang="en-US" sz="1800" kern="1200" dirty="0"/>
            <a:t> </a:t>
          </a:r>
          <a:r>
            <a:rPr lang="en-US" sz="1800" kern="1200" dirty="0" err="1"/>
            <a:t>pegawai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ANAK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Bawah</a:t>
          </a:r>
          <a:r>
            <a:rPr lang="en-US" sz="1800" kern="1200" dirty="0"/>
            <a:t> 18 </a:t>
          </a:r>
          <a:r>
            <a:rPr lang="en-US" sz="1800" kern="1200" dirty="0" err="1"/>
            <a:t>tahun</a:t>
          </a:r>
          <a:r>
            <a:rPr lang="en-US" sz="1800" kern="1200" dirty="0"/>
            <a:t> (</a:t>
          </a:r>
          <a:r>
            <a:rPr lang="en-US" sz="1800" kern="1200" dirty="0" err="1"/>
            <a:t>tanggungan</a:t>
          </a:r>
          <a:r>
            <a:rPr lang="en-US" sz="1800" kern="1200" dirty="0"/>
            <a:t>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Bawah</a:t>
          </a:r>
          <a:r>
            <a:rPr lang="en-US" sz="1800" kern="1200" dirty="0"/>
            <a:t> 21 </a:t>
          </a:r>
          <a:r>
            <a:rPr lang="en-US" sz="1800" kern="1200" dirty="0" err="1"/>
            <a:t>tahun</a:t>
          </a:r>
          <a:r>
            <a:rPr lang="en-US" sz="1800" kern="1200" dirty="0"/>
            <a:t> (</a:t>
          </a:r>
          <a:r>
            <a:rPr lang="en-US" sz="1800" kern="1200" dirty="0" err="1"/>
            <a:t>masih</a:t>
          </a:r>
          <a:r>
            <a:rPr lang="en-US" sz="1800" kern="1200" dirty="0"/>
            <a:t> </a:t>
          </a:r>
          <a:r>
            <a:rPr lang="en-US" sz="1800" kern="1200" dirty="0" err="1"/>
            <a:t>belajar</a:t>
          </a:r>
          <a:r>
            <a:rPr lang="en-US" sz="1800" kern="1200" dirty="0"/>
            <a:t>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Daif</a:t>
          </a:r>
          <a:r>
            <a:rPr lang="en-US" sz="1800" kern="1200" dirty="0"/>
            <a:t> (</a:t>
          </a:r>
          <a:r>
            <a:rPr lang="en-US" sz="1800" kern="1200" dirty="0" err="1"/>
            <a:t>tiada</a:t>
          </a:r>
          <a:r>
            <a:rPr lang="en-US" sz="1800" kern="1200" dirty="0"/>
            <a:t> had </a:t>
          </a:r>
          <a:r>
            <a:rPr lang="en-US" sz="1800" kern="1200" dirty="0" err="1"/>
            <a:t>umur</a:t>
          </a:r>
          <a:r>
            <a:rPr lang="en-US" sz="1800" kern="1200" dirty="0"/>
            <a:t>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0" y="2659603"/>
        <a:ext cx="6468743" cy="3357900"/>
      </dsp:txXfrm>
    </dsp:sp>
    <dsp:sp modelId="{D0FCA41D-884F-4CF3-80F4-451032907BD0}">
      <dsp:nvSpPr>
        <dsp:cNvPr id="0" name=""/>
        <dsp:cNvSpPr/>
      </dsp:nvSpPr>
      <dsp:spPr>
        <a:xfrm>
          <a:off x="323437" y="2467723"/>
          <a:ext cx="4528120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152" tIns="0" rIns="1711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AHLI KELUARGA</a:t>
          </a:r>
        </a:p>
      </dsp:txBody>
      <dsp:txXfrm>
        <a:off x="342171" y="2486457"/>
        <a:ext cx="449065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A48AE-F12E-4653-8759-2C63F8868828}">
      <dsp:nvSpPr>
        <dsp:cNvPr id="0" name=""/>
        <dsp:cNvSpPr/>
      </dsp:nvSpPr>
      <dsp:spPr>
        <a:xfrm>
          <a:off x="0" y="0"/>
          <a:ext cx="68995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5336D-BED5-49A5-83D8-38527C6E0350}">
      <dsp:nvSpPr>
        <dsp:cNvPr id="0" name=""/>
        <dsp:cNvSpPr/>
      </dsp:nvSpPr>
      <dsp:spPr>
        <a:xfrm>
          <a:off x="0" y="0"/>
          <a:ext cx="6899565" cy="113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DIPERAKU DAN DISAHKAN TIDAK DAPAT DIBEKALKAN OLEH HOSPITAL/ KLINIK KERAJAAN DENGAN SYARAT DISENARAIKAN DALAM SENARAI UBAT-UBATAN KKM. </a:t>
          </a:r>
        </a:p>
      </dsp:txBody>
      <dsp:txXfrm>
        <a:off x="0" y="0"/>
        <a:ext cx="6899565" cy="1131078"/>
      </dsp:txXfrm>
    </dsp:sp>
    <dsp:sp modelId="{654A118F-EA0F-443E-836D-8E8FFC6D4D61}">
      <dsp:nvSpPr>
        <dsp:cNvPr id="0" name=""/>
        <dsp:cNvSpPr/>
      </dsp:nvSpPr>
      <dsp:spPr>
        <a:xfrm>
          <a:off x="0" y="1131078"/>
          <a:ext cx="68995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FFE12-7224-432F-ABFF-DDA716F1DCCD}">
      <dsp:nvSpPr>
        <dsp:cNvPr id="0" name=""/>
        <dsp:cNvSpPr/>
      </dsp:nvSpPr>
      <dsp:spPr>
        <a:xfrm>
          <a:off x="0" y="1131078"/>
          <a:ext cx="6899565" cy="113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KELULUSAN BPP,KKM DIPERLUKAN BAGI UBAT YANG TIDAK TERSENARAI</a:t>
          </a:r>
        </a:p>
      </dsp:txBody>
      <dsp:txXfrm>
        <a:off x="0" y="1131078"/>
        <a:ext cx="6899565" cy="1131078"/>
      </dsp:txXfrm>
    </dsp:sp>
    <dsp:sp modelId="{68205B57-0D48-494C-A936-EDF2C1B1374D}">
      <dsp:nvSpPr>
        <dsp:cNvPr id="0" name=""/>
        <dsp:cNvSpPr/>
      </dsp:nvSpPr>
      <dsp:spPr>
        <a:xfrm>
          <a:off x="0" y="2262157"/>
          <a:ext cx="68995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03852-44F7-4C42-B1BE-785131AEDE9D}">
      <dsp:nvSpPr>
        <dsp:cNvPr id="0" name=""/>
        <dsp:cNvSpPr/>
      </dsp:nvSpPr>
      <dsp:spPr>
        <a:xfrm>
          <a:off x="0" y="2262157"/>
          <a:ext cx="6899565" cy="113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KEPERLUAN PENGGUNAAN YANG BERPANJANGAN TERHAD KEPADA TEMPOH 3 BULAN BAGI SETIAP PERMOHONAN</a:t>
          </a:r>
        </a:p>
      </dsp:txBody>
      <dsp:txXfrm>
        <a:off x="0" y="2262157"/>
        <a:ext cx="6899565" cy="1131078"/>
      </dsp:txXfrm>
    </dsp:sp>
    <dsp:sp modelId="{F0CF0189-5A0F-47CB-8309-FCCAFB9D37E4}">
      <dsp:nvSpPr>
        <dsp:cNvPr id="0" name=""/>
        <dsp:cNvSpPr/>
      </dsp:nvSpPr>
      <dsp:spPr>
        <a:xfrm>
          <a:off x="0" y="3393236"/>
          <a:ext cx="68995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EFC60-2DFE-406B-ACA8-38B1CBC7F6F9}">
      <dsp:nvSpPr>
        <dsp:cNvPr id="0" name=""/>
        <dsp:cNvSpPr/>
      </dsp:nvSpPr>
      <dsp:spPr>
        <a:xfrm>
          <a:off x="0" y="3393236"/>
          <a:ext cx="6899565" cy="113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FOOD SUPPLIMENT ATAU PERUBATAN ALTERNATIF TIDAK DIBENARKAN </a:t>
          </a:r>
        </a:p>
      </dsp:txBody>
      <dsp:txXfrm>
        <a:off x="0" y="3393236"/>
        <a:ext cx="6899565" cy="1131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D5C5-FEDF-4621-8665-18AEE0DFB747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6035C-0C63-4B6D-82EC-37A05DAC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8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5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7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0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5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5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9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3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4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8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2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7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3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6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3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4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82EFBC-BB56-4CFD-BEA9-C69390C9CAD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D49D79-7810-4A9A-A2CF-51797017B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7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sv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9">
            <a:extLst>
              <a:ext uri="{FF2B5EF4-FFF2-40B4-BE49-F238E27FC236}">
                <a16:creationId xmlns:a16="http://schemas.microsoft.com/office/drawing/2014/main" id="{6C686317-9C96-4A02-88CE-7319FF590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00551-6F8F-4AD0-B22E-99FA5033A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0632" y="648930"/>
            <a:ext cx="4922391" cy="3347337"/>
          </a:xfrm>
        </p:spPr>
        <p:txBody>
          <a:bodyPr>
            <a:normAutofit/>
          </a:bodyPr>
          <a:lstStyle/>
          <a:p>
            <a:r>
              <a:rPr lang="en-US"/>
              <a:t>KEMUDAHAN PERUBATAN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B5C26-A3FA-4B23-963D-978CD3EAE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0632" y="3996267"/>
            <a:ext cx="4922391" cy="1887008"/>
          </a:xfrm>
        </p:spPr>
        <p:txBody>
          <a:bodyPr>
            <a:normAutofit/>
          </a:bodyPr>
          <a:lstStyle/>
          <a:p>
            <a:r>
              <a:rPr lang="en-US"/>
              <a:t>PP 21/2009</a:t>
            </a:r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E0E25B5C-98A3-47D8-A4D7-10C2E1758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ECB3374-15F5-40C2-95B4-0FCF1084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E762314F-F556-4403-BAA1-AF8A3BED3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02EDEF56-2F86-4867-986A-5AFB8EC07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51BE63E6-C24A-43FA-93F5-475F550AB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9639DAAA-46FE-401C-BB78-B7A9AF33C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D5EFBD2C-94D5-43D0-B2FE-E390BD3F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EB9A9756-A5DB-460E-A867-A2AE77834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5419641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Heart with pulse">
            <a:extLst>
              <a:ext uri="{FF2B5EF4-FFF2-40B4-BE49-F238E27FC236}">
                <a16:creationId xmlns:a16="http://schemas.microsoft.com/office/drawing/2014/main" id="{197443B8-697E-4E25-95CD-6D257FA8B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714" y="737268"/>
            <a:ext cx="4546708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CF79ADE-D866-4ADC-9681-837C4FC8AA3B}"/>
              </a:ext>
            </a:extLst>
          </p:cNvPr>
          <p:cNvSpPr txBox="1"/>
          <p:nvPr/>
        </p:nvSpPr>
        <p:spPr>
          <a:xfrm>
            <a:off x="5174624" y="998615"/>
            <a:ext cx="31005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1300" dirty="0">
                <a:latin typeface="Open Sans" panose="020B0606030504020204" pitchFamily="34" charset="0"/>
              </a:rPr>
              <a:t> 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3A5A5C-5285-41BF-9B5B-513117A4C805}"/>
              </a:ext>
            </a:extLst>
          </p:cNvPr>
          <p:cNvGrpSpPr/>
          <p:nvPr/>
        </p:nvGrpSpPr>
        <p:grpSpPr>
          <a:xfrm>
            <a:off x="3428450" y="1393903"/>
            <a:ext cx="8342244" cy="4399451"/>
            <a:chOff x="4186062" y="167735"/>
            <a:chExt cx="8342244" cy="43994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52B69-A822-4149-B706-4CE98728C9D8}"/>
                </a:ext>
              </a:extLst>
            </p:cNvPr>
            <p:cNvGrpSpPr/>
            <p:nvPr/>
          </p:nvGrpSpPr>
          <p:grpSpPr>
            <a:xfrm>
              <a:off x="4186062" y="167735"/>
              <a:ext cx="725830" cy="687667"/>
              <a:chOff x="6493081" y="1675361"/>
              <a:chExt cx="660464" cy="72469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040E95F-AA88-4173-B342-1E5536779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675361"/>
                <a:ext cx="660464" cy="72469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D3684B3-2A5D-4B26-A70D-85911156CF83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9B8E46F-E162-4CDB-BCFF-19DA469FA8F1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FBDEA9-B255-457E-A39B-8A1D73851E53}"/>
                </a:ext>
              </a:extLst>
            </p:cNvPr>
            <p:cNvSpPr txBox="1"/>
            <p:nvPr/>
          </p:nvSpPr>
          <p:spPr>
            <a:xfrm>
              <a:off x="5174624" y="855401"/>
              <a:ext cx="7353682" cy="371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/>
                <a:t>BOLEH DIPERTIMBANGKAN JIKA PESAKIT TELAH MENDAPAT RAWATAN DI HOSPITAL/ KLINIK KERAJAAN ATAU SWASTA </a:t>
              </a:r>
              <a:r>
                <a:rPr lang="en-US" sz="2400" b="1" dirty="0"/>
                <a:t>DAN </a:t>
              </a:r>
              <a:r>
                <a:rPr lang="en-US" sz="2400" dirty="0"/>
                <a:t>DIRUJUK OLEH PAKAR PERUBATAN UMUM (</a:t>
              </a:r>
              <a:r>
                <a:rPr lang="en-US" sz="2400" i="1" dirty="0"/>
                <a:t>PHYSICIAN</a:t>
              </a:r>
              <a:r>
                <a:rPr lang="en-US" sz="2400" dirty="0"/>
                <a:t>)/ PAKAR KARDIOLOGI DI HOSPITAL/ KLINIK KERAJAAN ATAU SWASTA KE IJNSB; </a:t>
              </a:r>
            </a:p>
            <a:p>
              <a:pPr>
                <a:lnSpc>
                  <a:spcPct val="80000"/>
                </a:lnSpc>
                <a:buFont typeface="Wingdings 2" pitchFamily="18" charset="2"/>
                <a:buNone/>
              </a:pPr>
              <a:endParaRPr lang="en-US" sz="2400" dirty="0"/>
            </a:p>
            <a:p>
              <a:pPr>
                <a:lnSpc>
                  <a:spcPct val="80000"/>
                </a:lnSpc>
              </a:pPr>
              <a:r>
                <a:rPr lang="en-US" sz="2400" dirty="0"/>
                <a:t>MENDAPATKAN RAWATAN DI IJNSB DALAM KEADAAN KECEMASAN, PERLU PATUH PROSEDUR PERMOHONAN PERBELANJAAN BAGI RAWATAN KECEMASAN</a:t>
              </a:r>
            </a:p>
            <a:p>
              <a:pPr marL="285750" lvl="0" indent="-285750" algn="just">
                <a:buFont typeface="Wingdings" panose="05000000000000000000" pitchFamily="2" charset="2"/>
                <a:buChar char="§"/>
                <a:defRPr/>
              </a:pPr>
              <a:endPara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1D1D3C-F263-4237-9F92-53C13A734401}"/>
                </a:ext>
              </a:extLst>
            </p:cNvPr>
            <p:cNvSpPr txBox="1"/>
            <p:nvPr/>
          </p:nvSpPr>
          <p:spPr>
            <a:xfrm>
              <a:off x="5174624" y="262938"/>
              <a:ext cx="506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4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RAWATAN DI IJN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C513256-E4D5-4E75-8BAF-E1CA3F714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30" y="2715322"/>
            <a:ext cx="2800350" cy="22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CF79ADE-D866-4ADC-9681-837C4FC8AA3B}"/>
              </a:ext>
            </a:extLst>
          </p:cNvPr>
          <p:cNvSpPr txBox="1"/>
          <p:nvPr/>
        </p:nvSpPr>
        <p:spPr>
          <a:xfrm>
            <a:off x="5174624" y="998615"/>
            <a:ext cx="31005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1300" dirty="0">
                <a:latin typeface="Open Sans" panose="020B0606030504020204" pitchFamily="34" charset="0"/>
              </a:rPr>
              <a:t> 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3A5A5C-5285-41BF-9B5B-513117A4C805}"/>
              </a:ext>
            </a:extLst>
          </p:cNvPr>
          <p:cNvGrpSpPr/>
          <p:nvPr/>
        </p:nvGrpSpPr>
        <p:grpSpPr>
          <a:xfrm>
            <a:off x="3484206" y="735981"/>
            <a:ext cx="8342244" cy="5378181"/>
            <a:chOff x="4186062" y="167735"/>
            <a:chExt cx="8342244" cy="537818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52B69-A822-4149-B706-4CE98728C9D8}"/>
                </a:ext>
              </a:extLst>
            </p:cNvPr>
            <p:cNvGrpSpPr/>
            <p:nvPr/>
          </p:nvGrpSpPr>
          <p:grpSpPr>
            <a:xfrm>
              <a:off x="4186062" y="167735"/>
              <a:ext cx="725830" cy="687667"/>
              <a:chOff x="6493081" y="1675361"/>
              <a:chExt cx="660464" cy="72469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040E95F-AA88-4173-B342-1E5536779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675361"/>
                <a:ext cx="660464" cy="72469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D3684B3-2A5D-4B26-A70D-85911156CF83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9B8E46F-E162-4CDB-BCFF-19DA469FA8F1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FBDEA9-B255-457E-A39B-8A1D73851E53}"/>
                </a:ext>
              </a:extLst>
            </p:cNvPr>
            <p:cNvSpPr txBox="1"/>
            <p:nvPr/>
          </p:nvSpPr>
          <p:spPr>
            <a:xfrm>
              <a:off x="5174624" y="855401"/>
              <a:ext cx="7353682" cy="4690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/>
                <a:t>RAWATAN KECEMASAN DI HOSPITAL/ KLINIK SWASTA YANG BERHAMPIRAN DENGAN TEMPAT KEJADIAN KECEMASAN BOLEH DIPERTIMBANGKAN DENGAN SYARAT MERUPAKAN </a:t>
              </a:r>
              <a:r>
                <a:rPr lang="en-US" b="1" dirty="0"/>
                <a:t>RAWATAN YANG DIPERLUKAN SECARA SERTA-MERTA DAN TIDAK BOLEH DILENGAHKAN BAGI MENYELAMATKAN NYAWA PESAKIT</a:t>
              </a:r>
              <a:r>
                <a:rPr lang="en-US" dirty="0"/>
                <a:t> DAN STATUS KECEMASAN BERKENAAN HENDAKLAH DISAHKAN OLEH PAKAR PERUBATAN HOSPITAL/ KLINIK SWASTA YANG MERAWAT PESAKIT; </a:t>
              </a:r>
            </a:p>
            <a:p>
              <a:pPr>
                <a:lnSpc>
                  <a:spcPct val="120000"/>
                </a:lnSpc>
              </a:pPr>
              <a:r>
                <a:rPr lang="en-US" dirty="0"/>
                <a:t>KOS YANG DITANGGUNG OLEH </a:t>
              </a:r>
              <a:r>
                <a:rPr lang="en-US" b="1" dirty="0"/>
                <a:t>KERAJAAN </a:t>
              </a:r>
              <a:r>
                <a:rPr lang="en-US" dirty="0"/>
                <a:t>ADALAH SEPERTI BERIKUT: </a:t>
              </a:r>
            </a:p>
            <a:p>
              <a:pPr lvl="1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en-US" dirty="0"/>
                <a:t>(KOS RAWATAN BAGI TEMPOH KECEMASAN SEHINGGA TEMPOH 	PESAKIT STABIL DAN BOLEH DIPINDAHKAN KE HOSPITAL/ KLINIK 	KERAJAAN; </a:t>
              </a:r>
            </a:p>
            <a:p>
              <a:pPr lvl="1">
                <a:lnSpc>
                  <a:spcPct val="120000"/>
                </a:lnSpc>
                <a:buFont typeface="Wingdings" pitchFamily="2" charset="2"/>
                <a:buChar char="Ø"/>
              </a:pPr>
              <a:r>
                <a:rPr lang="en-US" dirty="0"/>
                <a:t>BAYARAN MAKANAN SEBANYAK 80% </a:t>
              </a:r>
            </a:p>
            <a:p>
              <a:pPr marL="285750" lvl="0" indent="-285750" algn="just">
                <a:buFont typeface="Wingdings" panose="05000000000000000000" pitchFamily="2" charset="2"/>
                <a:buChar char="§"/>
                <a:defRPr/>
              </a:pPr>
              <a:endPara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1D1D3C-F263-4237-9F92-53C13A734401}"/>
                </a:ext>
              </a:extLst>
            </p:cNvPr>
            <p:cNvSpPr txBox="1"/>
            <p:nvPr/>
          </p:nvSpPr>
          <p:spPr>
            <a:xfrm>
              <a:off x="5174624" y="262938"/>
              <a:ext cx="50679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8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RAWATAN KECEMASAN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77820F4-2C51-43F2-A3B0-B98D65755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75" y="1855865"/>
            <a:ext cx="2320659" cy="34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46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CF79ADE-D866-4ADC-9681-837C4FC8AA3B}"/>
              </a:ext>
            </a:extLst>
          </p:cNvPr>
          <p:cNvSpPr txBox="1"/>
          <p:nvPr/>
        </p:nvSpPr>
        <p:spPr>
          <a:xfrm>
            <a:off x="5174624" y="998615"/>
            <a:ext cx="31005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1300" dirty="0">
                <a:latin typeface="Open Sans" panose="020B0606030504020204" pitchFamily="34" charset="0"/>
              </a:rPr>
              <a:t> 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3A5A5C-5285-41BF-9B5B-513117A4C805}"/>
              </a:ext>
            </a:extLst>
          </p:cNvPr>
          <p:cNvGrpSpPr/>
          <p:nvPr/>
        </p:nvGrpSpPr>
        <p:grpSpPr>
          <a:xfrm>
            <a:off x="3216577" y="267630"/>
            <a:ext cx="8342244" cy="7006319"/>
            <a:chOff x="4186062" y="167735"/>
            <a:chExt cx="8342244" cy="70063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52B69-A822-4149-B706-4CE98728C9D8}"/>
                </a:ext>
              </a:extLst>
            </p:cNvPr>
            <p:cNvGrpSpPr/>
            <p:nvPr/>
          </p:nvGrpSpPr>
          <p:grpSpPr>
            <a:xfrm>
              <a:off x="4186062" y="167735"/>
              <a:ext cx="725830" cy="687667"/>
              <a:chOff x="6493081" y="1675361"/>
              <a:chExt cx="660464" cy="72469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040E95F-AA88-4173-B342-1E5536779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675361"/>
                <a:ext cx="660464" cy="72469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D3684B3-2A5D-4B26-A70D-85911156CF83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9B8E46F-E162-4CDB-BCFF-19DA469FA8F1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FBDEA9-B255-457E-A39B-8A1D73851E53}"/>
                </a:ext>
              </a:extLst>
            </p:cNvPr>
            <p:cNvSpPr txBox="1"/>
            <p:nvPr/>
          </p:nvSpPr>
          <p:spPr>
            <a:xfrm>
              <a:off x="5174624" y="855401"/>
              <a:ext cx="7353682" cy="631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700" dirty="0"/>
                <a:t>DISAHKAN OLEH SEBUAH LEMBAGA PERUBATAN SEBAGAI MEMERLUKAN RAWATAN KHAS YANG TIDAK DAPAT DIPEROLEHI DI DALAM NEGARA;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700" dirty="0"/>
                <a:t>KETUA PENGARAH KESIHATAN MALAYSIA MEMPERAKUKAN BAHAWA RAWATAN KHAS YANG DIPERLUKAN OLEH PESAKIT TIADA PADA KERAJAAN;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700" dirty="0"/>
                <a:t>PERMOHONAN DIPERTIMBANGKAN DAN DILULUSKAN OLEH JEMAAH PEGAWAI BAGI RAWATAN DI LUAR NEGERI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sz="1700" dirty="0"/>
                <a:t>PERBELANJAAN BAGI PENGIRING BOLEH DIPERTIMBANGKAN TERTAKLUK KEPADA DIPERAKUKAN OLEH LEMBAGA PERUBATAN; </a:t>
              </a:r>
            </a:p>
            <a:p>
              <a:pPr marL="285750" indent="-285750">
                <a:lnSpc>
                  <a:spcPct val="12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00" dirty="0"/>
                <a:t>KOS YANG DITANGGUNG OLEH KERAJAAN ADALAH SEPERTI BERIKUT: </a:t>
              </a:r>
            </a:p>
            <a:p>
              <a:pPr marL="285750" indent="227013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Char char="ü"/>
                <a:tabLst>
                  <a:tab pos="914400" algn="l"/>
                </a:tabLst>
                <a:defRPr/>
              </a:pPr>
              <a:r>
                <a:rPr lang="en-US" sz="1700" dirty="0"/>
                <a:t>	KOS RAWATAN DI HOSPITAL; </a:t>
              </a:r>
            </a:p>
            <a:p>
              <a:pPr marL="285750" indent="227013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Char char="ü"/>
                <a:tabLst>
                  <a:tab pos="914400" algn="l"/>
                </a:tabLst>
                <a:defRPr/>
              </a:pPr>
              <a:r>
                <a:rPr lang="en-US" sz="1700" dirty="0"/>
                <a:t>	KOS SARA HIDUP UNTUK TEMPOH LIMA HARI</a:t>
              </a:r>
            </a:p>
            <a:p>
              <a:pPr marL="285750" indent="227013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Char char="ü"/>
                <a:tabLst>
                  <a:tab pos="914400" algn="l"/>
                </a:tabLst>
                <a:defRPr/>
              </a:pPr>
              <a:r>
                <a:rPr lang="en-US" sz="1700" dirty="0"/>
                <a:t>	 TAMBANG KAPAL TERBANG KELAS EKONOMI </a:t>
              </a:r>
            </a:p>
            <a:p>
              <a:pPr marL="285750" indent="-285750">
                <a:lnSpc>
                  <a:spcPct val="12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00" dirty="0"/>
                <a:t>KOS YANG DITANGGUNG OLEH PEGAWAI/ PESARA SEPERTI BERIKUT: </a:t>
              </a:r>
            </a:p>
            <a:p>
              <a:pPr marL="285750" indent="60325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1700" dirty="0"/>
                <a:t>		BAYARAN WAD</a:t>
              </a:r>
            </a:p>
            <a:p>
              <a:pPr marL="285750" indent="60325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1700" dirty="0"/>
                <a:t>		BAYARAN-BAYARAN LAIN SEPERTI TELEFON, DOBI, CAJ 	KATIL 	 		KEPADA PENGIRING DAN SEBAGAINYA. </a:t>
              </a:r>
            </a:p>
            <a:p>
              <a:pPr>
                <a:lnSpc>
                  <a:spcPct val="120000"/>
                </a:lnSpc>
              </a:pPr>
              <a:endParaRPr lang="en-US" sz="1700" dirty="0"/>
            </a:p>
            <a:p>
              <a:pPr lvl="0" algn="just">
                <a:defRPr/>
              </a:pPr>
              <a:endParaRPr kumimoji="0" lang="en-GB" sz="17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1D1D3C-F263-4237-9F92-53C13A734401}"/>
                </a:ext>
              </a:extLst>
            </p:cNvPr>
            <p:cNvSpPr txBox="1"/>
            <p:nvPr/>
          </p:nvSpPr>
          <p:spPr>
            <a:xfrm>
              <a:off x="5174624" y="262938"/>
              <a:ext cx="50679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8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RAWATAN DI LUAR NEGARA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F1E8AF-62B8-4F05-888A-4B8B8AF3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86" y="2100262"/>
            <a:ext cx="2704622" cy="25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76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AA25-ADDA-4C3B-880D-61DC0B1FF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318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>
                  <a:noFill/>
                </a:ln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TATACARA PERMOHONAN BAYARAN BALIK KEMUDAHAN PERUBATAN</a:t>
            </a:r>
            <a:br>
              <a:rPr lang="en-US" b="1" dirty="0">
                <a:ln>
                  <a:noFill/>
                </a:ln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16513-AD84-48BD-B617-F6C6A033B3E3}"/>
              </a:ext>
            </a:extLst>
          </p:cNvPr>
          <p:cNvSpPr txBox="1"/>
          <p:nvPr/>
        </p:nvSpPr>
        <p:spPr>
          <a:xfrm>
            <a:off x="1886252" y="2495860"/>
            <a:ext cx="925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1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2AB99F-19D1-4944-8D8B-39FC838CA60E}"/>
              </a:ext>
            </a:extLst>
          </p:cNvPr>
          <p:cNvGrpSpPr/>
          <p:nvPr/>
        </p:nvGrpSpPr>
        <p:grpSpPr>
          <a:xfrm>
            <a:off x="1612129" y="2191214"/>
            <a:ext cx="10097660" cy="1662237"/>
            <a:chOff x="1304779" y="4236759"/>
            <a:chExt cx="10097660" cy="16622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5EFFB7-7763-4679-8E8E-2AC552BE2606}"/>
                </a:ext>
              </a:extLst>
            </p:cNvPr>
            <p:cNvGrpSpPr/>
            <p:nvPr/>
          </p:nvGrpSpPr>
          <p:grpSpPr>
            <a:xfrm>
              <a:off x="1304779" y="4291811"/>
              <a:ext cx="2043797" cy="1607185"/>
              <a:chOff x="1009650" y="2102584"/>
              <a:chExt cx="3678465" cy="2838234"/>
            </a:xfrm>
            <a:solidFill>
              <a:schemeClr val="accent1"/>
            </a:solidFill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B9D2CE93-7357-4B5A-8CDC-32E10000224B}"/>
                  </a:ext>
                </a:extLst>
              </p:cNvPr>
              <p:cNvSpPr/>
              <p:nvPr/>
            </p:nvSpPr>
            <p:spPr>
              <a:xfrm>
                <a:off x="1009650" y="2102584"/>
                <a:ext cx="2838234" cy="2838234"/>
              </a:xfrm>
              <a:prstGeom prst="blockArc">
                <a:avLst>
                  <a:gd name="adj1" fmla="val 21570102"/>
                  <a:gd name="adj2" fmla="val 17581411"/>
                  <a:gd name="adj3" fmla="val 105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F30408C7-BB95-478D-9900-CBAD83B8FA58}"/>
                  </a:ext>
                </a:extLst>
              </p:cNvPr>
              <p:cNvSpPr/>
              <p:nvPr/>
            </p:nvSpPr>
            <p:spPr>
              <a:xfrm>
                <a:off x="3541486" y="3216901"/>
                <a:ext cx="1146629" cy="609600"/>
              </a:xfrm>
              <a:prstGeom prst="rightArrow">
                <a:avLst>
                  <a:gd name="adj1" fmla="val 50000"/>
                  <a:gd name="adj2" fmla="val 738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27145B9F-65E7-4D58-8F5A-88BD1F6E2511}"/>
                </a:ext>
              </a:extLst>
            </p:cNvPr>
            <p:cNvSpPr/>
            <p:nvPr/>
          </p:nvSpPr>
          <p:spPr>
            <a:xfrm>
              <a:off x="9724061" y="4236759"/>
              <a:ext cx="1678378" cy="1607185"/>
            </a:xfrm>
            <a:prstGeom prst="blockArc">
              <a:avLst>
                <a:gd name="adj1" fmla="val 17592716"/>
                <a:gd name="adj2" fmla="val 17581411"/>
                <a:gd name="adj3" fmla="val 1058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4B73CAB-98A9-493A-AF4D-E7C1E7DB7CF6}"/>
                </a:ext>
              </a:extLst>
            </p:cNvPr>
            <p:cNvGrpSpPr/>
            <p:nvPr/>
          </p:nvGrpSpPr>
          <p:grpSpPr>
            <a:xfrm>
              <a:off x="3418317" y="4291811"/>
              <a:ext cx="2043797" cy="1607185"/>
              <a:chOff x="1009650" y="2102584"/>
              <a:chExt cx="3678465" cy="2838234"/>
            </a:xfrm>
            <a:solidFill>
              <a:schemeClr val="accent6"/>
            </a:solidFill>
          </p:grpSpPr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CE4FA834-0E61-460F-A890-51187B55A116}"/>
                  </a:ext>
                </a:extLst>
              </p:cNvPr>
              <p:cNvSpPr/>
              <p:nvPr/>
            </p:nvSpPr>
            <p:spPr>
              <a:xfrm>
                <a:off x="1009650" y="2102584"/>
                <a:ext cx="2838234" cy="2838234"/>
              </a:xfrm>
              <a:prstGeom prst="blockArc">
                <a:avLst>
                  <a:gd name="adj1" fmla="val 21570102"/>
                  <a:gd name="adj2" fmla="val 17581411"/>
                  <a:gd name="adj3" fmla="val 105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37383E72-6F5D-48AA-9A72-9BDDFE3C4DD8}"/>
                  </a:ext>
                </a:extLst>
              </p:cNvPr>
              <p:cNvSpPr/>
              <p:nvPr/>
            </p:nvSpPr>
            <p:spPr>
              <a:xfrm>
                <a:off x="3541486" y="3216901"/>
                <a:ext cx="1146629" cy="609600"/>
              </a:xfrm>
              <a:prstGeom prst="rightArrow">
                <a:avLst>
                  <a:gd name="adj1" fmla="val 50000"/>
                  <a:gd name="adj2" fmla="val 738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1BBC8A6-6FE6-4F87-8D4C-29C5AE586125}"/>
                </a:ext>
              </a:extLst>
            </p:cNvPr>
            <p:cNvGrpSpPr/>
            <p:nvPr/>
          </p:nvGrpSpPr>
          <p:grpSpPr>
            <a:xfrm>
              <a:off x="5531855" y="4254985"/>
              <a:ext cx="2043797" cy="1607185"/>
              <a:chOff x="1009650" y="2102584"/>
              <a:chExt cx="3678465" cy="2838234"/>
            </a:xfrm>
            <a:solidFill>
              <a:schemeClr val="accent2"/>
            </a:solidFill>
          </p:grpSpPr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C1DA245E-4D23-4DE5-89A3-8F8D8A445C89}"/>
                  </a:ext>
                </a:extLst>
              </p:cNvPr>
              <p:cNvSpPr/>
              <p:nvPr/>
            </p:nvSpPr>
            <p:spPr>
              <a:xfrm>
                <a:off x="1009650" y="2102584"/>
                <a:ext cx="2838234" cy="2838234"/>
              </a:xfrm>
              <a:prstGeom prst="blockArc">
                <a:avLst>
                  <a:gd name="adj1" fmla="val 21570102"/>
                  <a:gd name="adj2" fmla="val 17581411"/>
                  <a:gd name="adj3" fmla="val 105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F9D0F799-0B88-4566-9B59-0F1D3988FD6F}"/>
                  </a:ext>
                </a:extLst>
              </p:cNvPr>
              <p:cNvSpPr/>
              <p:nvPr/>
            </p:nvSpPr>
            <p:spPr>
              <a:xfrm>
                <a:off x="3541486" y="3216901"/>
                <a:ext cx="1146629" cy="609600"/>
              </a:xfrm>
              <a:prstGeom prst="rightArrow">
                <a:avLst>
                  <a:gd name="adj1" fmla="val 50000"/>
                  <a:gd name="adj2" fmla="val 738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0B08D83-1070-498F-921B-DB41CD446684}"/>
                </a:ext>
              </a:extLst>
            </p:cNvPr>
            <p:cNvGrpSpPr/>
            <p:nvPr/>
          </p:nvGrpSpPr>
          <p:grpSpPr>
            <a:xfrm>
              <a:off x="7610523" y="4236759"/>
              <a:ext cx="2043797" cy="1607185"/>
              <a:chOff x="1009650" y="2102584"/>
              <a:chExt cx="3678465" cy="2838234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8" name="Block Arc 27">
                <a:extLst>
                  <a:ext uri="{FF2B5EF4-FFF2-40B4-BE49-F238E27FC236}">
                    <a16:creationId xmlns:a16="http://schemas.microsoft.com/office/drawing/2014/main" id="{5CD7BD19-3ED0-46D4-81D4-734167AE0414}"/>
                  </a:ext>
                </a:extLst>
              </p:cNvPr>
              <p:cNvSpPr/>
              <p:nvPr/>
            </p:nvSpPr>
            <p:spPr>
              <a:xfrm>
                <a:off x="1009650" y="2102584"/>
                <a:ext cx="2838234" cy="2838234"/>
              </a:xfrm>
              <a:prstGeom prst="blockArc">
                <a:avLst>
                  <a:gd name="adj1" fmla="val 21570102"/>
                  <a:gd name="adj2" fmla="val 17581411"/>
                  <a:gd name="adj3" fmla="val 1058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959EDE4A-D9A1-4739-A040-9F497C6EC683}"/>
                  </a:ext>
                </a:extLst>
              </p:cNvPr>
              <p:cNvSpPr/>
              <p:nvPr/>
            </p:nvSpPr>
            <p:spPr>
              <a:xfrm>
                <a:off x="3541486" y="3216901"/>
                <a:ext cx="1146629" cy="609600"/>
              </a:xfrm>
              <a:prstGeom prst="rightArrow">
                <a:avLst>
                  <a:gd name="adj1" fmla="val 50000"/>
                  <a:gd name="adj2" fmla="val 738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B095414-EFA0-4542-B612-7DEEB0831DF8}"/>
              </a:ext>
            </a:extLst>
          </p:cNvPr>
          <p:cNvSpPr txBox="1"/>
          <p:nvPr/>
        </p:nvSpPr>
        <p:spPr>
          <a:xfrm>
            <a:off x="1278731" y="3964756"/>
            <a:ext cx="1910353" cy="20928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PEGAWAI KEMUKAKAN PERMOHONAN DENGAN MENGGUNAKAN BORANG SARAUBAT 1/09 DENGAN DISERTAKAN DOKUMEN SOKONGAN YANG LENGKAP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CD1166-E002-4363-8CB4-9FF1D40D8150}"/>
              </a:ext>
            </a:extLst>
          </p:cNvPr>
          <p:cNvSpPr txBox="1"/>
          <p:nvPr/>
        </p:nvSpPr>
        <p:spPr>
          <a:xfrm>
            <a:off x="3770545" y="3964754"/>
            <a:ext cx="1718962" cy="14927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URUSETIA MEMBUAT SEMAKAN DAN MENGEMUKAKAN PERMOHONAN KE BPP KKM UNTUK SOKONGAN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0A8895-9EFF-4D7A-8E91-0345819D235D}"/>
              </a:ext>
            </a:extLst>
          </p:cNvPr>
          <p:cNvSpPr txBox="1"/>
          <p:nvPr/>
        </p:nvSpPr>
        <p:spPr>
          <a:xfrm>
            <a:off x="5986369" y="3964755"/>
            <a:ext cx="1718963" cy="10926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URUSETIA MENGEMUKAKAN PERAKUAN  KEPADA KETUA JABATAN UNTUK KELULUSAN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6E0A17-EF63-4794-B0CA-714217B79C47}"/>
              </a:ext>
            </a:extLst>
          </p:cNvPr>
          <p:cNvSpPr txBox="1"/>
          <p:nvPr/>
        </p:nvSpPr>
        <p:spPr>
          <a:xfrm>
            <a:off x="8134779" y="3964755"/>
            <a:ext cx="1718964" cy="10926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UNIT KEWANGAN MENYEMAK DAN MEMPROSES BAYARAN BALIK MELALUI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iGFMAS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254923-62C8-424C-9E68-EFBD2898AA98}"/>
              </a:ext>
            </a:extLst>
          </p:cNvPr>
          <p:cNvSpPr txBox="1"/>
          <p:nvPr/>
        </p:nvSpPr>
        <p:spPr>
          <a:xfrm>
            <a:off x="10147610" y="3964754"/>
            <a:ext cx="1562179" cy="16927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BAYARAN DIPERAKAUNKAN KE BANK PEGAWAI DAN URUSETIA MENGEMASKINI DATA KEMUDAHAN PERUBATAN 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9C6955-AD91-474D-9551-906F7D35BED1}"/>
              </a:ext>
            </a:extLst>
          </p:cNvPr>
          <p:cNvSpPr txBox="1"/>
          <p:nvPr/>
        </p:nvSpPr>
        <p:spPr>
          <a:xfrm>
            <a:off x="4060353" y="2495860"/>
            <a:ext cx="925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2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43DD6A-6EB4-46CD-A13C-A33F60B3C489}"/>
              </a:ext>
            </a:extLst>
          </p:cNvPr>
          <p:cNvSpPr txBox="1"/>
          <p:nvPr/>
        </p:nvSpPr>
        <p:spPr>
          <a:xfrm>
            <a:off x="6132164" y="2495860"/>
            <a:ext cx="925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3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62D11C-2519-421E-96BD-35BB5BB27EE3}"/>
              </a:ext>
            </a:extLst>
          </p:cNvPr>
          <p:cNvSpPr txBox="1"/>
          <p:nvPr/>
        </p:nvSpPr>
        <p:spPr>
          <a:xfrm>
            <a:off x="8210832" y="2495860"/>
            <a:ext cx="925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4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5CCB16-0901-429D-B89A-C80E03387210}"/>
              </a:ext>
            </a:extLst>
          </p:cNvPr>
          <p:cNvSpPr txBox="1"/>
          <p:nvPr/>
        </p:nvSpPr>
        <p:spPr>
          <a:xfrm>
            <a:off x="10407824" y="2496031"/>
            <a:ext cx="925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</a:rPr>
              <a:t>5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7068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18">
            <a:extLst>
              <a:ext uri="{FF2B5EF4-FFF2-40B4-BE49-F238E27FC236}">
                <a16:creationId xmlns:a16="http://schemas.microsoft.com/office/drawing/2014/main" id="{3603391E-BAF9-49B0-9528-4E27334D7E75}"/>
              </a:ext>
            </a:extLst>
          </p:cNvPr>
          <p:cNvSpPr>
            <a:spLocks noEditPoints="1"/>
          </p:cNvSpPr>
          <p:nvPr/>
        </p:nvSpPr>
        <p:spPr bwMode="auto">
          <a:xfrm>
            <a:off x="12721" y="1426776"/>
            <a:ext cx="12188825" cy="5427663"/>
          </a:xfrm>
          <a:custGeom>
            <a:avLst/>
            <a:gdLst>
              <a:gd name="T0" fmla="*/ 0 w 6400"/>
              <a:gd name="T1" fmla="*/ 2825 h 2825"/>
              <a:gd name="T2" fmla="*/ 6400 w 6400"/>
              <a:gd name="T3" fmla="*/ 2825 h 2825"/>
              <a:gd name="T4" fmla="*/ 6400 w 6400"/>
              <a:gd name="T5" fmla="*/ 1297 h 2825"/>
              <a:gd name="T6" fmla="*/ 5970 w 6400"/>
              <a:gd name="T7" fmla="*/ 1649 h 2825"/>
              <a:gd name="T8" fmla="*/ 5818 w 6400"/>
              <a:gd name="T9" fmla="*/ 1614 h 2825"/>
              <a:gd name="T10" fmla="*/ 5476 w 6400"/>
              <a:gd name="T11" fmla="*/ 1926 h 2825"/>
              <a:gd name="T12" fmla="*/ 5446 w 6400"/>
              <a:gd name="T13" fmla="*/ 1924 h 2825"/>
              <a:gd name="T14" fmla="*/ 5340 w 6400"/>
              <a:gd name="T15" fmla="*/ 1947 h 2825"/>
              <a:gd name="T16" fmla="*/ 5123 w 6400"/>
              <a:gd name="T17" fmla="*/ 205 h 2825"/>
              <a:gd name="T18" fmla="*/ 5048 w 6400"/>
              <a:gd name="T19" fmla="*/ 0 h 2825"/>
              <a:gd name="T20" fmla="*/ 4968 w 6400"/>
              <a:gd name="T21" fmla="*/ 245 h 2825"/>
              <a:gd name="T22" fmla="*/ 4784 w 6400"/>
              <a:gd name="T23" fmla="*/ 1873 h 2825"/>
              <a:gd name="T24" fmla="*/ 4298 w 6400"/>
              <a:gd name="T25" fmla="*/ 1545 h 2825"/>
              <a:gd name="T26" fmla="*/ 3955 w 6400"/>
              <a:gd name="T27" fmla="*/ 1692 h 2825"/>
              <a:gd name="T28" fmla="*/ 3868 w 6400"/>
              <a:gd name="T29" fmla="*/ 1677 h 2825"/>
              <a:gd name="T30" fmla="*/ 3833 w 6400"/>
              <a:gd name="T31" fmla="*/ 1679 h 2825"/>
              <a:gd name="T32" fmla="*/ 3181 w 6400"/>
              <a:gd name="T33" fmla="*/ 1262 h 2825"/>
              <a:gd name="T34" fmla="*/ 2727 w 6400"/>
              <a:gd name="T35" fmla="*/ 1422 h 2825"/>
              <a:gd name="T36" fmla="*/ 2205 w 6400"/>
              <a:gd name="T37" fmla="*/ 1218 h 2825"/>
              <a:gd name="T38" fmla="*/ 2041 w 6400"/>
              <a:gd name="T39" fmla="*/ 1236 h 2825"/>
              <a:gd name="T40" fmla="*/ 1241 w 6400"/>
              <a:gd name="T41" fmla="*/ 805 h 2825"/>
              <a:gd name="T42" fmla="*/ 550 w 6400"/>
              <a:gd name="T43" fmla="*/ 1097 h 2825"/>
              <a:gd name="T44" fmla="*/ 454 w 6400"/>
              <a:gd name="T45" fmla="*/ 1090 h 2825"/>
              <a:gd name="T46" fmla="*/ 0 w 6400"/>
              <a:gd name="T47" fmla="*/ 1279 h 2825"/>
              <a:gd name="T48" fmla="*/ 0 w 6400"/>
              <a:gd name="T49" fmla="*/ 2825 h 2825"/>
              <a:gd name="T50" fmla="*/ 4999 w 6400"/>
              <a:gd name="T51" fmla="*/ 2399 h 2825"/>
              <a:gd name="T52" fmla="*/ 4992 w 6400"/>
              <a:gd name="T53" fmla="*/ 2408 h 2825"/>
              <a:gd name="T54" fmla="*/ 4990 w 6400"/>
              <a:gd name="T55" fmla="*/ 2400 h 2825"/>
              <a:gd name="T56" fmla="*/ 4999 w 6400"/>
              <a:gd name="T57" fmla="*/ 2399 h 2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00" h="2825">
                <a:moveTo>
                  <a:pt x="0" y="2825"/>
                </a:moveTo>
                <a:cubicBezTo>
                  <a:pt x="6400" y="2825"/>
                  <a:pt x="6400" y="2825"/>
                  <a:pt x="6400" y="2825"/>
                </a:cubicBezTo>
                <a:cubicBezTo>
                  <a:pt x="6400" y="1297"/>
                  <a:pt x="6400" y="1297"/>
                  <a:pt x="6400" y="1297"/>
                </a:cubicBezTo>
                <a:cubicBezTo>
                  <a:pt x="6212" y="1344"/>
                  <a:pt x="6056" y="1475"/>
                  <a:pt x="5970" y="1649"/>
                </a:cubicBezTo>
                <a:cubicBezTo>
                  <a:pt x="5924" y="1627"/>
                  <a:pt x="5873" y="1614"/>
                  <a:pt x="5818" y="1614"/>
                </a:cubicBezTo>
                <a:cubicBezTo>
                  <a:pt x="5636" y="1614"/>
                  <a:pt x="5487" y="1752"/>
                  <a:pt x="5476" y="1926"/>
                </a:cubicBezTo>
                <a:cubicBezTo>
                  <a:pt x="5466" y="1925"/>
                  <a:pt x="5456" y="1924"/>
                  <a:pt x="5446" y="1924"/>
                </a:cubicBezTo>
                <a:cubicBezTo>
                  <a:pt x="5408" y="1924"/>
                  <a:pt x="5372" y="1932"/>
                  <a:pt x="5340" y="1947"/>
                </a:cubicBezTo>
                <a:cubicBezTo>
                  <a:pt x="5123" y="205"/>
                  <a:pt x="5123" y="205"/>
                  <a:pt x="5123" y="205"/>
                </a:cubicBezTo>
                <a:cubicBezTo>
                  <a:pt x="5048" y="0"/>
                  <a:pt x="5048" y="0"/>
                  <a:pt x="5048" y="0"/>
                </a:cubicBezTo>
                <a:cubicBezTo>
                  <a:pt x="4968" y="245"/>
                  <a:pt x="4968" y="245"/>
                  <a:pt x="4968" y="245"/>
                </a:cubicBezTo>
                <a:cubicBezTo>
                  <a:pt x="4784" y="1873"/>
                  <a:pt x="4784" y="1873"/>
                  <a:pt x="4784" y="1873"/>
                </a:cubicBezTo>
                <a:cubicBezTo>
                  <a:pt x="4690" y="1684"/>
                  <a:pt x="4511" y="1545"/>
                  <a:pt x="4298" y="1545"/>
                </a:cubicBezTo>
                <a:cubicBezTo>
                  <a:pt x="4162" y="1545"/>
                  <a:pt x="4039" y="1602"/>
                  <a:pt x="3955" y="1692"/>
                </a:cubicBezTo>
                <a:cubicBezTo>
                  <a:pt x="3928" y="1682"/>
                  <a:pt x="3898" y="1677"/>
                  <a:pt x="3868" y="1677"/>
                </a:cubicBezTo>
                <a:cubicBezTo>
                  <a:pt x="3856" y="1677"/>
                  <a:pt x="3844" y="1678"/>
                  <a:pt x="3833" y="1679"/>
                </a:cubicBezTo>
                <a:cubicBezTo>
                  <a:pt x="3725" y="1434"/>
                  <a:pt x="3474" y="1262"/>
                  <a:pt x="3181" y="1262"/>
                </a:cubicBezTo>
                <a:cubicBezTo>
                  <a:pt x="3008" y="1262"/>
                  <a:pt x="2850" y="1322"/>
                  <a:pt x="2727" y="1422"/>
                </a:cubicBezTo>
                <a:cubicBezTo>
                  <a:pt x="2588" y="1295"/>
                  <a:pt x="2405" y="1218"/>
                  <a:pt x="2205" y="1218"/>
                </a:cubicBezTo>
                <a:cubicBezTo>
                  <a:pt x="2149" y="1218"/>
                  <a:pt x="2094" y="1224"/>
                  <a:pt x="2041" y="1236"/>
                </a:cubicBezTo>
                <a:cubicBezTo>
                  <a:pt x="1875" y="977"/>
                  <a:pt x="1579" y="805"/>
                  <a:pt x="1241" y="805"/>
                </a:cubicBezTo>
                <a:cubicBezTo>
                  <a:pt x="968" y="805"/>
                  <a:pt x="722" y="917"/>
                  <a:pt x="550" y="1097"/>
                </a:cubicBezTo>
                <a:cubicBezTo>
                  <a:pt x="518" y="1092"/>
                  <a:pt x="486" y="1090"/>
                  <a:pt x="454" y="1090"/>
                </a:cubicBezTo>
                <a:cubicBezTo>
                  <a:pt x="277" y="1090"/>
                  <a:pt x="118" y="1162"/>
                  <a:pt x="0" y="1279"/>
                </a:cubicBezTo>
                <a:lnTo>
                  <a:pt x="0" y="2825"/>
                </a:lnTo>
                <a:close/>
                <a:moveTo>
                  <a:pt x="4999" y="2399"/>
                </a:moveTo>
                <a:cubicBezTo>
                  <a:pt x="4997" y="2402"/>
                  <a:pt x="4994" y="2405"/>
                  <a:pt x="4992" y="2408"/>
                </a:cubicBezTo>
                <a:cubicBezTo>
                  <a:pt x="4991" y="2405"/>
                  <a:pt x="4991" y="2402"/>
                  <a:pt x="4990" y="2400"/>
                </a:cubicBezTo>
                <a:lnTo>
                  <a:pt x="4999" y="2399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2364931" y="801568"/>
            <a:ext cx="6663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TERIMA KASIH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18C8C8-B29D-40CF-AFCF-1FA036E489DA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DB32FB98-AA78-407F-8B01-7D131DC871AB}"/>
              </a:ext>
            </a:extLst>
          </p:cNvPr>
          <p:cNvSpPr>
            <a:spLocks noEditPoints="1"/>
          </p:cNvSpPr>
          <p:nvPr/>
        </p:nvSpPr>
        <p:spPr bwMode="auto">
          <a:xfrm>
            <a:off x="-9546" y="1463288"/>
            <a:ext cx="12188825" cy="5354638"/>
          </a:xfrm>
          <a:custGeom>
            <a:avLst/>
            <a:gdLst>
              <a:gd name="T0" fmla="*/ 0 w 6400"/>
              <a:gd name="T1" fmla="*/ 2788 h 2788"/>
              <a:gd name="T2" fmla="*/ 6400 w 6400"/>
              <a:gd name="T3" fmla="*/ 2788 h 2788"/>
              <a:gd name="T4" fmla="*/ 6400 w 6400"/>
              <a:gd name="T5" fmla="*/ 1532 h 2788"/>
              <a:gd name="T6" fmla="*/ 5970 w 6400"/>
              <a:gd name="T7" fmla="*/ 1884 h 2788"/>
              <a:gd name="T8" fmla="*/ 5818 w 6400"/>
              <a:gd name="T9" fmla="*/ 1849 h 2788"/>
              <a:gd name="T10" fmla="*/ 5476 w 6400"/>
              <a:gd name="T11" fmla="*/ 2161 h 2788"/>
              <a:gd name="T12" fmla="*/ 5446 w 6400"/>
              <a:gd name="T13" fmla="*/ 2159 h 2788"/>
              <a:gd name="T14" fmla="*/ 5220 w 6400"/>
              <a:gd name="T15" fmla="*/ 2306 h 2788"/>
              <a:gd name="T16" fmla="*/ 5048 w 6400"/>
              <a:gd name="T17" fmla="*/ 0 h 2788"/>
              <a:gd name="T18" fmla="*/ 4864 w 6400"/>
              <a:gd name="T19" fmla="*/ 2233 h 2788"/>
              <a:gd name="T20" fmla="*/ 4701 w 6400"/>
              <a:gd name="T21" fmla="*/ 2159 h 2788"/>
              <a:gd name="T22" fmla="*/ 4666 w 6400"/>
              <a:gd name="T23" fmla="*/ 2162 h 2788"/>
              <a:gd name="T24" fmla="*/ 4298 w 6400"/>
              <a:gd name="T25" fmla="*/ 1865 h 2788"/>
              <a:gd name="T26" fmla="*/ 4032 w 6400"/>
              <a:gd name="T27" fmla="*/ 1973 h 2788"/>
              <a:gd name="T28" fmla="*/ 3868 w 6400"/>
              <a:gd name="T29" fmla="*/ 1912 h 2788"/>
              <a:gd name="T30" fmla="*/ 3794 w 6400"/>
              <a:gd name="T31" fmla="*/ 1923 h 2788"/>
              <a:gd name="T32" fmla="*/ 3181 w 6400"/>
              <a:gd name="T33" fmla="*/ 1535 h 2788"/>
              <a:gd name="T34" fmla="*/ 2656 w 6400"/>
              <a:gd name="T35" fmla="*/ 1782 h 2788"/>
              <a:gd name="T36" fmla="*/ 2205 w 6400"/>
              <a:gd name="T37" fmla="*/ 1595 h 2788"/>
              <a:gd name="T38" fmla="*/ 1980 w 6400"/>
              <a:gd name="T39" fmla="*/ 1636 h 2788"/>
              <a:gd name="T40" fmla="*/ 1241 w 6400"/>
              <a:gd name="T41" fmla="*/ 1170 h 2788"/>
              <a:gd name="T42" fmla="*/ 697 w 6400"/>
              <a:gd name="T43" fmla="*/ 1373 h 2788"/>
              <a:gd name="T44" fmla="*/ 454 w 6400"/>
              <a:gd name="T45" fmla="*/ 1325 h 2788"/>
              <a:gd name="T46" fmla="*/ 0 w 6400"/>
              <a:gd name="T47" fmla="*/ 1514 h 2788"/>
              <a:gd name="T48" fmla="*/ 0 w 6400"/>
              <a:gd name="T49" fmla="*/ 2788 h 2788"/>
              <a:gd name="T50" fmla="*/ 4999 w 6400"/>
              <a:gd name="T51" fmla="*/ 2634 h 2788"/>
              <a:gd name="T52" fmla="*/ 4992 w 6400"/>
              <a:gd name="T53" fmla="*/ 2643 h 2788"/>
              <a:gd name="T54" fmla="*/ 4990 w 6400"/>
              <a:gd name="T55" fmla="*/ 2635 h 2788"/>
              <a:gd name="T56" fmla="*/ 4999 w 6400"/>
              <a:gd name="T57" fmla="*/ 2634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00" h="2788">
                <a:moveTo>
                  <a:pt x="0" y="2788"/>
                </a:moveTo>
                <a:cubicBezTo>
                  <a:pt x="6400" y="2788"/>
                  <a:pt x="6400" y="2788"/>
                  <a:pt x="6400" y="2788"/>
                </a:cubicBezTo>
                <a:cubicBezTo>
                  <a:pt x="6400" y="1532"/>
                  <a:pt x="6400" y="1532"/>
                  <a:pt x="6400" y="1532"/>
                </a:cubicBezTo>
                <a:cubicBezTo>
                  <a:pt x="6212" y="1579"/>
                  <a:pt x="6056" y="1710"/>
                  <a:pt x="5970" y="1884"/>
                </a:cubicBezTo>
                <a:cubicBezTo>
                  <a:pt x="5924" y="1862"/>
                  <a:pt x="5873" y="1849"/>
                  <a:pt x="5818" y="1849"/>
                </a:cubicBezTo>
                <a:cubicBezTo>
                  <a:pt x="5636" y="1849"/>
                  <a:pt x="5487" y="1987"/>
                  <a:pt x="5476" y="2161"/>
                </a:cubicBezTo>
                <a:cubicBezTo>
                  <a:pt x="5466" y="2160"/>
                  <a:pt x="5456" y="2159"/>
                  <a:pt x="5446" y="2159"/>
                </a:cubicBezTo>
                <a:cubicBezTo>
                  <a:pt x="5344" y="2159"/>
                  <a:pt x="5256" y="2220"/>
                  <a:pt x="5220" y="2306"/>
                </a:cubicBezTo>
                <a:cubicBezTo>
                  <a:pt x="5048" y="0"/>
                  <a:pt x="5048" y="0"/>
                  <a:pt x="5048" y="0"/>
                </a:cubicBezTo>
                <a:cubicBezTo>
                  <a:pt x="4864" y="2233"/>
                  <a:pt x="4864" y="2233"/>
                  <a:pt x="4864" y="2233"/>
                </a:cubicBezTo>
                <a:cubicBezTo>
                  <a:pt x="4825" y="2188"/>
                  <a:pt x="4766" y="2159"/>
                  <a:pt x="4701" y="2159"/>
                </a:cubicBezTo>
                <a:cubicBezTo>
                  <a:pt x="4689" y="2159"/>
                  <a:pt x="4677" y="2160"/>
                  <a:pt x="4666" y="2162"/>
                </a:cubicBezTo>
                <a:cubicBezTo>
                  <a:pt x="4634" y="1993"/>
                  <a:pt x="4481" y="1865"/>
                  <a:pt x="4298" y="1865"/>
                </a:cubicBezTo>
                <a:cubicBezTo>
                  <a:pt x="4194" y="1865"/>
                  <a:pt x="4099" y="1907"/>
                  <a:pt x="4032" y="1973"/>
                </a:cubicBezTo>
                <a:cubicBezTo>
                  <a:pt x="3988" y="1935"/>
                  <a:pt x="3931" y="1912"/>
                  <a:pt x="3868" y="1912"/>
                </a:cubicBezTo>
                <a:cubicBezTo>
                  <a:pt x="3842" y="1912"/>
                  <a:pt x="3817" y="1916"/>
                  <a:pt x="3794" y="1923"/>
                </a:cubicBezTo>
                <a:cubicBezTo>
                  <a:pt x="3691" y="1694"/>
                  <a:pt x="3455" y="1535"/>
                  <a:pt x="3181" y="1535"/>
                </a:cubicBezTo>
                <a:cubicBezTo>
                  <a:pt x="2968" y="1535"/>
                  <a:pt x="2778" y="1631"/>
                  <a:pt x="2656" y="1782"/>
                </a:cubicBezTo>
                <a:cubicBezTo>
                  <a:pt x="2539" y="1666"/>
                  <a:pt x="2380" y="1595"/>
                  <a:pt x="2205" y="1595"/>
                </a:cubicBezTo>
                <a:cubicBezTo>
                  <a:pt x="2126" y="1595"/>
                  <a:pt x="2050" y="1610"/>
                  <a:pt x="1980" y="1636"/>
                </a:cubicBezTo>
                <a:cubicBezTo>
                  <a:pt x="1855" y="1362"/>
                  <a:pt x="1571" y="1170"/>
                  <a:pt x="1241" y="1170"/>
                </a:cubicBezTo>
                <a:cubicBezTo>
                  <a:pt x="1032" y="1170"/>
                  <a:pt x="841" y="1247"/>
                  <a:pt x="697" y="1373"/>
                </a:cubicBezTo>
                <a:cubicBezTo>
                  <a:pt x="622" y="1342"/>
                  <a:pt x="540" y="1325"/>
                  <a:pt x="454" y="1325"/>
                </a:cubicBezTo>
                <a:cubicBezTo>
                  <a:pt x="277" y="1325"/>
                  <a:pt x="118" y="1397"/>
                  <a:pt x="0" y="1514"/>
                </a:cubicBezTo>
                <a:lnTo>
                  <a:pt x="0" y="2788"/>
                </a:lnTo>
                <a:close/>
                <a:moveTo>
                  <a:pt x="4999" y="2634"/>
                </a:moveTo>
                <a:cubicBezTo>
                  <a:pt x="4997" y="2637"/>
                  <a:pt x="4994" y="2640"/>
                  <a:pt x="4992" y="2643"/>
                </a:cubicBezTo>
                <a:cubicBezTo>
                  <a:pt x="4991" y="2640"/>
                  <a:pt x="4991" y="2637"/>
                  <a:pt x="4990" y="2635"/>
                </a:cubicBezTo>
                <a:lnTo>
                  <a:pt x="4999" y="263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5315D7-D786-47DD-87B5-F851931D0CD2}"/>
              </a:ext>
            </a:extLst>
          </p:cNvPr>
          <p:cNvGrpSpPr/>
          <p:nvPr/>
        </p:nvGrpSpPr>
        <p:grpSpPr>
          <a:xfrm>
            <a:off x="8595715" y="644382"/>
            <a:ext cx="2252546" cy="5569236"/>
            <a:chOff x="8859899" y="859031"/>
            <a:chExt cx="1587654" cy="344019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6EF3A67-EDB7-457A-918A-ED48C0302370}"/>
                </a:ext>
              </a:extLst>
            </p:cNvPr>
            <p:cNvSpPr/>
            <p:nvPr/>
          </p:nvSpPr>
          <p:spPr>
            <a:xfrm>
              <a:off x="9391650" y="1496240"/>
              <a:ext cx="541298" cy="54129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B06E803-8D2C-42CA-8EDA-76D47F64117A}"/>
                </a:ext>
              </a:extLst>
            </p:cNvPr>
            <p:cNvGrpSpPr/>
            <p:nvPr/>
          </p:nvGrpSpPr>
          <p:grpSpPr>
            <a:xfrm>
              <a:off x="8859899" y="859031"/>
              <a:ext cx="1587654" cy="3440192"/>
              <a:chOff x="8842424" y="765249"/>
              <a:chExt cx="1587654" cy="344019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525CAF3-B983-4F04-BFFA-FE107A0BD341}"/>
                  </a:ext>
                </a:extLst>
              </p:cNvPr>
              <p:cNvSpPr/>
              <p:nvPr/>
            </p:nvSpPr>
            <p:spPr>
              <a:xfrm>
                <a:off x="9332100" y="3120897"/>
                <a:ext cx="543331" cy="7598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B941B72-6ABD-48CD-A179-4DEFB36AFC85}"/>
                  </a:ext>
                </a:extLst>
              </p:cNvPr>
              <p:cNvGrpSpPr/>
              <p:nvPr/>
            </p:nvGrpSpPr>
            <p:grpSpPr>
              <a:xfrm>
                <a:off x="8842424" y="765249"/>
                <a:ext cx="1587654" cy="3440192"/>
                <a:chOff x="9490633" y="1499448"/>
                <a:chExt cx="1270458" cy="3028167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0555A1B5-3638-434B-8C4E-DF1D34153D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30649" y="1907294"/>
                  <a:ext cx="822910" cy="1768535"/>
                </a:xfrm>
                <a:custGeom>
                  <a:avLst/>
                  <a:gdLst>
                    <a:gd name="T0" fmla="*/ 39 w 233"/>
                    <a:gd name="T1" fmla="*/ 495 h 500"/>
                    <a:gd name="T2" fmla="*/ 32 w 233"/>
                    <a:gd name="T3" fmla="*/ 475 h 500"/>
                    <a:gd name="T4" fmla="*/ 10 w 233"/>
                    <a:gd name="T5" fmla="*/ 385 h 500"/>
                    <a:gd name="T6" fmla="*/ 1 w 233"/>
                    <a:gd name="T7" fmla="*/ 262 h 500"/>
                    <a:gd name="T8" fmla="*/ 14 w 233"/>
                    <a:gd name="T9" fmla="*/ 133 h 500"/>
                    <a:gd name="T10" fmla="*/ 43 w 233"/>
                    <a:gd name="T11" fmla="*/ 30 h 500"/>
                    <a:gd name="T12" fmla="*/ 53 w 233"/>
                    <a:gd name="T13" fmla="*/ 4 h 500"/>
                    <a:gd name="T14" fmla="*/ 59 w 233"/>
                    <a:gd name="T15" fmla="*/ 0 h 500"/>
                    <a:gd name="T16" fmla="*/ 157 w 233"/>
                    <a:gd name="T17" fmla="*/ 3 h 500"/>
                    <a:gd name="T18" fmla="*/ 183 w 233"/>
                    <a:gd name="T19" fmla="*/ 3 h 500"/>
                    <a:gd name="T20" fmla="*/ 190 w 233"/>
                    <a:gd name="T21" fmla="*/ 8 h 500"/>
                    <a:gd name="T22" fmla="*/ 226 w 233"/>
                    <a:gd name="T23" fmla="*/ 170 h 500"/>
                    <a:gd name="T24" fmla="*/ 215 w 233"/>
                    <a:gd name="T25" fmla="*/ 378 h 500"/>
                    <a:gd name="T26" fmla="*/ 179 w 233"/>
                    <a:gd name="T27" fmla="*/ 497 h 500"/>
                    <a:gd name="T28" fmla="*/ 174 w 233"/>
                    <a:gd name="T29" fmla="*/ 500 h 500"/>
                    <a:gd name="T30" fmla="*/ 90 w 233"/>
                    <a:gd name="T31" fmla="*/ 497 h 500"/>
                    <a:gd name="T32" fmla="*/ 44 w 233"/>
                    <a:gd name="T33" fmla="*/ 496 h 500"/>
                    <a:gd name="T34" fmla="*/ 39 w 233"/>
                    <a:gd name="T35" fmla="*/ 495 h 500"/>
                    <a:gd name="T36" fmla="*/ 148 w 233"/>
                    <a:gd name="T37" fmla="*/ 145 h 500"/>
                    <a:gd name="T38" fmla="*/ 154 w 233"/>
                    <a:gd name="T39" fmla="*/ 80 h 500"/>
                    <a:gd name="T40" fmla="*/ 90 w 233"/>
                    <a:gd name="T41" fmla="*/ 74 h 500"/>
                    <a:gd name="T42" fmla="*/ 83 w 233"/>
                    <a:gd name="T43" fmla="*/ 139 h 500"/>
                    <a:gd name="T44" fmla="*/ 148 w 233"/>
                    <a:gd name="T45" fmla="*/ 145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33" h="500">
                      <a:moveTo>
                        <a:pt x="39" y="495"/>
                      </a:moveTo>
                      <a:cubicBezTo>
                        <a:pt x="36" y="488"/>
                        <a:pt x="34" y="481"/>
                        <a:pt x="32" y="475"/>
                      </a:cubicBezTo>
                      <a:cubicBezTo>
                        <a:pt x="22" y="445"/>
                        <a:pt x="15" y="415"/>
                        <a:pt x="10" y="385"/>
                      </a:cubicBezTo>
                      <a:cubicBezTo>
                        <a:pt x="3" y="344"/>
                        <a:pt x="0" y="303"/>
                        <a:pt x="1" y="262"/>
                      </a:cubicBezTo>
                      <a:cubicBezTo>
                        <a:pt x="1" y="219"/>
                        <a:pt x="5" y="176"/>
                        <a:pt x="14" y="133"/>
                      </a:cubicBezTo>
                      <a:cubicBezTo>
                        <a:pt x="20" y="98"/>
                        <a:pt x="30" y="63"/>
                        <a:pt x="43" y="30"/>
                      </a:cubicBezTo>
                      <a:cubicBezTo>
                        <a:pt x="46" y="21"/>
                        <a:pt x="49" y="13"/>
                        <a:pt x="53" y="4"/>
                      </a:cubicBezTo>
                      <a:cubicBezTo>
                        <a:pt x="54" y="1"/>
                        <a:pt x="55" y="0"/>
                        <a:pt x="59" y="0"/>
                      </a:cubicBezTo>
                      <a:cubicBezTo>
                        <a:pt x="91" y="1"/>
                        <a:pt x="124" y="2"/>
                        <a:pt x="157" y="3"/>
                      </a:cubicBezTo>
                      <a:cubicBezTo>
                        <a:pt x="165" y="3"/>
                        <a:pt x="174" y="3"/>
                        <a:pt x="183" y="3"/>
                      </a:cubicBezTo>
                      <a:cubicBezTo>
                        <a:pt x="186" y="3"/>
                        <a:pt x="188" y="4"/>
                        <a:pt x="190" y="8"/>
                      </a:cubicBezTo>
                      <a:cubicBezTo>
                        <a:pt x="210" y="60"/>
                        <a:pt x="221" y="115"/>
                        <a:pt x="226" y="170"/>
                      </a:cubicBezTo>
                      <a:cubicBezTo>
                        <a:pt x="233" y="240"/>
                        <a:pt x="229" y="309"/>
                        <a:pt x="215" y="378"/>
                      </a:cubicBezTo>
                      <a:cubicBezTo>
                        <a:pt x="207" y="419"/>
                        <a:pt x="195" y="459"/>
                        <a:pt x="179" y="497"/>
                      </a:cubicBezTo>
                      <a:cubicBezTo>
                        <a:pt x="178" y="498"/>
                        <a:pt x="176" y="500"/>
                        <a:pt x="174" y="500"/>
                      </a:cubicBezTo>
                      <a:cubicBezTo>
                        <a:pt x="146" y="499"/>
                        <a:pt x="118" y="498"/>
                        <a:pt x="90" y="497"/>
                      </a:cubicBezTo>
                      <a:cubicBezTo>
                        <a:pt x="75" y="497"/>
                        <a:pt x="59" y="497"/>
                        <a:pt x="44" y="496"/>
                      </a:cubicBezTo>
                      <a:cubicBezTo>
                        <a:pt x="42" y="496"/>
                        <a:pt x="40" y="496"/>
                        <a:pt x="39" y="495"/>
                      </a:cubicBezTo>
                      <a:close/>
                      <a:moveTo>
                        <a:pt x="148" y="145"/>
                      </a:moveTo>
                      <a:cubicBezTo>
                        <a:pt x="168" y="129"/>
                        <a:pt x="171" y="100"/>
                        <a:pt x="154" y="80"/>
                      </a:cubicBezTo>
                      <a:cubicBezTo>
                        <a:pt x="139" y="61"/>
                        <a:pt x="109" y="58"/>
                        <a:pt x="90" y="74"/>
                      </a:cubicBezTo>
                      <a:cubicBezTo>
                        <a:pt x="70" y="90"/>
                        <a:pt x="67" y="119"/>
                        <a:pt x="83" y="139"/>
                      </a:cubicBezTo>
                      <a:cubicBezTo>
                        <a:pt x="99" y="159"/>
                        <a:pt x="128" y="161"/>
                        <a:pt x="148" y="1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D5C6E3A4-C414-4AD5-8C95-B7946E3C9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39867" y="3109176"/>
                  <a:ext cx="321224" cy="927579"/>
                </a:xfrm>
                <a:custGeom>
                  <a:avLst/>
                  <a:gdLst>
                    <a:gd name="T0" fmla="*/ 38 w 91"/>
                    <a:gd name="T1" fmla="*/ 0 h 262"/>
                    <a:gd name="T2" fmla="*/ 53 w 91"/>
                    <a:gd name="T3" fmla="*/ 12 h 262"/>
                    <a:gd name="T4" fmla="*/ 83 w 91"/>
                    <a:gd name="T5" fmla="*/ 36 h 262"/>
                    <a:gd name="T6" fmla="*/ 89 w 91"/>
                    <a:gd name="T7" fmla="*/ 42 h 262"/>
                    <a:gd name="T8" fmla="*/ 90 w 91"/>
                    <a:gd name="T9" fmla="*/ 47 h 262"/>
                    <a:gd name="T10" fmla="*/ 71 w 91"/>
                    <a:gd name="T11" fmla="*/ 164 h 262"/>
                    <a:gd name="T12" fmla="*/ 57 w 91"/>
                    <a:gd name="T13" fmla="*/ 256 h 262"/>
                    <a:gd name="T14" fmla="*/ 55 w 91"/>
                    <a:gd name="T15" fmla="*/ 262 h 262"/>
                    <a:gd name="T16" fmla="*/ 49 w 91"/>
                    <a:gd name="T17" fmla="*/ 248 h 262"/>
                    <a:gd name="T18" fmla="*/ 23 w 91"/>
                    <a:gd name="T19" fmla="*/ 194 h 262"/>
                    <a:gd name="T20" fmla="*/ 5 w 91"/>
                    <a:gd name="T21" fmla="*/ 157 h 262"/>
                    <a:gd name="T22" fmla="*/ 4 w 91"/>
                    <a:gd name="T23" fmla="*/ 134 h 262"/>
                    <a:gd name="T24" fmla="*/ 37 w 91"/>
                    <a:gd name="T25" fmla="*/ 4 h 262"/>
                    <a:gd name="T26" fmla="*/ 38 w 91"/>
                    <a:gd name="T27" fmla="*/ 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1" h="262">
                      <a:moveTo>
                        <a:pt x="38" y="0"/>
                      </a:moveTo>
                      <a:cubicBezTo>
                        <a:pt x="43" y="4"/>
                        <a:pt x="48" y="8"/>
                        <a:pt x="53" y="12"/>
                      </a:cubicBezTo>
                      <a:cubicBezTo>
                        <a:pt x="63" y="20"/>
                        <a:pt x="73" y="28"/>
                        <a:pt x="83" y="36"/>
                      </a:cubicBezTo>
                      <a:cubicBezTo>
                        <a:pt x="85" y="38"/>
                        <a:pt x="88" y="40"/>
                        <a:pt x="89" y="42"/>
                      </a:cubicBezTo>
                      <a:cubicBezTo>
                        <a:pt x="90" y="43"/>
                        <a:pt x="91" y="46"/>
                        <a:pt x="90" y="47"/>
                      </a:cubicBezTo>
                      <a:cubicBezTo>
                        <a:pt x="84" y="86"/>
                        <a:pt x="78" y="125"/>
                        <a:pt x="71" y="164"/>
                      </a:cubicBezTo>
                      <a:cubicBezTo>
                        <a:pt x="66" y="195"/>
                        <a:pt x="61" y="225"/>
                        <a:pt x="57" y="256"/>
                      </a:cubicBezTo>
                      <a:cubicBezTo>
                        <a:pt x="56" y="258"/>
                        <a:pt x="56" y="259"/>
                        <a:pt x="55" y="262"/>
                      </a:cubicBezTo>
                      <a:cubicBezTo>
                        <a:pt x="53" y="257"/>
                        <a:pt x="51" y="252"/>
                        <a:pt x="49" y="248"/>
                      </a:cubicBezTo>
                      <a:cubicBezTo>
                        <a:pt x="40" y="230"/>
                        <a:pt x="32" y="212"/>
                        <a:pt x="23" y="194"/>
                      </a:cubicBezTo>
                      <a:cubicBezTo>
                        <a:pt x="17" y="182"/>
                        <a:pt x="12" y="169"/>
                        <a:pt x="5" y="157"/>
                      </a:cubicBezTo>
                      <a:cubicBezTo>
                        <a:pt x="0" y="149"/>
                        <a:pt x="1" y="142"/>
                        <a:pt x="4" y="134"/>
                      </a:cubicBezTo>
                      <a:cubicBezTo>
                        <a:pt x="20" y="92"/>
                        <a:pt x="30" y="48"/>
                        <a:pt x="37" y="4"/>
                      </a:cubicBezTo>
                      <a:cubicBezTo>
                        <a:pt x="37" y="3"/>
                        <a:pt x="37" y="2"/>
                        <a:pt x="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D776285F-D75E-46BE-844B-A2A24659C7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90633" y="3087521"/>
                  <a:ext cx="295959" cy="913142"/>
                </a:xfrm>
                <a:custGeom>
                  <a:avLst/>
                  <a:gdLst>
                    <a:gd name="T0" fmla="*/ 55 w 84"/>
                    <a:gd name="T1" fmla="*/ 0 h 258"/>
                    <a:gd name="T2" fmla="*/ 59 w 84"/>
                    <a:gd name="T3" fmla="*/ 34 h 258"/>
                    <a:gd name="T4" fmla="*/ 76 w 84"/>
                    <a:gd name="T5" fmla="*/ 117 h 258"/>
                    <a:gd name="T6" fmla="*/ 84 w 84"/>
                    <a:gd name="T7" fmla="*/ 145 h 258"/>
                    <a:gd name="T8" fmla="*/ 83 w 84"/>
                    <a:gd name="T9" fmla="*/ 149 h 258"/>
                    <a:gd name="T10" fmla="*/ 55 w 84"/>
                    <a:gd name="T11" fmla="*/ 201 h 258"/>
                    <a:gd name="T12" fmla="*/ 28 w 84"/>
                    <a:gd name="T13" fmla="*/ 251 h 258"/>
                    <a:gd name="T14" fmla="*/ 23 w 84"/>
                    <a:gd name="T15" fmla="*/ 258 h 258"/>
                    <a:gd name="T16" fmla="*/ 20 w 84"/>
                    <a:gd name="T17" fmla="*/ 234 h 258"/>
                    <a:gd name="T18" fmla="*/ 7 w 84"/>
                    <a:gd name="T19" fmla="*/ 109 h 258"/>
                    <a:gd name="T20" fmla="*/ 0 w 84"/>
                    <a:gd name="T21" fmla="*/ 44 h 258"/>
                    <a:gd name="T22" fmla="*/ 2 w 84"/>
                    <a:gd name="T23" fmla="*/ 38 h 258"/>
                    <a:gd name="T24" fmla="*/ 53 w 84"/>
                    <a:gd name="T25" fmla="*/ 1 h 258"/>
                    <a:gd name="T26" fmla="*/ 55 w 84"/>
                    <a:gd name="T27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4" h="258">
                      <a:moveTo>
                        <a:pt x="55" y="0"/>
                      </a:moveTo>
                      <a:cubicBezTo>
                        <a:pt x="56" y="12"/>
                        <a:pt x="57" y="23"/>
                        <a:pt x="59" y="34"/>
                      </a:cubicBezTo>
                      <a:cubicBezTo>
                        <a:pt x="63" y="62"/>
                        <a:pt x="68" y="90"/>
                        <a:pt x="76" y="117"/>
                      </a:cubicBezTo>
                      <a:cubicBezTo>
                        <a:pt x="79" y="127"/>
                        <a:pt x="81" y="136"/>
                        <a:pt x="84" y="145"/>
                      </a:cubicBezTo>
                      <a:cubicBezTo>
                        <a:pt x="84" y="146"/>
                        <a:pt x="84" y="148"/>
                        <a:pt x="83" y="149"/>
                      </a:cubicBezTo>
                      <a:cubicBezTo>
                        <a:pt x="74" y="167"/>
                        <a:pt x="65" y="184"/>
                        <a:pt x="55" y="201"/>
                      </a:cubicBezTo>
                      <a:cubicBezTo>
                        <a:pt x="46" y="218"/>
                        <a:pt x="37" y="234"/>
                        <a:pt x="28" y="251"/>
                      </a:cubicBezTo>
                      <a:cubicBezTo>
                        <a:pt x="27" y="253"/>
                        <a:pt x="25" y="256"/>
                        <a:pt x="23" y="258"/>
                      </a:cubicBezTo>
                      <a:cubicBezTo>
                        <a:pt x="22" y="250"/>
                        <a:pt x="21" y="242"/>
                        <a:pt x="20" y="234"/>
                      </a:cubicBezTo>
                      <a:cubicBezTo>
                        <a:pt x="16" y="193"/>
                        <a:pt x="11" y="151"/>
                        <a:pt x="7" y="109"/>
                      </a:cubicBezTo>
                      <a:cubicBezTo>
                        <a:pt x="5" y="88"/>
                        <a:pt x="2" y="66"/>
                        <a:pt x="0" y="44"/>
                      </a:cubicBezTo>
                      <a:cubicBezTo>
                        <a:pt x="0" y="42"/>
                        <a:pt x="1" y="39"/>
                        <a:pt x="2" y="38"/>
                      </a:cubicBezTo>
                      <a:cubicBezTo>
                        <a:pt x="19" y="26"/>
                        <a:pt x="36" y="13"/>
                        <a:pt x="53" y="1"/>
                      </a:cubicBezTo>
                      <a:cubicBezTo>
                        <a:pt x="54" y="0"/>
                        <a:pt x="54" y="0"/>
                        <a:pt x="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2218DFDB-58AA-47BC-A0B8-B901A14AF3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40731" y="3771475"/>
                  <a:ext cx="517929" cy="756140"/>
                </a:xfrm>
                <a:custGeom>
                  <a:avLst/>
                  <a:gdLst>
                    <a:gd name="T0" fmla="*/ 55 w 147"/>
                    <a:gd name="T1" fmla="*/ 36 h 214"/>
                    <a:gd name="T2" fmla="*/ 50 w 147"/>
                    <a:gd name="T3" fmla="*/ 59 h 214"/>
                    <a:gd name="T4" fmla="*/ 59 w 147"/>
                    <a:gd name="T5" fmla="*/ 99 h 214"/>
                    <a:gd name="T6" fmla="*/ 74 w 147"/>
                    <a:gd name="T7" fmla="*/ 125 h 214"/>
                    <a:gd name="T8" fmla="*/ 87 w 147"/>
                    <a:gd name="T9" fmla="*/ 80 h 214"/>
                    <a:gd name="T10" fmla="*/ 117 w 147"/>
                    <a:gd name="T11" fmla="*/ 43 h 214"/>
                    <a:gd name="T12" fmla="*/ 119 w 147"/>
                    <a:gd name="T13" fmla="*/ 85 h 214"/>
                    <a:gd name="T14" fmla="*/ 127 w 147"/>
                    <a:gd name="T15" fmla="*/ 75 h 214"/>
                    <a:gd name="T16" fmla="*/ 134 w 147"/>
                    <a:gd name="T17" fmla="*/ 22 h 214"/>
                    <a:gd name="T18" fmla="*/ 133 w 147"/>
                    <a:gd name="T19" fmla="*/ 10 h 214"/>
                    <a:gd name="T20" fmla="*/ 139 w 147"/>
                    <a:gd name="T21" fmla="*/ 25 h 214"/>
                    <a:gd name="T22" fmla="*/ 135 w 147"/>
                    <a:gd name="T23" fmla="*/ 96 h 214"/>
                    <a:gd name="T24" fmla="*/ 118 w 147"/>
                    <a:gd name="T25" fmla="*/ 140 h 214"/>
                    <a:gd name="T26" fmla="*/ 114 w 147"/>
                    <a:gd name="T27" fmla="*/ 154 h 214"/>
                    <a:gd name="T28" fmla="*/ 99 w 147"/>
                    <a:gd name="T29" fmla="*/ 125 h 214"/>
                    <a:gd name="T30" fmla="*/ 102 w 147"/>
                    <a:gd name="T31" fmla="*/ 93 h 214"/>
                    <a:gd name="T32" fmla="*/ 94 w 147"/>
                    <a:gd name="T33" fmla="*/ 114 h 214"/>
                    <a:gd name="T34" fmla="*/ 94 w 147"/>
                    <a:gd name="T35" fmla="*/ 155 h 214"/>
                    <a:gd name="T36" fmla="*/ 85 w 147"/>
                    <a:gd name="T37" fmla="*/ 191 h 214"/>
                    <a:gd name="T38" fmla="*/ 61 w 147"/>
                    <a:gd name="T39" fmla="*/ 214 h 214"/>
                    <a:gd name="T40" fmla="*/ 50 w 147"/>
                    <a:gd name="T41" fmla="*/ 173 h 214"/>
                    <a:gd name="T42" fmla="*/ 33 w 147"/>
                    <a:gd name="T43" fmla="*/ 107 h 214"/>
                    <a:gd name="T44" fmla="*/ 38 w 147"/>
                    <a:gd name="T45" fmla="*/ 86 h 214"/>
                    <a:gd name="T46" fmla="*/ 29 w 147"/>
                    <a:gd name="T47" fmla="*/ 103 h 214"/>
                    <a:gd name="T48" fmla="*/ 25 w 147"/>
                    <a:gd name="T49" fmla="*/ 125 h 214"/>
                    <a:gd name="T50" fmla="*/ 13 w 147"/>
                    <a:gd name="T51" fmla="*/ 141 h 214"/>
                    <a:gd name="T52" fmla="*/ 3 w 147"/>
                    <a:gd name="T53" fmla="*/ 70 h 214"/>
                    <a:gd name="T54" fmla="*/ 12 w 147"/>
                    <a:gd name="T55" fmla="*/ 12 h 214"/>
                    <a:gd name="T56" fmla="*/ 21 w 147"/>
                    <a:gd name="T57" fmla="*/ 0 h 214"/>
                    <a:gd name="T58" fmla="*/ 21 w 147"/>
                    <a:gd name="T59" fmla="*/ 72 h 214"/>
                    <a:gd name="T60" fmla="*/ 55 w 147"/>
                    <a:gd name="T61" fmla="*/ 36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47" h="214">
                      <a:moveTo>
                        <a:pt x="55" y="36"/>
                      </a:moveTo>
                      <a:cubicBezTo>
                        <a:pt x="53" y="44"/>
                        <a:pt x="51" y="51"/>
                        <a:pt x="50" y="59"/>
                      </a:cubicBezTo>
                      <a:cubicBezTo>
                        <a:pt x="48" y="74"/>
                        <a:pt x="52" y="86"/>
                        <a:pt x="59" y="99"/>
                      </a:cubicBezTo>
                      <a:cubicBezTo>
                        <a:pt x="64" y="107"/>
                        <a:pt x="69" y="116"/>
                        <a:pt x="74" y="125"/>
                      </a:cubicBezTo>
                      <a:cubicBezTo>
                        <a:pt x="75" y="109"/>
                        <a:pt x="79" y="94"/>
                        <a:pt x="87" y="80"/>
                      </a:cubicBezTo>
                      <a:cubicBezTo>
                        <a:pt x="94" y="66"/>
                        <a:pt x="104" y="54"/>
                        <a:pt x="117" y="43"/>
                      </a:cubicBezTo>
                      <a:cubicBezTo>
                        <a:pt x="120" y="57"/>
                        <a:pt x="121" y="71"/>
                        <a:pt x="119" y="85"/>
                      </a:cubicBezTo>
                      <a:cubicBezTo>
                        <a:pt x="124" y="83"/>
                        <a:pt x="126" y="79"/>
                        <a:pt x="127" y="75"/>
                      </a:cubicBezTo>
                      <a:cubicBezTo>
                        <a:pt x="135" y="58"/>
                        <a:pt x="136" y="40"/>
                        <a:pt x="134" y="22"/>
                      </a:cubicBezTo>
                      <a:cubicBezTo>
                        <a:pt x="134" y="18"/>
                        <a:pt x="133" y="14"/>
                        <a:pt x="133" y="10"/>
                      </a:cubicBezTo>
                      <a:cubicBezTo>
                        <a:pt x="135" y="15"/>
                        <a:pt x="138" y="20"/>
                        <a:pt x="139" y="25"/>
                      </a:cubicBezTo>
                      <a:cubicBezTo>
                        <a:pt x="147" y="50"/>
                        <a:pt x="144" y="73"/>
                        <a:pt x="135" y="96"/>
                      </a:cubicBezTo>
                      <a:cubicBezTo>
                        <a:pt x="130" y="111"/>
                        <a:pt x="123" y="126"/>
                        <a:pt x="118" y="140"/>
                      </a:cubicBezTo>
                      <a:cubicBezTo>
                        <a:pt x="116" y="145"/>
                        <a:pt x="115" y="149"/>
                        <a:pt x="114" y="154"/>
                      </a:cubicBezTo>
                      <a:cubicBezTo>
                        <a:pt x="108" y="145"/>
                        <a:pt x="102" y="136"/>
                        <a:pt x="99" y="125"/>
                      </a:cubicBezTo>
                      <a:cubicBezTo>
                        <a:pt x="97" y="114"/>
                        <a:pt x="99" y="103"/>
                        <a:pt x="102" y="93"/>
                      </a:cubicBezTo>
                      <a:cubicBezTo>
                        <a:pt x="97" y="99"/>
                        <a:pt x="95" y="106"/>
                        <a:pt x="94" y="114"/>
                      </a:cubicBezTo>
                      <a:cubicBezTo>
                        <a:pt x="94" y="127"/>
                        <a:pt x="94" y="141"/>
                        <a:pt x="94" y="155"/>
                      </a:cubicBezTo>
                      <a:cubicBezTo>
                        <a:pt x="94" y="167"/>
                        <a:pt x="92" y="180"/>
                        <a:pt x="85" y="191"/>
                      </a:cubicBezTo>
                      <a:cubicBezTo>
                        <a:pt x="79" y="201"/>
                        <a:pt x="72" y="209"/>
                        <a:pt x="61" y="214"/>
                      </a:cubicBezTo>
                      <a:cubicBezTo>
                        <a:pt x="63" y="198"/>
                        <a:pt x="55" y="186"/>
                        <a:pt x="50" y="173"/>
                      </a:cubicBezTo>
                      <a:cubicBezTo>
                        <a:pt x="40" y="152"/>
                        <a:pt x="30" y="131"/>
                        <a:pt x="33" y="107"/>
                      </a:cubicBezTo>
                      <a:cubicBezTo>
                        <a:pt x="34" y="100"/>
                        <a:pt x="36" y="94"/>
                        <a:pt x="38" y="86"/>
                      </a:cubicBezTo>
                      <a:cubicBezTo>
                        <a:pt x="32" y="91"/>
                        <a:pt x="30" y="97"/>
                        <a:pt x="29" y="103"/>
                      </a:cubicBezTo>
                      <a:cubicBezTo>
                        <a:pt x="27" y="110"/>
                        <a:pt x="26" y="118"/>
                        <a:pt x="25" y="125"/>
                      </a:cubicBezTo>
                      <a:cubicBezTo>
                        <a:pt x="23" y="132"/>
                        <a:pt x="19" y="138"/>
                        <a:pt x="13" y="141"/>
                      </a:cubicBezTo>
                      <a:cubicBezTo>
                        <a:pt x="9" y="117"/>
                        <a:pt x="5" y="94"/>
                        <a:pt x="3" y="70"/>
                      </a:cubicBezTo>
                      <a:cubicBezTo>
                        <a:pt x="0" y="50"/>
                        <a:pt x="2" y="30"/>
                        <a:pt x="12" y="12"/>
                      </a:cubicBezTo>
                      <a:cubicBezTo>
                        <a:pt x="15" y="8"/>
                        <a:pt x="18" y="4"/>
                        <a:pt x="21" y="0"/>
                      </a:cubicBezTo>
                      <a:cubicBezTo>
                        <a:pt x="8" y="24"/>
                        <a:pt x="12" y="47"/>
                        <a:pt x="21" y="72"/>
                      </a:cubicBezTo>
                      <a:cubicBezTo>
                        <a:pt x="28" y="55"/>
                        <a:pt x="40" y="44"/>
                        <a:pt x="55" y="36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631EFFFF-51A8-430F-BACD-B21E283FF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52618" y="1499448"/>
                  <a:ext cx="420479" cy="364535"/>
                </a:xfrm>
                <a:custGeom>
                  <a:avLst/>
                  <a:gdLst>
                    <a:gd name="T0" fmla="*/ 119 w 119"/>
                    <a:gd name="T1" fmla="*/ 103 h 103"/>
                    <a:gd name="T2" fmla="*/ 0 w 119"/>
                    <a:gd name="T3" fmla="*/ 100 h 103"/>
                    <a:gd name="T4" fmla="*/ 62 w 119"/>
                    <a:gd name="T5" fmla="*/ 0 h 103"/>
                    <a:gd name="T6" fmla="*/ 119 w 119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9" h="103">
                      <a:moveTo>
                        <a:pt x="119" y="103"/>
                      </a:moveTo>
                      <a:cubicBezTo>
                        <a:pt x="79" y="102"/>
                        <a:pt x="39" y="101"/>
                        <a:pt x="0" y="100"/>
                      </a:cubicBezTo>
                      <a:cubicBezTo>
                        <a:pt x="3" y="84"/>
                        <a:pt x="47" y="12"/>
                        <a:pt x="62" y="0"/>
                      </a:cubicBezTo>
                      <a:cubicBezTo>
                        <a:pt x="76" y="12"/>
                        <a:pt x="118" y="90"/>
                        <a:pt x="119" y="1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82F3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8175A66-D661-466D-BDE4-0A74B9CF400F}"/>
              </a:ext>
            </a:extLst>
          </p:cNvPr>
          <p:cNvSpPr txBox="1"/>
          <p:nvPr/>
        </p:nvSpPr>
        <p:spPr>
          <a:xfrm>
            <a:off x="696025" y="508582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ll MT" panose="02020503060305020303" pitchFamily="18" charset="0"/>
              </a:rPr>
              <a:t>NALIZAH BINTI MUSTAFA</a:t>
            </a:r>
          </a:p>
          <a:p>
            <a:r>
              <a:rPr lang="en-US" sz="2400" dirty="0">
                <a:latin typeface="Bell MT" panose="02020503060305020303" pitchFamily="18" charset="0"/>
              </a:rPr>
              <a:t>03-26189802</a:t>
            </a:r>
          </a:p>
        </p:txBody>
      </p:sp>
    </p:spTree>
    <p:extLst>
      <p:ext uri="{BB962C8B-B14F-4D97-AF65-F5344CB8AC3E}">
        <p14:creationId xmlns:p14="http://schemas.microsoft.com/office/powerpoint/2010/main" val="227573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3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EB051A-5A77-4670-B734-0A0934289347}"/>
              </a:ext>
            </a:extLst>
          </p:cNvPr>
          <p:cNvSpPr txBox="1"/>
          <p:nvPr/>
        </p:nvSpPr>
        <p:spPr>
          <a:xfrm>
            <a:off x="-636771" y="3078480"/>
            <a:ext cx="6608812" cy="1752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YANG LAYAK</a:t>
            </a:r>
          </a:p>
        </p:txBody>
      </p:sp>
      <p:pic>
        <p:nvPicPr>
          <p:cNvPr id="16" name="Graphic 15" descr="Question mark">
            <a:extLst>
              <a:ext uri="{FF2B5EF4-FFF2-40B4-BE49-F238E27FC236}">
                <a16:creationId xmlns:a16="http://schemas.microsoft.com/office/drawing/2014/main" id="{3051A11E-9E1C-4D78-B8B8-9C355D7EC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8438" y="937260"/>
            <a:ext cx="2398394" cy="239839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8EE0741-A868-483F-8808-1FB603162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738729"/>
              </p:ext>
            </p:extLst>
          </p:nvPr>
        </p:nvGraphicFramePr>
        <p:xfrm>
          <a:off x="4834256" y="423649"/>
          <a:ext cx="6468743" cy="603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3392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689088-E8EA-4B0D-9DF5-6503E5538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90B3B91-59FA-408F-A060-4A5642F5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8858380C-1240-4374-A31F-427822512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642672F0-8EDE-42F0-944E-D262890D1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254BC2E7-552E-4779-9D00-E3A09129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BFBE2397-6D4D-4BFA-91A5-867C902EE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400B3F5B-0BB3-42F2-8DAE-82D0FA758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AEA6C096-5021-4A6C-B25B-C3DECB2B6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1CA6EE3-50AE-4068-8444-C8B685F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">
            <a:off x="-37177" y="5044766"/>
            <a:ext cx="238625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11617-D803-4FAC-A6E9-975C0E332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2" y="1098331"/>
            <a:ext cx="2999566" cy="3855806"/>
          </a:xfrm>
          <a:prstGeom prst="rect">
            <a:avLst/>
          </a:prstGeom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CAC8B81-F19A-46CF-B713-7DE1D5F1E73D}"/>
              </a:ext>
            </a:extLst>
          </p:cNvPr>
          <p:cNvGrpSpPr/>
          <p:nvPr/>
        </p:nvGrpSpPr>
        <p:grpSpPr>
          <a:xfrm>
            <a:off x="4547328" y="2435589"/>
            <a:ext cx="6264404" cy="2077705"/>
            <a:chOff x="4329820" y="102762"/>
            <a:chExt cx="6264404" cy="207770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53A5A5C-5285-41BF-9B5B-513117A4C805}"/>
                </a:ext>
              </a:extLst>
            </p:cNvPr>
            <p:cNvGrpSpPr/>
            <p:nvPr/>
          </p:nvGrpSpPr>
          <p:grpSpPr>
            <a:xfrm>
              <a:off x="4362174" y="1556380"/>
              <a:ext cx="6232050" cy="624087"/>
              <a:chOff x="4186062" y="231314"/>
              <a:chExt cx="6044923" cy="62408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9E52B69-A822-4149-B706-4CE98728C9D8}"/>
                  </a:ext>
                </a:extLst>
              </p:cNvPr>
              <p:cNvGrpSpPr/>
              <p:nvPr/>
            </p:nvGrpSpPr>
            <p:grpSpPr>
              <a:xfrm>
                <a:off x="4186062" y="231314"/>
                <a:ext cx="725830" cy="624087"/>
                <a:chOff x="6493081" y="1742364"/>
                <a:chExt cx="660464" cy="657690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040E95F-AA88-4173-B342-1E5536779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3081" y="1742364"/>
                  <a:ext cx="660464" cy="65769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6D3684B3-2A5D-4B26-A70D-85911156CF83}"/>
                    </a:ext>
                  </a:extLst>
                </p:cNvPr>
                <p:cNvSpPr/>
                <p:nvPr/>
              </p:nvSpPr>
              <p:spPr>
                <a:xfrm rot="2700000">
                  <a:off x="6651394" y="2069258"/>
                  <a:ext cx="205179" cy="9540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59B8E46F-E162-4CDB-BCFF-19DA469FA8F1}"/>
                    </a:ext>
                  </a:extLst>
                </p:cNvPr>
                <p:cNvSpPr/>
                <p:nvPr/>
              </p:nvSpPr>
              <p:spPr>
                <a:xfrm rot="8100000">
                  <a:off x="6714042" y="2021725"/>
                  <a:ext cx="339627" cy="954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81D1D3C-F263-4237-9F92-53C13A734401}"/>
                  </a:ext>
                </a:extLst>
              </p:cNvPr>
              <p:cNvSpPr txBox="1"/>
              <p:nvPr/>
            </p:nvSpPr>
            <p:spPr>
              <a:xfrm>
                <a:off x="5162989" y="297183"/>
                <a:ext cx="5067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GB" sz="2000" b="1" dirty="0"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RAWATAN KEPAKARAN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BD79EAD-9551-481F-820F-21CDE444FCF2}"/>
                </a:ext>
              </a:extLst>
            </p:cNvPr>
            <p:cNvGrpSpPr/>
            <p:nvPr/>
          </p:nvGrpSpPr>
          <p:grpSpPr>
            <a:xfrm>
              <a:off x="4329820" y="102762"/>
              <a:ext cx="6244045" cy="624087"/>
              <a:chOff x="4186062" y="231314"/>
              <a:chExt cx="6056558" cy="62408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2AEFBF4-2983-4B5B-9DA4-C6419415F722}"/>
                  </a:ext>
                </a:extLst>
              </p:cNvPr>
              <p:cNvGrpSpPr/>
              <p:nvPr/>
            </p:nvGrpSpPr>
            <p:grpSpPr>
              <a:xfrm>
                <a:off x="4186062" y="231314"/>
                <a:ext cx="725830" cy="624087"/>
                <a:chOff x="6493081" y="1742364"/>
                <a:chExt cx="660464" cy="657690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6CA2437F-C5F5-4007-89C9-E1B75C7A8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3081" y="1742364"/>
                  <a:ext cx="660464" cy="65769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3B4702A-1204-42E6-A355-2496F7BDB3CF}"/>
                    </a:ext>
                  </a:extLst>
                </p:cNvPr>
                <p:cNvSpPr/>
                <p:nvPr/>
              </p:nvSpPr>
              <p:spPr>
                <a:xfrm rot="2700000">
                  <a:off x="6651394" y="2069258"/>
                  <a:ext cx="205179" cy="9540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: Rounded Corners 56">
                  <a:extLst>
                    <a:ext uri="{FF2B5EF4-FFF2-40B4-BE49-F238E27FC236}">
                      <a16:creationId xmlns:a16="http://schemas.microsoft.com/office/drawing/2014/main" id="{4743A484-9D98-4AD0-9C50-9993E9EF92A6}"/>
                    </a:ext>
                  </a:extLst>
                </p:cNvPr>
                <p:cNvSpPr/>
                <p:nvPr/>
              </p:nvSpPr>
              <p:spPr>
                <a:xfrm rot="8100000">
                  <a:off x="6714042" y="2021725"/>
                  <a:ext cx="339627" cy="954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80F71C8-43E2-48F4-BCC2-B33E62026F05}"/>
                  </a:ext>
                </a:extLst>
              </p:cNvPr>
              <p:cNvSpPr txBox="1"/>
              <p:nvPr/>
            </p:nvSpPr>
            <p:spPr>
              <a:xfrm>
                <a:off x="5174624" y="262938"/>
                <a:ext cx="5067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GB" sz="2000" b="1" dirty="0"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RAWATAN PENYAKIT BUAH PINGGANG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C9BB16E-AAAA-40BE-B2C0-752D136AD825}"/>
                </a:ext>
              </a:extLst>
            </p:cNvPr>
            <p:cNvGrpSpPr/>
            <p:nvPr/>
          </p:nvGrpSpPr>
          <p:grpSpPr>
            <a:xfrm>
              <a:off x="4329820" y="829571"/>
              <a:ext cx="6244045" cy="624087"/>
              <a:chOff x="4186062" y="231314"/>
              <a:chExt cx="6056558" cy="624087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FD1345C-466C-4144-B064-4C29E7657C07}"/>
                  </a:ext>
                </a:extLst>
              </p:cNvPr>
              <p:cNvGrpSpPr/>
              <p:nvPr/>
            </p:nvGrpSpPr>
            <p:grpSpPr>
              <a:xfrm>
                <a:off x="4186062" y="231314"/>
                <a:ext cx="725830" cy="624087"/>
                <a:chOff x="6493081" y="1742364"/>
                <a:chExt cx="660464" cy="657690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D4FF4B18-6286-4AD3-895B-159927970D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3081" y="1742364"/>
                  <a:ext cx="660464" cy="65769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49B441CB-0C53-4A01-B9F0-9D403AF1F610}"/>
                    </a:ext>
                  </a:extLst>
                </p:cNvPr>
                <p:cNvSpPr/>
                <p:nvPr/>
              </p:nvSpPr>
              <p:spPr>
                <a:xfrm rot="2700000">
                  <a:off x="6651394" y="2069258"/>
                  <a:ext cx="205179" cy="9540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0325F996-05B3-4684-8B7D-6A5B9C09FF2A}"/>
                    </a:ext>
                  </a:extLst>
                </p:cNvPr>
                <p:cNvSpPr/>
                <p:nvPr/>
              </p:nvSpPr>
              <p:spPr>
                <a:xfrm rot="8100000">
                  <a:off x="6714042" y="2021725"/>
                  <a:ext cx="339627" cy="954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798AB3-5A71-4F34-A33F-7DEC962EBFF1}"/>
                  </a:ext>
                </a:extLst>
              </p:cNvPr>
              <p:cNvSpPr txBox="1"/>
              <p:nvPr/>
            </p:nvSpPr>
            <p:spPr>
              <a:xfrm>
                <a:off x="5174624" y="262938"/>
                <a:ext cx="5067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GB" sz="2000" b="1" dirty="0"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RAWATAN KEMANDULAN</a:t>
                </a: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EB16C8C-055C-450A-8343-3A5282E8F061}"/>
              </a:ext>
            </a:extLst>
          </p:cNvPr>
          <p:cNvGrpSpPr/>
          <p:nvPr/>
        </p:nvGrpSpPr>
        <p:grpSpPr>
          <a:xfrm>
            <a:off x="4482220" y="255162"/>
            <a:ext cx="6264404" cy="2077705"/>
            <a:chOff x="4329820" y="102762"/>
            <a:chExt cx="6264404" cy="2077705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7CBCE1B-9C6C-42DC-BD20-3BA2E856BB51}"/>
                </a:ext>
              </a:extLst>
            </p:cNvPr>
            <p:cNvGrpSpPr/>
            <p:nvPr/>
          </p:nvGrpSpPr>
          <p:grpSpPr>
            <a:xfrm>
              <a:off x="4362174" y="1556380"/>
              <a:ext cx="6232050" cy="624087"/>
              <a:chOff x="4186062" y="231314"/>
              <a:chExt cx="6044923" cy="624087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CCB51229-C983-445F-9E81-DDA731B7AABF}"/>
                  </a:ext>
                </a:extLst>
              </p:cNvPr>
              <p:cNvGrpSpPr/>
              <p:nvPr/>
            </p:nvGrpSpPr>
            <p:grpSpPr>
              <a:xfrm>
                <a:off x="4186062" y="231314"/>
                <a:ext cx="725830" cy="624087"/>
                <a:chOff x="6493081" y="1742364"/>
                <a:chExt cx="660464" cy="657690"/>
              </a:xfrm>
            </p:grpSpPr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A959068E-42A6-4B11-ACF0-CA6AA528E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3081" y="1742364"/>
                  <a:ext cx="660464" cy="65769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Rectangle: Rounded Corners 152">
                  <a:extLst>
                    <a:ext uri="{FF2B5EF4-FFF2-40B4-BE49-F238E27FC236}">
                      <a16:creationId xmlns:a16="http://schemas.microsoft.com/office/drawing/2014/main" id="{24131F7A-6C92-49EA-A636-766D46F55AD3}"/>
                    </a:ext>
                  </a:extLst>
                </p:cNvPr>
                <p:cNvSpPr/>
                <p:nvPr/>
              </p:nvSpPr>
              <p:spPr>
                <a:xfrm rot="2700000">
                  <a:off x="6651394" y="2069258"/>
                  <a:ext cx="205179" cy="9540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: Rounded Corners 153">
                  <a:extLst>
                    <a:ext uri="{FF2B5EF4-FFF2-40B4-BE49-F238E27FC236}">
                      <a16:creationId xmlns:a16="http://schemas.microsoft.com/office/drawing/2014/main" id="{E6E81462-516A-41DA-B86F-4E1077FD0B9A}"/>
                    </a:ext>
                  </a:extLst>
                </p:cNvPr>
                <p:cNvSpPr/>
                <p:nvPr/>
              </p:nvSpPr>
              <p:spPr>
                <a:xfrm rot="8100000">
                  <a:off x="6714042" y="2021725"/>
                  <a:ext cx="339627" cy="954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928CE95-D841-4DB9-95D3-C00FEBEE37C7}"/>
                  </a:ext>
                </a:extLst>
              </p:cNvPr>
              <p:cNvSpPr txBox="1"/>
              <p:nvPr/>
            </p:nvSpPr>
            <p:spPr>
              <a:xfrm>
                <a:off x="5162989" y="297183"/>
                <a:ext cx="5067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GB" sz="2000" b="1" dirty="0"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PERKHIDMATAN PERUBATAN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69E59E1-783A-4633-89BD-0C8776142162}"/>
                </a:ext>
              </a:extLst>
            </p:cNvPr>
            <p:cNvGrpSpPr/>
            <p:nvPr/>
          </p:nvGrpSpPr>
          <p:grpSpPr>
            <a:xfrm>
              <a:off x="4329820" y="102762"/>
              <a:ext cx="6244045" cy="624087"/>
              <a:chOff x="4186062" y="231314"/>
              <a:chExt cx="6056558" cy="624087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7AA03EA9-71E0-457A-A8BC-C669661B6B42}"/>
                  </a:ext>
                </a:extLst>
              </p:cNvPr>
              <p:cNvGrpSpPr/>
              <p:nvPr/>
            </p:nvGrpSpPr>
            <p:grpSpPr>
              <a:xfrm>
                <a:off x="4186062" y="231314"/>
                <a:ext cx="725830" cy="624087"/>
                <a:chOff x="6493081" y="1742364"/>
                <a:chExt cx="660464" cy="657690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3744D157-2F8D-4116-9005-7C058B1758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3081" y="1742364"/>
                  <a:ext cx="660464" cy="65769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Rectangle: Rounded Corners 147">
                  <a:extLst>
                    <a:ext uri="{FF2B5EF4-FFF2-40B4-BE49-F238E27FC236}">
                      <a16:creationId xmlns:a16="http://schemas.microsoft.com/office/drawing/2014/main" id="{A6ECBB05-19BF-4372-94FB-1FB03C0EC512}"/>
                    </a:ext>
                  </a:extLst>
                </p:cNvPr>
                <p:cNvSpPr/>
                <p:nvPr/>
              </p:nvSpPr>
              <p:spPr>
                <a:xfrm rot="2700000">
                  <a:off x="6651394" y="2069258"/>
                  <a:ext cx="205179" cy="9540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: Rounded Corners 148">
                  <a:extLst>
                    <a:ext uri="{FF2B5EF4-FFF2-40B4-BE49-F238E27FC236}">
                      <a16:creationId xmlns:a16="http://schemas.microsoft.com/office/drawing/2014/main" id="{FF3C2BCA-50F4-431C-B38B-EDC9AA02FC40}"/>
                    </a:ext>
                  </a:extLst>
                </p:cNvPr>
                <p:cNvSpPr/>
                <p:nvPr/>
              </p:nvSpPr>
              <p:spPr>
                <a:xfrm rot="8100000">
                  <a:off x="6714042" y="2021725"/>
                  <a:ext cx="339627" cy="954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98A90A9-059A-4293-A06E-98880248DD6A}"/>
                  </a:ext>
                </a:extLst>
              </p:cNvPr>
              <p:cNvSpPr txBox="1"/>
              <p:nvPr/>
            </p:nvSpPr>
            <p:spPr>
              <a:xfrm>
                <a:off x="5174624" y="262938"/>
                <a:ext cx="5067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GB" sz="2000" b="1" dirty="0"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PEMBEKALAN UBAT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0A70F85-3110-461B-B179-94F6B5DE893E}"/>
                </a:ext>
              </a:extLst>
            </p:cNvPr>
            <p:cNvGrpSpPr/>
            <p:nvPr/>
          </p:nvGrpSpPr>
          <p:grpSpPr>
            <a:xfrm>
              <a:off x="4329820" y="829571"/>
              <a:ext cx="6244045" cy="624087"/>
              <a:chOff x="4186062" y="231314"/>
              <a:chExt cx="6056558" cy="624087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0FF4D959-079A-414B-BFF7-0BDF931DF374}"/>
                  </a:ext>
                </a:extLst>
              </p:cNvPr>
              <p:cNvGrpSpPr/>
              <p:nvPr/>
            </p:nvGrpSpPr>
            <p:grpSpPr>
              <a:xfrm>
                <a:off x="4186062" y="231314"/>
                <a:ext cx="725830" cy="624087"/>
                <a:chOff x="6493081" y="1742364"/>
                <a:chExt cx="660464" cy="657690"/>
              </a:xfrm>
            </p:grpSpPr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5257949A-98FB-43AA-A25C-F2F7217367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3081" y="1742364"/>
                  <a:ext cx="660464" cy="65769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3E50170A-74C1-4A0C-A3FB-7E12530B507D}"/>
                    </a:ext>
                  </a:extLst>
                </p:cNvPr>
                <p:cNvSpPr/>
                <p:nvPr/>
              </p:nvSpPr>
              <p:spPr>
                <a:xfrm rot="2700000">
                  <a:off x="6651394" y="2069258"/>
                  <a:ext cx="205179" cy="9540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: Rounded Corners 143">
                  <a:extLst>
                    <a:ext uri="{FF2B5EF4-FFF2-40B4-BE49-F238E27FC236}">
                      <a16:creationId xmlns:a16="http://schemas.microsoft.com/office/drawing/2014/main" id="{C5E55244-B702-4401-AD3D-0DF7158678BA}"/>
                    </a:ext>
                  </a:extLst>
                </p:cNvPr>
                <p:cNvSpPr/>
                <p:nvPr/>
              </p:nvSpPr>
              <p:spPr>
                <a:xfrm rot="8100000">
                  <a:off x="6714042" y="2021725"/>
                  <a:ext cx="339627" cy="954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4A9ED91-C9CD-499B-BFA0-5F47732EFF80}"/>
                  </a:ext>
                </a:extLst>
              </p:cNvPr>
              <p:cNvSpPr txBox="1"/>
              <p:nvPr/>
            </p:nvSpPr>
            <p:spPr>
              <a:xfrm>
                <a:off x="5174624" y="262938"/>
                <a:ext cx="5067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GB" sz="2000" b="1" dirty="0"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PEMBEKALAN ALAT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EB41A16-F293-4B10-BA7D-5B389220BA80}"/>
              </a:ext>
            </a:extLst>
          </p:cNvPr>
          <p:cNvGrpSpPr/>
          <p:nvPr/>
        </p:nvGrpSpPr>
        <p:grpSpPr>
          <a:xfrm>
            <a:off x="4587748" y="4617872"/>
            <a:ext cx="6264404" cy="2077705"/>
            <a:chOff x="4329820" y="102762"/>
            <a:chExt cx="6264404" cy="2077705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8EEB256-74DC-4D5E-AE26-0B928BCE80FB}"/>
                </a:ext>
              </a:extLst>
            </p:cNvPr>
            <p:cNvGrpSpPr/>
            <p:nvPr/>
          </p:nvGrpSpPr>
          <p:grpSpPr>
            <a:xfrm>
              <a:off x="4362174" y="1556380"/>
              <a:ext cx="6232050" cy="624087"/>
              <a:chOff x="4186062" y="231314"/>
              <a:chExt cx="6044923" cy="624087"/>
            </a:xfrm>
          </p:grpSpPr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C50BE044-11B5-49A8-9AAD-F1648D72958E}"/>
                  </a:ext>
                </a:extLst>
              </p:cNvPr>
              <p:cNvGrpSpPr/>
              <p:nvPr/>
            </p:nvGrpSpPr>
            <p:grpSpPr>
              <a:xfrm>
                <a:off x="4186062" y="231314"/>
                <a:ext cx="725830" cy="624087"/>
                <a:chOff x="6493081" y="1742364"/>
                <a:chExt cx="660464" cy="657690"/>
              </a:xfrm>
            </p:grpSpPr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A34124D2-43A6-439B-B3F1-52DBE0AA24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3081" y="1742364"/>
                  <a:ext cx="660464" cy="65769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Rectangle: Rounded Corners 171">
                  <a:extLst>
                    <a:ext uri="{FF2B5EF4-FFF2-40B4-BE49-F238E27FC236}">
                      <a16:creationId xmlns:a16="http://schemas.microsoft.com/office/drawing/2014/main" id="{4CF2F7D5-C595-4063-9226-9B20C0A7CC5B}"/>
                    </a:ext>
                  </a:extLst>
                </p:cNvPr>
                <p:cNvSpPr/>
                <p:nvPr/>
              </p:nvSpPr>
              <p:spPr>
                <a:xfrm rot="2700000">
                  <a:off x="6651394" y="2069258"/>
                  <a:ext cx="205179" cy="9540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: Rounded Corners 172">
                  <a:extLst>
                    <a:ext uri="{FF2B5EF4-FFF2-40B4-BE49-F238E27FC236}">
                      <a16:creationId xmlns:a16="http://schemas.microsoft.com/office/drawing/2014/main" id="{F2B48081-7B10-4084-9DCD-855CF0B9EA6E}"/>
                    </a:ext>
                  </a:extLst>
                </p:cNvPr>
                <p:cNvSpPr/>
                <p:nvPr/>
              </p:nvSpPr>
              <p:spPr>
                <a:xfrm rot="8100000">
                  <a:off x="6714042" y="2021725"/>
                  <a:ext cx="339627" cy="954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4E03DC9-4AA5-4542-AB4F-9821E050AD4E}"/>
                  </a:ext>
                </a:extLst>
              </p:cNvPr>
              <p:cNvSpPr txBox="1"/>
              <p:nvPr/>
            </p:nvSpPr>
            <p:spPr>
              <a:xfrm>
                <a:off x="5162989" y="297183"/>
                <a:ext cx="5067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GB" sz="2000" b="1" dirty="0"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RAWATAN DI LUAR NEGARA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91FFD57E-AEC7-413B-85F7-B6EEDA5CE0E3}"/>
                </a:ext>
              </a:extLst>
            </p:cNvPr>
            <p:cNvGrpSpPr/>
            <p:nvPr/>
          </p:nvGrpSpPr>
          <p:grpSpPr>
            <a:xfrm>
              <a:off x="4329820" y="102762"/>
              <a:ext cx="6244045" cy="624087"/>
              <a:chOff x="4186062" y="231314"/>
              <a:chExt cx="6056558" cy="624087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A89276B1-A91D-4476-80AB-AE173EE800DB}"/>
                  </a:ext>
                </a:extLst>
              </p:cNvPr>
              <p:cNvGrpSpPr/>
              <p:nvPr/>
            </p:nvGrpSpPr>
            <p:grpSpPr>
              <a:xfrm>
                <a:off x="4186062" y="231314"/>
                <a:ext cx="725830" cy="624087"/>
                <a:chOff x="6493081" y="1742364"/>
                <a:chExt cx="660464" cy="657690"/>
              </a:xfrm>
            </p:grpSpPr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BDE462EE-80ED-4D6E-BC8B-35A4EEEFFF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3081" y="1742364"/>
                  <a:ext cx="660464" cy="65769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Rectangle: Rounded Corners 166">
                  <a:extLst>
                    <a:ext uri="{FF2B5EF4-FFF2-40B4-BE49-F238E27FC236}">
                      <a16:creationId xmlns:a16="http://schemas.microsoft.com/office/drawing/2014/main" id="{4E03F2BD-D1A8-437A-91AD-52ACD76DDCA1}"/>
                    </a:ext>
                  </a:extLst>
                </p:cNvPr>
                <p:cNvSpPr/>
                <p:nvPr/>
              </p:nvSpPr>
              <p:spPr>
                <a:xfrm rot="2700000">
                  <a:off x="6651394" y="2069258"/>
                  <a:ext cx="205179" cy="9540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: Rounded Corners 167">
                  <a:extLst>
                    <a:ext uri="{FF2B5EF4-FFF2-40B4-BE49-F238E27FC236}">
                      <a16:creationId xmlns:a16="http://schemas.microsoft.com/office/drawing/2014/main" id="{0304FCD9-0E7C-4216-BFED-D85A4BD379A3}"/>
                    </a:ext>
                  </a:extLst>
                </p:cNvPr>
                <p:cNvSpPr/>
                <p:nvPr/>
              </p:nvSpPr>
              <p:spPr>
                <a:xfrm rot="8100000">
                  <a:off x="6714042" y="2021725"/>
                  <a:ext cx="339627" cy="954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56D0E7CD-8640-4157-82A5-A282A9FE6BE5}"/>
                  </a:ext>
                </a:extLst>
              </p:cNvPr>
              <p:cNvSpPr txBox="1"/>
              <p:nvPr/>
            </p:nvSpPr>
            <p:spPr>
              <a:xfrm>
                <a:off x="5174624" y="262938"/>
                <a:ext cx="5067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GB" sz="2000" b="1" dirty="0"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RAWATAN DI IJN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673A5F2-B50B-4B3E-AEF3-B123ABEA74ED}"/>
                </a:ext>
              </a:extLst>
            </p:cNvPr>
            <p:cNvGrpSpPr/>
            <p:nvPr/>
          </p:nvGrpSpPr>
          <p:grpSpPr>
            <a:xfrm>
              <a:off x="4329820" y="829571"/>
              <a:ext cx="6244045" cy="624087"/>
              <a:chOff x="4186062" y="231314"/>
              <a:chExt cx="6056558" cy="624087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0A4B53D2-CAC3-4BCC-A8FA-DD2FC22CB92E}"/>
                  </a:ext>
                </a:extLst>
              </p:cNvPr>
              <p:cNvGrpSpPr/>
              <p:nvPr/>
            </p:nvGrpSpPr>
            <p:grpSpPr>
              <a:xfrm>
                <a:off x="4186062" y="231314"/>
                <a:ext cx="725830" cy="624087"/>
                <a:chOff x="6493081" y="1742364"/>
                <a:chExt cx="660464" cy="657690"/>
              </a:xfrm>
            </p:grpSpPr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6F35BEF7-7A44-44C9-AA40-37B5F428C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3081" y="1742364"/>
                  <a:ext cx="660464" cy="65769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B1725EA9-FC47-4195-B92A-49531182F2C2}"/>
                    </a:ext>
                  </a:extLst>
                </p:cNvPr>
                <p:cNvSpPr/>
                <p:nvPr/>
              </p:nvSpPr>
              <p:spPr>
                <a:xfrm rot="2700000">
                  <a:off x="6651394" y="2069258"/>
                  <a:ext cx="205179" cy="9540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D7B06BDD-46D1-499A-9151-6B5C92BD7AA7}"/>
                    </a:ext>
                  </a:extLst>
                </p:cNvPr>
                <p:cNvSpPr/>
                <p:nvPr/>
              </p:nvSpPr>
              <p:spPr>
                <a:xfrm rot="8100000">
                  <a:off x="6714042" y="2021725"/>
                  <a:ext cx="339627" cy="9540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D2E6EF38-C0E9-4979-AAF7-626EBFBB62D4}"/>
                  </a:ext>
                </a:extLst>
              </p:cNvPr>
              <p:cNvSpPr txBox="1"/>
              <p:nvPr/>
            </p:nvSpPr>
            <p:spPr>
              <a:xfrm>
                <a:off x="5174624" y="262938"/>
                <a:ext cx="50679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GB" sz="2000" b="1" dirty="0"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RAWATAN KECEMASAN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776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CF79ADE-D866-4ADC-9681-837C4FC8AA3B}"/>
              </a:ext>
            </a:extLst>
          </p:cNvPr>
          <p:cNvSpPr txBox="1"/>
          <p:nvPr/>
        </p:nvSpPr>
        <p:spPr>
          <a:xfrm>
            <a:off x="5174624" y="998615"/>
            <a:ext cx="31005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1300" dirty="0">
                <a:latin typeface="Open Sans" panose="020B0606030504020204" pitchFamily="34" charset="0"/>
              </a:rPr>
              <a:t> 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D79EAD-9551-481F-820F-21CDE444FCF2}"/>
              </a:ext>
            </a:extLst>
          </p:cNvPr>
          <p:cNvGrpSpPr/>
          <p:nvPr/>
        </p:nvGrpSpPr>
        <p:grpSpPr>
          <a:xfrm>
            <a:off x="4059682" y="529604"/>
            <a:ext cx="5988443" cy="646331"/>
            <a:chOff x="4186062" y="231011"/>
            <a:chExt cx="5988443" cy="64633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2AEFBF4-2983-4B5B-9DA4-C6419415F722}"/>
                </a:ext>
              </a:extLst>
            </p:cNvPr>
            <p:cNvGrpSpPr/>
            <p:nvPr/>
          </p:nvGrpSpPr>
          <p:grpSpPr>
            <a:xfrm>
              <a:off x="4186062" y="231315"/>
              <a:ext cx="723897" cy="614901"/>
              <a:chOff x="6493080" y="1742364"/>
              <a:chExt cx="658705" cy="648009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CA2437F-C5F5-4007-89C9-E1B75C7A8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0" y="1742364"/>
                <a:ext cx="658705" cy="64800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3B4702A-1204-42E6-A355-2496F7BDB3CF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743A484-9D98-4AD0-9C50-9993E9EF92A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80F71C8-43E2-48F4-BCC2-B33E62026F05}"/>
                </a:ext>
              </a:extLst>
            </p:cNvPr>
            <p:cNvSpPr txBox="1"/>
            <p:nvPr/>
          </p:nvSpPr>
          <p:spPr>
            <a:xfrm>
              <a:off x="5106509" y="231011"/>
              <a:ext cx="506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36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PEMBEKALAN UBAT</a:t>
              </a:r>
            </a:p>
          </p:txBody>
        </p:sp>
      </p:grpSp>
      <p:graphicFrame>
        <p:nvGraphicFramePr>
          <p:cNvPr id="71" name="TextBox 68">
            <a:extLst>
              <a:ext uri="{FF2B5EF4-FFF2-40B4-BE49-F238E27FC236}">
                <a16:creationId xmlns:a16="http://schemas.microsoft.com/office/drawing/2014/main" id="{E34AF87E-6ADA-437A-A357-3906BE7B2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404162"/>
              </p:ext>
            </p:extLst>
          </p:nvPr>
        </p:nvGraphicFramePr>
        <p:xfrm>
          <a:off x="4240502" y="1694217"/>
          <a:ext cx="6899565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0C4F938-5BFF-4E65-92CD-70EB36A9B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3632" y="2208023"/>
            <a:ext cx="2686050" cy="32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CF79ADE-D866-4ADC-9681-837C4FC8AA3B}"/>
              </a:ext>
            </a:extLst>
          </p:cNvPr>
          <p:cNvSpPr txBox="1"/>
          <p:nvPr/>
        </p:nvSpPr>
        <p:spPr>
          <a:xfrm>
            <a:off x="5174624" y="998615"/>
            <a:ext cx="31005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1300" dirty="0">
                <a:latin typeface="Open Sans" panose="020B0606030504020204" pitchFamily="34" charset="0"/>
              </a:rPr>
              <a:t> 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3A5A5C-5285-41BF-9B5B-513117A4C805}"/>
              </a:ext>
            </a:extLst>
          </p:cNvPr>
          <p:cNvGrpSpPr/>
          <p:nvPr/>
        </p:nvGrpSpPr>
        <p:grpSpPr>
          <a:xfrm>
            <a:off x="3517660" y="442721"/>
            <a:ext cx="8342244" cy="6064045"/>
            <a:chOff x="4186062" y="231314"/>
            <a:chExt cx="8342244" cy="606404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52B69-A822-4149-B706-4CE98728C9D8}"/>
                </a:ext>
              </a:extLst>
            </p:cNvPr>
            <p:cNvGrpSpPr/>
            <p:nvPr/>
          </p:nvGrpSpPr>
          <p:grpSpPr>
            <a:xfrm>
              <a:off x="4186062" y="231314"/>
              <a:ext cx="725830" cy="624087"/>
              <a:chOff x="6493081" y="1742364"/>
              <a:chExt cx="660464" cy="65769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040E95F-AA88-4173-B342-1E5536779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D3684B3-2A5D-4B26-A70D-85911156CF83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9B8E46F-E162-4CDB-BCFF-19DA469FA8F1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FBDEA9-B255-457E-A39B-8A1D73851E53}"/>
                </a:ext>
              </a:extLst>
            </p:cNvPr>
            <p:cNvSpPr txBox="1"/>
            <p:nvPr/>
          </p:nvSpPr>
          <p:spPr>
            <a:xfrm>
              <a:off x="5174624" y="663048"/>
              <a:ext cx="7353682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KOS DITANGGUNG OLEH KERAJAAN TERTAKLUK KEPADA ALAT YANG DISOKONG OLEH BPP, KKM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TIDAK DIBENARKAN: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en-US" dirty="0"/>
                <a:t>BAIK PULIH KEROSAKAN DISEBABKAN KECUAIAN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en-US" dirty="0"/>
                <a:t>TUJUAN KOSMETIK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en-US" dirty="0"/>
                <a:t>TUJUAN SELAIN DARIPADA TUJUAN RAWATAN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en-US" dirty="0"/>
                <a:t>KEGUNAAN IBUBAPA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/>
                <a:t>KOS MELEBIHI RM1,000.00 PERLU DIREKOD DALAM BUKU PERKHIDMATAN</a:t>
              </a:r>
            </a:p>
            <a:p>
              <a:pPr marL="285750" indent="-285750">
                <a:lnSpc>
                  <a:spcPct val="9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dirty="0"/>
                <a:t> KOS ALAT ORTOPEDIK TIDAK MELEBIHI RM10,000</a:t>
              </a:r>
            </a:p>
            <a:p>
              <a:pPr marL="285750" indent="-285750">
                <a:lnSpc>
                  <a:spcPct val="90000"/>
                </a:lnSpc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KOS ANGGOTA PALSU TIDAK MELEBIHI HARGA SILING</a:t>
              </a:r>
            </a:p>
            <a:p>
              <a:pPr marL="285750" indent="-285750">
                <a:lnSpc>
                  <a:spcPct val="90000"/>
                </a:lnSpc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KOS PEMBEKALAN ALAT BANTUAN PENDENGARAN TIDAK MELEBIHI RM3,500 ( TERMASUK ACUAN DAN BATERI). GANTI BATERI TIDAK DIBENARKAN</a:t>
              </a:r>
            </a:p>
            <a:p>
              <a:pPr marL="285750" indent="-285750">
                <a:lnSpc>
                  <a:spcPct val="90000"/>
                </a:lnSpc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KOS PEMBEKALAN KERUSI RODA TIDAK MELEBIHI HARGA SILING </a:t>
              </a:r>
            </a:p>
            <a:p>
              <a:pPr marL="285750" indent="-285750">
                <a:lnSpc>
                  <a:spcPct val="90000"/>
                </a:lnSpc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PEMBEKALAN ALAT RAWATAN JANTUNG, ALAT BANTUAN PERNAFASAN, KOKLEA IMPLAN, COLOSTOMY BAG, URINE BAG DAN INTRAOCULAR LENS.</a:t>
              </a:r>
            </a:p>
            <a:p>
              <a:pPr marL="285750" indent="-285750">
                <a:lnSpc>
                  <a:spcPct val="90000"/>
                </a:lnSpc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dirty="0"/>
                <a:t>ALAT PAKAI BUANG TIDAK DIBENARKAN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endParaRPr lang="en-US" dirty="0"/>
            </a:p>
            <a:p>
              <a:pPr marL="285750" lvl="0" indent="-285750" algn="just">
                <a:buFont typeface="Wingdings" panose="05000000000000000000" pitchFamily="2" charset="2"/>
                <a:buChar char="§"/>
                <a:defRPr/>
              </a:pPr>
              <a:endPara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1D1D3C-F263-4237-9F92-53C13A734401}"/>
                </a:ext>
              </a:extLst>
            </p:cNvPr>
            <p:cNvSpPr txBox="1"/>
            <p:nvPr/>
          </p:nvSpPr>
          <p:spPr>
            <a:xfrm>
              <a:off x="5174624" y="262938"/>
              <a:ext cx="50679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0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PEMBEKALAN ALAT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F0FED4F-A39A-405B-8B16-48B3946BF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36" y="1402094"/>
            <a:ext cx="1198232" cy="1198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70DAE-1704-488B-A0EE-1599C638F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769" y="1385888"/>
            <a:ext cx="1125711" cy="1214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E1497-D8CA-46A0-B0E3-BBA984E6E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37" y="2616532"/>
            <a:ext cx="2323943" cy="859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A5EBEE-5880-451A-BE1A-95D1306C5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535" y="3519417"/>
            <a:ext cx="1198231" cy="109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57BC7-401F-4E7F-B8F7-234FDEC93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259" y="3476342"/>
            <a:ext cx="1084730" cy="1093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C1673D-76B4-4B6B-A3C4-1EBAC04DB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4046" y="4569660"/>
            <a:ext cx="2323943" cy="10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55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CF79ADE-D866-4ADC-9681-837C4FC8AA3B}"/>
              </a:ext>
            </a:extLst>
          </p:cNvPr>
          <p:cNvSpPr txBox="1"/>
          <p:nvPr/>
        </p:nvSpPr>
        <p:spPr>
          <a:xfrm>
            <a:off x="5174624" y="998615"/>
            <a:ext cx="31005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1300" dirty="0">
                <a:latin typeface="Open Sans" panose="020B0606030504020204" pitchFamily="34" charset="0"/>
              </a:rPr>
              <a:t> 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3A5A5C-5285-41BF-9B5B-513117A4C805}"/>
              </a:ext>
            </a:extLst>
          </p:cNvPr>
          <p:cNvGrpSpPr/>
          <p:nvPr/>
        </p:nvGrpSpPr>
        <p:grpSpPr>
          <a:xfrm>
            <a:off x="3428450" y="1457482"/>
            <a:ext cx="8342244" cy="4217386"/>
            <a:chOff x="4186062" y="231314"/>
            <a:chExt cx="8342244" cy="421738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52B69-A822-4149-B706-4CE98728C9D8}"/>
                </a:ext>
              </a:extLst>
            </p:cNvPr>
            <p:cNvGrpSpPr/>
            <p:nvPr/>
          </p:nvGrpSpPr>
          <p:grpSpPr>
            <a:xfrm>
              <a:off x="4186062" y="231314"/>
              <a:ext cx="725830" cy="624087"/>
              <a:chOff x="6493081" y="1742364"/>
              <a:chExt cx="660464" cy="65769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040E95F-AA88-4173-B342-1E5536779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D3684B3-2A5D-4B26-A70D-85911156CF83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9B8E46F-E162-4CDB-BCFF-19DA469FA8F1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FBDEA9-B255-457E-A39B-8A1D73851E53}"/>
                </a:ext>
              </a:extLst>
            </p:cNvPr>
            <p:cNvSpPr txBox="1"/>
            <p:nvPr/>
          </p:nvSpPr>
          <p:spPr>
            <a:xfrm>
              <a:off x="5174624" y="663048"/>
              <a:ext cx="735368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spcAft>
                  <a:spcPts val="0"/>
                </a:spcAft>
                <a:buFont typeface="Wingdings 2"/>
                <a:buChar char=""/>
                <a:defRPr/>
              </a:pPr>
              <a:r>
                <a:rPr lang="en-US" sz="2400" i="1" dirty="0"/>
                <a:t>CT SCAN</a:t>
              </a:r>
              <a:r>
                <a:rPr lang="en-US" sz="2400" dirty="0"/>
                <a:t> DAN MRI BOLEH DIPERTIMBANGKAN DENGAN SYARAT DIPERAKUKAN KEPERLUANNYA DAN DISAHKAN TIDAK DAPAT DIBEKALKAN OLEH HOSPITAL/ KLINIK KERAJAAN</a:t>
              </a:r>
            </a:p>
            <a:p>
              <a:pPr marL="274320" indent="-274320">
                <a:spcAft>
                  <a:spcPts val="0"/>
                </a:spcAft>
                <a:buNone/>
                <a:defRPr/>
              </a:pPr>
              <a:endParaRPr lang="en-US" sz="2400" dirty="0"/>
            </a:p>
            <a:p>
              <a:pPr marL="274320" indent="-274320">
                <a:spcAft>
                  <a:spcPts val="0"/>
                </a:spcAft>
                <a:buFont typeface="Wingdings 2"/>
                <a:buChar char=""/>
                <a:defRPr/>
              </a:pPr>
              <a:r>
                <a:rPr lang="en-US" sz="2400" dirty="0"/>
                <a:t>PERMOHONAN PERBELANJAAN BAGI PERKHIDMATAN PERUBATAN SELAIN DARIPADA </a:t>
              </a:r>
              <a:r>
                <a:rPr lang="en-US" sz="2400" i="1" dirty="0"/>
                <a:t>CT SCAN </a:t>
              </a:r>
              <a:r>
                <a:rPr lang="en-US" sz="2400" dirty="0"/>
                <a:t>DAN MRI HENDAKLAH DIKEMUKAKAN UNTUK SOKONGAN/ PERAKUAN BPP, KKM. </a:t>
              </a:r>
            </a:p>
            <a:p>
              <a:pPr marL="285750" lvl="0" indent="-285750" algn="just">
                <a:buFont typeface="Wingdings" panose="05000000000000000000" pitchFamily="2" charset="2"/>
                <a:buChar char="§"/>
                <a:defRPr/>
              </a:pPr>
              <a:endPara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1D1D3C-F263-4237-9F92-53C13A734401}"/>
                </a:ext>
              </a:extLst>
            </p:cNvPr>
            <p:cNvSpPr txBox="1"/>
            <p:nvPr/>
          </p:nvSpPr>
          <p:spPr>
            <a:xfrm>
              <a:off x="5174624" y="262938"/>
              <a:ext cx="506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4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PERKHIDMATAN PERUBATAN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B18EFA0-FEA1-46F2-A8C3-038A26AEE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51" y="2942411"/>
            <a:ext cx="3436673" cy="235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CF79ADE-D866-4ADC-9681-837C4FC8AA3B}"/>
              </a:ext>
            </a:extLst>
          </p:cNvPr>
          <p:cNvSpPr txBox="1"/>
          <p:nvPr/>
        </p:nvSpPr>
        <p:spPr>
          <a:xfrm>
            <a:off x="5174624" y="998615"/>
            <a:ext cx="31005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1300" dirty="0">
                <a:latin typeface="Open Sans" panose="020B0606030504020204" pitchFamily="34" charset="0"/>
              </a:rPr>
              <a:t> 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3A5A5C-5285-41BF-9B5B-513117A4C805}"/>
              </a:ext>
            </a:extLst>
          </p:cNvPr>
          <p:cNvGrpSpPr/>
          <p:nvPr/>
        </p:nvGrpSpPr>
        <p:grpSpPr>
          <a:xfrm>
            <a:off x="3428450" y="1393903"/>
            <a:ext cx="8342244" cy="4103986"/>
            <a:chOff x="4186062" y="167735"/>
            <a:chExt cx="8342244" cy="410398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52B69-A822-4149-B706-4CE98728C9D8}"/>
                </a:ext>
              </a:extLst>
            </p:cNvPr>
            <p:cNvGrpSpPr/>
            <p:nvPr/>
          </p:nvGrpSpPr>
          <p:grpSpPr>
            <a:xfrm>
              <a:off x="4186062" y="167735"/>
              <a:ext cx="725830" cy="687667"/>
              <a:chOff x="6493081" y="1675361"/>
              <a:chExt cx="660464" cy="72469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040E95F-AA88-4173-B342-1E5536779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675361"/>
                <a:ext cx="660464" cy="72469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D3684B3-2A5D-4B26-A70D-85911156CF83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9B8E46F-E162-4CDB-BCFF-19DA469FA8F1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FBDEA9-B255-457E-A39B-8A1D73851E53}"/>
                </a:ext>
              </a:extLst>
            </p:cNvPr>
            <p:cNvSpPr txBox="1"/>
            <p:nvPr/>
          </p:nvSpPr>
          <p:spPr>
            <a:xfrm>
              <a:off x="5174624" y="855401"/>
              <a:ext cx="735368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RAWATAN HEMODIALISIS DAN CAPD BOLEH DIPERTIMBANGKAN DENGAN SYARAT DIPERAKUKAN OLEH PAKAR NEFROLOGI KERAJAAN DAN DISAHKAN TIDAK DAPAT DIBEKALKAN OLEH HOSPITAL/ KLINIK KERAJAAN </a:t>
              </a:r>
            </a:p>
            <a:p>
              <a:pPr marL="342900" indent="-34290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endParaRPr lang="en-US" sz="2400" dirty="0"/>
            </a:p>
            <a:p>
              <a:pPr marL="342900" indent="-342900">
                <a:lnSpc>
                  <a:spcPct val="8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TERHAD KEPADA </a:t>
              </a:r>
              <a:r>
                <a:rPr lang="en-US" sz="2400" b="1" dirty="0"/>
                <a:t>PERBELANJAAN RAWATAN </a:t>
              </a:r>
              <a:r>
                <a:rPr lang="en-US" sz="2400" dirty="0"/>
                <a:t>BERDASARKAN JUMLAH PERBELANJAAN SEBENAR, TERTAKLUK KEPADA </a:t>
              </a:r>
              <a:r>
                <a:rPr lang="en-US" sz="2400" b="1" dirty="0"/>
                <a:t>HAD MAKSIMUM SEBANYAK RM200.00 BAGI SETIAP SESI RAWATAN</a:t>
              </a:r>
              <a:r>
                <a:rPr lang="en-US" sz="2400" dirty="0"/>
                <a:t> </a:t>
              </a:r>
            </a:p>
            <a:p>
              <a:pPr marL="285750" lvl="0" indent="-285750" algn="just">
                <a:buFont typeface="Wingdings" panose="05000000000000000000" pitchFamily="2" charset="2"/>
                <a:buChar char="§"/>
                <a:defRPr/>
              </a:pPr>
              <a:endPara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1D1D3C-F263-4237-9F92-53C13A734401}"/>
                </a:ext>
              </a:extLst>
            </p:cNvPr>
            <p:cNvSpPr txBox="1"/>
            <p:nvPr/>
          </p:nvSpPr>
          <p:spPr>
            <a:xfrm>
              <a:off x="5174624" y="262938"/>
              <a:ext cx="506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4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RAWATAN PENYAKIT BUAH PINGGANG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A136AC5-6C6B-4AD0-8F18-2B6BFEECB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78" y="2555544"/>
            <a:ext cx="3308123" cy="246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5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CF79ADE-D866-4ADC-9681-837C4FC8AA3B}"/>
              </a:ext>
            </a:extLst>
          </p:cNvPr>
          <p:cNvSpPr txBox="1"/>
          <p:nvPr/>
        </p:nvSpPr>
        <p:spPr>
          <a:xfrm>
            <a:off x="5174624" y="998615"/>
            <a:ext cx="31005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1300" dirty="0">
                <a:latin typeface="Open Sans" panose="020B0606030504020204" pitchFamily="34" charset="0"/>
              </a:rPr>
              <a:t> 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3A5A5C-5285-41BF-9B5B-513117A4C805}"/>
              </a:ext>
            </a:extLst>
          </p:cNvPr>
          <p:cNvGrpSpPr/>
          <p:nvPr/>
        </p:nvGrpSpPr>
        <p:grpSpPr>
          <a:xfrm>
            <a:off x="3584567" y="189347"/>
            <a:ext cx="8342244" cy="6486176"/>
            <a:chOff x="4186062" y="167735"/>
            <a:chExt cx="8342244" cy="648617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52B69-A822-4149-B706-4CE98728C9D8}"/>
                </a:ext>
              </a:extLst>
            </p:cNvPr>
            <p:cNvGrpSpPr/>
            <p:nvPr/>
          </p:nvGrpSpPr>
          <p:grpSpPr>
            <a:xfrm>
              <a:off x="4186062" y="167735"/>
              <a:ext cx="725830" cy="687667"/>
              <a:chOff x="6493081" y="1675361"/>
              <a:chExt cx="660464" cy="72469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040E95F-AA88-4173-B342-1E5536779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675361"/>
                <a:ext cx="660464" cy="72469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D3684B3-2A5D-4B26-A70D-85911156CF83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9B8E46F-E162-4CDB-BCFF-19DA469FA8F1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FBDEA9-B255-457E-A39B-8A1D73851E53}"/>
                </a:ext>
              </a:extLst>
            </p:cNvPr>
            <p:cNvSpPr txBox="1"/>
            <p:nvPr/>
          </p:nvSpPr>
          <p:spPr>
            <a:xfrm>
              <a:off x="5174624" y="855401"/>
              <a:ext cx="7353682" cy="579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ct val="80000"/>
                </a:lnSpc>
                <a:spcAft>
                  <a:spcPts val="0"/>
                </a:spcAft>
                <a:buFont typeface="Wingdings 2"/>
                <a:buChar char=""/>
                <a:defRPr/>
              </a:pPr>
              <a:r>
                <a:rPr lang="en-US" dirty="0"/>
                <a:t>DIBENARKAN UNTUK MENGATASI </a:t>
              </a:r>
              <a:r>
                <a:rPr lang="en-US" b="1" i="1" dirty="0"/>
                <a:t>PRIMARY INFERTILITY </a:t>
              </a:r>
              <a:r>
                <a:rPr lang="en-US" b="1" dirty="0"/>
                <a:t>SAHAJA</a:t>
              </a:r>
              <a:r>
                <a:rPr lang="en-US" dirty="0"/>
                <a:t>, IAITU BAGI PEGAWAI/ PASANGAN YANG TIDAK PERNAH MENGANDUNG </a:t>
              </a:r>
              <a:r>
                <a:rPr lang="en-US" b="1" dirty="0"/>
                <a:t>DAN </a:t>
              </a:r>
              <a:r>
                <a:rPr lang="en-US" dirty="0"/>
                <a:t>MENGHADAPI KESUKARAN UNTUK MENGANDUNG; </a:t>
              </a:r>
            </a:p>
            <a:p>
              <a:pPr marL="274320" indent="-274320">
                <a:lnSpc>
                  <a:spcPct val="80000"/>
                </a:lnSpc>
                <a:spcAft>
                  <a:spcPts val="0"/>
                </a:spcAft>
                <a:buNone/>
                <a:defRPr/>
              </a:pPr>
              <a:endParaRPr lang="en-US" dirty="0"/>
            </a:p>
            <a:p>
              <a:pPr marL="274320" indent="-274320">
                <a:lnSpc>
                  <a:spcPct val="80000"/>
                </a:lnSpc>
                <a:spcAft>
                  <a:spcPts val="0"/>
                </a:spcAft>
                <a:buFont typeface="Wingdings 2"/>
                <a:buChar char=""/>
                <a:defRPr/>
              </a:pPr>
              <a:r>
                <a:rPr lang="en-US" dirty="0"/>
                <a:t>SEBARANG RAWATAN SAMPINGAN YANG DIJALANKAN DI HOSPITAL/ KLINIK SWASTA  ATAS RUJUKAN OLEH PEGAWAI PERUBATAN KERAJAAN/ LPPKN BOLEH DIPERTIMBANGKAN TERTAKLUK KEPADA SYARAT BAHAWA KEMUDAHAN PERUBATAN TERSEBUT DISAHKAN OLEH KKM TIDAK DAPAT DIBEKAL/ DISEDIAKAN OLEH HOSPITAL/ KLINIK KERAJAAN. </a:t>
              </a:r>
            </a:p>
            <a:p>
              <a:pPr marL="285750" indent="-285750" defTabSz="342900">
                <a:lnSpc>
                  <a:spcPct val="120000"/>
                </a:lnSpc>
                <a:buFont typeface="Arial" panose="020B0604020202020204" pitchFamily="34" charset="0"/>
                <a:buChar char="•"/>
                <a:tabLst>
                  <a:tab pos="901700" algn="l"/>
                </a:tabLst>
              </a:pPr>
              <a:r>
                <a:rPr lang="en-US" dirty="0"/>
                <a:t>PERMOHONAN PERBELANJAAN BAGI RAWATAN KEMANDULAN SEPERTI BERIKUT ADALAH </a:t>
              </a:r>
              <a:r>
                <a:rPr lang="en-US" b="1" dirty="0"/>
                <a:t>TIDAK DIBENARKAN</a:t>
              </a:r>
              <a:r>
                <a:rPr lang="en-US" dirty="0"/>
                <a:t>: </a:t>
              </a:r>
            </a:p>
            <a:p>
              <a:pPr lvl="1" defTabSz="342900">
                <a:lnSpc>
                  <a:spcPct val="120000"/>
                </a:lnSpc>
                <a:buFont typeface="Wingdings" pitchFamily="2" charset="2"/>
                <a:buChar char="Ø"/>
                <a:tabLst>
                  <a:tab pos="901700" algn="l"/>
                </a:tabLst>
              </a:pPr>
              <a:r>
                <a:rPr lang="en-US" dirty="0"/>
                <a:t>RAWATAN UNTUK MENJALANI PROSES MENGANDUNG 	</a:t>
              </a:r>
              <a:r>
                <a:rPr lang="en-US" b="1" dirty="0"/>
                <a:t>SECARA BUKAN SEMULAJADI </a:t>
              </a:r>
              <a:r>
                <a:rPr lang="en-US" dirty="0"/>
                <a:t>SEPERTI PROSES </a:t>
              </a:r>
              <a:r>
                <a:rPr lang="en-US" i="1" dirty="0"/>
                <a:t>IN VITRO FERTILISATION </a:t>
              </a:r>
              <a:r>
                <a:rPr lang="en-US" dirty="0"/>
                <a:t>(IVF), </a:t>
              </a:r>
              <a:r>
                <a:rPr lang="en-US" i="1" dirty="0"/>
                <a:t>GAMETE INTRALLOPIAN TRANSFER </a:t>
              </a:r>
              <a:r>
                <a:rPr lang="en-US" dirty="0"/>
                <a:t>(GIFT), </a:t>
              </a:r>
              <a:r>
                <a:rPr lang="en-US" i="1" dirty="0"/>
                <a:t>INTRA CYTOPLASMIC  SPERM INJECTION </a:t>
              </a:r>
              <a:r>
                <a:rPr lang="en-US" dirty="0"/>
                <a:t>(ICSI) DAN SEBAGAINYA</a:t>
              </a:r>
            </a:p>
            <a:p>
              <a:pPr lvl="1" defTabSz="342900">
                <a:lnSpc>
                  <a:spcPct val="120000"/>
                </a:lnSpc>
                <a:buFont typeface="Wingdings" pitchFamily="2" charset="2"/>
                <a:buChar char="Ø"/>
                <a:tabLst>
                  <a:tab pos="901700" algn="l"/>
                </a:tabLst>
              </a:pPr>
              <a:r>
                <a:rPr lang="en-US" dirty="0"/>
                <a:t>RAWATAN UNTUK MENGATASI </a:t>
              </a:r>
              <a:r>
                <a:rPr lang="en-US" b="1" i="1" dirty="0"/>
                <a:t>SECONDARY  INFERTILITY</a:t>
              </a:r>
              <a:r>
                <a:rPr lang="en-US" dirty="0"/>
                <a:t>; </a:t>
              </a:r>
            </a:p>
            <a:p>
              <a:pPr lvl="1" defTabSz="342900">
                <a:lnSpc>
                  <a:spcPct val="120000"/>
                </a:lnSpc>
                <a:buFont typeface="Wingdings" pitchFamily="2" charset="2"/>
                <a:buChar char="Ø"/>
                <a:tabLst>
                  <a:tab pos="901700" algn="l"/>
                </a:tabLst>
              </a:pPr>
              <a:r>
                <a:rPr lang="en-US" dirty="0"/>
                <a:t>PEGAWAI/ PASANGAN PERNAH MENGANDUNG TETAPI TELAH MENGALAMI KEGUGURAN</a:t>
              </a:r>
            </a:p>
            <a:p>
              <a:pPr marL="285750" lvl="0" indent="-285750" algn="just">
                <a:buFont typeface="Wingdings" panose="05000000000000000000" pitchFamily="2" charset="2"/>
                <a:buChar char="§"/>
                <a:defRPr/>
              </a:pPr>
              <a:endPara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1D1D3C-F263-4237-9F92-53C13A734401}"/>
                </a:ext>
              </a:extLst>
            </p:cNvPr>
            <p:cNvSpPr txBox="1"/>
            <p:nvPr/>
          </p:nvSpPr>
          <p:spPr>
            <a:xfrm>
              <a:off x="5174624" y="262938"/>
              <a:ext cx="506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4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RAWATAN KEMANDULAN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0CC1604-7254-4565-8F95-BE8075E5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0144" y="2257750"/>
            <a:ext cx="2657839" cy="265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CF79ADE-D866-4ADC-9681-837C4FC8AA3B}"/>
              </a:ext>
            </a:extLst>
          </p:cNvPr>
          <p:cNvSpPr txBox="1"/>
          <p:nvPr/>
        </p:nvSpPr>
        <p:spPr>
          <a:xfrm>
            <a:off x="5174624" y="998615"/>
            <a:ext cx="31005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1300" dirty="0">
                <a:latin typeface="Open Sans" panose="020B0606030504020204" pitchFamily="34" charset="0"/>
              </a:rPr>
              <a:t> </a:t>
            </a:r>
            <a:endParaRPr kumimoji="0" lang="en-GB" sz="13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3A5A5C-5285-41BF-9B5B-513117A4C805}"/>
              </a:ext>
            </a:extLst>
          </p:cNvPr>
          <p:cNvGrpSpPr/>
          <p:nvPr/>
        </p:nvGrpSpPr>
        <p:grpSpPr>
          <a:xfrm>
            <a:off x="3428450" y="1393903"/>
            <a:ext cx="8342244" cy="4297885"/>
            <a:chOff x="4186062" y="167735"/>
            <a:chExt cx="8342244" cy="429788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52B69-A822-4149-B706-4CE98728C9D8}"/>
                </a:ext>
              </a:extLst>
            </p:cNvPr>
            <p:cNvGrpSpPr/>
            <p:nvPr/>
          </p:nvGrpSpPr>
          <p:grpSpPr>
            <a:xfrm>
              <a:off x="4186062" y="167735"/>
              <a:ext cx="725830" cy="687667"/>
              <a:chOff x="6493081" y="1675361"/>
              <a:chExt cx="660464" cy="72469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040E95F-AA88-4173-B342-1E5536779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675361"/>
                <a:ext cx="660464" cy="72469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D3684B3-2A5D-4B26-A70D-85911156CF83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9B8E46F-E162-4CDB-BCFF-19DA469FA8F1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FBDEA9-B255-457E-A39B-8A1D73851E53}"/>
                </a:ext>
              </a:extLst>
            </p:cNvPr>
            <p:cNvSpPr txBox="1"/>
            <p:nvPr/>
          </p:nvSpPr>
          <p:spPr>
            <a:xfrm>
              <a:off x="5174624" y="855401"/>
              <a:ext cx="7353682" cy="361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ct val="90000"/>
                </a:lnSpc>
                <a:spcAft>
                  <a:spcPts val="0"/>
                </a:spcAft>
                <a:buFont typeface="Wingdings 2"/>
                <a:buChar char=""/>
                <a:defRPr/>
              </a:pPr>
              <a:r>
                <a:rPr lang="en-US" dirty="0"/>
                <a:t>PERMOHONAN PERBELANJAAN BAGI RAWATAN KEPAKARAN DI HOSPITAL SWASTA BOLEH DIPERTIMBANGKAN TERTAKLUK KEPADA SYARAT BAHAWA: </a:t>
              </a:r>
            </a:p>
            <a:p>
              <a:pPr marL="548640" lvl="1" indent="-274320">
                <a:lnSpc>
                  <a:spcPct val="90000"/>
                </a:lnSpc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dirty="0"/>
                <a:t>KEPERLUAN RAWATAN KEPAKARAN DIPERAKUKAN OLEH PAKAR PERUBATAN KERAJAAN; DAN </a:t>
              </a:r>
            </a:p>
            <a:p>
              <a:pPr marL="548640" lvl="1" indent="-274320">
                <a:lnSpc>
                  <a:spcPct val="90000"/>
                </a:lnSpc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dirty="0"/>
                <a:t>KETUA PENGARAH KESIHATAN MALAYSIA MENGESAHKAN RAWATAN KEPAKARAN YANG 	DIPERLUKAN TIDAK 	DAPAT DIBEKAL/ DISEDIAKAN OLEH HOSPITAL KERAJAAN. </a:t>
              </a:r>
            </a:p>
            <a:p>
              <a:pPr marL="274320" indent="-274320">
                <a:lnSpc>
                  <a:spcPct val="90000"/>
                </a:lnSpc>
                <a:spcAft>
                  <a:spcPts val="0"/>
                </a:spcAft>
                <a:buNone/>
                <a:defRPr/>
              </a:pPr>
              <a:endParaRPr lang="en-US" dirty="0"/>
            </a:p>
            <a:p>
              <a:pPr marL="274320" indent="-274320">
                <a:lnSpc>
                  <a:spcPct val="90000"/>
                </a:lnSpc>
                <a:spcAft>
                  <a:spcPts val="0"/>
                </a:spcAft>
                <a:buFont typeface="Wingdings 2"/>
                <a:buChar char=""/>
                <a:defRPr/>
              </a:pPr>
              <a:r>
                <a:rPr lang="en-US" dirty="0"/>
                <a:t>KOS YANG DITANGGUNG OLEH </a:t>
              </a:r>
              <a:r>
                <a:rPr lang="en-US" b="1" dirty="0"/>
                <a:t>KERAJAAN </a:t>
              </a:r>
              <a:r>
                <a:rPr lang="en-US" dirty="0"/>
                <a:t>ADALAH SEPERTI BERIKUT: </a:t>
              </a:r>
            </a:p>
            <a:p>
              <a:pPr marL="548640" lvl="1" indent="-274320">
                <a:lnSpc>
                  <a:spcPct val="90000"/>
                </a:lnSpc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dirty="0"/>
                <a:t>KOS RAWATAN DI HOSPITAL; </a:t>
              </a:r>
            </a:p>
            <a:p>
              <a:pPr marL="548640" lvl="1" indent="-274320">
                <a:lnSpc>
                  <a:spcPct val="90000"/>
                </a:lnSpc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dirty="0"/>
                <a:t>BAYARAN MAKANAN/WAD  SEBANYAK 80%</a:t>
              </a:r>
            </a:p>
            <a:p>
              <a:pPr marL="285750" lvl="0" indent="-285750" algn="just">
                <a:buFont typeface="Wingdings" panose="05000000000000000000" pitchFamily="2" charset="2"/>
                <a:buChar char="§"/>
                <a:defRPr/>
              </a:pPr>
              <a:endParaRPr kumimoji="0" lang="en-GB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1D1D3C-F263-4237-9F92-53C13A734401}"/>
                </a:ext>
              </a:extLst>
            </p:cNvPr>
            <p:cNvSpPr txBox="1"/>
            <p:nvPr/>
          </p:nvSpPr>
          <p:spPr>
            <a:xfrm>
              <a:off x="5174624" y="262938"/>
              <a:ext cx="506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400" b="1" dirty="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RAWATAN KEPAKARAN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0268373-D4F5-44CE-8C5C-20BF706D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96" y="2777193"/>
            <a:ext cx="3334516" cy="22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42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781</TotalTime>
  <Words>864</Words>
  <Application>Microsoft Office PowerPoint</Application>
  <PresentationFormat>Widescreen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Bell MT</vt:lpstr>
      <vt:lpstr>Calibri</vt:lpstr>
      <vt:lpstr>Corbel</vt:lpstr>
      <vt:lpstr>Noto Sans</vt:lpstr>
      <vt:lpstr>Open Sans</vt:lpstr>
      <vt:lpstr>Wingdings</vt:lpstr>
      <vt:lpstr>Wingdings 2</vt:lpstr>
      <vt:lpstr>Parallax</vt:lpstr>
      <vt:lpstr>KEMUDAHAN PERUBATAN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TATACARA PERMOHONAN BAYARAN BALIK KEMUDAHAN PERUBATAN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KEMUDAHAN PERUBATAN</dc:title>
  <dc:creator>BPKS CKE</dc:creator>
  <cp:lastModifiedBy>BPKS CKE</cp:lastModifiedBy>
  <cp:revision>33</cp:revision>
  <dcterms:created xsi:type="dcterms:W3CDTF">2021-05-20T03:34:38Z</dcterms:created>
  <dcterms:modified xsi:type="dcterms:W3CDTF">2021-05-24T08:45:47Z</dcterms:modified>
</cp:coreProperties>
</file>