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6" r:id="rId1"/>
  </p:sldMasterIdLst>
  <p:notesMasterIdLst>
    <p:notesMasterId r:id="rId37"/>
  </p:notesMasterIdLst>
  <p:handoutMasterIdLst>
    <p:handoutMasterId r:id="rId38"/>
  </p:handoutMasterIdLst>
  <p:sldIdLst>
    <p:sldId id="1322" r:id="rId2"/>
    <p:sldId id="704" r:id="rId3"/>
    <p:sldId id="789" r:id="rId4"/>
    <p:sldId id="1273" r:id="rId5"/>
    <p:sldId id="1294" r:id="rId6"/>
    <p:sldId id="1301" r:id="rId7"/>
    <p:sldId id="1272" r:id="rId8"/>
    <p:sldId id="1310" r:id="rId9"/>
    <p:sldId id="1319" r:id="rId10"/>
    <p:sldId id="1274" r:id="rId11"/>
    <p:sldId id="1321" r:id="rId12"/>
    <p:sldId id="1259" r:id="rId13"/>
    <p:sldId id="1260" r:id="rId14"/>
    <p:sldId id="1302" r:id="rId15"/>
    <p:sldId id="1290" r:id="rId16"/>
    <p:sldId id="1306" r:id="rId17"/>
    <p:sldId id="1323" r:id="rId18"/>
    <p:sldId id="1316" r:id="rId19"/>
    <p:sldId id="1317" r:id="rId20"/>
    <p:sldId id="1318" r:id="rId21"/>
    <p:sldId id="1305" r:id="rId22"/>
    <p:sldId id="1314" r:id="rId23"/>
    <p:sldId id="1299" r:id="rId24"/>
    <p:sldId id="1262" r:id="rId25"/>
    <p:sldId id="1287" r:id="rId26"/>
    <p:sldId id="1283" r:id="rId27"/>
    <p:sldId id="1284" r:id="rId28"/>
    <p:sldId id="1320" r:id="rId29"/>
    <p:sldId id="1286" r:id="rId30"/>
    <p:sldId id="1288" r:id="rId31"/>
    <p:sldId id="1304" r:id="rId32"/>
    <p:sldId id="1309" r:id="rId33"/>
    <p:sldId id="1311" r:id="rId34"/>
    <p:sldId id="1312" r:id="rId35"/>
    <p:sldId id="1313" r:id="rId36"/>
  </p:sldIdLst>
  <p:sldSz cx="9906000" cy="6858000" type="A4"/>
  <p:notesSz cx="6797675" cy="9928225"/>
  <p:defaultTextStyle>
    <a:defPPr>
      <a:defRPr lang="en-US"/>
    </a:defPPr>
    <a:lvl1pPr algn="l" rtl="0" fontAlgn="base">
      <a:spcBef>
        <a:spcPct val="0"/>
      </a:spcBef>
      <a:spcAft>
        <a:spcPct val="0"/>
      </a:spcAft>
      <a:defRPr sz="1900" kern="1200">
        <a:solidFill>
          <a:schemeClr val="tx1"/>
        </a:solidFill>
        <a:latin typeface="Arial" charset="0"/>
        <a:ea typeface="+mn-ea"/>
        <a:cs typeface="Arial" charset="0"/>
      </a:defRPr>
    </a:lvl1pPr>
    <a:lvl2pPr marL="457200" algn="l" rtl="0" fontAlgn="base">
      <a:spcBef>
        <a:spcPct val="0"/>
      </a:spcBef>
      <a:spcAft>
        <a:spcPct val="0"/>
      </a:spcAft>
      <a:defRPr sz="1900" kern="1200">
        <a:solidFill>
          <a:schemeClr val="tx1"/>
        </a:solidFill>
        <a:latin typeface="Arial" charset="0"/>
        <a:ea typeface="+mn-ea"/>
        <a:cs typeface="Arial" charset="0"/>
      </a:defRPr>
    </a:lvl2pPr>
    <a:lvl3pPr marL="914400" algn="l" rtl="0" fontAlgn="base">
      <a:spcBef>
        <a:spcPct val="0"/>
      </a:spcBef>
      <a:spcAft>
        <a:spcPct val="0"/>
      </a:spcAft>
      <a:defRPr sz="1900" kern="1200">
        <a:solidFill>
          <a:schemeClr val="tx1"/>
        </a:solidFill>
        <a:latin typeface="Arial" charset="0"/>
        <a:ea typeface="+mn-ea"/>
        <a:cs typeface="Arial" charset="0"/>
      </a:defRPr>
    </a:lvl3pPr>
    <a:lvl4pPr marL="1371600" algn="l" rtl="0" fontAlgn="base">
      <a:spcBef>
        <a:spcPct val="0"/>
      </a:spcBef>
      <a:spcAft>
        <a:spcPct val="0"/>
      </a:spcAft>
      <a:defRPr sz="1900" kern="1200">
        <a:solidFill>
          <a:schemeClr val="tx1"/>
        </a:solidFill>
        <a:latin typeface="Arial" charset="0"/>
        <a:ea typeface="+mn-ea"/>
        <a:cs typeface="Arial" charset="0"/>
      </a:defRPr>
    </a:lvl4pPr>
    <a:lvl5pPr marL="1828800" algn="l" rtl="0" fontAlgn="base">
      <a:spcBef>
        <a:spcPct val="0"/>
      </a:spcBef>
      <a:spcAft>
        <a:spcPct val="0"/>
      </a:spcAft>
      <a:defRPr sz="1900" kern="1200">
        <a:solidFill>
          <a:schemeClr val="tx1"/>
        </a:solidFill>
        <a:latin typeface="Arial" charset="0"/>
        <a:ea typeface="+mn-ea"/>
        <a:cs typeface="Arial" charset="0"/>
      </a:defRPr>
    </a:lvl5pPr>
    <a:lvl6pPr marL="2286000" algn="l" defTabSz="914400" rtl="0" eaLnBrk="1" latinLnBrk="0" hangingPunct="1">
      <a:defRPr sz="1900" kern="1200">
        <a:solidFill>
          <a:schemeClr val="tx1"/>
        </a:solidFill>
        <a:latin typeface="Arial" charset="0"/>
        <a:ea typeface="+mn-ea"/>
        <a:cs typeface="Arial" charset="0"/>
      </a:defRPr>
    </a:lvl6pPr>
    <a:lvl7pPr marL="2743200" algn="l" defTabSz="914400" rtl="0" eaLnBrk="1" latinLnBrk="0" hangingPunct="1">
      <a:defRPr sz="1900" kern="1200">
        <a:solidFill>
          <a:schemeClr val="tx1"/>
        </a:solidFill>
        <a:latin typeface="Arial" charset="0"/>
        <a:ea typeface="+mn-ea"/>
        <a:cs typeface="Arial" charset="0"/>
      </a:defRPr>
    </a:lvl7pPr>
    <a:lvl8pPr marL="3200400" algn="l" defTabSz="914400" rtl="0" eaLnBrk="1" latinLnBrk="0" hangingPunct="1">
      <a:defRPr sz="1900" kern="1200">
        <a:solidFill>
          <a:schemeClr val="tx1"/>
        </a:solidFill>
        <a:latin typeface="Arial" charset="0"/>
        <a:ea typeface="+mn-ea"/>
        <a:cs typeface="Arial" charset="0"/>
      </a:defRPr>
    </a:lvl8pPr>
    <a:lvl9pPr marL="3657600" algn="l" defTabSz="914400" rtl="0" eaLnBrk="1" latinLnBrk="0" hangingPunct="1">
      <a:defRPr sz="1900"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8000"/>
    <a:srgbClr val="33CC33"/>
    <a:srgbClr val="00FF00"/>
    <a:srgbClr val="4F81BD"/>
    <a:srgbClr val="CCFFCC"/>
    <a:srgbClr val="99FFCC"/>
    <a:srgbClr val="66FF66"/>
    <a:srgbClr val="33A9F1"/>
    <a:srgbClr val="A5D9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49" autoAdjust="0"/>
    <p:restoredTop sz="93189" autoAdjust="0"/>
  </p:normalViewPr>
  <p:slideViewPr>
    <p:cSldViewPr snapToGrid="0">
      <p:cViewPr varScale="1">
        <p:scale>
          <a:sx n="82" d="100"/>
          <a:sy n="82" d="100"/>
        </p:scale>
        <p:origin x="-1680" y="-104"/>
      </p:cViewPr>
      <p:guideLst>
        <p:guide orient="horz" pos="2160"/>
        <p:guide pos="3120"/>
      </p:guideLst>
    </p:cSldViewPr>
  </p:slideViewPr>
  <p:outlineViewPr>
    <p:cViewPr>
      <p:scale>
        <a:sx n="33" d="100"/>
        <a:sy n="33" d="100"/>
      </p:scale>
      <p:origin x="0" y="3510"/>
    </p:cViewPr>
  </p:outlineViewPr>
  <p:notesTextViewPr>
    <p:cViewPr>
      <p:scale>
        <a:sx n="100" d="100"/>
        <a:sy n="100" d="100"/>
      </p:scale>
      <p:origin x="0" y="0"/>
    </p:cViewPr>
  </p:notesTextViewPr>
  <p:sorterViewPr>
    <p:cViewPr>
      <p:scale>
        <a:sx n="100" d="100"/>
        <a:sy n="100" d="100"/>
      </p:scale>
      <p:origin x="0" y="1758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handoutMaster" Target="handoutMasters/handout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4A2737-21DF-4FEA-B412-0A26DD66D0ED}" type="doc">
      <dgm:prSet loTypeId="urn:microsoft.com/office/officeart/2005/8/layout/process1" loCatId="process" qsTypeId="urn:microsoft.com/office/officeart/2005/8/quickstyle/3d3" qsCatId="3D" csTypeId="urn:microsoft.com/office/officeart/2005/8/colors/colorful1" csCatId="colorful" phldr="1"/>
      <dgm:spPr/>
    </dgm:pt>
    <dgm:pt modelId="{D77C69A5-1302-43CB-AC61-51B80519F6E7}">
      <dgm:prSet phldrT="[Text]"/>
      <dgm:spPr/>
      <dgm:t>
        <a:bodyPr/>
        <a:lstStyle/>
        <a:p>
          <a:r>
            <a:rPr lang="en-MY" dirty="0" smtClean="0"/>
            <a:t>How to Monitor KPI</a:t>
          </a:r>
          <a:endParaRPr lang="en-MY" dirty="0"/>
        </a:p>
      </dgm:t>
    </dgm:pt>
    <dgm:pt modelId="{4874208E-37AA-4A2B-BC86-4151E4E85C78}" type="parTrans" cxnId="{A4BCC335-0226-4A03-A845-52496E104EB4}">
      <dgm:prSet/>
      <dgm:spPr/>
      <dgm:t>
        <a:bodyPr/>
        <a:lstStyle/>
        <a:p>
          <a:endParaRPr lang="en-MY"/>
        </a:p>
      </dgm:t>
    </dgm:pt>
    <dgm:pt modelId="{DDD1FF9B-8C9B-473D-83F7-434CDD9CE2AB}" type="sibTrans" cxnId="{A4BCC335-0226-4A03-A845-52496E104EB4}">
      <dgm:prSet/>
      <dgm:spPr/>
      <dgm:t>
        <a:bodyPr/>
        <a:lstStyle/>
        <a:p>
          <a:endParaRPr lang="en-MY"/>
        </a:p>
      </dgm:t>
    </dgm:pt>
    <dgm:pt modelId="{C1E3240C-9672-4244-BE44-B2DFF12FD829}">
      <dgm:prSet phldrT="[Text]"/>
      <dgm:spPr/>
      <dgm:t>
        <a:bodyPr/>
        <a:lstStyle/>
        <a:p>
          <a:r>
            <a:rPr lang="en-MY" dirty="0" smtClean="0"/>
            <a:t>System</a:t>
          </a:r>
          <a:endParaRPr lang="en-MY" dirty="0"/>
        </a:p>
      </dgm:t>
    </dgm:pt>
    <dgm:pt modelId="{657F6319-0597-4B81-9DBB-8D01DC57E581}" type="parTrans" cxnId="{0FE6AC26-4385-4511-B26D-6EF247AC017B}">
      <dgm:prSet/>
      <dgm:spPr/>
      <dgm:t>
        <a:bodyPr/>
        <a:lstStyle/>
        <a:p>
          <a:endParaRPr lang="en-MY"/>
        </a:p>
      </dgm:t>
    </dgm:pt>
    <dgm:pt modelId="{1B849F96-0A9A-42D0-A62F-C87626E4B362}" type="sibTrans" cxnId="{0FE6AC26-4385-4511-B26D-6EF247AC017B}">
      <dgm:prSet/>
      <dgm:spPr/>
      <dgm:t>
        <a:bodyPr/>
        <a:lstStyle/>
        <a:p>
          <a:endParaRPr lang="en-MY"/>
        </a:p>
      </dgm:t>
    </dgm:pt>
    <dgm:pt modelId="{46AC9C74-AE23-441E-8C5B-AE2AA35A2662}">
      <dgm:prSet phldrT="[Text]"/>
      <dgm:spPr/>
      <dgm:t>
        <a:bodyPr/>
        <a:lstStyle/>
        <a:p>
          <a:r>
            <a:rPr lang="en-MY" dirty="0" smtClean="0"/>
            <a:t>CMMS</a:t>
          </a:r>
        </a:p>
        <a:p>
          <a:r>
            <a:rPr lang="en-MY" dirty="0" smtClean="0"/>
            <a:t>CAFM</a:t>
          </a:r>
          <a:endParaRPr lang="en-MY" dirty="0"/>
        </a:p>
      </dgm:t>
    </dgm:pt>
    <dgm:pt modelId="{DEDCC430-2A1B-47FF-9607-DB4F9689ABAE}" type="parTrans" cxnId="{09427F60-57A8-4012-B248-4655F9B0BFA4}">
      <dgm:prSet/>
      <dgm:spPr/>
      <dgm:t>
        <a:bodyPr/>
        <a:lstStyle/>
        <a:p>
          <a:endParaRPr lang="en-MY"/>
        </a:p>
      </dgm:t>
    </dgm:pt>
    <dgm:pt modelId="{4974AAF7-2B74-4A4A-89C5-A82A557759C0}" type="sibTrans" cxnId="{09427F60-57A8-4012-B248-4655F9B0BFA4}">
      <dgm:prSet/>
      <dgm:spPr/>
      <dgm:t>
        <a:bodyPr/>
        <a:lstStyle/>
        <a:p>
          <a:endParaRPr lang="en-MY"/>
        </a:p>
      </dgm:t>
    </dgm:pt>
    <dgm:pt modelId="{E042A0B6-8C62-4E51-A688-414D8A51000F}" type="pres">
      <dgm:prSet presAssocID="{BD4A2737-21DF-4FEA-B412-0A26DD66D0ED}" presName="Name0" presStyleCnt="0">
        <dgm:presLayoutVars>
          <dgm:dir/>
          <dgm:resizeHandles val="exact"/>
        </dgm:presLayoutVars>
      </dgm:prSet>
      <dgm:spPr/>
    </dgm:pt>
    <dgm:pt modelId="{C87B31D9-7322-4C2D-8AC7-29890D83F79D}" type="pres">
      <dgm:prSet presAssocID="{D77C69A5-1302-43CB-AC61-51B80519F6E7}" presName="node" presStyleLbl="node1" presStyleIdx="0" presStyleCnt="3">
        <dgm:presLayoutVars>
          <dgm:bulletEnabled val="1"/>
        </dgm:presLayoutVars>
      </dgm:prSet>
      <dgm:spPr/>
      <dgm:t>
        <a:bodyPr/>
        <a:lstStyle/>
        <a:p>
          <a:endParaRPr lang="en-MY"/>
        </a:p>
      </dgm:t>
    </dgm:pt>
    <dgm:pt modelId="{76DC0888-5329-43A4-A4F4-D1A59BE03A8A}" type="pres">
      <dgm:prSet presAssocID="{DDD1FF9B-8C9B-473D-83F7-434CDD9CE2AB}" presName="sibTrans" presStyleLbl="sibTrans2D1" presStyleIdx="0" presStyleCnt="2"/>
      <dgm:spPr/>
      <dgm:t>
        <a:bodyPr/>
        <a:lstStyle/>
        <a:p>
          <a:endParaRPr lang="en-MY"/>
        </a:p>
      </dgm:t>
    </dgm:pt>
    <dgm:pt modelId="{EF1698E5-4DCF-4C04-8365-B0B884A650B4}" type="pres">
      <dgm:prSet presAssocID="{DDD1FF9B-8C9B-473D-83F7-434CDD9CE2AB}" presName="connectorText" presStyleLbl="sibTrans2D1" presStyleIdx="0" presStyleCnt="2"/>
      <dgm:spPr/>
      <dgm:t>
        <a:bodyPr/>
        <a:lstStyle/>
        <a:p>
          <a:endParaRPr lang="en-MY"/>
        </a:p>
      </dgm:t>
    </dgm:pt>
    <dgm:pt modelId="{DB6B336E-9D99-41E4-A506-6785ADED8013}" type="pres">
      <dgm:prSet presAssocID="{C1E3240C-9672-4244-BE44-B2DFF12FD829}" presName="node" presStyleLbl="node1" presStyleIdx="1" presStyleCnt="3">
        <dgm:presLayoutVars>
          <dgm:bulletEnabled val="1"/>
        </dgm:presLayoutVars>
      </dgm:prSet>
      <dgm:spPr/>
      <dgm:t>
        <a:bodyPr/>
        <a:lstStyle/>
        <a:p>
          <a:endParaRPr lang="en-MY"/>
        </a:p>
      </dgm:t>
    </dgm:pt>
    <dgm:pt modelId="{0D2089A3-45B9-416B-AC09-89A1D8198FA0}" type="pres">
      <dgm:prSet presAssocID="{1B849F96-0A9A-42D0-A62F-C87626E4B362}" presName="sibTrans" presStyleLbl="sibTrans2D1" presStyleIdx="1" presStyleCnt="2"/>
      <dgm:spPr/>
      <dgm:t>
        <a:bodyPr/>
        <a:lstStyle/>
        <a:p>
          <a:endParaRPr lang="en-MY"/>
        </a:p>
      </dgm:t>
    </dgm:pt>
    <dgm:pt modelId="{5ECDFECB-2240-43C9-BBDA-A5569C1D6D83}" type="pres">
      <dgm:prSet presAssocID="{1B849F96-0A9A-42D0-A62F-C87626E4B362}" presName="connectorText" presStyleLbl="sibTrans2D1" presStyleIdx="1" presStyleCnt="2"/>
      <dgm:spPr/>
      <dgm:t>
        <a:bodyPr/>
        <a:lstStyle/>
        <a:p>
          <a:endParaRPr lang="en-MY"/>
        </a:p>
      </dgm:t>
    </dgm:pt>
    <dgm:pt modelId="{2938CEC5-3833-4938-AA2A-03EC802572F4}" type="pres">
      <dgm:prSet presAssocID="{46AC9C74-AE23-441E-8C5B-AE2AA35A2662}" presName="node" presStyleLbl="node1" presStyleIdx="2" presStyleCnt="3">
        <dgm:presLayoutVars>
          <dgm:bulletEnabled val="1"/>
        </dgm:presLayoutVars>
      </dgm:prSet>
      <dgm:spPr/>
      <dgm:t>
        <a:bodyPr/>
        <a:lstStyle/>
        <a:p>
          <a:endParaRPr lang="en-MY"/>
        </a:p>
      </dgm:t>
    </dgm:pt>
  </dgm:ptLst>
  <dgm:cxnLst>
    <dgm:cxn modelId="{2304A19B-51F5-B040-88C8-7534D75C3A42}" type="presOf" srcId="{C1E3240C-9672-4244-BE44-B2DFF12FD829}" destId="{DB6B336E-9D99-41E4-A506-6785ADED8013}" srcOrd="0" destOrd="0" presId="urn:microsoft.com/office/officeart/2005/8/layout/process1"/>
    <dgm:cxn modelId="{0FE6AC26-4385-4511-B26D-6EF247AC017B}" srcId="{BD4A2737-21DF-4FEA-B412-0A26DD66D0ED}" destId="{C1E3240C-9672-4244-BE44-B2DFF12FD829}" srcOrd="1" destOrd="0" parTransId="{657F6319-0597-4B81-9DBB-8D01DC57E581}" sibTransId="{1B849F96-0A9A-42D0-A62F-C87626E4B362}"/>
    <dgm:cxn modelId="{114C4199-FF39-1F4B-A508-4F0C946FE701}" type="presOf" srcId="{DDD1FF9B-8C9B-473D-83F7-434CDD9CE2AB}" destId="{EF1698E5-4DCF-4C04-8365-B0B884A650B4}" srcOrd="1" destOrd="0" presId="urn:microsoft.com/office/officeart/2005/8/layout/process1"/>
    <dgm:cxn modelId="{A4BCC335-0226-4A03-A845-52496E104EB4}" srcId="{BD4A2737-21DF-4FEA-B412-0A26DD66D0ED}" destId="{D77C69A5-1302-43CB-AC61-51B80519F6E7}" srcOrd="0" destOrd="0" parTransId="{4874208E-37AA-4A2B-BC86-4151E4E85C78}" sibTransId="{DDD1FF9B-8C9B-473D-83F7-434CDD9CE2AB}"/>
    <dgm:cxn modelId="{09427F60-57A8-4012-B248-4655F9B0BFA4}" srcId="{BD4A2737-21DF-4FEA-B412-0A26DD66D0ED}" destId="{46AC9C74-AE23-441E-8C5B-AE2AA35A2662}" srcOrd="2" destOrd="0" parTransId="{DEDCC430-2A1B-47FF-9607-DB4F9689ABAE}" sibTransId="{4974AAF7-2B74-4A4A-89C5-A82A557759C0}"/>
    <dgm:cxn modelId="{D0C16B05-088D-4A49-8C16-B2D05005F4DE}" type="presOf" srcId="{1B849F96-0A9A-42D0-A62F-C87626E4B362}" destId="{0D2089A3-45B9-416B-AC09-89A1D8198FA0}" srcOrd="0" destOrd="0" presId="urn:microsoft.com/office/officeart/2005/8/layout/process1"/>
    <dgm:cxn modelId="{126D1827-B9EC-8F48-9164-8FD2B5CA2801}" type="presOf" srcId="{D77C69A5-1302-43CB-AC61-51B80519F6E7}" destId="{C87B31D9-7322-4C2D-8AC7-29890D83F79D}" srcOrd="0" destOrd="0" presId="urn:microsoft.com/office/officeart/2005/8/layout/process1"/>
    <dgm:cxn modelId="{F775C88D-E219-FC4B-8052-5672930A02A2}" type="presOf" srcId="{46AC9C74-AE23-441E-8C5B-AE2AA35A2662}" destId="{2938CEC5-3833-4938-AA2A-03EC802572F4}" srcOrd="0" destOrd="0" presId="urn:microsoft.com/office/officeart/2005/8/layout/process1"/>
    <dgm:cxn modelId="{1324BD98-E658-E243-ABD9-869EC025B3BE}" type="presOf" srcId="{DDD1FF9B-8C9B-473D-83F7-434CDD9CE2AB}" destId="{76DC0888-5329-43A4-A4F4-D1A59BE03A8A}" srcOrd="0" destOrd="0" presId="urn:microsoft.com/office/officeart/2005/8/layout/process1"/>
    <dgm:cxn modelId="{9BFB67D6-CBBD-4E46-B81D-D8F93C134B5D}" type="presOf" srcId="{1B849F96-0A9A-42D0-A62F-C87626E4B362}" destId="{5ECDFECB-2240-43C9-BBDA-A5569C1D6D83}" srcOrd="1" destOrd="0" presId="urn:microsoft.com/office/officeart/2005/8/layout/process1"/>
    <dgm:cxn modelId="{29BABFB5-F5AD-6841-ACB6-CDE165E592F7}" type="presOf" srcId="{BD4A2737-21DF-4FEA-B412-0A26DD66D0ED}" destId="{E042A0B6-8C62-4E51-A688-414D8A51000F}" srcOrd="0" destOrd="0" presId="urn:microsoft.com/office/officeart/2005/8/layout/process1"/>
    <dgm:cxn modelId="{257E32B2-EA04-8645-AFF1-FABF60812BCF}" type="presParOf" srcId="{E042A0B6-8C62-4E51-A688-414D8A51000F}" destId="{C87B31D9-7322-4C2D-8AC7-29890D83F79D}" srcOrd="0" destOrd="0" presId="urn:microsoft.com/office/officeart/2005/8/layout/process1"/>
    <dgm:cxn modelId="{5E43BDB1-463B-0F48-9ED4-8614F3CA12CF}" type="presParOf" srcId="{E042A0B6-8C62-4E51-A688-414D8A51000F}" destId="{76DC0888-5329-43A4-A4F4-D1A59BE03A8A}" srcOrd="1" destOrd="0" presId="urn:microsoft.com/office/officeart/2005/8/layout/process1"/>
    <dgm:cxn modelId="{CE98152C-2B4B-FC48-A0FC-2F6B40CB0C01}" type="presParOf" srcId="{76DC0888-5329-43A4-A4F4-D1A59BE03A8A}" destId="{EF1698E5-4DCF-4C04-8365-B0B884A650B4}" srcOrd="0" destOrd="0" presId="urn:microsoft.com/office/officeart/2005/8/layout/process1"/>
    <dgm:cxn modelId="{E15326F7-872A-9C49-A45A-5AA96981DEA9}" type="presParOf" srcId="{E042A0B6-8C62-4E51-A688-414D8A51000F}" destId="{DB6B336E-9D99-41E4-A506-6785ADED8013}" srcOrd="2" destOrd="0" presId="urn:microsoft.com/office/officeart/2005/8/layout/process1"/>
    <dgm:cxn modelId="{675A8811-53D0-CC41-AC4F-3E804170DB42}" type="presParOf" srcId="{E042A0B6-8C62-4E51-A688-414D8A51000F}" destId="{0D2089A3-45B9-416B-AC09-89A1D8198FA0}" srcOrd="3" destOrd="0" presId="urn:microsoft.com/office/officeart/2005/8/layout/process1"/>
    <dgm:cxn modelId="{C1983C83-2243-E948-988B-7A7CCD76A8D5}" type="presParOf" srcId="{0D2089A3-45B9-416B-AC09-89A1D8198FA0}" destId="{5ECDFECB-2240-43C9-BBDA-A5569C1D6D83}" srcOrd="0" destOrd="0" presId="urn:microsoft.com/office/officeart/2005/8/layout/process1"/>
    <dgm:cxn modelId="{5A6452FC-3C8C-B44A-BC19-DB188D4FFA0F}" type="presParOf" srcId="{E042A0B6-8C62-4E51-A688-414D8A51000F}" destId="{2938CEC5-3833-4938-AA2A-03EC802572F4}"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7B31D9-7322-4C2D-8AC7-29890D83F79D}">
      <dsp:nvSpPr>
        <dsp:cNvPr id="0" name=""/>
        <dsp:cNvSpPr/>
      </dsp:nvSpPr>
      <dsp:spPr>
        <a:xfrm>
          <a:off x="8168" y="1662725"/>
          <a:ext cx="2441522" cy="1464913"/>
        </a:xfrm>
        <a:prstGeom prst="roundRect">
          <a:avLst>
            <a:gd name="adj" fmla="val 10000"/>
          </a:avLst>
        </a:prstGeom>
        <a:solidFill>
          <a:schemeClr val="accent2">
            <a:hueOff val="0"/>
            <a:satOff val="0"/>
            <a:lumOff val="0"/>
            <a:alphaOff val="0"/>
          </a:schemeClr>
        </a:solidFill>
        <a:ln>
          <a:noFill/>
        </a:ln>
        <a:effectLst>
          <a:outerShdw blurRad="50800" dist="254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MY" sz="3200" kern="1200" dirty="0" smtClean="0"/>
            <a:t>How to Monitor KPI</a:t>
          </a:r>
          <a:endParaRPr lang="en-MY" sz="3200" kern="1200" dirty="0"/>
        </a:p>
      </dsp:txBody>
      <dsp:txXfrm>
        <a:off x="51074" y="1705631"/>
        <a:ext cx="2355710" cy="1379101"/>
      </dsp:txXfrm>
    </dsp:sp>
    <dsp:sp modelId="{76DC0888-5329-43A4-A4F4-D1A59BE03A8A}">
      <dsp:nvSpPr>
        <dsp:cNvPr id="0" name=""/>
        <dsp:cNvSpPr/>
      </dsp:nvSpPr>
      <dsp:spPr>
        <a:xfrm>
          <a:off x="2693843" y="2092433"/>
          <a:ext cx="517602" cy="605497"/>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MY" sz="2600" kern="1200"/>
        </a:p>
      </dsp:txBody>
      <dsp:txXfrm>
        <a:off x="2693843" y="2213532"/>
        <a:ext cx="362321" cy="363299"/>
      </dsp:txXfrm>
    </dsp:sp>
    <dsp:sp modelId="{DB6B336E-9D99-41E4-A506-6785ADED8013}">
      <dsp:nvSpPr>
        <dsp:cNvPr id="0" name=""/>
        <dsp:cNvSpPr/>
      </dsp:nvSpPr>
      <dsp:spPr>
        <a:xfrm>
          <a:off x="3426300" y="1662725"/>
          <a:ext cx="2441522" cy="1464913"/>
        </a:xfrm>
        <a:prstGeom prst="roundRect">
          <a:avLst>
            <a:gd name="adj" fmla="val 10000"/>
          </a:avLst>
        </a:prstGeom>
        <a:solidFill>
          <a:schemeClr val="accent3">
            <a:hueOff val="0"/>
            <a:satOff val="0"/>
            <a:lumOff val="0"/>
            <a:alphaOff val="0"/>
          </a:schemeClr>
        </a:solidFill>
        <a:ln>
          <a:noFill/>
        </a:ln>
        <a:effectLst>
          <a:outerShdw blurRad="50800" dist="254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MY" sz="3200" kern="1200" dirty="0" smtClean="0"/>
            <a:t>System</a:t>
          </a:r>
          <a:endParaRPr lang="en-MY" sz="3200" kern="1200" dirty="0"/>
        </a:p>
      </dsp:txBody>
      <dsp:txXfrm>
        <a:off x="3469206" y="1705631"/>
        <a:ext cx="2355710" cy="1379101"/>
      </dsp:txXfrm>
    </dsp:sp>
    <dsp:sp modelId="{0D2089A3-45B9-416B-AC09-89A1D8198FA0}">
      <dsp:nvSpPr>
        <dsp:cNvPr id="0" name=""/>
        <dsp:cNvSpPr/>
      </dsp:nvSpPr>
      <dsp:spPr>
        <a:xfrm>
          <a:off x="6111975" y="2092433"/>
          <a:ext cx="517602" cy="605497"/>
        </a:xfrm>
        <a:prstGeom prst="rightArrow">
          <a:avLst>
            <a:gd name="adj1" fmla="val 60000"/>
            <a:gd name="adj2" fmla="val 5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MY" sz="2600" kern="1200"/>
        </a:p>
      </dsp:txBody>
      <dsp:txXfrm>
        <a:off x="6111975" y="2213532"/>
        <a:ext cx="362321" cy="363299"/>
      </dsp:txXfrm>
    </dsp:sp>
    <dsp:sp modelId="{2938CEC5-3833-4938-AA2A-03EC802572F4}">
      <dsp:nvSpPr>
        <dsp:cNvPr id="0" name=""/>
        <dsp:cNvSpPr/>
      </dsp:nvSpPr>
      <dsp:spPr>
        <a:xfrm>
          <a:off x="6844432" y="1662725"/>
          <a:ext cx="2441522" cy="1464913"/>
        </a:xfrm>
        <a:prstGeom prst="roundRect">
          <a:avLst>
            <a:gd name="adj" fmla="val 10000"/>
          </a:avLst>
        </a:prstGeom>
        <a:solidFill>
          <a:schemeClr val="accent4">
            <a:hueOff val="0"/>
            <a:satOff val="0"/>
            <a:lumOff val="0"/>
            <a:alphaOff val="0"/>
          </a:schemeClr>
        </a:solidFill>
        <a:ln>
          <a:noFill/>
        </a:ln>
        <a:effectLst>
          <a:outerShdw blurRad="50800" dist="254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MY" sz="3200" kern="1200" dirty="0" smtClean="0"/>
            <a:t>CMMS</a:t>
          </a:r>
        </a:p>
        <a:p>
          <a:pPr lvl="0" algn="ctr" defTabSz="1422400">
            <a:lnSpc>
              <a:spcPct val="90000"/>
            </a:lnSpc>
            <a:spcBef>
              <a:spcPct val="0"/>
            </a:spcBef>
            <a:spcAft>
              <a:spcPct val="35000"/>
            </a:spcAft>
          </a:pPr>
          <a:r>
            <a:rPr lang="en-MY" sz="3200" kern="1200" dirty="0" smtClean="0"/>
            <a:t>CAFM</a:t>
          </a:r>
          <a:endParaRPr lang="en-MY" sz="3200" kern="1200" dirty="0"/>
        </a:p>
      </dsp:txBody>
      <dsp:txXfrm>
        <a:off x="6887338" y="1705631"/>
        <a:ext cx="2355710" cy="1379101"/>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2306" name="Rectangle 2"/>
          <p:cNvSpPr>
            <a:spLocks noGrp="1" noChangeArrowheads="1"/>
          </p:cNvSpPr>
          <p:nvPr>
            <p:ph type="hdr" sz="quarter"/>
          </p:nvPr>
        </p:nvSpPr>
        <p:spPr bwMode="auto">
          <a:xfrm>
            <a:off x="13" y="11"/>
            <a:ext cx="2946274" cy="496752"/>
          </a:xfrm>
          <a:prstGeom prst="rect">
            <a:avLst/>
          </a:prstGeom>
          <a:noFill/>
          <a:ln w="9525">
            <a:noFill/>
            <a:miter lim="800000"/>
            <a:headEnd/>
            <a:tailEnd/>
          </a:ln>
          <a:effectLst/>
        </p:spPr>
        <p:txBody>
          <a:bodyPr vert="horz" wrap="square" lIns="62107" tIns="31055" rIns="62107" bIns="31055" numCol="1" anchor="t" anchorCtr="0" compatLnSpc="1">
            <a:prstTxWarp prst="textNoShape">
              <a:avLst/>
            </a:prstTxWarp>
          </a:bodyPr>
          <a:lstStyle>
            <a:lvl1pPr defTabSz="621596">
              <a:defRPr sz="800"/>
            </a:lvl1pPr>
          </a:lstStyle>
          <a:p>
            <a:pPr>
              <a:defRPr/>
            </a:pPr>
            <a:endParaRPr lang="en-US"/>
          </a:p>
        </p:txBody>
      </p:sp>
      <p:sp>
        <p:nvSpPr>
          <p:cNvPr id="482307" name="Rectangle 3"/>
          <p:cNvSpPr>
            <a:spLocks noGrp="1" noChangeArrowheads="1"/>
          </p:cNvSpPr>
          <p:nvPr>
            <p:ph type="dt" sz="quarter" idx="1"/>
          </p:nvPr>
        </p:nvSpPr>
        <p:spPr bwMode="auto">
          <a:xfrm>
            <a:off x="3851404" y="11"/>
            <a:ext cx="2944735" cy="496752"/>
          </a:xfrm>
          <a:prstGeom prst="rect">
            <a:avLst/>
          </a:prstGeom>
          <a:noFill/>
          <a:ln w="9525">
            <a:noFill/>
            <a:miter lim="800000"/>
            <a:headEnd/>
            <a:tailEnd/>
          </a:ln>
          <a:effectLst/>
        </p:spPr>
        <p:txBody>
          <a:bodyPr vert="horz" wrap="square" lIns="62107" tIns="31055" rIns="62107" bIns="31055" numCol="1" anchor="t" anchorCtr="0" compatLnSpc="1">
            <a:prstTxWarp prst="textNoShape">
              <a:avLst/>
            </a:prstTxWarp>
          </a:bodyPr>
          <a:lstStyle>
            <a:lvl1pPr algn="r" defTabSz="621596">
              <a:defRPr sz="800"/>
            </a:lvl1pPr>
          </a:lstStyle>
          <a:p>
            <a:pPr>
              <a:defRPr/>
            </a:pPr>
            <a:endParaRPr lang="en-US"/>
          </a:p>
        </p:txBody>
      </p:sp>
      <p:sp>
        <p:nvSpPr>
          <p:cNvPr id="482308" name="Rectangle 4"/>
          <p:cNvSpPr>
            <a:spLocks noGrp="1" noChangeArrowheads="1"/>
          </p:cNvSpPr>
          <p:nvPr>
            <p:ph type="ftr" sz="quarter" idx="2"/>
          </p:nvPr>
        </p:nvSpPr>
        <p:spPr bwMode="auto">
          <a:xfrm>
            <a:off x="13" y="9429794"/>
            <a:ext cx="2946274" cy="496752"/>
          </a:xfrm>
          <a:prstGeom prst="rect">
            <a:avLst/>
          </a:prstGeom>
          <a:noFill/>
          <a:ln w="9525">
            <a:noFill/>
            <a:miter lim="800000"/>
            <a:headEnd/>
            <a:tailEnd/>
          </a:ln>
          <a:effectLst/>
        </p:spPr>
        <p:txBody>
          <a:bodyPr vert="horz" wrap="square" lIns="62107" tIns="31055" rIns="62107" bIns="31055" numCol="1" anchor="b" anchorCtr="0" compatLnSpc="1">
            <a:prstTxWarp prst="textNoShape">
              <a:avLst/>
            </a:prstTxWarp>
          </a:bodyPr>
          <a:lstStyle>
            <a:lvl1pPr defTabSz="621596">
              <a:defRPr sz="800"/>
            </a:lvl1pPr>
          </a:lstStyle>
          <a:p>
            <a:pPr>
              <a:defRPr/>
            </a:pPr>
            <a:endParaRPr lang="en-US"/>
          </a:p>
        </p:txBody>
      </p:sp>
      <p:sp>
        <p:nvSpPr>
          <p:cNvPr id="482309" name="Rectangle 5"/>
          <p:cNvSpPr>
            <a:spLocks noGrp="1" noChangeArrowheads="1"/>
          </p:cNvSpPr>
          <p:nvPr>
            <p:ph type="sldNum" sz="quarter" idx="3"/>
          </p:nvPr>
        </p:nvSpPr>
        <p:spPr bwMode="auto">
          <a:xfrm>
            <a:off x="3851404" y="9429794"/>
            <a:ext cx="2944735" cy="496752"/>
          </a:xfrm>
          <a:prstGeom prst="rect">
            <a:avLst/>
          </a:prstGeom>
          <a:noFill/>
          <a:ln w="9525">
            <a:noFill/>
            <a:miter lim="800000"/>
            <a:headEnd/>
            <a:tailEnd/>
          </a:ln>
          <a:effectLst/>
        </p:spPr>
        <p:txBody>
          <a:bodyPr vert="horz" wrap="square" lIns="62107" tIns="31055" rIns="62107" bIns="31055" numCol="1" anchor="b" anchorCtr="0" compatLnSpc="1">
            <a:prstTxWarp prst="textNoShape">
              <a:avLst/>
            </a:prstTxWarp>
          </a:bodyPr>
          <a:lstStyle>
            <a:lvl1pPr algn="r" defTabSz="621596">
              <a:defRPr sz="800"/>
            </a:lvl1pPr>
          </a:lstStyle>
          <a:p>
            <a:pPr>
              <a:defRPr/>
            </a:pPr>
            <a:fld id="{DDC27151-5138-440A-A274-DF2F72870417}" type="slidenum">
              <a:rPr lang="en-US"/>
              <a:pPr>
                <a:defRPr/>
              </a:pPr>
              <a:t>‹#›</a:t>
            </a:fld>
            <a:endParaRPr lang="en-US" dirty="0"/>
          </a:p>
        </p:txBody>
      </p:sp>
    </p:spTree>
    <p:extLst>
      <p:ext uri="{BB962C8B-B14F-4D97-AF65-F5344CB8AC3E}">
        <p14:creationId xmlns:p14="http://schemas.microsoft.com/office/powerpoint/2010/main" val="20158901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2930" name="Rectangle 2"/>
          <p:cNvSpPr>
            <a:spLocks noGrp="1" noChangeArrowheads="1"/>
          </p:cNvSpPr>
          <p:nvPr>
            <p:ph type="hdr" sz="quarter"/>
          </p:nvPr>
        </p:nvSpPr>
        <p:spPr bwMode="auto">
          <a:xfrm>
            <a:off x="13" y="11"/>
            <a:ext cx="2946274" cy="496752"/>
          </a:xfrm>
          <a:prstGeom prst="rect">
            <a:avLst/>
          </a:prstGeom>
          <a:noFill/>
          <a:ln w="9525">
            <a:noFill/>
            <a:miter lim="800000"/>
            <a:headEnd/>
            <a:tailEnd/>
          </a:ln>
          <a:effectLst/>
        </p:spPr>
        <p:txBody>
          <a:bodyPr vert="horz" wrap="square" lIns="89169" tIns="44585" rIns="89169" bIns="44585" numCol="1" anchor="t" anchorCtr="0" compatLnSpc="1">
            <a:prstTxWarp prst="textNoShape">
              <a:avLst/>
            </a:prstTxWarp>
          </a:bodyPr>
          <a:lstStyle>
            <a:lvl1pPr defTabSz="891163">
              <a:defRPr sz="1200"/>
            </a:lvl1pPr>
          </a:lstStyle>
          <a:p>
            <a:pPr>
              <a:defRPr/>
            </a:pPr>
            <a:endParaRPr lang="en-US"/>
          </a:p>
        </p:txBody>
      </p:sp>
      <p:sp>
        <p:nvSpPr>
          <p:cNvPr id="252931" name="Rectangle 3"/>
          <p:cNvSpPr>
            <a:spLocks noGrp="1" noChangeArrowheads="1"/>
          </p:cNvSpPr>
          <p:nvPr>
            <p:ph type="dt" idx="1"/>
          </p:nvPr>
        </p:nvSpPr>
        <p:spPr bwMode="auto">
          <a:xfrm>
            <a:off x="3849872" y="11"/>
            <a:ext cx="2946274" cy="496752"/>
          </a:xfrm>
          <a:prstGeom prst="rect">
            <a:avLst/>
          </a:prstGeom>
          <a:noFill/>
          <a:ln w="9525">
            <a:noFill/>
            <a:miter lim="800000"/>
            <a:headEnd/>
            <a:tailEnd/>
          </a:ln>
          <a:effectLst/>
        </p:spPr>
        <p:txBody>
          <a:bodyPr vert="horz" wrap="square" lIns="89169" tIns="44585" rIns="89169" bIns="44585" numCol="1" anchor="t" anchorCtr="0" compatLnSpc="1">
            <a:prstTxWarp prst="textNoShape">
              <a:avLst/>
            </a:prstTxWarp>
          </a:bodyPr>
          <a:lstStyle>
            <a:lvl1pPr algn="r" defTabSz="891163">
              <a:defRPr sz="1200"/>
            </a:lvl1pPr>
          </a:lstStyle>
          <a:p>
            <a:pPr>
              <a:defRPr/>
            </a:pPr>
            <a:endParaRPr lang="en-US"/>
          </a:p>
        </p:txBody>
      </p:sp>
      <p:sp>
        <p:nvSpPr>
          <p:cNvPr id="55300" name="Rectangle 4"/>
          <p:cNvSpPr>
            <a:spLocks noGrp="1" noRot="1" noChangeAspect="1" noChangeArrowheads="1" noTextEdit="1"/>
          </p:cNvSpPr>
          <p:nvPr>
            <p:ph type="sldImg" idx="2"/>
          </p:nvPr>
        </p:nvSpPr>
        <p:spPr bwMode="auto">
          <a:xfrm>
            <a:off x="708025" y="742950"/>
            <a:ext cx="5381625" cy="3727450"/>
          </a:xfrm>
          <a:prstGeom prst="rect">
            <a:avLst/>
          </a:prstGeom>
          <a:noFill/>
          <a:ln w="9525">
            <a:solidFill>
              <a:srgbClr val="000000"/>
            </a:solidFill>
            <a:miter lim="800000"/>
            <a:headEnd/>
            <a:tailEnd/>
          </a:ln>
        </p:spPr>
      </p:sp>
      <p:sp>
        <p:nvSpPr>
          <p:cNvPr id="252933" name="Rectangle 5"/>
          <p:cNvSpPr>
            <a:spLocks noGrp="1" noChangeArrowheads="1"/>
          </p:cNvSpPr>
          <p:nvPr>
            <p:ph type="body" sz="quarter" idx="3"/>
          </p:nvPr>
        </p:nvSpPr>
        <p:spPr bwMode="auto">
          <a:xfrm>
            <a:off x="678863" y="4716594"/>
            <a:ext cx="5439987" cy="4467362"/>
          </a:xfrm>
          <a:prstGeom prst="rect">
            <a:avLst/>
          </a:prstGeom>
          <a:noFill/>
          <a:ln w="9525">
            <a:noFill/>
            <a:miter lim="800000"/>
            <a:headEnd/>
            <a:tailEnd/>
          </a:ln>
          <a:effectLst/>
        </p:spPr>
        <p:txBody>
          <a:bodyPr vert="horz" wrap="square" lIns="89169" tIns="44585" rIns="89169" bIns="4458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52934" name="Rectangle 6"/>
          <p:cNvSpPr>
            <a:spLocks noGrp="1" noChangeArrowheads="1"/>
          </p:cNvSpPr>
          <p:nvPr>
            <p:ph type="ftr" sz="quarter" idx="4"/>
          </p:nvPr>
        </p:nvSpPr>
        <p:spPr bwMode="auto">
          <a:xfrm>
            <a:off x="13" y="9429794"/>
            <a:ext cx="2946274" cy="496752"/>
          </a:xfrm>
          <a:prstGeom prst="rect">
            <a:avLst/>
          </a:prstGeom>
          <a:noFill/>
          <a:ln w="9525">
            <a:noFill/>
            <a:miter lim="800000"/>
            <a:headEnd/>
            <a:tailEnd/>
          </a:ln>
          <a:effectLst/>
        </p:spPr>
        <p:txBody>
          <a:bodyPr vert="horz" wrap="square" lIns="89169" tIns="44585" rIns="89169" bIns="44585" numCol="1" anchor="b" anchorCtr="0" compatLnSpc="1">
            <a:prstTxWarp prst="textNoShape">
              <a:avLst/>
            </a:prstTxWarp>
          </a:bodyPr>
          <a:lstStyle>
            <a:lvl1pPr defTabSz="891163">
              <a:defRPr sz="1200"/>
            </a:lvl1pPr>
          </a:lstStyle>
          <a:p>
            <a:pPr>
              <a:defRPr/>
            </a:pPr>
            <a:endParaRPr lang="en-US"/>
          </a:p>
        </p:txBody>
      </p:sp>
      <p:sp>
        <p:nvSpPr>
          <p:cNvPr id="252935" name="Rectangle 7"/>
          <p:cNvSpPr>
            <a:spLocks noGrp="1" noChangeArrowheads="1"/>
          </p:cNvSpPr>
          <p:nvPr>
            <p:ph type="sldNum" sz="quarter" idx="5"/>
          </p:nvPr>
        </p:nvSpPr>
        <p:spPr bwMode="auto">
          <a:xfrm>
            <a:off x="3849872" y="9429794"/>
            <a:ext cx="2946274" cy="496752"/>
          </a:xfrm>
          <a:prstGeom prst="rect">
            <a:avLst/>
          </a:prstGeom>
          <a:noFill/>
          <a:ln w="9525">
            <a:noFill/>
            <a:miter lim="800000"/>
            <a:headEnd/>
            <a:tailEnd/>
          </a:ln>
          <a:effectLst/>
        </p:spPr>
        <p:txBody>
          <a:bodyPr vert="horz" wrap="square" lIns="89169" tIns="44585" rIns="89169" bIns="44585" numCol="1" anchor="b" anchorCtr="0" compatLnSpc="1">
            <a:prstTxWarp prst="textNoShape">
              <a:avLst/>
            </a:prstTxWarp>
          </a:bodyPr>
          <a:lstStyle>
            <a:lvl1pPr algn="r" defTabSz="891163">
              <a:defRPr sz="1200"/>
            </a:lvl1pPr>
          </a:lstStyle>
          <a:p>
            <a:pPr>
              <a:defRPr/>
            </a:pPr>
            <a:fld id="{2A036234-1DDC-47A3-9C05-607D83A2F2D9}" type="slidenum">
              <a:rPr lang="en-US"/>
              <a:pPr>
                <a:defRPr/>
              </a:pPr>
              <a:t>‹#›</a:t>
            </a:fld>
            <a:endParaRPr lang="en-US" dirty="0"/>
          </a:p>
        </p:txBody>
      </p:sp>
    </p:spTree>
    <p:extLst>
      <p:ext uri="{BB962C8B-B14F-4D97-AF65-F5344CB8AC3E}">
        <p14:creationId xmlns:p14="http://schemas.microsoft.com/office/powerpoint/2010/main" val="31218725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8025" y="742950"/>
            <a:ext cx="5381625" cy="3727450"/>
          </a:xfrm>
        </p:spPr>
      </p:sp>
      <p:sp>
        <p:nvSpPr>
          <p:cNvPr id="3" name="Notes Placeholder 2"/>
          <p:cNvSpPr>
            <a:spLocks noGrp="1"/>
          </p:cNvSpPr>
          <p:nvPr>
            <p:ph type="body" idx="1"/>
          </p:nvPr>
        </p:nvSpPr>
        <p:spPr/>
        <p:txBody>
          <a:bodyPr>
            <a:normAutofit/>
          </a:bodyPr>
          <a:lstStyle/>
          <a:p>
            <a:endParaRPr lang="en-MY"/>
          </a:p>
        </p:txBody>
      </p:sp>
      <p:sp>
        <p:nvSpPr>
          <p:cNvPr id="4" name="Slide Number Placeholder 3"/>
          <p:cNvSpPr>
            <a:spLocks noGrp="1"/>
          </p:cNvSpPr>
          <p:nvPr>
            <p:ph type="sldNum" sz="quarter" idx="10"/>
          </p:nvPr>
        </p:nvSpPr>
        <p:spPr/>
        <p:txBody>
          <a:bodyPr/>
          <a:lstStyle/>
          <a:p>
            <a:pPr>
              <a:defRPr/>
            </a:pPr>
            <a:fld id="{2A036234-1DDC-47A3-9C05-607D83A2F2D9}" type="slidenum">
              <a:rPr lang="en-US" smtClean="0"/>
              <a:pPr>
                <a:defRPr/>
              </a:pPr>
              <a:t>2</a:t>
            </a:fld>
            <a:endParaRPr lang="en-US" dirty="0"/>
          </a:p>
        </p:txBody>
      </p:sp>
    </p:spTree>
    <p:extLst>
      <p:ext uri="{BB962C8B-B14F-4D97-AF65-F5344CB8AC3E}">
        <p14:creationId xmlns:p14="http://schemas.microsoft.com/office/powerpoint/2010/main" val="630248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A036234-1DDC-47A3-9C05-607D83A2F2D9}" type="slidenum">
              <a:rPr lang="en-US" smtClean="0"/>
              <a:pPr>
                <a:defRPr/>
              </a:pPr>
              <a:t>22</a:t>
            </a:fld>
            <a:endParaRPr lang="en-US" dirty="0"/>
          </a:p>
        </p:txBody>
      </p:sp>
    </p:spTree>
    <p:extLst>
      <p:ext uri="{BB962C8B-B14F-4D97-AF65-F5344CB8AC3E}">
        <p14:creationId xmlns:p14="http://schemas.microsoft.com/office/powerpoint/2010/main" val="1481418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8025" y="742950"/>
            <a:ext cx="5381625" cy="3727450"/>
          </a:xfrm>
        </p:spPr>
      </p:sp>
      <p:sp>
        <p:nvSpPr>
          <p:cNvPr id="3" name="Notes Placeholder 2"/>
          <p:cNvSpPr>
            <a:spLocks noGrp="1"/>
          </p:cNvSpPr>
          <p:nvPr>
            <p:ph type="body" idx="1"/>
          </p:nvPr>
        </p:nvSpPr>
        <p:spPr/>
        <p:txBody>
          <a:bodyPr>
            <a:normAutofit/>
          </a:bodyPr>
          <a:lstStyle/>
          <a:p>
            <a:endParaRPr lang="en-MY"/>
          </a:p>
        </p:txBody>
      </p:sp>
      <p:sp>
        <p:nvSpPr>
          <p:cNvPr id="4" name="Slide Number Placeholder 3"/>
          <p:cNvSpPr>
            <a:spLocks noGrp="1"/>
          </p:cNvSpPr>
          <p:nvPr>
            <p:ph type="sldNum" sz="quarter" idx="10"/>
          </p:nvPr>
        </p:nvSpPr>
        <p:spPr/>
        <p:txBody>
          <a:bodyPr/>
          <a:lstStyle/>
          <a:p>
            <a:pPr>
              <a:defRPr/>
            </a:pPr>
            <a:fld id="{2A036234-1DDC-47A3-9C05-607D83A2F2D9}" type="slidenum">
              <a:rPr lang="en-US" smtClean="0"/>
              <a:pPr>
                <a:defRPr/>
              </a:pPr>
              <a:t>31</a:t>
            </a:fld>
            <a:endParaRPr lang="en-US" dirty="0"/>
          </a:p>
        </p:txBody>
      </p:sp>
    </p:spTree>
    <p:extLst>
      <p:ext uri="{BB962C8B-B14F-4D97-AF65-F5344CB8AC3E}">
        <p14:creationId xmlns:p14="http://schemas.microsoft.com/office/powerpoint/2010/main" val="26183491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8025" y="742950"/>
            <a:ext cx="5381625" cy="3727450"/>
          </a:xfrm>
        </p:spPr>
      </p:sp>
      <p:sp>
        <p:nvSpPr>
          <p:cNvPr id="3" name="Notes Placeholder 2"/>
          <p:cNvSpPr>
            <a:spLocks noGrp="1"/>
          </p:cNvSpPr>
          <p:nvPr>
            <p:ph type="body" idx="1"/>
          </p:nvPr>
        </p:nvSpPr>
        <p:spPr/>
        <p:txBody>
          <a:bodyPr>
            <a:normAutofit/>
          </a:bodyPr>
          <a:lstStyle/>
          <a:p>
            <a:endParaRPr lang="en-MY"/>
          </a:p>
        </p:txBody>
      </p:sp>
      <p:sp>
        <p:nvSpPr>
          <p:cNvPr id="4" name="Slide Number Placeholder 3"/>
          <p:cNvSpPr>
            <a:spLocks noGrp="1"/>
          </p:cNvSpPr>
          <p:nvPr>
            <p:ph type="sldNum" sz="quarter" idx="10"/>
          </p:nvPr>
        </p:nvSpPr>
        <p:spPr/>
        <p:txBody>
          <a:bodyPr/>
          <a:lstStyle/>
          <a:p>
            <a:pPr>
              <a:defRPr/>
            </a:pPr>
            <a:fld id="{2A036234-1DDC-47A3-9C05-607D83A2F2D9}" type="slidenum">
              <a:rPr lang="en-US" smtClean="0"/>
              <a:pPr>
                <a:defRPr/>
              </a:pPr>
              <a:t>33</a:t>
            </a:fld>
            <a:endParaRPr lang="en-US" dirty="0"/>
          </a:p>
        </p:txBody>
      </p:sp>
    </p:spTree>
    <p:extLst>
      <p:ext uri="{BB962C8B-B14F-4D97-AF65-F5344CB8AC3E}">
        <p14:creationId xmlns:p14="http://schemas.microsoft.com/office/powerpoint/2010/main" val="1584883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8025" y="742950"/>
            <a:ext cx="5381625" cy="3727450"/>
          </a:xfrm>
        </p:spPr>
      </p:sp>
      <p:sp>
        <p:nvSpPr>
          <p:cNvPr id="3" name="Notes Placeholder 2"/>
          <p:cNvSpPr>
            <a:spLocks noGrp="1"/>
          </p:cNvSpPr>
          <p:nvPr>
            <p:ph type="body" idx="1"/>
          </p:nvPr>
        </p:nvSpPr>
        <p:spPr/>
        <p:txBody>
          <a:bodyPr>
            <a:normAutofit/>
          </a:bodyPr>
          <a:lstStyle/>
          <a:p>
            <a:endParaRPr lang="en-MY"/>
          </a:p>
        </p:txBody>
      </p:sp>
      <p:sp>
        <p:nvSpPr>
          <p:cNvPr id="4" name="Slide Number Placeholder 3"/>
          <p:cNvSpPr>
            <a:spLocks noGrp="1"/>
          </p:cNvSpPr>
          <p:nvPr>
            <p:ph type="sldNum" sz="quarter" idx="10"/>
          </p:nvPr>
        </p:nvSpPr>
        <p:spPr/>
        <p:txBody>
          <a:bodyPr/>
          <a:lstStyle/>
          <a:p>
            <a:pPr>
              <a:defRPr/>
            </a:pPr>
            <a:fld id="{2A036234-1DDC-47A3-9C05-607D83A2F2D9}" type="slidenum">
              <a:rPr lang="en-US" smtClean="0"/>
              <a:pPr>
                <a:defRPr/>
              </a:pPr>
              <a:t>3</a:t>
            </a:fld>
            <a:endParaRPr lang="en-US" dirty="0"/>
          </a:p>
        </p:txBody>
      </p:sp>
    </p:spTree>
    <p:extLst>
      <p:ext uri="{BB962C8B-B14F-4D97-AF65-F5344CB8AC3E}">
        <p14:creationId xmlns:p14="http://schemas.microsoft.com/office/powerpoint/2010/main" val="2618349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A036234-1DDC-47A3-9C05-607D83A2F2D9}" type="slidenum">
              <a:rPr lang="en-US" smtClean="0"/>
              <a:pPr>
                <a:defRPr/>
              </a:pPr>
              <a:t>4</a:t>
            </a:fld>
            <a:endParaRPr lang="en-US" dirty="0"/>
          </a:p>
        </p:txBody>
      </p:sp>
    </p:spTree>
    <p:extLst>
      <p:ext uri="{BB962C8B-B14F-4D97-AF65-F5344CB8AC3E}">
        <p14:creationId xmlns:p14="http://schemas.microsoft.com/office/powerpoint/2010/main" val="76049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8025" y="742950"/>
            <a:ext cx="5381625" cy="3727450"/>
          </a:xfrm>
        </p:spPr>
      </p:sp>
      <p:sp>
        <p:nvSpPr>
          <p:cNvPr id="3" name="Notes Placeholder 2"/>
          <p:cNvSpPr>
            <a:spLocks noGrp="1"/>
          </p:cNvSpPr>
          <p:nvPr>
            <p:ph type="body" idx="1"/>
          </p:nvPr>
        </p:nvSpPr>
        <p:spPr/>
        <p:txBody>
          <a:bodyPr>
            <a:normAutofit/>
          </a:bodyPr>
          <a:lstStyle/>
          <a:p>
            <a:endParaRPr lang="en-MY"/>
          </a:p>
        </p:txBody>
      </p:sp>
      <p:sp>
        <p:nvSpPr>
          <p:cNvPr id="4" name="Slide Number Placeholder 3"/>
          <p:cNvSpPr>
            <a:spLocks noGrp="1"/>
          </p:cNvSpPr>
          <p:nvPr>
            <p:ph type="sldNum" sz="quarter" idx="10"/>
          </p:nvPr>
        </p:nvSpPr>
        <p:spPr/>
        <p:txBody>
          <a:bodyPr/>
          <a:lstStyle/>
          <a:p>
            <a:pPr>
              <a:defRPr/>
            </a:pPr>
            <a:fld id="{2A036234-1DDC-47A3-9C05-607D83A2F2D9}" type="slidenum">
              <a:rPr lang="en-US" smtClean="0"/>
              <a:pPr>
                <a:defRPr/>
              </a:pPr>
              <a:t>6</a:t>
            </a:fld>
            <a:endParaRPr lang="en-US" dirty="0"/>
          </a:p>
        </p:txBody>
      </p:sp>
    </p:spTree>
    <p:extLst>
      <p:ext uri="{BB962C8B-B14F-4D97-AF65-F5344CB8AC3E}">
        <p14:creationId xmlns:p14="http://schemas.microsoft.com/office/powerpoint/2010/main" val="2618349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9900" y="808038"/>
            <a:ext cx="5857875" cy="4054475"/>
          </a:xfrm>
        </p:spPr>
      </p:sp>
      <p:sp>
        <p:nvSpPr>
          <p:cNvPr id="3" name="Notes Placeholder 2"/>
          <p:cNvSpPr>
            <a:spLocks noGrp="1"/>
          </p:cNvSpPr>
          <p:nvPr>
            <p:ph type="body" idx="1"/>
          </p:nvPr>
        </p:nvSpPr>
        <p:spPr/>
        <p:txBody>
          <a:bodyPr>
            <a:normAutofit/>
          </a:bodyPr>
          <a:lstStyle/>
          <a:p>
            <a:endParaRPr lang="en-MY"/>
          </a:p>
        </p:txBody>
      </p:sp>
      <p:sp>
        <p:nvSpPr>
          <p:cNvPr id="4" name="Slide Number Placeholder 3"/>
          <p:cNvSpPr>
            <a:spLocks noGrp="1"/>
          </p:cNvSpPr>
          <p:nvPr>
            <p:ph type="sldNum" sz="quarter" idx="10"/>
          </p:nvPr>
        </p:nvSpPr>
        <p:spPr/>
        <p:txBody>
          <a:bodyPr/>
          <a:lstStyle/>
          <a:p>
            <a:pPr>
              <a:defRPr/>
            </a:pPr>
            <a:fld id="{2A036234-1DDC-47A3-9C05-607D83A2F2D9}" type="slidenum">
              <a:rPr lang="en-US" smtClean="0"/>
              <a:pPr>
                <a:defRPr/>
              </a:pPr>
              <a:t>11</a:t>
            </a:fld>
            <a:endParaRPr lang="en-US" dirty="0"/>
          </a:p>
        </p:txBody>
      </p:sp>
    </p:spTree>
    <p:extLst>
      <p:ext uri="{BB962C8B-B14F-4D97-AF65-F5344CB8AC3E}">
        <p14:creationId xmlns:p14="http://schemas.microsoft.com/office/powerpoint/2010/main" val="1729240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8025" y="742950"/>
            <a:ext cx="5381625" cy="3727450"/>
          </a:xfrm>
        </p:spPr>
      </p:sp>
      <p:sp>
        <p:nvSpPr>
          <p:cNvPr id="3" name="Notes Placeholder 2"/>
          <p:cNvSpPr>
            <a:spLocks noGrp="1"/>
          </p:cNvSpPr>
          <p:nvPr>
            <p:ph type="body" idx="1"/>
          </p:nvPr>
        </p:nvSpPr>
        <p:spPr/>
        <p:txBody>
          <a:bodyPr>
            <a:normAutofit/>
          </a:bodyPr>
          <a:lstStyle/>
          <a:p>
            <a:endParaRPr lang="en-MY"/>
          </a:p>
        </p:txBody>
      </p:sp>
      <p:sp>
        <p:nvSpPr>
          <p:cNvPr id="4" name="Slide Number Placeholder 3"/>
          <p:cNvSpPr>
            <a:spLocks noGrp="1"/>
          </p:cNvSpPr>
          <p:nvPr>
            <p:ph type="sldNum" sz="quarter" idx="10"/>
          </p:nvPr>
        </p:nvSpPr>
        <p:spPr/>
        <p:txBody>
          <a:bodyPr/>
          <a:lstStyle/>
          <a:p>
            <a:pPr>
              <a:defRPr/>
            </a:pPr>
            <a:fld id="{2A036234-1DDC-47A3-9C05-607D83A2F2D9}" type="slidenum">
              <a:rPr lang="en-US" smtClean="0"/>
              <a:pPr>
                <a:defRPr/>
              </a:pPr>
              <a:t>14</a:t>
            </a:fld>
            <a:endParaRPr lang="en-US" dirty="0"/>
          </a:p>
        </p:txBody>
      </p:sp>
    </p:spTree>
    <p:extLst>
      <p:ext uri="{BB962C8B-B14F-4D97-AF65-F5344CB8AC3E}">
        <p14:creationId xmlns:p14="http://schemas.microsoft.com/office/powerpoint/2010/main" val="2618349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A036234-1DDC-47A3-9C05-607D83A2F2D9}" type="slidenum">
              <a:rPr lang="en-US" smtClean="0"/>
              <a:pPr>
                <a:defRPr/>
              </a:pPr>
              <a:t>15</a:t>
            </a:fld>
            <a:endParaRPr lang="en-US" dirty="0"/>
          </a:p>
        </p:txBody>
      </p:sp>
    </p:spTree>
    <p:extLst>
      <p:ext uri="{BB962C8B-B14F-4D97-AF65-F5344CB8AC3E}">
        <p14:creationId xmlns:p14="http://schemas.microsoft.com/office/powerpoint/2010/main" val="2462454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A036234-1DDC-47A3-9C05-607D83A2F2D9}" type="slidenum">
              <a:rPr lang="en-US" smtClean="0"/>
              <a:pPr>
                <a:defRPr/>
              </a:pPr>
              <a:t>17</a:t>
            </a:fld>
            <a:endParaRPr lang="en-US" dirty="0"/>
          </a:p>
        </p:txBody>
      </p:sp>
    </p:spTree>
    <p:extLst>
      <p:ext uri="{BB962C8B-B14F-4D97-AF65-F5344CB8AC3E}">
        <p14:creationId xmlns:p14="http://schemas.microsoft.com/office/powerpoint/2010/main" val="2462454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8025" y="742950"/>
            <a:ext cx="5381625" cy="3727450"/>
          </a:xfrm>
        </p:spPr>
      </p:sp>
      <p:sp>
        <p:nvSpPr>
          <p:cNvPr id="3" name="Notes Placeholder 2"/>
          <p:cNvSpPr>
            <a:spLocks noGrp="1"/>
          </p:cNvSpPr>
          <p:nvPr>
            <p:ph type="body" idx="1"/>
          </p:nvPr>
        </p:nvSpPr>
        <p:spPr/>
        <p:txBody>
          <a:bodyPr>
            <a:normAutofit/>
          </a:bodyPr>
          <a:lstStyle/>
          <a:p>
            <a:endParaRPr lang="en-MY"/>
          </a:p>
        </p:txBody>
      </p:sp>
      <p:sp>
        <p:nvSpPr>
          <p:cNvPr id="4" name="Slide Number Placeholder 3"/>
          <p:cNvSpPr>
            <a:spLocks noGrp="1"/>
          </p:cNvSpPr>
          <p:nvPr>
            <p:ph type="sldNum" sz="quarter" idx="10"/>
          </p:nvPr>
        </p:nvSpPr>
        <p:spPr/>
        <p:txBody>
          <a:bodyPr/>
          <a:lstStyle/>
          <a:p>
            <a:pPr>
              <a:defRPr/>
            </a:pPr>
            <a:fld id="{2A036234-1DDC-47A3-9C05-607D83A2F2D9}" type="slidenum">
              <a:rPr lang="en-US" smtClean="0"/>
              <a:pPr>
                <a:defRPr/>
              </a:pPr>
              <a:t>19</a:t>
            </a:fld>
            <a:endParaRPr lang="en-US" dirty="0"/>
          </a:p>
        </p:txBody>
      </p:sp>
    </p:spTree>
    <p:extLst>
      <p:ext uri="{BB962C8B-B14F-4D97-AF65-F5344CB8AC3E}">
        <p14:creationId xmlns:p14="http://schemas.microsoft.com/office/powerpoint/2010/main" val="2618349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emf"/><Relationship Id="rId3" Type="http://schemas.openxmlformats.org/officeDocument/2006/relationships/image" Target="../media/image5.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47650" y="228600"/>
            <a:ext cx="9420606"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29304" y="5353963"/>
            <a:ext cx="9450324"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742950" y="1600200"/>
            <a:ext cx="84201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485900" y="3556001"/>
            <a:ext cx="69342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dirty="0" smtClean="0"/>
              <a:t>28 October 2015</a:t>
            </a:r>
            <a:endParaRPr lang="en-US" dirty="0"/>
          </a:p>
        </p:txBody>
      </p:sp>
      <p:sp>
        <p:nvSpPr>
          <p:cNvPr id="5" name="Footer Placeholder 4"/>
          <p:cNvSpPr>
            <a:spLocks noGrp="1"/>
          </p:cNvSpPr>
          <p:nvPr>
            <p:ph type="ftr" sz="quarter" idx="11"/>
          </p:nvPr>
        </p:nvSpPr>
        <p:spPr/>
        <p:txBody>
          <a:bodyPr/>
          <a:lstStyle/>
          <a:p>
            <a:r>
              <a:rPr lang="en-US" dirty="0" smtClean="0"/>
              <a:t>FACILITY PERFORMANCE MANAGEMENT</a:t>
            </a:r>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cSld>
  <p:clrMapOvr>
    <a:masterClrMapping/>
  </p:clrMapOvr>
  <p:timing>
    <p:tnLst>
      <p:par>
        <p:cTn xmlns:p14="http://schemas.microsoft.com/office/powerpoint/2010/main" id="1" dur="indefinite" restart="never" nodeType="tmRoot"/>
      </p:par>
    </p:tnLst>
  </p:timing>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FB4290-6522-4139-852E-05BD9E7F0D2E}" type="datetime1">
              <a:rPr lang="en-US" smtClean="0"/>
              <a:pPr/>
              <a:t>10/27/15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47650" y="228600"/>
            <a:ext cx="9420606"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AAB955F9-81EA-47C5-8059-9E5C2B437C70}" type="datetime1">
              <a:rPr lang="en-US" smtClean="0"/>
              <a:pPr/>
              <a:t>10/27/15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grpSp>
        <p:nvGrpSpPr>
          <p:cNvPr id="15" name="Group 14"/>
          <p:cNvGrpSpPr>
            <a:grpSpLocks noChangeAspect="1"/>
          </p:cNvGrpSpPr>
          <p:nvPr/>
        </p:nvGrpSpPr>
        <p:grpSpPr bwMode="hidden">
          <a:xfrm>
            <a:off x="229304" y="714191"/>
            <a:ext cx="9450324"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7181850" y="1447801"/>
            <a:ext cx="222885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95300" y="1447800"/>
            <a:ext cx="652145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xmlns:p14="http://schemas.microsoft.com/office/powerpoint/2010/main" id="1" dur="indefinite" restart="never" nodeType="tmRoot"/>
      </p:par>
    </p:tnLst>
  </p:timing>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cSld>
  <p:clrMapOvr>
    <a:masterClrMapping/>
  </p:clrMapOvr>
  <p:transition xmlns:p14="http://schemas.microsoft.com/office/powerpoint/2010/main">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stretch>
            <a:fillRect/>
          </a:stretch>
        </p:blipFill>
        <p:spPr>
          <a:xfrm>
            <a:off x="0" y="6336704"/>
            <a:ext cx="9906000" cy="548680"/>
          </a:xfrm>
          <a:prstGeom prst="rect">
            <a:avLst/>
          </a:prstGeom>
        </p:spPr>
      </p:pic>
      <p:pic>
        <p:nvPicPr>
          <p:cNvPr id="2" name="Picture 1"/>
          <p:cNvPicPr>
            <a:picLocks noChangeAspect="1"/>
          </p:cNvPicPr>
          <p:nvPr userDrawn="1"/>
        </p:nvPicPr>
        <p:blipFill>
          <a:blip r:embed="rId3" cstate="print"/>
          <a:srcRect t="21390" b="18564"/>
          <a:stretch>
            <a:fillRect/>
          </a:stretch>
        </p:blipFill>
        <p:spPr>
          <a:xfrm>
            <a:off x="0" y="0"/>
            <a:ext cx="9906000" cy="430924"/>
          </a:xfrm>
          <a:prstGeom prst="rect">
            <a:avLst/>
          </a:prstGeom>
        </p:spPr>
      </p:pic>
      <p:sp>
        <p:nvSpPr>
          <p:cNvPr id="3" name="Rectangle 13"/>
          <p:cNvSpPr>
            <a:spLocks noChangeArrowheads="1"/>
          </p:cNvSpPr>
          <p:nvPr userDrawn="1"/>
        </p:nvSpPr>
        <p:spPr bwMode="auto">
          <a:xfrm>
            <a:off x="685800" y="6416750"/>
            <a:ext cx="8915401" cy="307777"/>
          </a:xfrm>
          <a:prstGeom prst="rect">
            <a:avLst/>
          </a:prstGeom>
          <a:noFill/>
          <a:ln w="9525">
            <a:noFill/>
            <a:miter lim="800000"/>
            <a:headEnd/>
            <a:tailEnd/>
          </a:ln>
          <a:effectLst/>
        </p:spPr>
        <p:txBody>
          <a:bodyPr wrap="square" anchor="ctr">
            <a:spAutoFit/>
          </a:bodyPr>
          <a:lstStyle/>
          <a:p>
            <a:pPr marL="361950" indent="-361950" algn="r">
              <a:defRPr/>
            </a:pPr>
            <a:r>
              <a:rPr lang="en-US" sz="1400" b="1" dirty="0" smtClean="0">
                <a:solidFill>
                  <a:schemeClr val="bg1"/>
                </a:solidFill>
                <a:latin typeface="Verdana" pitchFamily="34" charset="0"/>
                <a:cs typeface="Arial" charset="0"/>
              </a:rPr>
              <a:t>SEMINAR PENGURUSAN FASILITI</a:t>
            </a:r>
            <a:r>
              <a:rPr lang="en-US" sz="1400" b="1" baseline="0" dirty="0" smtClean="0">
                <a:solidFill>
                  <a:schemeClr val="bg1"/>
                </a:solidFill>
                <a:latin typeface="Verdana" pitchFamily="34" charset="0"/>
                <a:cs typeface="Arial" charset="0"/>
              </a:rPr>
              <a:t> SEKTOR AWAM         </a:t>
            </a:r>
            <a:r>
              <a:rPr lang="en-US" sz="1400" b="1" dirty="0" smtClean="0">
                <a:solidFill>
                  <a:schemeClr val="bg1"/>
                </a:solidFill>
                <a:latin typeface="Verdana" pitchFamily="34" charset="0"/>
                <a:cs typeface="Arial" charset="0"/>
              </a:rPr>
              <a:t>		</a:t>
            </a:r>
            <a:fld id="{D7092787-ACA2-4955-BE77-37D0F0E8E2A6}" type="slidenum">
              <a:rPr lang="en-US" sz="1400" b="1" smtClean="0">
                <a:solidFill>
                  <a:schemeClr val="bg1"/>
                </a:solidFill>
                <a:latin typeface="Verdana" pitchFamily="34" charset="0"/>
                <a:cs typeface="Arial" charset="0"/>
              </a:rPr>
              <a:pPr marL="361950" indent="-361950" algn="r">
                <a:defRPr/>
              </a:pPr>
              <a:t>‹#›</a:t>
            </a:fld>
            <a:endParaRPr lang="en-US" sz="1400" b="1" dirty="0">
              <a:solidFill>
                <a:schemeClr val="bg1"/>
              </a:solidFill>
              <a:latin typeface="Verdana" pitchFamily="34" charset="0"/>
              <a:cs typeface="Arial" charset="0"/>
            </a:endParaRPr>
          </a:p>
        </p:txBody>
      </p:sp>
      <p:cxnSp>
        <p:nvCxnSpPr>
          <p:cNvPr id="5" name="Straight Connector 4"/>
          <p:cNvCxnSpPr/>
          <p:nvPr userDrawn="1"/>
        </p:nvCxnSpPr>
        <p:spPr bwMode="auto">
          <a:xfrm>
            <a:off x="571500" y="6389734"/>
            <a:ext cx="8915401" cy="1588"/>
          </a:xfrm>
          <a:prstGeom prst="line">
            <a:avLst/>
          </a:prstGeom>
          <a:solidFill>
            <a:schemeClr val="accent1"/>
          </a:solidFill>
          <a:ln w="9525" cap="flat" cmpd="sng" algn="ctr">
            <a:solidFill>
              <a:schemeClr val="bg1"/>
            </a:solidFill>
            <a:prstDash val="solid"/>
            <a:round/>
            <a:headEnd type="none" w="med" len="med"/>
            <a:tailEnd type="none" w="med" len="med"/>
          </a:ln>
          <a:effectLst/>
        </p:spPr>
      </p:cxnSp>
    </p:spTree>
  </p:cSld>
  <p:clrMapOvr>
    <a:masterClrMapping/>
  </p:clrMapOvr>
  <p:transition xmlns:p14="http://schemas.microsoft.com/office/powerpoint/2010/main">
    <p:zoom/>
  </p:transitio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t>28 October 2015</a:t>
            </a:r>
            <a:endParaRPr lang="en-US" dirty="0"/>
          </a:p>
        </p:txBody>
      </p:sp>
      <p:sp>
        <p:nvSpPr>
          <p:cNvPr id="5" name="Footer Placeholder 4"/>
          <p:cNvSpPr>
            <a:spLocks noGrp="1"/>
          </p:cNvSpPr>
          <p:nvPr>
            <p:ph type="ftr" sz="quarter" idx="11"/>
          </p:nvPr>
        </p:nvSpPr>
        <p:spPr/>
        <p:txBody>
          <a:bodyPr/>
          <a:lstStyle/>
          <a:p>
            <a:r>
              <a:rPr lang="en-US" dirty="0" smtClean="0"/>
              <a:t>FACILITY PERFORMANCE MANAGEMENT</a:t>
            </a:r>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xmlns:p14="http://schemas.microsoft.com/office/powerpoint/2010/main" id="1" dur="indefinite" restart="never" nodeType="tmRoot"/>
      </p:par>
    </p:tn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47650" y="228600"/>
            <a:ext cx="9420606"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551392" y="4203592"/>
            <a:ext cx="3116131"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837597" y="4075290"/>
            <a:ext cx="6006558"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3064455" y="4087562"/>
            <a:ext cx="5923645"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6076946" y="4074175"/>
            <a:ext cx="3583667"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29304" y="4058555"/>
            <a:ext cx="9450324"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747535" y="2463560"/>
            <a:ext cx="84201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1312" y="1437449"/>
            <a:ext cx="6952545"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dirty="0" smtClean="0"/>
              <a:t>28 October 2015</a:t>
            </a:r>
            <a:endParaRPr lang="en-US" dirty="0"/>
          </a:p>
        </p:txBody>
      </p:sp>
      <p:sp>
        <p:nvSpPr>
          <p:cNvPr id="5" name="Footer Placeholder 4"/>
          <p:cNvSpPr>
            <a:spLocks noGrp="1"/>
          </p:cNvSpPr>
          <p:nvPr>
            <p:ph type="ftr" sz="quarter" idx="11"/>
          </p:nvPr>
        </p:nvSpPr>
        <p:spPr/>
        <p:txBody>
          <a:bodyPr/>
          <a:lstStyle/>
          <a:p>
            <a:r>
              <a:rPr lang="en-US" dirty="0" smtClean="0"/>
              <a:t>FACILITY PERFORMANCE MANAGEMENT</a:t>
            </a:r>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r>
              <a:rPr lang="en-US" dirty="0" smtClean="0"/>
              <a:t>28 October 2015</a:t>
            </a:r>
            <a:endParaRPr lang="en-US" dirty="0"/>
          </a:p>
        </p:txBody>
      </p:sp>
      <p:sp>
        <p:nvSpPr>
          <p:cNvPr id="6" name="Footer Placeholder 5"/>
          <p:cNvSpPr>
            <a:spLocks noGrp="1"/>
          </p:cNvSpPr>
          <p:nvPr>
            <p:ph type="ftr" sz="quarter" idx="11"/>
          </p:nvPr>
        </p:nvSpPr>
        <p:spPr/>
        <p:txBody>
          <a:bodyPr/>
          <a:lstStyle/>
          <a:p>
            <a:r>
              <a:rPr lang="en-US" dirty="0" smtClean="0"/>
              <a:t>FACILITY PERFORMANCE MANAGEMENT</a:t>
            </a:r>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
        <p:nvSpPr>
          <p:cNvPr id="9" name="Content Placeholder 8"/>
          <p:cNvSpPr>
            <a:spLocks noGrp="1"/>
          </p:cNvSpPr>
          <p:nvPr>
            <p:ph sz="quarter" idx="13"/>
          </p:nvPr>
        </p:nvSpPr>
        <p:spPr>
          <a:xfrm>
            <a:off x="733043" y="2679192"/>
            <a:ext cx="4140708"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5032248" y="2679192"/>
            <a:ext cx="4140708"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xmlns:p14="http://schemas.microsoft.com/office/powerpoint/2010/mai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3044" y="2678114"/>
            <a:ext cx="4140708"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33777" y="3429001"/>
            <a:ext cx="4138393"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35550" y="2678113"/>
            <a:ext cx="4140708"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0" y="3429001"/>
            <a:ext cx="4140708"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50D295D-4A77-4DEB-B04C-9F4282A8BC04}" type="datetime1">
              <a:rPr lang="en-US" smtClean="0"/>
              <a:pPr/>
              <a:t>10/27/15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B28685-4D0C-42D5-8013-B5904CD1FCBC}" type="datetime1">
              <a:rPr lang="en-US" smtClean="0"/>
              <a:pPr/>
              <a:t>10/27/15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47650" y="228600"/>
            <a:ext cx="9420606"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29304" y="714191"/>
            <a:ext cx="9450324"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FDF226C0-9885-4BA9-BBFA-A52CBFEBB775}" type="datetime1">
              <a:rPr lang="en-US" smtClean="0"/>
              <a:pPr/>
              <a:t>10/27/15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47650" y="228600"/>
            <a:ext cx="9420606"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EBEE1B38-C5EB-4D66-9137-0AFE9CDEDE8F}" type="datetime1">
              <a:rPr lang="en-US" smtClean="0"/>
              <a:pPr/>
              <a:t>10/27/15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
        <p:nvSpPr>
          <p:cNvPr id="4" name="Text Placeholder 3"/>
          <p:cNvSpPr>
            <a:spLocks noGrp="1"/>
          </p:cNvSpPr>
          <p:nvPr>
            <p:ph type="body" sz="half" idx="2"/>
          </p:nvPr>
        </p:nvSpPr>
        <p:spPr>
          <a:xfrm>
            <a:off x="990600" y="3581401"/>
            <a:ext cx="36322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29304" y="714191"/>
            <a:ext cx="9450324"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90600" y="2286000"/>
            <a:ext cx="36322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039625" y="1828800"/>
            <a:ext cx="422941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xmlns:p14="http://schemas.microsoft.com/office/powerpoint/2010/main" id="1" dur="indefinite" restart="never" nodeType="tmRoot"/>
      </p:par>
    </p:tnLst>
  </p:timing>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47650" y="228600"/>
            <a:ext cx="9420606"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29304" y="5353963"/>
            <a:ext cx="9450324"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5280335" y="338667"/>
            <a:ext cx="413036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5274028" y="2785533"/>
            <a:ext cx="4136673"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7B613C-1AD7-49D3-885D-F654C5CDBAA6}" type="datetime1">
              <a:rPr lang="en-US" smtClean="0"/>
              <a:pPr/>
              <a:t>10/27/15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dirty="0"/>
          </a:p>
        </p:txBody>
      </p:sp>
      <p:sp>
        <p:nvSpPr>
          <p:cNvPr id="3" name="Picture Placeholder 2"/>
          <p:cNvSpPr>
            <a:spLocks noGrp="1"/>
          </p:cNvSpPr>
          <p:nvPr>
            <p:ph type="pic" idx="1"/>
          </p:nvPr>
        </p:nvSpPr>
        <p:spPr>
          <a:xfrm>
            <a:off x="908050" y="1371600"/>
            <a:ext cx="386334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timing>
    <p:tnLst>
      <p:par>
        <p:cTn xmlns:p14="http://schemas.microsoft.com/office/powerpoint/2010/main" id="1" dur="indefinite" restart="never" nodeType="tmRoot"/>
      </p:par>
    </p:tnLst>
  </p:timing>
  <p:hf hdr="0" ftr="0" dt="0"/>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2.png"/><Relationship Id="rId16"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47650" y="228600"/>
            <a:ext cx="9420606"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29304" y="1679429"/>
            <a:ext cx="9450324"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95300" y="338328"/>
            <a:ext cx="89154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593978" y="6250165"/>
            <a:ext cx="4102248" cy="365125"/>
          </a:xfrm>
          <a:prstGeom prst="rect">
            <a:avLst/>
          </a:prstGeom>
        </p:spPr>
        <p:txBody>
          <a:bodyPr vert="horz" lIns="91440" tIns="45720" rIns="91440" bIns="45720" rtlCol="0" anchor="ctr"/>
          <a:lstStyle>
            <a:lvl1pPr algn="r">
              <a:defRPr sz="1000">
                <a:solidFill>
                  <a:schemeClr val="tx2"/>
                </a:solidFill>
              </a:defRPr>
            </a:lvl1pPr>
          </a:lstStyle>
          <a:p>
            <a:fld id="{327B613C-1AD7-49D3-885D-F654C5CDBAA6}" type="datetime1">
              <a:rPr lang="en-US" smtClean="0"/>
              <a:pPr/>
              <a:t>10/27/15</a:t>
            </a:fld>
            <a:endParaRPr lang="en-US" dirty="0"/>
          </a:p>
        </p:txBody>
      </p:sp>
      <p:sp>
        <p:nvSpPr>
          <p:cNvPr id="5" name="Footer Placeholder 4"/>
          <p:cNvSpPr>
            <a:spLocks noGrp="1"/>
          </p:cNvSpPr>
          <p:nvPr>
            <p:ph type="ftr" sz="quarter" idx="3"/>
          </p:nvPr>
        </p:nvSpPr>
        <p:spPr>
          <a:xfrm>
            <a:off x="209775" y="6250165"/>
            <a:ext cx="4102249"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6" name="Slide Number Placeholder 5"/>
          <p:cNvSpPr>
            <a:spLocks noGrp="1"/>
          </p:cNvSpPr>
          <p:nvPr>
            <p:ph type="sldNum" sz="quarter" idx="4"/>
          </p:nvPr>
        </p:nvSpPr>
        <p:spPr>
          <a:xfrm>
            <a:off x="4323679" y="6250164"/>
            <a:ext cx="1258645" cy="365125"/>
          </a:xfrm>
          <a:prstGeom prst="rect">
            <a:avLst/>
          </a:prstGeom>
        </p:spPr>
        <p:txBody>
          <a:bodyPr vert="horz" lIns="91440" tIns="45720" rIns="91440" bIns="45720" rtlCol="0" anchor="ctr"/>
          <a:lstStyle>
            <a:lvl1pPr algn="ctr">
              <a:defRPr sz="1000">
                <a:solidFill>
                  <a:schemeClr val="tx2"/>
                </a:solidFill>
              </a:defRPr>
            </a:lvl1pPr>
          </a:lstStyle>
          <a:p>
            <a:fld id="{6E2D2B3B-882E-40F3-A32F-6DD516915044}" type="slidenum">
              <a:rPr lang="en-US" smtClean="0"/>
              <a:pPr/>
              <a:t>‹#›</a:t>
            </a:fld>
            <a:endParaRPr lang="en-US" dirty="0"/>
          </a:p>
        </p:txBody>
      </p:sp>
      <p:sp>
        <p:nvSpPr>
          <p:cNvPr id="3" name="Text Placeholder 2"/>
          <p:cNvSpPr>
            <a:spLocks noGrp="1"/>
          </p:cNvSpPr>
          <p:nvPr>
            <p:ph type="body" idx="1"/>
          </p:nvPr>
        </p:nvSpPr>
        <p:spPr>
          <a:xfrm>
            <a:off x="944740" y="2675467"/>
            <a:ext cx="8025694"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Rectangle 30"/>
          <p:cNvSpPr>
            <a:spLocks noChangeArrowheads="1"/>
          </p:cNvSpPr>
          <p:nvPr userDrawn="1"/>
        </p:nvSpPr>
        <p:spPr bwMode="auto">
          <a:xfrm>
            <a:off x="0" y="0"/>
            <a:ext cx="9906000" cy="6858000"/>
          </a:xfrm>
          <a:prstGeom prst="rect">
            <a:avLst/>
          </a:prstGeom>
          <a:noFill/>
          <a:ln w="9525">
            <a:solidFill>
              <a:schemeClr val="tx1"/>
            </a:solidFill>
            <a:miter lim="800000"/>
            <a:headEnd/>
            <a:tailEnd/>
          </a:ln>
        </p:spPr>
        <p:txBody>
          <a:bodyPr wrap="none" anchor="ctr"/>
          <a:lstStyle/>
          <a:p>
            <a:pPr>
              <a:defRPr/>
            </a:pPr>
            <a:endParaRPr lang="en-MY"/>
          </a:p>
        </p:txBody>
      </p:sp>
      <p:pic>
        <p:nvPicPr>
          <p:cNvPr id="16" name="Picture 15" descr="logo_ampm.gif"/>
          <p:cNvPicPr>
            <a:picLocks noChangeAspect="1"/>
          </p:cNvPicPr>
          <p:nvPr userDrawn="1"/>
        </p:nvPicPr>
        <p:blipFill>
          <a:blip r:embed="rId15" cstate="print"/>
          <a:srcRect/>
          <a:stretch>
            <a:fillRect/>
          </a:stretch>
        </p:blipFill>
        <p:spPr bwMode="auto">
          <a:xfrm>
            <a:off x="160338" y="141288"/>
            <a:ext cx="1752600" cy="457200"/>
          </a:xfrm>
          <a:prstGeom prst="rect">
            <a:avLst/>
          </a:prstGeom>
          <a:noFill/>
          <a:ln w="9525">
            <a:noFill/>
            <a:miter lim="800000"/>
            <a:headEnd/>
            <a:tailEnd/>
          </a:ln>
        </p:spPr>
      </p:pic>
      <p:pic>
        <p:nvPicPr>
          <p:cNvPr id="22" name="Picture 21" descr="bckground PPT new3.jpg"/>
          <p:cNvPicPr>
            <a:picLocks noChangeAspect="1"/>
          </p:cNvPicPr>
          <p:nvPr userDrawn="1"/>
        </p:nvPicPr>
        <p:blipFill>
          <a:blip r:embed="rId16" cstate="print">
            <a:alphaModFix amt="89000"/>
            <a:extLst>
              <a:ext uri="{28A0092B-C50C-407E-A947-70E740481C1C}">
                <a14:useLocalDpi xmlns:a14="http://schemas.microsoft.com/office/drawing/2010/main" val="0"/>
              </a:ext>
            </a:extLst>
          </a:blip>
          <a:stretch>
            <a:fillRect/>
          </a:stretch>
        </p:blipFill>
        <p:spPr>
          <a:xfrm>
            <a:off x="0" y="-1"/>
            <a:ext cx="9906000" cy="6858573"/>
          </a:xfrm>
          <a:prstGeom prst="rect">
            <a:avLst/>
          </a:prstGeom>
        </p:spPr>
      </p:pic>
      <p:pic>
        <p:nvPicPr>
          <p:cNvPr id="23" name="Picture 22" descr="bckground PPT new3.jpg"/>
          <p:cNvPicPr>
            <a:picLocks noChangeAspect="1"/>
          </p:cNvPicPr>
          <p:nvPr userDrawn="1"/>
        </p:nvPicPr>
        <p:blipFill>
          <a:blip r:embed="rId16" cstate="print">
            <a:alphaModFix amt="89000"/>
            <a:extLst>
              <a:ext uri="{28A0092B-C50C-407E-A947-70E740481C1C}">
                <a14:useLocalDpi xmlns:a14="http://schemas.microsoft.com/office/drawing/2010/main" val="0"/>
              </a:ext>
            </a:extLst>
          </a:blip>
          <a:stretch>
            <a:fillRect/>
          </a:stretch>
        </p:blipFill>
        <p:spPr>
          <a:xfrm>
            <a:off x="0" y="-573"/>
            <a:ext cx="9906000" cy="6858573"/>
          </a:xfrm>
          <a:prstGeom prst="rect">
            <a:avLst/>
          </a:prstGeom>
        </p:spPr>
      </p:pic>
    </p:spTree>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Lst>
  <p:transition xmlns:p14="http://schemas.microsoft.com/office/powerpoint/2010/main">
    <p:zoom/>
  </p:transition>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emf"/><Relationship Id="rId3" Type="http://schemas.openxmlformats.org/officeDocument/2006/relationships/image" Target="../media/image7.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jpeg"/><Relationship Id="rId1" Type="http://schemas.openxmlformats.org/officeDocument/2006/relationships/slideLayout" Target="../slideLayouts/slideLayout13.xml"/><Relationship Id="rId2" Type="http://schemas.openxmlformats.org/officeDocument/2006/relationships/image" Target="../media/image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13.xml"/><Relationship Id="rId2" Type="http://schemas.openxmlformats.org/officeDocument/2006/relationships/diagramData" Target="../diagrams/data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4.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5.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6.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9.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0.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905999" cy="6858000"/>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Box 7"/>
          <p:cNvSpPr txBox="1">
            <a:spLocks noChangeArrowheads="1"/>
          </p:cNvSpPr>
          <p:nvPr/>
        </p:nvSpPr>
        <p:spPr bwMode="auto">
          <a:xfrm>
            <a:off x="0" y="1175458"/>
            <a:ext cx="9905999" cy="5678478"/>
          </a:xfrm>
          <a:prstGeom prst="rect">
            <a:avLst/>
          </a:prstGeom>
          <a:noFill/>
          <a:ln w="9525">
            <a:noFill/>
            <a:miter lim="800000"/>
            <a:headEnd/>
            <a:tailEnd/>
          </a:ln>
          <a:effectLst/>
        </p:spPr>
        <p:txBody>
          <a:bodyPr wrap="square">
            <a:spAutoFit/>
          </a:bodyPr>
          <a:lstStyle/>
          <a:p>
            <a:pPr algn="ctr" eaLnBrk="1" hangingPunct="1">
              <a:defRPr/>
            </a:pPr>
            <a:r>
              <a:rPr lang="en-US" sz="3800" b="1" dirty="0" smtClean="0">
                <a:solidFill>
                  <a:srgbClr val="FFFF00"/>
                </a:solidFill>
                <a:effectLst>
                  <a:glow rad="101600">
                    <a:schemeClr val="accent2">
                      <a:satMod val="175000"/>
                      <a:alpha val="40000"/>
                    </a:schemeClr>
                  </a:glow>
                  <a:outerShdw blurRad="38100" dist="38100" dir="2700000" algn="tl">
                    <a:srgbClr val="000000">
                      <a:alpha val="43137"/>
                    </a:srgbClr>
                  </a:outerShdw>
                </a:effectLst>
                <a:latin typeface="Cambria" pitchFamily="18" charset="0"/>
              </a:rPr>
              <a:t>Seminar </a:t>
            </a:r>
            <a:r>
              <a:rPr lang="en-US" sz="3800" b="1" dirty="0" err="1" smtClean="0">
                <a:solidFill>
                  <a:srgbClr val="FFFF00"/>
                </a:solidFill>
                <a:effectLst>
                  <a:glow rad="101600">
                    <a:schemeClr val="accent2">
                      <a:satMod val="175000"/>
                      <a:alpha val="40000"/>
                    </a:schemeClr>
                  </a:glow>
                  <a:outerShdw blurRad="38100" dist="38100" dir="2700000" algn="tl">
                    <a:srgbClr val="000000">
                      <a:alpha val="43137"/>
                    </a:srgbClr>
                  </a:outerShdw>
                </a:effectLst>
                <a:latin typeface="Cambria" pitchFamily="18" charset="0"/>
              </a:rPr>
              <a:t>Pengurusan</a:t>
            </a:r>
            <a:r>
              <a:rPr lang="en-US" sz="3800" b="1" dirty="0" smtClean="0">
                <a:solidFill>
                  <a:srgbClr val="FFFF00"/>
                </a:solidFill>
                <a:effectLst>
                  <a:glow rad="101600">
                    <a:schemeClr val="accent2">
                      <a:satMod val="175000"/>
                      <a:alpha val="40000"/>
                    </a:schemeClr>
                  </a:glow>
                  <a:outerShdw blurRad="38100" dist="38100" dir="2700000" algn="tl">
                    <a:srgbClr val="000000">
                      <a:alpha val="43137"/>
                    </a:srgbClr>
                  </a:outerShdw>
                </a:effectLst>
                <a:latin typeface="Cambria" pitchFamily="18" charset="0"/>
              </a:rPr>
              <a:t> </a:t>
            </a:r>
            <a:r>
              <a:rPr lang="en-US" sz="3800" b="1" dirty="0" err="1" smtClean="0">
                <a:solidFill>
                  <a:srgbClr val="FFFF00"/>
                </a:solidFill>
                <a:effectLst>
                  <a:glow rad="101600">
                    <a:schemeClr val="accent2">
                      <a:satMod val="175000"/>
                      <a:alpha val="40000"/>
                    </a:schemeClr>
                  </a:glow>
                  <a:outerShdw blurRad="38100" dist="38100" dir="2700000" algn="tl">
                    <a:srgbClr val="000000">
                      <a:alpha val="43137"/>
                    </a:srgbClr>
                  </a:outerShdw>
                </a:effectLst>
                <a:latin typeface="Cambria" pitchFamily="18" charset="0"/>
              </a:rPr>
              <a:t>Fasiliti</a:t>
            </a:r>
            <a:r>
              <a:rPr lang="en-US" sz="3800" b="1" dirty="0" smtClean="0">
                <a:solidFill>
                  <a:srgbClr val="FFFF00"/>
                </a:solidFill>
                <a:effectLst>
                  <a:glow rad="101600">
                    <a:schemeClr val="accent2">
                      <a:satMod val="175000"/>
                      <a:alpha val="40000"/>
                    </a:schemeClr>
                  </a:glow>
                  <a:outerShdw blurRad="38100" dist="38100" dir="2700000" algn="tl">
                    <a:srgbClr val="000000">
                      <a:alpha val="43137"/>
                    </a:srgbClr>
                  </a:outerShdw>
                </a:effectLst>
                <a:latin typeface="Cambria" pitchFamily="18" charset="0"/>
              </a:rPr>
              <a:t> </a:t>
            </a:r>
            <a:r>
              <a:rPr lang="en-US" sz="3800" b="1" dirty="0" err="1" smtClean="0">
                <a:solidFill>
                  <a:srgbClr val="FFFF00"/>
                </a:solidFill>
                <a:effectLst>
                  <a:glow rad="101600">
                    <a:schemeClr val="accent2">
                      <a:satMod val="175000"/>
                      <a:alpha val="40000"/>
                    </a:schemeClr>
                  </a:glow>
                  <a:outerShdw blurRad="38100" dist="38100" dir="2700000" algn="tl">
                    <a:srgbClr val="000000">
                      <a:alpha val="43137"/>
                    </a:srgbClr>
                  </a:outerShdw>
                </a:effectLst>
                <a:latin typeface="Cambria" pitchFamily="18" charset="0"/>
              </a:rPr>
              <a:t>Sektor</a:t>
            </a:r>
            <a:r>
              <a:rPr lang="en-US" sz="3800" b="1" dirty="0" smtClean="0">
                <a:solidFill>
                  <a:srgbClr val="FFFF00"/>
                </a:solidFill>
                <a:effectLst>
                  <a:glow rad="101600">
                    <a:schemeClr val="accent2">
                      <a:satMod val="175000"/>
                      <a:alpha val="40000"/>
                    </a:schemeClr>
                  </a:glow>
                  <a:outerShdw blurRad="38100" dist="38100" dir="2700000" algn="tl">
                    <a:srgbClr val="000000">
                      <a:alpha val="43137"/>
                    </a:srgbClr>
                  </a:outerShdw>
                </a:effectLst>
                <a:latin typeface="Cambria" pitchFamily="18" charset="0"/>
              </a:rPr>
              <a:t> </a:t>
            </a:r>
            <a:r>
              <a:rPr lang="en-US" sz="3800" b="1" dirty="0" err="1" smtClean="0">
                <a:solidFill>
                  <a:srgbClr val="FFFF00"/>
                </a:solidFill>
                <a:effectLst>
                  <a:glow rad="101600">
                    <a:schemeClr val="accent2">
                      <a:satMod val="175000"/>
                      <a:alpha val="40000"/>
                    </a:schemeClr>
                  </a:glow>
                  <a:outerShdw blurRad="38100" dist="38100" dir="2700000" algn="tl">
                    <a:srgbClr val="000000">
                      <a:alpha val="43137"/>
                    </a:srgbClr>
                  </a:outerShdw>
                </a:effectLst>
                <a:latin typeface="Cambria" pitchFamily="18" charset="0"/>
              </a:rPr>
              <a:t>Awam</a:t>
            </a:r>
            <a:endParaRPr lang="en-US" sz="3800" b="1" dirty="0" smtClean="0">
              <a:solidFill>
                <a:srgbClr val="FFFF00"/>
              </a:solidFill>
              <a:effectLst>
                <a:glow rad="101600">
                  <a:schemeClr val="accent2">
                    <a:satMod val="175000"/>
                    <a:alpha val="40000"/>
                  </a:schemeClr>
                </a:glow>
                <a:outerShdw blurRad="38100" dist="38100" dir="2700000" algn="tl">
                  <a:srgbClr val="000000">
                    <a:alpha val="43137"/>
                  </a:srgbClr>
                </a:outerShdw>
              </a:effectLst>
              <a:latin typeface="Cambria" pitchFamily="18" charset="0"/>
            </a:endParaRPr>
          </a:p>
          <a:p>
            <a:pPr algn="ctr" eaLnBrk="1" hangingPunct="1">
              <a:defRPr/>
            </a:pPr>
            <a:endParaRPr lang="en-US" sz="2500" b="1" dirty="0" smtClean="0">
              <a:solidFill>
                <a:srgbClr val="000099"/>
              </a:solidFill>
              <a:effectLst>
                <a:glow rad="63500">
                  <a:schemeClr val="accent2">
                    <a:satMod val="175000"/>
                    <a:alpha val="40000"/>
                  </a:schemeClr>
                </a:glow>
                <a:outerShdw blurRad="38100" dist="38100" dir="2700000" algn="tl">
                  <a:srgbClr val="000000">
                    <a:alpha val="43137"/>
                  </a:srgbClr>
                </a:outerShdw>
              </a:effectLst>
              <a:latin typeface="Cambria" pitchFamily="18" charset="0"/>
            </a:endParaRPr>
          </a:p>
          <a:p>
            <a:pPr algn="ctr" eaLnBrk="1" hangingPunct="1">
              <a:defRPr/>
            </a:pPr>
            <a:r>
              <a:rPr lang="en-US" sz="4800" b="1" dirty="0" smtClean="0">
                <a:solidFill>
                  <a:srgbClr val="FF0000"/>
                </a:solidFill>
                <a:effectLst>
                  <a:glow rad="63500">
                    <a:schemeClr val="accent2">
                      <a:satMod val="175000"/>
                      <a:alpha val="40000"/>
                    </a:schemeClr>
                  </a:glow>
                  <a:outerShdw blurRad="38100" dist="38100" dir="2700000" algn="tl">
                    <a:srgbClr val="000000">
                      <a:alpha val="43137"/>
                    </a:srgbClr>
                  </a:outerShdw>
                </a:effectLst>
                <a:latin typeface="Cambria" pitchFamily="18" charset="0"/>
              </a:rPr>
              <a:t>FACILITY PERFORMANCE MANAGEMENT</a:t>
            </a:r>
          </a:p>
          <a:p>
            <a:pPr algn="ctr">
              <a:defRPr/>
            </a:pPr>
            <a:endParaRPr lang="en-US" sz="1200" b="1" i="1" dirty="0" smtClean="0">
              <a:solidFill>
                <a:srgbClr val="1C1C1C"/>
              </a:solidFill>
              <a:effectLst>
                <a:glow rad="63500">
                  <a:schemeClr val="accent2">
                    <a:satMod val="175000"/>
                    <a:alpha val="40000"/>
                  </a:schemeClr>
                </a:glow>
              </a:effectLst>
              <a:latin typeface="Cambria" pitchFamily="18" charset="0"/>
            </a:endParaRPr>
          </a:p>
          <a:p>
            <a:pPr algn="ctr">
              <a:defRPr/>
            </a:pPr>
            <a:r>
              <a:rPr lang="en-US" sz="2200" b="1" dirty="0" smtClean="0">
                <a:solidFill>
                  <a:srgbClr val="1C1C1C"/>
                </a:solidFill>
                <a:effectLst>
                  <a:glow rad="63500">
                    <a:schemeClr val="accent2">
                      <a:satMod val="175000"/>
                      <a:alpha val="40000"/>
                    </a:schemeClr>
                  </a:glow>
                </a:effectLst>
                <a:latin typeface="Cambria" pitchFamily="18" charset="0"/>
              </a:rPr>
              <a:t>28 </a:t>
            </a:r>
            <a:r>
              <a:rPr lang="en-US" sz="2200" b="1" dirty="0">
                <a:solidFill>
                  <a:srgbClr val="1C1C1C"/>
                </a:solidFill>
                <a:effectLst>
                  <a:glow rad="63500">
                    <a:schemeClr val="accent2">
                      <a:satMod val="175000"/>
                      <a:alpha val="40000"/>
                    </a:schemeClr>
                  </a:glow>
                </a:effectLst>
                <a:latin typeface="Cambria" pitchFamily="18" charset="0"/>
              </a:rPr>
              <a:t>October 2015</a:t>
            </a:r>
          </a:p>
          <a:p>
            <a:pPr algn="ctr" eaLnBrk="1" hangingPunct="1">
              <a:defRPr/>
            </a:pPr>
            <a:endParaRPr lang="en-US" sz="2400" b="1" i="1" dirty="0" smtClean="0">
              <a:solidFill>
                <a:srgbClr val="FF0000"/>
              </a:solidFill>
              <a:effectLst>
                <a:glow rad="63500">
                  <a:schemeClr val="accent2">
                    <a:satMod val="175000"/>
                    <a:alpha val="40000"/>
                  </a:schemeClr>
                </a:glow>
                <a:outerShdw blurRad="38100" dist="38100" dir="2700000" algn="tl">
                  <a:srgbClr val="000000">
                    <a:alpha val="43137"/>
                  </a:srgbClr>
                </a:outerShdw>
              </a:effectLst>
              <a:latin typeface="Cambria" pitchFamily="18" charset="0"/>
            </a:endParaRPr>
          </a:p>
          <a:p>
            <a:pPr algn="ctr" eaLnBrk="1" hangingPunct="1">
              <a:defRPr/>
            </a:pPr>
            <a:r>
              <a:rPr lang="en-US" sz="2200" b="1" i="1" dirty="0" smtClean="0">
                <a:solidFill>
                  <a:srgbClr val="996633"/>
                </a:solidFill>
                <a:effectLst>
                  <a:glow rad="63500">
                    <a:srgbClr val="EAEAEA">
                      <a:alpha val="40000"/>
                    </a:srgbClr>
                  </a:glow>
                  <a:outerShdw blurRad="38100" dist="38100" dir="2700000" algn="tl">
                    <a:srgbClr val="000000">
                      <a:alpha val="43137"/>
                    </a:srgbClr>
                  </a:outerShdw>
                </a:effectLst>
                <a:latin typeface="Cambria" pitchFamily="18" charset="0"/>
              </a:rPr>
              <a:t>Presented by:</a:t>
            </a:r>
          </a:p>
          <a:p>
            <a:pPr algn="ctr" eaLnBrk="1" hangingPunct="1">
              <a:defRPr/>
            </a:pPr>
            <a:r>
              <a:rPr lang="en-US" sz="3000" b="1" i="1" dirty="0" err="1" smtClean="0">
                <a:solidFill>
                  <a:srgbClr val="FFFFFF"/>
                </a:solidFill>
                <a:effectLst>
                  <a:glow rad="63500">
                    <a:schemeClr val="accent2">
                      <a:satMod val="175000"/>
                      <a:alpha val="40000"/>
                    </a:schemeClr>
                  </a:glow>
                  <a:outerShdw blurRad="38100" dist="38100" dir="2700000" algn="tl">
                    <a:srgbClr val="000000">
                      <a:alpha val="43137"/>
                    </a:srgbClr>
                  </a:outerShdw>
                </a:effectLst>
                <a:latin typeface="Cambria" pitchFamily="18" charset="0"/>
              </a:rPr>
              <a:t>Rusman</a:t>
            </a:r>
            <a:r>
              <a:rPr lang="en-US" sz="3000" b="1" i="1" dirty="0" smtClean="0">
                <a:solidFill>
                  <a:srgbClr val="FFFFFF"/>
                </a:solidFill>
                <a:effectLst>
                  <a:glow rad="63500">
                    <a:schemeClr val="accent2">
                      <a:satMod val="175000"/>
                      <a:alpha val="40000"/>
                    </a:schemeClr>
                  </a:glow>
                  <a:outerShdw blurRad="38100" dist="38100" dir="2700000" algn="tl">
                    <a:srgbClr val="000000">
                      <a:alpha val="43137"/>
                    </a:srgbClr>
                  </a:outerShdw>
                </a:effectLst>
                <a:latin typeface="Cambria" pitchFamily="18" charset="0"/>
              </a:rPr>
              <a:t> Md </a:t>
            </a:r>
            <a:r>
              <a:rPr lang="en-US" sz="3000" b="1" i="1" dirty="0" err="1" smtClean="0">
                <a:solidFill>
                  <a:srgbClr val="FFFFFF"/>
                </a:solidFill>
                <a:effectLst>
                  <a:glow rad="63500">
                    <a:schemeClr val="accent2">
                      <a:satMod val="175000"/>
                      <a:alpha val="40000"/>
                    </a:schemeClr>
                  </a:glow>
                  <a:outerShdw blurRad="38100" dist="38100" dir="2700000" algn="tl">
                    <a:srgbClr val="000000">
                      <a:alpha val="43137"/>
                    </a:srgbClr>
                  </a:outerShdw>
                </a:effectLst>
                <a:latin typeface="Cambria" pitchFamily="18" charset="0"/>
              </a:rPr>
              <a:t>Lizah</a:t>
            </a:r>
            <a:endParaRPr lang="en-US" sz="3000" b="1" i="1" dirty="0" smtClean="0">
              <a:solidFill>
                <a:srgbClr val="FFFFFF"/>
              </a:solidFill>
              <a:effectLst>
                <a:glow rad="63500">
                  <a:schemeClr val="accent2">
                    <a:satMod val="175000"/>
                    <a:alpha val="40000"/>
                  </a:schemeClr>
                </a:glow>
                <a:outerShdw blurRad="38100" dist="38100" dir="2700000" algn="tl">
                  <a:srgbClr val="000000">
                    <a:alpha val="43137"/>
                  </a:srgbClr>
                </a:outerShdw>
              </a:effectLst>
              <a:latin typeface="Cambria" pitchFamily="18" charset="0"/>
            </a:endParaRPr>
          </a:p>
          <a:p>
            <a:pPr algn="ctr" eaLnBrk="1" hangingPunct="1">
              <a:defRPr/>
            </a:pPr>
            <a:r>
              <a:rPr lang="en-US" sz="2400" b="1" i="1" dirty="0" smtClean="0">
                <a:solidFill>
                  <a:srgbClr val="FFFFFF"/>
                </a:solidFill>
                <a:effectLst>
                  <a:glow rad="63500">
                    <a:schemeClr val="accent2">
                      <a:satMod val="175000"/>
                      <a:alpha val="40000"/>
                    </a:schemeClr>
                  </a:glow>
                  <a:outerShdw blurRad="38100" dist="38100" dir="2700000" algn="tl">
                    <a:srgbClr val="000000">
                      <a:alpha val="43137"/>
                    </a:srgbClr>
                  </a:outerShdw>
                </a:effectLst>
                <a:latin typeface="Cambria" pitchFamily="18" charset="0"/>
              </a:rPr>
              <a:t>Operations Director</a:t>
            </a:r>
          </a:p>
          <a:p>
            <a:pPr algn="ctr" eaLnBrk="1" hangingPunct="1">
              <a:defRPr/>
            </a:pPr>
            <a:endParaRPr lang="en-US" sz="3300" b="1" i="1" dirty="0" smtClean="0">
              <a:solidFill>
                <a:srgbClr val="FF0000"/>
              </a:solidFill>
              <a:effectLst>
                <a:glow rad="63500">
                  <a:schemeClr val="accent2">
                    <a:satMod val="175000"/>
                    <a:alpha val="40000"/>
                  </a:schemeClr>
                </a:glow>
                <a:outerShdw blurRad="38100" dist="38100" dir="2700000" algn="tl">
                  <a:srgbClr val="000000">
                    <a:alpha val="43137"/>
                  </a:srgbClr>
                </a:outerShdw>
              </a:effectLst>
              <a:latin typeface="Cambria" pitchFamily="18" charset="0"/>
              <a:cs typeface="Arial" charset="0"/>
            </a:endParaRPr>
          </a:p>
          <a:p>
            <a:pPr algn="ctr" eaLnBrk="1" hangingPunct="1">
              <a:defRPr/>
            </a:pPr>
            <a:endParaRPr lang="en-US" sz="3300" b="1" i="1" dirty="0" smtClean="0">
              <a:solidFill>
                <a:srgbClr val="FF0000"/>
              </a:solidFill>
              <a:effectLst>
                <a:glow rad="63500">
                  <a:schemeClr val="accent2">
                    <a:satMod val="175000"/>
                    <a:alpha val="40000"/>
                  </a:schemeClr>
                </a:glow>
                <a:outerShdw blurRad="38100" dist="38100" dir="2700000" algn="tl">
                  <a:srgbClr val="000000">
                    <a:alpha val="43137"/>
                  </a:srgbClr>
                </a:outerShdw>
              </a:effectLst>
              <a:latin typeface="Cambria" pitchFamily="18" charset="0"/>
              <a:cs typeface="Arial" charset="0"/>
            </a:endParaRPr>
          </a:p>
        </p:txBody>
      </p:sp>
      <p:pic>
        <p:nvPicPr>
          <p:cNvPr id="5" name="Picture 4"/>
          <p:cNvPicPr>
            <a:picLocks noChangeAspect="1"/>
          </p:cNvPicPr>
          <p:nvPr/>
        </p:nvPicPr>
        <p:blipFill>
          <a:blip r:embed="rId2"/>
          <a:stretch>
            <a:fillRect/>
          </a:stretch>
        </p:blipFill>
        <p:spPr>
          <a:xfrm>
            <a:off x="3323335" y="5954134"/>
            <a:ext cx="2824208" cy="624584"/>
          </a:xfrm>
          <a:prstGeom prst="rect">
            <a:avLst/>
          </a:prstGeom>
          <a:effectLst>
            <a:glow rad="101600">
              <a:srgbClr val="EAEAEA">
                <a:alpha val="40000"/>
              </a:srgbClr>
            </a:glow>
          </a:effectLst>
        </p:spPr>
      </p:pic>
      <p:pic>
        <p:nvPicPr>
          <p:cNvPr id="6" name="Picture 12" descr="jkr"/>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037334" y="109052"/>
            <a:ext cx="1819329" cy="1232952"/>
          </a:xfrm>
          <a:prstGeom prst="rect">
            <a:avLst/>
          </a:prstGeom>
          <a:noFill/>
          <a:ln w="9525">
            <a:noFill/>
            <a:miter lim="800000"/>
            <a:headEnd/>
            <a:tailEnd/>
          </a:ln>
        </p:spPr>
      </p:pic>
    </p:spTree>
    <p:extLst>
      <p:ext uri="{BB962C8B-B14F-4D97-AF65-F5344CB8AC3E}">
        <p14:creationId xmlns:p14="http://schemas.microsoft.com/office/powerpoint/2010/main" val="2861822245"/>
      </p:ext>
    </p:extLst>
  </p:cSld>
  <p:clrMapOvr>
    <a:masterClrMapping/>
  </p:clrMapOvr>
  <p:transition xmlns:p14="http://schemas.microsoft.com/office/powerpoint/2010/main">
    <p:zoom/>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395783" y="545910"/>
            <a:ext cx="9271045" cy="478533"/>
          </a:xfrm>
          <a:prstGeom prst="rect">
            <a:avLst/>
          </a:prstGeom>
          <a:noFill/>
          <a:ln w="9525">
            <a:noFill/>
            <a:miter lim="800000"/>
            <a:headEnd/>
            <a:tailEnd/>
          </a:ln>
        </p:spPr>
        <p:txBody>
          <a:bodyPr wrap="square">
            <a:spAutoFit/>
          </a:bodyPr>
          <a:lstStyle/>
          <a:p>
            <a:r>
              <a:rPr lang="en-MY" sz="2400" b="1" dirty="0" smtClean="0">
                <a:solidFill>
                  <a:srgbClr val="0000CC"/>
                </a:solidFill>
                <a:latin typeface="Verdana" pitchFamily="34" charset="0"/>
              </a:rPr>
              <a:t>KPI and Ascertained Performance Deduction (APD)</a:t>
            </a:r>
            <a:endParaRPr lang="en-MY" sz="2400" b="1" dirty="0">
              <a:solidFill>
                <a:srgbClr val="0000CC"/>
              </a:solidFill>
              <a:latin typeface="Verdana" pitchFamily="34" charset="0"/>
            </a:endParaRPr>
          </a:p>
        </p:txBody>
      </p:sp>
      <p:sp>
        <p:nvSpPr>
          <p:cNvPr id="4" name="Rectangle 4"/>
          <p:cNvSpPr>
            <a:spLocks noChangeArrowheads="1"/>
          </p:cNvSpPr>
          <p:nvPr/>
        </p:nvSpPr>
        <p:spPr bwMode="auto">
          <a:xfrm>
            <a:off x="591598" y="1450301"/>
            <a:ext cx="8700872" cy="1785104"/>
          </a:xfrm>
          <a:prstGeom prst="rect">
            <a:avLst/>
          </a:prstGeom>
          <a:noFill/>
          <a:ln w="9525">
            <a:noFill/>
            <a:miter lim="800000"/>
            <a:headEnd/>
            <a:tailEnd/>
          </a:ln>
        </p:spPr>
        <p:txBody>
          <a:bodyPr wrap="square" anchor="ctr">
            <a:spAutoFit/>
          </a:bodyPr>
          <a:lstStyle/>
          <a:p>
            <a:pPr algn="just"/>
            <a:r>
              <a:rPr lang="en-US" sz="2200" b="1" dirty="0" smtClean="0">
                <a:solidFill>
                  <a:srgbClr val="0000CC"/>
                </a:solidFill>
                <a:latin typeface="Verdana" pitchFamily="34" charset="0"/>
              </a:rPr>
              <a:t>Level of Performance</a:t>
            </a:r>
          </a:p>
          <a:p>
            <a:pPr algn="just"/>
            <a:endParaRPr lang="en-US" sz="2200" dirty="0" smtClean="0">
              <a:latin typeface="Verdana" pitchFamily="34" charset="0"/>
            </a:endParaRPr>
          </a:p>
          <a:p>
            <a:pPr algn="just"/>
            <a:r>
              <a:rPr lang="en-US" sz="2200" dirty="0" smtClean="0">
                <a:latin typeface="Verdana" pitchFamily="34" charset="0"/>
              </a:rPr>
              <a:t>“The Contractor shall perform the Services according to the provision of the Contract and comply with the standard specified in the Key Performance Indicators…………”</a:t>
            </a:r>
          </a:p>
        </p:txBody>
      </p:sp>
      <p:sp>
        <p:nvSpPr>
          <p:cNvPr id="5" name="Rectangle 4"/>
          <p:cNvSpPr>
            <a:spLocks noChangeArrowheads="1"/>
          </p:cNvSpPr>
          <p:nvPr/>
        </p:nvSpPr>
        <p:spPr bwMode="auto">
          <a:xfrm>
            <a:off x="591598" y="3431324"/>
            <a:ext cx="8700872" cy="2123658"/>
          </a:xfrm>
          <a:prstGeom prst="rect">
            <a:avLst/>
          </a:prstGeom>
          <a:noFill/>
          <a:ln w="9525">
            <a:noFill/>
            <a:miter lim="800000"/>
            <a:headEnd/>
            <a:tailEnd/>
          </a:ln>
        </p:spPr>
        <p:txBody>
          <a:bodyPr wrap="square" anchor="ctr">
            <a:spAutoFit/>
          </a:bodyPr>
          <a:lstStyle/>
          <a:p>
            <a:pPr algn="just"/>
            <a:r>
              <a:rPr lang="en-US" sz="2200" b="1" dirty="0" smtClean="0">
                <a:solidFill>
                  <a:srgbClr val="0000CC"/>
                </a:solidFill>
                <a:latin typeface="Verdana" pitchFamily="34" charset="0"/>
              </a:rPr>
              <a:t>APD</a:t>
            </a:r>
          </a:p>
          <a:p>
            <a:pPr algn="just"/>
            <a:endParaRPr lang="en-US" sz="2200" dirty="0">
              <a:latin typeface="Verdana" pitchFamily="34" charset="0"/>
            </a:endParaRPr>
          </a:p>
          <a:p>
            <a:pPr algn="just"/>
            <a:r>
              <a:rPr lang="en-US" sz="2200" dirty="0" smtClean="0">
                <a:latin typeface="Verdana" pitchFamily="34" charset="0"/>
              </a:rPr>
              <a:t>“Hence, the Parties agree that if the Contractor fails to meet the standard in KPI, the Government shall (without prejudice to its other remedies in and arising out of this Contract) deduct a sum calculated…………”</a:t>
            </a:r>
          </a:p>
        </p:txBody>
      </p:sp>
    </p:spTree>
    <p:extLst>
      <p:ext uri="{BB962C8B-B14F-4D97-AF65-F5344CB8AC3E}">
        <p14:creationId xmlns:p14="http://schemas.microsoft.com/office/powerpoint/2010/main" val="860744661"/>
      </p:ext>
    </p:extLst>
  </p:cSld>
  <p:clrMapOvr>
    <a:masterClrMapping/>
  </p:clrMapOvr>
  <p:transition xmlns:p14="http://schemas.microsoft.com/office/powerpoint/2010/main">
    <p:zoom/>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4294967295"/>
            <p:extLst>
              <p:ext uri="{D42A27DB-BD31-4B8C-83A1-F6EECF244321}">
                <p14:modId xmlns:p14="http://schemas.microsoft.com/office/powerpoint/2010/main" val="2939725020"/>
              </p:ext>
            </p:extLst>
          </p:nvPr>
        </p:nvGraphicFramePr>
        <p:xfrm>
          <a:off x="78154" y="561522"/>
          <a:ext cx="9710616" cy="5655801"/>
        </p:xfrm>
        <a:graphic>
          <a:graphicData uri="http://schemas.openxmlformats.org/drawingml/2006/table">
            <a:tbl>
              <a:tblPr firstRow="1" bandRow="1">
                <a:tableStyleId>{FABFCF23-3B69-468F-B69F-88F6DE6A72F2}</a:tableStyleId>
              </a:tblPr>
              <a:tblGrid>
                <a:gridCol w="985538"/>
                <a:gridCol w="5206444"/>
                <a:gridCol w="3518634"/>
              </a:tblGrid>
              <a:tr h="607499">
                <a:tc>
                  <a:txBody>
                    <a:bodyPr/>
                    <a:lstStyle/>
                    <a:p>
                      <a:pPr algn="ctr"/>
                      <a:r>
                        <a:rPr lang="en-US" sz="1700" dirty="0" smtClean="0">
                          <a:latin typeface="Verdana" panose="020B0604030504040204" pitchFamily="34" charset="0"/>
                          <a:ea typeface="Verdana" panose="020B0604030504040204" pitchFamily="34" charset="0"/>
                          <a:cs typeface="Verdana" panose="020B0604030504040204" pitchFamily="34" charset="0"/>
                        </a:rPr>
                        <a:t>KPI No.</a:t>
                      </a:r>
                      <a:endParaRPr lang="en-MY" sz="17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74295" marR="74295"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700" dirty="0" smtClean="0">
                          <a:latin typeface="Verdana" panose="020B0604030504040204" pitchFamily="34" charset="0"/>
                          <a:ea typeface="Verdana" panose="020B0604030504040204" pitchFamily="34" charset="0"/>
                          <a:cs typeface="Verdana" panose="020B0604030504040204" pitchFamily="34" charset="0"/>
                        </a:rPr>
                        <a:t>PERFORMANCE</a:t>
                      </a:r>
                      <a:r>
                        <a:rPr lang="en-US" sz="1700" baseline="0" dirty="0" smtClean="0">
                          <a:latin typeface="Verdana" panose="020B0604030504040204" pitchFamily="34" charset="0"/>
                          <a:ea typeface="Verdana" panose="020B0604030504040204" pitchFamily="34" charset="0"/>
                          <a:cs typeface="Verdana" panose="020B0604030504040204" pitchFamily="34" charset="0"/>
                        </a:rPr>
                        <a:t> KPI</a:t>
                      </a:r>
                      <a:endParaRPr lang="en-MY" sz="17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74295" marR="74295"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700" dirty="0" smtClean="0">
                          <a:latin typeface="Verdana" panose="020B0604030504040204" pitchFamily="34" charset="0"/>
                          <a:ea typeface="Verdana" panose="020B0604030504040204" pitchFamily="34" charset="0"/>
                          <a:cs typeface="Verdana" panose="020B0604030504040204" pitchFamily="34" charset="0"/>
                        </a:rPr>
                        <a:t>BASED </a:t>
                      </a:r>
                      <a:r>
                        <a:rPr lang="en-US" sz="1700" baseline="0" dirty="0" smtClean="0">
                          <a:latin typeface="Verdana" panose="020B0604030504040204" pitchFamily="34" charset="0"/>
                          <a:ea typeface="Verdana" panose="020B0604030504040204" pitchFamily="34" charset="0"/>
                          <a:cs typeface="Verdana" panose="020B0604030504040204" pitchFamily="34" charset="0"/>
                        </a:rPr>
                        <a:t> KPI</a:t>
                      </a:r>
                      <a:endParaRPr lang="en-MY" sz="17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74295" marR="74295"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65687">
                <a:tc>
                  <a:txBody>
                    <a:bodyPr/>
                    <a:lstStyle/>
                    <a:p>
                      <a:pPr algn="ctr"/>
                      <a:r>
                        <a:rPr lang="en-US" sz="1700" dirty="0" smtClean="0">
                          <a:latin typeface="Verdana" panose="020B0604030504040204" pitchFamily="34" charset="0"/>
                          <a:ea typeface="Verdana" panose="020B0604030504040204" pitchFamily="34" charset="0"/>
                          <a:cs typeface="Verdana" panose="020B0604030504040204" pitchFamily="34" charset="0"/>
                        </a:rPr>
                        <a:t>1</a:t>
                      </a:r>
                      <a:endParaRPr lang="en-MY" sz="1700" b="1" dirty="0">
                        <a:latin typeface="Verdana" panose="020B0604030504040204" pitchFamily="34" charset="0"/>
                        <a:ea typeface="Verdana" panose="020B0604030504040204" pitchFamily="34" charset="0"/>
                        <a:cs typeface="Verdana" panose="020B0604030504040204" pitchFamily="34" charset="0"/>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700" dirty="0" smtClean="0">
                          <a:latin typeface="Verdana" panose="020B0604030504040204" pitchFamily="34" charset="0"/>
                          <a:ea typeface="Verdana" panose="020B0604030504040204" pitchFamily="34" charset="0"/>
                          <a:cs typeface="Verdana" panose="020B0604030504040204" pitchFamily="34" charset="0"/>
                        </a:rPr>
                        <a:t>Planned</a:t>
                      </a:r>
                      <a:r>
                        <a:rPr lang="en-US" sz="1700" baseline="0" dirty="0" smtClean="0">
                          <a:latin typeface="Verdana" panose="020B0604030504040204" pitchFamily="34" charset="0"/>
                          <a:ea typeface="Verdana" panose="020B0604030504040204" pitchFamily="34" charset="0"/>
                          <a:cs typeface="Verdana" panose="020B0604030504040204" pitchFamily="34" charset="0"/>
                        </a:rPr>
                        <a:t> PM, Housekeeping, Landscaping &amp; Pest Control Scheduling. Scheduling Corrective Maintenance</a:t>
                      </a:r>
                      <a:endParaRPr lang="en-MY" sz="1700" dirty="0">
                        <a:latin typeface="Verdana" panose="020B0604030504040204" pitchFamily="34" charset="0"/>
                        <a:ea typeface="Verdana" panose="020B0604030504040204" pitchFamily="34" charset="0"/>
                        <a:cs typeface="Verdana" panose="020B0604030504040204" pitchFamily="34" charset="0"/>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8">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latin typeface="Verdana" panose="020B0604030504040204" pitchFamily="34" charset="0"/>
                          <a:ea typeface="Verdana" panose="020B0604030504040204" pitchFamily="34" charset="0"/>
                          <a:cs typeface="Verdana" panose="020B0604030504040204" pitchFamily="34" charset="0"/>
                        </a:rPr>
                        <a:t>Performance Based </a:t>
                      </a:r>
                      <a:r>
                        <a:rPr lang="en-US" sz="1700" baseline="0" dirty="0" smtClean="0">
                          <a:latin typeface="Verdana" panose="020B0604030504040204" pitchFamily="34" charset="0"/>
                          <a:ea typeface="Verdana" panose="020B0604030504040204" pitchFamily="34" charset="0"/>
                          <a:cs typeface="Verdana" panose="020B0604030504040204" pitchFamily="34" charset="0"/>
                        </a:rPr>
                        <a:t>KPI</a:t>
                      </a:r>
                      <a:endParaRPr lang="en-MY" sz="17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74295" marR="74295"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9302">
                <a:tc>
                  <a:txBody>
                    <a:bodyPr/>
                    <a:lstStyle/>
                    <a:p>
                      <a:pPr algn="ctr"/>
                      <a:r>
                        <a:rPr lang="en-US" sz="1700" dirty="0" smtClean="0">
                          <a:latin typeface="Verdana" panose="020B0604030504040204" pitchFamily="34" charset="0"/>
                          <a:ea typeface="Verdana" panose="020B0604030504040204" pitchFamily="34" charset="0"/>
                          <a:cs typeface="Verdana" panose="020B0604030504040204" pitchFamily="34" charset="0"/>
                        </a:rPr>
                        <a:t>2</a:t>
                      </a:r>
                      <a:endParaRPr lang="en-MY" sz="1700" b="1" dirty="0">
                        <a:latin typeface="Verdana" panose="020B0604030504040204" pitchFamily="34" charset="0"/>
                        <a:ea typeface="Verdana" panose="020B0604030504040204" pitchFamily="34" charset="0"/>
                        <a:cs typeface="Verdana" panose="020B0604030504040204" pitchFamily="34" charset="0"/>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700" dirty="0" smtClean="0">
                          <a:latin typeface="Verdana" panose="020B0604030504040204" pitchFamily="34" charset="0"/>
                          <a:ea typeface="Verdana" panose="020B0604030504040204" pitchFamily="34" charset="0"/>
                          <a:cs typeface="Verdana" panose="020B0604030504040204" pitchFamily="34" charset="0"/>
                        </a:rPr>
                        <a:t>Service</a:t>
                      </a:r>
                      <a:r>
                        <a:rPr lang="en-US" sz="1700" baseline="0" dirty="0" smtClean="0">
                          <a:latin typeface="Verdana" panose="020B0604030504040204" pitchFamily="34" charset="0"/>
                          <a:ea typeface="Verdana" panose="020B0604030504040204" pitchFamily="34" charset="0"/>
                          <a:cs typeface="Verdana" panose="020B0604030504040204" pitchFamily="34" charset="0"/>
                        </a:rPr>
                        <a:t> Request</a:t>
                      </a:r>
                      <a:endParaRPr lang="en-MY" sz="1700" dirty="0">
                        <a:latin typeface="Verdana" panose="020B0604030504040204" pitchFamily="34" charset="0"/>
                        <a:ea typeface="Verdana" panose="020B0604030504040204" pitchFamily="34" charset="0"/>
                        <a:cs typeface="Verdana" panose="020B0604030504040204" pitchFamily="34" charset="0"/>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MY" dirty="0">
                        <a:latin typeface="Verdana" panose="020B0604030504040204" pitchFamily="34" charset="0"/>
                        <a:ea typeface="Verdana" panose="020B0604030504040204" pitchFamily="34" charset="0"/>
                        <a:cs typeface="Verdana" panose="020B0604030504040204" pitchFamily="34" charset="0"/>
                      </a:endParaRPr>
                    </a:p>
                  </a:txBody>
                  <a:tcPr/>
                </a:tc>
              </a:tr>
              <a:tr h="399302">
                <a:tc>
                  <a:txBody>
                    <a:bodyPr/>
                    <a:lstStyle/>
                    <a:p>
                      <a:pPr algn="ctr"/>
                      <a:r>
                        <a:rPr lang="en-US" sz="1700" dirty="0" smtClean="0">
                          <a:latin typeface="Verdana" panose="020B0604030504040204" pitchFamily="34" charset="0"/>
                          <a:ea typeface="Verdana" panose="020B0604030504040204" pitchFamily="34" charset="0"/>
                          <a:cs typeface="Verdana" panose="020B0604030504040204" pitchFamily="34" charset="0"/>
                        </a:rPr>
                        <a:t>3</a:t>
                      </a:r>
                      <a:endParaRPr lang="en-MY" sz="1700" b="1" dirty="0">
                        <a:latin typeface="Verdana" panose="020B0604030504040204" pitchFamily="34" charset="0"/>
                        <a:ea typeface="Verdana" panose="020B0604030504040204" pitchFamily="34" charset="0"/>
                        <a:cs typeface="Verdana" panose="020B0604030504040204" pitchFamily="34" charset="0"/>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700" dirty="0" smtClean="0">
                          <a:latin typeface="Verdana" panose="020B0604030504040204" pitchFamily="34" charset="0"/>
                          <a:ea typeface="Verdana" panose="020B0604030504040204" pitchFamily="34" charset="0"/>
                          <a:cs typeface="Verdana" panose="020B0604030504040204" pitchFamily="34" charset="0"/>
                        </a:rPr>
                        <a:t>Customer</a:t>
                      </a:r>
                      <a:r>
                        <a:rPr lang="en-US" sz="1700" baseline="0" dirty="0" smtClean="0">
                          <a:latin typeface="Verdana" panose="020B0604030504040204" pitchFamily="34" charset="0"/>
                          <a:ea typeface="Verdana" panose="020B0604030504040204" pitchFamily="34" charset="0"/>
                          <a:cs typeface="Verdana" panose="020B0604030504040204" pitchFamily="34" charset="0"/>
                        </a:rPr>
                        <a:t> Satisfaction</a:t>
                      </a:r>
                      <a:endParaRPr lang="en-MY" sz="1700" dirty="0">
                        <a:latin typeface="Verdana" panose="020B0604030504040204" pitchFamily="34" charset="0"/>
                        <a:ea typeface="Verdana" panose="020B0604030504040204" pitchFamily="34" charset="0"/>
                        <a:cs typeface="Verdana" panose="020B0604030504040204" pitchFamily="34" charset="0"/>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MY" dirty="0">
                        <a:latin typeface="Verdana" panose="020B0604030504040204" pitchFamily="34" charset="0"/>
                        <a:ea typeface="Verdana" panose="020B0604030504040204" pitchFamily="34" charset="0"/>
                        <a:cs typeface="Verdana" panose="020B0604030504040204" pitchFamily="34" charset="0"/>
                      </a:endParaRPr>
                    </a:p>
                  </a:txBody>
                  <a:tcPr/>
                </a:tc>
              </a:tr>
              <a:tr h="399302">
                <a:tc>
                  <a:txBody>
                    <a:bodyPr/>
                    <a:lstStyle/>
                    <a:p>
                      <a:pPr algn="ctr"/>
                      <a:r>
                        <a:rPr lang="en-US" sz="1700" dirty="0" smtClean="0">
                          <a:latin typeface="Verdana" panose="020B0604030504040204" pitchFamily="34" charset="0"/>
                          <a:ea typeface="Verdana" panose="020B0604030504040204" pitchFamily="34" charset="0"/>
                          <a:cs typeface="Verdana" panose="020B0604030504040204" pitchFamily="34" charset="0"/>
                        </a:rPr>
                        <a:t>4</a:t>
                      </a:r>
                      <a:endParaRPr lang="en-MY" sz="1700" b="1" dirty="0">
                        <a:latin typeface="Verdana" panose="020B0604030504040204" pitchFamily="34" charset="0"/>
                        <a:ea typeface="Verdana" panose="020B0604030504040204" pitchFamily="34" charset="0"/>
                        <a:cs typeface="Verdana" panose="020B0604030504040204" pitchFamily="34" charset="0"/>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700" dirty="0" smtClean="0">
                          <a:latin typeface="Verdana" panose="020B0604030504040204" pitchFamily="34" charset="0"/>
                          <a:ea typeface="Verdana" panose="020B0604030504040204" pitchFamily="34" charset="0"/>
                          <a:cs typeface="Verdana" panose="020B0604030504040204" pitchFamily="34" charset="0"/>
                        </a:rPr>
                        <a:t>Complaint</a:t>
                      </a:r>
                      <a:r>
                        <a:rPr lang="en-US" sz="1700" baseline="0" dirty="0" smtClean="0">
                          <a:latin typeface="Verdana" panose="020B0604030504040204" pitchFamily="34" charset="0"/>
                          <a:ea typeface="Verdana" panose="020B0604030504040204" pitchFamily="34" charset="0"/>
                          <a:cs typeface="Verdana" panose="020B0604030504040204" pitchFamily="34" charset="0"/>
                        </a:rPr>
                        <a:t> on Services</a:t>
                      </a:r>
                      <a:endParaRPr lang="en-MY" sz="1700" dirty="0">
                        <a:latin typeface="Verdana" panose="020B0604030504040204" pitchFamily="34" charset="0"/>
                        <a:ea typeface="Verdana" panose="020B0604030504040204" pitchFamily="34" charset="0"/>
                        <a:cs typeface="Verdana" panose="020B0604030504040204" pitchFamily="34" charset="0"/>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MY" dirty="0">
                        <a:latin typeface="Verdana" panose="020B0604030504040204" pitchFamily="34" charset="0"/>
                        <a:ea typeface="Verdana" panose="020B0604030504040204" pitchFamily="34" charset="0"/>
                        <a:cs typeface="Verdana" panose="020B0604030504040204" pitchFamily="34" charset="0"/>
                      </a:endParaRPr>
                    </a:p>
                  </a:txBody>
                  <a:tcPr/>
                </a:tc>
              </a:tr>
              <a:tr h="399302">
                <a:tc>
                  <a:txBody>
                    <a:bodyPr/>
                    <a:lstStyle/>
                    <a:p>
                      <a:pPr algn="ctr"/>
                      <a:r>
                        <a:rPr lang="en-US" sz="1700" dirty="0" smtClean="0">
                          <a:latin typeface="Verdana" panose="020B0604030504040204" pitchFamily="34" charset="0"/>
                          <a:ea typeface="Verdana" panose="020B0604030504040204" pitchFamily="34" charset="0"/>
                          <a:cs typeface="Verdana" panose="020B0604030504040204" pitchFamily="34" charset="0"/>
                        </a:rPr>
                        <a:t>5</a:t>
                      </a:r>
                      <a:endParaRPr lang="en-MY" sz="1700" b="1" dirty="0">
                        <a:latin typeface="Verdana" panose="020B0604030504040204" pitchFamily="34" charset="0"/>
                        <a:ea typeface="Verdana" panose="020B0604030504040204" pitchFamily="34" charset="0"/>
                        <a:cs typeface="Verdana" panose="020B0604030504040204" pitchFamily="34" charset="0"/>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700" dirty="0" smtClean="0">
                          <a:latin typeface="Verdana" panose="020B0604030504040204" pitchFamily="34" charset="0"/>
                          <a:ea typeface="Verdana" panose="020B0604030504040204" pitchFamily="34" charset="0"/>
                          <a:cs typeface="Verdana" panose="020B0604030504040204" pitchFamily="34" charset="0"/>
                        </a:rPr>
                        <a:t>Recurring Complaint on attended WO</a:t>
                      </a:r>
                      <a:endParaRPr lang="en-MY" sz="1700" dirty="0">
                        <a:latin typeface="Verdana" panose="020B0604030504040204" pitchFamily="34" charset="0"/>
                        <a:ea typeface="Verdana" panose="020B0604030504040204" pitchFamily="34" charset="0"/>
                        <a:cs typeface="Verdana" panose="020B0604030504040204" pitchFamily="34" charset="0"/>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MY" dirty="0">
                        <a:latin typeface="Verdana" panose="020B0604030504040204" pitchFamily="34" charset="0"/>
                        <a:ea typeface="Verdana" panose="020B0604030504040204" pitchFamily="34" charset="0"/>
                        <a:cs typeface="Verdana" panose="020B0604030504040204" pitchFamily="34" charset="0"/>
                      </a:endParaRPr>
                    </a:p>
                  </a:txBody>
                  <a:tcPr/>
                </a:tc>
              </a:tr>
              <a:tr h="399302">
                <a:tc>
                  <a:txBody>
                    <a:bodyPr/>
                    <a:lstStyle/>
                    <a:p>
                      <a:pPr algn="ctr"/>
                      <a:r>
                        <a:rPr lang="en-US" sz="1700" dirty="0" smtClean="0">
                          <a:latin typeface="Verdana" panose="020B0604030504040204" pitchFamily="34" charset="0"/>
                          <a:ea typeface="Verdana" panose="020B0604030504040204" pitchFamily="34" charset="0"/>
                          <a:cs typeface="Verdana" panose="020B0604030504040204" pitchFamily="34" charset="0"/>
                        </a:rPr>
                        <a:t>6</a:t>
                      </a:r>
                      <a:endParaRPr lang="en-MY" sz="1700" b="1" dirty="0">
                        <a:latin typeface="Verdana" panose="020B0604030504040204" pitchFamily="34" charset="0"/>
                        <a:ea typeface="Verdana" panose="020B0604030504040204" pitchFamily="34" charset="0"/>
                        <a:cs typeface="Verdana" panose="020B0604030504040204" pitchFamily="34" charset="0"/>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700" dirty="0" smtClean="0">
                          <a:latin typeface="Verdana" panose="020B0604030504040204" pitchFamily="34" charset="0"/>
                          <a:ea typeface="Verdana" panose="020B0604030504040204" pitchFamily="34" charset="0"/>
                          <a:cs typeface="Verdana" panose="020B0604030504040204" pitchFamily="34" charset="0"/>
                        </a:rPr>
                        <a:t>Quality</a:t>
                      </a:r>
                      <a:r>
                        <a:rPr lang="en-US" sz="1700" baseline="0" dirty="0" smtClean="0">
                          <a:latin typeface="Verdana" panose="020B0604030504040204" pitchFamily="34" charset="0"/>
                          <a:ea typeface="Verdana" panose="020B0604030504040204" pitchFamily="34" charset="0"/>
                          <a:cs typeface="Verdana" panose="020B0604030504040204" pitchFamily="34" charset="0"/>
                        </a:rPr>
                        <a:t> of Service Delivery Workmanship</a:t>
                      </a:r>
                      <a:endParaRPr lang="en-MY" sz="1700" dirty="0">
                        <a:latin typeface="Verdana" panose="020B0604030504040204" pitchFamily="34" charset="0"/>
                        <a:ea typeface="Verdana" panose="020B0604030504040204" pitchFamily="34" charset="0"/>
                        <a:cs typeface="Verdana" panose="020B0604030504040204" pitchFamily="34" charset="0"/>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MY" dirty="0">
                        <a:latin typeface="Verdana" panose="020B0604030504040204" pitchFamily="34" charset="0"/>
                        <a:ea typeface="Verdana" panose="020B0604030504040204" pitchFamily="34" charset="0"/>
                        <a:cs typeface="Verdana" panose="020B0604030504040204" pitchFamily="34" charset="0"/>
                      </a:endParaRPr>
                    </a:p>
                  </a:txBody>
                  <a:tcPr/>
                </a:tc>
              </a:tr>
              <a:tr h="593903">
                <a:tc>
                  <a:txBody>
                    <a:bodyPr/>
                    <a:lstStyle/>
                    <a:p>
                      <a:pPr algn="ctr"/>
                      <a:r>
                        <a:rPr lang="en-US" sz="1700" dirty="0" smtClean="0">
                          <a:latin typeface="Verdana" panose="020B0604030504040204" pitchFamily="34" charset="0"/>
                          <a:ea typeface="Verdana" panose="020B0604030504040204" pitchFamily="34" charset="0"/>
                          <a:cs typeface="Verdana" panose="020B0604030504040204" pitchFamily="34" charset="0"/>
                        </a:rPr>
                        <a:t>7</a:t>
                      </a:r>
                      <a:endParaRPr lang="en-MY" sz="1700" b="1" dirty="0">
                        <a:latin typeface="Verdana" panose="020B0604030504040204" pitchFamily="34" charset="0"/>
                        <a:ea typeface="Verdana" panose="020B0604030504040204" pitchFamily="34" charset="0"/>
                        <a:cs typeface="Verdana" panose="020B0604030504040204" pitchFamily="34" charset="0"/>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700" dirty="0" smtClean="0">
                          <a:latin typeface="Verdana" panose="020B0604030504040204" pitchFamily="34" charset="0"/>
                          <a:ea typeface="Verdana" panose="020B0604030504040204" pitchFamily="34" charset="0"/>
                          <a:cs typeface="Verdana" panose="020B0604030504040204" pitchFamily="34" charset="0"/>
                        </a:rPr>
                        <a:t>Timely</a:t>
                      </a:r>
                      <a:r>
                        <a:rPr lang="en-US" sz="1700" baseline="0" dirty="0" smtClean="0">
                          <a:latin typeface="Verdana" panose="020B0604030504040204" pitchFamily="34" charset="0"/>
                          <a:ea typeface="Verdana" panose="020B0604030504040204" pitchFamily="34" charset="0"/>
                          <a:cs typeface="Verdana" panose="020B0604030504040204" pitchFamily="34" charset="0"/>
                        </a:rPr>
                        <a:t> and Accurate Submission of Reports</a:t>
                      </a:r>
                      <a:endParaRPr lang="en-MY" sz="1700" dirty="0">
                        <a:latin typeface="Verdana" panose="020B0604030504040204" pitchFamily="34" charset="0"/>
                        <a:ea typeface="Verdana" panose="020B0604030504040204" pitchFamily="34" charset="0"/>
                        <a:cs typeface="Verdana" panose="020B0604030504040204" pitchFamily="34" charset="0"/>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MY" dirty="0">
                        <a:latin typeface="Verdana" panose="020B0604030504040204" pitchFamily="34" charset="0"/>
                        <a:ea typeface="Verdana" panose="020B0604030504040204" pitchFamily="34" charset="0"/>
                        <a:cs typeface="Verdana" panose="020B0604030504040204" pitchFamily="34" charset="0"/>
                      </a:endParaRPr>
                    </a:p>
                  </a:txBody>
                  <a:tcPr/>
                </a:tc>
              </a:tr>
              <a:tr h="399302">
                <a:tc>
                  <a:txBody>
                    <a:bodyPr/>
                    <a:lstStyle/>
                    <a:p>
                      <a:pPr algn="ctr"/>
                      <a:r>
                        <a:rPr lang="en-US" sz="1700" dirty="0" smtClean="0">
                          <a:latin typeface="Verdana" panose="020B0604030504040204" pitchFamily="34" charset="0"/>
                          <a:ea typeface="Verdana" panose="020B0604030504040204" pitchFamily="34" charset="0"/>
                          <a:cs typeface="Verdana" panose="020B0604030504040204" pitchFamily="34" charset="0"/>
                        </a:rPr>
                        <a:t>8</a:t>
                      </a:r>
                      <a:endParaRPr lang="en-MY" sz="1700" b="1" dirty="0">
                        <a:latin typeface="Verdana" panose="020B0604030504040204" pitchFamily="34" charset="0"/>
                        <a:ea typeface="Verdana" panose="020B0604030504040204" pitchFamily="34" charset="0"/>
                        <a:cs typeface="Verdana" panose="020B0604030504040204" pitchFamily="34" charset="0"/>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700" dirty="0" smtClean="0">
                          <a:latin typeface="Verdana" panose="020B0604030504040204" pitchFamily="34" charset="0"/>
                          <a:ea typeface="Verdana" panose="020B0604030504040204" pitchFamily="34" charset="0"/>
                          <a:cs typeface="Verdana" panose="020B0604030504040204" pitchFamily="34" charset="0"/>
                        </a:rPr>
                        <a:t>Injury</a:t>
                      </a:r>
                      <a:r>
                        <a:rPr lang="en-US" sz="1700" baseline="0" dirty="0" smtClean="0">
                          <a:latin typeface="Verdana" panose="020B0604030504040204" pitchFamily="34" charset="0"/>
                          <a:ea typeface="Verdana" panose="020B0604030504040204" pitchFamily="34" charset="0"/>
                          <a:cs typeface="Verdana" panose="020B0604030504040204" pitchFamily="34" charset="0"/>
                        </a:rPr>
                        <a:t> Due to Improper Maintenance</a:t>
                      </a:r>
                      <a:endParaRPr lang="en-MY" sz="1700" dirty="0">
                        <a:latin typeface="Verdana" panose="020B0604030504040204" pitchFamily="34" charset="0"/>
                        <a:ea typeface="Verdana" panose="020B0604030504040204" pitchFamily="34" charset="0"/>
                        <a:cs typeface="Verdana" panose="020B0604030504040204" pitchFamily="34" charset="0"/>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MY" dirty="0">
                        <a:latin typeface="Verdana" panose="020B0604030504040204" pitchFamily="34" charset="0"/>
                        <a:ea typeface="Verdana" panose="020B0604030504040204" pitchFamily="34" charset="0"/>
                        <a:cs typeface="Verdana" panose="020B0604030504040204" pitchFamily="34" charset="0"/>
                      </a:endParaRPr>
                    </a:p>
                  </a:txBody>
                  <a:tcPr/>
                </a:tc>
              </a:tr>
              <a:tr h="593903">
                <a:tc>
                  <a:txBody>
                    <a:bodyPr/>
                    <a:lstStyle/>
                    <a:p>
                      <a:pPr algn="ctr"/>
                      <a:r>
                        <a:rPr lang="en-US" sz="1700" dirty="0" smtClean="0">
                          <a:latin typeface="Verdana" panose="020B0604030504040204" pitchFamily="34" charset="0"/>
                          <a:ea typeface="Verdana" panose="020B0604030504040204" pitchFamily="34" charset="0"/>
                          <a:cs typeface="Verdana" panose="020B0604030504040204" pitchFamily="34" charset="0"/>
                        </a:rPr>
                        <a:t>9</a:t>
                      </a:r>
                      <a:endParaRPr lang="en-MY" sz="1700" b="1" dirty="0">
                        <a:latin typeface="Verdana" panose="020B0604030504040204" pitchFamily="34" charset="0"/>
                        <a:ea typeface="Verdana" panose="020B0604030504040204" pitchFamily="34" charset="0"/>
                        <a:cs typeface="Verdana" panose="020B0604030504040204" pitchFamily="34" charset="0"/>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700" dirty="0" smtClean="0">
                          <a:latin typeface="Verdana" panose="020B0604030504040204" pitchFamily="34" charset="0"/>
                          <a:ea typeface="Verdana" panose="020B0604030504040204" pitchFamily="34" charset="0"/>
                          <a:cs typeface="Verdana" panose="020B0604030504040204" pitchFamily="34" charset="0"/>
                        </a:rPr>
                        <a:t>Toilet / Water</a:t>
                      </a:r>
                      <a:r>
                        <a:rPr lang="en-US" sz="1700" baseline="0" dirty="0" smtClean="0">
                          <a:latin typeface="Verdana" panose="020B0604030504040204" pitchFamily="34" charset="0"/>
                          <a:ea typeface="Verdana" panose="020B0604030504040204" pitchFamily="34" charset="0"/>
                          <a:cs typeface="Verdana" panose="020B0604030504040204" pitchFamily="34" charset="0"/>
                        </a:rPr>
                        <a:t> Supply</a:t>
                      </a:r>
                      <a:endParaRPr lang="en-MY" sz="1700" dirty="0">
                        <a:latin typeface="Verdana" panose="020B0604030504040204" pitchFamily="34" charset="0"/>
                        <a:ea typeface="Verdana" panose="020B0604030504040204" pitchFamily="34" charset="0"/>
                        <a:cs typeface="Verdana" panose="020B0604030504040204" pitchFamily="34" charset="0"/>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MY" sz="1700" dirty="0" smtClean="0">
                          <a:latin typeface="Verdana" panose="020B0604030504040204" pitchFamily="34" charset="0"/>
                          <a:ea typeface="Verdana" panose="020B0604030504040204" pitchFamily="34" charset="0"/>
                          <a:cs typeface="Verdana" panose="020B0604030504040204" pitchFamily="34" charset="0"/>
                        </a:rPr>
                        <a:t>Services Availability Based KPI</a:t>
                      </a:r>
                      <a:endParaRPr lang="en-MY" sz="1700" dirty="0">
                        <a:latin typeface="Verdana" panose="020B0604030504040204" pitchFamily="34" charset="0"/>
                        <a:ea typeface="Verdana" panose="020B0604030504040204" pitchFamily="34" charset="0"/>
                        <a:cs typeface="Verdana" panose="020B0604030504040204" pitchFamily="34" charset="0"/>
                      </a:endParaRPr>
                    </a:p>
                  </a:txBody>
                  <a:tcPr marL="74295" marR="742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3903">
                <a:tc>
                  <a:txBody>
                    <a:bodyPr/>
                    <a:lstStyle/>
                    <a:p>
                      <a:pPr algn="ctr"/>
                      <a:r>
                        <a:rPr lang="en-US" sz="1700" dirty="0" smtClean="0">
                          <a:latin typeface="Verdana" panose="020B0604030504040204" pitchFamily="34" charset="0"/>
                          <a:ea typeface="Verdana" panose="020B0604030504040204" pitchFamily="34" charset="0"/>
                          <a:cs typeface="Verdana" panose="020B0604030504040204" pitchFamily="34" charset="0"/>
                        </a:rPr>
                        <a:t>10</a:t>
                      </a:r>
                      <a:endParaRPr lang="en-MY" sz="1700" b="1" dirty="0">
                        <a:latin typeface="Verdana" panose="020B0604030504040204" pitchFamily="34" charset="0"/>
                        <a:ea typeface="Verdana" panose="020B0604030504040204" pitchFamily="34" charset="0"/>
                        <a:cs typeface="Verdana" panose="020B0604030504040204" pitchFamily="34" charset="0"/>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700" dirty="0" smtClean="0">
                          <a:latin typeface="Verdana" panose="020B0604030504040204" pitchFamily="34" charset="0"/>
                          <a:ea typeface="Verdana" panose="020B0604030504040204" pitchFamily="34" charset="0"/>
                          <a:cs typeface="Verdana" panose="020B0604030504040204" pitchFamily="34" charset="0"/>
                        </a:rPr>
                        <a:t>Toilet</a:t>
                      </a:r>
                      <a:r>
                        <a:rPr lang="en-US" sz="1700" baseline="0" dirty="0" smtClean="0">
                          <a:latin typeface="Verdana" panose="020B0604030504040204" pitchFamily="34" charset="0"/>
                          <a:ea typeface="Verdana" panose="020B0604030504040204" pitchFamily="34" charset="0"/>
                          <a:cs typeface="Verdana" panose="020B0604030504040204" pitchFamily="34" charset="0"/>
                        </a:rPr>
                        <a:t> Asset</a:t>
                      </a:r>
                      <a:endParaRPr lang="en-MY" sz="1700" dirty="0">
                        <a:latin typeface="Verdana" panose="020B0604030504040204" pitchFamily="34" charset="0"/>
                        <a:ea typeface="Verdana" panose="020B0604030504040204" pitchFamily="34" charset="0"/>
                        <a:cs typeface="Verdana" panose="020B0604030504040204" pitchFamily="34" charset="0"/>
                      </a:endParaRP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MY" sz="1700" dirty="0" smtClean="0">
                          <a:latin typeface="Verdana" panose="020B0604030504040204" pitchFamily="34" charset="0"/>
                          <a:ea typeface="Verdana" panose="020B0604030504040204" pitchFamily="34" charset="0"/>
                          <a:cs typeface="Verdana" panose="020B0604030504040204" pitchFamily="34" charset="0"/>
                        </a:rPr>
                        <a:t>Asset Availability Based KPI</a:t>
                      </a:r>
                      <a:endParaRPr lang="en-MY" sz="1700" dirty="0">
                        <a:latin typeface="Verdana" panose="020B0604030504040204" pitchFamily="34" charset="0"/>
                        <a:ea typeface="Verdana" panose="020B0604030504040204" pitchFamily="34" charset="0"/>
                        <a:cs typeface="Verdana" panose="020B0604030504040204" pitchFamily="34" charset="0"/>
                      </a:endParaRPr>
                    </a:p>
                  </a:txBody>
                  <a:tcPr marL="74295" marR="742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Text Box 5"/>
          <p:cNvSpPr txBox="1">
            <a:spLocks noChangeArrowheads="1"/>
          </p:cNvSpPr>
          <p:nvPr/>
        </p:nvSpPr>
        <p:spPr bwMode="auto">
          <a:xfrm>
            <a:off x="2432018" y="0"/>
            <a:ext cx="684114" cy="384721"/>
          </a:xfrm>
          <a:prstGeom prst="rect">
            <a:avLst/>
          </a:prstGeom>
          <a:noFill/>
          <a:ln w="9525">
            <a:noFill/>
            <a:miter lim="800000"/>
            <a:headEnd/>
            <a:tailEnd/>
          </a:ln>
        </p:spPr>
        <p:txBody>
          <a:bodyPr wrap="none">
            <a:spAutoFit/>
          </a:bodyPr>
          <a:lstStyle/>
          <a:p>
            <a:r>
              <a:rPr lang="en-MY" b="1" dirty="0" smtClean="0">
                <a:solidFill>
                  <a:schemeClr val="bg1"/>
                </a:solidFill>
                <a:latin typeface="Verdana" pitchFamily="34" charset="0"/>
              </a:rPr>
              <a:t>KPI</a:t>
            </a:r>
            <a:endParaRPr lang="en-MY" b="1" dirty="0">
              <a:solidFill>
                <a:schemeClr val="bg1"/>
              </a:solidFill>
              <a:latin typeface="Verdana" pitchFamily="34" charset="0"/>
            </a:endParaRPr>
          </a:p>
        </p:txBody>
      </p:sp>
    </p:spTree>
    <p:extLst>
      <p:ext uri="{BB962C8B-B14F-4D97-AF65-F5344CB8AC3E}">
        <p14:creationId xmlns:p14="http://schemas.microsoft.com/office/powerpoint/2010/main" val="309632917"/>
      </p:ext>
    </p:extLst>
  </p:cSld>
  <p:clrMapOvr>
    <a:masterClrMapping/>
  </p:clrMapOvr>
  <p:transition xmlns:p14="http://schemas.microsoft.com/office/powerpoint/2010/main">
    <p:zoom/>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452649673"/>
              </p:ext>
            </p:extLst>
          </p:nvPr>
        </p:nvGraphicFramePr>
        <p:xfrm>
          <a:off x="409434" y="723331"/>
          <a:ext cx="9091007" cy="5410068"/>
        </p:xfrm>
        <a:graphic>
          <a:graphicData uri="http://schemas.openxmlformats.org/drawingml/2006/table">
            <a:tbl>
              <a:tblPr/>
              <a:tblGrid>
                <a:gridCol w="684492"/>
                <a:gridCol w="2540876"/>
                <a:gridCol w="3221612"/>
                <a:gridCol w="2644027"/>
              </a:tblGrid>
              <a:tr h="577597">
                <a:tc>
                  <a:txBody>
                    <a:bodyPr/>
                    <a:lstStyle/>
                    <a:p>
                      <a:pPr marL="0" marR="0" algn="ctr">
                        <a:spcBef>
                          <a:spcPts val="0"/>
                        </a:spcBef>
                        <a:spcAft>
                          <a:spcPts val="0"/>
                        </a:spcAft>
                      </a:pPr>
                      <a:r>
                        <a:rPr lang="en-US" sz="1200" b="1" dirty="0">
                          <a:solidFill>
                            <a:srgbClr val="000099"/>
                          </a:solidFill>
                          <a:latin typeface="Verdana" panose="020B0604030504040204" pitchFamily="34" charset="0"/>
                          <a:ea typeface="Verdana" panose="020B0604030504040204" pitchFamily="34" charset="0"/>
                          <a:cs typeface="Verdana" panose="020B0604030504040204" pitchFamily="34" charset="0"/>
                        </a:rPr>
                        <a:t>ITEM</a:t>
                      </a:r>
                      <a:endParaRPr lang="en-US" sz="1200" dirty="0">
                        <a:solidFill>
                          <a:srgbClr val="000099"/>
                        </a:solidFill>
                        <a:latin typeface="Verdana" panose="020B0604030504040204" pitchFamily="34" charset="0"/>
                        <a:ea typeface="Verdana" panose="020B0604030504040204" pitchFamily="34" charset="0"/>
                        <a:cs typeface="Verdana" panose="020B0604030504040204"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marL="0" marR="0" algn="ctr">
                        <a:spcBef>
                          <a:spcPts val="0"/>
                        </a:spcBef>
                        <a:spcAft>
                          <a:spcPts val="0"/>
                        </a:spcAft>
                      </a:pPr>
                      <a:r>
                        <a:rPr lang="en-US" sz="1200" b="1" dirty="0">
                          <a:solidFill>
                            <a:srgbClr val="000099"/>
                          </a:solidFill>
                          <a:latin typeface="Verdana" panose="020B0604030504040204" pitchFamily="34" charset="0"/>
                          <a:ea typeface="Verdana" panose="020B0604030504040204" pitchFamily="34" charset="0"/>
                          <a:cs typeface="Verdana" panose="020B0604030504040204" pitchFamily="34" charset="0"/>
                        </a:rPr>
                        <a:t>DESCRIPTION</a:t>
                      </a:r>
                      <a:endParaRPr lang="en-US" sz="1200" dirty="0">
                        <a:solidFill>
                          <a:srgbClr val="000099"/>
                        </a:solidFill>
                        <a:latin typeface="Verdana" panose="020B0604030504040204" pitchFamily="34" charset="0"/>
                        <a:ea typeface="Verdana" panose="020B0604030504040204" pitchFamily="34" charset="0"/>
                        <a:cs typeface="Verdana" panose="020B0604030504040204"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marL="0" marR="0" algn="ctr">
                        <a:spcBef>
                          <a:spcPts val="0"/>
                        </a:spcBef>
                        <a:spcAft>
                          <a:spcPts val="0"/>
                        </a:spcAft>
                      </a:pPr>
                      <a:r>
                        <a:rPr lang="en-US" sz="1200" b="1" dirty="0" smtClean="0">
                          <a:solidFill>
                            <a:srgbClr val="000099"/>
                          </a:solidFill>
                          <a:latin typeface="Verdana" panose="020B0604030504040204" pitchFamily="34" charset="0"/>
                          <a:ea typeface="Verdana" panose="020B0604030504040204" pitchFamily="34" charset="0"/>
                          <a:cs typeface="Verdana" panose="020B0604030504040204" pitchFamily="34" charset="0"/>
                        </a:rPr>
                        <a:t>PERFORMANCE </a:t>
                      </a:r>
                    </a:p>
                    <a:p>
                      <a:pPr marL="0" marR="0" algn="ctr">
                        <a:spcBef>
                          <a:spcPts val="0"/>
                        </a:spcBef>
                        <a:spcAft>
                          <a:spcPts val="0"/>
                        </a:spcAft>
                      </a:pPr>
                      <a:r>
                        <a:rPr lang="en-US" sz="1200" b="1" dirty="0" smtClean="0">
                          <a:solidFill>
                            <a:srgbClr val="000099"/>
                          </a:solidFill>
                          <a:latin typeface="Verdana" panose="020B0604030504040204" pitchFamily="34" charset="0"/>
                          <a:ea typeface="Verdana" panose="020B0604030504040204" pitchFamily="34" charset="0"/>
                          <a:cs typeface="Verdana" panose="020B0604030504040204" pitchFamily="34" charset="0"/>
                        </a:rPr>
                        <a:t>MEASUREMENT</a:t>
                      </a:r>
                      <a:endParaRPr lang="en-US" sz="1200" dirty="0">
                        <a:solidFill>
                          <a:srgbClr val="000099"/>
                        </a:solidFill>
                        <a:latin typeface="Verdana" panose="020B0604030504040204" pitchFamily="34" charset="0"/>
                        <a:ea typeface="Verdana" panose="020B0604030504040204" pitchFamily="34" charset="0"/>
                        <a:cs typeface="Verdana" panose="020B0604030504040204"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marL="0" marR="0" algn="ctr">
                        <a:spcBef>
                          <a:spcPts val="0"/>
                        </a:spcBef>
                        <a:spcAft>
                          <a:spcPts val="0"/>
                        </a:spcAft>
                      </a:pPr>
                      <a:r>
                        <a:rPr lang="en-US" sz="1200" b="1" dirty="0">
                          <a:solidFill>
                            <a:srgbClr val="000099"/>
                          </a:solidFill>
                          <a:latin typeface="Verdana" panose="020B0604030504040204" pitchFamily="34" charset="0"/>
                          <a:ea typeface="Verdana" panose="020B0604030504040204" pitchFamily="34" charset="0"/>
                          <a:cs typeface="Verdana" panose="020B0604030504040204" pitchFamily="34" charset="0"/>
                        </a:rPr>
                        <a:t>TARGET VALUE </a:t>
                      </a:r>
                      <a:endParaRPr lang="en-US" sz="1200" b="1" dirty="0" smtClean="0">
                        <a:solidFill>
                          <a:srgbClr val="000099"/>
                        </a:solidFill>
                        <a:latin typeface="Verdana" panose="020B0604030504040204" pitchFamily="34" charset="0"/>
                        <a:ea typeface="Verdana" panose="020B0604030504040204" pitchFamily="34" charset="0"/>
                        <a:cs typeface="Verdana" panose="020B0604030504040204" pitchFamily="34" charset="0"/>
                      </a:endParaRPr>
                    </a:p>
                    <a:p>
                      <a:pPr marL="0" marR="0" algn="ctr">
                        <a:spcBef>
                          <a:spcPts val="0"/>
                        </a:spcBef>
                        <a:spcAft>
                          <a:spcPts val="0"/>
                        </a:spcAft>
                      </a:pPr>
                      <a:r>
                        <a:rPr lang="en-US" sz="1200" b="1" dirty="0" smtClean="0">
                          <a:solidFill>
                            <a:srgbClr val="000099"/>
                          </a:solidFill>
                          <a:latin typeface="Verdana" panose="020B0604030504040204" pitchFamily="34" charset="0"/>
                          <a:ea typeface="Verdana" panose="020B0604030504040204" pitchFamily="34" charset="0"/>
                          <a:cs typeface="Verdana" panose="020B0604030504040204" pitchFamily="34" charset="0"/>
                        </a:rPr>
                        <a:t>(</a:t>
                      </a:r>
                      <a:r>
                        <a:rPr lang="en-US" sz="1200" b="1" dirty="0">
                          <a:solidFill>
                            <a:srgbClr val="000099"/>
                          </a:solidFill>
                          <a:latin typeface="Verdana" panose="020B0604030504040204" pitchFamily="34" charset="0"/>
                          <a:ea typeface="Verdana" panose="020B0604030504040204" pitchFamily="34" charset="0"/>
                          <a:cs typeface="Verdana" panose="020B0604030504040204" pitchFamily="34" charset="0"/>
                        </a:rPr>
                        <a:t>KPI)</a:t>
                      </a:r>
                      <a:endParaRPr lang="en-US" sz="1200" dirty="0">
                        <a:solidFill>
                          <a:srgbClr val="000099"/>
                        </a:solidFill>
                        <a:latin typeface="Verdana" panose="020B0604030504040204" pitchFamily="34" charset="0"/>
                        <a:ea typeface="Verdana" panose="020B0604030504040204" pitchFamily="34" charset="0"/>
                        <a:cs typeface="Verdana" panose="020B0604030504040204"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r>
              <a:tr h="446965">
                <a:tc>
                  <a:txBody>
                    <a:bodyPr/>
                    <a:lstStyle/>
                    <a:p>
                      <a:pPr marL="0" marR="0" algn="ctr">
                        <a:spcBef>
                          <a:spcPts val="0"/>
                        </a:spcBef>
                        <a:spcAft>
                          <a:spcPts val="0"/>
                        </a:spcAft>
                      </a:pPr>
                      <a:r>
                        <a:rPr lang="en-US" sz="1200" dirty="0" smtClean="0">
                          <a:solidFill>
                            <a:srgbClr val="111111"/>
                          </a:solidFill>
                          <a:latin typeface="Verdana" panose="020B0604030504040204" pitchFamily="34" charset="0"/>
                          <a:ea typeface="Verdana" panose="020B0604030504040204" pitchFamily="34" charset="0"/>
                          <a:cs typeface="Verdana" panose="020B0604030504040204" pitchFamily="34" charset="0"/>
                        </a:rPr>
                        <a:t>1A</a:t>
                      </a:r>
                      <a:endParaRPr lang="en-US" sz="1200" dirty="0">
                        <a:solidFill>
                          <a:srgbClr val="111111"/>
                        </a:solidFill>
                        <a:latin typeface="Verdana" panose="020B0604030504040204" pitchFamily="34" charset="0"/>
                        <a:ea typeface="Verdana" panose="020B0604030504040204" pitchFamily="34" charset="0"/>
                        <a:cs typeface="Verdana" panose="020B0604030504040204"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rowSpan="3">
                  <a:txBody>
                    <a:bodyPr/>
                    <a:lstStyle/>
                    <a:p>
                      <a:pPr marL="0" indent="0" algn="l">
                        <a:spcAft>
                          <a:spcPts val="0"/>
                        </a:spcAft>
                      </a:pPr>
                      <a:r>
                        <a:rPr lang="en-US" sz="1200" dirty="0">
                          <a:solidFill>
                            <a:srgbClr val="000000"/>
                          </a:solidFill>
                          <a:latin typeface="Verdana" panose="020B0604030504040204" pitchFamily="34" charset="0"/>
                          <a:ea typeface="Verdana" panose="020B0604030504040204" pitchFamily="34" charset="0"/>
                          <a:cs typeface="Verdana" panose="020B0604030504040204" pitchFamily="34" charset="0"/>
                        </a:rPr>
                        <a:t>Planned Preventive </a:t>
                      </a:r>
                      <a:r>
                        <a:rPr lang="en-US" sz="12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Maintenance for Civil &amp; Structure, </a:t>
                      </a:r>
                      <a:r>
                        <a:rPr lang="en-US" sz="1200" dirty="0">
                          <a:solidFill>
                            <a:srgbClr val="000000"/>
                          </a:solidFill>
                          <a:latin typeface="Verdana" panose="020B0604030504040204" pitchFamily="34" charset="0"/>
                          <a:ea typeface="Verdana" panose="020B0604030504040204" pitchFamily="34" charset="0"/>
                          <a:cs typeface="Verdana" panose="020B0604030504040204" pitchFamily="34" charset="0"/>
                        </a:rPr>
                        <a:t>Housekeeping, Landscaping &amp; Pest Control Scheduling, Scheduled Corrective Maintenance</a:t>
                      </a:r>
                      <a:endParaRPr lang="en-MY" sz="1200" dirty="0">
                        <a:latin typeface="Verdana" panose="020B0604030504040204" pitchFamily="34" charset="0"/>
                        <a:ea typeface="Verdana" panose="020B0604030504040204" pitchFamily="34" charset="0"/>
                        <a:cs typeface="Verdana" panose="020B0604030504040204"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indent="0" algn="l">
                        <a:spcAft>
                          <a:spcPts val="0"/>
                        </a:spcAft>
                      </a:pPr>
                      <a:r>
                        <a:rPr lang="en-US" sz="1200" b="1" dirty="0">
                          <a:solidFill>
                            <a:srgbClr val="FF0000"/>
                          </a:solidFill>
                          <a:latin typeface="Verdana" panose="020B0604030504040204" pitchFamily="34" charset="0"/>
                          <a:ea typeface="Verdana" panose="020B0604030504040204" pitchFamily="34" charset="0"/>
                          <a:cs typeface="Verdana" panose="020B0604030504040204" pitchFamily="34" charset="0"/>
                        </a:rPr>
                        <a:t>Completion of monthly PPM </a:t>
                      </a:r>
                      <a:endParaRPr lang="en-US" sz="1200" b="1" dirty="0" smtClean="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0" indent="0" algn="l">
                        <a:spcAft>
                          <a:spcPts val="0"/>
                        </a:spcAft>
                      </a:pPr>
                      <a:r>
                        <a:rPr lang="en-US" sz="12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for </a:t>
                      </a:r>
                      <a:r>
                        <a:rPr lang="en-US" sz="1200" b="1" dirty="0">
                          <a:solidFill>
                            <a:srgbClr val="FF0000"/>
                          </a:solidFill>
                          <a:latin typeface="Verdana" panose="020B0604030504040204" pitchFamily="34" charset="0"/>
                          <a:ea typeface="Verdana" panose="020B0604030504040204" pitchFamily="34" charset="0"/>
                          <a:cs typeface="Verdana" panose="020B0604030504040204" pitchFamily="34" charset="0"/>
                        </a:rPr>
                        <a:t>Civil &amp; </a:t>
                      </a:r>
                      <a:r>
                        <a:rPr lang="en-US" sz="12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Structure</a:t>
                      </a:r>
                      <a:endParaRPr lang="en-MY" sz="1200" b="1" dirty="0">
                        <a:solidFill>
                          <a:srgbClr val="FF0000"/>
                        </a:solidFill>
                        <a:latin typeface="Verdana" panose="020B0604030504040204" pitchFamily="34" charset="0"/>
                        <a:ea typeface="Verdana" panose="020B0604030504040204" pitchFamily="34" charset="0"/>
                        <a:cs typeface="Verdana" panose="020B0604030504040204"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indent="0" algn="ctr">
                        <a:spcAft>
                          <a:spcPts val="0"/>
                        </a:spcAft>
                      </a:pPr>
                      <a:r>
                        <a:rPr lang="en-US" sz="1200" b="1" dirty="0">
                          <a:solidFill>
                            <a:srgbClr val="FF0000"/>
                          </a:solidFill>
                          <a:latin typeface="Verdana" panose="020B0604030504040204" pitchFamily="34" charset="0"/>
                          <a:ea typeface="Verdana" panose="020B0604030504040204" pitchFamily="34" charset="0"/>
                          <a:cs typeface="Verdana" panose="020B0604030504040204" pitchFamily="34" charset="0"/>
                        </a:rPr>
                        <a:t>100% Completion</a:t>
                      </a:r>
                      <a:endParaRPr lang="en-MY" sz="1200" b="1" dirty="0">
                        <a:solidFill>
                          <a:srgbClr val="FF0000"/>
                        </a:solidFill>
                        <a:latin typeface="Verdana" panose="020B0604030504040204" pitchFamily="34" charset="0"/>
                        <a:ea typeface="Verdana" panose="020B0604030504040204" pitchFamily="34" charset="0"/>
                        <a:cs typeface="Verdana" panose="020B0604030504040204"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698686">
                <a:tc>
                  <a:txBody>
                    <a:bodyPr/>
                    <a:lstStyle/>
                    <a:p>
                      <a:pPr marL="0" marR="0" algn="ctr">
                        <a:spcBef>
                          <a:spcPts val="0"/>
                        </a:spcBef>
                        <a:spcAft>
                          <a:spcPts val="0"/>
                        </a:spcAft>
                      </a:pPr>
                      <a:r>
                        <a:rPr lang="en-US" sz="1200" dirty="0" smtClean="0">
                          <a:solidFill>
                            <a:srgbClr val="111111"/>
                          </a:solidFill>
                          <a:latin typeface="Verdana" panose="020B0604030504040204" pitchFamily="34" charset="0"/>
                          <a:ea typeface="Verdana" panose="020B0604030504040204" pitchFamily="34" charset="0"/>
                          <a:cs typeface="Verdana" panose="020B0604030504040204" pitchFamily="34" charset="0"/>
                        </a:rPr>
                        <a:t>1B</a:t>
                      </a:r>
                      <a:endParaRPr lang="en-US" sz="1200" dirty="0">
                        <a:solidFill>
                          <a:srgbClr val="111111"/>
                        </a:solidFill>
                        <a:latin typeface="Verdana" panose="020B0604030504040204" pitchFamily="34" charset="0"/>
                        <a:ea typeface="Verdana" panose="020B0604030504040204" pitchFamily="34" charset="0"/>
                        <a:cs typeface="Verdana" panose="020B0604030504040204"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vMerge="1">
                  <a:txBody>
                    <a:bodyPr/>
                    <a:lstStyle/>
                    <a:p>
                      <a:endParaRPr lang="en-MY"/>
                    </a:p>
                  </a:txBody>
                  <a:tcPr/>
                </a:tc>
                <a:tc>
                  <a:txBody>
                    <a:bodyPr/>
                    <a:lstStyle/>
                    <a:p>
                      <a:pPr marL="0" indent="0" algn="l">
                        <a:spcAft>
                          <a:spcPts val="0"/>
                        </a:spcAft>
                      </a:pPr>
                      <a:r>
                        <a:rPr lang="en-US" sz="1200" b="1" dirty="0">
                          <a:solidFill>
                            <a:srgbClr val="FF0000"/>
                          </a:solidFill>
                          <a:latin typeface="Verdana" panose="020B0604030504040204" pitchFamily="34" charset="0"/>
                          <a:ea typeface="Verdana" panose="020B0604030504040204" pitchFamily="34" charset="0"/>
                          <a:cs typeface="Verdana" panose="020B0604030504040204" pitchFamily="34" charset="0"/>
                        </a:rPr>
                        <a:t>Completion of </a:t>
                      </a:r>
                      <a:r>
                        <a:rPr lang="en-US" sz="12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monthly</a:t>
                      </a:r>
                      <a:r>
                        <a:rPr lang="en-US" sz="1200" b="1" baseline="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en-US" sz="12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Housekeeping</a:t>
                      </a:r>
                      <a:r>
                        <a:rPr lang="en-US" sz="1200" b="1" dirty="0">
                          <a:solidFill>
                            <a:srgbClr val="FF0000"/>
                          </a:solidFill>
                          <a:latin typeface="Verdana" panose="020B0604030504040204" pitchFamily="34" charset="0"/>
                          <a:ea typeface="Verdana" panose="020B0604030504040204" pitchFamily="34" charset="0"/>
                          <a:cs typeface="Verdana" panose="020B0604030504040204" pitchFamily="34" charset="0"/>
                        </a:rPr>
                        <a:t>, Landscaping &amp; Pest Control Scheduling</a:t>
                      </a:r>
                      <a:endParaRPr lang="en-MY" sz="1200" b="1" dirty="0">
                        <a:solidFill>
                          <a:srgbClr val="FF0000"/>
                        </a:solidFill>
                        <a:latin typeface="Verdana" panose="020B0604030504040204" pitchFamily="34" charset="0"/>
                        <a:ea typeface="Verdana" panose="020B0604030504040204" pitchFamily="34" charset="0"/>
                        <a:cs typeface="Verdana" panose="020B0604030504040204"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indent="0" algn="ctr">
                        <a:spcAft>
                          <a:spcPts val="0"/>
                        </a:spcAft>
                      </a:pPr>
                      <a:r>
                        <a:rPr lang="en-US" sz="1200" b="1" dirty="0">
                          <a:solidFill>
                            <a:srgbClr val="FF0000"/>
                          </a:solidFill>
                          <a:latin typeface="Verdana" panose="020B0604030504040204" pitchFamily="34" charset="0"/>
                          <a:ea typeface="Verdana" panose="020B0604030504040204" pitchFamily="34" charset="0"/>
                          <a:cs typeface="Verdana" panose="020B0604030504040204" pitchFamily="34" charset="0"/>
                        </a:rPr>
                        <a:t>100% Completion</a:t>
                      </a:r>
                      <a:endParaRPr lang="en-MY" sz="1200" b="1" dirty="0">
                        <a:solidFill>
                          <a:srgbClr val="FF0000"/>
                        </a:solidFill>
                        <a:latin typeface="Verdana" panose="020B0604030504040204" pitchFamily="34" charset="0"/>
                        <a:ea typeface="Verdana" panose="020B0604030504040204" pitchFamily="34" charset="0"/>
                        <a:cs typeface="Verdana" panose="020B0604030504040204"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480347">
                <a:tc>
                  <a:txBody>
                    <a:bodyPr/>
                    <a:lstStyle/>
                    <a:p>
                      <a:pPr marL="0" marR="0" algn="ctr">
                        <a:spcBef>
                          <a:spcPts val="0"/>
                        </a:spcBef>
                        <a:spcAft>
                          <a:spcPts val="0"/>
                        </a:spcAft>
                      </a:pPr>
                      <a:r>
                        <a:rPr lang="en-US" sz="1200" dirty="0" smtClean="0">
                          <a:solidFill>
                            <a:srgbClr val="111111"/>
                          </a:solidFill>
                          <a:latin typeface="Verdana" panose="020B0604030504040204" pitchFamily="34" charset="0"/>
                          <a:ea typeface="Verdana" panose="020B0604030504040204" pitchFamily="34" charset="0"/>
                          <a:cs typeface="Verdana" panose="020B0604030504040204" pitchFamily="34" charset="0"/>
                        </a:rPr>
                        <a:t>1C</a:t>
                      </a:r>
                      <a:endParaRPr lang="en-US" sz="1200" dirty="0">
                        <a:solidFill>
                          <a:srgbClr val="111111"/>
                        </a:solidFill>
                        <a:latin typeface="Verdana" panose="020B0604030504040204" pitchFamily="34" charset="0"/>
                        <a:ea typeface="Verdana" panose="020B0604030504040204" pitchFamily="34" charset="0"/>
                        <a:cs typeface="Verdana" panose="020B0604030504040204"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vMerge="1">
                  <a:txBody>
                    <a:bodyPr/>
                    <a:lstStyle/>
                    <a:p>
                      <a:endParaRPr lang="en-MY"/>
                    </a:p>
                  </a:txBody>
                  <a:tcPr/>
                </a:tc>
                <a:tc>
                  <a:txBody>
                    <a:bodyPr/>
                    <a:lstStyle/>
                    <a:p>
                      <a:pPr marL="0" indent="0" algn="l">
                        <a:spcAft>
                          <a:spcPts val="0"/>
                        </a:spcAft>
                      </a:pPr>
                      <a:r>
                        <a:rPr lang="en-US" sz="1200" b="1" dirty="0">
                          <a:solidFill>
                            <a:srgbClr val="FF0000"/>
                          </a:solidFill>
                          <a:latin typeface="Verdana" panose="020B0604030504040204" pitchFamily="34" charset="0"/>
                          <a:ea typeface="Verdana" panose="020B0604030504040204" pitchFamily="34" charset="0"/>
                          <a:cs typeface="Verdana" panose="020B0604030504040204" pitchFamily="34" charset="0"/>
                        </a:rPr>
                        <a:t>Completion </a:t>
                      </a:r>
                      <a:r>
                        <a:rPr lang="en-US" sz="12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of </a:t>
                      </a:r>
                      <a:r>
                        <a:rPr lang="en-US" sz="1200" b="1" dirty="0">
                          <a:solidFill>
                            <a:srgbClr val="FF0000"/>
                          </a:solidFill>
                          <a:latin typeface="Verdana" panose="020B0604030504040204" pitchFamily="34" charset="0"/>
                          <a:ea typeface="Verdana" panose="020B0604030504040204" pitchFamily="34" charset="0"/>
                          <a:cs typeface="Verdana" panose="020B0604030504040204" pitchFamily="34" charset="0"/>
                        </a:rPr>
                        <a:t>Scheduled </a:t>
                      </a:r>
                      <a:endParaRPr lang="en-US" sz="1200" b="1" dirty="0" smtClean="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0" indent="0" algn="l">
                        <a:spcAft>
                          <a:spcPts val="0"/>
                        </a:spcAft>
                      </a:pPr>
                      <a:r>
                        <a:rPr lang="en-US" sz="12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Corrective </a:t>
                      </a:r>
                      <a:r>
                        <a:rPr lang="en-US" sz="1200" b="1" dirty="0">
                          <a:solidFill>
                            <a:srgbClr val="FF0000"/>
                          </a:solidFill>
                          <a:latin typeface="Verdana" panose="020B0604030504040204" pitchFamily="34" charset="0"/>
                          <a:ea typeface="Verdana" panose="020B0604030504040204" pitchFamily="34" charset="0"/>
                          <a:cs typeface="Verdana" panose="020B0604030504040204" pitchFamily="34" charset="0"/>
                        </a:rPr>
                        <a:t>Maintenance</a:t>
                      </a:r>
                      <a:endParaRPr lang="en-MY" sz="1200" b="1" dirty="0">
                        <a:solidFill>
                          <a:srgbClr val="FF0000"/>
                        </a:solidFill>
                        <a:latin typeface="Verdana" panose="020B0604030504040204" pitchFamily="34" charset="0"/>
                        <a:ea typeface="Verdana" panose="020B0604030504040204" pitchFamily="34" charset="0"/>
                        <a:cs typeface="Verdana" panose="020B0604030504040204"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indent="0" algn="ctr">
                        <a:spcAft>
                          <a:spcPts val="0"/>
                        </a:spcAft>
                      </a:pPr>
                      <a:r>
                        <a:rPr lang="en-US" sz="1200" b="1" dirty="0">
                          <a:solidFill>
                            <a:srgbClr val="FF0000"/>
                          </a:solidFill>
                          <a:latin typeface="Verdana" panose="020B0604030504040204" pitchFamily="34" charset="0"/>
                          <a:ea typeface="Verdana" panose="020B0604030504040204" pitchFamily="34" charset="0"/>
                          <a:cs typeface="Verdana" panose="020B0604030504040204" pitchFamily="34" charset="0"/>
                        </a:rPr>
                        <a:t>100% Completion</a:t>
                      </a:r>
                      <a:endParaRPr lang="en-MY" sz="1200" b="1" dirty="0">
                        <a:solidFill>
                          <a:srgbClr val="FF0000"/>
                        </a:solidFill>
                        <a:latin typeface="Verdana" panose="020B0604030504040204" pitchFamily="34" charset="0"/>
                        <a:ea typeface="Verdana" panose="020B0604030504040204" pitchFamily="34" charset="0"/>
                        <a:cs typeface="Verdana" panose="020B0604030504040204"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731437">
                <a:tc>
                  <a:txBody>
                    <a:bodyPr/>
                    <a:lstStyle/>
                    <a:p>
                      <a:pPr marL="0" marR="0" algn="ctr">
                        <a:spcBef>
                          <a:spcPts val="0"/>
                        </a:spcBef>
                        <a:spcAft>
                          <a:spcPts val="0"/>
                        </a:spcAft>
                      </a:pPr>
                      <a:endParaRPr lang="en-US" sz="1200" dirty="0" smtClean="0">
                        <a:solidFill>
                          <a:srgbClr val="111111"/>
                        </a:solidFill>
                        <a:latin typeface="Verdana" panose="020B0604030504040204" pitchFamily="34" charset="0"/>
                        <a:ea typeface="Verdana" panose="020B0604030504040204" pitchFamily="34" charset="0"/>
                        <a:cs typeface="Verdana" panose="020B0604030504040204" pitchFamily="34" charset="0"/>
                      </a:endParaRPr>
                    </a:p>
                    <a:p>
                      <a:pPr marL="0" marR="0" algn="ctr">
                        <a:spcBef>
                          <a:spcPts val="0"/>
                        </a:spcBef>
                        <a:spcAft>
                          <a:spcPts val="0"/>
                        </a:spcAft>
                      </a:pPr>
                      <a:r>
                        <a:rPr lang="en-US" sz="1200" dirty="0" smtClean="0">
                          <a:solidFill>
                            <a:srgbClr val="111111"/>
                          </a:solidFill>
                          <a:latin typeface="Verdana" panose="020B0604030504040204" pitchFamily="34" charset="0"/>
                          <a:ea typeface="Verdana" panose="020B0604030504040204" pitchFamily="34" charset="0"/>
                          <a:cs typeface="Verdana" panose="020B0604030504040204" pitchFamily="34" charset="0"/>
                        </a:rPr>
                        <a:t>2A</a:t>
                      </a:r>
                      <a:endParaRPr lang="en-US" sz="1200" dirty="0">
                        <a:solidFill>
                          <a:srgbClr val="111111"/>
                        </a:solidFill>
                        <a:latin typeface="Verdana" panose="020B0604030504040204" pitchFamily="34" charset="0"/>
                        <a:ea typeface="Verdana" panose="020B0604030504040204" pitchFamily="34" charset="0"/>
                        <a:cs typeface="Verdana" panose="020B0604030504040204"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rowSpan="2">
                  <a:txBody>
                    <a:bodyPr/>
                    <a:lstStyle/>
                    <a:p>
                      <a:pPr marL="0" indent="0" algn="l">
                        <a:spcAft>
                          <a:spcPts val="0"/>
                        </a:spcAft>
                      </a:pPr>
                      <a:r>
                        <a:rPr lang="en-US" sz="1200" dirty="0">
                          <a:solidFill>
                            <a:srgbClr val="000000"/>
                          </a:solidFill>
                          <a:latin typeface="Verdana" panose="020B0604030504040204" pitchFamily="34" charset="0"/>
                          <a:ea typeface="Verdana" panose="020B0604030504040204" pitchFamily="34" charset="0"/>
                          <a:cs typeface="Verdana" panose="020B0604030504040204" pitchFamily="34" charset="0"/>
                        </a:rPr>
                        <a:t>Service Requests</a:t>
                      </a:r>
                      <a:endParaRPr lang="en-MY" sz="1200" dirty="0">
                        <a:latin typeface="Verdana" panose="020B0604030504040204" pitchFamily="34" charset="0"/>
                        <a:ea typeface="Verdana" panose="020B0604030504040204" pitchFamily="34" charset="0"/>
                        <a:cs typeface="Verdana" panose="020B0604030504040204"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indent="0" algn="l">
                        <a:spcAft>
                          <a:spcPts val="0"/>
                        </a:spcAft>
                      </a:pPr>
                      <a:r>
                        <a:rPr lang="en-US" sz="1200" b="1" dirty="0">
                          <a:solidFill>
                            <a:srgbClr val="FF0000"/>
                          </a:solidFill>
                          <a:latin typeface="Verdana" panose="020B0604030504040204" pitchFamily="34" charset="0"/>
                          <a:ea typeface="Verdana" panose="020B0604030504040204" pitchFamily="34" charset="0"/>
                          <a:cs typeface="Verdana" panose="020B0604030504040204" pitchFamily="34" charset="0"/>
                        </a:rPr>
                        <a:t>Response Time by </a:t>
                      </a:r>
                      <a:endParaRPr lang="en-US" sz="1200" b="1" dirty="0" smtClean="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0" indent="0" algn="l">
                        <a:spcAft>
                          <a:spcPts val="0"/>
                        </a:spcAft>
                      </a:pPr>
                      <a:r>
                        <a:rPr lang="en-US" sz="12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Appropriate </a:t>
                      </a:r>
                      <a:r>
                        <a:rPr lang="en-US" sz="1200" b="1" dirty="0">
                          <a:solidFill>
                            <a:srgbClr val="FF0000"/>
                          </a:solidFill>
                          <a:latin typeface="Verdana" panose="020B0604030504040204" pitchFamily="34" charset="0"/>
                          <a:ea typeface="Verdana" panose="020B0604030504040204" pitchFamily="34" charset="0"/>
                          <a:cs typeface="Verdana" panose="020B0604030504040204" pitchFamily="34" charset="0"/>
                        </a:rPr>
                        <a:t>Personnel</a:t>
                      </a:r>
                      <a:endParaRPr lang="en-MY" sz="1200" b="1" dirty="0">
                        <a:solidFill>
                          <a:srgbClr val="FF0000"/>
                        </a:solidFill>
                        <a:latin typeface="Verdana" panose="020B0604030504040204" pitchFamily="34" charset="0"/>
                        <a:ea typeface="Verdana" panose="020B0604030504040204" pitchFamily="34" charset="0"/>
                        <a:cs typeface="Verdana" panose="020B0604030504040204"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indent="0" algn="ctr">
                        <a:spcAft>
                          <a:spcPts val="0"/>
                        </a:spcAft>
                      </a:pPr>
                      <a:r>
                        <a:rPr lang="en-US" sz="1200" b="1" dirty="0">
                          <a:solidFill>
                            <a:srgbClr val="FF0000"/>
                          </a:solidFill>
                          <a:latin typeface="Verdana" panose="020B0604030504040204" pitchFamily="34" charset="0"/>
                          <a:ea typeface="Verdana" panose="020B0604030504040204" pitchFamily="34" charset="0"/>
                          <a:cs typeface="Verdana" panose="020B0604030504040204" pitchFamily="34" charset="0"/>
                        </a:rPr>
                        <a:t>General: 30 minutes</a:t>
                      </a:r>
                      <a:endParaRPr lang="en-MY" sz="1200" b="1"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0" indent="0" algn="ctr">
                        <a:spcAft>
                          <a:spcPts val="0"/>
                        </a:spcAft>
                      </a:pPr>
                      <a:r>
                        <a:rPr lang="en-US" sz="1200" b="1" dirty="0">
                          <a:solidFill>
                            <a:srgbClr val="FF0000"/>
                          </a:solidFill>
                          <a:latin typeface="Verdana" panose="020B0604030504040204" pitchFamily="34" charset="0"/>
                          <a:ea typeface="Verdana" panose="020B0604030504040204" pitchFamily="34" charset="0"/>
                          <a:cs typeface="Verdana" panose="020B0604030504040204" pitchFamily="34" charset="0"/>
                        </a:rPr>
                        <a:t>Urgent: 15 minutes</a:t>
                      </a:r>
                      <a:endParaRPr lang="en-MY" sz="1200" b="1"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0" indent="0" algn="ctr">
                        <a:spcAft>
                          <a:spcPts val="0"/>
                        </a:spcAft>
                        <a:tabLst/>
                      </a:pPr>
                      <a:r>
                        <a:rPr lang="en-US" sz="1200" b="1" dirty="0">
                          <a:solidFill>
                            <a:srgbClr val="FF0000"/>
                          </a:solidFill>
                          <a:latin typeface="Verdana" panose="020B0604030504040204" pitchFamily="34" charset="0"/>
                          <a:ea typeface="Verdana" panose="020B0604030504040204" pitchFamily="34" charset="0"/>
                          <a:cs typeface="Verdana" panose="020B0604030504040204" pitchFamily="34" charset="0"/>
                        </a:rPr>
                        <a:t>Emergency: </a:t>
                      </a:r>
                      <a:r>
                        <a:rPr lang="en-US" sz="12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&lt; 5 minutes</a:t>
                      </a:r>
                      <a:endParaRPr lang="en-MY" sz="1200" b="1" dirty="0">
                        <a:solidFill>
                          <a:srgbClr val="FF0000"/>
                        </a:solidFill>
                        <a:latin typeface="Verdana" panose="020B0604030504040204" pitchFamily="34" charset="0"/>
                        <a:ea typeface="Verdana" panose="020B0604030504040204" pitchFamily="34" charset="0"/>
                        <a:cs typeface="Verdana" panose="020B0604030504040204"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840607">
                <a:tc>
                  <a:txBody>
                    <a:bodyPr/>
                    <a:lstStyle/>
                    <a:p>
                      <a:pPr marL="0" marR="0" algn="ctr">
                        <a:spcBef>
                          <a:spcPts val="0"/>
                        </a:spcBef>
                        <a:spcAft>
                          <a:spcPts val="0"/>
                        </a:spcAft>
                      </a:pPr>
                      <a:r>
                        <a:rPr lang="en-US" sz="1200" dirty="0" smtClean="0">
                          <a:solidFill>
                            <a:srgbClr val="111111"/>
                          </a:solidFill>
                          <a:latin typeface="Verdana" panose="020B0604030504040204" pitchFamily="34" charset="0"/>
                          <a:ea typeface="Verdana" panose="020B0604030504040204" pitchFamily="34" charset="0"/>
                          <a:cs typeface="Verdana" panose="020B0604030504040204" pitchFamily="34" charset="0"/>
                        </a:rPr>
                        <a:t>2B</a:t>
                      </a:r>
                      <a:endParaRPr lang="en-US" sz="1200" dirty="0">
                        <a:solidFill>
                          <a:srgbClr val="111111"/>
                        </a:solidFill>
                        <a:latin typeface="Verdana" panose="020B0604030504040204" pitchFamily="34" charset="0"/>
                        <a:ea typeface="Verdana" panose="020B0604030504040204" pitchFamily="34" charset="0"/>
                        <a:cs typeface="Verdana" panose="020B0604030504040204"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vMerge="1">
                  <a:txBody>
                    <a:bodyPr/>
                    <a:lstStyle/>
                    <a:p>
                      <a:pPr marL="0" marR="0" algn="l">
                        <a:spcBef>
                          <a:spcPts val="0"/>
                        </a:spcBef>
                        <a:spcAft>
                          <a:spcPts val="0"/>
                        </a:spcAft>
                      </a:pPr>
                      <a:endParaRPr lang="en-US" sz="1000" dirty="0">
                        <a:solidFill>
                          <a:schemeClr val="tx1"/>
                        </a:solidFill>
                        <a:latin typeface="Verdana"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spcAft>
                          <a:spcPts val="0"/>
                        </a:spcAft>
                      </a:pPr>
                      <a:r>
                        <a:rPr lang="en-US" sz="1200" b="1" dirty="0">
                          <a:solidFill>
                            <a:srgbClr val="FF0000"/>
                          </a:solidFill>
                          <a:latin typeface="Verdana" panose="020B0604030504040204" pitchFamily="34" charset="0"/>
                          <a:ea typeface="Verdana" panose="020B0604030504040204" pitchFamily="34" charset="0"/>
                          <a:cs typeface="Verdana" panose="020B0604030504040204" pitchFamily="34" charset="0"/>
                        </a:rPr>
                        <a:t>Execution Time</a:t>
                      </a:r>
                      <a:endParaRPr lang="en-MY" sz="1200" b="1" dirty="0">
                        <a:solidFill>
                          <a:srgbClr val="FF0000"/>
                        </a:solidFill>
                        <a:latin typeface="Verdana" panose="020B0604030504040204" pitchFamily="34" charset="0"/>
                        <a:ea typeface="Verdana" panose="020B0604030504040204" pitchFamily="34" charset="0"/>
                        <a:cs typeface="Verdana" panose="020B0604030504040204"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indent="0" algn="ctr">
                        <a:spcAft>
                          <a:spcPts val="0"/>
                        </a:spcAft>
                      </a:pPr>
                      <a:r>
                        <a:rPr lang="en-US" sz="1200" b="1" dirty="0">
                          <a:solidFill>
                            <a:srgbClr val="FF0000"/>
                          </a:solidFill>
                          <a:latin typeface="Verdana" panose="020B0604030504040204" pitchFamily="34" charset="0"/>
                          <a:ea typeface="Verdana" panose="020B0604030504040204" pitchFamily="34" charset="0"/>
                          <a:cs typeface="Verdana" panose="020B0604030504040204" pitchFamily="34" charset="0"/>
                        </a:rPr>
                        <a:t>General: 3 days</a:t>
                      </a:r>
                      <a:endParaRPr lang="en-MY" sz="1200" b="1"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0" indent="0" algn="ctr">
                        <a:spcAft>
                          <a:spcPts val="0"/>
                        </a:spcAft>
                      </a:pPr>
                      <a:r>
                        <a:rPr lang="en-US" sz="1200" b="1" dirty="0">
                          <a:solidFill>
                            <a:srgbClr val="FF0000"/>
                          </a:solidFill>
                          <a:latin typeface="Verdana" panose="020B0604030504040204" pitchFamily="34" charset="0"/>
                          <a:ea typeface="Verdana" panose="020B0604030504040204" pitchFamily="34" charset="0"/>
                          <a:cs typeface="Verdana" panose="020B0604030504040204" pitchFamily="34" charset="0"/>
                        </a:rPr>
                        <a:t>Urgent: 24 hours</a:t>
                      </a:r>
                      <a:endParaRPr lang="en-MY" sz="1200" b="1"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0" indent="0" algn="ctr">
                        <a:spcAft>
                          <a:spcPts val="0"/>
                        </a:spcAft>
                      </a:pPr>
                      <a:r>
                        <a:rPr lang="en-US" sz="1200" b="1" dirty="0">
                          <a:solidFill>
                            <a:srgbClr val="FF0000"/>
                          </a:solidFill>
                          <a:latin typeface="Verdana" panose="020B0604030504040204" pitchFamily="34" charset="0"/>
                          <a:ea typeface="Verdana" panose="020B0604030504040204" pitchFamily="34" charset="0"/>
                          <a:cs typeface="Verdana" panose="020B0604030504040204" pitchFamily="34" charset="0"/>
                        </a:rPr>
                        <a:t>Emergency: 3 </a:t>
                      </a:r>
                      <a:r>
                        <a:rPr lang="en-US" sz="12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hours,</a:t>
                      </a:r>
                      <a:r>
                        <a:rPr lang="en-US" sz="1200" b="1" baseline="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en-US" sz="12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except </a:t>
                      </a:r>
                    </a:p>
                    <a:p>
                      <a:pPr marL="0" indent="0" algn="ctr">
                        <a:spcAft>
                          <a:spcPts val="0"/>
                        </a:spcAft>
                      </a:pPr>
                      <a:r>
                        <a:rPr lang="en-US" sz="12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Lift </a:t>
                      </a:r>
                      <a:r>
                        <a:rPr lang="en-US" sz="1200" b="1" dirty="0">
                          <a:solidFill>
                            <a:srgbClr val="FF0000"/>
                          </a:solidFill>
                          <a:latin typeface="Verdana" panose="020B0604030504040204" pitchFamily="34" charset="0"/>
                          <a:ea typeface="Verdana" panose="020B0604030504040204" pitchFamily="34" charset="0"/>
                          <a:cs typeface="Verdana" panose="020B0604030504040204" pitchFamily="34" charset="0"/>
                        </a:rPr>
                        <a:t>Entrapment: </a:t>
                      </a:r>
                      <a:r>
                        <a:rPr lang="en-US" sz="12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&lt; 15 </a:t>
                      </a:r>
                      <a:r>
                        <a:rPr lang="en-US" sz="1200" b="1" dirty="0">
                          <a:solidFill>
                            <a:srgbClr val="FF0000"/>
                          </a:solidFill>
                          <a:latin typeface="Verdana" panose="020B0604030504040204" pitchFamily="34" charset="0"/>
                          <a:ea typeface="Verdana" panose="020B0604030504040204" pitchFamily="34" charset="0"/>
                          <a:cs typeface="Verdana" panose="020B0604030504040204" pitchFamily="34" charset="0"/>
                        </a:rPr>
                        <a:t>minutes</a:t>
                      </a:r>
                      <a:endParaRPr lang="en-MY" sz="1200" b="1" dirty="0">
                        <a:solidFill>
                          <a:srgbClr val="FF0000"/>
                        </a:solidFill>
                        <a:latin typeface="Verdana" panose="020B0604030504040204" pitchFamily="34" charset="0"/>
                        <a:ea typeface="Verdana" panose="020B0604030504040204" pitchFamily="34" charset="0"/>
                        <a:cs typeface="Verdana" panose="020B0604030504040204"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540816">
                <a:tc>
                  <a:txBody>
                    <a:bodyPr/>
                    <a:lstStyle/>
                    <a:p>
                      <a:pPr marL="0" marR="0" algn="ctr">
                        <a:spcBef>
                          <a:spcPts val="0"/>
                        </a:spcBef>
                        <a:spcAft>
                          <a:spcPts val="0"/>
                        </a:spcAft>
                      </a:pPr>
                      <a:r>
                        <a:rPr lang="en-US" sz="1200" dirty="0" smtClean="0">
                          <a:solidFill>
                            <a:srgbClr val="111111"/>
                          </a:solidFill>
                          <a:latin typeface="Verdana" panose="020B0604030504040204" pitchFamily="34" charset="0"/>
                          <a:ea typeface="Verdana" panose="020B0604030504040204" pitchFamily="34" charset="0"/>
                          <a:cs typeface="Verdana" panose="020B0604030504040204" pitchFamily="34" charset="0"/>
                        </a:rPr>
                        <a:t>3</a:t>
                      </a:r>
                      <a:endParaRPr lang="en-US" sz="1200" dirty="0">
                        <a:solidFill>
                          <a:srgbClr val="111111"/>
                        </a:solidFill>
                        <a:latin typeface="Verdana" panose="020B0604030504040204" pitchFamily="34" charset="0"/>
                        <a:ea typeface="Verdana" panose="020B0604030504040204" pitchFamily="34" charset="0"/>
                        <a:cs typeface="Verdana" panose="020B0604030504040204"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indent="0" algn="l">
                        <a:spcAft>
                          <a:spcPts val="0"/>
                        </a:spcAft>
                      </a:pPr>
                      <a:r>
                        <a:rPr lang="en-US" sz="1200" dirty="0">
                          <a:solidFill>
                            <a:srgbClr val="000000"/>
                          </a:solidFill>
                          <a:latin typeface="Verdana" panose="020B0604030504040204" pitchFamily="34" charset="0"/>
                          <a:ea typeface="Verdana" panose="020B0604030504040204" pitchFamily="34" charset="0"/>
                          <a:cs typeface="Verdana" panose="020B0604030504040204" pitchFamily="34" charset="0"/>
                        </a:rPr>
                        <a:t>Customer Satisfaction</a:t>
                      </a:r>
                      <a:endParaRPr lang="en-MY" sz="1200" dirty="0">
                        <a:latin typeface="Verdana" panose="020B0604030504040204" pitchFamily="34" charset="0"/>
                        <a:ea typeface="Verdana" panose="020B0604030504040204" pitchFamily="34" charset="0"/>
                        <a:cs typeface="Verdana" panose="020B0604030504040204"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indent="0" algn="l">
                        <a:spcAft>
                          <a:spcPts val="0"/>
                        </a:spcAft>
                      </a:pPr>
                      <a:r>
                        <a:rPr lang="en-US" sz="1200" b="1" dirty="0">
                          <a:solidFill>
                            <a:srgbClr val="FF0000"/>
                          </a:solidFill>
                          <a:latin typeface="Verdana" panose="020B0604030504040204" pitchFamily="34" charset="0"/>
                          <a:ea typeface="Verdana" panose="020B0604030504040204" pitchFamily="34" charset="0"/>
                          <a:cs typeface="Verdana" panose="020B0604030504040204" pitchFamily="34" charset="0"/>
                        </a:rPr>
                        <a:t>Customer Satisfaction</a:t>
                      </a:r>
                      <a:endParaRPr lang="en-MY" sz="1200" b="1" dirty="0">
                        <a:solidFill>
                          <a:srgbClr val="FF0000"/>
                        </a:solidFill>
                        <a:latin typeface="Verdana" panose="020B0604030504040204" pitchFamily="34" charset="0"/>
                        <a:ea typeface="Verdana" panose="020B0604030504040204" pitchFamily="34" charset="0"/>
                        <a:cs typeface="Verdana" panose="020B0604030504040204"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indent="0" algn="ctr">
                        <a:spcAft>
                          <a:spcPts val="0"/>
                        </a:spcAft>
                      </a:pPr>
                      <a:r>
                        <a:rPr lang="en-US" sz="12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Customer Satisfaction Survey (Quarterly) ≥ 3</a:t>
                      </a:r>
                      <a:endParaRPr lang="en-MY" sz="1200" b="1" dirty="0">
                        <a:solidFill>
                          <a:srgbClr val="FF0000"/>
                        </a:solidFill>
                        <a:latin typeface="Verdana" panose="020B0604030504040204" pitchFamily="34" charset="0"/>
                        <a:ea typeface="Verdana" panose="020B0604030504040204" pitchFamily="34" charset="0"/>
                        <a:cs typeface="Verdana" panose="020B0604030504040204"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509910">
                <a:tc>
                  <a:txBody>
                    <a:bodyPr/>
                    <a:lstStyle/>
                    <a:p>
                      <a:pPr marL="0" marR="0" algn="ctr">
                        <a:spcBef>
                          <a:spcPts val="0"/>
                        </a:spcBef>
                        <a:spcAft>
                          <a:spcPts val="0"/>
                        </a:spcAft>
                      </a:pPr>
                      <a:r>
                        <a:rPr lang="en-US" sz="1200" dirty="0" smtClean="0">
                          <a:solidFill>
                            <a:srgbClr val="111111"/>
                          </a:solidFill>
                          <a:latin typeface="Verdana" panose="020B0604030504040204" pitchFamily="34" charset="0"/>
                          <a:ea typeface="Verdana" panose="020B0604030504040204" pitchFamily="34" charset="0"/>
                          <a:cs typeface="Verdana" panose="020B0604030504040204" pitchFamily="34" charset="0"/>
                        </a:rPr>
                        <a:t>4</a:t>
                      </a:r>
                      <a:endParaRPr lang="en-US" sz="1200" dirty="0">
                        <a:solidFill>
                          <a:srgbClr val="111111"/>
                        </a:solidFill>
                        <a:latin typeface="Verdana" panose="020B0604030504040204" pitchFamily="34" charset="0"/>
                        <a:ea typeface="Verdana" panose="020B0604030504040204" pitchFamily="34" charset="0"/>
                        <a:cs typeface="Verdana" panose="020B0604030504040204"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indent="0" algn="l">
                        <a:spcAft>
                          <a:spcPts val="0"/>
                        </a:spcAft>
                      </a:pPr>
                      <a:r>
                        <a:rPr lang="en-US" sz="1200" dirty="0">
                          <a:solidFill>
                            <a:srgbClr val="000000"/>
                          </a:solidFill>
                          <a:latin typeface="Verdana" panose="020B0604030504040204" pitchFamily="34" charset="0"/>
                          <a:ea typeface="Verdana" panose="020B0604030504040204" pitchFamily="34" charset="0"/>
                          <a:cs typeface="Verdana" panose="020B0604030504040204" pitchFamily="34" charset="0"/>
                        </a:rPr>
                        <a:t>Complaint on Services</a:t>
                      </a:r>
                      <a:endParaRPr lang="en-MY" sz="1200" dirty="0">
                        <a:latin typeface="Verdana" panose="020B0604030504040204" pitchFamily="34" charset="0"/>
                        <a:ea typeface="Verdana" panose="020B0604030504040204" pitchFamily="34" charset="0"/>
                        <a:cs typeface="Verdana" panose="020B0604030504040204"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indent="0" algn="l">
                        <a:spcAft>
                          <a:spcPts val="0"/>
                        </a:spcAft>
                        <a:tabLst/>
                      </a:pPr>
                      <a:r>
                        <a:rPr lang="en-US" sz="1200" b="1" dirty="0">
                          <a:solidFill>
                            <a:srgbClr val="FF0000"/>
                          </a:solidFill>
                          <a:latin typeface="Verdana" panose="020B0604030504040204" pitchFamily="34" charset="0"/>
                          <a:ea typeface="Verdana" panose="020B0604030504040204" pitchFamily="34" charset="0"/>
                          <a:cs typeface="Verdana" panose="020B0604030504040204" pitchFamily="34" charset="0"/>
                        </a:rPr>
                        <a:t>Resident Users Complaint</a:t>
                      </a:r>
                      <a:endParaRPr lang="en-MY" sz="1200" b="1"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0" indent="0" algn="l">
                        <a:spcAft>
                          <a:spcPts val="0"/>
                        </a:spcAft>
                      </a:pPr>
                      <a:r>
                        <a:rPr lang="en-US" sz="1200" b="1" dirty="0">
                          <a:solidFill>
                            <a:srgbClr val="FF0000"/>
                          </a:solidFill>
                          <a:latin typeface="Verdana" panose="020B0604030504040204" pitchFamily="34" charset="0"/>
                          <a:ea typeface="Verdana" panose="020B0604030504040204" pitchFamily="34" charset="0"/>
                          <a:cs typeface="Verdana" panose="020B0604030504040204" pitchFamily="34" charset="0"/>
                        </a:rPr>
                        <a:t>Public Complaint</a:t>
                      </a:r>
                      <a:endParaRPr lang="en-MY" sz="1200" b="1" dirty="0">
                        <a:solidFill>
                          <a:srgbClr val="FF0000"/>
                        </a:solidFill>
                        <a:latin typeface="Verdana" panose="020B0604030504040204" pitchFamily="34" charset="0"/>
                        <a:ea typeface="Verdana" panose="020B0604030504040204" pitchFamily="34" charset="0"/>
                        <a:cs typeface="Verdana" panose="020B0604030504040204"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indent="0" algn="ctr">
                        <a:spcAft>
                          <a:spcPts val="0"/>
                        </a:spcAft>
                      </a:pPr>
                      <a:r>
                        <a:rPr lang="en-US" sz="1200" b="1" dirty="0">
                          <a:solidFill>
                            <a:srgbClr val="FF0000"/>
                          </a:solidFill>
                          <a:latin typeface="Verdana" panose="020B0604030504040204" pitchFamily="34" charset="0"/>
                          <a:ea typeface="Verdana" panose="020B0604030504040204" pitchFamily="34" charset="0"/>
                          <a:cs typeface="Verdana" panose="020B0604030504040204" pitchFamily="34" charset="0"/>
                        </a:rPr>
                        <a:t>≤ 10 No. of Complaint</a:t>
                      </a:r>
                      <a:endParaRPr lang="en-MY" sz="1200" b="1" dirty="0">
                        <a:solidFill>
                          <a:srgbClr val="FF0000"/>
                        </a:solidFill>
                        <a:latin typeface="Verdana" panose="020B0604030504040204" pitchFamily="34" charset="0"/>
                        <a:ea typeface="Verdana" panose="020B0604030504040204" pitchFamily="34" charset="0"/>
                        <a:cs typeface="Verdana" panose="020B0604030504040204"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509910">
                <a:tc>
                  <a:txBody>
                    <a:bodyPr/>
                    <a:lstStyle/>
                    <a:p>
                      <a:pPr marL="0" marR="0" algn="ctr">
                        <a:spcBef>
                          <a:spcPts val="0"/>
                        </a:spcBef>
                        <a:spcAft>
                          <a:spcPts val="0"/>
                        </a:spcAft>
                      </a:pPr>
                      <a:r>
                        <a:rPr lang="en-US" sz="1200" dirty="0" smtClean="0">
                          <a:solidFill>
                            <a:srgbClr val="111111"/>
                          </a:solidFill>
                          <a:latin typeface="Verdana" panose="020B0604030504040204" pitchFamily="34" charset="0"/>
                          <a:ea typeface="Verdana" panose="020B0604030504040204" pitchFamily="34" charset="0"/>
                          <a:cs typeface="Verdana" panose="020B0604030504040204" pitchFamily="34" charset="0"/>
                        </a:rPr>
                        <a:t>5</a:t>
                      </a:r>
                      <a:endParaRPr lang="en-US" sz="1200" dirty="0">
                        <a:solidFill>
                          <a:srgbClr val="111111"/>
                        </a:solidFill>
                        <a:latin typeface="Verdana" panose="020B0604030504040204" pitchFamily="34" charset="0"/>
                        <a:ea typeface="Verdana" panose="020B0604030504040204" pitchFamily="34" charset="0"/>
                        <a:cs typeface="Verdana" panose="020B0604030504040204"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indent="0" algn="l">
                        <a:spcAft>
                          <a:spcPts val="0"/>
                        </a:spcAft>
                      </a:pPr>
                      <a:r>
                        <a:rPr lang="en-US" sz="1200" dirty="0">
                          <a:solidFill>
                            <a:srgbClr val="000000"/>
                          </a:solidFill>
                          <a:latin typeface="Verdana" panose="020B0604030504040204" pitchFamily="34" charset="0"/>
                          <a:ea typeface="Verdana" panose="020B0604030504040204" pitchFamily="34" charset="0"/>
                          <a:cs typeface="Verdana" panose="020B0604030504040204" pitchFamily="34" charset="0"/>
                        </a:rPr>
                        <a:t>Recurring Complaint </a:t>
                      </a:r>
                      <a:endParaRPr lang="en-US" sz="1200" dirty="0" smtClean="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0" indent="0" algn="l">
                        <a:spcAft>
                          <a:spcPts val="0"/>
                        </a:spcAft>
                      </a:pPr>
                      <a:r>
                        <a:rPr lang="en-US" sz="12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on </a:t>
                      </a:r>
                      <a:r>
                        <a:rPr lang="en-US" sz="1200" dirty="0">
                          <a:solidFill>
                            <a:srgbClr val="000000"/>
                          </a:solidFill>
                          <a:latin typeface="Verdana" panose="020B0604030504040204" pitchFamily="34" charset="0"/>
                          <a:ea typeface="Verdana" panose="020B0604030504040204" pitchFamily="34" charset="0"/>
                          <a:cs typeface="Verdana" panose="020B0604030504040204" pitchFamily="34" charset="0"/>
                        </a:rPr>
                        <a:t>Attended Work Order</a:t>
                      </a:r>
                      <a:endParaRPr lang="en-MY" sz="1200" dirty="0">
                        <a:latin typeface="Verdana" panose="020B0604030504040204" pitchFamily="34" charset="0"/>
                        <a:ea typeface="Verdana" panose="020B0604030504040204" pitchFamily="34" charset="0"/>
                        <a:cs typeface="Verdana" panose="020B0604030504040204"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indent="0" algn="l">
                        <a:spcAft>
                          <a:spcPts val="0"/>
                        </a:spcAft>
                      </a:pPr>
                      <a:r>
                        <a:rPr lang="en-US" sz="1200" b="1" dirty="0">
                          <a:solidFill>
                            <a:srgbClr val="FF0000"/>
                          </a:solidFill>
                          <a:latin typeface="Verdana" panose="020B0604030504040204" pitchFamily="34" charset="0"/>
                          <a:ea typeface="Verdana" panose="020B0604030504040204" pitchFamily="34" charset="0"/>
                          <a:cs typeface="Verdana" panose="020B0604030504040204" pitchFamily="34" charset="0"/>
                        </a:rPr>
                        <a:t>No. of Recurring Complaint</a:t>
                      </a:r>
                      <a:endParaRPr lang="en-MY" sz="1200" b="1" dirty="0">
                        <a:solidFill>
                          <a:srgbClr val="FF0000"/>
                        </a:solidFill>
                        <a:latin typeface="Verdana" panose="020B0604030504040204" pitchFamily="34" charset="0"/>
                        <a:ea typeface="Verdana" panose="020B0604030504040204" pitchFamily="34" charset="0"/>
                        <a:cs typeface="Verdana" panose="020B0604030504040204"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indent="0" algn="ctr">
                        <a:spcAft>
                          <a:spcPts val="0"/>
                        </a:spcAft>
                        <a:tabLst/>
                      </a:pPr>
                      <a:r>
                        <a:rPr lang="en-US" sz="1200" b="1" dirty="0">
                          <a:solidFill>
                            <a:srgbClr val="FF0000"/>
                          </a:solidFill>
                          <a:latin typeface="Verdana" panose="020B0604030504040204" pitchFamily="34" charset="0"/>
                          <a:ea typeface="Verdana" panose="020B0604030504040204" pitchFamily="34" charset="0"/>
                          <a:cs typeface="Verdana" panose="020B0604030504040204" pitchFamily="34" charset="0"/>
                        </a:rPr>
                        <a:t>Zero Recurring Complaint</a:t>
                      </a:r>
                      <a:endParaRPr lang="en-MY" sz="1200" b="1" dirty="0">
                        <a:solidFill>
                          <a:srgbClr val="FF0000"/>
                        </a:solidFill>
                        <a:latin typeface="Verdana" panose="020B0604030504040204" pitchFamily="34" charset="0"/>
                        <a:ea typeface="Verdana" panose="020B0604030504040204" pitchFamily="34" charset="0"/>
                        <a:cs typeface="Verdana" panose="020B0604030504040204"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bl>
          </a:graphicData>
        </a:graphic>
      </p:graphicFrame>
      <p:sp>
        <p:nvSpPr>
          <p:cNvPr id="4" name="Text Box 5"/>
          <p:cNvSpPr txBox="1">
            <a:spLocks noChangeArrowheads="1"/>
          </p:cNvSpPr>
          <p:nvPr/>
        </p:nvSpPr>
        <p:spPr bwMode="auto">
          <a:xfrm>
            <a:off x="2387595" y="27296"/>
            <a:ext cx="7112845" cy="369332"/>
          </a:xfrm>
          <a:prstGeom prst="rect">
            <a:avLst/>
          </a:prstGeom>
          <a:noFill/>
          <a:ln w="9525">
            <a:noFill/>
            <a:miter lim="800000"/>
            <a:headEnd/>
            <a:tailEnd/>
          </a:ln>
        </p:spPr>
        <p:txBody>
          <a:bodyPr wrap="none">
            <a:spAutoFit/>
          </a:bodyPr>
          <a:lstStyle/>
          <a:p>
            <a:r>
              <a:rPr lang="en-GB" sz="1800" b="1" dirty="0">
                <a:solidFill>
                  <a:schemeClr val="bg1"/>
                </a:solidFill>
                <a:latin typeface="Verdana" pitchFamily="34" charset="0"/>
              </a:rPr>
              <a:t>Current Contract – BSI Contract’s KPI  ( page 1 of 2 )</a:t>
            </a:r>
          </a:p>
        </p:txBody>
      </p:sp>
    </p:spTree>
    <p:extLst>
      <p:ext uri="{BB962C8B-B14F-4D97-AF65-F5344CB8AC3E}">
        <p14:creationId xmlns:p14="http://schemas.microsoft.com/office/powerpoint/2010/main" val="2598903488"/>
      </p:ext>
    </p:extLst>
  </p:cSld>
  <p:clrMapOvr>
    <a:masterClrMapping/>
  </p:clrMapOvr>
  <p:transition xmlns:p14="http://schemas.microsoft.com/office/powerpoint/2010/main">
    <p:zoom/>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64030073"/>
              </p:ext>
            </p:extLst>
          </p:nvPr>
        </p:nvGraphicFramePr>
        <p:xfrm>
          <a:off x="368490" y="709684"/>
          <a:ext cx="9131950" cy="5418160"/>
        </p:xfrm>
        <a:graphic>
          <a:graphicData uri="http://schemas.openxmlformats.org/drawingml/2006/table">
            <a:tbl>
              <a:tblPr/>
              <a:tblGrid>
                <a:gridCol w="684881"/>
                <a:gridCol w="2615522"/>
                <a:gridCol w="2615523"/>
                <a:gridCol w="3216024"/>
              </a:tblGrid>
              <a:tr h="642329">
                <a:tc>
                  <a:txBody>
                    <a:bodyPr/>
                    <a:lstStyle/>
                    <a:p>
                      <a:pPr marL="0" marR="0" algn="ctr">
                        <a:spcBef>
                          <a:spcPts val="0"/>
                        </a:spcBef>
                        <a:spcAft>
                          <a:spcPts val="0"/>
                        </a:spcAft>
                      </a:pPr>
                      <a:r>
                        <a:rPr lang="en-US" sz="1200" b="1" dirty="0">
                          <a:solidFill>
                            <a:srgbClr val="000099"/>
                          </a:solidFill>
                          <a:latin typeface="Verdana" panose="020B0604030504040204" pitchFamily="34" charset="0"/>
                          <a:ea typeface="Verdana" panose="020B0604030504040204" pitchFamily="34" charset="0"/>
                          <a:cs typeface="Verdana" panose="020B0604030504040204" pitchFamily="34" charset="0"/>
                        </a:rPr>
                        <a:t>ITEM</a:t>
                      </a:r>
                      <a:endParaRPr lang="en-US" sz="1200" dirty="0">
                        <a:solidFill>
                          <a:srgbClr val="000099"/>
                        </a:solidFill>
                        <a:latin typeface="Verdana" panose="020B0604030504040204" pitchFamily="34" charset="0"/>
                        <a:ea typeface="Verdana" panose="020B0604030504040204" pitchFamily="34" charset="0"/>
                        <a:cs typeface="Verdana" panose="020B0604030504040204"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marL="0" marR="0" algn="ctr">
                        <a:spcBef>
                          <a:spcPts val="0"/>
                        </a:spcBef>
                        <a:spcAft>
                          <a:spcPts val="0"/>
                        </a:spcAft>
                      </a:pPr>
                      <a:r>
                        <a:rPr lang="en-US" sz="1200" b="1" dirty="0">
                          <a:solidFill>
                            <a:srgbClr val="000099"/>
                          </a:solidFill>
                          <a:latin typeface="Verdana" panose="020B0604030504040204" pitchFamily="34" charset="0"/>
                          <a:ea typeface="Verdana" panose="020B0604030504040204" pitchFamily="34" charset="0"/>
                          <a:cs typeface="Verdana" panose="020B0604030504040204" pitchFamily="34" charset="0"/>
                        </a:rPr>
                        <a:t>DESCRIPTION</a:t>
                      </a:r>
                      <a:endParaRPr lang="en-US" sz="1200" dirty="0">
                        <a:solidFill>
                          <a:srgbClr val="000099"/>
                        </a:solidFill>
                        <a:latin typeface="Verdana" panose="020B0604030504040204" pitchFamily="34" charset="0"/>
                        <a:ea typeface="Verdana" panose="020B0604030504040204" pitchFamily="34" charset="0"/>
                        <a:cs typeface="Verdana" panose="020B0604030504040204"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marL="0" marR="0" algn="ctr">
                        <a:spcBef>
                          <a:spcPts val="0"/>
                        </a:spcBef>
                        <a:spcAft>
                          <a:spcPts val="0"/>
                        </a:spcAft>
                      </a:pPr>
                      <a:r>
                        <a:rPr lang="en-US" sz="1200" b="1" dirty="0" smtClean="0">
                          <a:solidFill>
                            <a:srgbClr val="000099"/>
                          </a:solidFill>
                          <a:latin typeface="Verdana" panose="020B0604030504040204" pitchFamily="34" charset="0"/>
                          <a:ea typeface="Verdana" panose="020B0604030504040204" pitchFamily="34" charset="0"/>
                          <a:cs typeface="Verdana" panose="020B0604030504040204" pitchFamily="34" charset="0"/>
                        </a:rPr>
                        <a:t>PERFORMANCE</a:t>
                      </a:r>
                      <a:r>
                        <a:rPr lang="en-US" sz="1200" b="1" baseline="0" dirty="0" smtClean="0">
                          <a:solidFill>
                            <a:srgbClr val="000099"/>
                          </a:solidFill>
                          <a:latin typeface="Verdana" panose="020B0604030504040204" pitchFamily="34" charset="0"/>
                          <a:ea typeface="Verdana" panose="020B0604030504040204" pitchFamily="34" charset="0"/>
                          <a:cs typeface="Verdana" panose="020B0604030504040204" pitchFamily="34" charset="0"/>
                        </a:rPr>
                        <a:t> </a:t>
                      </a:r>
                      <a:r>
                        <a:rPr lang="en-US" sz="1200" b="1" dirty="0" smtClean="0">
                          <a:solidFill>
                            <a:srgbClr val="000099"/>
                          </a:solidFill>
                          <a:latin typeface="Verdana" panose="020B0604030504040204" pitchFamily="34" charset="0"/>
                          <a:ea typeface="Verdana" panose="020B0604030504040204" pitchFamily="34" charset="0"/>
                          <a:cs typeface="Verdana" panose="020B0604030504040204" pitchFamily="34" charset="0"/>
                        </a:rPr>
                        <a:t>MEASUREMENT</a:t>
                      </a:r>
                      <a:endParaRPr lang="en-US" sz="1200" dirty="0">
                        <a:solidFill>
                          <a:srgbClr val="000099"/>
                        </a:solidFill>
                        <a:latin typeface="Verdana" panose="020B0604030504040204" pitchFamily="34" charset="0"/>
                        <a:ea typeface="Verdana" panose="020B0604030504040204" pitchFamily="34" charset="0"/>
                        <a:cs typeface="Verdana" panose="020B0604030504040204"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marL="0" marR="0" algn="ctr">
                        <a:spcBef>
                          <a:spcPts val="0"/>
                        </a:spcBef>
                        <a:spcAft>
                          <a:spcPts val="0"/>
                        </a:spcAft>
                      </a:pPr>
                      <a:r>
                        <a:rPr lang="en-US" sz="1200" b="1" dirty="0">
                          <a:solidFill>
                            <a:srgbClr val="000099"/>
                          </a:solidFill>
                          <a:latin typeface="Verdana" panose="020B0604030504040204" pitchFamily="34" charset="0"/>
                          <a:ea typeface="Verdana" panose="020B0604030504040204" pitchFamily="34" charset="0"/>
                          <a:cs typeface="Verdana" panose="020B0604030504040204" pitchFamily="34" charset="0"/>
                        </a:rPr>
                        <a:t>TARGET VALUE </a:t>
                      </a:r>
                      <a:endParaRPr lang="en-US" sz="1200" b="1" dirty="0" smtClean="0">
                        <a:solidFill>
                          <a:srgbClr val="000099"/>
                        </a:solidFill>
                        <a:latin typeface="Verdana" panose="020B0604030504040204" pitchFamily="34" charset="0"/>
                        <a:ea typeface="Verdana" panose="020B0604030504040204" pitchFamily="34" charset="0"/>
                        <a:cs typeface="Verdana" panose="020B0604030504040204" pitchFamily="34" charset="0"/>
                      </a:endParaRPr>
                    </a:p>
                    <a:p>
                      <a:pPr marL="0" marR="0" algn="ctr">
                        <a:spcBef>
                          <a:spcPts val="0"/>
                        </a:spcBef>
                        <a:spcAft>
                          <a:spcPts val="0"/>
                        </a:spcAft>
                      </a:pPr>
                      <a:r>
                        <a:rPr lang="en-US" sz="1200" b="1" dirty="0" smtClean="0">
                          <a:solidFill>
                            <a:srgbClr val="000099"/>
                          </a:solidFill>
                          <a:latin typeface="Verdana" panose="020B0604030504040204" pitchFamily="34" charset="0"/>
                          <a:ea typeface="Verdana" panose="020B0604030504040204" pitchFamily="34" charset="0"/>
                          <a:cs typeface="Verdana" panose="020B0604030504040204" pitchFamily="34" charset="0"/>
                        </a:rPr>
                        <a:t>(</a:t>
                      </a:r>
                      <a:r>
                        <a:rPr lang="en-US" sz="1200" b="1" dirty="0">
                          <a:solidFill>
                            <a:srgbClr val="000099"/>
                          </a:solidFill>
                          <a:latin typeface="Verdana" panose="020B0604030504040204" pitchFamily="34" charset="0"/>
                          <a:ea typeface="Verdana" panose="020B0604030504040204" pitchFamily="34" charset="0"/>
                          <a:cs typeface="Verdana" panose="020B0604030504040204" pitchFamily="34" charset="0"/>
                        </a:rPr>
                        <a:t>KPI)</a:t>
                      </a:r>
                      <a:endParaRPr lang="en-US" sz="1200" dirty="0">
                        <a:solidFill>
                          <a:srgbClr val="000099"/>
                        </a:solidFill>
                        <a:latin typeface="Verdana" panose="020B0604030504040204" pitchFamily="34" charset="0"/>
                        <a:ea typeface="Verdana" panose="020B0604030504040204" pitchFamily="34" charset="0"/>
                        <a:cs typeface="Verdana" panose="020B0604030504040204"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r>
              <a:tr h="765849">
                <a:tc>
                  <a:txBody>
                    <a:bodyPr/>
                    <a:lstStyle/>
                    <a:p>
                      <a:pPr marL="0" marR="0" algn="ctr">
                        <a:spcBef>
                          <a:spcPts val="0"/>
                        </a:spcBef>
                        <a:spcAft>
                          <a:spcPts val="0"/>
                        </a:spcAft>
                      </a:pPr>
                      <a:r>
                        <a:rPr lang="en-US" sz="1200" dirty="0" smtClean="0">
                          <a:solidFill>
                            <a:srgbClr val="111111"/>
                          </a:solidFill>
                          <a:latin typeface="Verdana" panose="020B0604030504040204" pitchFamily="34" charset="0"/>
                          <a:ea typeface="Verdana" panose="020B0604030504040204" pitchFamily="34" charset="0"/>
                          <a:cs typeface="Verdana" panose="020B0604030504040204" pitchFamily="34" charset="0"/>
                        </a:rPr>
                        <a:t>6</a:t>
                      </a:r>
                      <a:endParaRPr lang="en-US" sz="1200" dirty="0">
                        <a:solidFill>
                          <a:srgbClr val="111111"/>
                        </a:solidFill>
                        <a:latin typeface="Verdana" panose="020B0604030504040204" pitchFamily="34" charset="0"/>
                        <a:ea typeface="Verdana" panose="020B0604030504040204" pitchFamily="34" charset="0"/>
                        <a:cs typeface="Verdana" panose="020B0604030504040204"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indent="0" algn="l">
                        <a:spcAft>
                          <a:spcPts val="0"/>
                        </a:spcAft>
                      </a:pPr>
                      <a:r>
                        <a:rPr lang="en-US" sz="1200" dirty="0">
                          <a:solidFill>
                            <a:srgbClr val="000000"/>
                          </a:solidFill>
                          <a:latin typeface="Verdana" panose="020B0604030504040204" pitchFamily="34" charset="0"/>
                          <a:ea typeface="Verdana" panose="020B0604030504040204" pitchFamily="34" charset="0"/>
                          <a:cs typeface="Verdana" panose="020B0604030504040204" pitchFamily="34" charset="0"/>
                        </a:rPr>
                        <a:t>Quality of Service Delivery </a:t>
                      </a:r>
                      <a:endParaRPr lang="en-US" sz="1200" dirty="0" smtClean="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0" indent="0" algn="l">
                        <a:spcAft>
                          <a:spcPts val="0"/>
                        </a:spcAft>
                      </a:pPr>
                      <a:r>
                        <a:rPr lang="en-US" sz="12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or </a:t>
                      </a:r>
                      <a:r>
                        <a:rPr lang="en-US" sz="1200" dirty="0">
                          <a:solidFill>
                            <a:srgbClr val="000000"/>
                          </a:solidFill>
                          <a:latin typeface="Verdana" panose="020B0604030504040204" pitchFamily="34" charset="0"/>
                          <a:ea typeface="Verdana" panose="020B0604030504040204" pitchFamily="34" charset="0"/>
                          <a:cs typeface="Verdana" panose="020B0604030504040204" pitchFamily="34" charset="0"/>
                        </a:rPr>
                        <a:t>Workmanship</a:t>
                      </a:r>
                      <a:endParaRPr lang="en-MY" sz="1200" dirty="0">
                        <a:latin typeface="Verdana" panose="020B0604030504040204" pitchFamily="34" charset="0"/>
                        <a:ea typeface="Verdana" panose="020B0604030504040204" pitchFamily="34" charset="0"/>
                        <a:cs typeface="Verdana" panose="020B0604030504040204"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indent="0" algn="l">
                        <a:spcAft>
                          <a:spcPts val="0"/>
                        </a:spcAft>
                      </a:pPr>
                      <a:r>
                        <a:rPr lang="en-US" sz="1200" b="1" dirty="0">
                          <a:solidFill>
                            <a:srgbClr val="FF3300"/>
                          </a:solidFill>
                          <a:latin typeface="Verdana" panose="020B0604030504040204" pitchFamily="34" charset="0"/>
                          <a:ea typeface="Verdana" panose="020B0604030504040204" pitchFamily="34" charset="0"/>
                          <a:cs typeface="Verdana" panose="020B0604030504040204" pitchFamily="34" charset="0"/>
                        </a:rPr>
                        <a:t>Satisfactory </a:t>
                      </a:r>
                      <a:endParaRPr lang="en-US" sz="1200" b="1" dirty="0" smtClean="0">
                        <a:solidFill>
                          <a:srgbClr val="FF3300"/>
                        </a:solidFill>
                        <a:latin typeface="Verdana" panose="020B0604030504040204" pitchFamily="34" charset="0"/>
                        <a:ea typeface="Verdana" panose="020B0604030504040204" pitchFamily="34" charset="0"/>
                        <a:cs typeface="Verdana" panose="020B0604030504040204" pitchFamily="34" charset="0"/>
                      </a:endParaRPr>
                    </a:p>
                    <a:p>
                      <a:pPr marL="0" indent="0" algn="l">
                        <a:spcAft>
                          <a:spcPts val="0"/>
                        </a:spcAft>
                      </a:pPr>
                      <a:r>
                        <a:rPr lang="en-US" sz="1200" b="1" dirty="0" smtClean="0">
                          <a:solidFill>
                            <a:srgbClr val="FF3300"/>
                          </a:solidFill>
                          <a:latin typeface="Verdana" panose="020B0604030504040204" pitchFamily="34" charset="0"/>
                          <a:ea typeface="Verdana" panose="020B0604030504040204" pitchFamily="34" charset="0"/>
                          <a:cs typeface="Verdana" panose="020B0604030504040204" pitchFamily="34" charset="0"/>
                        </a:rPr>
                        <a:t>Executed </a:t>
                      </a:r>
                      <a:r>
                        <a:rPr lang="en-US" sz="1200" b="1" dirty="0">
                          <a:solidFill>
                            <a:srgbClr val="FF3300"/>
                          </a:solidFill>
                          <a:latin typeface="Verdana" panose="020B0604030504040204" pitchFamily="34" charset="0"/>
                          <a:ea typeface="Verdana" panose="020B0604030504040204" pitchFamily="34" charset="0"/>
                          <a:cs typeface="Verdana" panose="020B0604030504040204" pitchFamily="34" charset="0"/>
                        </a:rPr>
                        <a:t>Work</a:t>
                      </a:r>
                      <a:endParaRPr lang="en-MY" sz="1200" b="1" dirty="0">
                        <a:solidFill>
                          <a:srgbClr val="FF3300"/>
                        </a:solidFill>
                        <a:latin typeface="Verdana" panose="020B0604030504040204" pitchFamily="34" charset="0"/>
                        <a:ea typeface="Verdana" panose="020B0604030504040204" pitchFamily="34" charset="0"/>
                        <a:cs typeface="Verdana" panose="020B0604030504040204"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indent="0" algn="ctr">
                        <a:spcAft>
                          <a:spcPts val="0"/>
                        </a:spcAft>
                      </a:pPr>
                      <a:r>
                        <a:rPr lang="en-US" sz="1200" b="1" dirty="0">
                          <a:solidFill>
                            <a:srgbClr val="FF3300"/>
                          </a:solidFill>
                          <a:latin typeface="Verdana" panose="020B0604030504040204" pitchFamily="34" charset="0"/>
                          <a:ea typeface="Verdana" panose="020B0604030504040204" pitchFamily="34" charset="0"/>
                          <a:cs typeface="Verdana" panose="020B0604030504040204" pitchFamily="34" charset="0"/>
                        </a:rPr>
                        <a:t>100% Compliance</a:t>
                      </a:r>
                      <a:endParaRPr lang="en-MY" sz="1200" b="1" dirty="0">
                        <a:solidFill>
                          <a:srgbClr val="FF3300"/>
                        </a:solidFill>
                        <a:latin typeface="Verdana" panose="020B0604030504040204" pitchFamily="34" charset="0"/>
                        <a:ea typeface="Verdana" panose="020B0604030504040204" pitchFamily="34" charset="0"/>
                        <a:cs typeface="Verdana" panose="020B0604030504040204"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765849">
                <a:tc>
                  <a:txBody>
                    <a:bodyPr/>
                    <a:lstStyle/>
                    <a:p>
                      <a:pPr marL="0" marR="0" algn="ctr">
                        <a:spcBef>
                          <a:spcPts val="0"/>
                        </a:spcBef>
                        <a:spcAft>
                          <a:spcPts val="0"/>
                        </a:spcAft>
                      </a:pPr>
                      <a:r>
                        <a:rPr lang="en-US" sz="1200" dirty="0" smtClean="0">
                          <a:solidFill>
                            <a:srgbClr val="111111"/>
                          </a:solidFill>
                          <a:latin typeface="Verdana" panose="020B0604030504040204" pitchFamily="34" charset="0"/>
                          <a:ea typeface="Verdana" panose="020B0604030504040204" pitchFamily="34" charset="0"/>
                          <a:cs typeface="Verdana" panose="020B0604030504040204" pitchFamily="34" charset="0"/>
                        </a:rPr>
                        <a:t>7A</a:t>
                      </a:r>
                      <a:endParaRPr lang="en-US" sz="1200" dirty="0">
                        <a:solidFill>
                          <a:srgbClr val="111111"/>
                        </a:solidFill>
                        <a:latin typeface="Verdana" panose="020B0604030504040204" pitchFamily="34" charset="0"/>
                        <a:ea typeface="Verdana" panose="020B0604030504040204" pitchFamily="34" charset="0"/>
                        <a:cs typeface="Verdana" panose="020B0604030504040204"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rowSpan="2">
                  <a:txBody>
                    <a:bodyPr/>
                    <a:lstStyle/>
                    <a:p>
                      <a:pPr marL="0" indent="0" algn="l">
                        <a:spcAft>
                          <a:spcPts val="0"/>
                        </a:spcAft>
                      </a:pPr>
                      <a:r>
                        <a:rPr lang="en-US" sz="1200" dirty="0">
                          <a:solidFill>
                            <a:srgbClr val="000000"/>
                          </a:solidFill>
                          <a:latin typeface="Verdana" panose="020B0604030504040204" pitchFamily="34" charset="0"/>
                          <a:ea typeface="Verdana" panose="020B0604030504040204" pitchFamily="34" charset="0"/>
                          <a:cs typeface="Verdana" panose="020B0604030504040204" pitchFamily="34" charset="0"/>
                        </a:rPr>
                        <a:t>Reports</a:t>
                      </a:r>
                      <a:endParaRPr lang="en-MY" sz="1200" dirty="0">
                        <a:latin typeface="Verdana" panose="020B0604030504040204" pitchFamily="34" charset="0"/>
                        <a:ea typeface="Verdana" panose="020B0604030504040204" pitchFamily="34" charset="0"/>
                        <a:cs typeface="Verdana" panose="020B0604030504040204"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indent="0" algn="l">
                        <a:spcAft>
                          <a:spcPts val="0"/>
                        </a:spcAft>
                      </a:pPr>
                      <a:r>
                        <a:rPr lang="en-US" sz="1200" b="1" dirty="0">
                          <a:solidFill>
                            <a:srgbClr val="FF3300"/>
                          </a:solidFill>
                          <a:latin typeface="Verdana" panose="020B0604030504040204" pitchFamily="34" charset="0"/>
                          <a:ea typeface="Verdana" panose="020B0604030504040204" pitchFamily="34" charset="0"/>
                          <a:cs typeface="Verdana" panose="020B0604030504040204" pitchFamily="34" charset="0"/>
                        </a:rPr>
                        <a:t>Timely Submission </a:t>
                      </a:r>
                      <a:endParaRPr lang="en-US" sz="1200" b="1" dirty="0" smtClean="0">
                        <a:solidFill>
                          <a:srgbClr val="FF3300"/>
                        </a:solidFill>
                        <a:latin typeface="Verdana" panose="020B0604030504040204" pitchFamily="34" charset="0"/>
                        <a:ea typeface="Verdana" panose="020B0604030504040204" pitchFamily="34" charset="0"/>
                        <a:cs typeface="Verdana" panose="020B0604030504040204" pitchFamily="34" charset="0"/>
                      </a:endParaRPr>
                    </a:p>
                    <a:p>
                      <a:pPr marL="0" indent="0" algn="l">
                        <a:spcAft>
                          <a:spcPts val="0"/>
                        </a:spcAft>
                      </a:pPr>
                      <a:r>
                        <a:rPr lang="en-US" sz="1200" b="1" dirty="0" smtClean="0">
                          <a:solidFill>
                            <a:srgbClr val="FF3300"/>
                          </a:solidFill>
                          <a:latin typeface="Verdana" panose="020B0604030504040204" pitchFamily="34" charset="0"/>
                          <a:ea typeface="Verdana" panose="020B0604030504040204" pitchFamily="34" charset="0"/>
                          <a:cs typeface="Verdana" panose="020B0604030504040204" pitchFamily="34" charset="0"/>
                        </a:rPr>
                        <a:t>of </a:t>
                      </a:r>
                      <a:r>
                        <a:rPr lang="en-US" sz="1200" b="1" dirty="0">
                          <a:solidFill>
                            <a:srgbClr val="FF3300"/>
                          </a:solidFill>
                          <a:latin typeface="Verdana" panose="020B0604030504040204" pitchFamily="34" charset="0"/>
                          <a:ea typeface="Verdana" panose="020B0604030504040204" pitchFamily="34" charset="0"/>
                          <a:cs typeface="Verdana" panose="020B0604030504040204" pitchFamily="34" charset="0"/>
                        </a:rPr>
                        <a:t>Reports</a:t>
                      </a:r>
                      <a:endParaRPr lang="en-MY" sz="1200" b="1" dirty="0">
                        <a:solidFill>
                          <a:srgbClr val="FF3300"/>
                        </a:solidFill>
                        <a:latin typeface="Verdana" panose="020B0604030504040204" pitchFamily="34" charset="0"/>
                        <a:ea typeface="Verdana" panose="020B0604030504040204" pitchFamily="34" charset="0"/>
                        <a:cs typeface="Verdana" panose="020B0604030504040204"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indent="0" algn="ctr">
                        <a:spcAft>
                          <a:spcPts val="0"/>
                        </a:spcAft>
                      </a:pPr>
                      <a:r>
                        <a:rPr lang="en-US" sz="1200" b="1" dirty="0">
                          <a:solidFill>
                            <a:srgbClr val="FF3300"/>
                          </a:solidFill>
                          <a:latin typeface="Verdana" panose="020B0604030504040204" pitchFamily="34" charset="0"/>
                          <a:ea typeface="Verdana" panose="020B0604030504040204" pitchFamily="34" charset="0"/>
                          <a:cs typeface="Verdana" panose="020B0604030504040204" pitchFamily="34" charset="0"/>
                        </a:rPr>
                        <a:t>100% Compliance </a:t>
                      </a:r>
                      <a:endParaRPr lang="en-US" sz="1200" b="1" dirty="0" smtClean="0">
                        <a:solidFill>
                          <a:srgbClr val="FF3300"/>
                        </a:solidFill>
                        <a:latin typeface="Verdana" panose="020B0604030504040204" pitchFamily="34" charset="0"/>
                        <a:ea typeface="Verdana" panose="020B0604030504040204" pitchFamily="34" charset="0"/>
                        <a:cs typeface="Verdana" panose="020B0604030504040204" pitchFamily="34" charset="0"/>
                      </a:endParaRPr>
                    </a:p>
                    <a:p>
                      <a:pPr marL="0" indent="0" algn="ctr">
                        <a:spcAft>
                          <a:spcPts val="0"/>
                        </a:spcAft>
                      </a:pPr>
                      <a:r>
                        <a:rPr lang="en-US" sz="1200" b="1" dirty="0" smtClean="0">
                          <a:solidFill>
                            <a:srgbClr val="FF3300"/>
                          </a:solidFill>
                          <a:latin typeface="Verdana" panose="020B0604030504040204" pitchFamily="34" charset="0"/>
                          <a:ea typeface="Verdana" panose="020B0604030504040204" pitchFamily="34" charset="0"/>
                          <a:cs typeface="Verdana" panose="020B0604030504040204" pitchFamily="34" charset="0"/>
                        </a:rPr>
                        <a:t>to Submission</a:t>
                      </a:r>
                      <a:r>
                        <a:rPr lang="en-US" sz="1200" b="1" baseline="0" dirty="0" smtClean="0">
                          <a:solidFill>
                            <a:srgbClr val="FF3300"/>
                          </a:solidFill>
                          <a:latin typeface="Verdana" panose="020B0604030504040204" pitchFamily="34" charset="0"/>
                          <a:ea typeface="Verdana" panose="020B0604030504040204" pitchFamily="34" charset="0"/>
                          <a:cs typeface="Verdana" panose="020B0604030504040204" pitchFamily="34" charset="0"/>
                        </a:rPr>
                        <a:t> </a:t>
                      </a:r>
                      <a:r>
                        <a:rPr lang="en-US" sz="1200" b="1" dirty="0" smtClean="0">
                          <a:solidFill>
                            <a:srgbClr val="FF3300"/>
                          </a:solidFill>
                          <a:latin typeface="Verdana" panose="020B0604030504040204" pitchFamily="34" charset="0"/>
                          <a:ea typeface="Verdana" panose="020B0604030504040204" pitchFamily="34" charset="0"/>
                          <a:cs typeface="Verdana" panose="020B0604030504040204" pitchFamily="34" charset="0"/>
                        </a:rPr>
                        <a:t>Date</a:t>
                      </a:r>
                      <a:endParaRPr lang="en-MY" sz="1200" b="1" dirty="0">
                        <a:solidFill>
                          <a:srgbClr val="FF3300"/>
                        </a:solidFill>
                        <a:latin typeface="Verdana" panose="020B0604030504040204" pitchFamily="34" charset="0"/>
                        <a:ea typeface="Verdana" panose="020B0604030504040204" pitchFamily="34" charset="0"/>
                        <a:cs typeface="Verdana" panose="020B0604030504040204"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765849">
                <a:tc>
                  <a:txBody>
                    <a:bodyPr/>
                    <a:lstStyle/>
                    <a:p>
                      <a:pPr marL="0" marR="0" algn="ctr">
                        <a:spcBef>
                          <a:spcPts val="0"/>
                        </a:spcBef>
                        <a:spcAft>
                          <a:spcPts val="0"/>
                        </a:spcAft>
                      </a:pPr>
                      <a:r>
                        <a:rPr lang="en-US" sz="1200" dirty="0" smtClean="0">
                          <a:solidFill>
                            <a:srgbClr val="111111"/>
                          </a:solidFill>
                          <a:latin typeface="Verdana" panose="020B0604030504040204" pitchFamily="34" charset="0"/>
                          <a:ea typeface="Verdana" panose="020B0604030504040204" pitchFamily="34" charset="0"/>
                          <a:cs typeface="Verdana" panose="020B0604030504040204" pitchFamily="34" charset="0"/>
                        </a:rPr>
                        <a:t>7B</a:t>
                      </a:r>
                      <a:endParaRPr lang="en-US" sz="1200" dirty="0">
                        <a:solidFill>
                          <a:srgbClr val="111111"/>
                        </a:solidFill>
                        <a:latin typeface="Verdana" panose="020B0604030504040204" pitchFamily="34" charset="0"/>
                        <a:ea typeface="Verdana" panose="020B0604030504040204" pitchFamily="34" charset="0"/>
                        <a:cs typeface="Verdana" panose="020B0604030504040204"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vMerge="1">
                  <a:txBody>
                    <a:bodyPr/>
                    <a:lstStyle/>
                    <a:p>
                      <a:endParaRPr lang="en-MY"/>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spcAft>
                          <a:spcPts val="0"/>
                        </a:spcAft>
                      </a:pPr>
                      <a:r>
                        <a:rPr lang="en-US" sz="1200" b="1" dirty="0" smtClean="0">
                          <a:solidFill>
                            <a:srgbClr val="FF3300"/>
                          </a:solidFill>
                          <a:latin typeface="Verdana" panose="020B0604030504040204" pitchFamily="34" charset="0"/>
                          <a:ea typeface="Verdana" panose="020B0604030504040204" pitchFamily="34" charset="0"/>
                          <a:cs typeface="Verdana" panose="020B0604030504040204" pitchFamily="34" charset="0"/>
                        </a:rPr>
                        <a:t>Accuracy </a:t>
                      </a:r>
                      <a:r>
                        <a:rPr lang="en-US" sz="1200" b="1" dirty="0">
                          <a:solidFill>
                            <a:srgbClr val="FF3300"/>
                          </a:solidFill>
                          <a:latin typeface="Verdana" panose="020B0604030504040204" pitchFamily="34" charset="0"/>
                          <a:ea typeface="Verdana" panose="020B0604030504040204" pitchFamily="34" charset="0"/>
                          <a:cs typeface="Verdana" panose="020B0604030504040204" pitchFamily="34" charset="0"/>
                        </a:rPr>
                        <a:t>of Reports</a:t>
                      </a:r>
                      <a:endParaRPr lang="en-MY" sz="1200" b="1" dirty="0">
                        <a:solidFill>
                          <a:srgbClr val="FF3300"/>
                        </a:solidFill>
                        <a:latin typeface="Verdana" panose="020B0604030504040204" pitchFamily="34" charset="0"/>
                        <a:ea typeface="Verdana" panose="020B0604030504040204" pitchFamily="34" charset="0"/>
                        <a:cs typeface="Verdana" panose="020B0604030504040204"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indent="0" algn="ctr">
                        <a:spcAft>
                          <a:spcPts val="0"/>
                        </a:spcAft>
                      </a:pPr>
                      <a:r>
                        <a:rPr lang="en-US" sz="1200" b="1" dirty="0" smtClean="0">
                          <a:solidFill>
                            <a:srgbClr val="FF3300"/>
                          </a:solidFill>
                          <a:latin typeface="Verdana" panose="020B0604030504040204" pitchFamily="34" charset="0"/>
                          <a:ea typeface="Verdana" panose="020B0604030504040204" pitchFamily="34" charset="0"/>
                          <a:cs typeface="Verdana" panose="020B0604030504040204" pitchFamily="34" charset="0"/>
                        </a:rPr>
                        <a:t>≤ 40 </a:t>
                      </a:r>
                      <a:r>
                        <a:rPr lang="en-US" sz="1200" b="1" dirty="0">
                          <a:solidFill>
                            <a:srgbClr val="FF3300"/>
                          </a:solidFill>
                          <a:latin typeface="Verdana" panose="020B0604030504040204" pitchFamily="34" charset="0"/>
                          <a:ea typeface="Verdana" panose="020B0604030504040204" pitchFamily="34" charset="0"/>
                          <a:cs typeface="Verdana" panose="020B0604030504040204" pitchFamily="34" charset="0"/>
                        </a:rPr>
                        <a:t>No. of </a:t>
                      </a:r>
                      <a:r>
                        <a:rPr lang="en-US" sz="1200" b="1" dirty="0" smtClean="0">
                          <a:solidFill>
                            <a:srgbClr val="FF3300"/>
                          </a:solidFill>
                          <a:latin typeface="Verdana" panose="020B0604030504040204" pitchFamily="34" charset="0"/>
                          <a:ea typeface="Verdana" panose="020B0604030504040204" pitchFamily="34" charset="0"/>
                          <a:cs typeface="Verdana" panose="020B0604030504040204" pitchFamily="34" charset="0"/>
                        </a:rPr>
                        <a:t>Statistical</a:t>
                      </a:r>
                      <a:r>
                        <a:rPr lang="en-US" sz="1200" b="1" baseline="0" dirty="0" smtClean="0">
                          <a:solidFill>
                            <a:srgbClr val="FF3300"/>
                          </a:solidFill>
                          <a:latin typeface="Verdana" panose="020B0604030504040204" pitchFamily="34" charset="0"/>
                          <a:ea typeface="Verdana" panose="020B0604030504040204" pitchFamily="34" charset="0"/>
                          <a:cs typeface="Verdana" panose="020B0604030504040204" pitchFamily="34" charset="0"/>
                        </a:rPr>
                        <a:t> </a:t>
                      </a:r>
                      <a:r>
                        <a:rPr lang="en-US" sz="1200" b="1" dirty="0" smtClean="0">
                          <a:solidFill>
                            <a:srgbClr val="FF3300"/>
                          </a:solidFill>
                          <a:latin typeface="Verdana" panose="020B0604030504040204" pitchFamily="34" charset="0"/>
                          <a:ea typeface="Verdana" panose="020B0604030504040204" pitchFamily="34" charset="0"/>
                          <a:cs typeface="Verdana" panose="020B0604030504040204" pitchFamily="34" charset="0"/>
                        </a:rPr>
                        <a:t>Error</a:t>
                      </a:r>
                      <a:endParaRPr lang="en-MY" sz="1200" b="1" dirty="0">
                        <a:solidFill>
                          <a:srgbClr val="FF3300"/>
                        </a:solidFill>
                        <a:latin typeface="Verdana" panose="020B0604030504040204" pitchFamily="34" charset="0"/>
                        <a:ea typeface="Verdana" panose="020B0604030504040204" pitchFamily="34" charset="0"/>
                        <a:cs typeface="Verdana" panose="020B0604030504040204"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765849">
                <a:tc>
                  <a:txBody>
                    <a:bodyPr/>
                    <a:lstStyle/>
                    <a:p>
                      <a:pPr marL="0" marR="0" algn="ctr">
                        <a:spcBef>
                          <a:spcPts val="0"/>
                        </a:spcBef>
                        <a:spcAft>
                          <a:spcPts val="0"/>
                        </a:spcAft>
                      </a:pPr>
                      <a:r>
                        <a:rPr lang="en-US" sz="1200" i="0" dirty="0" smtClean="0">
                          <a:solidFill>
                            <a:srgbClr val="111111"/>
                          </a:solidFill>
                          <a:latin typeface="Verdana" panose="020B0604030504040204" pitchFamily="34" charset="0"/>
                          <a:ea typeface="Verdana" panose="020B0604030504040204" pitchFamily="34" charset="0"/>
                          <a:cs typeface="Verdana" panose="020B0604030504040204" pitchFamily="34" charset="0"/>
                        </a:rPr>
                        <a:t>8</a:t>
                      </a:r>
                      <a:endParaRPr lang="en-US" sz="1200" i="0" dirty="0">
                        <a:solidFill>
                          <a:srgbClr val="111111"/>
                        </a:solidFill>
                        <a:latin typeface="Verdana" panose="020B0604030504040204" pitchFamily="34" charset="0"/>
                        <a:ea typeface="Verdana" panose="020B0604030504040204" pitchFamily="34" charset="0"/>
                        <a:cs typeface="Verdana" panose="020B0604030504040204"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indent="0" algn="l">
                        <a:spcAft>
                          <a:spcPts val="0"/>
                        </a:spcAft>
                      </a:pPr>
                      <a:r>
                        <a:rPr lang="en-US" sz="1200" dirty="0">
                          <a:solidFill>
                            <a:srgbClr val="000000"/>
                          </a:solidFill>
                          <a:latin typeface="Verdana" panose="020B0604030504040204" pitchFamily="34" charset="0"/>
                          <a:ea typeface="Verdana" panose="020B0604030504040204" pitchFamily="34" charset="0"/>
                          <a:cs typeface="Verdana" panose="020B0604030504040204" pitchFamily="34" charset="0"/>
                        </a:rPr>
                        <a:t>Injury </a:t>
                      </a:r>
                      <a:r>
                        <a:rPr lang="en-US" sz="12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due </a:t>
                      </a:r>
                      <a:r>
                        <a:rPr lang="en-US" sz="1200" dirty="0">
                          <a:solidFill>
                            <a:srgbClr val="000000"/>
                          </a:solidFill>
                          <a:latin typeface="Verdana" panose="020B0604030504040204" pitchFamily="34" charset="0"/>
                          <a:ea typeface="Verdana" panose="020B0604030504040204" pitchFamily="34" charset="0"/>
                          <a:cs typeface="Verdana" panose="020B0604030504040204" pitchFamily="34" charset="0"/>
                        </a:rPr>
                        <a:t>to </a:t>
                      </a:r>
                      <a:endParaRPr lang="en-US" sz="1200" dirty="0" smtClean="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0" indent="0" algn="l">
                        <a:spcAft>
                          <a:spcPts val="0"/>
                        </a:spcAft>
                      </a:pPr>
                      <a:r>
                        <a:rPr lang="en-US" sz="12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Improper </a:t>
                      </a:r>
                      <a:r>
                        <a:rPr lang="en-US" sz="1200" dirty="0">
                          <a:solidFill>
                            <a:srgbClr val="000000"/>
                          </a:solidFill>
                          <a:latin typeface="Verdana" panose="020B0604030504040204" pitchFamily="34" charset="0"/>
                          <a:ea typeface="Verdana" panose="020B0604030504040204" pitchFamily="34" charset="0"/>
                          <a:cs typeface="Verdana" panose="020B0604030504040204" pitchFamily="34" charset="0"/>
                        </a:rPr>
                        <a:t>Maintenance</a:t>
                      </a:r>
                      <a:endParaRPr lang="en-MY" sz="1200" dirty="0">
                        <a:latin typeface="Verdana" panose="020B0604030504040204" pitchFamily="34" charset="0"/>
                        <a:ea typeface="Verdana" panose="020B0604030504040204" pitchFamily="34" charset="0"/>
                        <a:cs typeface="Verdana" panose="020B0604030504040204"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indent="0" algn="l">
                        <a:spcAft>
                          <a:spcPts val="0"/>
                        </a:spcAft>
                      </a:pPr>
                      <a:r>
                        <a:rPr lang="en-US" sz="1200" b="1" dirty="0">
                          <a:solidFill>
                            <a:srgbClr val="FF3300"/>
                          </a:solidFill>
                          <a:latin typeface="Verdana" panose="020B0604030504040204" pitchFamily="34" charset="0"/>
                          <a:ea typeface="Verdana" panose="020B0604030504040204" pitchFamily="34" charset="0"/>
                          <a:cs typeface="Verdana" panose="020B0604030504040204" pitchFamily="34" charset="0"/>
                        </a:rPr>
                        <a:t>No. of Incident </a:t>
                      </a:r>
                      <a:r>
                        <a:rPr lang="en-US" sz="1200" b="1" dirty="0" smtClean="0">
                          <a:solidFill>
                            <a:srgbClr val="FF3300"/>
                          </a:solidFill>
                          <a:latin typeface="Verdana" panose="020B0604030504040204" pitchFamily="34" charset="0"/>
                          <a:ea typeface="Verdana" panose="020B0604030504040204" pitchFamily="34" charset="0"/>
                          <a:cs typeface="Verdana" panose="020B0604030504040204" pitchFamily="34" charset="0"/>
                        </a:rPr>
                        <a:t>due to</a:t>
                      </a:r>
                    </a:p>
                    <a:p>
                      <a:pPr marL="0" indent="0" algn="l">
                        <a:spcAft>
                          <a:spcPts val="0"/>
                        </a:spcAft>
                      </a:pPr>
                      <a:r>
                        <a:rPr lang="en-US" sz="1200" b="1" dirty="0" smtClean="0">
                          <a:solidFill>
                            <a:srgbClr val="FF3300"/>
                          </a:solidFill>
                          <a:latin typeface="Verdana" panose="020B0604030504040204" pitchFamily="34" charset="0"/>
                          <a:ea typeface="Verdana" panose="020B0604030504040204" pitchFamily="34" charset="0"/>
                          <a:cs typeface="Verdana" panose="020B0604030504040204" pitchFamily="34" charset="0"/>
                        </a:rPr>
                        <a:t>Improper </a:t>
                      </a:r>
                      <a:r>
                        <a:rPr lang="en-US" sz="1200" b="1" dirty="0">
                          <a:solidFill>
                            <a:srgbClr val="FF3300"/>
                          </a:solidFill>
                          <a:latin typeface="Verdana" panose="020B0604030504040204" pitchFamily="34" charset="0"/>
                          <a:ea typeface="Verdana" panose="020B0604030504040204" pitchFamily="34" charset="0"/>
                          <a:cs typeface="Verdana" panose="020B0604030504040204" pitchFamily="34" charset="0"/>
                        </a:rPr>
                        <a:t>Maintenance</a:t>
                      </a:r>
                      <a:endParaRPr lang="en-MY" sz="1200" b="1" dirty="0">
                        <a:solidFill>
                          <a:srgbClr val="FF3300"/>
                        </a:solidFill>
                        <a:latin typeface="Verdana" panose="020B0604030504040204" pitchFamily="34" charset="0"/>
                        <a:ea typeface="Verdana" panose="020B0604030504040204" pitchFamily="34" charset="0"/>
                        <a:cs typeface="Verdana" panose="020B0604030504040204"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indent="0" algn="ctr">
                        <a:spcAft>
                          <a:spcPts val="0"/>
                        </a:spcAft>
                      </a:pPr>
                      <a:r>
                        <a:rPr lang="en-US" sz="1200" b="1" dirty="0">
                          <a:solidFill>
                            <a:srgbClr val="FF3300"/>
                          </a:solidFill>
                          <a:latin typeface="Verdana" panose="020B0604030504040204" pitchFamily="34" charset="0"/>
                          <a:ea typeface="Verdana" panose="020B0604030504040204" pitchFamily="34" charset="0"/>
                          <a:cs typeface="Verdana" panose="020B0604030504040204" pitchFamily="34" charset="0"/>
                        </a:rPr>
                        <a:t>Zero Incident</a:t>
                      </a:r>
                      <a:endParaRPr lang="en-MY" sz="1200" b="1" dirty="0">
                        <a:solidFill>
                          <a:srgbClr val="FF3300"/>
                        </a:solidFill>
                        <a:latin typeface="Verdana" panose="020B0604030504040204" pitchFamily="34" charset="0"/>
                        <a:ea typeface="Verdana" panose="020B0604030504040204" pitchFamily="34" charset="0"/>
                        <a:cs typeface="Verdana" panose="020B0604030504040204"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789619">
                <a:tc>
                  <a:txBody>
                    <a:bodyPr/>
                    <a:lstStyle/>
                    <a:p>
                      <a:pPr marL="0" marR="0" algn="ctr">
                        <a:spcBef>
                          <a:spcPts val="0"/>
                        </a:spcBef>
                        <a:spcAft>
                          <a:spcPts val="0"/>
                        </a:spcAft>
                      </a:pPr>
                      <a:r>
                        <a:rPr lang="en-US" sz="1200" dirty="0" smtClean="0">
                          <a:solidFill>
                            <a:srgbClr val="111111"/>
                          </a:solidFill>
                          <a:latin typeface="Verdana" panose="020B0604030504040204" pitchFamily="34" charset="0"/>
                          <a:ea typeface="Verdana" panose="020B0604030504040204" pitchFamily="34" charset="0"/>
                          <a:cs typeface="Verdana" panose="020B0604030504040204" pitchFamily="34" charset="0"/>
                        </a:rPr>
                        <a:t>9</a:t>
                      </a:r>
                      <a:endParaRPr lang="en-US" sz="1200" dirty="0">
                        <a:solidFill>
                          <a:srgbClr val="111111"/>
                        </a:solidFill>
                        <a:latin typeface="Verdana" panose="020B0604030504040204" pitchFamily="34" charset="0"/>
                        <a:ea typeface="Verdana" panose="020B0604030504040204" pitchFamily="34" charset="0"/>
                        <a:cs typeface="Verdana" panose="020B0604030504040204"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indent="0" algn="l">
                        <a:spcAft>
                          <a:spcPts val="0"/>
                        </a:spcAft>
                      </a:pPr>
                      <a:r>
                        <a:rPr lang="en-US" sz="12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Toilet /</a:t>
                      </a:r>
                      <a:r>
                        <a:rPr lang="en-US" sz="1200" baseline="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1200" baseline="0" smtClean="0">
                          <a:solidFill>
                            <a:srgbClr val="000000"/>
                          </a:solidFill>
                          <a:latin typeface="Verdana" panose="020B0604030504040204" pitchFamily="34" charset="0"/>
                          <a:ea typeface="Verdana" panose="020B0604030504040204" pitchFamily="34" charset="0"/>
                          <a:cs typeface="Verdana" panose="020B0604030504040204" pitchFamily="34" charset="0"/>
                        </a:rPr>
                        <a:t>Water Supply</a:t>
                      </a:r>
                      <a:endParaRPr lang="en-MY" sz="1200" dirty="0">
                        <a:latin typeface="Verdana" panose="020B0604030504040204" pitchFamily="34" charset="0"/>
                        <a:ea typeface="Verdana" panose="020B0604030504040204" pitchFamily="34" charset="0"/>
                        <a:cs typeface="Verdana" panose="020B0604030504040204"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indent="0" algn="l">
                        <a:spcAft>
                          <a:spcPts val="0"/>
                        </a:spcAft>
                      </a:pPr>
                      <a:r>
                        <a:rPr lang="en-US" sz="1200" b="1" dirty="0">
                          <a:solidFill>
                            <a:srgbClr val="FF3300"/>
                          </a:solidFill>
                          <a:latin typeface="Verdana" panose="020B0604030504040204" pitchFamily="34" charset="0"/>
                          <a:ea typeface="Verdana" panose="020B0604030504040204" pitchFamily="34" charset="0"/>
                          <a:cs typeface="Verdana" panose="020B0604030504040204" pitchFamily="34" charset="0"/>
                        </a:rPr>
                        <a:t>Supply Availability </a:t>
                      </a:r>
                      <a:endParaRPr lang="en-US" sz="1200" b="1" dirty="0" smtClean="0">
                        <a:solidFill>
                          <a:srgbClr val="FF3300"/>
                        </a:solidFill>
                        <a:latin typeface="Verdana" panose="020B0604030504040204" pitchFamily="34" charset="0"/>
                        <a:ea typeface="Verdana" panose="020B0604030504040204" pitchFamily="34" charset="0"/>
                        <a:cs typeface="Verdana" panose="020B0604030504040204" pitchFamily="34" charset="0"/>
                      </a:endParaRPr>
                    </a:p>
                    <a:p>
                      <a:pPr marL="0" indent="0" algn="l">
                        <a:spcAft>
                          <a:spcPts val="0"/>
                        </a:spcAft>
                      </a:pPr>
                      <a:r>
                        <a:rPr lang="en-US" sz="1200" b="1" dirty="0" smtClean="0">
                          <a:solidFill>
                            <a:srgbClr val="FF3300"/>
                          </a:solidFill>
                          <a:latin typeface="Verdana" panose="020B0604030504040204" pitchFamily="34" charset="0"/>
                          <a:ea typeface="Verdana" panose="020B0604030504040204" pitchFamily="34" charset="0"/>
                          <a:cs typeface="Verdana" panose="020B0604030504040204" pitchFamily="34" charset="0"/>
                        </a:rPr>
                        <a:t>During </a:t>
                      </a:r>
                      <a:r>
                        <a:rPr lang="en-US" sz="1200" b="1" dirty="0">
                          <a:solidFill>
                            <a:srgbClr val="FF3300"/>
                          </a:solidFill>
                          <a:latin typeface="Verdana" panose="020B0604030504040204" pitchFamily="34" charset="0"/>
                          <a:ea typeface="Verdana" panose="020B0604030504040204" pitchFamily="34" charset="0"/>
                          <a:cs typeface="Verdana" panose="020B0604030504040204" pitchFamily="34" charset="0"/>
                        </a:rPr>
                        <a:t>Office Hours</a:t>
                      </a:r>
                      <a:endParaRPr lang="en-MY" sz="1200" b="1" dirty="0">
                        <a:solidFill>
                          <a:srgbClr val="FF3300"/>
                        </a:solidFill>
                        <a:latin typeface="Verdana" panose="020B0604030504040204" pitchFamily="34" charset="0"/>
                        <a:ea typeface="Verdana" panose="020B0604030504040204" pitchFamily="34" charset="0"/>
                        <a:cs typeface="Verdana" panose="020B0604030504040204"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indent="0" algn="ctr">
                        <a:spcAft>
                          <a:spcPts val="0"/>
                        </a:spcAft>
                      </a:pPr>
                      <a:r>
                        <a:rPr lang="en-US" sz="1200" b="1" dirty="0">
                          <a:solidFill>
                            <a:srgbClr val="FF3300"/>
                          </a:solidFill>
                          <a:latin typeface="Verdana" panose="020B0604030504040204" pitchFamily="34" charset="0"/>
                          <a:ea typeface="Verdana" panose="020B0604030504040204" pitchFamily="34" charset="0"/>
                          <a:cs typeface="Verdana" panose="020B0604030504040204" pitchFamily="34" charset="0"/>
                        </a:rPr>
                        <a:t>100% Available </a:t>
                      </a:r>
                      <a:endParaRPr lang="en-US" sz="1200" b="1" dirty="0" smtClean="0">
                        <a:solidFill>
                          <a:srgbClr val="FF3300"/>
                        </a:solidFill>
                        <a:latin typeface="Verdana" panose="020B0604030504040204" pitchFamily="34" charset="0"/>
                        <a:ea typeface="Verdana" panose="020B0604030504040204" pitchFamily="34" charset="0"/>
                        <a:cs typeface="Verdana" panose="020B0604030504040204" pitchFamily="34" charset="0"/>
                      </a:endParaRPr>
                    </a:p>
                    <a:p>
                      <a:pPr marL="0" indent="0" algn="ctr">
                        <a:spcAft>
                          <a:spcPts val="0"/>
                        </a:spcAft>
                      </a:pPr>
                      <a:r>
                        <a:rPr lang="en-US" sz="1200" b="1" dirty="0" smtClean="0">
                          <a:solidFill>
                            <a:srgbClr val="FF3300"/>
                          </a:solidFill>
                          <a:latin typeface="Verdana" panose="020B0604030504040204" pitchFamily="34" charset="0"/>
                          <a:ea typeface="Verdana" panose="020B0604030504040204" pitchFamily="34" charset="0"/>
                          <a:cs typeface="Verdana" panose="020B0604030504040204" pitchFamily="34" charset="0"/>
                        </a:rPr>
                        <a:t>During </a:t>
                      </a:r>
                      <a:r>
                        <a:rPr lang="en-US" sz="1200" b="1" dirty="0">
                          <a:solidFill>
                            <a:srgbClr val="FF3300"/>
                          </a:solidFill>
                          <a:latin typeface="Verdana" panose="020B0604030504040204" pitchFamily="34" charset="0"/>
                          <a:ea typeface="Verdana" panose="020B0604030504040204" pitchFamily="34" charset="0"/>
                          <a:cs typeface="Verdana" panose="020B0604030504040204" pitchFamily="34" charset="0"/>
                        </a:rPr>
                        <a:t>Office Hours</a:t>
                      </a:r>
                      <a:endParaRPr lang="en-MY" sz="1200" b="1" dirty="0">
                        <a:solidFill>
                          <a:srgbClr val="FF3300"/>
                        </a:solidFill>
                        <a:latin typeface="Verdana" panose="020B0604030504040204" pitchFamily="34" charset="0"/>
                        <a:ea typeface="Verdana" panose="020B0604030504040204" pitchFamily="34" charset="0"/>
                        <a:cs typeface="Verdana" panose="020B0604030504040204"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922816">
                <a:tc>
                  <a:txBody>
                    <a:bodyPr/>
                    <a:lstStyle/>
                    <a:p>
                      <a:pPr marL="0" marR="0" algn="ctr">
                        <a:spcBef>
                          <a:spcPts val="0"/>
                        </a:spcBef>
                        <a:spcAft>
                          <a:spcPts val="0"/>
                        </a:spcAft>
                      </a:pPr>
                      <a:r>
                        <a:rPr lang="en-US" sz="1200" dirty="0" smtClean="0">
                          <a:solidFill>
                            <a:srgbClr val="111111"/>
                          </a:solidFill>
                          <a:latin typeface="Verdana" panose="020B0604030504040204" pitchFamily="34" charset="0"/>
                          <a:ea typeface="Verdana" panose="020B0604030504040204" pitchFamily="34" charset="0"/>
                          <a:cs typeface="Verdana" panose="020B0604030504040204" pitchFamily="34" charset="0"/>
                        </a:rPr>
                        <a:t>10</a:t>
                      </a:r>
                      <a:endParaRPr lang="en-US" sz="1200" dirty="0">
                        <a:solidFill>
                          <a:srgbClr val="111111"/>
                        </a:solidFill>
                        <a:latin typeface="Verdana" panose="020B0604030504040204" pitchFamily="34" charset="0"/>
                        <a:ea typeface="Verdana" panose="020B0604030504040204" pitchFamily="34" charset="0"/>
                        <a:cs typeface="Verdana" panose="020B0604030504040204"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indent="0" algn="l">
                        <a:spcAft>
                          <a:spcPts val="0"/>
                        </a:spcAft>
                      </a:pPr>
                      <a:r>
                        <a:rPr lang="en-US" sz="1200" dirty="0">
                          <a:solidFill>
                            <a:srgbClr val="000000"/>
                          </a:solidFill>
                          <a:latin typeface="Verdana" panose="020B0604030504040204" pitchFamily="34" charset="0"/>
                          <a:ea typeface="Verdana" panose="020B0604030504040204" pitchFamily="34" charset="0"/>
                          <a:cs typeface="Verdana" panose="020B0604030504040204" pitchFamily="34" charset="0"/>
                        </a:rPr>
                        <a:t>Toilet Asset</a:t>
                      </a:r>
                      <a:endParaRPr lang="en-MY" sz="1200" dirty="0">
                        <a:latin typeface="Verdana" panose="020B0604030504040204" pitchFamily="34" charset="0"/>
                        <a:ea typeface="Verdana" panose="020B0604030504040204" pitchFamily="34" charset="0"/>
                        <a:cs typeface="Verdana" panose="020B0604030504040204"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indent="0" algn="l">
                        <a:spcAft>
                          <a:spcPts val="0"/>
                        </a:spcAft>
                      </a:pPr>
                      <a:r>
                        <a:rPr lang="en-US" sz="1200" b="1" dirty="0">
                          <a:solidFill>
                            <a:srgbClr val="FF3300"/>
                          </a:solidFill>
                          <a:latin typeface="Verdana" panose="020B0604030504040204" pitchFamily="34" charset="0"/>
                          <a:ea typeface="Verdana" panose="020B0604030504040204" pitchFamily="34" charset="0"/>
                          <a:cs typeface="Verdana" panose="020B0604030504040204" pitchFamily="34" charset="0"/>
                        </a:rPr>
                        <a:t>Asset Functioning / </a:t>
                      </a:r>
                      <a:endParaRPr lang="en-US" sz="1200" b="1" dirty="0" smtClean="0">
                        <a:solidFill>
                          <a:srgbClr val="FF3300"/>
                        </a:solidFill>
                        <a:latin typeface="Verdana" panose="020B0604030504040204" pitchFamily="34" charset="0"/>
                        <a:ea typeface="Verdana" panose="020B0604030504040204" pitchFamily="34" charset="0"/>
                        <a:cs typeface="Verdana" panose="020B0604030504040204" pitchFamily="34" charset="0"/>
                      </a:endParaRPr>
                    </a:p>
                    <a:p>
                      <a:pPr marL="0" indent="0" algn="l">
                        <a:spcAft>
                          <a:spcPts val="0"/>
                        </a:spcAft>
                      </a:pPr>
                      <a:r>
                        <a:rPr lang="en-US" sz="1200" b="1" dirty="0" smtClean="0">
                          <a:solidFill>
                            <a:srgbClr val="FF3300"/>
                          </a:solidFill>
                          <a:latin typeface="Verdana" panose="020B0604030504040204" pitchFamily="34" charset="0"/>
                          <a:ea typeface="Verdana" panose="020B0604030504040204" pitchFamily="34" charset="0"/>
                          <a:cs typeface="Verdana" panose="020B0604030504040204" pitchFamily="34" charset="0"/>
                        </a:rPr>
                        <a:t>Good </a:t>
                      </a:r>
                      <a:r>
                        <a:rPr lang="en-US" sz="1200" b="1" dirty="0">
                          <a:solidFill>
                            <a:srgbClr val="FF3300"/>
                          </a:solidFill>
                          <a:latin typeface="Verdana" panose="020B0604030504040204" pitchFamily="34" charset="0"/>
                          <a:ea typeface="Verdana" panose="020B0604030504040204" pitchFamily="34" charset="0"/>
                          <a:cs typeface="Verdana" panose="020B0604030504040204" pitchFamily="34" charset="0"/>
                        </a:rPr>
                        <a:t>Working Condition / Meet Specification </a:t>
                      </a:r>
                      <a:endParaRPr lang="en-US" sz="1200" b="1" dirty="0" smtClean="0">
                        <a:solidFill>
                          <a:srgbClr val="FF3300"/>
                        </a:solidFill>
                        <a:latin typeface="Verdana" panose="020B0604030504040204" pitchFamily="34" charset="0"/>
                        <a:ea typeface="Verdana" panose="020B0604030504040204" pitchFamily="34" charset="0"/>
                        <a:cs typeface="Verdana" panose="020B0604030504040204" pitchFamily="34" charset="0"/>
                      </a:endParaRPr>
                    </a:p>
                    <a:p>
                      <a:pPr marL="0" indent="0" algn="l">
                        <a:spcAft>
                          <a:spcPts val="0"/>
                        </a:spcAft>
                      </a:pPr>
                      <a:r>
                        <a:rPr lang="en-US" sz="1200" b="1" dirty="0" smtClean="0">
                          <a:solidFill>
                            <a:srgbClr val="FF3300"/>
                          </a:solidFill>
                          <a:latin typeface="Verdana" panose="020B0604030504040204" pitchFamily="34" charset="0"/>
                          <a:ea typeface="Verdana" panose="020B0604030504040204" pitchFamily="34" charset="0"/>
                          <a:cs typeface="Verdana" panose="020B0604030504040204" pitchFamily="34" charset="0"/>
                        </a:rPr>
                        <a:t>at </a:t>
                      </a:r>
                      <a:r>
                        <a:rPr lang="en-US" sz="1200" b="1" dirty="0">
                          <a:solidFill>
                            <a:srgbClr val="FF3300"/>
                          </a:solidFill>
                          <a:latin typeface="Verdana" panose="020B0604030504040204" pitchFamily="34" charset="0"/>
                          <a:ea typeface="Verdana" panose="020B0604030504040204" pitchFamily="34" charset="0"/>
                          <a:cs typeface="Verdana" panose="020B0604030504040204" pitchFamily="34" charset="0"/>
                        </a:rPr>
                        <a:t>All Times</a:t>
                      </a:r>
                      <a:endParaRPr lang="en-MY" sz="1200" b="1" dirty="0">
                        <a:solidFill>
                          <a:srgbClr val="FF3300"/>
                        </a:solidFill>
                        <a:latin typeface="Verdana" panose="020B0604030504040204" pitchFamily="34" charset="0"/>
                        <a:ea typeface="Verdana" panose="020B0604030504040204" pitchFamily="34" charset="0"/>
                        <a:cs typeface="Verdana" panose="020B0604030504040204"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indent="0" algn="ctr">
                        <a:spcAft>
                          <a:spcPts val="0"/>
                        </a:spcAft>
                      </a:pPr>
                      <a:r>
                        <a:rPr lang="en-US" sz="1200" b="1" dirty="0">
                          <a:solidFill>
                            <a:srgbClr val="FF3300"/>
                          </a:solidFill>
                          <a:latin typeface="Verdana" panose="020B0604030504040204" pitchFamily="34" charset="0"/>
                          <a:ea typeface="Verdana" panose="020B0604030504040204" pitchFamily="34" charset="0"/>
                          <a:cs typeface="Verdana" panose="020B0604030504040204" pitchFamily="34" charset="0"/>
                        </a:rPr>
                        <a:t>100% Available </a:t>
                      </a:r>
                      <a:endParaRPr lang="en-US" sz="1200" b="1" dirty="0" smtClean="0">
                        <a:solidFill>
                          <a:srgbClr val="FF3300"/>
                        </a:solidFill>
                        <a:latin typeface="Verdana" panose="020B0604030504040204" pitchFamily="34" charset="0"/>
                        <a:ea typeface="Verdana" panose="020B0604030504040204" pitchFamily="34" charset="0"/>
                        <a:cs typeface="Verdana" panose="020B0604030504040204" pitchFamily="34" charset="0"/>
                      </a:endParaRPr>
                    </a:p>
                    <a:p>
                      <a:pPr marL="0" indent="0" algn="ctr">
                        <a:spcAft>
                          <a:spcPts val="0"/>
                        </a:spcAft>
                      </a:pPr>
                      <a:r>
                        <a:rPr lang="en-US" sz="1200" b="1" dirty="0" smtClean="0">
                          <a:solidFill>
                            <a:srgbClr val="FF3300"/>
                          </a:solidFill>
                          <a:latin typeface="Verdana" panose="020B0604030504040204" pitchFamily="34" charset="0"/>
                          <a:ea typeface="Verdana" panose="020B0604030504040204" pitchFamily="34" charset="0"/>
                          <a:cs typeface="Verdana" panose="020B0604030504040204" pitchFamily="34" charset="0"/>
                        </a:rPr>
                        <a:t>at </a:t>
                      </a:r>
                      <a:r>
                        <a:rPr lang="en-US" sz="1200" b="1" dirty="0">
                          <a:solidFill>
                            <a:srgbClr val="FF3300"/>
                          </a:solidFill>
                          <a:latin typeface="Verdana" panose="020B0604030504040204" pitchFamily="34" charset="0"/>
                          <a:ea typeface="Verdana" panose="020B0604030504040204" pitchFamily="34" charset="0"/>
                          <a:cs typeface="Verdana" panose="020B0604030504040204" pitchFamily="34" charset="0"/>
                        </a:rPr>
                        <a:t>All Times</a:t>
                      </a:r>
                      <a:endParaRPr lang="en-MY" sz="1200" b="1" dirty="0">
                        <a:solidFill>
                          <a:srgbClr val="FF3300"/>
                        </a:solidFill>
                        <a:latin typeface="Verdana" panose="020B0604030504040204" pitchFamily="34" charset="0"/>
                        <a:ea typeface="Verdana" panose="020B0604030504040204" pitchFamily="34" charset="0"/>
                        <a:cs typeface="Verdana" panose="020B0604030504040204"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bl>
          </a:graphicData>
        </a:graphic>
      </p:graphicFrame>
      <p:sp>
        <p:nvSpPr>
          <p:cNvPr id="4" name="Text Box 5"/>
          <p:cNvSpPr txBox="1">
            <a:spLocks noChangeArrowheads="1"/>
          </p:cNvSpPr>
          <p:nvPr/>
        </p:nvSpPr>
        <p:spPr bwMode="auto">
          <a:xfrm>
            <a:off x="2387595" y="27296"/>
            <a:ext cx="7112845" cy="369332"/>
          </a:xfrm>
          <a:prstGeom prst="rect">
            <a:avLst/>
          </a:prstGeom>
          <a:noFill/>
          <a:ln w="9525">
            <a:noFill/>
            <a:miter lim="800000"/>
            <a:headEnd/>
            <a:tailEnd/>
          </a:ln>
        </p:spPr>
        <p:txBody>
          <a:bodyPr wrap="none">
            <a:spAutoFit/>
          </a:bodyPr>
          <a:lstStyle/>
          <a:p>
            <a:r>
              <a:rPr lang="en-GB" sz="1800" b="1" dirty="0">
                <a:solidFill>
                  <a:schemeClr val="bg1"/>
                </a:solidFill>
                <a:latin typeface="Verdana" pitchFamily="34" charset="0"/>
              </a:rPr>
              <a:t>Current Contract – BSI Contract’s KPI  ( page </a:t>
            </a:r>
            <a:r>
              <a:rPr lang="en-GB" sz="1800" b="1" dirty="0" smtClean="0">
                <a:solidFill>
                  <a:schemeClr val="bg1"/>
                </a:solidFill>
                <a:latin typeface="Verdana" pitchFamily="34" charset="0"/>
              </a:rPr>
              <a:t>2 </a:t>
            </a:r>
            <a:r>
              <a:rPr lang="en-GB" sz="1800" b="1" dirty="0">
                <a:solidFill>
                  <a:schemeClr val="bg1"/>
                </a:solidFill>
                <a:latin typeface="Verdana" pitchFamily="34" charset="0"/>
              </a:rPr>
              <a:t>of 2 )</a:t>
            </a:r>
          </a:p>
        </p:txBody>
      </p:sp>
    </p:spTree>
    <p:extLst>
      <p:ext uri="{BB962C8B-B14F-4D97-AF65-F5344CB8AC3E}">
        <p14:creationId xmlns:p14="http://schemas.microsoft.com/office/powerpoint/2010/main" val="3243961756"/>
      </p:ext>
    </p:extLst>
  </p:cSld>
  <p:clrMapOvr>
    <a:masterClrMapping/>
  </p:clrMapOvr>
  <p:transition xmlns:p14="http://schemas.microsoft.com/office/powerpoint/2010/main">
    <p:zoom/>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2"/>
          <p:cNvSpPr txBox="1">
            <a:spLocks noChangeArrowheads="1"/>
          </p:cNvSpPr>
          <p:nvPr/>
        </p:nvSpPr>
        <p:spPr bwMode="auto">
          <a:xfrm>
            <a:off x="891179" y="2328491"/>
            <a:ext cx="8369300" cy="1548044"/>
          </a:xfrm>
          <a:prstGeom prst="rect">
            <a:avLst/>
          </a:prstGeom>
          <a:noFill/>
          <a:ln w="9525">
            <a:noFill/>
            <a:miter lim="800000"/>
            <a:headEnd/>
            <a:tailEnd/>
          </a:ln>
        </p:spPr>
        <p:txBody>
          <a:bodyPr lIns="95555" tIns="47780" rIns="95555" bIns="47780">
            <a:spAutoFit/>
          </a:bodyPr>
          <a:lstStyle/>
          <a:p>
            <a:pPr algn="ctr" defTabSz="957263">
              <a:lnSpc>
                <a:spcPct val="95000"/>
              </a:lnSpc>
            </a:pPr>
            <a:endParaRPr lang="en-US" sz="3300" b="1" dirty="0">
              <a:solidFill>
                <a:srgbClr val="FF0000"/>
              </a:solidFill>
              <a:latin typeface="Verdana" pitchFamily="34" charset="0"/>
              <a:ea typeface="SimSun" pitchFamily="2" charset="-122"/>
            </a:endParaRPr>
          </a:p>
          <a:p>
            <a:pPr algn="ctr" defTabSz="957263">
              <a:lnSpc>
                <a:spcPct val="95000"/>
              </a:lnSpc>
            </a:pPr>
            <a:r>
              <a:rPr lang="en-US" sz="3300" b="1" dirty="0" smtClean="0">
                <a:solidFill>
                  <a:srgbClr val="0000CC"/>
                </a:solidFill>
                <a:latin typeface="Verdana" pitchFamily="34" charset="0"/>
                <a:ea typeface="SimSun" pitchFamily="2" charset="-122"/>
              </a:rPr>
              <a:t>HOW TO ACHIEVE</a:t>
            </a:r>
          </a:p>
          <a:p>
            <a:pPr algn="ctr" defTabSz="957263">
              <a:lnSpc>
                <a:spcPct val="95000"/>
              </a:lnSpc>
            </a:pPr>
            <a:r>
              <a:rPr lang="en-US" sz="3300" b="1" dirty="0" smtClean="0">
                <a:solidFill>
                  <a:srgbClr val="0000CC"/>
                </a:solidFill>
                <a:latin typeface="Verdana" pitchFamily="34" charset="0"/>
                <a:ea typeface="SimSun" pitchFamily="2" charset="-122"/>
              </a:rPr>
              <a:t>THE KPI</a:t>
            </a:r>
            <a:endParaRPr lang="en-US" sz="3300" b="1" i="1" dirty="0">
              <a:solidFill>
                <a:srgbClr val="0000CC"/>
              </a:solidFill>
              <a:latin typeface="Verdana" pitchFamily="34" charset="0"/>
              <a:ea typeface="SimSun" pitchFamily="2" charset="-122"/>
            </a:endParaRPr>
          </a:p>
        </p:txBody>
      </p:sp>
    </p:spTree>
    <p:extLst>
      <p:ext uri="{BB962C8B-B14F-4D97-AF65-F5344CB8AC3E}">
        <p14:creationId xmlns:p14="http://schemas.microsoft.com/office/powerpoint/2010/main" val="1607111197"/>
      </p:ext>
    </p:extLst>
  </p:cSld>
  <p:clrMapOvr>
    <a:masterClrMapping/>
  </p:clrMapOvr>
  <p:transition xmlns:p14="http://schemas.microsoft.com/office/powerpoint/2010/main">
    <p:zoom/>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03536" y="1041023"/>
            <a:ext cx="7777220" cy="6617195"/>
          </a:xfrm>
          <a:prstGeom prst="rect">
            <a:avLst/>
          </a:prstGeom>
          <a:noFill/>
        </p:spPr>
        <p:txBody>
          <a:bodyPr wrap="square" rtlCol="0">
            <a:spAutoFit/>
          </a:bodyPr>
          <a:lstStyle/>
          <a:p>
            <a:pPr marL="342900" indent="-342900">
              <a:buFont typeface="Wingdings" panose="05000000000000000000" pitchFamily="2" charset="2"/>
              <a:buChar char="Ø"/>
            </a:pPr>
            <a:r>
              <a:rPr lang="en-GB" sz="2400" dirty="0" smtClean="0">
                <a:latin typeface="Verdana" pitchFamily="34" charset="0"/>
                <a:ea typeface="Verdana" pitchFamily="34" charset="0"/>
                <a:cs typeface="Verdana" pitchFamily="34" charset="0"/>
              </a:rPr>
              <a:t>Supply Chain</a:t>
            </a:r>
          </a:p>
          <a:p>
            <a:pPr marL="342900" indent="-342900">
              <a:buFont typeface="Wingdings" panose="05000000000000000000" pitchFamily="2" charset="2"/>
              <a:buChar char="Ø"/>
            </a:pPr>
            <a:endParaRPr lang="en-GB" sz="2400" dirty="0" smtClean="0">
              <a:latin typeface="Verdana" pitchFamily="34" charset="0"/>
              <a:ea typeface="Verdana" pitchFamily="34" charset="0"/>
              <a:cs typeface="Verdana" pitchFamily="34" charset="0"/>
            </a:endParaRPr>
          </a:p>
          <a:p>
            <a:pPr marL="800100" lvl="1" indent="-342900">
              <a:buFont typeface="Wingdings" panose="05000000000000000000" pitchFamily="2" charset="2"/>
              <a:buChar char="Ø"/>
            </a:pPr>
            <a:r>
              <a:rPr lang="en-GB" sz="2400" dirty="0" smtClean="0">
                <a:latin typeface="Verdana" pitchFamily="34" charset="0"/>
                <a:ea typeface="Verdana" pitchFamily="34" charset="0"/>
                <a:cs typeface="Verdana" pitchFamily="34" charset="0"/>
              </a:rPr>
              <a:t>Standby Resources</a:t>
            </a:r>
          </a:p>
          <a:p>
            <a:pPr marL="342900" indent="-342900">
              <a:buFont typeface="Wingdings" panose="05000000000000000000" pitchFamily="2" charset="2"/>
              <a:buChar char="Ø"/>
            </a:pPr>
            <a:endParaRPr lang="en-GB" sz="2400" dirty="0" smtClean="0">
              <a:latin typeface="Verdana" pitchFamily="34" charset="0"/>
              <a:ea typeface="Verdana" pitchFamily="34" charset="0"/>
              <a:cs typeface="Verdana" pitchFamily="34" charset="0"/>
            </a:endParaRPr>
          </a:p>
          <a:p>
            <a:pPr marL="800100" lvl="1" indent="-342900">
              <a:buFont typeface="Wingdings" panose="05000000000000000000" pitchFamily="2" charset="2"/>
              <a:buChar char="Ø"/>
            </a:pPr>
            <a:r>
              <a:rPr lang="en-GB" sz="2400" dirty="0" smtClean="0">
                <a:latin typeface="Verdana" pitchFamily="34" charset="0"/>
                <a:ea typeface="Verdana" pitchFamily="34" charset="0"/>
                <a:cs typeface="Verdana" pitchFamily="34" charset="0"/>
              </a:rPr>
              <a:t>In-Stock Items/Materials</a:t>
            </a:r>
          </a:p>
          <a:p>
            <a:pPr marL="342900" indent="-342900">
              <a:buFont typeface="Wingdings" panose="05000000000000000000" pitchFamily="2" charset="2"/>
              <a:buChar char="Ø"/>
            </a:pPr>
            <a:endParaRPr lang="en-GB" sz="2400" dirty="0">
              <a:latin typeface="Verdana" pitchFamily="34" charset="0"/>
              <a:ea typeface="Verdana" pitchFamily="34" charset="0"/>
              <a:cs typeface="Verdana" pitchFamily="34" charset="0"/>
            </a:endParaRPr>
          </a:p>
          <a:p>
            <a:pPr marL="342900" indent="-342900">
              <a:buFont typeface="Wingdings" panose="05000000000000000000" pitchFamily="2" charset="2"/>
              <a:buChar char="Ø"/>
            </a:pPr>
            <a:r>
              <a:rPr lang="en-GB" sz="2400" dirty="0" smtClean="0">
                <a:latin typeface="Verdana" pitchFamily="34" charset="0"/>
                <a:ea typeface="Verdana" pitchFamily="34" charset="0"/>
                <a:cs typeface="Verdana" pitchFamily="34" charset="0"/>
              </a:rPr>
              <a:t>Appointed Subcontractors</a:t>
            </a:r>
          </a:p>
          <a:p>
            <a:endParaRPr lang="en-GB" sz="2400" dirty="0" smtClean="0">
              <a:latin typeface="Verdana" pitchFamily="34" charset="0"/>
              <a:ea typeface="Verdana" pitchFamily="34" charset="0"/>
              <a:cs typeface="Verdana" pitchFamily="34" charset="0"/>
            </a:endParaRPr>
          </a:p>
          <a:p>
            <a:pPr marL="342900" indent="-342900">
              <a:buFont typeface="Wingdings" panose="05000000000000000000" pitchFamily="2" charset="2"/>
              <a:buChar char="Ø"/>
            </a:pPr>
            <a:r>
              <a:rPr lang="en-GB" sz="2400" dirty="0" smtClean="0">
                <a:latin typeface="Verdana" pitchFamily="34" charset="0"/>
                <a:ea typeface="Verdana" pitchFamily="34" charset="0"/>
                <a:cs typeface="Verdana" pitchFamily="34" charset="0"/>
              </a:rPr>
              <a:t>Detail Checklist of O&amp;M Activities</a:t>
            </a:r>
          </a:p>
          <a:p>
            <a:pPr marL="342900" indent="-342900">
              <a:buFont typeface="Wingdings" panose="05000000000000000000" pitchFamily="2" charset="2"/>
              <a:buChar char="Ø"/>
            </a:pPr>
            <a:endParaRPr lang="en-GB" sz="2400" dirty="0" smtClean="0">
              <a:latin typeface="Verdana" pitchFamily="34" charset="0"/>
              <a:ea typeface="Verdana" pitchFamily="34" charset="0"/>
              <a:cs typeface="Verdana" pitchFamily="34" charset="0"/>
            </a:endParaRPr>
          </a:p>
          <a:p>
            <a:pPr marL="342900" indent="-342900">
              <a:buFont typeface="Wingdings" panose="05000000000000000000" pitchFamily="2" charset="2"/>
              <a:buChar char="Ø"/>
            </a:pPr>
            <a:r>
              <a:rPr lang="en-GB" sz="2400" dirty="0" smtClean="0">
                <a:latin typeface="Verdana" pitchFamily="34" charset="0"/>
                <a:ea typeface="Verdana" pitchFamily="34" charset="0"/>
                <a:cs typeface="Verdana" pitchFamily="34" charset="0"/>
              </a:rPr>
              <a:t>Relationship with End Users</a:t>
            </a:r>
          </a:p>
          <a:p>
            <a:pPr marL="342900" indent="-342900">
              <a:buFont typeface="Wingdings" panose="05000000000000000000" pitchFamily="2" charset="2"/>
              <a:buChar char="Ø"/>
            </a:pPr>
            <a:endParaRPr lang="en-GB" sz="2400" dirty="0">
              <a:latin typeface="Verdana" pitchFamily="34" charset="0"/>
              <a:ea typeface="Verdana" pitchFamily="34" charset="0"/>
              <a:cs typeface="Verdana" pitchFamily="34" charset="0"/>
            </a:endParaRPr>
          </a:p>
          <a:p>
            <a:pPr marL="342900" indent="-342900">
              <a:buFont typeface="Wingdings" panose="05000000000000000000" pitchFamily="2" charset="2"/>
              <a:buChar char="Ø"/>
            </a:pPr>
            <a:r>
              <a:rPr lang="en-GB" sz="2400" dirty="0">
                <a:latin typeface="Verdana" pitchFamily="34" charset="0"/>
                <a:ea typeface="Verdana" pitchFamily="34" charset="0"/>
                <a:cs typeface="Verdana" pitchFamily="34" charset="0"/>
              </a:rPr>
              <a:t>HSE Personnel (Risk Management)</a:t>
            </a:r>
          </a:p>
          <a:p>
            <a:endParaRPr lang="en-GB" sz="2400" dirty="0" smtClean="0">
              <a:latin typeface="Verdana" pitchFamily="34" charset="0"/>
              <a:ea typeface="Verdana" pitchFamily="34" charset="0"/>
              <a:cs typeface="Verdana" pitchFamily="34" charset="0"/>
            </a:endParaRPr>
          </a:p>
          <a:p>
            <a:pPr marL="342900" indent="-342900">
              <a:buFont typeface="Wingdings" panose="05000000000000000000" pitchFamily="2" charset="2"/>
              <a:buChar char="Ø"/>
            </a:pPr>
            <a:endParaRPr lang="en-GB" sz="2400" dirty="0">
              <a:latin typeface="Verdana" pitchFamily="34" charset="0"/>
              <a:ea typeface="Verdana" pitchFamily="34" charset="0"/>
              <a:cs typeface="Verdana" pitchFamily="34" charset="0"/>
            </a:endParaRPr>
          </a:p>
          <a:p>
            <a:pPr marL="342900" indent="-342900">
              <a:buFont typeface="Wingdings" panose="05000000000000000000" pitchFamily="2" charset="2"/>
              <a:buChar char="Ø"/>
            </a:pPr>
            <a:endParaRPr lang="en-GB" sz="2400" dirty="0">
              <a:latin typeface="Verdana" pitchFamily="34" charset="0"/>
              <a:ea typeface="Verdana" pitchFamily="34" charset="0"/>
              <a:cs typeface="Verdana" pitchFamily="34" charset="0"/>
            </a:endParaRPr>
          </a:p>
          <a:p>
            <a:endParaRPr lang="en-GB" sz="2000" dirty="0" smtClean="0">
              <a:latin typeface="Verdana" pitchFamily="34" charset="0"/>
              <a:ea typeface="Verdana" pitchFamily="34" charset="0"/>
              <a:cs typeface="Verdana" pitchFamily="34" charset="0"/>
            </a:endParaRPr>
          </a:p>
          <a:p>
            <a:endParaRPr lang="en-GB" sz="2000" dirty="0" smtClean="0">
              <a:latin typeface="Verdana" pitchFamily="34" charset="0"/>
              <a:ea typeface="Verdana" pitchFamily="34" charset="0"/>
              <a:cs typeface="Verdana" pitchFamily="34" charset="0"/>
            </a:endParaRPr>
          </a:p>
        </p:txBody>
      </p:sp>
      <p:sp>
        <p:nvSpPr>
          <p:cNvPr id="4" name="Text Box 29"/>
          <p:cNvSpPr txBox="1">
            <a:spLocks noChangeArrowheads="1"/>
          </p:cNvSpPr>
          <p:nvPr/>
        </p:nvSpPr>
        <p:spPr bwMode="auto">
          <a:xfrm>
            <a:off x="441434" y="463183"/>
            <a:ext cx="9058166" cy="523220"/>
          </a:xfrm>
          <a:prstGeom prst="rect">
            <a:avLst/>
          </a:prstGeom>
          <a:noFill/>
          <a:ln w="9525">
            <a:noFill/>
            <a:miter lim="800000"/>
            <a:headEnd/>
            <a:tailEnd/>
          </a:ln>
        </p:spPr>
        <p:txBody>
          <a:bodyPr wrap="square">
            <a:spAutoFit/>
          </a:bodyPr>
          <a:lstStyle/>
          <a:p>
            <a:r>
              <a:rPr lang="en-GB" sz="2800" b="1" dirty="0" smtClean="0">
                <a:solidFill>
                  <a:srgbClr val="0000CC"/>
                </a:solidFill>
                <a:latin typeface="Verdana" pitchFamily="34" charset="0"/>
              </a:rPr>
              <a:t>ACTION PLAN</a:t>
            </a:r>
            <a:endParaRPr lang="en-GB" sz="2800" b="1" dirty="0">
              <a:solidFill>
                <a:srgbClr val="0000CC"/>
              </a:solidFill>
              <a:latin typeface="Verdana" pitchFamily="34" charset="0"/>
            </a:endParaRPr>
          </a:p>
        </p:txBody>
      </p:sp>
    </p:spTree>
    <p:extLst>
      <p:ext uri="{BB962C8B-B14F-4D97-AF65-F5344CB8AC3E}">
        <p14:creationId xmlns:p14="http://schemas.microsoft.com/office/powerpoint/2010/main" val="2441903066"/>
      </p:ext>
    </p:extLst>
  </p:cSld>
  <p:clrMapOvr>
    <a:masterClrMapping/>
  </p:clrMapOvr>
  <p:transition xmlns:p14="http://schemas.microsoft.com/office/powerpoint/2010/main">
    <p:zoom/>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9"/>
          <p:cNvSpPr txBox="1">
            <a:spLocks noChangeArrowheads="1"/>
          </p:cNvSpPr>
          <p:nvPr/>
        </p:nvSpPr>
        <p:spPr bwMode="auto">
          <a:xfrm>
            <a:off x="441434" y="463183"/>
            <a:ext cx="9058166" cy="523220"/>
          </a:xfrm>
          <a:prstGeom prst="rect">
            <a:avLst/>
          </a:prstGeom>
          <a:noFill/>
          <a:ln w="9525">
            <a:noFill/>
            <a:miter lim="800000"/>
            <a:headEnd/>
            <a:tailEnd/>
          </a:ln>
        </p:spPr>
        <p:txBody>
          <a:bodyPr wrap="square">
            <a:spAutoFit/>
          </a:bodyPr>
          <a:lstStyle/>
          <a:p>
            <a:r>
              <a:rPr lang="en-GB" sz="2800" b="1" dirty="0" smtClean="0">
                <a:solidFill>
                  <a:srgbClr val="0000CC"/>
                </a:solidFill>
                <a:latin typeface="Verdana" pitchFamily="34" charset="0"/>
              </a:rPr>
              <a:t>SUPPLY CHAIN – In-Stock Items/Materials</a:t>
            </a:r>
            <a:endParaRPr lang="en-GB" sz="2800" b="1" dirty="0">
              <a:solidFill>
                <a:srgbClr val="0000CC"/>
              </a:solidFill>
              <a:latin typeface="Verdana" pitchFamily="34" charset="0"/>
            </a:endParaRPr>
          </a:p>
        </p:txBody>
      </p:sp>
      <p:sp>
        <p:nvSpPr>
          <p:cNvPr id="3" name="TextBox 2"/>
          <p:cNvSpPr txBox="1"/>
          <p:nvPr/>
        </p:nvSpPr>
        <p:spPr>
          <a:xfrm>
            <a:off x="1387366" y="1450427"/>
            <a:ext cx="8518634" cy="2308324"/>
          </a:xfrm>
          <a:prstGeom prst="rect">
            <a:avLst/>
          </a:prstGeom>
          <a:noFill/>
        </p:spPr>
        <p:txBody>
          <a:bodyPr wrap="square" rtlCol="0">
            <a:spAutoFit/>
          </a:bodyPr>
          <a:lstStyle/>
          <a:p>
            <a:pPr marL="342900" indent="-342900">
              <a:buAutoNum type="arabicParenR" startAt="3"/>
            </a:pPr>
            <a:endParaRPr lang="en-GB" sz="1800" dirty="0">
              <a:latin typeface="Verdana" pitchFamily="34" charset="0"/>
              <a:ea typeface="Verdana" pitchFamily="34" charset="0"/>
              <a:cs typeface="Verdana" pitchFamily="34" charset="0"/>
            </a:endParaRPr>
          </a:p>
          <a:p>
            <a:pPr marL="342900" indent="-342900">
              <a:buAutoNum type="arabicParenR" startAt="3"/>
            </a:pPr>
            <a:endParaRPr lang="en-GB" sz="1800" dirty="0" smtClean="0">
              <a:latin typeface="Verdana" pitchFamily="34" charset="0"/>
              <a:ea typeface="Verdana" pitchFamily="34" charset="0"/>
              <a:cs typeface="Verdana" pitchFamily="34" charset="0"/>
            </a:endParaRPr>
          </a:p>
          <a:p>
            <a:pPr marL="342900" indent="-342900">
              <a:buAutoNum type="arabicParenR" startAt="3"/>
            </a:pPr>
            <a:endParaRPr lang="en-GB" sz="1800" dirty="0">
              <a:latin typeface="Verdana" pitchFamily="34" charset="0"/>
              <a:ea typeface="Verdana" pitchFamily="34" charset="0"/>
              <a:cs typeface="Verdana" pitchFamily="34" charset="0"/>
            </a:endParaRPr>
          </a:p>
          <a:p>
            <a:pPr marL="342900" indent="-342900">
              <a:buAutoNum type="arabicParenR" startAt="3"/>
            </a:pPr>
            <a:endParaRPr lang="en-GB" sz="1800" dirty="0" smtClean="0">
              <a:latin typeface="Verdana" pitchFamily="34" charset="0"/>
              <a:ea typeface="Verdana" pitchFamily="34" charset="0"/>
              <a:cs typeface="Verdana" pitchFamily="34" charset="0"/>
            </a:endParaRPr>
          </a:p>
          <a:p>
            <a:pPr marL="342900" indent="-342900">
              <a:buAutoNum type="arabicParenR"/>
            </a:pPr>
            <a:endParaRPr lang="en-GB" sz="1800" dirty="0" smtClean="0">
              <a:latin typeface="Verdana" pitchFamily="34" charset="0"/>
              <a:ea typeface="Verdana" pitchFamily="34" charset="0"/>
              <a:cs typeface="Verdana" pitchFamily="34" charset="0"/>
            </a:endParaRPr>
          </a:p>
          <a:p>
            <a:pPr marL="342900" indent="-342900"/>
            <a:endParaRPr lang="en-GB" sz="1800" dirty="0" smtClean="0">
              <a:latin typeface="Verdana" pitchFamily="34" charset="0"/>
              <a:ea typeface="Verdana" pitchFamily="34" charset="0"/>
              <a:cs typeface="Verdana" pitchFamily="34" charset="0"/>
              <a:hlinkClick r:id="" action="ppaction://noaction"/>
            </a:endParaRPr>
          </a:p>
          <a:p>
            <a:pPr marL="342900" indent="-342900"/>
            <a:endParaRPr lang="en-GB" sz="1800" dirty="0" smtClean="0">
              <a:latin typeface="Verdana" pitchFamily="34" charset="0"/>
              <a:ea typeface="Verdana" pitchFamily="34" charset="0"/>
              <a:cs typeface="Verdana" pitchFamily="34" charset="0"/>
              <a:hlinkClick r:id="" action="ppaction://noaction"/>
            </a:endParaRPr>
          </a:p>
          <a:p>
            <a:endParaRPr lang="en-GB" sz="1800" dirty="0" smtClean="0">
              <a:latin typeface="Verdana" pitchFamily="34" charset="0"/>
              <a:ea typeface="Verdana" pitchFamily="34" charset="0"/>
              <a:cs typeface="Verdana" pitchFamily="34" charset="0"/>
              <a:hlinkClick r:id="" action="ppaction://noaction"/>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2358" y="1053777"/>
            <a:ext cx="4051706" cy="270497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9152" y="3463292"/>
            <a:ext cx="4508022" cy="2701156"/>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45326" y="4593021"/>
            <a:ext cx="1652885" cy="1428093"/>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13163" y="1053777"/>
            <a:ext cx="4051706" cy="2704974"/>
          </a:xfrm>
          <a:prstGeom prst="rect">
            <a:avLst/>
          </a:prstGeom>
        </p:spPr>
      </p:pic>
    </p:spTree>
    <p:extLst>
      <p:ext uri="{BB962C8B-B14F-4D97-AF65-F5344CB8AC3E}">
        <p14:creationId xmlns:p14="http://schemas.microsoft.com/office/powerpoint/2010/main" val="3368361771"/>
      </p:ext>
    </p:extLst>
  </p:cSld>
  <p:clrMapOvr>
    <a:masterClrMapping/>
  </p:clrMapOvr>
  <p:transition xmlns:p14="http://schemas.microsoft.com/office/powerpoint/2010/main">
    <p:zoom/>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03536" y="1041023"/>
            <a:ext cx="7777220" cy="6617195"/>
          </a:xfrm>
          <a:prstGeom prst="rect">
            <a:avLst/>
          </a:prstGeom>
          <a:noFill/>
        </p:spPr>
        <p:txBody>
          <a:bodyPr wrap="square" rtlCol="0">
            <a:spAutoFit/>
          </a:bodyPr>
          <a:lstStyle/>
          <a:p>
            <a:pPr marL="342900" indent="-342900">
              <a:buFont typeface="Wingdings" panose="05000000000000000000" pitchFamily="2" charset="2"/>
              <a:buChar char="Ø"/>
            </a:pPr>
            <a:r>
              <a:rPr lang="en-GB" sz="2400" dirty="0" smtClean="0">
                <a:latin typeface="Verdana" pitchFamily="34" charset="0"/>
                <a:ea typeface="Verdana" pitchFamily="34" charset="0"/>
                <a:cs typeface="Verdana" pitchFamily="34" charset="0"/>
              </a:rPr>
              <a:t>Supply Chain</a:t>
            </a:r>
          </a:p>
          <a:p>
            <a:pPr marL="342900" indent="-342900">
              <a:buFont typeface="Wingdings" panose="05000000000000000000" pitchFamily="2" charset="2"/>
              <a:buChar char="Ø"/>
            </a:pPr>
            <a:endParaRPr lang="en-GB" sz="2400" dirty="0" smtClean="0">
              <a:latin typeface="Verdana" pitchFamily="34" charset="0"/>
              <a:ea typeface="Verdana" pitchFamily="34" charset="0"/>
              <a:cs typeface="Verdana" pitchFamily="34" charset="0"/>
            </a:endParaRPr>
          </a:p>
          <a:p>
            <a:pPr marL="800100" lvl="1" indent="-342900">
              <a:buFont typeface="Wingdings" panose="05000000000000000000" pitchFamily="2" charset="2"/>
              <a:buChar char="Ø"/>
            </a:pPr>
            <a:r>
              <a:rPr lang="en-GB" sz="2400" dirty="0" smtClean="0">
                <a:latin typeface="Verdana" pitchFamily="34" charset="0"/>
                <a:ea typeface="Verdana" pitchFamily="34" charset="0"/>
                <a:cs typeface="Verdana" pitchFamily="34" charset="0"/>
              </a:rPr>
              <a:t>Standby Resources</a:t>
            </a:r>
          </a:p>
          <a:p>
            <a:pPr marL="342900" indent="-342900">
              <a:buFont typeface="Wingdings" panose="05000000000000000000" pitchFamily="2" charset="2"/>
              <a:buChar char="Ø"/>
            </a:pPr>
            <a:endParaRPr lang="en-GB" sz="2400" dirty="0" smtClean="0">
              <a:latin typeface="Verdana" pitchFamily="34" charset="0"/>
              <a:ea typeface="Verdana" pitchFamily="34" charset="0"/>
              <a:cs typeface="Verdana" pitchFamily="34" charset="0"/>
            </a:endParaRPr>
          </a:p>
          <a:p>
            <a:pPr marL="800100" lvl="1" indent="-342900">
              <a:buFont typeface="Wingdings" panose="05000000000000000000" pitchFamily="2" charset="2"/>
              <a:buChar char="Ø"/>
            </a:pPr>
            <a:r>
              <a:rPr lang="en-GB" sz="2400" dirty="0" smtClean="0">
                <a:latin typeface="Verdana" pitchFamily="34" charset="0"/>
                <a:ea typeface="Verdana" pitchFamily="34" charset="0"/>
                <a:cs typeface="Verdana" pitchFamily="34" charset="0"/>
              </a:rPr>
              <a:t>In-Stock Items/Materials</a:t>
            </a:r>
          </a:p>
          <a:p>
            <a:pPr marL="342900" indent="-342900">
              <a:buFont typeface="Wingdings" panose="05000000000000000000" pitchFamily="2" charset="2"/>
              <a:buChar char="Ø"/>
            </a:pPr>
            <a:endParaRPr lang="en-GB" sz="2400" dirty="0">
              <a:latin typeface="Verdana" pitchFamily="34" charset="0"/>
              <a:ea typeface="Verdana" pitchFamily="34" charset="0"/>
              <a:cs typeface="Verdana" pitchFamily="34" charset="0"/>
            </a:endParaRPr>
          </a:p>
          <a:p>
            <a:pPr marL="342900" indent="-342900">
              <a:buFont typeface="Wingdings" panose="05000000000000000000" pitchFamily="2" charset="2"/>
              <a:buChar char="Ø"/>
            </a:pPr>
            <a:r>
              <a:rPr lang="en-GB" sz="2400" dirty="0" smtClean="0">
                <a:latin typeface="Verdana" pitchFamily="34" charset="0"/>
                <a:ea typeface="Verdana" pitchFamily="34" charset="0"/>
                <a:cs typeface="Verdana" pitchFamily="34" charset="0"/>
              </a:rPr>
              <a:t>Appointed Subcontractors</a:t>
            </a:r>
          </a:p>
          <a:p>
            <a:endParaRPr lang="en-GB" sz="2400" dirty="0" smtClean="0">
              <a:latin typeface="Verdana" pitchFamily="34" charset="0"/>
              <a:ea typeface="Verdana" pitchFamily="34" charset="0"/>
              <a:cs typeface="Verdana" pitchFamily="34" charset="0"/>
            </a:endParaRPr>
          </a:p>
          <a:p>
            <a:pPr marL="342900" indent="-342900">
              <a:buFont typeface="Wingdings" panose="05000000000000000000" pitchFamily="2" charset="2"/>
              <a:buChar char="Ø"/>
            </a:pPr>
            <a:r>
              <a:rPr lang="en-GB" sz="2400" dirty="0" smtClean="0">
                <a:latin typeface="Verdana" pitchFamily="34" charset="0"/>
                <a:ea typeface="Verdana" pitchFamily="34" charset="0"/>
                <a:cs typeface="Verdana" pitchFamily="34" charset="0"/>
              </a:rPr>
              <a:t>Detail Checklist of O&amp;M Activities</a:t>
            </a:r>
          </a:p>
          <a:p>
            <a:pPr marL="342900" indent="-342900">
              <a:buFont typeface="Wingdings" panose="05000000000000000000" pitchFamily="2" charset="2"/>
              <a:buChar char="Ø"/>
            </a:pPr>
            <a:endParaRPr lang="en-GB" sz="2400" dirty="0" smtClean="0">
              <a:latin typeface="Verdana" pitchFamily="34" charset="0"/>
              <a:ea typeface="Verdana" pitchFamily="34" charset="0"/>
              <a:cs typeface="Verdana" pitchFamily="34" charset="0"/>
            </a:endParaRPr>
          </a:p>
          <a:p>
            <a:pPr marL="342900" indent="-342900">
              <a:buFont typeface="Wingdings" panose="05000000000000000000" pitchFamily="2" charset="2"/>
              <a:buChar char="Ø"/>
            </a:pPr>
            <a:r>
              <a:rPr lang="en-GB" sz="2400" dirty="0" smtClean="0">
                <a:latin typeface="Verdana" pitchFamily="34" charset="0"/>
                <a:ea typeface="Verdana" pitchFamily="34" charset="0"/>
                <a:cs typeface="Verdana" pitchFamily="34" charset="0"/>
              </a:rPr>
              <a:t>Relationship with End Users</a:t>
            </a:r>
          </a:p>
          <a:p>
            <a:pPr marL="342900" indent="-342900">
              <a:buFont typeface="Wingdings" panose="05000000000000000000" pitchFamily="2" charset="2"/>
              <a:buChar char="Ø"/>
            </a:pPr>
            <a:endParaRPr lang="en-GB" sz="2400" dirty="0">
              <a:latin typeface="Verdana" pitchFamily="34" charset="0"/>
              <a:ea typeface="Verdana" pitchFamily="34" charset="0"/>
              <a:cs typeface="Verdana" pitchFamily="34" charset="0"/>
            </a:endParaRPr>
          </a:p>
          <a:p>
            <a:pPr marL="342900" indent="-342900">
              <a:buFont typeface="Wingdings" panose="05000000000000000000" pitchFamily="2" charset="2"/>
              <a:buChar char="Ø"/>
            </a:pPr>
            <a:r>
              <a:rPr lang="en-GB" sz="2400" dirty="0">
                <a:latin typeface="Verdana" pitchFamily="34" charset="0"/>
                <a:ea typeface="Verdana" pitchFamily="34" charset="0"/>
                <a:cs typeface="Verdana" pitchFamily="34" charset="0"/>
              </a:rPr>
              <a:t>HSE Personnel (Risk Management)</a:t>
            </a:r>
          </a:p>
          <a:p>
            <a:endParaRPr lang="en-GB" sz="2400" dirty="0" smtClean="0">
              <a:latin typeface="Verdana" pitchFamily="34" charset="0"/>
              <a:ea typeface="Verdana" pitchFamily="34" charset="0"/>
              <a:cs typeface="Verdana" pitchFamily="34" charset="0"/>
            </a:endParaRPr>
          </a:p>
          <a:p>
            <a:pPr marL="342900" indent="-342900">
              <a:buFont typeface="Wingdings" panose="05000000000000000000" pitchFamily="2" charset="2"/>
              <a:buChar char="Ø"/>
            </a:pPr>
            <a:endParaRPr lang="en-GB" sz="2400" dirty="0">
              <a:latin typeface="Verdana" pitchFamily="34" charset="0"/>
              <a:ea typeface="Verdana" pitchFamily="34" charset="0"/>
              <a:cs typeface="Verdana" pitchFamily="34" charset="0"/>
            </a:endParaRPr>
          </a:p>
          <a:p>
            <a:pPr marL="342900" indent="-342900">
              <a:buFont typeface="Wingdings" panose="05000000000000000000" pitchFamily="2" charset="2"/>
              <a:buChar char="Ø"/>
            </a:pPr>
            <a:endParaRPr lang="en-GB" sz="2400" dirty="0">
              <a:latin typeface="Verdana" pitchFamily="34" charset="0"/>
              <a:ea typeface="Verdana" pitchFamily="34" charset="0"/>
              <a:cs typeface="Verdana" pitchFamily="34" charset="0"/>
            </a:endParaRPr>
          </a:p>
          <a:p>
            <a:endParaRPr lang="en-GB" sz="2000" dirty="0" smtClean="0">
              <a:latin typeface="Verdana" pitchFamily="34" charset="0"/>
              <a:ea typeface="Verdana" pitchFamily="34" charset="0"/>
              <a:cs typeface="Verdana" pitchFamily="34" charset="0"/>
            </a:endParaRPr>
          </a:p>
          <a:p>
            <a:endParaRPr lang="en-GB" sz="2000" dirty="0" smtClean="0">
              <a:latin typeface="Verdana" pitchFamily="34" charset="0"/>
              <a:ea typeface="Verdana" pitchFamily="34" charset="0"/>
              <a:cs typeface="Verdana" pitchFamily="34" charset="0"/>
            </a:endParaRPr>
          </a:p>
        </p:txBody>
      </p:sp>
      <p:sp>
        <p:nvSpPr>
          <p:cNvPr id="4" name="Text Box 29"/>
          <p:cNvSpPr txBox="1">
            <a:spLocks noChangeArrowheads="1"/>
          </p:cNvSpPr>
          <p:nvPr/>
        </p:nvSpPr>
        <p:spPr bwMode="auto">
          <a:xfrm>
            <a:off x="441434" y="463183"/>
            <a:ext cx="9058166" cy="523220"/>
          </a:xfrm>
          <a:prstGeom prst="rect">
            <a:avLst/>
          </a:prstGeom>
          <a:noFill/>
          <a:ln w="9525">
            <a:noFill/>
            <a:miter lim="800000"/>
            <a:headEnd/>
            <a:tailEnd/>
          </a:ln>
        </p:spPr>
        <p:txBody>
          <a:bodyPr wrap="square">
            <a:spAutoFit/>
          </a:bodyPr>
          <a:lstStyle/>
          <a:p>
            <a:r>
              <a:rPr lang="en-GB" sz="2800" b="1" dirty="0" smtClean="0">
                <a:solidFill>
                  <a:srgbClr val="0000CC"/>
                </a:solidFill>
                <a:latin typeface="Verdana" pitchFamily="34" charset="0"/>
              </a:rPr>
              <a:t>ACTION PLAN</a:t>
            </a:r>
            <a:endParaRPr lang="en-GB" sz="2800" b="1" dirty="0">
              <a:solidFill>
                <a:srgbClr val="0000CC"/>
              </a:solidFill>
              <a:latin typeface="Verdana" pitchFamily="34" charset="0"/>
            </a:endParaRPr>
          </a:p>
        </p:txBody>
      </p:sp>
    </p:spTree>
    <p:extLst>
      <p:ext uri="{BB962C8B-B14F-4D97-AF65-F5344CB8AC3E}">
        <p14:creationId xmlns:p14="http://schemas.microsoft.com/office/powerpoint/2010/main" val="3895051542"/>
      </p:ext>
    </p:extLst>
  </p:cSld>
  <p:clrMapOvr>
    <a:masterClrMapping/>
  </p:clrMapOvr>
  <p:transition xmlns:p14="http://schemas.microsoft.com/office/powerpoint/2010/main">
    <p:zoom/>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80513" y="687651"/>
            <a:ext cx="7777220" cy="2492990"/>
          </a:xfrm>
          <a:prstGeom prst="rect">
            <a:avLst/>
          </a:prstGeom>
          <a:noFill/>
        </p:spPr>
        <p:txBody>
          <a:bodyPr wrap="square" rtlCol="0">
            <a:spAutoFit/>
          </a:bodyPr>
          <a:lstStyle/>
          <a:p>
            <a:endParaRPr lang="en-GB" sz="2400" dirty="0">
              <a:latin typeface="Verdana" pitchFamily="34" charset="0"/>
              <a:ea typeface="Verdana" pitchFamily="34" charset="0"/>
              <a:cs typeface="Verdana" pitchFamily="34" charset="0"/>
            </a:endParaRPr>
          </a:p>
          <a:p>
            <a:pPr marL="342900" indent="-342900">
              <a:buFont typeface="Wingdings" panose="05000000000000000000" pitchFamily="2" charset="2"/>
              <a:buChar char="Ø"/>
            </a:pPr>
            <a:r>
              <a:rPr lang="en-GB" sz="2400" dirty="0">
                <a:latin typeface="Verdana" pitchFamily="34" charset="0"/>
                <a:ea typeface="Verdana" pitchFamily="34" charset="0"/>
                <a:cs typeface="Verdana" pitchFamily="34" charset="0"/>
              </a:rPr>
              <a:t>Continuous Human Capital Development</a:t>
            </a:r>
          </a:p>
          <a:p>
            <a:endParaRPr lang="en-GB" sz="2400" dirty="0">
              <a:latin typeface="Verdana" pitchFamily="34" charset="0"/>
              <a:ea typeface="Verdana" pitchFamily="34" charset="0"/>
              <a:cs typeface="Verdana" pitchFamily="34" charset="0"/>
            </a:endParaRPr>
          </a:p>
          <a:p>
            <a:pPr marL="342900" indent="-342900">
              <a:buFont typeface="Wingdings" panose="05000000000000000000" pitchFamily="2" charset="2"/>
              <a:buChar char="Ø"/>
            </a:pPr>
            <a:r>
              <a:rPr lang="en-GB" sz="2400" dirty="0" smtClean="0">
                <a:latin typeface="Verdana" pitchFamily="34" charset="0"/>
                <a:ea typeface="Verdana" pitchFamily="34" charset="0"/>
                <a:cs typeface="Verdana" pitchFamily="34" charset="0"/>
              </a:rPr>
              <a:t>Technology</a:t>
            </a:r>
          </a:p>
          <a:p>
            <a:pPr marL="342900" indent="-342900">
              <a:buFontTx/>
              <a:buAutoNum type="arabicParenR" startAt="3"/>
            </a:pPr>
            <a:endParaRPr lang="en-GB" sz="2000" dirty="0" smtClean="0">
              <a:latin typeface="Verdana" pitchFamily="34" charset="0"/>
              <a:ea typeface="Verdana" pitchFamily="34" charset="0"/>
              <a:cs typeface="Verdana" pitchFamily="34" charset="0"/>
            </a:endParaRPr>
          </a:p>
          <a:p>
            <a:endParaRPr lang="en-GB" sz="2000" dirty="0" smtClean="0">
              <a:latin typeface="Verdana" pitchFamily="34" charset="0"/>
              <a:ea typeface="Verdana" pitchFamily="34" charset="0"/>
              <a:cs typeface="Verdana" pitchFamily="34" charset="0"/>
            </a:endParaRPr>
          </a:p>
          <a:p>
            <a:endParaRPr lang="en-GB" sz="2000" dirty="0" smtClean="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620019885"/>
      </p:ext>
    </p:extLst>
  </p:cSld>
  <p:clrMapOvr>
    <a:masterClrMapping/>
  </p:clrMapOvr>
  <p:transition xmlns:p14="http://schemas.microsoft.com/office/powerpoint/2010/main">
    <p:zoom/>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2"/>
          <p:cNvSpPr txBox="1">
            <a:spLocks noChangeArrowheads="1"/>
          </p:cNvSpPr>
          <p:nvPr/>
        </p:nvSpPr>
        <p:spPr bwMode="auto">
          <a:xfrm>
            <a:off x="891179" y="2328491"/>
            <a:ext cx="8369300" cy="1065605"/>
          </a:xfrm>
          <a:prstGeom prst="rect">
            <a:avLst/>
          </a:prstGeom>
          <a:noFill/>
          <a:ln w="9525">
            <a:noFill/>
            <a:miter lim="800000"/>
            <a:headEnd/>
            <a:tailEnd/>
          </a:ln>
        </p:spPr>
        <p:txBody>
          <a:bodyPr lIns="95555" tIns="47780" rIns="95555" bIns="47780">
            <a:spAutoFit/>
          </a:bodyPr>
          <a:lstStyle/>
          <a:p>
            <a:pPr algn="ctr" defTabSz="957263">
              <a:lnSpc>
                <a:spcPct val="95000"/>
              </a:lnSpc>
            </a:pPr>
            <a:endParaRPr lang="en-US" sz="3300" b="1" dirty="0">
              <a:solidFill>
                <a:srgbClr val="FF0000"/>
              </a:solidFill>
              <a:latin typeface="Verdana" pitchFamily="34" charset="0"/>
              <a:ea typeface="SimSun" pitchFamily="2" charset="-122"/>
            </a:endParaRPr>
          </a:p>
          <a:p>
            <a:pPr algn="ctr" defTabSz="957263">
              <a:lnSpc>
                <a:spcPct val="95000"/>
              </a:lnSpc>
            </a:pPr>
            <a:r>
              <a:rPr lang="en-US" sz="3300" b="1" dirty="0" smtClean="0">
                <a:solidFill>
                  <a:srgbClr val="0000CC"/>
                </a:solidFill>
                <a:latin typeface="Verdana" pitchFamily="34" charset="0"/>
                <a:ea typeface="SimSun" pitchFamily="2" charset="-122"/>
              </a:rPr>
              <a:t>SYSTEM</a:t>
            </a:r>
            <a:endParaRPr lang="en-US" sz="3300" b="1" i="1" dirty="0">
              <a:solidFill>
                <a:srgbClr val="0000CC"/>
              </a:solidFill>
              <a:latin typeface="Verdana" pitchFamily="34" charset="0"/>
              <a:ea typeface="SimSun" pitchFamily="2" charset="-122"/>
            </a:endParaRPr>
          </a:p>
        </p:txBody>
      </p:sp>
    </p:spTree>
    <p:extLst>
      <p:ext uri="{BB962C8B-B14F-4D97-AF65-F5344CB8AC3E}">
        <p14:creationId xmlns:p14="http://schemas.microsoft.com/office/powerpoint/2010/main" val="2750131283"/>
      </p:ext>
    </p:extLst>
  </p:cSld>
  <p:clrMapOvr>
    <a:masterClrMapping/>
  </p:clrMapOvr>
  <p:transition xmlns:p14="http://schemas.microsoft.com/office/powerpoint/2010/main">
    <p:zoom/>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8"/>
          <p:cNvSpPr txBox="1">
            <a:spLocks noChangeArrowheads="1"/>
          </p:cNvSpPr>
          <p:nvPr/>
        </p:nvSpPr>
        <p:spPr bwMode="auto">
          <a:xfrm>
            <a:off x="319234" y="666051"/>
            <a:ext cx="5347563" cy="523220"/>
          </a:xfrm>
          <a:prstGeom prst="rect">
            <a:avLst/>
          </a:prstGeom>
          <a:noFill/>
          <a:ln w="9525">
            <a:noFill/>
            <a:miter lim="800000"/>
            <a:headEnd/>
            <a:tailEnd/>
          </a:ln>
        </p:spPr>
        <p:txBody>
          <a:bodyPr wrap="none">
            <a:spAutoFit/>
          </a:bodyPr>
          <a:lstStyle/>
          <a:p>
            <a:r>
              <a:rPr lang="en-GB" sz="2800" b="1" dirty="0" smtClean="0">
                <a:solidFill>
                  <a:srgbClr val="0000CC"/>
                </a:solidFill>
                <a:latin typeface="Verdana" panose="020B0604030504040204" pitchFamily="34" charset="0"/>
                <a:ea typeface="Verdana" panose="020B0604030504040204" pitchFamily="34" charset="0"/>
                <a:cs typeface="Verdana" panose="020B0604030504040204" pitchFamily="34" charset="0"/>
              </a:rPr>
              <a:t>PRESENTATION</a:t>
            </a:r>
            <a:r>
              <a:rPr lang="en-GB" sz="2000" b="1" dirty="0" smtClean="0">
                <a:solidFill>
                  <a:srgbClr val="0000CC"/>
                </a:solidFill>
                <a:latin typeface="Verdana" panose="020B0604030504040204" pitchFamily="34" charset="0"/>
                <a:ea typeface="Verdana" panose="020B0604030504040204" pitchFamily="34" charset="0"/>
                <a:cs typeface="Verdana" panose="020B0604030504040204" pitchFamily="34" charset="0"/>
              </a:rPr>
              <a:t> </a:t>
            </a:r>
            <a:r>
              <a:rPr lang="en-GB" sz="2800" b="1" dirty="0">
                <a:solidFill>
                  <a:srgbClr val="0000CC"/>
                </a:solidFill>
                <a:latin typeface="Verdana" panose="020B0604030504040204" pitchFamily="34" charset="0"/>
                <a:ea typeface="Verdana" panose="020B0604030504040204" pitchFamily="34" charset="0"/>
                <a:cs typeface="Verdana" panose="020B0604030504040204" pitchFamily="34" charset="0"/>
              </a:rPr>
              <a:t>CONTENT</a:t>
            </a:r>
          </a:p>
        </p:txBody>
      </p:sp>
      <p:sp>
        <p:nvSpPr>
          <p:cNvPr id="7" name="Rectangle 4"/>
          <p:cNvSpPr>
            <a:spLocks noChangeArrowheads="1"/>
          </p:cNvSpPr>
          <p:nvPr/>
        </p:nvSpPr>
        <p:spPr bwMode="auto">
          <a:xfrm>
            <a:off x="940318" y="1177182"/>
            <a:ext cx="8051282" cy="5155257"/>
          </a:xfrm>
          <a:prstGeom prst="rect">
            <a:avLst/>
          </a:prstGeom>
          <a:noFill/>
          <a:ln w="9525">
            <a:noFill/>
            <a:miter lim="800000"/>
            <a:headEnd/>
            <a:tailEnd/>
          </a:ln>
        </p:spPr>
        <p:txBody>
          <a:bodyPr wrap="square" anchor="ctr">
            <a:spAutoFit/>
          </a:bodyPr>
          <a:lstStyle/>
          <a:p>
            <a:pPr marL="361950" indent="-361950">
              <a:buFont typeface="Arial" panose="020B0604020202020204" pitchFamily="34" charset="0"/>
              <a:buChar char="•"/>
            </a:pPr>
            <a:endParaRPr lang="en-US" sz="2400" b="1" dirty="0">
              <a:solidFill>
                <a:srgbClr val="0000CC"/>
              </a:solidFill>
              <a:latin typeface="Verdana" pitchFamily="34" charset="0"/>
            </a:endParaRPr>
          </a:p>
          <a:p>
            <a:pPr marL="361950" indent="-361950">
              <a:buFont typeface="Wingdings" panose="05000000000000000000" pitchFamily="2" charset="2"/>
              <a:buChar char="q"/>
            </a:pPr>
            <a:r>
              <a:rPr lang="en-US" sz="2400" b="1" dirty="0" smtClean="0">
                <a:solidFill>
                  <a:srgbClr val="0000CC"/>
                </a:solidFill>
                <a:latin typeface="Verdana" pitchFamily="34" charset="0"/>
              </a:rPr>
              <a:t>INTRODUCTION</a:t>
            </a:r>
          </a:p>
          <a:p>
            <a:pPr marL="361950" indent="-361950">
              <a:buFont typeface="Wingdings" panose="05000000000000000000" pitchFamily="2" charset="2"/>
              <a:buChar char="q"/>
            </a:pPr>
            <a:endParaRPr lang="en-US" sz="2400" b="1" dirty="0">
              <a:solidFill>
                <a:srgbClr val="0000CC"/>
              </a:solidFill>
              <a:latin typeface="Verdana" pitchFamily="34" charset="0"/>
            </a:endParaRPr>
          </a:p>
          <a:p>
            <a:pPr marL="361950" indent="-361950">
              <a:buFont typeface="Wingdings" panose="05000000000000000000" pitchFamily="2" charset="2"/>
              <a:buChar char="q"/>
            </a:pPr>
            <a:r>
              <a:rPr lang="en-US" sz="2400" b="1" dirty="0" smtClean="0">
                <a:solidFill>
                  <a:srgbClr val="0000CC"/>
                </a:solidFill>
                <a:latin typeface="Verdana" pitchFamily="34" charset="0"/>
              </a:rPr>
              <a:t>KPI</a:t>
            </a:r>
          </a:p>
          <a:p>
            <a:pPr marL="361950" indent="-361950">
              <a:buFont typeface="Wingdings" panose="05000000000000000000" pitchFamily="2" charset="2"/>
              <a:buChar char="q"/>
            </a:pPr>
            <a:endParaRPr lang="en-US" sz="2400" b="1" dirty="0">
              <a:solidFill>
                <a:srgbClr val="0000CC"/>
              </a:solidFill>
              <a:latin typeface="Verdana" pitchFamily="34" charset="0"/>
            </a:endParaRPr>
          </a:p>
          <a:p>
            <a:pPr marL="361950" indent="-361950">
              <a:buFont typeface="Wingdings" panose="05000000000000000000" pitchFamily="2" charset="2"/>
              <a:buChar char="q"/>
            </a:pPr>
            <a:r>
              <a:rPr lang="en-US" sz="2400" b="1" dirty="0" smtClean="0">
                <a:solidFill>
                  <a:srgbClr val="0000CC"/>
                </a:solidFill>
                <a:latin typeface="Verdana" pitchFamily="34" charset="0"/>
              </a:rPr>
              <a:t>HOW TO ACHIEVE THE KPI</a:t>
            </a:r>
          </a:p>
          <a:p>
            <a:pPr marL="361950" indent="-361950">
              <a:buFont typeface="Wingdings" panose="05000000000000000000" pitchFamily="2" charset="2"/>
              <a:buChar char="q"/>
            </a:pPr>
            <a:endParaRPr lang="en-US" sz="2400" b="1" dirty="0" smtClean="0">
              <a:solidFill>
                <a:srgbClr val="0000CC"/>
              </a:solidFill>
              <a:latin typeface="Verdana" pitchFamily="34" charset="0"/>
            </a:endParaRPr>
          </a:p>
          <a:p>
            <a:pPr marL="361950" indent="-361950">
              <a:buFont typeface="Wingdings" panose="05000000000000000000" pitchFamily="2" charset="2"/>
              <a:buChar char="q"/>
            </a:pPr>
            <a:r>
              <a:rPr lang="en-US" sz="2400" b="1" dirty="0" smtClean="0">
                <a:solidFill>
                  <a:srgbClr val="0000CC"/>
                </a:solidFill>
                <a:latin typeface="Verdana" pitchFamily="34" charset="0"/>
              </a:rPr>
              <a:t>SYSTEM</a:t>
            </a:r>
          </a:p>
          <a:p>
            <a:endParaRPr lang="en-US" sz="2400" b="1" dirty="0">
              <a:solidFill>
                <a:srgbClr val="0000CC"/>
              </a:solidFill>
              <a:latin typeface="Verdana" pitchFamily="34" charset="0"/>
            </a:endParaRPr>
          </a:p>
          <a:p>
            <a:pPr marL="361950" indent="-361950">
              <a:buFont typeface="Wingdings" panose="05000000000000000000" pitchFamily="2" charset="2"/>
              <a:buChar char="q"/>
            </a:pPr>
            <a:r>
              <a:rPr lang="en-US" sz="2400" b="1" dirty="0" smtClean="0">
                <a:solidFill>
                  <a:srgbClr val="0000CC"/>
                </a:solidFill>
                <a:latin typeface="Verdana" pitchFamily="34" charset="0"/>
              </a:rPr>
              <a:t>CHALLENGES</a:t>
            </a:r>
          </a:p>
          <a:p>
            <a:pPr marL="361950" indent="-361950">
              <a:buFont typeface="Wingdings" panose="05000000000000000000" pitchFamily="2" charset="2"/>
              <a:buChar char="q"/>
            </a:pPr>
            <a:endParaRPr lang="en-US" sz="2400" b="1" dirty="0">
              <a:solidFill>
                <a:srgbClr val="0000CC"/>
              </a:solidFill>
              <a:latin typeface="Verdana" pitchFamily="34" charset="0"/>
            </a:endParaRPr>
          </a:p>
          <a:p>
            <a:pPr marL="361950" indent="-361950">
              <a:buFont typeface="Wingdings" panose="05000000000000000000" pitchFamily="2" charset="2"/>
              <a:buChar char="q"/>
            </a:pPr>
            <a:r>
              <a:rPr lang="en-US" sz="2400" b="1" dirty="0" smtClean="0">
                <a:solidFill>
                  <a:srgbClr val="0000CC"/>
                </a:solidFill>
                <a:latin typeface="Verdana" pitchFamily="34" charset="0"/>
              </a:rPr>
              <a:t>CONCLUSION</a:t>
            </a:r>
          </a:p>
          <a:p>
            <a:pPr marL="361950" indent="-361950">
              <a:buFont typeface="Wingdings" panose="05000000000000000000" pitchFamily="2" charset="2"/>
              <a:buChar char="q"/>
            </a:pPr>
            <a:endParaRPr lang="en-US" sz="2400" b="1" dirty="0" smtClean="0">
              <a:latin typeface="Verdana" pitchFamily="34" charset="0"/>
            </a:endParaRPr>
          </a:p>
          <a:p>
            <a:pPr marL="361950" indent="-361950">
              <a:buFont typeface="Arial" panose="020B0604020202020204" pitchFamily="34" charset="0"/>
              <a:buChar char="•"/>
            </a:pPr>
            <a:endParaRPr lang="en-US" sz="1700" b="1" dirty="0" smtClean="0">
              <a:solidFill>
                <a:srgbClr val="FF0000"/>
              </a:solidFill>
              <a:latin typeface="Verdana" pitchFamily="34" charset="0"/>
            </a:endParaRPr>
          </a:p>
        </p:txBody>
      </p:sp>
    </p:spTree>
  </p:cSld>
  <p:clrMapOvr>
    <a:masterClrMapping/>
  </p:clrMapOvr>
  <p:transition xmlns:p14="http://schemas.microsoft.com/office/powerpoint/2010/main">
    <p:zoom/>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3373071" y="1234701"/>
            <a:ext cx="3230372" cy="523220"/>
          </a:xfrm>
          <a:prstGeom prst="rect">
            <a:avLst/>
          </a:prstGeom>
          <a:noFill/>
          <a:ln w="9525">
            <a:noFill/>
            <a:miter lim="800000"/>
            <a:headEnd/>
            <a:tailEnd/>
          </a:ln>
        </p:spPr>
        <p:txBody>
          <a:bodyPr wrap="none">
            <a:spAutoFit/>
          </a:bodyPr>
          <a:lstStyle/>
          <a:p>
            <a:r>
              <a:rPr lang="en-MY" sz="2800" b="1" dirty="0" smtClean="0">
                <a:solidFill>
                  <a:srgbClr val="0000CC"/>
                </a:solidFill>
                <a:latin typeface="Verdana" pitchFamily="34" charset="0"/>
              </a:rPr>
              <a:t>KPI Monitoring</a:t>
            </a:r>
            <a:endParaRPr lang="en-MY" sz="2800" b="1" dirty="0">
              <a:solidFill>
                <a:srgbClr val="0000CC"/>
              </a:solidFill>
              <a:latin typeface="Verdana" pitchFamily="34" charset="0"/>
            </a:endParaRPr>
          </a:p>
        </p:txBody>
      </p:sp>
      <p:graphicFrame>
        <p:nvGraphicFramePr>
          <p:cNvPr id="3" name="Diagram 2"/>
          <p:cNvGraphicFramePr/>
          <p:nvPr>
            <p:extLst>
              <p:ext uri="{D42A27DB-BD31-4B8C-83A1-F6EECF244321}">
                <p14:modId xmlns:p14="http://schemas.microsoft.com/office/powerpoint/2010/main" val="4025541347"/>
              </p:ext>
            </p:extLst>
          </p:nvPr>
        </p:nvGraphicFramePr>
        <p:xfrm>
          <a:off x="341195" y="764275"/>
          <a:ext cx="9294124" cy="47903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69170732"/>
      </p:ext>
    </p:extLst>
  </p:cSld>
  <p:clrMapOvr>
    <a:masterClrMapping/>
  </p:clrMapOvr>
  <p:transition xmlns:p14="http://schemas.microsoft.com/office/powerpoint/2010/main">
    <p:zoom/>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PMS CHART EDIT NEW 2.png"/>
          <p:cNvPicPr>
            <a:picLocks noChangeAspect="1"/>
          </p:cNvPicPr>
          <p:nvPr/>
        </p:nvPicPr>
        <p:blipFill rotWithShape="1">
          <a:blip r:embed="rId2">
            <a:extLst>
              <a:ext uri="{28A0092B-C50C-407E-A947-70E740481C1C}">
                <a14:useLocalDpi xmlns:a14="http://schemas.microsoft.com/office/drawing/2010/main" val="0"/>
              </a:ext>
            </a:extLst>
          </a:blip>
          <a:srcRect l="1188" t="2569" r="4872"/>
          <a:stretch/>
        </p:blipFill>
        <p:spPr>
          <a:xfrm>
            <a:off x="1144961" y="1224498"/>
            <a:ext cx="8032906" cy="5185547"/>
          </a:xfrm>
          <a:prstGeom prst="rect">
            <a:avLst/>
          </a:prstGeom>
        </p:spPr>
      </p:pic>
      <p:sp>
        <p:nvSpPr>
          <p:cNvPr id="3" name="TextBox 2"/>
          <p:cNvSpPr txBox="1"/>
          <p:nvPr/>
        </p:nvSpPr>
        <p:spPr>
          <a:xfrm>
            <a:off x="2362184" y="-13648"/>
            <a:ext cx="6250429" cy="400110"/>
          </a:xfrm>
          <a:prstGeom prst="rect">
            <a:avLst/>
          </a:prstGeom>
          <a:noFill/>
        </p:spPr>
        <p:txBody>
          <a:bodyPr wrap="none" rtlCol="0">
            <a:spAutoFit/>
          </a:bodyPr>
          <a:lstStyle/>
          <a:p>
            <a:r>
              <a:rPr lang="en-US"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Facility Performance Management System</a:t>
            </a:r>
            <a:endParaRPr lang="ms-MY" sz="2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Text Box 29"/>
          <p:cNvSpPr txBox="1">
            <a:spLocks noChangeArrowheads="1"/>
          </p:cNvSpPr>
          <p:nvPr/>
        </p:nvSpPr>
        <p:spPr bwMode="auto">
          <a:xfrm>
            <a:off x="441434" y="463183"/>
            <a:ext cx="9058166" cy="954107"/>
          </a:xfrm>
          <a:prstGeom prst="rect">
            <a:avLst/>
          </a:prstGeom>
          <a:noFill/>
          <a:ln w="9525">
            <a:noFill/>
            <a:miter lim="800000"/>
            <a:headEnd/>
            <a:tailEnd/>
          </a:ln>
        </p:spPr>
        <p:txBody>
          <a:bodyPr wrap="square">
            <a:spAutoFit/>
          </a:bodyPr>
          <a:lstStyle/>
          <a:p>
            <a:r>
              <a:rPr lang="en-GB" sz="2800" b="1" dirty="0" smtClean="0">
                <a:solidFill>
                  <a:srgbClr val="0000CC"/>
                </a:solidFill>
                <a:latin typeface="Verdana" pitchFamily="34" charset="0"/>
              </a:rPr>
              <a:t>PERFORMANCE MANAGEMENT SYSTEM – KPI Monitoring </a:t>
            </a:r>
            <a:endParaRPr lang="en-GB" sz="2800" b="1" dirty="0">
              <a:solidFill>
                <a:srgbClr val="0000CC"/>
              </a:solidFill>
              <a:latin typeface="Verdana" pitchFamily="34" charset="0"/>
            </a:endParaRPr>
          </a:p>
        </p:txBody>
      </p:sp>
    </p:spTree>
    <p:extLst>
      <p:ext uri="{BB962C8B-B14F-4D97-AF65-F5344CB8AC3E}">
        <p14:creationId xmlns:p14="http://schemas.microsoft.com/office/powerpoint/2010/main" val="1351843065"/>
      </p:ext>
    </p:extLst>
  </p:cSld>
  <p:clrMapOvr>
    <a:masterClrMapping/>
  </p:clrMapOvr>
  <p:transition xmlns:p14="http://schemas.microsoft.com/office/powerpoint/2010/main">
    <p:zoom/>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6105" y="825579"/>
            <a:ext cx="9050662" cy="6186309"/>
          </a:xfrm>
          <a:prstGeom prst="rect">
            <a:avLst/>
          </a:prstGeom>
          <a:noFill/>
        </p:spPr>
        <p:txBody>
          <a:bodyPr wrap="square" rtlCol="0">
            <a:spAutoFit/>
          </a:bodyPr>
          <a:lstStyle/>
          <a:p>
            <a:pPr marL="342900" indent="-342900">
              <a:buFont typeface="Wingdings" panose="05000000000000000000" pitchFamily="2" charset="2"/>
              <a:buChar char="Ø"/>
            </a:pPr>
            <a:r>
              <a:rPr lang="en-GB" sz="2400" dirty="0" smtClean="0">
                <a:latin typeface="Verdana" pitchFamily="34" charset="0"/>
                <a:ea typeface="Verdana" pitchFamily="34" charset="0"/>
                <a:cs typeface="Verdana" pitchFamily="34" charset="0"/>
              </a:rPr>
              <a:t>Powerful Management &amp; Monitoring Tool (System)</a:t>
            </a:r>
          </a:p>
          <a:p>
            <a:pPr marL="342900" indent="-342900">
              <a:buFont typeface="Wingdings" panose="05000000000000000000" pitchFamily="2" charset="2"/>
              <a:buChar char="Ø"/>
            </a:pPr>
            <a:endParaRPr lang="en-GB" sz="2400" dirty="0">
              <a:latin typeface="Verdana" pitchFamily="34" charset="0"/>
              <a:ea typeface="Verdana" pitchFamily="34" charset="0"/>
              <a:cs typeface="Verdana" pitchFamily="34" charset="0"/>
            </a:endParaRPr>
          </a:p>
          <a:p>
            <a:pPr marL="800100" lvl="1" indent="-342900">
              <a:buFont typeface="Wingdings" panose="05000000000000000000" pitchFamily="2" charset="2"/>
              <a:buChar char="Ø"/>
            </a:pPr>
            <a:r>
              <a:rPr lang="en-GB" sz="2400" dirty="0" smtClean="0">
                <a:latin typeface="Verdana" pitchFamily="34" charset="0"/>
                <a:ea typeface="Verdana" pitchFamily="34" charset="0"/>
                <a:cs typeface="Verdana" pitchFamily="34" charset="0"/>
              </a:rPr>
              <a:t>Operation Management</a:t>
            </a:r>
          </a:p>
          <a:p>
            <a:pPr marL="800100" lvl="1" indent="-342900">
              <a:buFont typeface="Wingdings" panose="05000000000000000000" pitchFamily="2" charset="2"/>
              <a:buChar char="Ø"/>
            </a:pPr>
            <a:r>
              <a:rPr lang="en-GB" sz="2400" dirty="0" smtClean="0">
                <a:latin typeface="Verdana" pitchFamily="34" charset="0"/>
                <a:ea typeface="Verdana" pitchFamily="34" charset="0"/>
                <a:cs typeface="Verdana" pitchFamily="34" charset="0"/>
              </a:rPr>
              <a:t>Maintenance Management</a:t>
            </a:r>
          </a:p>
          <a:p>
            <a:pPr marL="800100" lvl="1" indent="-342900">
              <a:buFont typeface="Wingdings" panose="05000000000000000000" pitchFamily="2" charset="2"/>
              <a:buChar char="Ø"/>
            </a:pPr>
            <a:r>
              <a:rPr lang="en-GB" sz="2400" dirty="0" smtClean="0">
                <a:latin typeface="Verdana" pitchFamily="34" charset="0"/>
                <a:ea typeface="Verdana" pitchFamily="34" charset="0"/>
                <a:cs typeface="Verdana" pitchFamily="34" charset="0"/>
              </a:rPr>
              <a:t>Asset Management</a:t>
            </a:r>
          </a:p>
          <a:p>
            <a:pPr marL="800100" lvl="1" indent="-342900">
              <a:buFont typeface="Wingdings" panose="05000000000000000000" pitchFamily="2" charset="2"/>
              <a:buChar char="Ø"/>
            </a:pPr>
            <a:r>
              <a:rPr lang="en-GB" sz="2400" dirty="0" smtClean="0">
                <a:latin typeface="Verdana" pitchFamily="34" charset="0"/>
                <a:ea typeface="Verdana" pitchFamily="34" charset="0"/>
                <a:cs typeface="Verdana" pitchFamily="34" charset="0"/>
              </a:rPr>
              <a:t>Human Resource Management</a:t>
            </a:r>
          </a:p>
          <a:p>
            <a:pPr marL="342900" indent="-342900">
              <a:buFont typeface="Wingdings" panose="05000000000000000000" pitchFamily="2" charset="2"/>
              <a:buChar char="Ø"/>
            </a:pPr>
            <a:endParaRPr lang="en-GB" sz="2400" dirty="0">
              <a:latin typeface="Verdana" pitchFamily="34" charset="0"/>
              <a:ea typeface="Verdana" pitchFamily="34" charset="0"/>
              <a:cs typeface="Verdana" pitchFamily="34" charset="0"/>
            </a:endParaRPr>
          </a:p>
          <a:p>
            <a:pPr marL="342900" indent="-342900">
              <a:buFont typeface="Wingdings" panose="05000000000000000000" pitchFamily="2" charset="2"/>
              <a:buChar char="Ø"/>
            </a:pPr>
            <a:r>
              <a:rPr lang="en-GB" sz="2400" dirty="0" smtClean="0">
                <a:latin typeface="Verdana" pitchFamily="34" charset="0"/>
                <a:ea typeface="Verdana" pitchFamily="34" charset="0"/>
                <a:cs typeface="Verdana" pitchFamily="34" charset="0"/>
              </a:rPr>
              <a:t>Failure Code for Root Cause Analysis (RCA)</a:t>
            </a:r>
          </a:p>
          <a:p>
            <a:pPr marL="342900" indent="-342900">
              <a:buFont typeface="Wingdings" panose="05000000000000000000" pitchFamily="2" charset="2"/>
              <a:buChar char="Ø"/>
            </a:pPr>
            <a:endParaRPr lang="en-GB" sz="2400" dirty="0">
              <a:latin typeface="Verdana" pitchFamily="34" charset="0"/>
              <a:ea typeface="Verdana" pitchFamily="34" charset="0"/>
              <a:cs typeface="Verdana" pitchFamily="34" charset="0"/>
            </a:endParaRPr>
          </a:p>
          <a:p>
            <a:pPr marL="342900" indent="-342900">
              <a:buFont typeface="Wingdings" panose="05000000000000000000" pitchFamily="2" charset="2"/>
              <a:buChar char="Ø"/>
            </a:pPr>
            <a:r>
              <a:rPr lang="en-GB" sz="2400" dirty="0" smtClean="0">
                <a:latin typeface="Verdana" pitchFamily="34" charset="0"/>
                <a:ea typeface="Verdana" pitchFamily="34" charset="0"/>
                <a:cs typeface="Verdana" pitchFamily="34" charset="0"/>
              </a:rPr>
              <a:t>Individual/Component Asset Coding for Trending Analysis</a:t>
            </a:r>
          </a:p>
          <a:p>
            <a:pPr marL="342900" indent="-342900">
              <a:buFont typeface="Wingdings" panose="05000000000000000000" pitchFamily="2" charset="2"/>
              <a:buChar char="Ø"/>
            </a:pPr>
            <a:endParaRPr lang="en-GB" sz="2400" dirty="0">
              <a:latin typeface="Verdana" pitchFamily="34" charset="0"/>
              <a:ea typeface="Verdana" pitchFamily="34" charset="0"/>
              <a:cs typeface="Verdana" pitchFamily="34" charset="0"/>
            </a:endParaRPr>
          </a:p>
          <a:p>
            <a:pPr marL="342900" indent="-342900">
              <a:buFont typeface="Wingdings" panose="05000000000000000000" pitchFamily="2" charset="2"/>
              <a:buChar char="Ø"/>
            </a:pPr>
            <a:r>
              <a:rPr lang="en-GB" sz="2400" dirty="0" smtClean="0">
                <a:latin typeface="Verdana" pitchFamily="34" charset="0"/>
                <a:ea typeface="Verdana" pitchFamily="34" charset="0"/>
                <a:cs typeface="Verdana" pitchFamily="34" charset="0"/>
              </a:rPr>
              <a:t>Customisation and User Friendly</a:t>
            </a:r>
          </a:p>
          <a:p>
            <a:pPr marL="342900" indent="-342900">
              <a:buFont typeface="Wingdings" panose="05000000000000000000" pitchFamily="2" charset="2"/>
              <a:buChar char="Ø"/>
            </a:pPr>
            <a:endParaRPr lang="en-GB" sz="2400" dirty="0">
              <a:latin typeface="Verdana" pitchFamily="34" charset="0"/>
              <a:ea typeface="Verdana" pitchFamily="34" charset="0"/>
              <a:cs typeface="Verdana" pitchFamily="34" charset="0"/>
            </a:endParaRPr>
          </a:p>
          <a:p>
            <a:pPr marL="342900" indent="-342900">
              <a:buFont typeface="Wingdings" panose="05000000000000000000" pitchFamily="2" charset="2"/>
              <a:buChar char="Ø"/>
            </a:pPr>
            <a:endParaRPr lang="en-GB" sz="2000" dirty="0" smtClean="0">
              <a:latin typeface="Verdana" pitchFamily="34" charset="0"/>
              <a:ea typeface="Verdana" pitchFamily="34" charset="0"/>
              <a:cs typeface="Verdana" pitchFamily="34" charset="0"/>
            </a:endParaRPr>
          </a:p>
          <a:p>
            <a:endParaRPr lang="en-GB" sz="2000" dirty="0" smtClean="0">
              <a:latin typeface="Verdana" pitchFamily="34" charset="0"/>
              <a:ea typeface="Verdana" pitchFamily="34" charset="0"/>
              <a:cs typeface="Verdana" pitchFamily="34" charset="0"/>
            </a:endParaRPr>
          </a:p>
          <a:p>
            <a:endParaRPr lang="en-GB" sz="2000" dirty="0" smtClean="0">
              <a:latin typeface="Verdana" pitchFamily="34" charset="0"/>
              <a:ea typeface="Verdana" pitchFamily="34" charset="0"/>
              <a:cs typeface="Verdana" pitchFamily="34" charset="0"/>
            </a:endParaRPr>
          </a:p>
        </p:txBody>
      </p:sp>
      <p:sp>
        <p:nvSpPr>
          <p:cNvPr id="3" name="TextBox 2"/>
          <p:cNvSpPr txBox="1"/>
          <p:nvPr/>
        </p:nvSpPr>
        <p:spPr>
          <a:xfrm>
            <a:off x="2362184" y="-13648"/>
            <a:ext cx="3440365" cy="400110"/>
          </a:xfrm>
          <a:prstGeom prst="rect">
            <a:avLst/>
          </a:prstGeom>
          <a:noFill/>
        </p:spPr>
        <p:txBody>
          <a:bodyPr wrap="none" rtlCol="0">
            <a:spAutoFit/>
          </a:bodyPr>
          <a:lstStyle/>
          <a:p>
            <a:r>
              <a:rPr lang="en-US"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KPI Monitoring - FPMS</a:t>
            </a:r>
            <a:endParaRPr lang="ms-MY" sz="2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107493290"/>
      </p:ext>
    </p:extLst>
  </p:cSld>
  <p:clrMapOvr>
    <a:masterClrMapping/>
  </p:clrMapOvr>
  <p:transition xmlns:p14="http://schemas.microsoft.com/office/powerpoint/2010/main">
    <p:zoom/>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84"/>
          <p:cNvSpPr>
            <a:spLocks noChangeArrowheads="1"/>
          </p:cNvSpPr>
          <p:nvPr/>
        </p:nvSpPr>
        <p:spPr bwMode="auto">
          <a:xfrm>
            <a:off x="6793203" y="485734"/>
            <a:ext cx="360000" cy="360000"/>
          </a:xfrm>
          <a:prstGeom prst="ellipse">
            <a:avLst/>
          </a:prstGeom>
          <a:solidFill>
            <a:schemeClr val="accent6">
              <a:lumMod val="75000"/>
            </a:schemeClr>
          </a:solidFill>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defTabSz="957263">
              <a:defRPr/>
            </a:pPr>
            <a:r>
              <a:rPr lang="en-US" sz="1600" b="1" dirty="0" smtClean="0">
                <a:solidFill>
                  <a:srgbClr val="000000"/>
                </a:solidFill>
                <a:latin typeface="Cambria" panose="02040503050406030204" pitchFamily="18" charset="0"/>
              </a:rPr>
              <a:t>A</a:t>
            </a:r>
            <a:endParaRPr lang="en-US" sz="1600" b="1" dirty="0">
              <a:solidFill>
                <a:srgbClr val="000000"/>
              </a:solidFill>
              <a:latin typeface="Cambria" panose="02040503050406030204" pitchFamily="18" charset="0"/>
            </a:endParaRPr>
          </a:p>
        </p:txBody>
      </p:sp>
      <p:sp>
        <p:nvSpPr>
          <p:cNvPr id="3" name="Text Box 6"/>
          <p:cNvSpPr txBox="1">
            <a:spLocks noChangeArrowheads="1"/>
          </p:cNvSpPr>
          <p:nvPr/>
        </p:nvSpPr>
        <p:spPr bwMode="auto">
          <a:xfrm>
            <a:off x="1295480" y="913310"/>
            <a:ext cx="2160000" cy="540000"/>
          </a:xfrm>
          <a:prstGeom prst="ellipse">
            <a:avLst/>
          </a:prstGeom>
          <a:solidFill>
            <a:schemeClr val="accent6">
              <a:lumMod val="75000"/>
            </a:schemeClr>
          </a:solidFill>
          <a:ln>
            <a:headEnd/>
            <a:tailEnd/>
          </a:ln>
          <a:scene3d>
            <a:camera prst="orthographicFront"/>
            <a:lightRig rig="threePt" dir="t"/>
          </a:scene3d>
          <a:sp3d>
            <a:bevelT w="127000" h="63500"/>
            <a:bevelB w="127000" h="63500"/>
          </a:sp3d>
        </p:spPr>
        <p:style>
          <a:lnRef idx="1">
            <a:schemeClr val="accent5"/>
          </a:lnRef>
          <a:fillRef idx="3">
            <a:schemeClr val="accent5"/>
          </a:fillRef>
          <a:effectRef idx="2">
            <a:schemeClr val="accent5"/>
          </a:effectRef>
          <a:fontRef idx="minor">
            <a:schemeClr val="lt1"/>
          </a:fontRef>
        </p:style>
        <p:txBody>
          <a:bodyPr anchor="ctr"/>
          <a:lstStyle>
            <a:lvl1pPr eaLnBrk="0" hangingPunct="0">
              <a:defRPr sz="1900">
                <a:solidFill>
                  <a:schemeClr val="tx1"/>
                </a:solidFill>
                <a:latin typeface="Arial" charset="0"/>
                <a:cs typeface="Arial" charset="0"/>
              </a:defRPr>
            </a:lvl1pPr>
            <a:lvl2pPr marL="742950" indent="-285750" eaLnBrk="0" hangingPunct="0">
              <a:defRPr sz="1900">
                <a:solidFill>
                  <a:schemeClr val="tx1"/>
                </a:solidFill>
                <a:latin typeface="Arial" charset="0"/>
                <a:cs typeface="Arial" charset="0"/>
              </a:defRPr>
            </a:lvl2pPr>
            <a:lvl3pPr marL="1143000" indent="-228600" eaLnBrk="0" hangingPunct="0">
              <a:defRPr sz="1900">
                <a:solidFill>
                  <a:schemeClr val="tx1"/>
                </a:solidFill>
                <a:latin typeface="Arial" charset="0"/>
                <a:cs typeface="Arial" charset="0"/>
              </a:defRPr>
            </a:lvl3pPr>
            <a:lvl4pPr marL="1600200" indent="-228600" eaLnBrk="0" hangingPunct="0">
              <a:defRPr sz="1900">
                <a:solidFill>
                  <a:schemeClr val="tx1"/>
                </a:solidFill>
                <a:latin typeface="Arial" charset="0"/>
                <a:cs typeface="Arial" charset="0"/>
              </a:defRPr>
            </a:lvl4pPr>
            <a:lvl5pPr marL="2057400" indent="-228600" eaLnBrk="0" hangingPunct="0">
              <a:defRPr sz="1900">
                <a:solidFill>
                  <a:schemeClr val="tx1"/>
                </a:solidFill>
                <a:latin typeface="Arial" charset="0"/>
                <a:cs typeface="Arial" charset="0"/>
              </a:defRPr>
            </a:lvl5pPr>
            <a:lvl6pPr marL="2514600" indent="-228600" eaLnBrk="0" fontAlgn="base" hangingPunct="0">
              <a:spcBef>
                <a:spcPct val="0"/>
              </a:spcBef>
              <a:spcAft>
                <a:spcPct val="0"/>
              </a:spcAft>
              <a:defRPr sz="1900">
                <a:solidFill>
                  <a:schemeClr val="tx1"/>
                </a:solidFill>
                <a:latin typeface="Arial" charset="0"/>
                <a:cs typeface="Arial" charset="0"/>
              </a:defRPr>
            </a:lvl6pPr>
            <a:lvl7pPr marL="2971800" indent="-228600" eaLnBrk="0" fontAlgn="base" hangingPunct="0">
              <a:spcBef>
                <a:spcPct val="0"/>
              </a:spcBef>
              <a:spcAft>
                <a:spcPct val="0"/>
              </a:spcAft>
              <a:defRPr sz="1900">
                <a:solidFill>
                  <a:schemeClr val="tx1"/>
                </a:solidFill>
                <a:latin typeface="Arial" charset="0"/>
                <a:cs typeface="Arial" charset="0"/>
              </a:defRPr>
            </a:lvl7pPr>
            <a:lvl8pPr marL="3429000" indent="-228600" eaLnBrk="0" fontAlgn="base" hangingPunct="0">
              <a:spcBef>
                <a:spcPct val="0"/>
              </a:spcBef>
              <a:spcAft>
                <a:spcPct val="0"/>
              </a:spcAft>
              <a:defRPr sz="1900">
                <a:solidFill>
                  <a:schemeClr val="tx1"/>
                </a:solidFill>
                <a:latin typeface="Arial" charset="0"/>
                <a:cs typeface="Arial" charset="0"/>
              </a:defRPr>
            </a:lvl8pPr>
            <a:lvl9pPr marL="3886200" indent="-228600" eaLnBrk="0" fontAlgn="base" hangingPunct="0">
              <a:spcBef>
                <a:spcPct val="0"/>
              </a:spcBef>
              <a:spcAft>
                <a:spcPct val="0"/>
              </a:spcAft>
              <a:defRPr sz="1900">
                <a:solidFill>
                  <a:schemeClr val="tx1"/>
                </a:solidFill>
                <a:latin typeface="Arial" charset="0"/>
                <a:cs typeface="Arial" charset="0"/>
              </a:defRPr>
            </a:lvl9pPr>
          </a:lstStyle>
          <a:p>
            <a:pPr algn="ctr" eaLnBrk="1" hangingPunct="1">
              <a:spcAft>
                <a:spcPts val="1000"/>
              </a:spcAft>
            </a:pPr>
            <a:r>
              <a:rPr lang="en-US" sz="1400" b="1" dirty="0" smtClean="0">
                <a:latin typeface="Cambria" panose="02040503050406030204" pitchFamily="18" charset="0"/>
                <a:cs typeface="Arial" pitchFamily="34" charset="0"/>
              </a:rPr>
              <a:t>Receive Request / Complaint</a:t>
            </a:r>
            <a:endParaRPr lang="en-US" sz="1400" b="1" dirty="0">
              <a:latin typeface="Cambria" panose="02040503050406030204" pitchFamily="18" charset="0"/>
              <a:cs typeface="Arial" pitchFamily="34" charset="0"/>
            </a:endParaRPr>
          </a:p>
        </p:txBody>
      </p:sp>
      <p:sp>
        <p:nvSpPr>
          <p:cNvPr id="4" name="Text Box 7"/>
          <p:cNvSpPr txBox="1">
            <a:spLocks noChangeArrowheads="1"/>
          </p:cNvSpPr>
          <p:nvPr/>
        </p:nvSpPr>
        <p:spPr bwMode="auto">
          <a:xfrm>
            <a:off x="1295480" y="1917401"/>
            <a:ext cx="2160000" cy="540000"/>
          </a:xfrm>
          <a:prstGeom prst="rect">
            <a:avLst/>
          </a:prstGeom>
          <a:solidFill>
            <a:schemeClr val="accent6">
              <a:lumMod val="75000"/>
            </a:schemeClr>
          </a:solidFill>
          <a:ln>
            <a:headEnd/>
            <a:tailEnd/>
          </a:ln>
          <a:scene3d>
            <a:camera prst="orthographicFront"/>
            <a:lightRig rig="threePt" dir="t"/>
          </a:scene3d>
          <a:sp3d>
            <a:bevelT w="127000" h="63500"/>
            <a:bevelB w="127000" h="63500"/>
          </a:sp3d>
        </p:spPr>
        <p:style>
          <a:lnRef idx="1">
            <a:schemeClr val="accent5"/>
          </a:lnRef>
          <a:fillRef idx="3">
            <a:schemeClr val="accent5"/>
          </a:fillRef>
          <a:effectRef idx="2">
            <a:schemeClr val="accent5"/>
          </a:effectRef>
          <a:fontRef idx="minor">
            <a:schemeClr val="lt1"/>
          </a:fontRef>
        </p:style>
        <p:txBody>
          <a:bodyPr anchor="ctr"/>
          <a:lstStyle>
            <a:lvl1pPr eaLnBrk="0" hangingPunct="0">
              <a:defRPr sz="1900">
                <a:solidFill>
                  <a:schemeClr val="tx1"/>
                </a:solidFill>
                <a:latin typeface="Arial" charset="0"/>
                <a:cs typeface="Arial" charset="0"/>
              </a:defRPr>
            </a:lvl1pPr>
            <a:lvl2pPr marL="742950" indent="-285750" eaLnBrk="0" hangingPunct="0">
              <a:defRPr sz="1900">
                <a:solidFill>
                  <a:schemeClr val="tx1"/>
                </a:solidFill>
                <a:latin typeface="Arial" charset="0"/>
                <a:cs typeface="Arial" charset="0"/>
              </a:defRPr>
            </a:lvl2pPr>
            <a:lvl3pPr marL="1143000" indent="-228600" eaLnBrk="0" hangingPunct="0">
              <a:defRPr sz="1900">
                <a:solidFill>
                  <a:schemeClr val="tx1"/>
                </a:solidFill>
                <a:latin typeface="Arial" charset="0"/>
                <a:cs typeface="Arial" charset="0"/>
              </a:defRPr>
            </a:lvl3pPr>
            <a:lvl4pPr marL="1600200" indent="-228600" eaLnBrk="0" hangingPunct="0">
              <a:defRPr sz="1900">
                <a:solidFill>
                  <a:schemeClr val="tx1"/>
                </a:solidFill>
                <a:latin typeface="Arial" charset="0"/>
                <a:cs typeface="Arial" charset="0"/>
              </a:defRPr>
            </a:lvl4pPr>
            <a:lvl5pPr marL="2057400" indent="-228600" eaLnBrk="0" hangingPunct="0">
              <a:defRPr sz="1900">
                <a:solidFill>
                  <a:schemeClr val="tx1"/>
                </a:solidFill>
                <a:latin typeface="Arial" charset="0"/>
                <a:cs typeface="Arial" charset="0"/>
              </a:defRPr>
            </a:lvl5pPr>
            <a:lvl6pPr marL="2514600" indent="-228600" eaLnBrk="0" fontAlgn="base" hangingPunct="0">
              <a:spcBef>
                <a:spcPct val="0"/>
              </a:spcBef>
              <a:spcAft>
                <a:spcPct val="0"/>
              </a:spcAft>
              <a:defRPr sz="1900">
                <a:solidFill>
                  <a:schemeClr val="tx1"/>
                </a:solidFill>
                <a:latin typeface="Arial" charset="0"/>
                <a:cs typeface="Arial" charset="0"/>
              </a:defRPr>
            </a:lvl6pPr>
            <a:lvl7pPr marL="2971800" indent="-228600" eaLnBrk="0" fontAlgn="base" hangingPunct="0">
              <a:spcBef>
                <a:spcPct val="0"/>
              </a:spcBef>
              <a:spcAft>
                <a:spcPct val="0"/>
              </a:spcAft>
              <a:defRPr sz="1900">
                <a:solidFill>
                  <a:schemeClr val="tx1"/>
                </a:solidFill>
                <a:latin typeface="Arial" charset="0"/>
                <a:cs typeface="Arial" charset="0"/>
              </a:defRPr>
            </a:lvl7pPr>
            <a:lvl8pPr marL="3429000" indent="-228600" eaLnBrk="0" fontAlgn="base" hangingPunct="0">
              <a:spcBef>
                <a:spcPct val="0"/>
              </a:spcBef>
              <a:spcAft>
                <a:spcPct val="0"/>
              </a:spcAft>
              <a:defRPr sz="1900">
                <a:solidFill>
                  <a:schemeClr val="tx1"/>
                </a:solidFill>
                <a:latin typeface="Arial" charset="0"/>
                <a:cs typeface="Arial" charset="0"/>
              </a:defRPr>
            </a:lvl8pPr>
            <a:lvl9pPr marL="3886200" indent="-228600" eaLnBrk="0" fontAlgn="base" hangingPunct="0">
              <a:spcBef>
                <a:spcPct val="0"/>
              </a:spcBef>
              <a:spcAft>
                <a:spcPct val="0"/>
              </a:spcAft>
              <a:defRPr sz="1900">
                <a:solidFill>
                  <a:schemeClr val="tx1"/>
                </a:solidFill>
                <a:latin typeface="Arial" charset="0"/>
                <a:cs typeface="Arial" charset="0"/>
              </a:defRPr>
            </a:lvl9pPr>
          </a:lstStyle>
          <a:p>
            <a:pPr algn="ctr" eaLnBrk="1" hangingPunct="1">
              <a:spcAft>
                <a:spcPts val="1000"/>
              </a:spcAft>
            </a:pPr>
            <a:r>
              <a:rPr lang="en-US" sz="1400" b="1" dirty="0" smtClean="0">
                <a:latin typeface="Cambria" panose="02040503050406030204" pitchFamily="18" charset="0"/>
                <a:cs typeface="Arial" pitchFamily="34" charset="0"/>
              </a:rPr>
              <a:t>Log &amp; Generate Work Request (WR)</a:t>
            </a:r>
            <a:endParaRPr lang="en-US" sz="1400" b="1" dirty="0">
              <a:latin typeface="Cambria" panose="02040503050406030204" pitchFamily="18" charset="0"/>
              <a:cs typeface="Arial" pitchFamily="34" charset="0"/>
            </a:endParaRPr>
          </a:p>
        </p:txBody>
      </p:sp>
      <p:sp>
        <p:nvSpPr>
          <p:cNvPr id="5" name="Text Box 8"/>
          <p:cNvSpPr txBox="1">
            <a:spLocks noChangeArrowheads="1"/>
          </p:cNvSpPr>
          <p:nvPr/>
        </p:nvSpPr>
        <p:spPr bwMode="auto">
          <a:xfrm>
            <a:off x="1160015" y="3936701"/>
            <a:ext cx="2395987" cy="540000"/>
          </a:xfrm>
          <a:prstGeom prst="rect">
            <a:avLst/>
          </a:prstGeom>
          <a:solidFill>
            <a:schemeClr val="accent6">
              <a:lumMod val="75000"/>
            </a:schemeClr>
          </a:solidFill>
          <a:ln>
            <a:headEnd/>
            <a:tailEnd/>
          </a:ln>
          <a:scene3d>
            <a:camera prst="orthographicFront"/>
            <a:lightRig rig="threePt" dir="t"/>
          </a:scene3d>
          <a:sp3d>
            <a:bevelT w="127000" h="63500"/>
            <a:bevelB w="127000" h="63500"/>
          </a:sp3d>
        </p:spPr>
        <p:style>
          <a:lnRef idx="1">
            <a:schemeClr val="accent5"/>
          </a:lnRef>
          <a:fillRef idx="3">
            <a:schemeClr val="accent5"/>
          </a:fillRef>
          <a:effectRef idx="2">
            <a:schemeClr val="accent5"/>
          </a:effectRef>
          <a:fontRef idx="minor">
            <a:schemeClr val="lt1"/>
          </a:fontRef>
        </p:style>
        <p:txBody>
          <a:bodyPr anchor="ctr"/>
          <a:lstStyle>
            <a:lvl1pPr eaLnBrk="0" hangingPunct="0">
              <a:defRPr sz="1900">
                <a:solidFill>
                  <a:schemeClr val="tx1"/>
                </a:solidFill>
                <a:latin typeface="Arial" charset="0"/>
                <a:cs typeface="Arial" charset="0"/>
              </a:defRPr>
            </a:lvl1pPr>
            <a:lvl2pPr marL="742950" indent="-285750" eaLnBrk="0" hangingPunct="0">
              <a:defRPr sz="1900">
                <a:solidFill>
                  <a:schemeClr val="tx1"/>
                </a:solidFill>
                <a:latin typeface="Arial" charset="0"/>
                <a:cs typeface="Arial" charset="0"/>
              </a:defRPr>
            </a:lvl2pPr>
            <a:lvl3pPr marL="1143000" indent="-228600" eaLnBrk="0" hangingPunct="0">
              <a:defRPr sz="1900">
                <a:solidFill>
                  <a:schemeClr val="tx1"/>
                </a:solidFill>
                <a:latin typeface="Arial" charset="0"/>
                <a:cs typeface="Arial" charset="0"/>
              </a:defRPr>
            </a:lvl3pPr>
            <a:lvl4pPr marL="1600200" indent="-228600" eaLnBrk="0" hangingPunct="0">
              <a:defRPr sz="1900">
                <a:solidFill>
                  <a:schemeClr val="tx1"/>
                </a:solidFill>
                <a:latin typeface="Arial" charset="0"/>
                <a:cs typeface="Arial" charset="0"/>
              </a:defRPr>
            </a:lvl4pPr>
            <a:lvl5pPr marL="2057400" indent="-228600" eaLnBrk="0" hangingPunct="0">
              <a:defRPr sz="1900">
                <a:solidFill>
                  <a:schemeClr val="tx1"/>
                </a:solidFill>
                <a:latin typeface="Arial" charset="0"/>
                <a:cs typeface="Arial" charset="0"/>
              </a:defRPr>
            </a:lvl5pPr>
            <a:lvl6pPr marL="2514600" indent="-228600" eaLnBrk="0" fontAlgn="base" hangingPunct="0">
              <a:spcBef>
                <a:spcPct val="0"/>
              </a:spcBef>
              <a:spcAft>
                <a:spcPct val="0"/>
              </a:spcAft>
              <a:defRPr sz="1900">
                <a:solidFill>
                  <a:schemeClr val="tx1"/>
                </a:solidFill>
                <a:latin typeface="Arial" charset="0"/>
                <a:cs typeface="Arial" charset="0"/>
              </a:defRPr>
            </a:lvl6pPr>
            <a:lvl7pPr marL="2971800" indent="-228600" eaLnBrk="0" fontAlgn="base" hangingPunct="0">
              <a:spcBef>
                <a:spcPct val="0"/>
              </a:spcBef>
              <a:spcAft>
                <a:spcPct val="0"/>
              </a:spcAft>
              <a:defRPr sz="1900">
                <a:solidFill>
                  <a:schemeClr val="tx1"/>
                </a:solidFill>
                <a:latin typeface="Arial" charset="0"/>
                <a:cs typeface="Arial" charset="0"/>
              </a:defRPr>
            </a:lvl7pPr>
            <a:lvl8pPr marL="3429000" indent="-228600" eaLnBrk="0" fontAlgn="base" hangingPunct="0">
              <a:spcBef>
                <a:spcPct val="0"/>
              </a:spcBef>
              <a:spcAft>
                <a:spcPct val="0"/>
              </a:spcAft>
              <a:defRPr sz="1900">
                <a:solidFill>
                  <a:schemeClr val="tx1"/>
                </a:solidFill>
                <a:latin typeface="Arial" charset="0"/>
                <a:cs typeface="Arial" charset="0"/>
              </a:defRPr>
            </a:lvl8pPr>
            <a:lvl9pPr marL="3886200" indent="-228600" eaLnBrk="0" fontAlgn="base" hangingPunct="0">
              <a:spcBef>
                <a:spcPct val="0"/>
              </a:spcBef>
              <a:spcAft>
                <a:spcPct val="0"/>
              </a:spcAft>
              <a:defRPr sz="1900">
                <a:solidFill>
                  <a:schemeClr val="tx1"/>
                </a:solidFill>
                <a:latin typeface="Arial" charset="0"/>
                <a:cs typeface="Arial" charset="0"/>
              </a:defRPr>
            </a:lvl9pPr>
          </a:lstStyle>
          <a:p>
            <a:pPr algn="ctr" eaLnBrk="1" hangingPunct="1">
              <a:spcAft>
                <a:spcPts val="1000"/>
              </a:spcAft>
            </a:pPr>
            <a:r>
              <a:rPr lang="en-US" sz="1400" b="1" dirty="0" smtClean="0">
                <a:latin typeface="Cambria" panose="02040503050406030204" pitchFamily="18" charset="0"/>
                <a:cs typeface="Arial" pitchFamily="34" charset="0"/>
              </a:rPr>
              <a:t>Help Desk </a:t>
            </a:r>
            <a:r>
              <a:rPr lang="en-US" sz="1400" b="1" dirty="0">
                <a:latin typeface="Cambria" panose="02040503050406030204" pitchFamily="18" charset="0"/>
                <a:cs typeface="Arial" pitchFamily="34" charset="0"/>
              </a:rPr>
              <a:t>to convert </a:t>
            </a:r>
            <a:r>
              <a:rPr lang="en-US" sz="1400" b="1" dirty="0" smtClean="0">
                <a:latin typeface="Cambria" panose="02040503050406030204" pitchFamily="18" charset="0"/>
                <a:cs typeface="Arial" pitchFamily="34" charset="0"/>
              </a:rPr>
              <a:t>WR </a:t>
            </a:r>
            <a:r>
              <a:rPr lang="en-US" sz="1400" b="1">
                <a:latin typeface="Cambria" panose="02040503050406030204" pitchFamily="18" charset="0"/>
                <a:cs typeface="Arial" pitchFamily="34" charset="0"/>
              </a:rPr>
              <a:t>to </a:t>
            </a:r>
            <a:r>
              <a:rPr lang="en-US" sz="1400" b="1" smtClean="0">
                <a:latin typeface="Cambria" panose="02040503050406030204" pitchFamily="18" charset="0"/>
                <a:cs typeface="Arial" pitchFamily="34" charset="0"/>
              </a:rPr>
              <a:t>Work Order (WO)</a:t>
            </a:r>
            <a:endParaRPr lang="en-US" sz="1400" b="1" dirty="0">
              <a:latin typeface="Cambria" panose="02040503050406030204" pitchFamily="18" charset="0"/>
              <a:cs typeface="Arial" pitchFamily="34" charset="0"/>
            </a:endParaRPr>
          </a:p>
        </p:txBody>
      </p:sp>
      <p:sp>
        <p:nvSpPr>
          <p:cNvPr id="6" name="Text Box 9"/>
          <p:cNvSpPr txBox="1">
            <a:spLocks noChangeArrowheads="1"/>
          </p:cNvSpPr>
          <p:nvPr/>
        </p:nvSpPr>
        <p:spPr bwMode="auto">
          <a:xfrm>
            <a:off x="1295480" y="4928096"/>
            <a:ext cx="2160000" cy="540000"/>
          </a:xfrm>
          <a:prstGeom prst="rect">
            <a:avLst/>
          </a:prstGeom>
          <a:solidFill>
            <a:schemeClr val="accent6">
              <a:lumMod val="75000"/>
            </a:schemeClr>
          </a:solidFill>
          <a:ln>
            <a:headEnd/>
            <a:tailEnd/>
          </a:ln>
          <a:scene3d>
            <a:camera prst="orthographicFront"/>
            <a:lightRig rig="threePt" dir="t"/>
          </a:scene3d>
          <a:sp3d>
            <a:bevelT w="127000" h="63500"/>
            <a:bevelB w="127000" h="63500"/>
          </a:sp3d>
        </p:spPr>
        <p:style>
          <a:lnRef idx="1">
            <a:schemeClr val="accent5"/>
          </a:lnRef>
          <a:fillRef idx="3">
            <a:schemeClr val="accent5"/>
          </a:fillRef>
          <a:effectRef idx="2">
            <a:schemeClr val="accent5"/>
          </a:effectRef>
          <a:fontRef idx="minor">
            <a:schemeClr val="lt1"/>
          </a:fontRef>
        </p:style>
        <p:txBody>
          <a:bodyPr anchor="ctr"/>
          <a:lstStyle>
            <a:lvl1pPr eaLnBrk="0" hangingPunct="0">
              <a:defRPr sz="1900">
                <a:solidFill>
                  <a:schemeClr val="tx1"/>
                </a:solidFill>
                <a:latin typeface="Arial" charset="0"/>
                <a:cs typeface="Arial" charset="0"/>
              </a:defRPr>
            </a:lvl1pPr>
            <a:lvl2pPr marL="742950" indent="-285750" eaLnBrk="0" hangingPunct="0">
              <a:defRPr sz="1900">
                <a:solidFill>
                  <a:schemeClr val="tx1"/>
                </a:solidFill>
                <a:latin typeface="Arial" charset="0"/>
                <a:cs typeface="Arial" charset="0"/>
              </a:defRPr>
            </a:lvl2pPr>
            <a:lvl3pPr marL="1143000" indent="-228600" eaLnBrk="0" hangingPunct="0">
              <a:defRPr sz="1900">
                <a:solidFill>
                  <a:schemeClr val="tx1"/>
                </a:solidFill>
                <a:latin typeface="Arial" charset="0"/>
                <a:cs typeface="Arial" charset="0"/>
              </a:defRPr>
            </a:lvl3pPr>
            <a:lvl4pPr marL="1600200" indent="-228600" eaLnBrk="0" hangingPunct="0">
              <a:defRPr sz="1900">
                <a:solidFill>
                  <a:schemeClr val="tx1"/>
                </a:solidFill>
                <a:latin typeface="Arial" charset="0"/>
                <a:cs typeface="Arial" charset="0"/>
              </a:defRPr>
            </a:lvl4pPr>
            <a:lvl5pPr marL="2057400" indent="-228600" eaLnBrk="0" hangingPunct="0">
              <a:defRPr sz="1900">
                <a:solidFill>
                  <a:schemeClr val="tx1"/>
                </a:solidFill>
                <a:latin typeface="Arial" charset="0"/>
                <a:cs typeface="Arial" charset="0"/>
              </a:defRPr>
            </a:lvl5pPr>
            <a:lvl6pPr marL="2514600" indent="-228600" eaLnBrk="0" fontAlgn="base" hangingPunct="0">
              <a:spcBef>
                <a:spcPct val="0"/>
              </a:spcBef>
              <a:spcAft>
                <a:spcPct val="0"/>
              </a:spcAft>
              <a:defRPr sz="1900">
                <a:solidFill>
                  <a:schemeClr val="tx1"/>
                </a:solidFill>
                <a:latin typeface="Arial" charset="0"/>
                <a:cs typeface="Arial" charset="0"/>
              </a:defRPr>
            </a:lvl6pPr>
            <a:lvl7pPr marL="2971800" indent="-228600" eaLnBrk="0" fontAlgn="base" hangingPunct="0">
              <a:spcBef>
                <a:spcPct val="0"/>
              </a:spcBef>
              <a:spcAft>
                <a:spcPct val="0"/>
              </a:spcAft>
              <a:defRPr sz="1900">
                <a:solidFill>
                  <a:schemeClr val="tx1"/>
                </a:solidFill>
                <a:latin typeface="Arial" charset="0"/>
                <a:cs typeface="Arial" charset="0"/>
              </a:defRPr>
            </a:lvl7pPr>
            <a:lvl8pPr marL="3429000" indent="-228600" eaLnBrk="0" fontAlgn="base" hangingPunct="0">
              <a:spcBef>
                <a:spcPct val="0"/>
              </a:spcBef>
              <a:spcAft>
                <a:spcPct val="0"/>
              </a:spcAft>
              <a:defRPr sz="1900">
                <a:solidFill>
                  <a:schemeClr val="tx1"/>
                </a:solidFill>
                <a:latin typeface="Arial" charset="0"/>
                <a:cs typeface="Arial" charset="0"/>
              </a:defRPr>
            </a:lvl8pPr>
            <a:lvl9pPr marL="3886200" indent="-228600" eaLnBrk="0" fontAlgn="base" hangingPunct="0">
              <a:spcBef>
                <a:spcPct val="0"/>
              </a:spcBef>
              <a:spcAft>
                <a:spcPct val="0"/>
              </a:spcAft>
              <a:defRPr sz="1900">
                <a:solidFill>
                  <a:schemeClr val="tx1"/>
                </a:solidFill>
                <a:latin typeface="Arial" charset="0"/>
                <a:cs typeface="Arial" charset="0"/>
              </a:defRPr>
            </a:lvl9pPr>
          </a:lstStyle>
          <a:p>
            <a:pPr algn="ctr" eaLnBrk="1" hangingPunct="1">
              <a:spcAft>
                <a:spcPts val="1000"/>
              </a:spcAft>
            </a:pPr>
            <a:r>
              <a:rPr lang="en-US" sz="1400" b="1" dirty="0">
                <a:latin typeface="Cambria" panose="02040503050406030204" pitchFamily="18" charset="0"/>
                <a:cs typeface="Arial" pitchFamily="34" charset="0"/>
              </a:rPr>
              <a:t>Job Planning by Supervisor</a:t>
            </a:r>
          </a:p>
        </p:txBody>
      </p:sp>
      <p:sp>
        <p:nvSpPr>
          <p:cNvPr id="7" name="AutoShape 10"/>
          <p:cNvSpPr>
            <a:spLocks noChangeArrowheads="1"/>
          </p:cNvSpPr>
          <p:nvPr/>
        </p:nvSpPr>
        <p:spPr bwMode="auto">
          <a:xfrm>
            <a:off x="1295480" y="2932610"/>
            <a:ext cx="2160000" cy="540000"/>
          </a:xfrm>
          <a:prstGeom prst="flowChartDecision">
            <a:avLst/>
          </a:prstGeom>
          <a:solidFill>
            <a:schemeClr val="accent6">
              <a:lumMod val="75000"/>
            </a:schemeClr>
          </a:solidFill>
          <a:ln>
            <a:headEnd/>
            <a:tailEnd/>
          </a:ln>
          <a:scene3d>
            <a:camera prst="orthographicFront"/>
            <a:lightRig rig="threePt" dir="t"/>
          </a:scene3d>
          <a:sp3d>
            <a:bevelT w="127000" h="63500"/>
            <a:bevelB w="127000" h="63500"/>
          </a:sp3d>
        </p:spPr>
        <p:style>
          <a:lnRef idx="1">
            <a:schemeClr val="accent5"/>
          </a:lnRef>
          <a:fillRef idx="3">
            <a:schemeClr val="accent5"/>
          </a:fillRef>
          <a:effectRef idx="2">
            <a:schemeClr val="accent5"/>
          </a:effectRef>
          <a:fontRef idx="minor">
            <a:schemeClr val="lt1"/>
          </a:fontRef>
        </p:style>
        <p:txBody>
          <a:bodyPr/>
          <a:lstStyle/>
          <a:p>
            <a:pPr algn="ctr"/>
            <a:r>
              <a:rPr lang="en-US" sz="1400" b="1" dirty="0">
                <a:solidFill>
                  <a:schemeClr val="tx1"/>
                </a:solidFill>
                <a:latin typeface="Cambria" panose="02040503050406030204" pitchFamily="18" charset="0"/>
              </a:rPr>
              <a:t>Valid WR ?</a:t>
            </a:r>
          </a:p>
          <a:p>
            <a:endParaRPr lang="en-US" sz="1400" b="1" dirty="0">
              <a:solidFill>
                <a:schemeClr val="tx1"/>
              </a:solidFill>
              <a:latin typeface="Cambria" panose="02040503050406030204" pitchFamily="18" charset="0"/>
            </a:endParaRPr>
          </a:p>
        </p:txBody>
      </p:sp>
      <p:sp>
        <p:nvSpPr>
          <p:cNvPr id="8" name="Text Box 11"/>
          <p:cNvSpPr txBox="1">
            <a:spLocks noChangeArrowheads="1"/>
          </p:cNvSpPr>
          <p:nvPr/>
        </p:nvSpPr>
        <p:spPr bwMode="auto">
          <a:xfrm>
            <a:off x="3457655" y="2694485"/>
            <a:ext cx="546100" cy="331888"/>
          </a:xfrm>
          <a:prstGeom prst="rect">
            <a:avLst/>
          </a:prstGeom>
          <a:noFill/>
          <a:ln>
            <a:noFill/>
          </a:ln>
          <a:extLst/>
        </p:spPr>
        <p:txBody>
          <a:bodyPr/>
          <a:lstStyle>
            <a:lvl1pPr eaLnBrk="0" hangingPunct="0">
              <a:defRPr sz="1900">
                <a:solidFill>
                  <a:schemeClr val="tx1"/>
                </a:solidFill>
                <a:latin typeface="Arial" charset="0"/>
                <a:cs typeface="Arial" charset="0"/>
              </a:defRPr>
            </a:lvl1pPr>
            <a:lvl2pPr marL="742950" indent="-285750" eaLnBrk="0" hangingPunct="0">
              <a:defRPr sz="1900">
                <a:solidFill>
                  <a:schemeClr val="tx1"/>
                </a:solidFill>
                <a:latin typeface="Arial" charset="0"/>
                <a:cs typeface="Arial" charset="0"/>
              </a:defRPr>
            </a:lvl2pPr>
            <a:lvl3pPr marL="1143000" indent="-228600" eaLnBrk="0" hangingPunct="0">
              <a:defRPr sz="1900">
                <a:solidFill>
                  <a:schemeClr val="tx1"/>
                </a:solidFill>
                <a:latin typeface="Arial" charset="0"/>
                <a:cs typeface="Arial" charset="0"/>
              </a:defRPr>
            </a:lvl3pPr>
            <a:lvl4pPr marL="1600200" indent="-228600" eaLnBrk="0" hangingPunct="0">
              <a:defRPr sz="1900">
                <a:solidFill>
                  <a:schemeClr val="tx1"/>
                </a:solidFill>
                <a:latin typeface="Arial" charset="0"/>
                <a:cs typeface="Arial" charset="0"/>
              </a:defRPr>
            </a:lvl4pPr>
            <a:lvl5pPr marL="2057400" indent="-228600" eaLnBrk="0" hangingPunct="0">
              <a:defRPr sz="1900">
                <a:solidFill>
                  <a:schemeClr val="tx1"/>
                </a:solidFill>
                <a:latin typeface="Arial" charset="0"/>
                <a:cs typeface="Arial" charset="0"/>
              </a:defRPr>
            </a:lvl5pPr>
            <a:lvl6pPr marL="2514600" indent="-228600" eaLnBrk="0" fontAlgn="base" hangingPunct="0">
              <a:spcBef>
                <a:spcPct val="0"/>
              </a:spcBef>
              <a:spcAft>
                <a:spcPct val="0"/>
              </a:spcAft>
              <a:defRPr sz="1900">
                <a:solidFill>
                  <a:schemeClr val="tx1"/>
                </a:solidFill>
                <a:latin typeface="Arial" charset="0"/>
                <a:cs typeface="Arial" charset="0"/>
              </a:defRPr>
            </a:lvl6pPr>
            <a:lvl7pPr marL="2971800" indent="-228600" eaLnBrk="0" fontAlgn="base" hangingPunct="0">
              <a:spcBef>
                <a:spcPct val="0"/>
              </a:spcBef>
              <a:spcAft>
                <a:spcPct val="0"/>
              </a:spcAft>
              <a:defRPr sz="1900">
                <a:solidFill>
                  <a:schemeClr val="tx1"/>
                </a:solidFill>
                <a:latin typeface="Arial" charset="0"/>
                <a:cs typeface="Arial" charset="0"/>
              </a:defRPr>
            </a:lvl7pPr>
            <a:lvl8pPr marL="3429000" indent="-228600" eaLnBrk="0" fontAlgn="base" hangingPunct="0">
              <a:spcBef>
                <a:spcPct val="0"/>
              </a:spcBef>
              <a:spcAft>
                <a:spcPct val="0"/>
              </a:spcAft>
              <a:defRPr sz="1900">
                <a:solidFill>
                  <a:schemeClr val="tx1"/>
                </a:solidFill>
                <a:latin typeface="Arial" charset="0"/>
                <a:cs typeface="Arial" charset="0"/>
              </a:defRPr>
            </a:lvl8pPr>
            <a:lvl9pPr marL="3886200" indent="-228600" eaLnBrk="0" fontAlgn="base" hangingPunct="0">
              <a:spcBef>
                <a:spcPct val="0"/>
              </a:spcBef>
              <a:spcAft>
                <a:spcPct val="0"/>
              </a:spcAft>
              <a:defRPr sz="1900">
                <a:solidFill>
                  <a:schemeClr val="tx1"/>
                </a:solidFill>
                <a:latin typeface="Arial" charset="0"/>
                <a:cs typeface="Arial" charset="0"/>
              </a:defRPr>
            </a:lvl9pPr>
          </a:lstStyle>
          <a:p>
            <a:pPr eaLnBrk="1" hangingPunct="1">
              <a:spcAft>
                <a:spcPts val="1000"/>
              </a:spcAft>
            </a:pPr>
            <a:r>
              <a:rPr lang="en-US" sz="1600" b="1" dirty="0">
                <a:solidFill>
                  <a:srgbClr val="FF0000"/>
                </a:solidFill>
                <a:latin typeface="Cambria" panose="02040503050406030204" pitchFamily="18" charset="0"/>
                <a:cs typeface="Arial" pitchFamily="34" charset="0"/>
              </a:rPr>
              <a:t>No</a:t>
            </a:r>
          </a:p>
        </p:txBody>
      </p:sp>
      <p:sp>
        <p:nvSpPr>
          <p:cNvPr id="9" name="Text Box 12"/>
          <p:cNvSpPr txBox="1">
            <a:spLocks noChangeArrowheads="1"/>
          </p:cNvSpPr>
          <p:nvPr/>
        </p:nvSpPr>
        <p:spPr bwMode="auto">
          <a:xfrm>
            <a:off x="3937080" y="2970463"/>
            <a:ext cx="793074" cy="451348"/>
          </a:xfrm>
          <a:prstGeom prst="rect">
            <a:avLst/>
          </a:prstGeom>
          <a:solidFill>
            <a:schemeClr val="accent6">
              <a:lumMod val="75000"/>
            </a:schemeClr>
          </a:solidFill>
          <a:ln>
            <a:headEnd/>
            <a:tailEnd/>
          </a:ln>
          <a:scene3d>
            <a:camera prst="orthographicFront"/>
            <a:lightRig rig="threePt" dir="t"/>
          </a:scene3d>
          <a:sp3d>
            <a:bevelT w="127000" h="63500"/>
            <a:bevelB w="127000" h="63500"/>
          </a:sp3d>
        </p:spPr>
        <p:style>
          <a:lnRef idx="1">
            <a:schemeClr val="accent5"/>
          </a:lnRef>
          <a:fillRef idx="3">
            <a:schemeClr val="accent5"/>
          </a:fillRef>
          <a:effectRef idx="2">
            <a:schemeClr val="accent5"/>
          </a:effectRef>
          <a:fontRef idx="minor">
            <a:schemeClr val="lt1"/>
          </a:fontRef>
        </p:style>
        <p:txBody>
          <a:bodyPr/>
          <a:lstStyle>
            <a:lvl1pPr eaLnBrk="0" hangingPunct="0">
              <a:defRPr sz="1900">
                <a:solidFill>
                  <a:schemeClr val="tx1"/>
                </a:solidFill>
                <a:latin typeface="Arial" charset="0"/>
                <a:cs typeface="Arial" charset="0"/>
              </a:defRPr>
            </a:lvl1pPr>
            <a:lvl2pPr marL="742950" indent="-285750" eaLnBrk="0" hangingPunct="0">
              <a:defRPr sz="1900">
                <a:solidFill>
                  <a:schemeClr val="tx1"/>
                </a:solidFill>
                <a:latin typeface="Arial" charset="0"/>
                <a:cs typeface="Arial" charset="0"/>
              </a:defRPr>
            </a:lvl2pPr>
            <a:lvl3pPr marL="1143000" indent="-228600" eaLnBrk="0" hangingPunct="0">
              <a:defRPr sz="1900">
                <a:solidFill>
                  <a:schemeClr val="tx1"/>
                </a:solidFill>
                <a:latin typeface="Arial" charset="0"/>
                <a:cs typeface="Arial" charset="0"/>
              </a:defRPr>
            </a:lvl3pPr>
            <a:lvl4pPr marL="1600200" indent="-228600" eaLnBrk="0" hangingPunct="0">
              <a:defRPr sz="1900">
                <a:solidFill>
                  <a:schemeClr val="tx1"/>
                </a:solidFill>
                <a:latin typeface="Arial" charset="0"/>
                <a:cs typeface="Arial" charset="0"/>
              </a:defRPr>
            </a:lvl4pPr>
            <a:lvl5pPr marL="2057400" indent="-228600" eaLnBrk="0" hangingPunct="0">
              <a:defRPr sz="1900">
                <a:solidFill>
                  <a:schemeClr val="tx1"/>
                </a:solidFill>
                <a:latin typeface="Arial" charset="0"/>
                <a:cs typeface="Arial" charset="0"/>
              </a:defRPr>
            </a:lvl5pPr>
            <a:lvl6pPr marL="2514600" indent="-228600" eaLnBrk="0" fontAlgn="base" hangingPunct="0">
              <a:spcBef>
                <a:spcPct val="0"/>
              </a:spcBef>
              <a:spcAft>
                <a:spcPct val="0"/>
              </a:spcAft>
              <a:defRPr sz="1900">
                <a:solidFill>
                  <a:schemeClr val="tx1"/>
                </a:solidFill>
                <a:latin typeface="Arial" charset="0"/>
                <a:cs typeface="Arial" charset="0"/>
              </a:defRPr>
            </a:lvl6pPr>
            <a:lvl7pPr marL="2971800" indent="-228600" eaLnBrk="0" fontAlgn="base" hangingPunct="0">
              <a:spcBef>
                <a:spcPct val="0"/>
              </a:spcBef>
              <a:spcAft>
                <a:spcPct val="0"/>
              </a:spcAft>
              <a:defRPr sz="1900">
                <a:solidFill>
                  <a:schemeClr val="tx1"/>
                </a:solidFill>
                <a:latin typeface="Arial" charset="0"/>
                <a:cs typeface="Arial" charset="0"/>
              </a:defRPr>
            </a:lvl7pPr>
            <a:lvl8pPr marL="3429000" indent="-228600" eaLnBrk="0" fontAlgn="base" hangingPunct="0">
              <a:spcBef>
                <a:spcPct val="0"/>
              </a:spcBef>
              <a:spcAft>
                <a:spcPct val="0"/>
              </a:spcAft>
              <a:defRPr sz="1900">
                <a:solidFill>
                  <a:schemeClr val="tx1"/>
                </a:solidFill>
                <a:latin typeface="Arial" charset="0"/>
                <a:cs typeface="Arial" charset="0"/>
              </a:defRPr>
            </a:lvl8pPr>
            <a:lvl9pPr marL="3886200" indent="-228600" eaLnBrk="0" fontAlgn="base" hangingPunct="0">
              <a:spcBef>
                <a:spcPct val="0"/>
              </a:spcBef>
              <a:spcAft>
                <a:spcPct val="0"/>
              </a:spcAft>
              <a:defRPr sz="1900">
                <a:solidFill>
                  <a:schemeClr val="tx1"/>
                </a:solidFill>
                <a:latin typeface="Arial" charset="0"/>
                <a:cs typeface="Arial" charset="0"/>
              </a:defRPr>
            </a:lvl9pPr>
          </a:lstStyle>
          <a:p>
            <a:pPr algn="ctr" eaLnBrk="1" hangingPunct="1">
              <a:spcAft>
                <a:spcPts val="1000"/>
              </a:spcAft>
            </a:pPr>
            <a:r>
              <a:rPr lang="en-US" sz="1400" b="1" smtClean="0">
                <a:latin typeface="Cambria" panose="02040503050406030204" pitchFamily="18" charset="0"/>
              </a:rPr>
              <a:t>Close WR</a:t>
            </a:r>
            <a:endParaRPr lang="en-US" sz="1400" b="1" dirty="0">
              <a:latin typeface="Cambria" panose="02040503050406030204" pitchFamily="18" charset="0"/>
            </a:endParaRPr>
          </a:p>
        </p:txBody>
      </p:sp>
      <p:sp>
        <p:nvSpPr>
          <p:cNvPr id="10" name="Oval 84"/>
          <p:cNvSpPr>
            <a:spLocks noChangeArrowheads="1"/>
          </p:cNvSpPr>
          <p:nvPr/>
        </p:nvSpPr>
        <p:spPr bwMode="auto">
          <a:xfrm>
            <a:off x="2190830" y="5895926"/>
            <a:ext cx="360000" cy="360000"/>
          </a:xfrm>
          <a:prstGeom prst="ellipse">
            <a:avLst/>
          </a:prstGeom>
          <a:solidFill>
            <a:schemeClr val="accent6">
              <a:lumMod val="75000"/>
            </a:schemeClr>
          </a:solidFill>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defTabSz="957263">
              <a:defRPr/>
            </a:pPr>
            <a:r>
              <a:rPr lang="en-US" sz="1600" b="1" dirty="0" smtClean="0">
                <a:solidFill>
                  <a:srgbClr val="000000"/>
                </a:solidFill>
                <a:latin typeface="Cambria" panose="02040503050406030204" pitchFamily="18" charset="0"/>
              </a:rPr>
              <a:t>A</a:t>
            </a:r>
            <a:endParaRPr lang="en-US" sz="1600" b="1" dirty="0">
              <a:solidFill>
                <a:srgbClr val="000000"/>
              </a:solidFill>
              <a:latin typeface="Cambria" panose="02040503050406030204" pitchFamily="18" charset="0"/>
            </a:endParaRPr>
          </a:p>
        </p:txBody>
      </p:sp>
      <p:sp>
        <p:nvSpPr>
          <p:cNvPr id="11" name="Text Box 63"/>
          <p:cNvSpPr txBox="1">
            <a:spLocks noChangeArrowheads="1"/>
          </p:cNvSpPr>
          <p:nvPr/>
        </p:nvSpPr>
        <p:spPr bwMode="auto">
          <a:xfrm>
            <a:off x="5287953" y="2878458"/>
            <a:ext cx="503237" cy="218673"/>
          </a:xfrm>
          <a:prstGeom prst="rect">
            <a:avLst/>
          </a:prstGeom>
          <a:noFill/>
          <a:ln>
            <a:noFill/>
          </a:ln>
          <a:extLst/>
        </p:spPr>
        <p:txBody>
          <a:bodyPr/>
          <a:lstStyle>
            <a:lvl1pPr defTabSz="957263" eaLnBrk="0" hangingPunct="0">
              <a:defRPr sz="1900">
                <a:solidFill>
                  <a:schemeClr val="tx1"/>
                </a:solidFill>
                <a:latin typeface="Arial" charset="0"/>
                <a:cs typeface="Arial" charset="0"/>
              </a:defRPr>
            </a:lvl1pPr>
            <a:lvl2pPr marL="742950" indent="-285750" defTabSz="957263" eaLnBrk="0" hangingPunct="0">
              <a:defRPr sz="1900">
                <a:solidFill>
                  <a:schemeClr val="tx1"/>
                </a:solidFill>
                <a:latin typeface="Arial" charset="0"/>
                <a:cs typeface="Arial" charset="0"/>
              </a:defRPr>
            </a:lvl2pPr>
            <a:lvl3pPr marL="1143000" indent="-228600" defTabSz="957263" eaLnBrk="0" hangingPunct="0">
              <a:defRPr sz="1900">
                <a:solidFill>
                  <a:schemeClr val="tx1"/>
                </a:solidFill>
                <a:latin typeface="Arial" charset="0"/>
                <a:cs typeface="Arial" charset="0"/>
              </a:defRPr>
            </a:lvl3pPr>
            <a:lvl4pPr marL="1600200" indent="-228600" defTabSz="957263" eaLnBrk="0" hangingPunct="0">
              <a:defRPr sz="1900">
                <a:solidFill>
                  <a:schemeClr val="tx1"/>
                </a:solidFill>
                <a:latin typeface="Arial" charset="0"/>
                <a:cs typeface="Arial" charset="0"/>
              </a:defRPr>
            </a:lvl4pPr>
            <a:lvl5pPr marL="2057400" indent="-228600" defTabSz="957263" eaLnBrk="0" hangingPunct="0">
              <a:defRPr sz="1900">
                <a:solidFill>
                  <a:schemeClr val="tx1"/>
                </a:solidFill>
                <a:latin typeface="Arial" charset="0"/>
                <a:cs typeface="Arial" charset="0"/>
              </a:defRPr>
            </a:lvl5pPr>
            <a:lvl6pPr marL="2514600" indent="-228600" defTabSz="957263" eaLnBrk="0" fontAlgn="base" hangingPunct="0">
              <a:spcBef>
                <a:spcPct val="0"/>
              </a:spcBef>
              <a:spcAft>
                <a:spcPct val="0"/>
              </a:spcAft>
              <a:defRPr sz="1900">
                <a:solidFill>
                  <a:schemeClr val="tx1"/>
                </a:solidFill>
                <a:latin typeface="Arial" charset="0"/>
                <a:cs typeface="Arial" charset="0"/>
              </a:defRPr>
            </a:lvl6pPr>
            <a:lvl7pPr marL="2971800" indent="-228600" defTabSz="957263" eaLnBrk="0" fontAlgn="base" hangingPunct="0">
              <a:spcBef>
                <a:spcPct val="0"/>
              </a:spcBef>
              <a:spcAft>
                <a:spcPct val="0"/>
              </a:spcAft>
              <a:defRPr sz="1900">
                <a:solidFill>
                  <a:schemeClr val="tx1"/>
                </a:solidFill>
                <a:latin typeface="Arial" charset="0"/>
                <a:cs typeface="Arial" charset="0"/>
              </a:defRPr>
            </a:lvl7pPr>
            <a:lvl8pPr marL="3429000" indent="-228600" defTabSz="957263" eaLnBrk="0" fontAlgn="base" hangingPunct="0">
              <a:spcBef>
                <a:spcPct val="0"/>
              </a:spcBef>
              <a:spcAft>
                <a:spcPct val="0"/>
              </a:spcAft>
              <a:defRPr sz="1900">
                <a:solidFill>
                  <a:schemeClr val="tx1"/>
                </a:solidFill>
                <a:latin typeface="Arial" charset="0"/>
                <a:cs typeface="Arial" charset="0"/>
              </a:defRPr>
            </a:lvl8pPr>
            <a:lvl9pPr marL="3886200" indent="-228600" defTabSz="957263" eaLnBrk="0" fontAlgn="base" hangingPunct="0">
              <a:spcBef>
                <a:spcPct val="0"/>
              </a:spcBef>
              <a:spcAft>
                <a:spcPct val="0"/>
              </a:spcAft>
              <a:defRPr sz="1900">
                <a:solidFill>
                  <a:schemeClr val="tx1"/>
                </a:solidFill>
                <a:latin typeface="Arial" charset="0"/>
                <a:cs typeface="Arial" charset="0"/>
              </a:defRPr>
            </a:lvl9pPr>
          </a:lstStyle>
          <a:p>
            <a:pPr eaLnBrk="1" hangingPunct="1"/>
            <a:r>
              <a:rPr lang="en-US" sz="1600" b="1" dirty="0">
                <a:latin typeface="Cambria" panose="02040503050406030204" pitchFamily="18" charset="0"/>
                <a:cs typeface="Arial" pitchFamily="34" charset="0"/>
              </a:rPr>
              <a:t>No</a:t>
            </a:r>
          </a:p>
        </p:txBody>
      </p:sp>
      <p:sp>
        <p:nvSpPr>
          <p:cNvPr id="12" name="Text Box 64"/>
          <p:cNvSpPr txBox="1">
            <a:spLocks noChangeArrowheads="1"/>
          </p:cNvSpPr>
          <p:nvPr/>
        </p:nvSpPr>
        <p:spPr bwMode="auto">
          <a:xfrm>
            <a:off x="7134207" y="1888526"/>
            <a:ext cx="658812" cy="224878"/>
          </a:xfrm>
          <a:prstGeom prst="rect">
            <a:avLst/>
          </a:prstGeom>
          <a:noFill/>
          <a:ln>
            <a:noFill/>
          </a:ln>
          <a:extLst/>
        </p:spPr>
        <p:txBody>
          <a:bodyPr/>
          <a:lstStyle>
            <a:lvl1pPr defTabSz="957263" eaLnBrk="0" hangingPunct="0">
              <a:defRPr sz="1900">
                <a:solidFill>
                  <a:schemeClr val="tx1"/>
                </a:solidFill>
                <a:latin typeface="Arial" charset="0"/>
                <a:cs typeface="Arial" charset="0"/>
              </a:defRPr>
            </a:lvl1pPr>
            <a:lvl2pPr marL="742950" indent="-285750" defTabSz="957263" eaLnBrk="0" hangingPunct="0">
              <a:defRPr sz="1900">
                <a:solidFill>
                  <a:schemeClr val="tx1"/>
                </a:solidFill>
                <a:latin typeface="Arial" charset="0"/>
                <a:cs typeface="Arial" charset="0"/>
              </a:defRPr>
            </a:lvl2pPr>
            <a:lvl3pPr marL="1143000" indent="-228600" defTabSz="957263" eaLnBrk="0" hangingPunct="0">
              <a:defRPr sz="1900">
                <a:solidFill>
                  <a:schemeClr val="tx1"/>
                </a:solidFill>
                <a:latin typeface="Arial" charset="0"/>
                <a:cs typeface="Arial" charset="0"/>
              </a:defRPr>
            </a:lvl3pPr>
            <a:lvl4pPr marL="1600200" indent="-228600" defTabSz="957263" eaLnBrk="0" hangingPunct="0">
              <a:defRPr sz="1900">
                <a:solidFill>
                  <a:schemeClr val="tx1"/>
                </a:solidFill>
                <a:latin typeface="Arial" charset="0"/>
                <a:cs typeface="Arial" charset="0"/>
              </a:defRPr>
            </a:lvl4pPr>
            <a:lvl5pPr marL="2057400" indent="-228600" defTabSz="957263" eaLnBrk="0" hangingPunct="0">
              <a:defRPr sz="1900">
                <a:solidFill>
                  <a:schemeClr val="tx1"/>
                </a:solidFill>
                <a:latin typeface="Arial" charset="0"/>
                <a:cs typeface="Arial" charset="0"/>
              </a:defRPr>
            </a:lvl5pPr>
            <a:lvl6pPr marL="2514600" indent="-228600" defTabSz="957263" eaLnBrk="0" fontAlgn="base" hangingPunct="0">
              <a:spcBef>
                <a:spcPct val="0"/>
              </a:spcBef>
              <a:spcAft>
                <a:spcPct val="0"/>
              </a:spcAft>
              <a:defRPr sz="1900">
                <a:solidFill>
                  <a:schemeClr val="tx1"/>
                </a:solidFill>
                <a:latin typeface="Arial" charset="0"/>
                <a:cs typeface="Arial" charset="0"/>
              </a:defRPr>
            </a:lvl6pPr>
            <a:lvl7pPr marL="2971800" indent="-228600" defTabSz="957263" eaLnBrk="0" fontAlgn="base" hangingPunct="0">
              <a:spcBef>
                <a:spcPct val="0"/>
              </a:spcBef>
              <a:spcAft>
                <a:spcPct val="0"/>
              </a:spcAft>
              <a:defRPr sz="1900">
                <a:solidFill>
                  <a:schemeClr val="tx1"/>
                </a:solidFill>
                <a:latin typeface="Arial" charset="0"/>
                <a:cs typeface="Arial" charset="0"/>
              </a:defRPr>
            </a:lvl7pPr>
            <a:lvl8pPr marL="3429000" indent="-228600" defTabSz="957263" eaLnBrk="0" fontAlgn="base" hangingPunct="0">
              <a:spcBef>
                <a:spcPct val="0"/>
              </a:spcBef>
              <a:spcAft>
                <a:spcPct val="0"/>
              </a:spcAft>
              <a:defRPr sz="1900">
                <a:solidFill>
                  <a:schemeClr val="tx1"/>
                </a:solidFill>
                <a:latin typeface="Arial" charset="0"/>
                <a:cs typeface="Arial" charset="0"/>
              </a:defRPr>
            </a:lvl8pPr>
            <a:lvl9pPr marL="3886200" indent="-228600" defTabSz="957263" eaLnBrk="0" fontAlgn="base" hangingPunct="0">
              <a:spcBef>
                <a:spcPct val="0"/>
              </a:spcBef>
              <a:spcAft>
                <a:spcPct val="0"/>
              </a:spcAft>
              <a:defRPr sz="1900">
                <a:solidFill>
                  <a:schemeClr val="tx1"/>
                </a:solidFill>
                <a:latin typeface="Arial" charset="0"/>
                <a:cs typeface="Arial" charset="0"/>
              </a:defRPr>
            </a:lvl9pPr>
          </a:lstStyle>
          <a:p>
            <a:pPr eaLnBrk="1" hangingPunct="1"/>
            <a:r>
              <a:rPr lang="en-US" sz="1400" b="1" dirty="0">
                <a:latin typeface="Cambria" panose="02040503050406030204" pitchFamily="18" charset="0"/>
                <a:cs typeface="Arial" pitchFamily="34" charset="0"/>
              </a:rPr>
              <a:t>Yes</a:t>
            </a:r>
          </a:p>
        </p:txBody>
      </p:sp>
      <p:sp>
        <p:nvSpPr>
          <p:cNvPr id="13" name="AutoShape 68"/>
          <p:cNvSpPr>
            <a:spLocks noChangeArrowheads="1"/>
          </p:cNvSpPr>
          <p:nvPr/>
        </p:nvSpPr>
        <p:spPr bwMode="auto">
          <a:xfrm>
            <a:off x="5893203" y="1295076"/>
            <a:ext cx="2160000" cy="540000"/>
          </a:xfrm>
          <a:prstGeom prst="flowChartDecision">
            <a:avLst/>
          </a:prstGeom>
          <a:solidFill>
            <a:schemeClr val="accent6">
              <a:lumMod val="75000"/>
            </a:schemeClr>
          </a:solidFill>
          <a:ln>
            <a:headEnd/>
            <a:tailEnd/>
          </a:ln>
          <a:scene3d>
            <a:camera prst="orthographicFront"/>
            <a:lightRig rig="threePt" dir="t"/>
          </a:scene3d>
          <a:sp3d>
            <a:bevelT w="127000" h="63500"/>
            <a:bevelB w="127000" h="63500"/>
          </a:sp3d>
        </p:spPr>
        <p:style>
          <a:lnRef idx="1">
            <a:schemeClr val="accent5"/>
          </a:lnRef>
          <a:fillRef idx="3">
            <a:schemeClr val="accent5"/>
          </a:fillRef>
          <a:effectRef idx="2">
            <a:schemeClr val="accent5"/>
          </a:effectRef>
          <a:fontRef idx="minor">
            <a:schemeClr val="lt1"/>
          </a:fontRef>
        </p:style>
        <p:txBody>
          <a:bodyPr anchor="ctr"/>
          <a:lstStyle/>
          <a:p>
            <a:pPr algn="ctr" defTabSz="957263"/>
            <a:r>
              <a:rPr lang="en-US" sz="1400" b="1" dirty="0">
                <a:solidFill>
                  <a:schemeClr val="tx1"/>
                </a:solidFill>
                <a:latin typeface="Cambria" panose="02040503050406030204" pitchFamily="18" charset="0"/>
              </a:rPr>
              <a:t>Immediate Action?</a:t>
            </a:r>
          </a:p>
        </p:txBody>
      </p:sp>
      <p:sp>
        <p:nvSpPr>
          <p:cNvPr id="14" name="Text Box 69"/>
          <p:cNvSpPr txBox="1">
            <a:spLocks noChangeArrowheads="1"/>
          </p:cNvSpPr>
          <p:nvPr/>
        </p:nvSpPr>
        <p:spPr bwMode="auto">
          <a:xfrm>
            <a:off x="8532802" y="1294531"/>
            <a:ext cx="1260000" cy="540000"/>
          </a:xfrm>
          <a:prstGeom prst="rect">
            <a:avLst/>
          </a:prstGeom>
          <a:solidFill>
            <a:schemeClr val="accent6">
              <a:lumMod val="75000"/>
            </a:schemeClr>
          </a:solidFill>
          <a:ln>
            <a:headEnd/>
            <a:tailEnd/>
          </a:ln>
          <a:scene3d>
            <a:camera prst="orthographicFront"/>
            <a:lightRig rig="threePt" dir="t"/>
          </a:scene3d>
          <a:sp3d>
            <a:bevelT w="127000" h="63500"/>
            <a:bevelB w="127000" h="63500"/>
          </a:sp3d>
        </p:spPr>
        <p:style>
          <a:lnRef idx="1">
            <a:schemeClr val="accent5"/>
          </a:lnRef>
          <a:fillRef idx="3">
            <a:schemeClr val="accent5"/>
          </a:fillRef>
          <a:effectRef idx="2">
            <a:schemeClr val="accent5"/>
          </a:effectRef>
          <a:fontRef idx="minor">
            <a:schemeClr val="lt1"/>
          </a:fontRef>
        </p:style>
        <p:txBody>
          <a:bodyPr anchor="ctr"/>
          <a:lstStyle>
            <a:lvl1pPr defTabSz="957263" eaLnBrk="0" hangingPunct="0">
              <a:defRPr sz="1900">
                <a:solidFill>
                  <a:schemeClr val="tx1"/>
                </a:solidFill>
                <a:latin typeface="Arial" charset="0"/>
                <a:cs typeface="Arial" charset="0"/>
              </a:defRPr>
            </a:lvl1pPr>
            <a:lvl2pPr marL="742950" indent="-285750" defTabSz="957263" eaLnBrk="0" hangingPunct="0">
              <a:defRPr sz="1900">
                <a:solidFill>
                  <a:schemeClr val="tx1"/>
                </a:solidFill>
                <a:latin typeface="Arial" charset="0"/>
                <a:cs typeface="Arial" charset="0"/>
              </a:defRPr>
            </a:lvl2pPr>
            <a:lvl3pPr marL="1143000" indent="-228600" defTabSz="957263" eaLnBrk="0" hangingPunct="0">
              <a:defRPr sz="1900">
                <a:solidFill>
                  <a:schemeClr val="tx1"/>
                </a:solidFill>
                <a:latin typeface="Arial" charset="0"/>
                <a:cs typeface="Arial" charset="0"/>
              </a:defRPr>
            </a:lvl3pPr>
            <a:lvl4pPr marL="1600200" indent="-228600" defTabSz="957263" eaLnBrk="0" hangingPunct="0">
              <a:defRPr sz="1900">
                <a:solidFill>
                  <a:schemeClr val="tx1"/>
                </a:solidFill>
                <a:latin typeface="Arial" charset="0"/>
                <a:cs typeface="Arial" charset="0"/>
              </a:defRPr>
            </a:lvl4pPr>
            <a:lvl5pPr marL="2057400" indent="-228600" defTabSz="957263" eaLnBrk="0" hangingPunct="0">
              <a:defRPr sz="1900">
                <a:solidFill>
                  <a:schemeClr val="tx1"/>
                </a:solidFill>
                <a:latin typeface="Arial" charset="0"/>
                <a:cs typeface="Arial" charset="0"/>
              </a:defRPr>
            </a:lvl5pPr>
            <a:lvl6pPr marL="2514600" indent="-228600" defTabSz="957263" eaLnBrk="0" fontAlgn="base" hangingPunct="0">
              <a:spcBef>
                <a:spcPct val="0"/>
              </a:spcBef>
              <a:spcAft>
                <a:spcPct val="0"/>
              </a:spcAft>
              <a:defRPr sz="1900">
                <a:solidFill>
                  <a:schemeClr val="tx1"/>
                </a:solidFill>
                <a:latin typeface="Arial" charset="0"/>
                <a:cs typeface="Arial" charset="0"/>
              </a:defRPr>
            </a:lvl6pPr>
            <a:lvl7pPr marL="2971800" indent="-228600" defTabSz="957263" eaLnBrk="0" fontAlgn="base" hangingPunct="0">
              <a:spcBef>
                <a:spcPct val="0"/>
              </a:spcBef>
              <a:spcAft>
                <a:spcPct val="0"/>
              </a:spcAft>
              <a:defRPr sz="1900">
                <a:solidFill>
                  <a:schemeClr val="tx1"/>
                </a:solidFill>
                <a:latin typeface="Arial" charset="0"/>
                <a:cs typeface="Arial" charset="0"/>
              </a:defRPr>
            </a:lvl7pPr>
            <a:lvl8pPr marL="3429000" indent="-228600" defTabSz="957263" eaLnBrk="0" fontAlgn="base" hangingPunct="0">
              <a:spcBef>
                <a:spcPct val="0"/>
              </a:spcBef>
              <a:spcAft>
                <a:spcPct val="0"/>
              </a:spcAft>
              <a:defRPr sz="1900">
                <a:solidFill>
                  <a:schemeClr val="tx1"/>
                </a:solidFill>
                <a:latin typeface="Arial" charset="0"/>
                <a:cs typeface="Arial" charset="0"/>
              </a:defRPr>
            </a:lvl8pPr>
            <a:lvl9pPr marL="3886200" indent="-228600" defTabSz="957263" eaLnBrk="0" fontAlgn="base" hangingPunct="0">
              <a:spcBef>
                <a:spcPct val="0"/>
              </a:spcBef>
              <a:spcAft>
                <a:spcPct val="0"/>
              </a:spcAft>
              <a:defRPr sz="1900">
                <a:solidFill>
                  <a:schemeClr val="tx1"/>
                </a:solidFill>
                <a:latin typeface="Arial" charset="0"/>
                <a:cs typeface="Arial" charset="0"/>
              </a:defRPr>
            </a:lvl9pPr>
          </a:lstStyle>
          <a:p>
            <a:pPr algn="ctr" eaLnBrk="1" hangingPunct="1"/>
            <a:r>
              <a:rPr lang="en-US" sz="1400" b="1" dirty="0">
                <a:latin typeface="Cambria" panose="02040503050406030204" pitchFamily="18" charset="0"/>
                <a:cs typeface="Arial" pitchFamily="34" charset="0"/>
              </a:rPr>
              <a:t>Tag Equipment</a:t>
            </a:r>
          </a:p>
        </p:txBody>
      </p:sp>
      <p:sp>
        <p:nvSpPr>
          <p:cNvPr id="15" name="Text Box 70"/>
          <p:cNvSpPr txBox="1">
            <a:spLocks noChangeArrowheads="1"/>
          </p:cNvSpPr>
          <p:nvPr/>
        </p:nvSpPr>
        <p:spPr bwMode="auto">
          <a:xfrm>
            <a:off x="8456403" y="2235519"/>
            <a:ext cx="1336399" cy="540000"/>
          </a:xfrm>
          <a:prstGeom prst="rect">
            <a:avLst/>
          </a:prstGeom>
          <a:solidFill>
            <a:schemeClr val="accent6">
              <a:lumMod val="75000"/>
            </a:schemeClr>
          </a:solidFill>
          <a:ln>
            <a:headEnd/>
            <a:tailEnd/>
          </a:ln>
          <a:scene3d>
            <a:camera prst="orthographicFront"/>
            <a:lightRig rig="threePt" dir="t"/>
          </a:scene3d>
          <a:sp3d>
            <a:bevelT w="127000" h="63500"/>
            <a:bevelB w="127000" h="63500"/>
          </a:sp3d>
        </p:spPr>
        <p:style>
          <a:lnRef idx="1">
            <a:schemeClr val="accent5"/>
          </a:lnRef>
          <a:fillRef idx="3">
            <a:schemeClr val="accent5"/>
          </a:fillRef>
          <a:effectRef idx="2">
            <a:schemeClr val="accent5"/>
          </a:effectRef>
          <a:fontRef idx="minor">
            <a:schemeClr val="lt1"/>
          </a:fontRef>
        </p:style>
        <p:txBody>
          <a:bodyPr anchor="ctr"/>
          <a:lstStyle>
            <a:lvl1pPr defTabSz="957263" eaLnBrk="0" hangingPunct="0">
              <a:defRPr sz="1900">
                <a:solidFill>
                  <a:schemeClr val="tx1"/>
                </a:solidFill>
                <a:latin typeface="Arial" charset="0"/>
                <a:cs typeface="Arial" charset="0"/>
              </a:defRPr>
            </a:lvl1pPr>
            <a:lvl2pPr marL="742950" indent="-285750" defTabSz="957263" eaLnBrk="0" hangingPunct="0">
              <a:defRPr sz="1900">
                <a:solidFill>
                  <a:schemeClr val="tx1"/>
                </a:solidFill>
                <a:latin typeface="Arial" charset="0"/>
                <a:cs typeface="Arial" charset="0"/>
              </a:defRPr>
            </a:lvl2pPr>
            <a:lvl3pPr marL="1143000" indent="-228600" defTabSz="957263" eaLnBrk="0" hangingPunct="0">
              <a:defRPr sz="1900">
                <a:solidFill>
                  <a:schemeClr val="tx1"/>
                </a:solidFill>
                <a:latin typeface="Arial" charset="0"/>
                <a:cs typeface="Arial" charset="0"/>
              </a:defRPr>
            </a:lvl3pPr>
            <a:lvl4pPr marL="1600200" indent="-228600" defTabSz="957263" eaLnBrk="0" hangingPunct="0">
              <a:defRPr sz="1900">
                <a:solidFill>
                  <a:schemeClr val="tx1"/>
                </a:solidFill>
                <a:latin typeface="Arial" charset="0"/>
                <a:cs typeface="Arial" charset="0"/>
              </a:defRPr>
            </a:lvl4pPr>
            <a:lvl5pPr marL="2057400" indent="-228600" defTabSz="957263" eaLnBrk="0" hangingPunct="0">
              <a:defRPr sz="1900">
                <a:solidFill>
                  <a:schemeClr val="tx1"/>
                </a:solidFill>
                <a:latin typeface="Arial" charset="0"/>
                <a:cs typeface="Arial" charset="0"/>
              </a:defRPr>
            </a:lvl5pPr>
            <a:lvl6pPr marL="2514600" indent="-228600" defTabSz="957263" eaLnBrk="0" fontAlgn="base" hangingPunct="0">
              <a:spcBef>
                <a:spcPct val="0"/>
              </a:spcBef>
              <a:spcAft>
                <a:spcPct val="0"/>
              </a:spcAft>
              <a:defRPr sz="1900">
                <a:solidFill>
                  <a:schemeClr val="tx1"/>
                </a:solidFill>
                <a:latin typeface="Arial" charset="0"/>
                <a:cs typeface="Arial" charset="0"/>
              </a:defRPr>
            </a:lvl6pPr>
            <a:lvl7pPr marL="2971800" indent="-228600" defTabSz="957263" eaLnBrk="0" fontAlgn="base" hangingPunct="0">
              <a:spcBef>
                <a:spcPct val="0"/>
              </a:spcBef>
              <a:spcAft>
                <a:spcPct val="0"/>
              </a:spcAft>
              <a:defRPr sz="1900">
                <a:solidFill>
                  <a:schemeClr val="tx1"/>
                </a:solidFill>
                <a:latin typeface="Arial" charset="0"/>
                <a:cs typeface="Arial" charset="0"/>
              </a:defRPr>
            </a:lvl7pPr>
            <a:lvl8pPr marL="3429000" indent="-228600" defTabSz="957263" eaLnBrk="0" fontAlgn="base" hangingPunct="0">
              <a:spcBef>
                <a:spcPct val="0"/>
              </a:spcBef>
              <a:spcAft>
                <a:spcPct val="0"/>
              </a:spcAft>
              <a:defRPr sz="1900">
                <a:solidFill>
                  <a:schemeClr val="tx1"/>
                </a:solidFill>
                <a:latin typeface="Arial" charset="0"/>
                <a:cs typeface="Arial" charset="0"/>
              </a:defRPr>
            </a:lvl8pPr>
            <a:lvl9pPr marL="3886200" indent="-228600" defTabSz="957263" eaLnBrk="0" fontAlgn="base" hangingPunct="0">
              <a:spcBef>
                <a:spcPct val="0"/>
              </a:spcBef>
              <a:spcAft>
                <a:spcPct val="0"/>
              </a:spcAft>
              <a:defRPr sz="1900">
                <a:solidFill>
                  <a:schemeClr val="tx1"/>
                </a:solidFill>
                <a:latin typeface="Arial" charset="0"/>
                <a:cs typeface="Arial" charset="0"/>
              </a:defRPr>
            </a:lvl9pPr>
          </a:lstStyle>
          <a:p>
            <a:pPr algn="ctr" eaLnBrk="1" hangingPunct="1"/>
            <a:r>
              <a:rPr lang="en-US" sz="1400" b="1" dirty="0">
                <a:latin typeface="Cambria" panose="02040503050406030204" pitchFamily="18" charset="0"/>
                <a:cs typeface="Arial" pitchFamily="34" charset="0"/>
              </a:rPr>
              <a:t>Plan/Prepare Resource</a:t>
            </a:r>
          </a:p>
        </p:txBody>
      </p:sp>
      <p:sp>
        <p:nvSpPr>
          <p:cNvPr id="16" name="Text Box 71"/>
          <p:cNvSpPr txBox="1">
            <a:spLocks noChangeArrowheads="1"/>
          </p:cNvSpPr>
          <p:nvPr/>
        </p:nvSpPr>
        <p:spPr bwMode="auto">
          <a:xfrm>
            <a:off x="5893203" y="2262258"/>
            <a:ext cx="2160000" cy="540000"/>
          </a:xfrm>
          <a:prstGeom prst="rect">
            <a:avLst/>
          </a:prstGeom>
          <a:solidFill>
            <a:schemeClr val="accent6">
              <a:lumMod val="75000"/>
            </a:schemeClr>
          </a:solidFill>
          <a:ln>
            <a:headEnd/>
            <a:tailEnd/>
          </a:ln>
          <a:scene3d>
            <a:camera prst="orthographicFront"/>
            <a:lightRig rig="threePt" dir="t"/>
          </a:scene3d>
          <a:sp3d>
            <a:bevelT w="127000" h="63500"/>
            <a:bevelB w="127000" h="63500"/>
          </a:sp3d>
        </p:spPr>
        <p:style>
          <a:lnRef idx="1">
            <a:schemeClr val="accent5"/>
          </a:lnRef>
          <a:fillRef idx="3">
            <a:schemeClr val="accent5"/>
          </a:fillRef>
          <a:effectRef idx="2">
            <a:schemeClr val="accent5"/>
          </a:effectRef>
          <a:fontRef idx="minor">
            <a:schemeClr val="lt1"/>
          </a:fontRef>
        </p:style>
        <p:txBody>
          <a:bodyPr anchor="ctr"/>
          <a:lstStyle>
            <a:lvl1pPr defTabSz="957263" eaLnBrk="0" hangingPunct="0">
              <a:defRPr sz="1900">
                <a:solidFill>
                  <a:schemeClr val="tx1"/>
                </a:solidFill>
                <a:latin typeface="Arial" charset="0"/>
                <a:cs typeface="Arial" charset="0"/>
              </a:defRPr>
            </a:lvl1pPr>
            <a:lvl2pPr marL="742950" indent="-285750" defTabSz="957263" eaLnBrk="0" hangingPunct="0">
              <a:defRPr sz="1900">
                <a:solidFill>
                  <a:schemeClr val="tx1"/>
                </a:solidFill>
                <a:latin typeface="Arial" charset="0"/>
                <a:cs typeface="Arial" charset="0"/>
              </a:defRPr>
            </a:lvl2pPr>
            <a:lvl3pPr marL="1143000" indent="-228600" defTabSz="957263" eaLnBrk="0" hangingPunct="0">
              <a:defRPr sz="1900">
                <a:solidFill>
                  <a:schemeClr val="tx1"/>
                </a:solidFill>
                <a:latin typeface="Arial" charset="0"/>
                <a:cs typeface="Arial" charset="0"/>
              </a:defRPr>
            </a:lvl3pPr>
            <a:lvl4pPr marL="1600200" indent="-228600" defTabSz="957263" eaLnBrk="0" hangingPunct="0">
              <a:defRPr sz="1900">
                <a:solidFill>
                  <a:schemeClr val="tx1"/>
                </a:solidFill>
                <a:latin typeface="Arial" charset="0"/>
                <a:cs typeface="Arial" charset="0"/>
              </a:defRPr>
            </a:lvl4pPr>
            <a:lvl5pPr marL="2057400" indent="-228600" defTabSz="957263" eaLnBrk="0" hangingPunct="0">
              <a:defRPr sz="1900">
                <a:solidFill>
                  <a:schemeClr val="tx1"/>
                </a:solidFill>
                <a:latin typeface="Arial" charset="0"/>
                <a:cs typeface="Arial" charset="0"/>
              </a:defRPr>
            </a:lvl5pPr>
            <a:lvl6pPr marL="2514600" indent="-228600" defTabSz="957263" eaLnBrk="0" fontAlgn="base" hangingPunct="0">
              <a:spcBef>
                <a:spcPct val="0"/>
              </a:spcBef>
              <a:spcAft>
                <a:spcPct val="0"/>
              </a:spcAft>
              <a:defRPr sz="1900">
                <a:solidFill>
                  <a:schemeClr val="tx1"/>
                </a:solidFill>
                <a:latin typeface="Arial" charset="0"/>
                <a:cs typeface="Arial" charset="0"/>
              </a:defRPr>
            </a:lvl6pPr>
            <a:lvl7pPr marL="2971800" indent="-228600" defTabSz="957263" eaLnBrk="0" fontAlgn="base" hangingPunct="0">
              <a:spcBef>
                <a:spcPct val="0"/>
              </a:spcBef>
              <a:spcAft>
                <a:spcPct val="0"/>
              </a:spcAft>
              <a:defRPr sz="1900">
                <a:solidFill>
                  <a:schemeClr val="tx1"/>
                </a:solidFill>
                <a:latin typeface="Arial" charset="0"/>
                <a:cs typeface="Arial" charset="0"/>
              </a:defRPr>
            </a:lvl7pPr>
            <a:lvl8pPr marL="3429000" indent="-228600" defTabSz="957263" eaLnBrk="0" fontAlgn="base" hangingPunct="0">
              <a:spcBef>
                <a:spcPct val="0"/>
              </a:spcBef>
              <a:spcAft>
                <a:spcPct val="0"/>
              </a:spcAft>
              <a:defRPr sz="1900">
                <a:solidFill>
                  <a:schemeClr val="tx1"/>
                </a:solidFill>
                <a:latin typeface="Arial" charset="0"/>
                <a:cs typeface="Arial" charset="0"/>
              </a:defRPr>
            </a:lvl8pPr>
            <a:lvl9pPr marL="3886200" indent="-228600" defTabSz="957263" eaLnBrk="0" fontAlgn="base" hangingPunct="0">
              <a:spcBef>
                <a:spcPct val="0"/>
              </a:spcBef>
              <a:spcAft>
                <a:spcPct val="0"/>
              </a:spcAft>
              <a:defRPr sz="1900">
                <a:solidFill>
                  <a:schemeClr val="tx1"/>
                </a:solidFill>
                <a:latin typeface="Arial" charset="0"/>
                <a:cs typeface="Arial" charset="0"/>
              </a:defRPr>
            </a:lvl9pPr>
          </a:lstStyle>
          <a:p>
            <a:pPr algn="ctr" eaLnBrk="1" hangingPunct="1"/>
            <a:r>
              <a:rPr lang="en-US" sz="1400" b="1" dirty="0">
                <a:latin typeface="Cambria" panose="02040503050406030204" pitchFamily="18" charset="0"/>
                <a:cs typeface="Arial" pitchFamily="34" charset="0"/>
              </a:rPr>
              <a:t>Perform Task</a:t>
            </a:r>
          </a:p>
        </p:txBody>
      </p:sp>
      <p:sp>
        <p:nvSpPr>
          <p:cNvPr id="17" name="AutoShape 72"/>
          <p:cNvSpPr>
            <a:spLocks noChangeArrowheads="1"/>
          </p:cNvSpPr>
          <p:nvPr/>
        </p:nvSpPr>
        <p:spPr bwMode="auto">
          <a:xfrm>
            <a:off x="5893203" y="3260004"/>
            <a:ext cx="2160000" cy="540000"/>
          </a:xfrm>
          <a:prstGeom prst="flowChartDecision">
            <a:avLst/>
          </a:prstGeom>
          <a:solidFill>
            <a:schemeClr val="accent6">
              <a:lumMod val="75000"/>
            </a:schemeClr>
          </a:solidFill>
          <a:ln>
            <a:headEnd/>
            <a:tailEnd/>
          </a:ln>
          <a:scene3d>
            <a:camera prst="orthographicFront"/>
            <a:lightRig rig="threePt" dir="t"/>
          </a:scene3d>
          <a:sp3d>
            <a:bevelT w="127000" h="63500"/>
            <a:bevelB w="127000" h="63500"/>
          </a:sp3d>
        </p:spPr>
        <p:style>
          <a:lnRef idx="1">
            <a:schemeClr val="accent5"/>
          </a:lnRef>
          <a:fillRef idx="3">
            <a:schemeClr val="accent5"/>
          </a:fillRef>
          <a:effectRef idx="2">
            <a:schemeClr val="accent5"/>
          </a:effectRef>
          <a:fontRef idx="minor">
            <a:schemeClr val="lt1"/>
          </a:fontRef>
        </p:style>
        <p:txBody>
          <a:bodyPr anchor="ctr"/>
          <a:lstStyle/>
          <a:p>
            <a:pPr algn="ctr" defTabSz="957263"/>
            <a:r>
              <a:rPr lang="en-US" sz="1400" b="1" dirty="0">
                <a:solidFill>
                  <a:schemeClr val="tx1"/>
                </a:solidFill>
                <a:latin typeface="Cambria" panose="02040503050406030204" pitchFamily="18" charset="0"/>
              </a:rPr>
              <a:t>Customer Satisfy?</a:t>
            </a:r>
          </a:p>
        </p:txBody>
      </p:sp>
      <p:sp>
        <p:nvSpPr>
          <p:cNvPr id="18" name="Text Box 73"/>
          <p:cNvSpPr txBox="1">
            <a:spLocks noChangeArrowheads="1"/>
          </p:cNvSpPr>
          <p:nvPr/>
        </p:nvSpPr>
        <p:spPr bwMode="auto">
          <a:xfrm>
            <a:off x="5893203" y="4269654"/>
            <a:ext cx="2160000" cy="360000"/>
          </a:xfrm>
          <a:prstGeom prst="rect">
            <a:avLst/>
          </a:prstGeom>
          <a:solidFill>
            <a:schemeClr val="accent6">
              <a:lumMod val="75000"/>
            </a:schemeClr>
          </a:solidFill>
          <a:ln>
            <a:headEnd/>
            <a:tailEnd/>
          </a:ln>
          <a:scene3d>
            <a:camera prst="orthographicFront"/>
            <a:lightRig rig="threePt" dir="t"/>
          </a:scene3d>
          <a:sp3d>
            <a:bevelT w="127000" h="63500"/>
            <a:bevelB w="127000" h="63500"/>
          </a:sp3d>
        </p:spPr>
        <p:style>
          <a:lnRef idx="1">
            <a:schemeClr val="accent5"/>
          </a:lnRef>
          <a:fillRef idx="3">
            <a:schemeClr val="accent5"/>
          </a:fillRef>
          <a:effectRef idx="2">
            <a:schemeClr val="accent5"/>
          </a:effectRef>
          <a:fontRef idx="minor">
            <a:schemeClr val="lt1"/>
          </a:fontRef>
        </p:style>
        <p:txBody>
          <a:bodyPr anchor="ctr"/>
          <a:lstStyle>
            <a:lvl1pPr defTabSz="957263" eaLnBrk="0" hangingPunct="0">
              <a:defRPr sz="1900">
                <a:solidFill>
                  <a:schemeClr val="tx1"/>
                </a:solidFill>
                <a:latin typeface="Arial" charset="0"/>
                <a:cs typeface="Arial" charset="0"/>
              </a:defRPr>
            </a:lvl1pPr>
            <a:lvl2pPr marL="742950" indent="-285750" defTabSz="957263" eaLnBrk="0" hangingPunct="0">
              <a:defRPr sz="1900">
                <a:solidFill>
                  <a:schemeClr val="tx1"/>
                </a:solidFill>
                <a:latin typeface="Arial" charset="0"/>
                <a:cs typeface="Arial" charset="0"/>
              </a:defRPr>
            </a:lvl2pPr>
            <a:lvl3pPr marL="1143000" indent="-228600" defTabSz="957263" eaLnBrk="0" hangingPunct="0">
              <a:defRPr sz="1900">
                <a:solidFill>
                  <a:schemeClr val="tx1"/>
                </a:solidFill>
                <a:latin typeface="Arial" charset="0"/>
                <a:cs typeface="Arial" charset="0"/>
              </a:defRPr>
            </a:lvl3pPr>
            <a:lvl4pPr marL="1600200" indent="-228600" defTabSz="957263" eaLnBrk="0" hangingPunct="0">
              <a:defRPr sz="1900">
                <a:solidFill>
                  <a:schemeClr val="tx1"/>
                </a:solidFill>
                <a:latin typeface="Arial" charset="0"/>
                <a:cs typeface="Arial" charset="0"/>
              </a:defRPr>
            </a:lvl4pPr>
            <a:lvl5pPr marL="2057400" indent="-228600" defTabSz="957263" eaLnBrk="0" hangingPunct="0">
              <a:defRPr sz="1900">
                <a:solidFill>
                  <a:schemeClr val="tx1"/>
                </a:solidFill>
                <a:latin typeface="Arial" charset="0"/>
                <a:cs typeface="Arial" charset="0"/>
              </a:defRPr>
            </a:lvl5pPr>
            <a:lvl6pPr marL="2514600" indent="-228600" defTabSz="957263" eaLnBrk="0" fontAlgn="base" hangingPunct="0">
              <a:spcBef>
                <a:spcPct val="0"/>
              </a:spcBef>
              <a:spcAft>
                <a:spcPct val="0"/>
              </a:spcAft>
              <a:defRPr sz="1900">
                <a:solidFill>
                  <a:schemeClr val="tx1"/>
                </a:solidFill>
                <a:latin typeface="Arial" charset="0"/>
                <a:cs typeface="Arial" charset="0"/>
              </a:defRPr>
            </a:lvl6pPr>
            <a:lvl7pPr marL="2971800" indent="-228600" defTabSz="957263" eaLnBrk="0" fontAlgn="base" hangingPunct="0">
              <a:spcBef>
                <a:spcPct val="0"/>
              </a:spcBef>
              <a:spcAft>
                <a:spcPct val="0"/>
              </a:spcAft>
              <a:defRPr sz="1900">
                <a:solidFill>
                  <a:schemeClr val="tx1"/>
                </a:solidFill>
                <a:latin typeface="Arial" charset="0"/>
                <a:cs typeface="Arial" charset="0"/>
              </a:defRPr>
            </a:lvl7pPr>
            <a:lvl8pPr marL="3429000" indent="-228600" defTabSz="957263" eaLnBrk="0" fontAlgn="base" hangingPunct="0">
              <a:spcBef>
                <a:spcPct val="0"/>
              </a:spcBef>
              <a:spcAft>
                <a:spcPct val="0"/>
              </a:spcAft>
              <a:defRPr sz="1900">
                <a:solidFill>
                  <a:schemeClr val="tx1"/>
                </a:solidFill>
                <a:latin typeface="Arial" charset="0"/>
                <a:cs typeface="Arial" charset="0"/>
              </a:defRPr>
            </a:lvl8pPr>
            <a:lvl9pPr marL="3886200" indent="-228600" defTabSz="957263" eaLnBrk="0" fontAlgn="base" hangingPunct="0">
              <a:spcBef>
                <a:spcPct val="0"/>
              </a:spcBef>
              <a:spcAft>
                <a:spcPct val="0"/>
              </a:spcAft>
              <a:defRPr sz="1900">
                <a:solidFill>
                  <a:schemeClr val="tx1"/>
                </a:solidFill>
                <a:latin typeface="Arial" charset="0"/>
                <a:cs typeface="Arial" charset="0"/>
              </a:defRPr>
            </a:lvl9pPr>
          </a:lstStyle>
          <a:p>
            <a:pPr algn="ctr" eaLnBrk="1" hangingPunct="1"/>
            <a:r>
              <a:rPr lang="en-US" sz="1400" b="1" dirty="0">
                <a:latin typeface="Cambria" panose="02040503050406030204" pitchFamily="18" charset="0"/>
                <a:cs typeface="Arial" pitchFamily="34" charset="0"/>
              </a:rPr>
              <a:t>Verify </a:t>
            </a:r>
            <a:r>
              <a:rPr lang="en-US" sz="1400" b="1" dirty="0" smtClean="0">
                <a:latin typeface="Cambria" panose="02040503050406030204" pitchFamily="18" charset="0"/>
                <a:cs typeface="Arial" pitchFamily="34" charset="0"/>
              </a:rPr>
              <a:t>&amp; Rate WO</a:t>
            </a:r>
            <a:endParaRPr lang="en-US" sz="1400" b="1" dirty="0">
              <a:latin typeface="Cambria" panose="02040503050406030204" pitchFamily="18" charset="0"/>
              <a:cs typeface="Arial" pitchFamily="34" charset="0"/>
            </a:endParaRPr>
          </a:p>
        </p:txBody>
      </p:sp>
      <p:sp>
        <p:nvSpPr>
          <p:cNvPr id="19" name="Text Box 74"/>
          <p:cNvSpPr txBox="1">
            <a:spLocks noChangeArrowheads="1"/>
          </p:cNvSpPr>
          <p:nvPr/>
        </p:nvSpPr>
        <p:spPr bwMode="auto">
          <a:xfrm>
            <a:off x="5893203" y="5040633"/>
            <a:ext cx="2160000" cy="360000"/>
          </a:xfrm>
          <a:prstGeom prst="rect">
            <a:avLst/>
          </a:prstGeom>
          <a:solidFill>
            <a:schemeClr val="accent6">
              <a:lumMod val="75000"/>
            </a:schemeClr>
          </a:solidFill>
          <a:ln>
            <a:headEnd/>
            <a:tailEnd/>
          </a:ln>
          <a:scene3d>
            <a:camera prst="orthographicFront"/>
            <a:lightRig rig="threePt" dir="t"/>
          </a:scene3d>
          <a:sp3d>
            <a:bevelT w="127000" h="63500"/>
            <a:bevelB w="127000" h="63500"/>
          </a:sp3d>
        </p:spPr>
        <p:style>
          <a:lnRef idx="1">
            <a:schemeClr val="accent5"/>
          </a:lnRef>
          <a:fillRef idx="3">
            <a:schemeClr val="accent5"/>
          </a:fillRef>
          <a:effectRef idx="2">
            <a:schemeClr val="accent5"/>
          </a:effectRef>
          <a:fontRef idx="minor">
            <a:schemeClr val="lt1"/>
          </a:fontRef>
        </p:style>
        <p:txBody>
          <a:bodyPr anchor="ctr"/>
          <a:lstStyle>
            <a:lvl1pPr defTabSz="957263" eaLnBrk="0" hangingPunct="0">
              <a:defRPr sz="1900">
                <a:solidFill>
                  <a:schemeClr val="tx1"/>
                </a:solidFill>
                <a:latin typeface="Arial" charset="0"/>
                <a:cs typeface="Arial" charset="0"/>
              </a:defRPr>
            </a:lvl1pPr>
            <a:lvl2pPr marL="742950" indent="-285750" defTabSz="957263" eaLnBrk="0" hangingPunct="0">
              <a:defRPr sz="1900">
                <a:solidFill>
                  <a:schemeClr val="tx1"/>
                </a:solidFill>
                <a:latin typeface="Arial" charset="0"/>
                <a:cs typeface="Arial" charset="0"/>
              </a:defRPr>
            </a:lvl2pPr>
            <a:lvl3pPr marL="1143000" indent="-228600" defTabSz="957263" eaLnBrk="0" hangingPunct="0">
              <a:defRPr sz="1900">
                <a:solidFill>
                  <a:schemeClr val="tx1"/>
                </a:solidFill>
                <a:latin typeface="Arial" charset="0"/>
                <a:cs typeface="Arial" charset="0"/>
              </a:defRPr>
            </a:lvl3pPr>
            <a:lvl4pPr marL="1600200" indent="-228600" defTabSz="957263" eaLnBrk="0" hangingPunct="0">
              <a:defRPr sz="1900">
                <a:solidFill>
                  <a:schemeClr val="tx1"/>
                </a:solidFill>
                <a:latin typeface="Arial" charset="0"/>
                <a:cs typeface="Arial" charset="0"/>
              </a:defRPr>
            </a:lvl4pPr>
            <a:lvl5pPr marL="2057400" indent="-228600" defTabSz="957263" eaLnBrk="0" hangingPunct="0">
              <a:defRPr sz="1900">
                <a:solidFill>
                  <a:schemeClr val="tx1"/>
                </a:solidFill>
                <a:latin typeface="Arial" charset="0"/>
                <a:cs typeface="Arial" charset="0"/>
              </a:defRPr>
            </a:lvl5pPr>
            <a:lvl6pPr marL="2514600" indent="-228600" defTabSz="957263" eaLnBrk="0" fontAlgn="base" hangingPunct="0">
              <a:spcBef>
                <a:spcPct val="0"/>
              </a:spcBef>
              <a:spcAft>
                <a:spcPct val="0"/>
              </a:spcAft>
              <a:defRPr sz="1900">
                <a:solidFill>
                  <a:schemeClr val="tx1"/>
                </a:solidFill>
                <a:latin typeface="Arial" charset="0"/>
                <a:cs typeface="Arial" charset="0"/>
              </a:defRPr>
            </a:lvl6pPr>
            <a:lvl7pPr marL="2971800" indent="-228600" defTabSz="957263" eaLnBrk="0" fontAlgn="base" hangingPunct="0">
              <a:spcBef>
                <a:spcPct val="0"/>
              </a:spcBef>
              <a:spcAft>
                <a:spcPct val="0"/>
              </a:spcAft>
              <a:defRPr sz="1900">
                <a:solidFill>
                  <a:schemeClr val="tx1"/>
                </a:solidFill>
                <a:latin typeface="Arial" charset="0"/>
                <a:cs typeface="Arial" charset="0"/>
              </a:defRPr>
            </a:lvl7pPr>
            <a:lvl8pPr marL="3429000" indent="-228600" defTabSz="957263" eaLnBrk="0" fontAlgn="base" hangingPunct="0">
              <a:spcBef>
                <a:spcPct val="0"/>
              </a:spcBef>
              <a:spcAft>
                <a:spcPct val="0"/>
              </a:spcAft>
              <a:defRPr sz="1900">
                <a:solidFill>
                  <a:schemeClr val="tx1"/>
                </a:solidFill>
                <a:latin typeface="Arial" charset="0"/>
                <a:cs typeface="Arial" charset="0"/>
              </a:defRPr>
            </a:lvl8pPr>
            <a:lvl9pPr marL="3886200" indent="-228600" defTabSz="957263" eaLnBrk="0" fontAlgn="base" hangingPunct="0">
              <a:spcBef>
                <a:spcPct val="0"/>
              </a:spcBef>
              <a:spcAft>
                <a:spcPct val="0"/>
              </a:spcAft>
              <a:defRPr sz="1900">
                <a:solidFill>
                  <a:schemeClr val="tx1"/>
                </a:solidFill>
                <a:latin typeface="Arial" charset="0"/>
                <a:cs typeface="Arial" charset="0"/>
              </a:defRPr>
            </a:lvl9pPr>
          </a:lstStyle>
          <a:p>
            <a:pPr algn="ctr" eaLnBrk="1" hangingPunct="1"/>
            <a:r>
              <a:rPr lang="en-US" sz="1400" b="1" dirty="0">
                <a:latin typeface="Cambria" panose="02040503050406030204" pitchFamily="18" charset="0"/>
                <a:cs typeface="Arial" pitchFamily="34" charset="0"/>
              </a:rPr>
              <a:t>Close </a:t>
            </a:r>
            <a:r>
              <a:rPr lang="en-US" sz="1400" b="1" dirty="0" smtClean="0">
                <a:latin typeface="Cambria" panose="02040503050406030204" pitchFamily="18" charset="0"/>
                <a:cs typeface="Arial" pitchFamily="34" charset="0"/>
              </a:rPr>
              <a:t>WO</a:t>
            </a:r>
            <a:endParaRPr lang="en-US" sz="1400" b="1" dirty="0">
              <a:latin typeface="Cambria" panose="02040503050406030204" pitchFamily="18" charset="0"/>
              <a:cs typeface="Arial" pitchFamily="34" charset="0"/>
            </a:endParaRPr>
          </a:p>
        </p:txBody>
      </p:sp>
      <p:sp>
        <p:nvSpPr>
          <p:cNvPr id="20" name="Text Box 75"/>
          <p:cNvSpPr txBox="1">
            <a:spLocks noChangeArrowheads="1"/>
          </p:cNvSpPr>
          <p:nvPr/>
        </p:nvSpPr>
        <p:spPr bwMode="auto">
          <a:xfrm>
            <a:off x="5893203" y="5812158"/>
            <a:ext cx="2160000" cy="443767"/>
          </a:xfrm>
          <a:prstGeom prst="ellipse">
            <a:avLst/>
          </a:prstGeom>
          <a:solidFill>
            <a:schemeClr val="accent6">
              <a:lumMod val="75000"/>
            </a:schemeClr>
          </a:solidFill>
          <a:ln>
            <a:headEnd/>
            <a:tailEnd/>
          </a:ln>
          <a:scene3d>
            <a:camera prst="orthographicFront"/>
            <a:lightRig rig="threePt" dir="t"/>
          </a:scene3d>
          <a:sp3d>
            <a:bevelT w="127000" h="63500"/>
            <a:bevelB w="127000" h="63500"/>
          </a:sp3d>
        </p:spPr>
        <p:style>
          <a:lnRef idx="1">
            <a:schemeClr val="accent5"/>
          </a:lnRef>
          <a:fillRef idx="3">
            <a:schemeClr val="accent5"/>
          </a:fillRef>
          <a:effectRef idx="2">
            <a:schemeClr val="accent5"/>
          </a:effectRef>
          <a:fontRef idx="minor">
            <a:schemeClr val="lt1"/>
          </a:fontRef>
        </p:style>
        <p:txBody>
          <a:bodyPr anchor="ctr"/>
          <a:lstStyle>
            <a:lvl1pPr defTabSz="957263" eaLnBrk="0" hangingPunct="0">
              <a:defRPr sz="1900">
                <a:solidFill>
                  <a:schemeClr val="tx1"/>
                </a:solidFill>
                <a:latin typeface="Arial" charset="0"/>
                <a:cs typeface="Arial" charset="0"/>
              </a:defRPr>
            </a:lvl1pPr>
            <a:lvl2pPr marL="742950" indent="-285750" defTabSz="957263" eaLnBrk="0" hangingPunct="0">
              <a:defRPr sz="1900">
                <a:solidFill>
                  <a:schemeClr val="tx1"/>
                </a:solidFill>
                <a:latin typeface="Arial" charset="0"/>
                <a:cs typeface="Arial" charset="0"/>
              </a:defRPr>
            </a:lvl2pPr>
            <a:lvl3pPr marL="1143000" indent="-228600" defTabSz="957263" eaLnBrk="0" hangingPunct="0">
              <a:defRPr sz="1900">
                <a:solidFill>
                  <a:schemeClr val="tx1"/>
                </a:solidFill>
                <a:latin typeface="Arial" charset="0"/>
                <a:cs typeface="Arial" charset="0"/>
              </a:defRPr>
            </a:lvl3pPr>
            <a:lvl4pPr marL="1600200" indent="-228600" defTabSz="957263" eaLnBrk="0" hangingPunct="0">
              <a:defRPr sz="1900">
                <a:solidFill>
                  <a:schemeClr val="tx1"/>
                </a:solidFill>
                <a:latin typeface="Arial" charset="0"/>
                <a:cs typeface="Arial" charset="0"/>
              </a:defRPr>
            </a:lvl4pPr>
            <a:lvl5pPr marL="2057400" indent="-228600" defTabSz="957263" eaLnBrk="0" hangingPunct="0">
              <a:defRPr sz="1900">
                <a:solidFill>
                  <a:schemeClr val="tx1"/>
                </a:solidFill>
                <a:latin typeface="Arial" charset="0"/>
                <a:cs typeface="Arial" charset="0"/>
              </a:defRPr>
            </a:lvl5pPr>
            <a:lvl6pPr marL="2514600" indent="-228600" defTabSz="957263" eaLnBrk="0" fontAlgn="base" hangingPunct="0">
              <a:spcBef>
                <a:spcPct val="0"/>
              </a:spcBef>
              <a:spcAft>
                <a:spcPct val="0"/>
              </a:spcAft>
              <a:defRPr sz="1900">
                <a:solidFill>
                  <a:schemeClr val="tx1"/>
                </a:solidFill>
                <a:latin typeface="Arial" charset="0"/>
                <a:cs typeface="Arial" charset="0"/>
              </a:defRPr>
            </a:lvl6pPr>
            <a:lvl7pPr marL="2971800" indent="-228600" defTabSz="957263" eaLnBrk="0" fontAlgn="base" hangingPunct="0">
              <a:spcBef>
                <a:spcPct val="0"/>
              </a:spcBef>
              <a:spcAft>
                <a:spcPct val="0"/>
              </a:spcAft>
              <a:defRPr sz="1900">
                <a:solidFill>
                  <a:schemeClr val="tx1"/>
                </a:solidFill>
                <a:latin typeface="Arial" charset="0"/>
                <a:cs typeface="Arial" charset="0"/>
              </a:defRPr>
            </a:lvl7pPr>
            <a:lvl8pPr marL="3429000" indent="-228600" defTabSz="957263" eaLnBrk="0" fontAlgn="base" hangingPunct="0">
              <a:spcBef>
                <a:spcPct val="0"/>
              </a:spcBef>
              <a:spcAft>
                <a:spcPct val="0"/>
              </a:spcAft>
              <a:defRPr sz="1900">
                <a:solidFill>
                  <a:schemeClr val="tx1"/>
                </a:solidFill>
                <a:latin typeface="Arial" charset="0"/>
                <a:cs typeface="Arial" charset="0"/>
              </a:defRPr>
            </a:lvl8pPr>
            <a:lvl9pPr marL="3886200" indent="-228600" defTabSz="957263" eaLnBrk="0" fontAlgn="base" hangingPunct="0">
              <a:spcBef>
                <a:spcPct val="0"/>
              </a:spcBef>
              <a:spcAft>
                <a:spcPct val="0"/>
              </a:spcAft>
              <a:defRPr sz="1900">
                <a:solidFill>
                  <a:schemeClr val="tx1"/>
                </a:solidFill>
                <a:latin typeface="Arial" charset="0"/>
                <a:cs typeface="Arial" charset="0"/>
              </a:defRPr>
            </a:lvl9pPr>
          </a:lstStyle>
          <a:p>
            <a:pPr algn="ctr" eaLnBrk="1" hangingPunct="1"/>
            <a:r>
              <a:rPr lang="en-US" sz="1400" b="1" dirty="0" smtClean="0">
                <a:latin typeface="Cambria" panose="02040503050406030204" pitchFamily="18" charset="0"/>
                <a:cs typeface="Arial" pitchFamily="34" charset="0"/>
              </a:rPr>
              <a:t>Filing</a:t>
            </a:r>
            <a:endParaRPr lang="en-US" sz="1400" b="1" dirty="0">
              <a:latin typeface="Cambria" panose="02040503050406030204" pitchFamily="18" charset="0"/>
              <a:cs typeface="Arial" pitchFamily="34" charset="0"/>
            </a:endParaRPr>
          </a:p>
        </p:txBody>
      </p:sp>
      <p:sp>
        <p:nvSpPr>
          <p:cNvPr id="21" name="Text Box 83"/>
          <p:cNvSpPr txBox="1">
            <a:spLocks noChangeArrowheads="1"/>
          </p:cNvSpPr>
          <p:nvPr/>
        </p:nvSpPr>
        <p:spPr bwMode="auto">
          <a:xfrm>
            <a:off x="7135203" y="3878583"/>
            <a:ext cx="611185" cy="246572"/>
          </a:xfrm>
          <a:prstGeom prst="rect">
            <a:avLst/>
          </a:prstGeom>
          <a:noFill/>
          <a:ln>
            <a:noFill/>
          </a:ln>
          <a:extLst/>
        </p:spPr>
        <p:txBody>
          <a:bodyPr/>
          <a:lstStyle>
            <a:lvl1pPr defTabSz="957263" eaLnBrk="0" hangingPunct="0">
              <a:defRPr sz="1900">
                <a:solidFill>
                  <a:schemeClr val="tx1"/>
                </a:solidFill>
                <a:latin typeface="Arial" charset="0"/>
                <a:cs typeface="Arial" charset="0"/>
              </a:defRPr>
            </a:lvl1pPr>
            <a:lvl2pPr marL="742950" indent="-285750" defTabSz="957263" eaLnBrk="0" hangingPunct="0">
              <a:defRPr sz="1900">
                <a:solidFill>
                  <a:schemeClr val="tx1"/>
                </a:solidFill>
                <a:latin typeface="Arial" charset="0"/>
                <a:cs typeface="Arial" charset="0"/>
              </a:defRPr>
            </a:lvl2pPr>
            <a:lvl3pPr marL="1143000" indent="-228600" defTabSz="957263" eaLnBrk="0" hangingPunct="0">
              <a:defRPr sz="1900">
                <a:solidFill>
                  <a:schemeClr val="tx1"/>
                </a:solidFill>
                <a:latin typeface="Arial" charset="0"/>
                <a:cs typeface="Arial" charset="0"/>
              </a:defRPr>
            </a:lvl3pPr>
            <a:lvl4pPr marL="1600200" indent="-228600" defTabSz="957263" eaLnBrk="0" hangingPunct="0">
              <a:defRPr sz="1900">
                <a:solidFill>
                  <a:schemeClr val="tx1"/>
                </a:solidFill>
                <a:latin typeface="Arial" charset="0"/>
                <a:cs typeface="Arial" charset="0"/>
              </a:defRPr>
            </a:lvl4pPr>
            <a:lvl5pPr marL="2057400" indent="-228600" defTabSz="957263" eaLnBrk="0" hangingPunct="0">
              <a:defRPr sz="1900">
                <a:solidFill>
                  <a:schemeClr val="tx1"/>
                </a:solidFill>
                <a:latin typeface="Arial" charset="0"/>
                <a:cs typeface="Arial" charset="0"/>
              </a:defRPr>
            </a:lvl5pPr>
            <a:lvl6pPr marL="2514600" indent="-228600" defTabSz="957263" eaLnBrk="0" fontAlgn="base" hangingPunct="0">
              <a:spcBef>
                <a:spcPct val="0"/>
              </a:spcBef>
              <a:spcAft>
                <a:spcPct val="0"/>
              </a:spcAft>
              <a:defRPr sz="1900">
                <a:solidFill>
                  <a:schemeClr val="tx1"/>
                </a:solidFill>
                <a:latin typeface="Arial" charset="0"/>
                <a:cs typeface="Arial" charset="0"/>
              </a:defRPr>
            </a:lvl6pPr>
            <a:lvl7pPr marL="2971800" indent="-228600" defTabSz="957263" eaLnBrk="0" fontAlgn="base" hangingPunct="0">
              <a:spcBef>
                <a:spcPct val="0"/>
              </a:spcBef>
              <a:spcAft>
                <a:spcPct val="0"/>
              </a:spcAft>
              <a:defRPr sz="1900">
                <a:solidFill>
                  <a:schemeClr val="tx1"/>
                </a:solidFill>
                <a:latin typeface="Arial" charset="0"/>
                <a:cs typeface="Arial" charset="0"/>
              </a:defRPr>
            </a:lvl7pPr>
            <a:lvl8pPr marL="3429000" indent="-228600" defTabSz="957263" eaLnBrk="0" fontAlgn="base" hangingPunct="0">
              <a:spcBef>
                <a:spcPct val="0"/>
              </a:spcBef>
              <a:spcAft>
                <a:spcPct val="0"/>
              </a:spcAft>
              <a:defRPr sz="1900">
                <a:solidFill>
                  <a:schemeClr val="tx1"/>
                </a:solidFill>
                <a:latin typeface="Arial" charset="0"/>
                <a:cs typeface="Arial" charset="0"/>
              </a:defRPr>
            </a:lvl8pPr>
            <a:lvl9pPr marL="3886200" indent="-228600" defTabSz="957263" eaLnBrk="0" fontAlgn="base" hangingPunct="0">
              <a:spcBef>
                <a:spcPct val="0"/>
              </a:spcBef>
              <a:spcAft>
                <a:spcPct val="0"/>
              </a:spcAft>
              <a:defRPr sz="1900">
                <a:solidFill>
                  <a:schemeClr val="tx1"/>
                </a:solidFill>
                <a:latin typeface="Arial" charset="0"/>
                <a:cs typeface="Arial" charset="0"/>
              </a:defRPr>
            </a:lvl9pPr>
          </a:lstStyle>
          <a:p>
            <a:pPr eaLnBrk="1" hangingPunct="1"/>
            <a:r>
              <a:rPr lang="en-US" sz="1400" b="1" dirty="0">
                <a:latin typeface="Cambria" panose="02040503050406030204" pitchFamily="18" charset="0"/>
                <a:cs typeface="Arial" pitchFamily="34" charset="0"/>
              </a:rPr>
              <a:t>Yes</a:t>
            </a:r>
          </a:p>
        </p:txBody>
      </p:sp>
      <p:sp>
        <p:nvSpPr>
          <p:cNvPr id="22" name="Text Box 63"/>
          <p:cNvSpPr txBox="1">
            <a:spLocks noChangeArrowheads="1"/>
          </p:cNvSpPr>
          <p:nvPr/>
        </p:nvSpPr>
        <p:spPr bwMode="auto">
          <a:xfrm>
            <a:off x="8056552" y="1092273"/>
            <a:ext cx="746125" cy="223326"/>
          </a:xfrm>
          <a:prstGeom prst="rect">
            <a:avLst/>
          </a:prstGeom>
          <a:noFill/>
          <a:ln>
            <a:noFill/>
          </a:ln>
          <a:extLst/>
        </p:spPr>
        <p:txBody>
          <a:bodyPr/>
          <a:lstStyle>
            <a:lvl1pPr defTabSz="957263" eaLnBrk="0" hangingPunct="0">
              <a:defRPr sz="1900">
                <a:solidFill>
                  <a:schemeClr val="tx1"/>
                </a:solidFill>
                <a:latin typeface="Arial" charset="0"/>
                <a:cs typeface="Arial" charset="0"/>
              </a:defRPr>
            </a:lvl1pPr>
            <a:lvl2pPr marL="742950" indent="-285750" defTabSz="957263" eaLnBrk="0" hangingPunct="0">
              <a:defRPr sz="1900">
                <a:solidFill>
                  <a:schemeClr val="tx1"/>
                </a:solidFill>
                <a:latin typeface="Arial" charset="0"/>
                <a:cs typeface="Arial" charset="0"/>
              </a:defRPr>
            </a:lvl2pPr>
            <a:lvl3pPr marL="1143000" indent="-228600" defTabSz="957263" eaLnBrk="0" hangingPunct="0">
              <a:defRPr sz="1900">
                <a:solidFill>
                  <a:schemeClr val="tx1"/>
                </a:solidFill>
                <a:latin typeface="Arial" charset="0"/>
                <a:cs typeface="Arial" charset="0"/>
              </a:defRPr>
            </a:lvl3pPr>
            <a:lvl4pPr marL="1600200" indent="-228600" defTabSz="957263" eaLnBrk="0" hangingPunct="0">
              <a:defRPr sz="1900">
                <a:solidFill>
                  <a:schemeClr val="tx1"/>
                </a:solidFill>
                <a:latin typeface="Arial" charset="0"/>
                <a:cs typeface="Arial" charset="0"/>
              </a:defRPr>
            </a:lvl4pPr>
            <a:lvl5pPr marL="2057400" indent="-228600" defTabSz="957263" eaLnBrk="0" hangingPunct="0">
              <a:defRPr sz="1900">
                <a:solidFill>
                  <a:schemeClr val="tx1"/>
                </a:solidFill>
                <a:latin typeface="Arial" charset="0"/>
                <a:cs typeface="Arial" charset="0"/>
              </a:defRPr>
            </a:lvl5pPr>
            <a:lvl6pPr marL="2514600" indent="-228600" defTabSz="957263" eaLnBrk="0" fontAlgn="base" hangingPunct="0">
              <a:spcBef>
                <a:spcPct val="0"/>
              </a:spcBef>
              <a:spcAft>
                <a:spcPct val="0"/>
              </a:spcAft>
              <a:defRPr sz="1900">
                <a:solidFill>
                  <a:schemeClr val="tx1"/>
                </a:solidFill>
                <a:latin typeface="Arial" charset="0"/>
                <a:cs typeface="Arial" charset="0"/>
              </a:defRPr>
            </a:lvl6pPr>
            <a:lvl7pPr marL="2971800" indent="-228600" defTabSz="957263" eaLnBrk="0" fontAlgn="base" hangingPunct="0">
              <a:spcBef>
                <a:spcPct val="0"/>
              </a:spcBef>
              <a:spcAft>
                <a:spcPct val="0"/>
              </a:spcAft>
              <a:defRPr sz="1900">
                <a:solidFill>
                  <a:schemeClr val="tx1"/>
                </a:solidFill>
                <a:latin typeface="Arial" charset="0"/>
                <a:cs typeface="Arial" charset="0"/>
              </a:defRPr>
            </a:lvl7pPr>
            <a:lvl8pPr marL="3429000" indent="-228600" defTabSz="957263" eaLnBrk="0" fontAlgn="base" hangingPunct="0">
              <a:spcBef>
                <a:spcPct val="0"/>
              </a:spcBef>
              <a:spcAft>
                <a:spcPct val="0"/>
              </a:spcAft>
              <a:defRPr sz="1900">
                <a:solidFill>
                  <a:schemeClr val="tx1"/>
                </a:solidFill>
                <a:latin typeface="Arial" charset="0"/>
                <a:cs typeface="Arial" charset="0"/>
              </a:defRPr>
            </a:lvl8pPr>
            <a:lvl9pPr marL="3886200" indent="-228600" defTabSz="957263" eaLnBrk="0" fontAlgn="base" hangingPunct="0">
              <a:spcBef>
                <a:spcPct val="0"/>
              </a:spcBef>
              <a:spcAft>
                <a:spcPct val="0"/>
              </a:spcAft>
              <a:defRPr sz="1900">
                <a:solidFill>
                  <a:schemeClr val="tx1"/>
                </a:solidFill>
                <a:latin typeface="Arial" charset="0"/>
                <a:cs typeface="Arial" charset="0"/>
              </a:defRPr>
            </a:lvl9pPr>
          </a:lstStyle>
          <a:p>
            <a:pPr eaLnBrk="1" hangingPunct="1"/>
            <a:r>
              <a:rPr lang="en-US" sz="1600" b="1" dirty="0">
                <a:solidFill>
                  <a:srgbClr val="FF0000"/>
                </a:solidFill>
                <a:latin typeface="Cambria" panose="02040503050406030204" pitchFamily="18" charset="0"/>
                <a:cs typeface="Arial" pitchFamily="34" charset="0"/>
              </a:rPr>
              <a:t>No</a:t>
            </a:r>
          </a:p>
        </p:txBody>
      </p:sp>
      <p:sp>
        <p:nvSpPr>
          <p:cNvPr id="23" name="Text Box 83"/>
          <p:cNvSpPr txBox="1">
            <a:spLocks noChangeArrowheads="1"/>
          </p:cNvSpPr>
          <p:nvPr/>
        </p:nvSpPr>
        <p:spPr bwMode="auto">
          <a:xfrm>
            <a:off x="2550830" y="3524822"/>
            <a:ext cx="504825" cy="223326"/>
          </a:xfrm>
          <a:prstGeom prst="rect">
            <a:avLst/>
          </a:prstGeom>
          <a:noFill/>
          <a:ln>
            <a:noFill/>
          </a:ln>
          <a:extLst/>
        </p:spPr>
        <p:txBody>
          <a:bodyPr/>
          <a:lstStyle>
            <a:lvl1pPr defTabSz="957263" eaLnBrk="0" hangingPunct="0">
              <a:defRPr sz="1900">
                <a:solidFill>
                  <a:schemeClr val="tx1"/>
                </a:solidFill>
                <a:latin typeface="Arial" charset="0"/>
                <a:cs typeface="Arial" charset="0"/>
              </a:defRPr>
            </a:lvl1pPr>
            <a:lvl2pPr marL="742950" indent="-285750" defTabSz="957263" eaLnBrk="0" hangingPunct="0">
              <a:defRPr sz="1900">
                <a:solidFill>
                  <a:schemeClr val="tx1"/>
                </a:solidFill>
                <a:latin typeface="Arial" charset="0"/>
                <a:cs typeface="Arial" charset="0"/>
              </a:defRPr>
            </a:lvl2pPr>
            <a:lvl3pPr marL="1143000" indent="-228600" defTabSz="957263" eaLnBrk="0" hangingPunct="0">
              <a:defRPr sz="1900">
                <a:solidFill>
                  <a:schemeClr val="tx1"/>
                </a:solidFill>
                <a:latin typeface="Arial" charset="0"/>
                <a:cs typeface="Arial" charset="0"/>
              </a:defRPr>
            </a:lvl3pPr>
            <a:lvl4pPr marL="1600200" indent="-228600" defTabSz="957263" eaLnBrk="0" hangingPunct="0">
              <a:defRPr sz="1900">
                <a:solidFill>
                  <a:schemeClr val="tx1"/>
                </a:solidFill>
                <a:latin typeface="Arial" charset="0"/>
                <a:cs typeface="Arial" charset="0"/>
              </a:defRPr>
            </a:lvl4pPr>
            <a:lvl5pPr marL="2057400" indent="-228600" defTabSz="957263" eaLnBrk="0" hangingPunct="0">
              <a:defRPr sz="1900">
                <a:solidFill>
                  <a:schemeClr val="tx1"/>
                </a:solidFill>
                <a:latin typeface="Arial" charset="0"/>
                <a:cs typeface="Arial" charset="0"/>
              </a:defRPr>
            </a:lvl5pPr>
            <a:lvl6pPr marL="2514600" indent="-228600" defTabSz="957263" eaLnBrk="0" fontAlgn="base" hangingPunct="0">
              <a:spcBef>
                <a:spcPct val="0"/>
              </a:spcBef>
              <a:spcAft>
                <a:spcPct val="0"/>
              </a:spcAft>
              <a:defRPr sz="1900">
                <a:solidFill>
                  <a:schemeClr val="tx1"/>
                </a:solidFill>
                <a:latin typeface="Arial" charset="0"/>
                <a:cs typeface="Arial" charset="0"/>
              </a:defRPr>
            </a:lvl6pPr>
            <a:lvl7pPr marL="2971800" indent="-228600" defTabSz="957263" eaLnBrk="0" fontAlgn="base" hangingPunct="0">
              <a:spcBef>
                <a:spcPct val="0"/>
              </a:spcBef>
              <a:spcAft>
                <a:spcPct val="0"/>
              </a:spcAft>
              <a:defRPr sz="1900">
                <a:solidFill>
                  <a:schemeClr val="tx1"/>
                </a:solidFill>
                <a:latin typeface="Arial" charset="0"/>
                <a:cs typeface="Arial" charset="0"/>
              </a:defRPr>
            </a:lvl7pPr>
            <a:lvl8pPr marL="3429000" indent="-228600" defTabSz="957263" eaLnBrk="0" fontAlgn="base" hangingPunct="0">
              <a:spcBef>
                <a:spcPct val="0"/>
              </a:spcBef>
              <a:spcAft>
                <a:spcPct val="0"/>
              </a:spcAft>
              <a:defRPr sz="1900">
                <a:solidFill>
                  <a:schemeClr val="tx1"/>
                </a:solidFill>
                <a:latin typeface="Arial" charset="0"/>
                <a:cs typeface="Arial" charset="0"/>
              </a:defRPr>
            </a:lvl8pPr>
            <a:lvl9pPr marL="3886200" indent="-228600" defTabSz="957263" eaLnBrk="0" fontAlgn="base" hangingPunct="0">
              <a:spcBef>
                <a:spcPct val="0"/>
              </a:spcBef>
              <a:spcAft>
                <a:spcPct val="0"/>
              </a:spcAft>
              <a:defRPr sz="1900">
                <a:solidFill>
                  <a:schemeClr val="tx1"/>
                </a:solidFill>
                <a:latin typeface="Arial" charset="0"/>
                <a:cs typeface="Arial" charset="0"/>
              </a:defRPr>
            </a:lvl9pPr>
          </a:lstStyle>
          <a:p>
            <a:pPr eaLnBrk="1" hangingPunct="1"/>
            <a:r>
              <a:rPr lang="en-US" sz="1400" b="1" dirty="0">
                <a:latin typeface="Cambria" panose="02040503050406030204" pitchFamily="18" charset="0"/>
                <a:cs typeface="Arial" pitchFamily="34" charset="0"/>
              </a:rPr>
              <a:t>Yes</a:t>
            </a:r>
          </a:p>
        </p:txBody>
      </p:sp>
      <p:sp>
        <p:nvSpPr>
          <p:cNvPr id="24" name="Down Arrow 45"/>
          <p:cNvSpPr>
            <a:spLocks noChangeArrowheads="1"/>
          </p:cNvSpPr>
          <p:nvPr/>
        </p:nvSpPr>
        <p:spPr bwMode="auto">
          <a:xfrm>
            <a:off x="2247888" y="1487801"/>
            <a:ext cx="245885" cy="360000"/>
          </a:xfrm>
          <a:prstGeom prst="downArrow">
            <a:avLst>
              <a:gd name="adj1" fmla="val 50000"/>
              <a:gd name="adj2" fmla="val 50000"/>
            </a:avLst>
          </a:prstGeom>
          <a:solidFill>
            <a:schemeClr val="accent6">
              <a:lumMod val="75000"/>
            </a:schemeClr>
          </a:solidFill>
          <a:ln>
            <a:headEnd/>
            <a:tailEnd/>
          </a:ln>
        </p:spPr>
        <p:style>
          <a:lnRef idx="1">
            <a:schemeClr val="accent6"/>
          </a:lnRef>
          <a:fillRef idx="3">
            <a:schemeClr val="accent6"/>
          </a:fillRef>
          <a:effectRef idx="2">
            <a:schemeClr val="accent6"/>
          </a:effectRef>
          <a:fontRef idx="minor">
            <a:schemeClr val="lt1"/>
          </a:fontRef>
        </p:style>
        <p:txBody>
          <a:bodyPr/>
          <a:lstStyle/>
          <a:p>
            <a:pPr defTabSz="957263"/>
            <a:endParaRPr lang="en-US" b="1" dirty="0">
              <a:ln w="18000">
                <a:solidFill>
                  <a:srgbClr val="333399">
                    <a:satMod val="140000"/>
                  </a:srgbClr>
                </a:solidFill>
                <a:prstDash val="solid"/>
                <a:miter lim="800000"/>
              </a:ln>
              <a:noFill/>
              <a:effectLst>
                <a:outerShdw blurRad="25500" dist="23000" dir="7020000" algn="tl">
                  <a:srgbClr val="000000">
                    <a:alpha val="50000"/>
                  </a:srgbClr>
                </a:outerShdw>
              </a:effectLst>
              <a:latin typeface="Cambria" panose="02040503050406030204" pitchFamily="18" charset="0"/>
            </a:endParaRPr>
          </a:p>
        </p:txBody>
      </p:sp>
      <p:sp>
        <p:nvSpPr>
          <p:cNvPr id="25" name="Curved Left Arrow 24"/>
          <p:cNvSpPr/>
          <p:nvPr/>
        </p:nvSpPr>
        <p:spPr>
          <a:xfrm rot="10800000">
            <a:off x="5278429" y="2404832"/>
            <a:ext cx="541421" cy="1188000"/>
          </a:xfrm>
          <a:prstGeom prst="curvedLeftArrow">
            <a:avLst/>
          </a:prstGeom>
          <a:solidFill>
            <a:schemeClr val="accent6">
              <a:lumMod val="7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MY" b="1" dirty="0">
              <a:solidFill>
                <a:schemeClr val="tx1"/>
              </a:solidFill>
              <a:latin typeface="Cambria" panose="02040503050406030204" pitchFamily="18" charset="0"/>
            </a:endParaRPr>
          </a:p>
        </p:txBody>
      </p:sp>
      <p:sp>
        <p:nvSpPr>
          <p:cNvPr id="26" name="Down Arrow 45"/>
          <p:cNvSpPr>
            <a:spLocks noChangeArrowheads="1"/>
          </p:cNvSpPr>
          <p:nvPr/>
        </p:nvSpPr>
        <p:spPr bwMode="auto">
          <a:xfrm>
            <a:off x="2247888" y="2503121"/>
            <a:ext cx="245885" cy="360000"/>
          </a:xfrm>
          <a:prstGeom prst="downArrow">
            <a:avLst>
              <a:gd name="adj1" fmla="val 50000"/>
              <a:gd name="adj2" fmla="val 50000"/>
            </a:avLst>
          </a:prstGeom>
          <a:solidFill>
            <a:schemeClr val="accent6">
              <a:lumMod val="75000"/>
            </a:schemeClr>
          </a:solidFill>
          <a:ln>
            <a:headEnd/>
            <a:tailEnd/>
          </a:ln>
        </p:spPr>
        <p:style>
          <a:lnRef idx="1">
            <a:schemeClr val="accent6"/>
          </a:lnRef>
          <a:fillRef idx="3">
            <a:schemeClr val="accent6"/>
          </a:fillRef>
          <a:effectRef idx="2">
            <a:schemeClr val="accent6"/>
          </a:effectRef>
          <a:fontRef idx="minor">
            <a:schemeClr val="lt1"/>
          </a:fontRef>
        </p:style>
        <p:txBody>
          <a:bodyPr/>
          <a:lstStyle/>
          <a:p>
            <a:pPr defTabSz="957263"/>
            <a:endParaRPr lang="en-US" b="1" dirty="0">
              <a:ln w="18000">
                <a:solidFill>
                  <a:srgbClr val="333399">
                    <a:satMod val="140000"/>
                  </a:srgbClr>
                </a:solidFill>
                <a:prstDash val="solid"/>
                <a:miter lim="800000"/>
              </a:ln>
              <a:noFill/>
              <a:effectLst>
                <a:outerShdw blurRad="25500" dist="23000" dir="7020000" algn="tl">
                  <a:srgbClr val="000000">
                    <a:alpha val="50000"/>
                  </a:srgbClr>
                </a:outerShdw>
              </a:effectLst>
              <a:latin typeface="Cambria" panose="02040503050406030204" pitchFamily="18" charset="0"/>
            </a:endParaRPr>
          </a:p>
        </p:txBody>
      </p:sp>
      <p:sp>
        <p:nvSpPr>
          <p:cNvPr id="27" name="Down Arrow 45"/>
          <p:cNvSpPr>
            <a:spLocks noChangeArrowheads="1"/>
          </p:cNvSpPr>
          <p:nvPr/>
        </p:nvSpPr>
        <p:spPr bwMode="auto">
          <a:xfrm>
            <a:off x="2247888" y="3504110"/>
            <a:ext cx="245885" cy="360000"/>
          </a:xfrm>
          <a:prstGeom prst="downArrow">
            <a:avLst>
              <a:gd name="adj1" fmla="val 50000"/>
              <a:gd name="adj2" fmla="val 50000"/>
            </a:avLst>
          </a:prstGeom>
          <a:solidFill>
            <a:schemeClr val="accent6">
              <a:lumMod val="75000"/>
            </a:schemeClr>
          </a:solidFill>
          <a:ln>
            <a:headEnd/>
            <a:tailEnd/>
          </a:ln>
        </p:spPr>
        <p:style>
          <a:lnRef idx="1">
            <a:schemeClr val="accent6"/>
          </a:lnRef>
          <a:fillRef idx="3">
            <a:schemeClr val="accent6"/>
          </a:fillRef>
          <a:effectRef idx="2">
            <a:schemeClr val="accent6"/>
          </a:effectRef>
          <a:fontRef idx="minor">
            <a:schemeClr val="lt1"/>
          </a:fontRef>
        </p:style>
        <p:txBody>
          <a:bodyPr/>
          <a:lstStyle/>
          <a:p>
            <a:pPr defTabSz="957263"/>
            <a:endParaRPr lang="en-US" b="1" dirty="0">
              <a:ln w="18000">
                <a:solidFill>
                  <a:srgbClr val="333399">
                    <a:satMod val="140000"/>
                  </a:srgbClr>
                </a:solidFill>
                <a:prstDash val="solid"/>
                <a:miter lim="800000"/>
              </a:ln>
              <a:noFill/>
              <a:effectLst>
                <a:outerShdw blurRad="25500" dist="23000" dir="7020000" algn="tl">
                  <a:srgbClr val="000000">
                    <a:alpha val="50000"/>
                  </a:srgbClr>
                </a:outerShdw>
              </a:effectLst>
              <a:latin typeface="Cambria" panose="02040503050406030204" pitchFamily="18" charset="0"/>
            </a:endParaRPr>
          </a:p>
        </p:txBody>
      </p:sp>
      <p:sp>
        <p:nvSpPr>
          <p:cNvPr id="28" name="Down Arrow 45"/>
          <p:cNvSpPr>
            <a:spLocks noChangeArrowheads="1"/>
          </p:cNvSpPr>
          <p:nvPr/>
        </p:nvSpPr>
        <p:spPr bwMode="auto">
          <a:xfrm>
            <a:off x="2247888" y="4512966"/>
            <a:ext cx="245885" cy="360000"/>
          </a:xfrm>
          <a:prstGeom prst="downArrow">
            <a:avLst>
              <a:gd name="adj1" fmla="val 50000"/>
              <a:gd name="adj2" fmla="val 50000"/>
            </a:avLst>
          </a:prstGeom>
          <a:solidFill>
            <a:schemeClr val="accent6">
              <a:lumMod val="75000"/>
            </a:schemeClr>
          </a:solidFill>
          <a:ln>
            <a:headEnd/>
            <a:tailEnd/>
          </a:ln>
        </p:spPr>
        <p:style>
          <a:lnRef idx="1">
            <a:schemeClr val="accent6"/>
          </a:lnRef>
          <a:fillRef idx="3">
            <a:schemeClr val="accent6"/>
          </a:fillRef>
          <a:effectRef idx="2">
            <a:schemeClr val="accent6"/>
          </a:effectRef>
          <a:fontRef idx="minor">
            <a:schemeClr val="lt1"/>
          </a:fontRef>
        </p:style>
        <p:txBody>
          <a:bodyPr/>
          <a:lstStyle/>
          <a:p>
            <a:pPr defTabSz="957263"/>
            <a:endParaRPr lang="en-US" b="1" dirty="0">
              <a:ln w="18000">
                <a:solidFill>
                  <a:srgbClr val="333399">
                    <a:satMod val="140000"/>
                  </a:srgbClr>
                </a:solidFill>
                <a:prstDash val="solid"/>
                <a:miter lim="800000"/>
              </a:ln>
              <a:noFill/>
              <a:effectLst>
                <a:outerShdw blurRad="25500" dist="23000" dir="7020000" algn="tl">
                  <a:srgbClr val="000000">
                    <a:alpha val="50000"/>
                  </a:srgbClr>
                </a:outerShdw>
              </a:effectLst>
              <a:latin typeface="Cambria" panose="02040503050406030204" pitchFamily="18" charset="0"/>
            </a:endParaRPr>
          </a:p>
        </p:txBody>
      </p:sp>
      <p:sp>
        <p:nvSpPr>
          <p:cNvPr id="29" name="Down Arrow 45"/>
          <p:cNvSpPr>
            <a:spLocks noChangeArrowheads="1"/>
          </p:cNvSpPr>
          <p:nvPr/>
        </p:nvSpPr>
        <p:spPr bwMode="auto">
          <a:xfrm>
            <a:off x="6846661" y="3859285"/>
            <a:ext cx="245885" cy="360000"/>
          </a:xfrm>
          <a:prstGeom prst="downArrow">
            <a:avLst>
              <a:gd name="adj1" fmla="val 50000"/>
              <a:gd name="adj2" fmla="val 50000"/>
            </a:avLst>
          </a:prstGeom>
          <a:solidFill>
            <a:schemeClr val="accent6">
              <a:lumMod val="75000"/>
            </a:schemeClr>
          </a:solidFill>
          <a:ln>
            <a:headEnd/>
            <a:tailEnd/>
          </a:ln>
        </p:spPr>
        <p:style>
          <a:lnRef idx="1">
            <a:schemeClr val="accent6"/>
          </a:lnRef>
          <a:fillRef idx="3">
            <a:schemeClr val="accent6"/>
          </a:fillRef>
          <a:effectRef idx="2">
            <a:schemeClr val="accent6"/>
          </a:effectRef>
          <a:fontRef idx="minor">
            <a:schemeClr val="lt1"/>
          </a:fontRef>
        </p:style>
        <p:txBody>
          <a:bodyPr/>
          <a:lstStyle/>
          <a:p>
            <a:pPr defTabSz="957263"/>
            <a:endParaRPr lang="en-US" b="1" dirty="0">
              <a:ln w="18000">
                <a:solidFill>
                  <a:srgbClr val="333399">
                    <a:satMod val="140000"/>
                  </a:srgbClr>
                </a:solidFill>
                <a:prstDash val="solid"/>
                <a:miter lim="800000"/>
              </a:ln>
              <a:solidFill>
                <a:schemeClr val="tx1"/>
              </a:solidFill>
              <a:effectLst>
                <a:outerShdw blurRad="25500" dist="23000" dir="7020000" algn="tl">
                  <a:srgbClr val="000000">
                    <a:alpha val="50000"/>
                  </a:srgbClr>
                </a:outerShdw>
              </a:effectLst>
              <a:latin typeface="Cambria" panose="02040503050406030204" pitchFamily="18" charset="0"/>
            </a:endParaRPr>
          </a:p>
        </p:txBody>
      </p:sp>
      <p:sp>
        <p:nvSpPr>
          <p:cNvPr id="30" name="Down Arrow 45"/>
          <p:cNvSpPr>
            <a:spLocks noChangeArrowheads="1"/>
          </p:cNvSpPr>
          <p:nvPr/>
        </p:nvSpPr>
        <p:spPr bwMode="auto">
          <a:xfrm>
            <a:off x="2247888" y="5505401"/>
            <a:ext cx="245885" cy="360000"/>
          </a:xfrm>
          <a:prstGeom prst="downArrow">
            <a:avLst>
              <a:gd name="adj1" fmla="val 50000"/>
              <a:gd name="adj2" fmla="val 50000"/>
            </a:avLst>
          </a:prstGeom>
          <a:solidFill>
            <a:schemeClr val="accent6">
              <a:lumMod val="75000"/>
            </a:schemeClr>
          </a:solidFill>
          <a:ln>
            <a:headEnd/>
            <a:tailEnd/>
          </a:ln>
        </p:spPr>
        <p:style>
          <a:lnRef idx="1">
            <a:schemeClr val="accent6"/>
          </a:lnRef>
          <a:fillRef idx="3">
            <a:schemeClr val="accent6"/>
          </a:fillRef>
          <a:effectRef idx="2">
            <a:schemeClr val="accent6"/>
          </a:effectRef>
          <a:fontRef idx="minor">
            <a:schemeClr val="lt1"/>
          </a:fontRef>
        </p:style>
        <p:txBody>
          <a:bodyPr/>
          <a:lstStyle/>
          <a:p>
            <a:pPr defTabSz="957263"/>
            <a:endParaRPr lang="en-US" b="1" dirty="0">
              <a:ln w="18000">
                <a:solidFill>
                  <a:srgbClr val="333399">
                    <a:satMod val="140000"/>
                  </a:srgbClr>
                </a:solidFill>
                <a:prstDash val="solid"/>
                <a:miter lim="800000"/>
              </a:ln>
              <a:noFill/>
              <a:effectLst>
                <a:outerShdw blurRad="25500" dist="23000" dir="7020000" algn="tl">
                  <a:srgbClr val="000000">
                    <a:alpha val="50000"/>
                  </a:srgbClr>
                </a:outerShdw>
              </a:effectLst>
              <a:latin typeface="Cambria" panose="02040503050406030204" pitchFamily="18" charset="0"/>
            </a:endParaRPr>
          </a:p>
        </p:txBody>
      </p:sp>
      <p:sp>
        <p:nvSpPr>
          <p:cNvPr id="31" name="Down Arrow 45"/>
          <p:cNvSpPr>
            <a:spLocks noChangeArrowheads="1"/>
          </p:cNvSpPr>
          <p:nvPr/>
        </p:nvSpPr>
        <p:spPr bwMode="auto">
          <a:xfrm>
            <a:off x="6846350" y="1863798"/>
            <a:ext cx="245885" cy="360000"/>
          </a:xfrm>
          <a:prstGeom prst="downArrow">
            <a:avLst>
              <a:gd name="adj1" fmla="val 50000"/>
              <a:gd name="adj2" fmla="val 50000"/>
            </a:avLst>
          </a:prstGeom>
          <a:solidFill>
            <a:schemeClr val="accent6">
              <a:lumMod val="75000"/>
            </a:schemeClr>
          </a:solidFill>
          <a:ln>
            <a:headEnd/>
            <a:tailEnd/>
          </a:ln>
        </p:spPr>
        <p:style>
          <a:lnRef idx="1">
            <a:schemeClr val="accent6"/>
          </a:lnRef>
          <a:fillRef idx="3">
            <a:schemeClr val="accent6"/>
          </a:fillRef>
          <a:effectRef idx="2">
            <a:schemeClr val="accent6"/>
          </a:effectRef>
          <a:fontRef idx="minor">
            <a:schemeClr val="lt1"/>
          </a:fontRef>
        </p:style>
        <p:txBody>
          <a:bodyPr/>
          <a:lstStyle/>
          <a:p>
            <a:pPr defTabSz="957263"/>
            <a:endParaRPr lang="en-US" b="1" dirty="0">
              <a:ln w="18000">
                <a:solidFill>
                  <a:srgbClr val="333399">
                    <a:satMod val="140000"/>
                  </a:srgbClr>
                </a:solidFill>
                <a:prstDash val="solid"/>
                <a:miter lim="800000"/>
              </a:ln>
              <a:solidFill>
                <a:schemeClr val="tx1"/>
              </a:solidFill>
              <a:effectLst>
                <a:outerShdw blurRad="25500" dist="23000" dir="7020000" algn="tl">
                  <a:srgbClr val="000000">
                    <a:alpha val="50000"/>
                  </a:srgbClr>
                </a:outerShdw>
              </a:effectLst>
              <a:latin typeface="Cambria" panose="02040503050406030204" pitchFamily="18" charset="0"/>
            </a:endParaRPr>
          </a:p>
        </p:txBody>
      </p:sp>
      <p:sp>
        <p:nvSpPr>
          <p:cNvPr id="32" name="Down Arrow 45"/>
          <p:cNvSpPr>
            <a:spLocks noChangeArrowheads="1"/>
          </p:cNvSpPr>
          <p:nvPr/>
        </p:nvSpPr>
        <p:spPr bwMode="auto">
          <a:xfrm>
            <a:off x="6846661" y="2859160"/>
            <a:ext cx="245885" cy="360000"/>
          </a:xfrm>
          <a:prstGeom prst="downArrow">
            <a:avLst>
              <a:gd name="adj1" fmla="val 50000"/>
              <a:gd name="adj2" fmla="val 50000"/>
            </a:avLst>
          </a:prstGeom>
          <a:solidFill>
            <a:schemeClr val="accent6">
              <a:lumMod val="75000"/>
            </a:schemeClr>
          </a:solidFill>
          <a:ln>
            <a:headEnd/>
            <a:tailEnd/>
          </a:ln>
        </p:spPr>
        <p:style>
          <a:lnRef idx="1">
            <a:schemeClr val="accent6"/>
          </a:lnRef>
          <a:fillRef idx="3">
            <a:schemeClr val="accent6"/>
          </a:fillRef>
          <a:effectRef idx="2">
            <a:schemeClr val="accent6"/>
          </a:effectRef>
          <a:fontRef idx="minor">
            <a:schemeClr val="lt1"/>
          </a:fontRef>
        </p:style>
        <p:txBody>
          <a:bodyPr/>
          <a:lstStyle/>
          <a:p>
            <a:pPr defTabSz="957263"/>
            <a:endParaRPr lang="en-US" b="1" dirty="0">
              <a:ln w="18000">
                <a:solidFill>
                  <a:srgbClr val="333399">
                    <a:satMod val="140000"/>
                  </a:srgbClr>
                </a:solidFill>
                <a:prstDash val="solid"/>
                <a:miter lim="800000"/>
              </a:ln>
              <a:solidFill>
                <a:schemeClr val="tx1"/>
              </a:solidFill>
              <a:effectLst>
                <a:outerShdw blurRad="25500" dist="23000" dir="7020000" algn="tl">
                  <a:srgbClr val="000000">
                    <a:alpha val="50000"/>
                  </a:srgbClr>
                </a:outerShdw>
              </a:effectLst>
              <a:latin typeface="Cambria" panose="02040503050406030204" pitchFamily="18" charset="0"/>
            </a:endParaRPr>
          </a:p>
        </p:txBody>
      </p:sp>
      <p:sp>
        <p:nvSpPr>
          <p:cNvPr id="33" name="Down Arrow 45"/>
          <p:cNvSpPr>
            <a:spLocks noChangeArrowheads="1"/>
          </p:cNvSpPr>
          <p:nvPr/>
        </p:nvSpPr>
        <p:spPr bwMode="auto">
          <a:xfrm>
            <a:off x="9050236" y="1863798"/>
            <a:ext cx="245885" cy="360000"/>
          </a:xfrm>
          <a:prstGeom prst="downArrow">
            <a:avLst>
              <a:gd name="adj1" fmla="val 50000"/>
              <a:gd name="adj2" fmla="val 50000"/>
            </a:avLst>
          </a:prstGeom>
          <a:solidFill>
            <a:schemeClr val="accent6">
              <a:lumMod val="75000"/>
            </a:schemeClr>
          </a:solidFill>
          <a:ln>
            <a:headEnd/>
            <a:tailEnd/>
          </a:ln>
        </p:spPr>
        <p:style>
          <a:lnRef idx="1">
            <a:schemeClr val="accent6"/>
          </a:lnRef>
          <a:fillRef idx="3">
            <a:schemeClr val="accent6"/>
          </a:fillRef>
          <a:effectRef idx="2">
            <a:schemeClr val="accent6"/>
          </a:effectRef>
          <a:fontRef idx="minor">
            <a:schemeClr val="lt1"/>
          </a:fontRef>
        </p:style>
        <p:txBody>
          <a:bodyPr/>
          <a:lstStyle/>
          <a:p>
            <a:pPr defTabSz="957263"/>
            <a:endParaRPr lang="en-US" b="1" dirty="0">
              <a:ln w="18000">
                <a:solidFill>
                  <a:srgbClr val="333399">
                    <a:satMod val="140000"/>
                  </a:srgbClr>
                </a:solidFill>
                <a:prstDash val="solid"/>
                <a:miter lim="800000"/>
              </a:ln>
              <a:solidFill>
                <a:schemeClr val="tx1"/>
              </a:solidFill>
              <a:effectLst>
                <a:outerShdw blurRad="25500" dist="23000" dir="7020000" algn="tl">
                  <a:srgbClr val="000000">
                    <a:alpha val="50000"/>
                  </a:srgbClr>
                </a:outerShdw>
              </a:effectLst>
              <a:latin typeface="Cambria" panose="02040503050406030204" pitchFamily="18" charset="0"/>
            </a:endParaRPr>
          </a:p>
        </p:txBody>
      </p:sp>
      <p:sp>
        <p:nvSpPr>
          <p:cNvPr id="34" name="Down Arrow 45"/>
          <p:cNvSpPr>
            <a:spLocks noChangeArrowheads="1"/>
          </p:cNvSpPr>
          <p:nvPr/>
        </p:nvSpPr>
        <p:spPr bwMode="auto">
          <a:xfrm rot="16200000">
            <a:off x="8164835" y="1385076"/>
            <a:ext cx="223532" cy="360000"/>
          </a:xfrm>
          <a:prstGeom prst="downArrow">
            <a:avLst>
              <a:gd name="adj1" fmla="val 50000"/>
              <a:gd name="adj2" fmla="val 50000"/>
            </a:avLst>
          </a:prstGeom>
          <a:solidFill>
            <a:schemeClr val="accent6">
              <a:lumMod val="75000"/>
            </a:schemeClr>
          </a:solidFill>
          <a:ln>
            <a:headEnd/>
            <a:tailEnd/>
          </a:ln>
        </p:spPr>
        <p:style>
          <a:lnRef idx="1">
            <a:schemeClr val="accent6"/>
          </a:lnRef>
          <a:fillRef idx="3">
            <a:schemeClr val="accent6"/>
          </a:fillRef>
          <a:effectRef idx="2">
            <a:schemeClr val="accent6"/>
          </a:effectRef>
          <a:fontRef idx="minor">
            <a:schemeClr val="lt1"/>
          </a:fontRef>
        </p:style>
        <p:txBody>
          <a:bodyPr/>
          <a:lstStyle/>
          <a:p>
            <a:pPr defTabSz="957263"/>
            <a:endParaRPr lang="en-US" b="1" dirty="0">
              <a:ln w="18000">
                <a:solidFill>
                  <a:srgbClr val="333399">
                    <a:satMod val="140000"/>
                  </a:srgbClr>
                </a:solidFill>
                <a:prstDash val="solid"/>
                <a:miter lim="800000"/>
              </a:ln>
              <a:solidFill>
                <a:schemeClr val="tx1"/>
              </a:solidFill>
              <a:effectLst>
                <a:outerShdw blurRad="25500" dist="23000" dir="7020000" algn="tl">
                  <a:srgbClr val="000000">
                    <a:alpha val="50000"/>
                  </a:srgbClr>
                </a:outerShdw>
              </a:effectLst>
              <a:latin typeface="Cambria" panose="02040503050406030204" pitchFamily="18" charset="0"/>
            </a:endParaRPr>
          </a:p>
        </p:txBody>
      </p:sp>
      <p:sp>
        <p:nvSpPr>
          <p:cNvPr id="35" name="Down Arrow 45"/>
          <p:cNvSpPr>
            <a:spLocks noChangeArrowheads="1"/>
          </p:cNvSpPr>
          <p:nvPr/>
        </p:nvSpPr>
        <p:spPr bwMode="auto">
          <a:xfrm rot="5400000">
            <a:off x="8164637" y="2337872"/>
            <a:ext cx="223532" cy="360000"/>
          </a:xfrm>
          <a:prstGeom prst="downArrow">
            <a:avLst>
              <a:gd name="adj1" fmla="val 50000"/>
              <a:gd name="adj2" fmla="val 50000"/>
            </a:avLst>
          </a:prstGeom>
          <a:solidFill>
            <a:schemeClr val="accent6">
              <a:lumMod val="75000"/>
            </a:schemeClr>
          </a:solidFill>
          <a:ln>
            <a:headEnd/>
            <a:tailEnd/>
          </a:ln>
        </p:spPr>
        <p:style>
          <a:lnRef idx="1">
            <a:schemeClr val="accent6"/>
          </a:lnRef>
          <a:fillRef idx="3">
            <a:schemeClr val="accent6"/>
          </a:fillRef>
          <a:effectRef idx="2">
            <a:schemeClr val="accent6"/>
          </a:effectRef>
          <a:fontRef idx="minor">
            <a:schemeClr val="lt1"/>
          </a:fontRef>
        </p:style>
        <p:txBody>
          <a:bodyPr/>
          <a:lstStyle/>
          <a:p>
            <a:pPr defTabSz="957263"/>
            <a:endParaRPr lang="en-US" b="1" dirty="0">
              <a:ln w="18000">
                <a:solidFill>
                  <a:srgbClr val="333399">
                    <a:satMod val="140000"/>
                  </a:srgbClr>
                </a:solidFill>
                <a:prstDash val="solid"/>
                <a:miter lim="800000"/>
              </a:ln>
              <a:solidFill>
                <a:schemeClr val="tx1"/>
              </a:solidFill>
              <a:effectLst>
                <a:outerShdw blurRad="25500" dist="23000" dir="7020000" algn="tl">
                  <a:srgbClr val="000000">
                    <a:alpha val="50000"/>
                  </a:srgbClr>
                </a:outerShdw>
              </a:effectLst>
              <a:latin typeface="Cambria" panose="02040503050406030204" pitchFamily="18" charset="0"/>
            </a:endParaRPr>
          </a:p>
        </p:txBody>
      </p:sp>
      <p:sp>
        <p:nvSpPr>
          <p:cNvPr id="36" name="Down Arrow 45"/>
          <p:cNvSpPr>
            <a:spLocks noChangeArrowheads="1"/>
          </p:cNvSpPr>
          <p:nvPr/>
        </p:nvSpPr>
        <p:spPr bwMode="auto">
          <a:xfrm rot="16200000">
            <a:off x="3586214" y="3020285"/>
            <a:ext cx="223532" cy="360000"/>
          </a:xfrm>
          <a:prstGeom prst="downArrow">
            <a:avLst>
              <a:gd name="adj1" fmla="val 50000"/>
              <a:gd name="adj2" fmla="val 50000"/>
            </a:avLst>
          </a:prstGeom>
          <a:solidFill>
            <a:schemeClr val="accent6">
              <a:lumMod val="75000"/>
            </a:schemeClr>
          </a:solidFill>
          <a:ln>
            <a:headEnd/>
            <a:tailEnd/>
          </a:ln>
        </p:spPr>
        <p:style>
          <a:lnRef idx="1">
            <a:schemeClr val="accent6"/>
          </a:lnRef>
          <a:fillRef idx="3">
            <a:schemeClr val="accent6"/>
          </a:fillRef>
          <a:effectRef idx="2">
            <a:schemeClr val="accent6"/>
          </a:effectRef>
          <a:fontRef idx="minor">
            <a:schemeClr val="lt1"/>
          </a:fontRef>
        </p:style>
        <p:txBody>
          <a:bodyPr/>
          <a:lstStyle/>
          <a:p>
            <a:pPr defTabSz="957263"/>
            <a:endParaRPr lang="en-US" b="1" dirty="0">
              <a:ln w="18000">
                <a:solidFill>
                  <a:srgbClr val="333399">
                    <a:satMod val="140000"/>
                  </a:srgbClr>
                </a:solidFill>
                <a:prstDash val="solid"/>
                <a:miter lim="800000"/>
              </a:ln>
              <a:noFill/>
              <a:effectLst>
                <a:outerShdw blurRad="25500" dist="23000" dir="7020000" algn="tl">
                  <a:srgbClr val="000000">
                    <a:alpha val="50000"/>
                  </a:srgbClr>
                </a:outerShdw>
              </a:effectLst>
              <a:latin typeface="Cambria" panose="02040503050406030204" pitchFamily="18" charset="0"/>
            </a:endParaRPr>
          </a:p>
        </p:txBody>
      </p:sp>
      <p:sp>
        <p:nvSpPr>
          <p:cNvPr id="37" name="Down Arrow 45"/>
          <p:cNvSpPr>
            <a:spLocks noChangeArrowheads="1"/>
          </p:cNvSpPr>
          <p:nvPr/>
        </p:nvSpPr>
        <p:spPr bwMode="auto">
          <a:xfrm>
            <a:off x="6846661" y="4659633"/>
            <a:ext cx="245885" cy="360000"/>
          </a:xfrm>
          <a:prstGeom prst="downArrow">
            <a:avLst>
              <a:gd name="adj1" fmla="val 50000"/>
              <a:gd name="adj2" fmla="val 50000"/>
            </a:avLst>
          </a:prstGeom>
          <a:solidFill>
            <a:schemeClr val="accent6">
              <a:lumMod val="75000"/>
            </a:schemeClr>
          </a:solidFill>
          <a:ln>
            <a:headEnd/>
            <a:tailEnd/>
          </a:ln>
        </p:spPr>
        <p:style>
          <a:lnRef idx="1">
            <a:schemeClr val="accent6"/>
          </a:lnRef>
          <a:fillRef idx="3">
            <a:schemeClr val="accent6"/>
          </a:fillRef>
          <a:effectRef idx="2">
            <a:schemeClr val="accent6"/>
          </a:effectRef>
          <a:fontRef idx="minor">
            <a:schemeClr val="lt1"/>
          </a:fontRef>
        </p:style>
        <p:txBody>
          <a:bodyPr/>
          <a:lstStyle/>
          <a:p>
            <a:pPr defTabSz="957263"/>
            <a:endParaRPr lang="en-US" b="1" dirty="0">
              <a:ln w="18000">
                <a:solidFill>
                  <a:srgbClr val="333399">
                    <a:satMod val="140000"/>
                  </a:srgbClr>
                </a:solidFill>
                <a:prstDash val="solid"/>
                <a:miter lim="800000"/>
              </a:ln>
              <a:solidFill>
                <a:schemeClr val="tx1"/>
              </a:solidFill>
              <a:effectLst>
                <a:outerShdw blurRad="25500" dist="23000" dir="7020000" algn="tl">
                  <a:srgbClr val="000000">
                    <a:alpha val="50000"/>
                  </a:srgbClr>
                </a:outerShdw>
              </a:effectLst>
              <a:latin typeface="Cambria" panose="02040503050406030204" pitchFamily="18" charset="0"/>
            </a:endParaRPr>
          </a:p>
        </p:txBody>
      </p:sp>
      <p:sp>
        <p:nvSpPr>
          <p:cNvPr id="38" name="Down Arrow 37"/>
          <p:cNvSpPr>
            <a:spLocks noChangeArrowheads="1"/>
          </p:cNvSpPr>
          <p:nvPr/>
        </p:nvSpPr>
        <p:spPr bwMode="auto">
          <a:xfrm>
            <a:off x="6846661" y="5431158"/>
            <a:ext cx="245885" cy="360000"/>
          </a:xfrm>
          <a:prstGeom prst="downArrow">
            <a:avLst>
              <a:gd name="adj1" fmla="val 50000"/>
              <a:gd name="adj2" fmla="val 50000"/>
            </a:avLst>
          </a:prstGeom>
          <a:solidFill>
            <a:schemeClr val="accent6">
              <a:lumMod val="75000"/>
            </a:schemeClr>
          </a:solidFill>
          <a:ln>
            <a:headEnd/>
            <a:tailEnd/>
          </a:ln>
        </p:spPr>
        <p:style>
          <a:lnRef idx="1">
            <a:schemeClr val="accent6"/>
          </a:lnRef>
          <a:fillRef idx="3">
            <a:schemeClr val="accent6"/>
          </a:fillRef>
          <a:effectRef idx="2">
            <a:schemeClr val="accent6"/>
          </a:effectRef>
          <a:fontRef idx="minor">
            <a:schemeClr val="lt1"/>
          </a:fontRef>
        </p:style>
        <p:txBody>
          <a:bodyPr/>
          <a:lstStyle/>
          <a:p>
            <a:pPr defTabSz="957263"/>
            <a:endParaRPr lang="en-US" b="1" dirty="0">
              <a:ln w="18000">
                <a:solidFill>
                  <a:srgbClr val="333399">
                    <a:satMod val="140000"/>
                  </a:srgbClr>
                </a:solidFill>
                <a:prstDash val="solid"/>
                <a:miter lim="800000"/>
              </a:ln>
              <a:solidFill>
                <a:schemeClr val="tx1"/>
              </a:solidFill>
              <a:effectLst>
                <a:outerShdw blurRad="25500" dist="23000" dir="7020000" algn="tl">
                  <a:srgbClr val="000000">
                    <a:alpha val="50000"/>
                  </a:srgbClr>
                </a:outerShdw>
              </a:effectLst>
              <a:latin typeface="Cambria" panose="02040503050406030204" pitchFamily="18" charset="0"/>
            </a:endParaRPr>
          </a:p>
        </p:txBody>
      </p:sp>
      <p:sp>
        <p:nvSpPr>
          <p:cNvPr id="39" name="Down Arrow 45"/>
          <p:cNvSpPr>
            <a:spLocks noChangeArrowheads="1"/>
          </p:cNvSpPr>
          <p:nvPr/>
        </p:nvSpPr>
        <p:spPr bwMode="auto">
          <a:xfrm>
            <a:off x="6846661" y="873634"/>
            <a:ext cx="245885" cy="360000"/>
          </a:xfrm>
          <a:prstGeom prst="downArrow">
            <a:avLst>
              <a:gd name="adj1" fmla="val 50000"/>
              <a:gd name="adj2" fmla="val 50000"/>
            </a:avLst>
          </a:prstGeom>
          <a:solidFill>
            <a:schemeClr val="accent6">
              <a:lumMod val="75000"/>
            </a:schemeClr>
          </a:solidFill>
          <a:ln>
            <a:headEnd/>
            <a:tailEnd/>
          </a:ln>
        </p:spPr>
        <p:style>
          <a:lnRef idx="1">
            <a:schemeClr val="accent6"/>
          </a:lnRef>
          <a:fillRef idx="3">
            <a:schemeClr val="accent6"/>
          </a:fillRef>
          <a:effectRef idx="2">
            <a:schemeClr val="accent6"/>
          </a:effectRef>
          <a:fontRef idx="minor">
            <a:schemeClr val="lt1"/>
          </a:fontRef>
        </p:style>
        <p:txBody>
          <a:bodyPr/>
          <a:lstStyle/>
          <a:p>
            <a:pPr defTabSz="957263"/>
            <a:endParaRPr lang="en-US" dirty="0">
              <a:ln w="18000">
                <a:solidFill>
                  <a:srgbClr val="333399">
                    <a:satMod val="140000"/>
                  </a:srgbClr>
                </a:solidFill>
                <a:prstDash val="solid"/>
                <a:miter lim="800000"/>
              </a:ln>
              <a:solidFill>
                <a:schemeClr val="tx1"/>
              </a:solidFill>
              <a:effectLst>
                <a:outerShdw blurRad="25500" dist="23000" dir="7020000" algn="tl">
                  <a:srgbClr val="000000">
                    <a:alpha val="50000"/>
                  </a:srgbClr>
                </a:outerShdw>
              </a:effectLst>
              <a:latin typeface="Cambria" panose="02040503050406030204" pitchFamily="18" charset="0"/>
            </a:endParaRPr>
          </a:p>
        </p:txBody>
      </p:sp>
      <p:sp>
        <p:nvSpPr>
          <p:cNvPr id="40" name="TextBox 39"/>
          <p:cNvSpPr txBox="1"/>
          <p:nvPr/>
        </p:nvSpPr>
        <p:spPr>
          <a:xfrm>
            <a:off x="3364519" y="517925"/>
            <a:ext cx="3057059" cy="430887"/>
          </a:xfrm>
          <a:prstGeom prst="rect">
            <a:avLst/>
          </a:prstGeom>
          <a:noFill/>
        </p:spPr>
        <p:txBody>
          <a:bodyPr wrap="none" rtlCol="0">
            <a:spAutoFit/>
          </a:bodyPr>
          <a:lstStyle/>
          <a:p>
            <a:r>
              <a:rPr lang="en-US" sz="2200" b="1" dirty="0" smtClean="0">
                <a:solidFill>
                  <a:srgbClr val="0000CC"/>
                </a:solidFill>
                <a:latin typeface="Verdana" panose="020B0604030504040204" pitchFamily="34" charset="0"/>
                <a:ea typeface="Verdana" panose="020B0604030504040204" pitchFamily="34" charset="0"/>
                <a:cs typeface="Verdana" panose="020B0604030504040204" pitchFamily="34" charset="0"/>
              </a:rPr>
              <a:t>FPMS WORKFLOW</a:t>
            </a:r>
            <a:endParaRPr lang="ms-MY" sz="2200" b="1" dirty="0">
              <a:solidFill>
                <a:srgbClr val="0000CC"/>
              </a:solidFill>
              <a:latin typeface="Verdana" panose="020B0604030504040204" pitchFamily="34" charset="0"/>
              <a:ea typeface="Verdana" panose="020B0604030504040204" pitchFamily="34" charset="0"/>
              <a:cs typeface="Verdana" panose="020B0604030504040204" pitchFamily="34" charset="0"/>
            </a:endParaRPr>
          </a:p>
        </p:txBody>
      </p:sp>
      <p:sp>
        <p:nvSpPr>
          <p:cNvPr id="41" name="TextBox 40"/>
          <p:cNvSpPr txBox="1"/>
          <p:nvPr/>
        </p:nvSpPr>
        <p:spPr>
          <a:xfrm>
            <a:off x="2362184" y="-13648"/>
            <a:ext cx="3440365" cy="400110"/>
          </a:xfrm>
          <a:prstGeom prst="rect">
            <a:avLst/>
          </a:prstGeom>
          <a:noFill/>
        </p:spPr>
        <p:txBody>
          <a:bodyPr wrap="none" rtlCol="0">
            <a:spAutoFit/>
          </a:bodyPr>
          <a:lstStyle/>
          <a:p>
            <a:r>
              <a:rPr lang="en-US"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KPI Monitoring - FPMS</a:t>
            </a:r>
            <a:endParaRPr lang="ms-MY" sz="2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5" name="Rectangle 44"/>
          <p:cNvSpPr/>
          <p:nvPr/>
        </p:nvSpPr>
        <p:spPr>
          <a:xfrm>
            <a:off x="3364519" y="1921975"/>
            <a:ext cx="1703013" cy="461665"/>
          </a:xfrm>
          <a:prstGeom prst="rect">
            <a:avLst/>
          </a:prstGeom>
        </p:spPr>
        <p:txBody>
          <a:bodyPr wrap="square">
            <a:spAutoFit/>
          </a:bodyPr>
          <a:lstStyle/>
          <a:p>
            <a:pPr algn="ctr" eaLnBrk="1" hangingPunct="1">
              <a:spcAft>
                <a:spcPts val="1000"/>
              </a:spcAft>
            </a:pPr>
            <a:r>
              <a:rPr lang="en-US" sz="1200" b="1" smtClean="0">
                <a:latin typeface="Cambria" panose="02040503050406030204" pitchFamily="18" charset="0"/>
                <a:cs typeface="Arial" pitchFamily="34" charset="0"/>
              </a:rPr>
              <a:t>provide </a:t>
            </a:r>
            <a:r>
              <a:rPr lang="en-US" sz="1200" b="1" dirty="0">
                <a:latin typeface="Cambria" panose="02040503050406030204" pitchFamily="18" charset="0"/>
                <a:cs typeface="Arial" pitchFamily="34" charset="0"/>
              </a:rPr>
              <a:t>customer with WR No. </a:t>
            </a:r>
          </a:p>
        </p:txBody>
      </p:sp>
    </p:spTree>
    <p:extLst>
      <p:ext uri="{BB962C8B-B14F-4D97-AF65-F5344CB8AC3E}">
        <p14:creationId xmlns:p14="http://schemas.microsoft.com/office/powerpoint/2010/main" val="3068146870"/>
      </p:ext>
    </p:extLst>
  </p:cSld>
  <p:clrMapOvr>
    <a:masterClrMapping/>
  </p:clrMapOvr>
  <p:transition xmlns:p14="http://schemas.microsoft.com/office/powerpoint/2010/main">
    <p:zoom/>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2387595" y="27296"/>
            <a:ext cx="3578224" cy="369332"/>
          </a:xfrm>
          <a:prstGeom prst="rect">
            <a:avLst/>
          </a:prstGeom>
          <a:noFill/>
          <a:ln w="9525">
            <a:noFill/>
            <a:miter lim="800000"/>
            <a:headEnd/>
            <a:tailEnd/>
          </a:ln>
        </p:spPr>
        <p:txBody>
          <a:bodyPr wrap="none">
            <a:spAutoFit/>
          </a:bodyPr>
          <a:lstStyle/>
          <a:p>
            <a:r>
              <a:rPr lang="en-MY" sz="1800" b="1" dirty="0" smtClean="0">
                <a:solidFill>
                  <a:schemeClr val="bg1"/>
                </a:solidFill>
                <a:latin typeface="Verdana" pitchFamily="34" charset="0"/>
              </a:rPr>
              <a:t>FPMS MAIN COMPONENTS</a:t>
            </a:r>
            <a:endParaRPr lang="en-MY" sz="1800" b="1" dirty="0">
              <a:solidFill>
                <a:schemeClr val="bg1"/>
              </a:solidFill>
              <a:latin typeface="Verdana"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772" y="532263"/>
            <a:ext cx="9621673" cy="5773003"/>
          </a:xfrm>
          <a:prstGeom prst="rect">
            <a:avLst/>
          </a:prstGeom>
        </p:spPr>
      </p:pic>
    </p:spTree>
    <p:extLst>
      <p:ext uri="{BB962C8B-B14F-4D97-AF65-F5344CB8AC3E}">
        <p14:creationId xmlns:p14="http://schemas.microsoft.com/office/powerpoint/2010/main" val="2065339250"/>
      </p:ext>
    </p:extLst>
  </p:cSld>
  <p:clrMapOvr>
    <a:masterClrMapping/>
  </p:clrMapOvr>
  <p:transition xmlns:p14="http://schemas.microsoft.com/office/powerpoint/2010/main">
    <p:zoom/>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2387595" y="27296"/>
            <a:ext cx="3437159" cy="369332"/>
          </a:xfrm>
          <a:prstGeom prst="rect">
            <a:avLst/>
          </a:prstGeom>
          <a:noFill/>
          <a:ln w="9525">
            <a:noFill/>
            <a:miter lim="800000"/>
            <a:headEnd/>
            <a:tailEnd/>
          </a:ln>
        </p:spPr>
        <p:txBody>
          <a:bodyPr wrap="none">
            <a:spAutoFit/>
          </a:bodyPr>
          <a:lstStyle/>
          <a:p>
            <a:r>
              <a:rPr lang="en-MY" sz="1800" b="1" dirty="0" smtClean="0">
                <a:solidFill>
                  <a:schemeClr val="bg1"/>
                </a:solidFill>
                <a:latin typeface="Verdana" pitchFamily="34" charset="0"/>
              </a:rPr>
              <a:t>PERFORMANCE CONSOLE</a:t>
            </a:r>
            <a:endParaRPr lang="en-MY" sz="1800" b="1" dirty="0">
              <a:solidFill>
                <a:schemeClr val="bg1"/>
              </a:solidFill>
              <a:latin typeface="Verdana"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716" y="545910"/>
            <a:ext cx="9594378" cy="5718412"/>
          </a:xfrm>
          <a:prstGeom prst="rect">
            <a:avLst/>
          </a:prstGeom>
        </p:spPr>
      </p:pic>
    </p:spTree>
    <p:extLst>
      <p:ext uri="{BB962C8B-B14F-4D97-AF65-F5344CB8AC3E}">
        <p14:creationId xmlns:p14="http://schemas.microsoft.com/office/powerpoint/2010/main" val="568832755"/>
      </p:ext>
    </p:extLst>
  </p:cSld>
  <p:clrMapOvr>
    <a:masterClrMapping/>
  </p:clrMapOvr>
  <p:transition xmlns:p14="http://schemas.microsoft.com/office/powerpoint/2010/main">
    <p:zoom/>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2387595" y="27296"/>
            <a:ext cx="3156633" cy="369332"/>
          </a:xfrm>
          <a:prstGeom prst="rect">
            <a:avLst/>
          </a:prstGeom>
          <a:noFill/>
          <a:ln w="9525">
            <a:noFill/>
            <a:miter lim="800000"/>
            <a:headEnd/>
            <a:tailEnd/>
          </a:ln>
        </p:spPr>
        <p:txBody>
          <a:bodyPr wrap="none">
            <a:spAutoFit/>
          </a:bodyPr>
          <a:lstStyle/>
          <a:p>
            <a:r>
              <a:rPr lang="en-MY" sz="1800" b="1" dirty="0" smtClean="0">
                <a:solidFill>
                  <a:schemeClr val="bg1"/>
                </a:solidFill>
                <a:latin typeface="Verdana" pitchFamily="34" charset="0"/>
              </a:rPr>
              <a:t>O&amp;M - WORK REQUEST</a:t>
            </a:r>
            <a:endParaRPr lang="en-MY" sz="1800" b="1" dirty="0">
              <a:solidFill>
                <a:schemeClr val="bg1"/>
              </a:solidFill>
              <a:latin typeface="Verdana"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478" y="499586"/>
            <a:ext cx="9635319" cy="5705287"/>
          </a:xfrm>
          <a:prstGeom prst="rect">
            <a:avLst/>
          </a:prstGeom>
        </p:spPr>
      </p:pic>
    </p:spTree>
    <p:extLst>
      <p:ext uri="{BB962C8B-B14F-4D97-AF65-F5344CB8AC3E}">
        <p14:creationId xmlns:p14="http://schemas.microsoft.com/office/powerpoint/2010/main" val="1183617191"/>
      </p:ext>
    </p:extLst>
  </p:cSld>
  <p:clrMapOvr>
    <a:masterClrMapping/>
  </p:clrMapOvr>
  <p:transition xmlns:p14="http://schemas.microsoft.com/office/powerpoint/2010/main">
    <p:zoom/>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2387595" y="27296"/>
            <a:ext cx="2864887" cy="369332"/>
          </a:xfrm>
          <a:prstGeom prst="rect">
            <a:avLst/>
          </a:prstGeom>
          <a:noFill/>
          <a:ln w="9525">
            <a:noFill/>
            <a:miter lim="800000"/>
            <a:headEnd/>
            <a:tailEnd/>
          </a:ln>
        </p:spPr>
        <p:txBody>
          <a:bodyPr wrap="none">
            <a:spAutoFit/>
          </a:bodyPr>
          <a:lstStyle/>
          <a:p>
            <a:r>
              <a:rPr lang="en-MY" sz="1800" b="1" dirty="0">
                <a:solidFill>
                  <a:schemeClr val="bg1"/>
                </a:solidFill>
                <a:latin typeface="Verdana" pitchFamily="34" charset="0"/>
              </a:rPr>
              <a:t>O&amp;M </a:t>
            </a:r>
            <a:r>
              <a:rPr lang="en-MY" sz="1800" b="1" dirty="0" smtClean="0">
                <a:solidFill>
                  <a:schemeClr val="bg1"/>
                </a:solidFill>
                <a:latin typeface="Verdana" pitchFamily="34" charset="0"/>
              </a:rPr>
              <a:t>- WORK ORDER</a:t>
            </a:r>
            <a:endParaRPr lang="en-MY" sz="1800" b="1" dirty="0">
              <a:solidFill>
                <a:schemeClr val="bg1"/>
              </a:solidFill>
              <a:latin typeface="Verdana"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760" y="518971"/>
            <a:ext cx="9649072" cy="5731703"/>
          </a:xfrm>
          <a:prstGeom prst="rect">
            <a:avLst/>
          </a:prstGeom>
        </p:spPr>
      </p:pic>
    </p:spTree>
    <p:extLst>
      <p:ext uri="{BB962C8B-B14F-4D97-AF65-F5344CB8AC3E}">
        <p14:creationId xmlns:p14="http://schemas.microsoft.com/office/powerpoint/2010/main" val="3313157667"/>
      </p:ext>
    </p:extLst>
  </p:cSld>
  <p:clrMapOvr>
    <a:masterClrMapping/>
  </p:clrMapOvr>
  <p:transition xmlns:p14="http://schemas.microsoft.com/office/powerpoint/2010/main">
    <p:zoom/>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2470958" y="0"/>
            <a:ext cx="4073175" cy="384721"/>
          </a:xfrm>
          <a:prstGeom prst="rect">
            <a:avLst/>
          </a:prstGeom>
          <a:noFill/>
          <a:ln w="9525">
            <a:noFill/>
            <a:miter lim="800000"/>
            <a:headEnd/>
            <a:tailEnd/>
          </a:ln>
        </p:spPr>
        <p:txBody>
          <a:bodyPr wrap="none">
            <a:spAutoFit/>
          </a:bodyPr>
          <a:lstStyle/>
          <a:p>
            <a:r>
              <a:rPr lang="en-MY" b="1" dirty="0">
                <a:solidFill>
                  <a:schemeClr val="bg1"/>
                </a:solidFill>
                <a:latin typeface="Verdana" pitchFamily="34" charset="0"/>
              </a:rPr>
              <a:t>O&amp;M </a:t>
            </a:r>
            <a:r>
              <a:rPr lang="en-MY" b="1" dirty="0" smtClean="0">
                <a:solidFill>
                  <a:schemeClr val="bg1"/>
                </a:solidFill>
                <a:latin typeface="Verdana" pitchFamily="34" charset="0"/>
              </a:rPr>
              <a:t>– ASSET MANAGEMENT</a:t>
            </a:r>
            <a:endParaRPr lang="en-MY" b="1" dirty="0">
              <a:solidFill>
                <a:schemeClr val="bg1"/>
              </a:solidFill>
              <a:latin typeface="Verdana" pitchFamily="34" charset="0"/>
            </a:endParaRPr>
          </a:p>
        </p:txBody>
      </p:sp>
      <p:pic>
        <p:nvPicPr>
          <p:cNvPr id="4" name="Picture 3"/>
          <p:cNvPicPr/>
          <p:nvPr/>
        </p:nvPicPr>
        <p:blipFill rotWithShape="1">
          <a:blip r:embed="rId2"/>
          <a:srcRect l="4773" t="11263" r="5702" b="7821"/>
          <a:stretch/>
        </p:blipFill>
        <p:spPr bwMode="auto">
          <a:xfrm>
            <a:off x="136765" y="508877"/>
            <a:ext cx="9663409" cy="572815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42055323"/>
      </p:ext>
    </p:extLst>
  </p:cSld>
  <p:clrMapOvr>
    <a:masterClrMapping/>
  </p:clrMapOvr>
  <p:transition xmlns:p14="http://schemas.microsoft.com/office/powerpoint/2010/main">
    <p:zoom/>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2387595" y="27296"/>
            <a:ext cx="4725974" cy="369332"/>
          </a:xfrm>
          <a:prstGeom prst="rect">
            <a:avLst/>
          </a:prstGeom>
          <a:noFill/>
          <a:ln w="9525">
            <a:noFill/>
            <a:miter lim="800000"/>
            <a:headEnd/>
            <a:tailEnd/>
          </a:ln>
        </p:spPr>
        <p:txBody>
          <a:bodyPr wrap="none">
            <a:spAutoFit/>
          </a:bodyPr>
          <a:lstStyle/>
          <a:p>
            <a:r>
              <a:rPr lang="en-MY" sz="1800" b="1" dirty="0">
                <a:solidFill>
                  <a:schemeClr val="bg1"/>
                </a:solidFill>
                <a:latin typeface="Verdana" pitchFamily="34" charset="0"/>
              </a:rPr>
              <a:t>O&amp;M </a:t>
            </a:r>
            <a:r>
              <a:rPr lang="en-MY" sz="1800" b="1" dirty="0" smtClean="0">
                <a:solidFill>
                  <a:schemeClr val="bg1"/>
                </a:solidFill>
                <a:latin typeface="Verdana" pitchFamily="34" charset="0"/>
              </a:rPr>
              <a:t>- </a:t>
            </a:r>
            <a:r>
              <a:rPr lang="en-MY" sz="1800" b="1" dirty="0">
                <a:solidFill>
                  <a:schemeClr val="bg1"/>
                </a:solidFill>
                <a:latin typeface="Verdana" pitchFamily="34" charset="0"/>
              </a:rPr>
              <a:t>PREVENTIVE </a:t>
            </a:r>
            <a:r>
              <a:rPr lang="en-MY" sz="1800" b="1" dirty="0" smtClean="0">
                <a:solidFill>
                  <a:schemeClr val="bg1"/>
                </a:solidFill>
                <a:latin typeface="Verdana" pitchFamily="34" charset="0"/>
              </a:rPr>
              <a:t>MAINTENANCE</a:t>
            </a:r>
            <a:endParaRPr lang="en-MY" sz="1800" b="1" dirty="0">
              <a:solidFill>
                <a:schemeClr val="bg1"/>
              </a:solidFill>
              <a:latin typeface="Verdana"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773" y="573206"/>
            <a:ext cx="9553434" cy="5568287"/>
          </a:xfrm>
          <a:prstGeom prst="rect">
            <a:avLst/>
          </a:prstGeom>
        </p:spPr>
      </p:pic>
    </p:spTree>
    <p:extLst>
      <p:ext uri="{BB962C8B-B14F-4D97-AF65-F5344CB8AC3E}">
        <p14:creationId xmlns:p14="http://schemas.microsoft.com/office/powerpoint/2010/main" val="2673426512"/>
      </p:ext>
    </p:extLst>
  </p:cSld>
  <p:clrMapOvr>
    <a:masterClrMapping/>
  </p:clrMapOvr>
  <p:transition xmlns:p14="http://schemas.microsoft.com/office/powerpoint/2010/main">
    <p:zoom/>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2"/>
          <p:cNvSpPr txBox="1">
            <a:spLocks noChangeArrowheads="1"/>
          </p:cNvSpPr>
          <p:nvPr/>
        </p:nvSpPr>
        <p:spPr bwMode="auto">
          <a:xfrm>
            <a:off x="891179" y="2328491"/>
            <a:ext cx="8369300" cy="1065605"/>
          </a:xfrm>
          <a:prstGeom prst="rect">
            <a:avLst/>
          </a:prstGeom>
          <a:noFill/>
          <a:ln w="9525">
            <a:noFill/>
            <a:miter lim="800000"/>
            <a:headEnd/>
            <a:tailEnd/>
          </a:ln>
        </p:spPr>
        <p:txBody>
          <a:bodyPr lIns="95555" tIns="47780" rIns="95555" bIns="47780">
            <a:spAutoFit/>
          </a:bodyPr>
          <a:lstStyle/>
          <a:p>
            <a:pPr algn="ctr" defTabSz="957263">
              <a:lnSpc>
                <a:spcPct val="95000"/>
              </a:lnSpc>
            </a:pPr>
            <a:endParaRPr lang="en-US" sz="3300" b="1" dirty="0">
              <a:solidFill>
                <a:srgbClr val="FF0000"/>
              </a:solidFill>
              <a:latin typeface="Verdana" pitchFamily="34" charset="0"/>
              <a:ea typeface="SimSun" pitchFamily="2" charset="-122"/>
            </a:endParaRPr>
          </a:p>
          <a:p>
            <a:pPr algn="ctr" defTabSz="957263">
              <a:lnSpc>
                <a:spcPct val="95000"/>
              </a:lnSpc>
            </a:pPr>
            <a:r>
              <a:rPr lang="en-US" sz="3300" b="1" dirty="0" smtClean="0">
                <a:solidFill>
                  <a:srgbClr val="0000CC"/>
                </a:solidFill>
                <a:latin typeface="Verdana" pitchFamily="34" charset="0"/>
                <a:ea typeface="SimSun" pitchFamily="2" charset="-122"/>
              </a:rPr>
              <a:t>INTRODUCTION</a:t>
            </a:r>
            <a:endParaRPr lang="en-US" sz="3300" b="1" i="1" dirty="0">
              <a:solidFill>
                <a:srgbClr val="0000CC"/>
              </a:solidFill>
              <a:latin typeface="Verdana" pitchFamily="34" charset="0"/>
              <a:ea typeface="SimSun" pitchFamily="2" charset="-122"/>
            </a:endParaRPr>
          </a:p>
        </p:txBody>
      </p:sp>
    </p:spTree>
  </p:cSld>
  <p:clrMapOvr>
    <a:masterClrMapping/>
  </p:clrMapOvr>
  <p:transition xmlns:p14="http://schemas.microsoft.com/office/powerpoint/2010/main">
    <p:zoom/>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2515870" y="0"/>
            <a:ext cx="2319866" cy="369332"/>
          </a:xfrm>
          <a:prstGeom prst="rect">
            <a:avLst/>
          </a:prstGeom>
          <a:noFill/>
          <a:ln w="9525">
            <a:noFill/>
            <a:miter lim="800000"/>
            <a:headEnd/>
            <a:tailEnd/>
          </a:ln>
        </p:spPr>
        <p:txBody>
          <a:bodyPr wrap="none">
            <a:spAutoFit/>
          </a:bodyPr>
          <a:lstStyle/>
          <a:p>
            <a:r>
              <a:rPr lang="en-MY" sz="1800" b="1" dirty="0" smtClean="0">
                <a:solidFill>
                  <a:schemeClr val="bg1"/>
                </a:solidFill>
                <a:latin typeface="Verdana" pitchFamily="34" charset="0"/>
              </a:rPr>
              <a:t>REPORT CENTRE</a:t>
            </a:r>
            <a:endParaRPr lang="en-MY" sz="1800" b="1" dirty="0">
              <a:solidFill>
                <a:schemeClr val="bg1"/>
              </a:solidFill>
              <a:latin typeface="Verdana"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124" y="512851"/>
            <a:ext cx="9635321" cy="5644312"/>
          </a:xfrm>
          <a:prstGeom prst="rect">
            <a:avLst/>
          </a:prstGeom>
        </p:spPr>
      </p:pic>
    </p:spTree>
    <p:extLst>
      <p:ext uri="{BB962C8B-B14F-4D97-AF65-F5344CB8AC3E}">
        <p14:creationId xmlns:p14="http://schemas.microsoft.com/office/powerpoint/2010/main" val="656461992"/>
      </p:ext>
    </p:extLst>
  </p:cSld>
  <p:clrMapOvr>
    <a:masterClrMapping/>
  </p:clrMapOvr>
  <p:transition xmlns:p14="http://schemas.microsoft.com/office/powerpoint/2010/main">
    <p:zoom/>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2"/>
          <p:cNvSpPr txBox="1">
            <a:spLocks noChangeArrowheads="1"/>
          </p:cNvSpPr>
          <p:nvPr/>
        </p:nvSpPr>
        <p:spPr bwMode="auto">
          <a:xfrm>
            <a:off x="891179" y="2328491"/>
            <a:ext cx="8369300" cy="1065605"/>
          </a:xfrm>
          <a:prstGeom prst="rect">
            <a:avLst/>
          </a:prstGeom>
          <a:noFill/>
          <a:ln w="9525">
            <a:noFill/>
            <a:miter lim="800000"/>
            <a:headEnd/>
            <a:tailEnd/>
          </a:ln>
        </p:spPr>
        <p:txBody>
          <a:bodyPr lIns="95555" tIns="47780" rIns="95555" bIns="47780">
            <a:spAutoFit/>
          </a:bodyPr>
          <a:lstStyle/>
          <a:p>
            <a:pPr algn="ctr" defTabSz="957263">
              <a:lnSpc>
                <a:spcPct val="95000"/>
              </a:lnSpc>
            </a:pPr>
            <a:endParaRPr lang="en-US" sz="3300" b="1" dirty="0">
              <a:solidFill>
                <a:srgbClr val="FF0000"/>
              </a:solidFill>
              <a:latin typeface="Verdana" pitchFamily="34" charset="0"/>
              <a:ea typeface="SimSun" pitchFamily="2" charset="-122"/>
            </a:endParaRPr>
          </a:p>
          <a:p>
            <a:pPr algn="ctr" defTabSz="957263">
              <a:lnSpc>
                <a:spcPct val="95000"/>
              </a:lnSpc>
            </a:pPr>
            <a:r>
              <a:rPr lang="en-US" sz="3300" b="1" dirty="0" smtClean="0">
                <a:solidFill>
                  <a:srgbClr val="0000CC"/>
                </a:solidFill>
                <a:latin typeface="Verdana" pitchFamily="34" charset="0"/>
                <a:ea typeface="SimSun" pitchFamily="2" charset="-122"/>
              </a:rPr>
              <a:t>CHALLENGES</a:t>
            </a:r>
            <a:endParaRPr lang="en-US" sz="3300" b="1" i="1" dirty="0">
              <a:solidFill>
                <a:srgbClr val="0000CC"/>
              </a:solidFill>
              <a:latin typeface="Verdana" pitchFamily="34" charset="0"/>
              <a:ea typeface="SimSun" pitchFamily="2" charset="-122"/>
            </a:endParaRPr>
          </a:p>
        </p:txBody>
      </p:sp>
    </p:spTree>
    <p:extLst>
      <p:ext uri="{BB962C8B-B14F-4D97-AF65-F5344CB8AC3E}">
        <p14:creationId xmlns:p14="http://schemas.microsoft.com/office/powerpoint/2010/main" val="3186405237"/>
      </p:ext>
    </p:extLst>
  </p:cSld>
  <p:clrMapOvr>
    <a:masterClrMapping/>
  </p:clrMapOvr>
  <p:transition xmlns:p14="http://schemas.microsoft.com/office/powerpoint/2010/main">
    <p:zoom/>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9"/>
          <p:cNvSpPr txBox="1">
            <a:spLocks noChangeArrowheads="1"/>
          </p:cNvSpPr>
          <p:nvPr/>
        </p:nvSpPr>
        <p:spPr bwMode="auto">
          <a:xfrm>
            <a:off x="693839" y="550782"/>
            <a:ext cx="7078482" cy="492443"/>
          </a:xfrm>
          <a:prstGeom prst="rect">
            <a:avLst/>
          </a:prstGeom>
          <a:noFill/>
          <a:ln w="9525">
            <a:noFill/>
            <a:miter lim="800000"/>
            <a:headEnd/>
            <a:tailEnd/>
          </a:ln>
        </p:spPr>
        <p:txBody>
          <a:bodyPr wrap="square">
            <a:spAutoFit/>
          </a:bodyPr>
          <a:lstStyle/>
          <a:p>
            <a:r>
              <a:rPr lang="en-GB" sz="2600" b="1" dirty="0" smtClean="0">
                <a:solidFill>
                  <a:srgbClr val="0000CC"/>
                </a:solidFill>
                <a:latin typeface="Verdana" pitchFamily="34" charset="0"/>
              </a:rPr>
              <a:t>CHALLENGES</a:t>
            </a:r>
            <a:endParaRPr lang="en-GB" sz="2600" b="1" dirty="0">
              <a:solidFill>
                <a:srgbClr val="0000CC"/>
              </a:solidFill>
              <a:latin typeface="Verdana" pitchFamily="34" charset="0"/>
            </a:endParaRPr>
          </a:p>
        </p:txBody>
      </p:sp>
      <p:sp>
        <p:nvSpPr>
          <p:cNvPr id="3" name="TextBox 2"/>
          <p:cNvSpPr txBox="1"/>
          <p:nvPr/>
        </p:nvSpPr>
        <p:spPr>
          <a:xfrm>
            <a:off x="693839" y="1178718"/>
            <a:ext cx="9050662" cy="6032421"/>
          </a:xfrm>
          <a:prstGeom prst="rect">
            <a:avLst/>
          </a:prstGeom>
          <a:noFill/>
        </p:spPr>
        <p:txBody>
          <a:bodyPr wrap="square" rtlCol="0">
            <a:spAutoFit/>
          </a:bodyPr>
          <a:lstStyle/>
          <a:p>
            <a:pPr marL="342900" indent="-342900">
              <a:buFont typeface="Wingdings" panose="05000000000000000000" pitchFamily="2" charset="2"/>
              <a:buChar char="Ø"/>
            </a:pPr>
            <a:r>
              <a:rPr lang="en-GB" sz="2400" dirty="0" smtClean="0">
                <a:latin typeface="Verdana" pitchFamily="34" charset="0"/>
                <a:ea typeface="Verdana" pitchFamily="34" charset="0"/>
                <a:cs typeface="Verdana" pitchFamily="34" charset="0"/>
              </a:rPr>
              <a:t>Understanding of KPI</a:t>
            </a:r>
          </a:p>
          <a:p>
            <a:pPr marL="342900" indent="-342900">
              <a:buFont typeface="Wingdings" panose="05000000000000000000" pitchFamily="2" charset="2"/>
              <a:buChar char="Ø"/>
            </a:pPr>
            <a:endParaRPr lang="en-GB" sz="2400" dirty="0" smtClean="0">
              <a:latin typeface="Verdana" pitchFamily="34" charset="0"/>
              <a:ea typeface="Verdana" pitchFamily="34" charset="0"/>
              <a:cs typeface="Verdana" pitchFamily="34" charset="0"/>
            </a:endParaRPr>
          </a:p>
          <a:p>
            <a:pPr marL="342900" indent="-342900">
              <a:buFont typeface="Wingdings" panose="05000000000000000000" pitchFamily="2" charset="2"/>
              <a:buChar char="Ø"/>
            </a:pPr>
            <a:r>
              <a:rPr lang="en-GB" sz="2400" dirty="0" smtClean="0">
                <a:latin typeface="Verdana" pitchFamily="34" charset="0"/>
                <a:ea typeface="Verdana" pitchFamily="34" charset="0"/>
                <a:cs typeface="Verdana" pitchFamily="34" charset="0"/>
              </a:rPr>
              <a:t>No proper guideline </a:t>
            </a:r>
          </a:p>
          <a:p>
            <a:pPr marL="342900" indent="-342900">
              <a:buFont typeface="Wingdings" panose="05000000000000000000" pitchFamily="2" charset="2"/>
              <a:buChar char="Ø"/>
            </a:pPr>
            <a:endParaRPr lang="en-GB" sz="2400" dirty="0" smtClean="0">
              <a:latin typeface="Verdana" pitchFamily="34" charset="0"/>
              <a:ea typeface="Verdana" pitchFamily="34" charset="0"/>
              <a:cs typeface="Verdana" pitchFamily="34" charset="0"/>
            </a:endParaRPr>
          </a:p>
          <a:p>
            <a:pPr marL="342900" indent="-342900">
              <a:buFont typeface="Wingdings" panose="05000000000000000000" pitchFamily="2" charset="2"/>
              <a:buChar char="Ø"/>
            </a:pPr>
            <a:r>
              <a:rPr lang="en-GB" sz="2400" dirty="0" smtClean="0">
                <a:latin typeface="Verdana" pitchFamily="34" charset="0"/>
                <a:ea typeface="Verdana" pitchFamily="34" charset="0"/>
                <a:cs typeface="Verdana" pitchFamily="34" charset="0"/>
              </a:rPr>
              <a:t>Technical boundaries</a:t>
            </a:r>
          </a:p>
          <a:p>
            <a:pPr marL="342900" indent="-342900">
              <a:buFont typeface="Wingdings" panose="05000000000000000000" pitchFamily="2" charset="2"/>
              <a:buChar char="Ø"/>
            </a:pPr>
            <a:endParaRPr lang="en-GB" sz="2400" dirty="0">
              <a:latin typeface="Verdana" pitchFamily="34" charset="0"/>
              <a:ea typeface="Verdana" pitchFamily="34" charset="0"/>
              <a:cs typeface="Verdana" pitchFamily="34" charset="0"/>
            </a:endParaRPr>
          </a:p>
          <a:p>
            <a:pPr marL="342900" indent="-342900">
              <a:buFont typeface="Wingdings" panose="05000000000000000000" pitchFamily="2" charset="2"/>
              <a:buChar char="Ø"/>
            </a:pPr>
            <a:r>
              <a:rPr lang="en-GB" sz="2400" dirty="0" smtClean="0">
                <a:latin typeface="Verdana" pitchFamily="34" charset="0"/>
                <a:ea typeface="Verdana" pitchFamily="34" charset="0"/>
                <a:cs typeface="Verdana" pitchFamily="34" charset="0"/>
              </a:rPr>
              <a:t>Increase of usage of the facility</a:t>
            </a:r>
          </a:p>
          <a:p>
            <a:pPr marL="342900" indent="-342900">
              <a:buFont typeface="Wingdings" panose="05000000000000000000" pitchFamily="2" charset="2"/>
              <a:buChar char="Ø"/>
            </a:pPr>
            <a:endParaRPr lang="en-GB" sz="2400" dirty="0">
              <a:latin typeface="Verdana" pitchFamily="34" charset="0"/>
              <a:ea typeface="Verdana" pitchFamily="34" charset="0"/>
              <a:cs typeface="Verdana" pitchFamily="34" charset="0"/>
            </a:endParaRPr>
          </a:p>
          <a:p>
            <a:pPr marL="342900" indent="-342900">
              <a:buFont typeface="Wingdings" panose="05000000000000000000" pitchFamily="2" charset="2"/>
              <a:buChar char="Ø"/>
            </a:pPr>
            <a:r>
              <a:rPr lang="en-GB" sz="2400" dirty="0" smtClean="0">
                <a:latin typeface="Verdana" pitchFamily="34" charset="0"/>
                <a:ea typeface="Verdana" pitchFamily="34" charset="0"/>
                <a:cs typeface="Verdana" pitchFamily="34" charset="0"/>
              </a:rPr>
              <a:t>Competency of staff</a:t>
            </a:r>
          </a:p>
          <a:p>
            <a:pPr marL="342900" indent="-342900">
              <a:buFont typeface="Wingdings" panose="05000000000000000000" pitchFamily="2" charset="2"/>
              <a:buChar char="Ø"/>
            </a:pPr>
            <a:endParaRPr lang="en-GB" sz="2400" dirty="0">
              <a:latin typeface="Verdana" pitchFamily="34" charset="0"/>
              <a:ea typeface="Verdana" pitchFamily="34" charset="0"/>
              <a:cs typeface="Verdana" pitchFamily="34" charset="0"/>
            </a:endParaRPr>
          </a:p>
          <a:p>
            <a:pPr marL="342900" indent="-342900">
              <a:buFont typeface="Wingdings" panose="05000000000000000000" pitchFamily="2" charset="2"/>
              <a:buChar char="Ø"/>
            </a:pPr>
            <a:r>
              <a:rPr lang="en-GB" sz="2400" dirty="0" smtClean="0">
                <a:latin typeface="Verdana" pitchFamily="34" charset="0"/>
                <a:ea typeface="Verdana" pitchFamily="34" charset="0"/>
                <a:cs typeface="Verdana" pitchFamily="34" charset="0"/>
              </a:rPr>
              <a:t>Other reasons</a:t>
            </a:r>
          </a:p>
          <a:p>
            <a:endParaRPr lang="en-GB" sz="2400" dirty="0">
              <a:latin typeface="Verdana" pitchFamily="34" charset="0"/>
              <a:ea typeface="Verdana" pitchFamily="34" charset="0"/>
              <a:cs typeface="Verdana" pitchFamily="34" charset="0"/>
            </a:endParaRPr>
          </a:p>
          <a:p>
            <a:r>
              <a:rPr lang="en-MY" sz="2000" b="1" i="1" dirty="0" smtClean="0"/>
              <a:t>“Not </a:t>
            </a:r>
            <a:r>
              <a:rPr lang="en-MY" sz="2000" b="1" i="1" dirty="0"/>
              <a:t>everything that can be counted counts, and not everything that counts, can be counted</a:t>
            </a:r>
            <a:r>
              <a:rPr lang="en-MY" sz="2000" b="1" i="1" dirty="0" smtClean="0"/>
              <a:t>.”</a:t>
            </a:r>
            <a:endParaRPr lang="en-MY" sz="2000" dirty="0"/>
          </a:p>
          <a:p>
            <a:endParaRPr lang="en-GB" sz="2000" dirty="0" smtClean="0">
              <a:latin typeface="Verdana" pitchFamily="34" charset="0"/>
              <a:ea typeface="Verdana" pitchFamily="34" charset="0"/>
              <a:cs typeface="Verdana" pitchFamily="34" charset="0"/>
            </a:endParaRPr>
          </a:p>
          <a:p>
            <a:endParaRPr lang="en-GB" sz="2000" dirty="0" smtClean="0">
              <a:latin typeface="Verdana" pitchFamily="34" charset="0"/>
              <a:ea typeface="Verdana" pitchFamily="34" charset="0"/>
              <a:cs typeface="Verdana" pitchFamily="34" charset="0"/>
            </a:endParaRPr>
          </a:p>
          <a:p>
            <a:endParaRPr lang="en-GB" sz="2000" dirty="0" smtClean="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849773291"/>
      </p:ext>
    </p:extLst>
  </p:cSld>
  <p:clrMapOvr>
    <a:masterClrMapping/>
  </p:clrMapOvr>
  <p:transition xmlns:p14="http://schemas.microsoft.com/office/powerpoint/2010/main">
    <p:zoom/>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2"/>
          <p:cNvSpPr txBox="1">
            <a:spLocks noChangeArrowheads="1"/>
          </p:cNvSpPr>
          <p:nvPr/>
        </p:nvSpPr>
        <p:spPr bwMode="auto">
          <a:xfrm>
            <a:off x="891179" y="2328491"/>
            <a:ext cx="8369300" cy="1065605"/>
          </a:xfrm>
          <a:prstGeom prst="rect">
            <a:avLst/>
          </a:prstGeom>
          <a:noFill/>
          <a:ln w="9525">
            <a:noFill/>
            <a:miter lim="800000"/>
            <a:headEnd/>
            <a:tailEnd/>
          </a:ln>
        </p:spPr>
        <p:txBody>
          <a:bodyPr lIns="95555" tIns="47780" rIns="95555" bIns="47780">
            <a:spAutoFit/>
          </a:bodyPr>
          <a:lstStyle/>
          <a:p>
            <a:pPr algn="ctr" defTabSz="957263">
              <a:lnSpc>
                <a:spcPct val="95000"/>
              </a:lnSpc>
            </a:pPr>
            <a:endParaRPr lang="en-US" sz="3300" b="1" dirty="0">
              <a:solidFill>
                <a:srgbClr val="FF0000"/>
              </a:solidFill>
              <a:latin typeface="Verdana" pitchFamily="34" charset="0"/>
              <a:ea typeface="SimSun" pitchFamily="2" charset="-122"/>
            </a:endParaRPr>
          </a:p>
          <a:p>
            <a:pPr algn="ctr" defTabSz="957263">
              <a:lnSpc>
                <a:spcPct val="95000"/>
              </a:lnSpc>
            </a:pPr>
            <a:r>
              <a:rPr lang="en-US" sz="3300" b="1" dirty="0" smtClean="0">
                <a:solidFill>
                  <a:srgbClr val="0000CC"/>
                </a:solidFill>
                <a:latin typeface="Verdana" pitchFamily="34" charset="0"/>
                <a:ea typeface="SimSun" pitchFamily="2" charset="-122"/>
              </a:rPr>
              <a:t>CONCLUSION</a:t>
            </a:r>
            <a:endParaRPr lang="en-US" sz="3300" b="1" i="1" dirty="0">
              <a:solidFill>
                <a:srgbClr val="0000CC"/>
              </a:solidFill>
              <a:latin typeface="Verdana" pitchFamily="34" charset="0"/>
              <a:ea typeface="SimSun" pitchFamily="2" charset="-122"/>
            </a:endParaRPr>
          </a:p>
        </p:txBody>
      </p:sp>
    </p:spTree>
    <p:extLst>
      <p:ext uri="{BB962C8B-B14F-4D97-AF65-F5344CB8AC3E}">
        <p14:creationId xmlns:p14="http://schemas.microsoft.com/office/powerpoint/2010/main" val="1819711995"/>
      </p:ext>
    </p:extLst>
  </p:cSld>
  <p:clrMapOvr>
    <a:masterClrMapping/>
  </p:clrMapOvr>
  <p:transition xmlns:p14="http://schemas.microsoft.com/office/powerpoint/2010/main">
    <p:zoom/>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9"/>
          <p:cNvSpPr txBox="1">
            <a:spLocks noChangeArrowheads="1"/>
          </p:cNvSpPr>
          <p:nvPr/>
        </p:nvSpPr>
        <p:spPr bwMode="auto">
          <a:xfrm>
            <a:off x="412495" y="550782"/>
            <a:ext cx="7078482" cy="492443"/>
          </a:xfrm>
          <a:prstGeom prst="rect">
            <a:avLst/>
          </a:prstGeom>
          <a:noFill/>
          <a:ln w="9525">
            <a:noFill/>
            <a:miter lim="800000"/>
            <a:headEnd/>
            <a:tailEnd/>
          </a:ln>
        </p:spPr>
        <p:txBody>
          <a:bodyPr wrap="square">
            <a:spAutoFit/>
          </a:bodyPr>
          <a:lstStyle/>
          <a:p>
            <a:r>
              <a:rPr lang="en-GB" sz="2600" b="1" dirty="0" smtClean="0">
                <a:solidFill>
                  <a:srgbClr val="0000CC"/>
                </a:solidFill>
                <a:latin typeface="Verdana" pitchFamily="34" charset="0"/>
              </a:rPr>
              <a:t>CONCLUSION</a:t>
            </a:r>
            <a:endParaRPr lang="en-GB" sz="2600" b="1" dirty="0">
              <a:solidFill>
                <a:srgbClr val="0000CC"/>
              </a:solidFill>
              <a:latin typeface="Verdana" pitchFamily="34" charset="0"/>
            </a:endParaRPr>
          </a:p>
        </p:txBody>
      </p:sp>
      <p:sp>
        <p:nvSpPr>
          <p:cNvPr id="3" name="TextBox 2"/>
          <p:cNvSpPr txBox="1"/>
          <p:nvPr/>
        </p:nvSpPr>
        <p:spPr>
          <a:xfrm>
            <a:off x="432082" y="1148574"/>
            <a:ext cx="9063613" cy="5324535"/>
          </a:xfrm>
          <a:prstGeom prst="rect">
            <a:avLst/>
          </a:prstGeom>
          <a:noFill/>
        </p:spPr>
        <p:txBody>
          <a:bodyPr wrap="square" rtlCol="0">
            <a:spAutoFit/>
          </a:bodyPr>
          <a:lstStyle/>
          <a:p>
            <a:pPr marL="342900" indent="-342900" algn="just">
              <a:buFont typeface="Wingdings" panose="05000000000000000000" pitchFamily="2" charset="2"/>
              <a:buChar char="Ø"/>
            </a:pPr>
            <a:r>
              <a:rPr lang="en-GB" sz="2000" dirty="0" smtClean="0">
                <a:latin typeface="Verdana" pitchFamily="34" charset="0"/>
                <a:ea typeface="Verdana" pitchFamily="34" charset="0"/>
                <a:cs typeface="Verdana" pitchFamily="34" charset="0"/>
              </a:rPr>
              <a:t>Facility Performance Management is vital in todays FM contracts as performance-based </a:t>
            </a:r>
            <a:r>
              <a:rPr lang="en-GB" sz="2000" dirty="0">
                <a:latin typeface="Verdana" pitchFamily="34" charset="0"/>
                <a:ea typeface="Verdana" pitchFamily="34" charset="0"/>
                <a:cs typeface="Verdana" pitchFamily="34" charset="0"/>
              </a:rPr>
              <a:t>c</a:t>
            </a:r>
            <a:r>
              <a:rPr lang="en-GB" sz="2000" dirty="0" smtClean="0">
                <a:latin typeface="Verdana" pitchFamily="34" charset="0"/>
                <a:ea typeface="Verdana" pitchFamily="34" charset="0"/>
                <a:cs typeface="Verdana" pitchFamily="34" charset="0"/>
              </a:rPr>
              <a:t>ontracting is the way forward worldwide.</a:t>
            </a:r>
          </a:p>
          <a:p>
            <a:pPr marL="342900" indent="-342900" algn="just">
              <a:buFont typeface="Wingdings" panose="05000000000000000000" pitchFamily="2" charset="2"/>
              <a:buChar char="Ø"/>
            </a:pPr>
            <a:endParaRPr lang="en-GB" sz="2000" dirty="0" smtClean="0">
              <a:latin typeface="Verdana" pitchFamily="34" charset="0"/>
              <a:ea typeface="Verdana" pitchFamily="34" charset="0"/>
              <a:cs typeface="Verdana" pitchFamily="34" charset="0"/>
            </a:endParaRPr>
          </a:p>
          <a:p>
            <a:pPr marL="342900" indent="-342900" algn="just">
              <a:buFont typeface="Wingdings" panose="05000000000000000000" pitchFamily="2" charset="2"/>
              <a:buChar char="Ø"/>
            </a:pPr>
            <a:r>
              <a:rPr lang="en-GB" sz="2000" dirty="0" smtClean="0">
                <a:latin typeface="Verdana" pitchFamily="34" charset="0"/>
                <a:ea typeface="Verdana" pitchFamily="34" charset="0"/>
                <a:cs typeface="Verdana" pitchFamily="34" charset="0"/>
              </a:rPr>
              <a:t>As such, awareness, policy and guidelines, standards and competency development of </a:t>
            </a:r>
            <a:r>
              <a:rPr lang="en-GB" sz="2000" dirty="0">
                <a:latin typeface="Verdana" pitchFamily="34" charset="0"/>
                <a:ea typeface="Verdana" pitchFamily="34" charset="0"/>
                <a:cs typeface="Verdana" pitchFamily="34" charset="0"/>
              </a:rPr>
              <a:t>the Facility Performance Management </a:t>
            </a:r>
            <a:r>
              <a:rPr lang="en-GB" sz="2000" dirty="0" smtClean="0">
                <a:latin typeface="Verdana" pitchFamily="34" charset="0"/>
                <a:ea typeface="Verdana" pitchFamily="34" charset="0"/>
                <a:cs typeface="Verdana" pitchFamily="34" charset="0"/>
              </a:rPr>
              <a:t>are important for the FM industry, both in private and public sectors, as well as to the contractors and clients.</a:t>
            </a:r>
          </a:p>
          <a:p>
            <a:pPr marL="342900" indent="-342900" algn="just">
              <a:buFont typeface="Wingdings" panose="05000000000000000000" pitchFamily="2" charset="2"/>
              <a:buChar char="Ø"/>
            </a:pPr>
            <a:endParaRPr lang="en-GB" sz="2000" dirty="0" smtClean="0">
              <a:latin typeface="Verdana" pitchFamily="34" charset="0"/>
              <a:ea typeface="Verdana" pitchFamily="34" charset="0"/>
              <a:cs typeface="Verdana" pitchFamily="34" charset="0"/>
            </a:endParaRPr>
          </a:p>
          <a:p>
            <a:pPr marL="342900" indent="-342900" algn="just">
              <a:buFont typeface="Wingdings" panose="05000000000000000000" pitchFamily="2" charset="2"/>
              <a:buChar char="Ø"/>
            </a:pPr>
            <a:r>
              <a:rPr lang="en-GB" sz="2000" dirty="0" smtClean="0">
                <a:latin typeface="Verdana" pitchFamily="34" charset="0"/>
                <a:ea typeface="Verdana" pitchFamily="34" charset="0"/>
                <a:cs typeface="Verdana" pitchFamily="34" charset="0"/>
              </a:rPr>
              <a:t>Best practice benchmarking </a:t>
            </a:r>
            <a:r>
              <a:rPr lang="en-GB" sz="2000" dirty="0">
                <a:latin typeface="Verdana" pitchFamily="34" charset="0"/>
                <a:ea typeface="Verdana" pitchFamily="34" charset="0"/>
                <a:cs typeface="Verdana" pitchFamily="34" charset="0"/>
              </a:rPr>
              <a:t>globally </a:t>
            </a:r>
            <a:r>
              <a:rPr lang="en-GB" sz="2000" dirty="0" smtClean="0">
                <a:latin typeface="Verdana" pitchFamily="34" charset="0"/>
                <a:ea typeface="Verdana" pitchFamily="34" charset="0"/>
                <a:cs typeface="Verdana" pitchFamily="34" charset="0"/>
              </a:rPr>
              <a:t>on Facility </a:t>
            </a:r>
            <a:r>
              <a:rPr lang="en-GB" sz="2000" dirty="0">
                <a:latin typeface="Verdana" pitchFamily="34" charset="0"/>
                <a:ea typeface="Verdana" pitchFamily="34" charset="0"/>
                <a:cs typeface="Verdana" pitchFamily="34" charset="0"/>
              </a:rPr>
              <a:t>Performance Management can </a:t>
            </a:r>
            <a:r>
              <a:rPr lang="en-GB" sz="2000" dirty="0" smtClean="0">
                <a:latin typeface="Verdana" pitchFamily="34" charset="0"/>
                <a:ea typeface="Verdana" pitchFamily="34" charset="0"/>
                <a:cs typeface="Verdana" pitchFamily="34" charset="0"/>
              </a:rPr>
              <a:t>help guide the development of the similar practice in Malaysia.</a:t>
            </a:r>
          </a:p>
          <a:p>
            <a:pPr marL="342900" indent="-342900" algn="just">
              <a:buFont typeface="Wingdings" panose="05000000000000000000" pitchFamily="2" charset="2"/>
              <a:buChar char="Ø"/>
            </a:pPr>
            <a:endParaRPr lang="en-GB" sz="2000" dirty="0">
              <a:latin typeface="Verdana" pitchFamily="34" charset="0"/>
              <a:ea typeface="Verdana" pitchFamily="34" charset="0"/>
              <a:cs typeface="Verdana" pitchFamily="34" charset="0"/>
            </a:endParaRPr>
          </a:p>
          <a:p>
            <a:pPr marL="342900" indent="-342900" algn="just">
              <a:buFont typeface="Wingdings" panose="05000000000000000000" pitchFamily="2" charset="2"/>
              <a:buChar char="Ø"/>
            </a:pPr>
            <a:r>
              <a:rPr lang="en-GB" sz="2000" dirty="0" smtClean="0">
                <a:latin typeface="Verdana" pitchFamily="34" charset="0"/>
                <a:ea typeface="Verdana" pitchFamily="34" charset="0"/>
                <a:cs typeface="Verdana" pitchFamily="34" charset="0"/>
              </a:rPr>
              <a:t>Leveraging on the ever-growing ICT technology would provide the right synergy for effective </a:t>
            </a:r>
            <a:r>
              <a:rPr lang="en-GB" sz="2000" dirty="0">
                <a:latin typeface="Verdana" pitchFamily="34" charset="0"/>
                <a:ea typeface="Verdana" pitchFamily="34" charset="0"/>
                <a:cs typeface="Verdana" pitchFamily="34" charset="0"/>
              </a:rPr>
              <a:t>Facility Performance </a:t>
            </a:r>
            <a:r>
              <a:rPr lang="en-GB" sz="2000" dirty="0" smtClean="0">
                <a:latin typeface="Verdana" pitchFamily="34" charset="0"/>
                <a:ea typeface="Verdana" pitchFamily="34" charset="0"/>
                <a:cs typeface="Verdana" pitchFamily="34" charset="0"/>
              </a:rPr>
              <a:t>Management, hence the importance of the </a:t>
            </a:r>
            <a:r>
              <a:rPr lang="en-GB" sz="2000" dirty="0">
                <a:latin typeface="Verdana" pitchFamily="34" charset="0"/>
                <a:ea typeface="Verdana" pitchFamily="34" charset="0"/>
                <a:cs typeface="Verdana" pitchFamily="34" charset="0"/>
              </a:rPr>
              <a:t>Facility Performance </a:t>
            </a:r>
            <a:r>
              <a:rPr lang="en-GB" sz="2000" dirty="0" smtClean="0">
                <a:latin typeface="Verdana" pitchFamily="34" charset="0"/>
                <a:ea typeface="Verdana" pitchFamily="34" charset="0"/>
                <a:cs typeface="Verdana" pitchFamily="34" charset="0"/>
              </a:rPr>
              <a:t>Management System (FPMS).</a:t>
            </a:r>
            <a:endParaRPr lang="en-GB" sz="2000" dirty="0">
              <a:latin typeface="Verdana" pitchFamily="34" charset="0"/>
              <a:ea typeface="Verdana" pitchFamily="34" charset="0"/>
              <a:cs typeface="Verdana" pitchFamily="34" charset="0"/>
            </a:endParaRPr>
          </a:p>
          <a:p>
            <a:pPr algn="just"/>
            <a:endParaRPr lang="en-GB" sz="2000" dirty="0" smtClean="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889545925"/>
      </p:ext>
    </p:extLst>
  </p:cSld>
  <p:clrMapOvr>
    <a:masterClrMapping/>
  </p:clrMapOvr>
  <p:transition xmlns:p14="http://schemas.microsoft.com/office/powerpoint/2010/main">
    <p:zoom/>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905999" cy="6858000"/>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55703" y="3798913"/>
            <a:ext cx="8358288" cy="2893100"/>
          </a:xfrm>
          <a:prstGeom prst="rect">
            <a:avLst/>
          </a:prstGeom>
          <a:noFill/>
        </p:spPr>
        <p:txBody>
          <a:bodyPr wrap="square" rtlCol="0">
            <a:spAutoFit/>
          </a:bodyPr>
          <a:lstStyle/>
          <a:p>
            <a:r>
              <a:rPr lang="en-US" sz="1300" b="1" dirty="0" smtClean="0">
                <a:latin typeface="Cambria" panose="02040503050406030204" pitchFamily="18" charset="0"/>
              </a:rPr>
              <a:t>Corporate Office MALAYSIA :</a:t>
            </a:r>
          </a:p>
          <a:p>
            <a:r>
              <a:rPr lang="en-US" sz="1300" dirty="0" smtClean="0">
                <a:latin typeface="Cambria" panose="02040503050406030204" pitchFamily="18" charset="0"/>
              </a:rPr>
              <a:t>3, </a:t>
            </a:r>
            <a:r>
              <a:rPr lang="en-US" sz="1300" dirty="0" err="1" smtClean="0">
                <a:latin typeface="Cambria" panose="02040503050406030204" pitchFamily="18" charset="0"/>
              </a:rPr>
              <a:t>Jalan</a:t>
            </a:r>
            <a:r>
              <a:rPr lang="en-US" sz="1300" dirty="0" smtClean="0">
                <a:latin typeface="Cambria" panose="02040503050406030204" pitchFamily="18" charset="0"/>
              </a:rPr>
              <a:t> 222, </a:t>
            </a:r>
            <a:r>
              <a:rPr lang="en-US" sz="1300" dirty="0" err="1" smtClean="0">
                <a:latin typeface="Cambria" panose="02040503050406030204" pitchFamily="18" charset="0"/>
              </a:rPr>
              <a:t>Petaling</a:t>
            </a:r>
            <a:r>
              <a:rPr lang="en-US" sz="1300" dirty="0" smtClean="0">
                <a:latin typeface="Cambria" panose="02040503050406030204" pitchFamily="18" charset="0"/>
              </a:rPr>
              <a:t> Jaya 46100, Selangor, Malaysia</a:t>
            </a:r>
          </a:p>
          <a:p>
            <a:r>
              <a:rPr lang="en-US" sz="1300" dirty="0" smtClean="0">
                <a:latin typeface="Cambria" panose="02040503050406030204" pitchFamily="18" charset="0"/>
              </a:rPr>
              <a:t>T. +6 03 7957 8890  F. +6 03 7957 0931</a:t>
            </a:r>
          </a:p>
          <a:p>
            <a:endParaRPr lang="en-US" sz="1300" dirty="0" smtClean="0">
              <a:latin typeface="Cambria" panose="02040503050406030204" pitchFamily="18" charset="0"/>
            </a:endParaRPr>
          </a:p>
          <a:p>
            <a:r>
              <a:rPr lang="en-US" sz="1300" b="1" dirty="0" smtClean="0">
                <a:latin typeface="Cambria" panose="02040503050406030204" pitchFamily="18" charset="0"/>
              </a:rPr>
              <a:t>Operations Office MALAYSIA :</a:t>
            </a:r>
          </a:p>
          <a:p>
            <a:r>
              <a:rPr lang="en-US" sz="1300" dirty="0" smtClean="0">
                <a:latin typeface="Cambria" panose="02040503050406030204" pitchFamily="18" charset="0"/>
              </a:rPr>
              <a:t>Level 4, North Wing, </a:t>
            </a:r>
            <a:r>
              <a:rPr lang="en-US" sz="1300" dirty="0" err="1" smtClean="0">
                <a:latin typeface="Cambria" panose="02040503050406030204" pitchFamily="18" charset="0"/>
              </a:rPr>
              <a:t>Bangunan</a:t>
            </a:r>
            <a:r>
              <a:rPr lang="en-US" sz="1300" dirty="0" smtClean="0">
                <a:latin typeface="Cambria" panose="02040503050406030204" pitchFamily="18" charset="0"/>
              </a:rPr>
              <a:t> Sultan Iskandar</a:t>
            </a:r>
          </a:p>
          <a:p>
            <a:r>
              <a:rPr lang="en-US" sz="1300" dirty="0" err="1" smtClean="0">
                <a:latin typeface="Cambria" panose="02040503050406030204" pitchFamily="18" charset="0"/>
              </a:rPr>
              <a:t>Jalan</a:t>
            </a:r>
            <a:r>
              <a:rPr lang="en-US" sz="1300" dirty="0" smtClean="0">
                <a:latin typeface="Cambria" panose="02040503050406030204" pitchFamily="18" charset="0"/>
              </a:rPr>
              <a:t> </a:t>
            </a:r>
            <a:r>
              <a:rPr lang="en-US" sz="1300" dirty="0" err="1" smtClean="0">
                <a:latin typeface="Cambria" panose="02040503050406030204" pitchFamily="18" charset="0"/>
              </a:rPr>
              <a:t>Lingkaran</a:t>
            </a:r>
            <a:r>
              <a:rPr lang="en-US" sz="1300" dirty="0" smtClean="0">
                <a:latin typeface="Cambria" panose="02040503050406030204" pitchFamily="18" charset="0"/>
              </a:rPr>
              <a:t> </a:t>
            </a:r>
            <a:r>
              <a:rPr lang="en-US" sz="1300" dirty="0" err="1" smtClean="0">
                <a:latin typeface="Cambria" panose="02040503050406030204" pitchFamily="18" charset="0"/>
              </a:rPr>
              <a:t>Dalam</a:t>
            </a:r>
            <a:r>
              <a:rPr lang="en-US" sz="1300" dirty="0" smtClean="0">
                <a:latin typeface="Cambria" panose="02040503050406030204" pitchFamily="18" charset="0"/>
              </a:rPr>
              <a:t>, 80300 Johor </a:t>
            </a:r>
            <a:r>
              <a:rPr lang="en-US" sz="1300" dirty="0" err="1" smtClean="0">
                <a:latin typeface="Cambria" panose="02040503050406030204" pitchFamily="18" charset="0"/>
              </a:rPr>
              <a:t>Bahru</a:t>
            </a:r>
            <a:r>
              <a:rPr lang="en-US" sz="1300" dirty="0" smtClean="0">
                <a:latin typeface="Cambria" panose="02040503050406030204" pitchFamily="18" charset="0"/>
              </a:rPr>
              <a:t>, Johor, Malaysia</a:t>
            </a:r>
          </a:p>
          <a:p>
            <a:r>
              <a:rPr lang="en-US" sz="1300" dirty="0" smtClean="0">
                <a:latin typeface="Cambria" panose="02040503050406030204" pitchFamily="18" charset="0"/>
              </a:rPr>
              <a:t>T. +6 07 218 8181  F. +6 07 226 8010</a:t>
            </a:r>
          </a:p>
          <a:p>
            <a:endParaRPr lang="en-US" sz="1300" dirty="0" smtClean="0">
              <a:latin typeface="Cambria" panose="02040503050406030204" pitchFamily="18" charset="0"/>
            </a:endParaRPr>
          </a:p>
          <a:p>
            <a:r>
              <a:rPr lang="en-US" sz="1300" b="1" dirty="0" smtClean="0">
                <a:latin typeface="Cambria" panose="02040503050406030204" pitchFamily="18" charset="0"/>
              </a:rPr>
              <a:t>Operations Office KINGDOM OF SAUDI ARABIA :</a:t>
            </a:r>
          </a:p>
          <a:p>
            <a:r>
              <a:rPr lang="en-US" sz="1300" dirty="0" smtClean="0">
                <a:solidFill>
                  <a:srgbClr val="000000"/>
                </a:solidFill>
                <a:latin typeface="Cambria" panose="02040503050406030204" pitchFamily="18" charset="0"/>
              </a:rPr>
              <a:t>Level P4, </a:t>
            </a:r>
            <a:r>
              <a:rPr lang="en-US" sz="1300" dirty="0" err="1" smtClean="0">
                <a:solidFill>
                  <a:srgbClr val="000000"/>
                </a:solidFill>
                <a:latin typeface="Cambria" panose="02040503050406030204" pitchFamily="18" charset="0"/>
              </a:rPr>
              <a:t>Abraj</a:t>
            </a:r>
            <a:r>
              <a:rPr lang="en-US" sz="1300" dirty="0" smtClean="0">
                <a:solidFill>
                  <a:srgbClr val="000000"/>
                </a:solidFill>
                <a:latin typeface="Cambria" panose="02040503050406030204" pitchFamily="18" charset="0"/>
              </a:rPr>
              <a:t> Al Bait Towers</a:t>
            </a:r>
          </a:p>
          <a:p>
            <a:r>
              <a:rPr lang="en-US" sz="1300" dirty="0" smtClean="0">
                <a:solidFill>
                  <a:srgbClr val="000000"/>
                </a:solidFill>
                <a:latin typeface="Cambria" panose="02040503050406030204" pitchFamily="18" charset="0"/>
              </a:rPr>
              <a:t>Development of King Abdul Aziz Endowment</a:t>
            </a:r>
          </a:p>
          <a:p>
            <a:r>
              <a:rPr lang="en-US" sz="1300" dirty="0" err="1" smtClean="0">
                <a:solidFill>
                  <a:srgbClr val="000000"/>
                </a:solidFill>
                <a:latin typeface="Cambria" panose="02040503050406030204" pitchFamily="18" charset="0"/>
              </a:rPr>
              <a:t>Makkah</a:t>
            </a:r>
            <a:r>
              <a:rPr lang="en-US" sz="1300" dirty="0" smtClean="0">
                <a:solidFill>
                  <a:srgbClr val="000000"/>
                </a:solidFill>
                <a:latin typeface="Cambria" panose="02040503050406030204" pitchFamily="18" charset="0"/>
              </a:rPr>
              <a:t>, Kingdom of Saudi Arabia</a:t>
            </a:r>
          </a:p>
          <a:p>
            <a:r>
              <a:rPr lang="en-US" sz="1300" dirty="0" smtClean="0">
                <a:solidFill>
                  <a:srgbClr val="000000"/>
                </a:solidFill>
                <a:latin typeface="Cambria" panose="02040503050406030204" pitchFamily="18" charset="0"/>
              </a:rPr>
              <a:t>T. + 966 12 571 9191 F. + 966 12 571 8428</a:t>
            </a:r>
            <a:endParaRPr lang="en-US" sz="1300" dirty="0">
              <a:solidFill>
                <a:srgbClr val="000000"/>
              </a:solidFill>
              <a:latin typeface="Cambria" panose="02040503050406030204" pitchFamily="18" charset="0"/>
            </a:endParaRPr>
          </a:p>
        </p:txBody>
      </p:sp>
      <p:sp>
        <p:nvSpPr>
          <p:cNvPr id="7" name="Text Box 7"/>
          <p:cNvSpPr txBox="1">
            <a:spLocks noChangeArrowheads="1"/>
          </p:cNvSpPr>
          <p:nvPr/>
        </p:nvSpPr>
        <p:spPr bwMode="auto">
          <a:xfrm>
            <a:off x="0" y="1759574"/>
            <a:ext cx="9905999" cy="1661993"/>
          </a:xfrm>
          <a:prstGeom prst="rect">
            <a:avLst/>
          </a:prstGeom>
          <a:noFill/>
          <a:ln w="9525">
            <a:noFill/>
            <a:miter lim="800000"/>
            <a:headEnd/>
            <a:tailEnd/>
          </a:ln>
          <a:effectLst/>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eaLnBrk="1" hangingPunct="1">
              <a:defRPr/>
            </a:pPr>
            <a:r>
              <a:rPr lang="en-US" sz="5200" b="1" i="1" dirty="0" err="1" smtClean="0">
                <a:ln/>
                <a:solidFill>
                  <a:srgbClr val="FF0000"/>
                </a:solidFill>
                <a:effectLst>
                  <a:outerShdw blurRad="38100" dist="38100" dir="2700000" algn="tl">
                    <a:srgbClr val="000000">
                      <a:alpha val="43137"/>
                    </a:srgbClr>
                  </a:outerShdw>
                  <a:reflection blurRad="6350" stA="50000" endA="300" endPos="50000" dist="29997" dir="5400000" sy="-100000" algn="bl" rotWithShape="0"/>
                </a:effectLst>
                <a:latin typeface="Cambria" pitchFamily="18" charset="0"/>
              </a:rPr>
              <a:t>Terima</a:t>
            </a:r>
            <a:r>
              <a:rPr lang="en-US" sz="5200" b="1" i="1" dirty="0" smtClean="0">
                <a:ln/>
                <a:solidFill>
                  <a:srgbClr val="000099"/>
                </a:solidFill>
                <a:effectLst>
                  <a:outerShdw blurRad="38100" dist="38100" dir="2700000" algn="tl">
                    <a:srgbClr val="000000">
                      <a:alpha val="43137"/>
                    </a:srgbClr>
                  </a:outerShdw>
                  <a:reflection blurRad="6350" stA="50000" endA="300" endPos="50000" dist="29997" dir="5400000" sy="-100000" algn="bl" rotWithShape="0"/>
                </a:effectLst>
                <a:latin typeface="Cambria" pitchFamily="18" charset="0"/>
              </a:rPr>
              <a:t> </a:t>
            </a:r>
            <a:r>
              <a:rPr lang="en-US" sz="5200" b="1" i="1" dirty="0" err="1" smtClean="0">
                <a:ln/>
                <a:solidFill>
                  <a:srgbClr val="000099"/>
                </a:solidFill>
                <a:effectLst>
                  <a:outerShdw blurRad="38100" dist="38100" dir="2700000" algn="tl">
                    <a:srgbClr val="000000">
                      <a:alpha val="43137"/>
                    </a:srgbClr>
                  </a:outerShdw>
                  <a:reflection blurRad="6350" stA="50000" endA="300" endPos="50000" dist="29997" dir="5400000" sy="-100000" algn="bl" rotWithShape="0"/>
                </a:effectLst>
                <a:latin typeface="Cambria" pitchFamily="18" charset="0"/>
              </a:rPr>
              <a:t>Kasih</a:t>
            </a:r>
            <a:endParaRPr lang="en-US" sz="5200" b="1" i="1" dirty="0" smtClean="0">
              <a:ln/>
              <a:solidFill>
                <a:srgbClr val="000099"/>
              </a:solidFill>
              <a:effectLst>
                <a:outerShdw blurRad="38100" dist="38100" dir="2700000" algn="tl">
                  <a:srgbClr val="000000">
                    <a:alpha val="43137"/>
                  </a:srgbClr>
                </a:outerShdw>
                <a:reflection blurRad="6350" stA="50000" endA="300" endPos="50000" dist="29997" dir="5400000" sy="-100000" algn="bl" rotWithShape="0"/>
              </a:effectLst>
              <a:latin typeface="Cambria" pitchFamily="18" charset="0"/>
            </a:endParaRPr>
          </a:p>
          <a:p>
            <a:pPr algn="ctr" eaLnBrk="1" hangingPunct="1">
              <a:defRPr/>
            </a:pPr>
            <a:r>
              <a:rPr lang="en-US" sz="5000" b="1" i="1" dirty="0" smtClean="0">
                <a:ln/>
                <a:solidFill>
                  <a:srgbClr val="FF0000"/>
                </a:solidFill>
                <a:effectLst>
                  <a:outerShdw blurRad="38100" dist="38100" dir="2700000" algn="tl">
                    <a:srgbClr val="000000">
                      <a:alpha val="43137"/>
                    </a:srgbClr>
                  </a:outerShdw>
                  <a:reflection blurRad="6350" stA="50000" endA="300" endPos="50000" dist="29997" dir="5400000" sy="-100000" algn="bl" rotWithShape="0"/>
                </a:effectLst>
                <a:latin typeface="Cambria" pitchFamily="18" charset="0"/>
              </a:rPr>
              <a:t>Thank</a:t>
            </a:r>
            <a:r>
              <a:rPr lang="en-US" sz="5000" b="1" i="1" dirty="0" smtClean="0">
                <a:ln/>
                <a:solidFill>
                  <a:srgbClr val="000099"/>
                </a:solidFill>
                <a:effectLst>
                  <a:outerShdw blurRad="38100" dist="38100" dir="2700000" algn="tl">
                    <a:srgbClr val="000000">
                      <a:alpha val="43137"/>
                    </a:srgbClr>
                  </a:outerShdw>
                  <a:reflection blurRad="6350" stA="50000" endA="300" endPos="50000" dist="29997" dir="5400000" sy="-100000" algn="bl" rotWithShape="0"/>
                </a:effectLst>
                <a:latin typeface="Cambria" pitchFamily="18" charset="0"/>
              </a:rPr>
              <a:t> You</a:t>
            </a:r>
          </a:p>
        </p:txBody>
      </p:sp>
      <p:pic>
        <p:nvPicPr>
          <p:cNvPr id="9" name="Picture 8"/>
          <p:cNvPicPr>
            <a:picLocks noChangeAspect="1"/>
          </p:cNvPicPr>
          <p:nvPr/>
        </p:nvPicPr>
        <p:blipFill>
          <a:blip r:embed="rId2"/>
          <a:stretch>
            <a:fillRect/>
          </a:stretch>
        </p:blipFill>
        <p:spPr>
          <a:xfrm>
            <a:off x="8063938" y="6152583"/>
            <a:ext cx="1645412" cy="510762"/>
          </a:xfrm>
          <a:prstGeom prst="rect">
            <a:avLst/>
          </a:prstGeom>
        </p:spPr>
      </p:pic>
      <p:sp>
        <p:nvSpPr>
          <p:cNvPr id="8" name="Text Box 22"/>
          <p:cNvSpPr txBox="1">
            <a:spLocks noChangeArrowheads="1"/>
          </p:cNvSpPr>
          <p:nvPr/>
        </p:nvSpPr>
        <p:spPr bwMode="auto">
          <a:xfrm>
            <a:off x="5099738" y="5161309"/>
            <a:ext cx="5325858" cy="770972"/>
          </a:xfrm>
          <a:prstGeom prst="rect">
            <a:avLst/>
          </a:prstGeom>
          <a:noFill/>
          <a:ln w="9525">
            <a:noFill/>
            <a:miter lim="800000"/>
            <a:headEnd/>
            <a:tailEnd/>
          </a:ln>
        </p:spPr>
        <p:txBody>
          <a:bodyPr wrap="square" lIns="95555" tIns="47780" rIns="95555" bIns="47780">
            <a:spAutoFit/>
          </a:bodyPr>
          <a:lstStyle/>
          <a:p>
            <a:pPr algn="ctr" defTabSz="957263">
              <a:lnSpc>
                <a:spcPct val="95000"/>
              </a:lnSpc>
            </a:pPr>
            <a:endParaRPr lang="en-US" sz="3300" b="1" dirty="0">
              <a:solidFill>
                <a:srgbClr val="FF0000"/>
              </a:solidFill>
              <a:latin typeface="Verdana" pitchFamily="34" charset="0"/>
              <a:ea typeface="SimSun" pitchFamily="2" charset="-122"/>
            </a:endParaRPr>
          </a:p>
          <a:p>
            <a:pPr algn="ctr" defTabSz="957263">
              <a:lnSpc>
                <a:spcPct val="95000"/>
              </a:lnSpc>
            </a:pPr>
            <a:r>
              <a:rPr lang="en-US" sz="2400" b="1" dirty="0" err="1" smtClean="0">
                <a:latin typeface="Cambria"/>
                <a:ea typeface="SimSun" pitchFamily="2" charset="-122"/>
                <a:cs typeface="Cambria"/>
              </a:rPr>
              <a:t>rusman@ampmsb.com.my</a:t>
            </a:r>
            <a:endParaRPr lang="en-US" sz="2400" b="1" i="1" dirty="0">
              <a:latin typeface="Cambria"/>
              <a:ea typeface="SimSun" pitchFamily="2" charset="-122"/>
              <a:cs typeface="Cambria"/>
            </a:endParaRPr>
          </a:p>
        </p:txBody>
      </p:sp>
    </p:spTree>
    <p:extLst>
      <p:ext uri="{BB962C8B-B14F-4D97-AF65-F5344CB8AC3E}">
        <p14:creationId xmlns:p14="http://schemas.microsoft.com/office/powerpoint/2010/main" val="610189639"/>
      </p:ext>
    </p:extLst>
  </p:cSld>
  <p:clrMapOvr>
    <a:masterClrMapping/>
  </p:clrMapOvr>
  <p:transition xmlns:p14="http://schemas.microsoft.com/office/powerpoint/2010/main">
    <p:zoom/>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658182" y="642604"/>
            <a:ext cx="8700872" cy="5509200"/>
          </a:xfrm>
          <a:prstGeom prst="rect">
            <a:avLst/>
          </a:prstGeom>
          <a:noFill/>
          <a:ln w="9525">
            <a:noFill/>
            <a:miter lim="800000"/>
            <a:headEnd/>
            <a:tailEnd/>
          </a:ln>
        </p:spPr>
        <p:txBody>
          <a:bodyPr wrap="square" anchor="ctr">
            <a:spAutoFit/>
          </a:bodyPr>
          <a:lstStyle/>
          <a:p>
            <a:pPr algn="just"/>
            <a:r>
              <a:rPr lang="en-US" sz="2200" b="1" dirty="0" smtClean="0">
                <a:solidFill>
                  <a:srgbClr val="0000CC"/>
                </a:solidFill>
                <a:latin typeface="Verdana" pitchFamily="34" charset="0"/>
              </a:rPr>
              <a:t>What is Performance </a:t>
            </a:r>
            <a:r>
              <a:rPr lang="en-US" sz="2200" b="1" dirty="0" smtClean="0">
                <a:solidFill>
                  <a:srgbClr val="FF0000"/>
                </a:solidFill>
                <a:latin typeface="Verdana" pitchFamily="34" charset="0"/>
              </a:rPr>
              <a:t>Management</a:t>
            </a:r>
            <a:r>
              <a:rPr lang="en-US" sz="2200" b="1" dirty="0" smtClean="0">
                <a:solidFill>
                  <a:srgbClr val="0000CC"/>
                </a:solidFill>
                <a:latin typeface="Verdana" pitchFamily="34" charset="0"/>
              </a:rPr>
              <a:t>?</a:t>
            </a:r>
          </a:p>
          <a:p>
            <a:pPr algn="just"/>
            <a:endParaRPr lang="en-US" sz="2200" b="1" dirty="0" smtClean="0">
              <a:solidFill>
                <a:srgbClr val="0000CC"/>
              </a:solidFill>
              <a:latin typeface="Verdana" pitchFamily="34" charset="0"/>
            </a:endParaRPr>
          </a:p>
          <a:p>
            <a:pPr algn="just"/>
            <a:r>
              <a:rPr lang="en-MY" sz="2200" dirty="0">
                <a:latin typeface="Verdana" pitchFamily="34" charset="0"/>
              </a:rPr>
              <a:t>Performance management is the use of performance measurement information to effect positive change in organisational culture, systems and processes, by helping to set agreed performance </a:t>
            </a:r>
            <a:r>
              <a:rPr lang="en-MY" sz="2200" dirty="0" smtClean="0">
                <a:latin typeface="Verdana" pitchFamily="34" charset="0"/>
              </a:rPr>
              <a:t>goals.</a:t>
            </a:r>
            <a:endParaRPr lang="en-US" sz="2200" dirty="0" smtClean="0">
              <a:latin typeface="Verdana" pitchFamily="34" charset="0"/>
            </a:endParaRPr>
          </a:p>
          <a:p>
            <a:pPr algn="just"/>
            <a:endParaRPr lang="en-US" sz="2200" dirty="0">
              <a:latin typeface="Verdana" pitchFamily="34" charset="0"/>
            </a:endParaRPr>
          </a:p>
          <a:p>
            <a:pPr algn="just"/>
            <a:r>
              <a:rPr lang="en-US" sz="2200" dirty="0" smtClean="0">
                <a:latin typeface="Verdana" pitchFamily="34" charset="0"/>
              </a:rPr>
              <a:t>Involves a set of processes and activities that assesses, identifies and drives performance improvement and efficiency through organizations and supply chains </a:t>
            </a:r>
            <a:r>
              <a:rPr lang="en-MY" sz="2200" dirty="0" smtClean="0">
                <a:latin typeface="Verdana" panose="020B0604030504040204" pitchFamily="34" charset="0"/>
                <a:ea typeface="Verdana" panose="020B0604030504040204" pitchFamily="34" charset="0"/>
                <a:cs typeface="Verdana" panose="020B0604030504040204" pitchFamily="34" charset="0"/>
              </a:rPr>
              <a:t>in </a:t>
            </a:r>
            <a:r>
              <a:rPr lang="en-MY" sz="2200" dirty="0">
                <a:latin typeface="Verdana" panose="020B0604030504040204" pitchFamily="34" charset="0"/>
                <a:ea typeface="Verdana" panose="020B0604030504040204" pitchFamily="34" charset="0"/>
                <a:cs typeface="Verdana" panose="020B0604030504040204" pitchFamily="34" charset="0"/>
              </a:rPr>
              <a:t>line with </a:t>
            </a:r>
            <a:r>
              <a:rPr lang="en-MY" sz="2200" dirty="0" smtClean="0">
                <a:latin typeface="Verdana" panose="020B0604030504040204" pitchFamily="34" charset="0"/>
                <a:ea typeface="Verdana" panose="020B0604030504040204" pitchFamily="34" charset="0"/>
                <a:cs typeface="Verdana" panose="020B0604030504040204" pitchFamily="34" charset="0"/>
              </a:rPr>
              <a:t>their respective </a:t>
            </a:r>
            <a:r>
              <a:rPr lang="en-MY" sz="2200" dirty="0">
                <a:latin typeface="Verdana" panose="020B0604030504040204" pitchFamily="34" charset="0"/>
                <a:ea typeface="Verdana" panose="020B0604030504040204" pitchFamily="34" charset="0"/>
                <a:cs typeface="Verdana" panose="020B0604030504040204" pitchFamily="34" charset="0"/>
              </a:rPr>
              <a:t>corporate goals and functional strategies</a:t>
            </a:r>
          </a:p>
          <a:p>
            <a:pPr algn="just"/>
            <a:endParaRPr lang="en-US" sz="2200" dirty="0" smtClean="0">
              <a:latin typeface="Verdana" pitchFamily="34" charset="0"/>
            </a:endParaRPr>
          </a:p>
          <a:p>
            <a:pPr marL="800100" lvl="1" indent="-342900" algn="just">
              <a:buFont typeface="Wingdings" panose="05000000000000000000" pitchFamily="2" charset="2"/>
              <a:buChar char="ü"/>
            </a:pPr>
            <a:r>
              <a:rPr lang="en-US" sz="2200" dirty="0" smtClean="0">
                <a:latin typeface="Verdana" pitchFamily="34" charset="0"/>
              </a:rPr>
              <a:t>A powerful management tool</a:t>
            </a:r>
          </a:p>
          <a:p>
            <a:pPr marL="800100" lvl="1" indent="-342900" algn="just">
              <a:buFont typeface="Wingdings" panose="05000000000000000000" pitchFamily="2" charset="2"/>
              <a:buChar char="ü"/>
            </a:pPr>
            <a:r>
              <a:rPr lang="en-US" sz="2200" dirty="0" smtClean="0">
                <a:latin typeface="Verdana" pitchFamily="34" charset="0"/>
              </a:rPr>
              <a:t>Basis of contracts</a:t>
            </a:r>
          </a:p>
          <a:p>
            <a:pPr marL="800100" lvl="1" indent="-342900" algn="just">
              <a:buFont typeface="Wingdings" panose="05000000000000000000" pitchFamily="2" charset="2"/>
              <a:buChar char="ü"/>
            </a:pPr>
            <a:r>
              <a:rPr lang="en-US" sz="2200" dirty="0" smtClean="0">
                <a:latin typeface="Verdana" pitchFamily="34" charset="0"/>
              </a:rPr>
              <a:t>A driver for great results</a:t>
            </a:r>
          </a:p>
        </p:txBody>
      </p:sp>
    </p:spTree>
    <p:extLst>
      <p:ext uri="{BB962C8B-B14F-4D97-AF65-F5344CB8AC3E}">
        <p14:creationId xmlns:p14="http://schemas.microsoft.com/office/powerpoint/2010/main" val="2382307447"/>
      </p:ext>
    </p:extLst>
  </p:cSld>
  <p:clrMapOvr>
    <a:masterClrMapping/>
  </p:clrMapOvr>
  <p:transition xmlns:p14="http://schemas.microsoft.com/office/powerpoint/2010/main">
    <p:zoom/>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544038" y="684775"/>
            <a:ext cx="8700872" cy="4462760"/>
          </a:xfrm>
          <a:prstGeom prst="rect">
            <a:avLst/>
          </a:prstGeom>
          <a:noFill/>
          <a:ln w="9525">
            <a:noFill/>
            <a:miter lim="800000"/>
            <a:headEnd/>
            <a:tailEnd/>
          </a:ln>
        </p:spPr>
        <p:txBody>
          <a:bodyPr wrap="square" anchor="ctr">
            <a:spAutoFit/>
          </a:bodyPr>
          <a:lstStyle/>
          <a:p>
            <a:pPr algn="just"/>
            <a:r>
              <a:rPr lang="en-US" sz="2200" b="1" dirty="0" smtClean="0">
                <a:solidFill>
                  <a:srgbClr val="0000CC"/>
                </a:solidFill>
                <a:latin typeface="Verdana" pitchFamily="34" charset="0"/>
              </a:rPr>
              <a:t>What is Performance </a:t>
            </a:r>
            <a:r>
              <a:rPr lang="en-US" sz="2200" b="1" dirty="0" smtClean="0">
                <a:solidFill>
                  <a:srgbClr val="FF0000"/>
                </a:solidFill>
                <a:latin typeface="Verdana" pitchFamily="34" charset="0"/>
              </a:rPr>
              <a:t>Measurement</a:t>
            </a:r>
            <a:r>
              <a:rPr lang="en-US" sz="2200" b="1" dirty="0">
                <a:solidFill>
                  <a:srgbClr val="0000CC"/>
                </a:solidFill>
                <a:latin typeface="Verdana" pitchFamily="34" charset="0"/>
              </a:rPr>
              <a:t>?</a:t>
            </a:r>
            <a:endParaRPr lang="en-US" sz="2200" b="1" dirty="0" smtClean="0">
              <a:solidFill>
                <a:srgbClr val="0000CC"/>
              </a:solidFill>
              <a:latin typeface="Verdana" pitchFamily="34" charset="0"/>
            </a:endParaRPr>
          </a:p>
          <a:p>
            <a:pPr algn="just"/>
            <a:endParaRPr lang="en-US" sz="2200" dirty="0" smtClean="0">
              <a:latin typeface="Verdana" pitchFamily="34" charset="0"/>
            </a:endParaRPr>
          </a:p>
          <a:p>
            <a:pPr marL="342900" indent="-342900" algn="just">
              <a:buFont typeface="Wingdings" panose="05000000000000000000" pitchFamily="2" charset="2"/>
              <a:buChar char="Ø"/>
            </a:pPr>
            <a:r>
              <a:rPr lang="en-MY" sz="2400" b="1" dirty="0" smtClean="0"/>
              <a:t>Per</a:t>
            </a:r>
            <a:r>
              <a:rPr lang="en-MY" sz="2400" dirty="0" smtClean="0"/>
              <a:t>f</a:t>
            </a:r>
            <a:r>
              <a:rPr lang="en-MY" sz="2400" b="1" dirty="0" smtClean="0"/>
              <a:t>ormance measurem</a:t>
            </a:r>
            <a:r>
              <a:rPr lang="en-MY" sz="2400" dirty="0" smtClean="0"/>
              <a:t>e</a:t>
            </a:r>
            <a:r>
              <a:rPr lang="en-MY" sz="2400" b="1" dirty="0" smtClean="0"/>
              <a:t>nt </a:t>
            </a:r>
            <a:r>
              <a:rPr lang="en-MY" sz="2400" dirty="0" smtClean="0"/>
              <a:t>is the set of data and information that provides reliable feedback to facilitate </a:t>
            </a:r>
            <a:r>
              <a:rPr lang="en-MY" sz="2400" dirty="0"/>
              <a:t>effective management decisions at all levels – strategic, tactical and operational. </a:t>
            </a:r>
            <a:endParaRPr lang="en-MY" sz="2400" dirty="0" smtClean="0"/>
          </a:p>
          <a:p>
            <a:pPr marL="342900" indent="-342900" algn="just">
              <a:buFont typeface="Wingdings" panose="05000000000000000000" pitchFamily="2" charset="2"/>
              <a:buChar char="Ø"/>
            </a:pPr>
            <a:endParaRPr lang="en-MY" sz="2400" dirty="0"/>
          </a:p>
          <a:p>
            <a:pPr algn="ctr"/>
            <a:r>
              <a:rPr lang="en-MY" sz="2400" i="1" dirty="0" smtClean="0"/>
              <a:t> </a:t>
            </a:r>
            <a:r>
              <a:rPr lang="en-MY" sz="2400" i="1" dirty="0"/>
              <a:t>“</a:t>
            </a:r>
            <a:r>
              <a:rPr lang="en-MY" sz="2400" b="1" i="1" dirty="0"/>
              <a:t>Measurement is the first step that leads to control and eventually to improvement. If you can’t measure something, you can’t understand it. If you can’t understand it, you can’t control it. If you can’t control it, you can’t improve it.”</a:t>
            </a:r>
            <a:r>
              <a:rPr lang="en-MY" sz="2400" dirty="0"/>
              <a:t> </a:t>
            </a:r>
            <a:r>
              <a:rPr lang="en-MY" sz="2400" i="1" dirty="0"/>
              <a:t>J. H. </a:t>
            </a:r>
            <a:r>
              <a:rPr lang="en-MY" sz="2400" i="1" dirty="0" smtClean="0"/>
              <a:t>Harrington</a:t>
            </a:r>
            <a:endParaRPr lang="en-MY" sz="2400" i="1" dirty="0"/>
          </a:p>
        </p:txBody>
      </p:sp>
    </p:spTree>
    <p:extLst>
      <p:ext uri="{BB962C8B-B14F-4D97-AF65-F5344CB8AC3E}">
        <p14:creationId xmlns:p14="http://schemas.microsoft.com/office/powerpoint/2010/main" val="2357739179"/>
      </p:ext>
    </p:extLst>
  </p:cSld>
  <p:clrMapOvr>
    <a:masterClrMapping/>
  </p:clrMapOvr>
  <p:transition xmlns:p14="http://schemas.microsoft.com/office/powerpoint/2010/main">
    <p:zoom/>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2"/>
          <p:cNvSpPr txBox="1">
            <a:spLocks noChangeArrowheads="1"/>
          </p:cNvSpPr>
          <p:nvPr/>
        </p:nvSpPr>
        <p:spPr bwMode="auto">
          <a:xfrm>
            <a:off x="891179" y="2328491"/>
            <a:ext cx="8369300" cy="1065605"/>
          </a:xfrm>
          <a:prstGeom prst="rect">
            <a:avLst/>
          </a:prstGeom>
          <a:noFill/>
          <a:ln w="9525">
            <a:noFill/>
            <a:miter lim="800000"/>
            <a:headEnd/>
            <a:tailEnd/>
          </a:ln>
        </p:spPr>
        <p:txBody>
          <a:bodyPr lIns="95555" tIns="47780" rIns="95555" bIns="47780">
            <a:spAutoFit/>
          </a:bodyPr>
          <a:lstStyle/>
          <a:p>
            <a:pPr algn="ctr" defTabSz="957263">
              <a:lnSpc>
                <a:spcPct val="95000"/>
              </a:lnSpc>
            </a:pPr>
            <a:endParaRPr lang="en-US" sz="3300" b="1" dirty="0">
              <a:solidFill>
                <a:srgbClr val="FF0000"/>
              </a:solidFill>
              <a:latin typeface="Verdana" pitchFamily="34" charset="0"/>
              <a:ea typeface="SimSun" pitchFamily="2" charset="-122"/>
            </a:endParaRPr>
          </a:p>
          <a:p>
            <a:pPr algn="ctr" defTabSz="957263">
              <a:lnSpc>
                <a:spcPct val="95000"/>
              </a:lnSpc>
            </a:pPr>
            <a:r>
              <a:rPr lang="en-US" sz="3300" b="1" dirty="0" smtClean="0">
                <a:solidFill>
                  <a:srgbClr val="0000CC"/>
                </a:solidFill>
                <a:latin typeface="Verdana" pitchFamily="34" charset="0"/>
                <a:ea typeface="SimSun" pitchFamily="2" charset="-122"/>
              </a:rPr>
              <a:t>KPI</a:t>
            </a:r>
            <a:endParaRPr lang="en-US" sz="3300" b="1" i="1" dirty="0">
              <a:solidFill>
                <a:srgbClr val="0000CC"/>
              </a:solidFill>
              <a:latin typeface="Verdana" pitchFamily="34" charset="0"/>
              <a:ea typeface="SimSun" pitchFamily="2" charset="-122"/>
            </a:endParaRPr>
          </a:p>
        </p:txBody>
      </p:sp>
    </p:spTree>
    <p:extLst>
      <p:ext uri="{BB962C8B-B14F-4D97-AF65-F5344CB8AC3E}">
        <p14:creationId xmlns:p14="http://schemas.microsoft.com/office/powerpoint/2010/main" val="3277842828"/>
      </p:ext>
    </p:extLst>
  </p:cSld>
  <p:clrMapOvr>
    <a:masterClrMapping/>
  </p:clrMapOvr>
  <p:transition xmlns:p14="http://schemas.microsoft.com/office/powerpoint/2010/main">
    <p:zoom/>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627797" y="732230"/>
            <a:ext cx="8939284" cy="5878532"/>
          </a:xfrm>
          <a:prstGeom prst="rect">
            <a:avLst/>
          </a:prstGeom>
          <a:noFill/>
          <a:ln w="9525">
            <a:noFill/>
            <a:miter lim="800000"/>
            <a:headEnd/>
            <a:tailEnd/>
          </a:ln>
        </p:spPr>
        <p:txBody>
          <a:bodyPr wrap="square" anchor="ctr">
            <a:spAutoFit/>
          </a:bodyPr>
          <a:lstStyle/>
          <a:p>
            <a:pPr algn="just"/>
            <a:r>
              <a:rPr lang="en-US" sz="2400" b="1" dirty="0" smtClean="0">
                <a:solidFill>
                  <a:srgbClr val="0000CC"/>
                </a:solidFill>
                <a:latin typeface="Verdana" pitchFamily="34" charset="0"/>
              </a:rPr>
              <a:t>Performance Measurement</a:t>
            </a:r>
          </a:p>
          <a:p>
            <a:pPr algn="just"/>
            <a:endParaRPr lang="en-US" sz="2200" dirty="0" smtClean="0">
              <a:latin typeface="Verdana" pitchFamily="34" charset="0"/>
            </a:endParaRPr>
          </a:p>
          <a:p>
            <a:pPr algn="just"/>
            <a:r>
              <a:rPr lang="en-US" sz="2200" dirty="0" smtClean="0">
                <a:latin typeface="Verdana" pitchFamily="34" charset="0"/>
              </a:rPr>
              <a:t>Performance measured and monitored periodically using agreed set of Key Performance Indicators (KPI). </a:t>
            </a:r>
          </a:p>
          <a:p>
            <a:pPr algn="just"/>
            <a:endParaRPr lang="en-US" sz="2200" dirty="0">
              <a:latin typeface="Verdana" pitchFamily="34" charset="0"/>
            </a:endParaRPr>
          </a:p>
          <a:p>
            <a:pPr algn="just"/>
            <a:r>
              <a:rPr lang="en-US" sz="2200" dirty="0" smtClean="0">
                <a:latin typeface="Verdana" pitchFamily="34" charset="0"/>
              </a:rPr>
              <a:t>KPI - statements of measurement standards to define actual work delivery against agreed objectives - quantified value.</a:t>
            </a:r>
          </a:p>
          <a:p>
            <a:pPr algn="just"/>
            <a:endParaRPr lang="en-US" sz="2200" dirty="0">
              <a:latin typeface="Verdana" pitchFamily="34" charset="0"/>
            </a:endParaRPr>
          </a:p>
          <a:p>
            <a:pPr algn="just"/>
            <a:r>
              <a:rPr lang="en-US" sz="2200" dirty="0" smtClean="0">
                <a:latin typeface="Verdana" pitchFamily="34" charset="0"/>
              </a:rPr>
              <a:t>KPI’s criteria selection</a:t>
            </a:r>
          </a:p>
          <a:p>
            <a:pPr algn="just"/>
            <a:endParaRPr lang="en-US" sz="2200" dirty="0" smtClean="0">
              <a:latin typeface="Verdana" pitchFamily="34" charset="0"/>
            </a:endParaRPr>
          </a:p>
          <a:p>
            <a:pPr marL="342900" indent="-342900" algn="just">
              <a:buFont typeface="Wingdings" panose="05000000000000000000" pitchFamily="2" charset="2"/>
              <a:buChar char="Ø"/>
            </a:pPr>
            <a:r>
              <a:rPr lang="en-US" sz="2200" dirty="0" smtClean="0">
                <a:latin typeface="Verdana" pitchFamily="34" charset="0"/>
              </a:rPr>
              <a:t>S – Simple and Specific</a:t>
            </a:r>
          </a:p>
          <a:p>
            <a:pPr marL="342900" indent="-342900" algn="just">
              <a:buFont typeface="Wingdings" panose="05000000000000000000" pitchFamily="2" charset="2"/>
              <a:buChar char="Ø"/>
            </a:pPr>
            <a:r>
              <a:rPr lang="en-US" sz="2200" dirty="0" smtClean="0">
                <a:latin typeface="Verdana" pitchFamily="34" charset="0"/>
              </a:rPr>
              <a:t>M - Measurable</a:t>
            </a:r>
          </a:p>
          <a:p>
            <a:pPr marL="342900" indent="-342900" algn="just">
              <a:buFont typeface="Wingdings" panose="05000000000000000000" pitchFamily="2" charset="2"/>
              <a:buChar char="Ø"/>
            </a:pPr>
            <a:r>
              <a:rPr lang="en-US" sz="2200" dirty="0" smtClean="0">
                <a:latin typeface="Verdana" pitchFamily="34" charset="0"/>
              </a:rPr>
              <a:t>A - Achievable</a:t>
            </a:r>
          </a:p>
          <a:p>
            <a:pPr marL="342900" indent="-342900" algn="just">
              <a:buFont typeface="Wingdings" panose="05000000000000000000" pitchFamily="2" charset="2"/>
              <a:buChar char="Ø"/>
            </a:pPr>
            <a:r>
              <a:rPr lang="en-US" sz="2200" dirty="0" smtClean="0">
                <a:latin typeface="Verdana" pitchFamily="34" charset="0"/>
              </a:rPr>
              <a:t>R – Relevant &amp; Realistic</a:t>
            </a:r>
          </a:p>
          <a:p>
            <a:pPr marL="342900" indent="-342900" algn="just">
              <a:buFont typeface="Wingdings" panose="05000000000000000000" pitchFamily="2" charset="2"/>
              <a:buChar char="Ø"/>
            </a:pPr>
            <a:r>
              <a:rPr lang="en-US" sz="2200" dirty="0" smtClean="0">
                <a:latin typeface="Verdana" pitchFamily="34" charset="0"/>
              </a:rPr>
              <a:t>T – Time bound</a:t>
            </a:r>
          </a:p>
          <a:p>
            <a:pPr algn="just"/>
            <a:endParaRPr lang="en-US" sz="2200" dirty="0" smtClean="0">
              <a:latin typeface="Verdana" pitchFamily="34" charset="0"/>
            </a:endParaRPr>
          </a:p>
          <a:p>
            <a:pPr algn="just"/>
            <a:endParaRPr lang="en-US" sz="2200" dirty="0" smtClean="0">
              <a:latin typeface="Verdana" pitchFamily="34" charset="0"/>
            </a:endParaRPr>
          </a:p>
        </p:txBody>
      </p:sp>
    </p:spTree>
    <p:extLst>
      <p:ext uri="{BB962C8B-B14F-4D97-AF65-F5344CB8AC3E}">
        <p14:creationId xmlns:p14="http://schemas.microsoft.com/office/powerpoint/2010/main" val="3003766968"/>
      </p:ext>
    </p:extLst>
  </p:cSld>
  <p:clrMapOvr>
    <a:masterClrMapping/>
  </p:clrMapOvr>
  <p:transition xmlns:p14="http://schemas.microsoft.com/office/powerpoint/2010/main">
    <p:zoom/>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0501" y="1348771"/>
            <a:ext cx="8570795" cy="4493538"/>
          </a:xfrm>
          <a:prstGeom prst="rect">
            <a:avLst/>
          </a:prstGeom>
        </p:spPr>
        <p:txBody>
          <a:bodyPr wrap="square">
            <a:spAutoFit/>
          </a:bodyPr>
          <a:lstStyle/>
          <a:p>
            <a:r>
              <a:rPr lang="en-MY" sz="2200" dirty="0" smtClean="0">
                <a:latin typeface="Verdana" panose="020B0604030504040204" pitchFamily="34" charset="0"/>
                <a:ea typeface="Verdana" panose="020B0604030504040204" pitchFamily="34" charset="0"/>
                <a:cs typeface="Verdana" panose="020B0604030504040204" pitchFamily="34" charset="0"/>
              </a:rPr>
              <a:t>The main reasons for measuring performance are to:</a:t>
            </a:r>
          </a:p>
          <a:p>
            <a:pPr marL="342900" indent="-342900">
              <a:buFont typeface="Wingdings" panose="05000000000000000000" pitchFamily="2" charset="2"/>
              <a:buChar char="Ø"/>
            </a:pPr>
            <a:endParaRPr lang="en-US" sz="2200" dirty="0">
              <a:latin typeface="Verdana" panose="020B0604030504040204" pitchFamily="34" charset="0"/>
              <a:ea typeface="Verdana" panose="020B0604030504040204" pitchFamily="34" charset="0"/>
              <a:cs typeface="Verdana" panose="020B0604030504040204" pitchFamily="34" charset="0"/>
            </a:endParaRPr>
          </a:p>
          <a:p>
            <a:pPr marL="342900" indent="-342900">
              <a:buFont typeface="Wingdings" panose="05000000000000000000" pitchFamily="2" charset="2"/>
              <a:buChar char="Ø"/>
            </a:pPr>
            <a:r>
              <a:rPr lang="en-US" sz="2200" dirty="0" smtClean="0">
                <a:latin typeface="Verdana" panose="020B0604030504040204" pitchFamily="34" charset="0"/>
                <a:ea typeface="Verdana" panose="020B0604030504040204" pitchFamily="34" charset="0"/>
                <a:cs typeface="Verdana" panose="020B0604030504040204" pitchFamily="34" charset="0"/>
              </a:rPr>
              <a:t>Lear</a:t>
            </a:r>
            <a:r>
              <a:rPr lang="en-MY" sz="2200" dirty="0" smtClean="0">
                <a:latin typeface="Verdana" panose="020B0604030504040204" pitchFamily="34" charset="0"/>
                <a:ea typeface="Verdana" panose="020B0604030504040204" pitchFamily="34" charset="0"/>
                <a:cs typeface="Verdana" panose="020B0604030504040204" pitchFamily="34" charset="0"/>
              </a:rPr>
              <a:t>n and improve</a:t>
            </a:r>
          </a:p>
          <a:p>
            <a:pPr marL="342900" indent="-342900">
              <a:buFont typeface="Wingdings" panose="05000000000000000000" pitchFamily="2" charset="2"/>
              <a:buChar char="Ø"/>
            </a:pPr>
            <a:endParaRPr lang="en-US" sz="2200" dirty="0">
              <a:latin typeface="Verdana" panose="020B0604030504040204" pitchFamily="34" charset="0"/>
              <a:ea typeface="Verdana" panose="020B0604030504040204" pitchFamily="34" charset="0"/>
              <a:cs typeface="Verdana" panose="020B0604030504040204" pitchFamily="34" charset="0"/>
            </a:endParaRPr>
          </a:p>
          <a:p>
            <a:pPr marL="342900" indent="-342900">
              <a:buFont typeface="Wingdings" panose="05000000000000000000" pitchFamily="2" charset="2"/>
              <a:buChar char="Ø"/>
            </a:pPr>
            <a:r>
              <a:rPr lang="en-US" sz="2200" dirty="0" smtClean="0">
                <a:latin typeface="Verdana" panose="020B0604030504040204" pitchFamily="34" charset="0"/>
                <a:ea typeface="Verdana" panose="020B0604030504040204" pitchFamily="34" charset="0"/>
                <a:cs typeface="Verdana" panose="020B0604030504040204" pitchFamily="34" charset="0"/>
              </a:rPr>
              <a:t>Re</a:t>
            </a:r>
            <a:r>
              <a:rPr lang="en-MY" sz="2200" dirty="0" smtClean="0">
                <a:latin typeface="Verdana" panose="020B0604030504040204" pitchFamily="34" charset="0"/>
                <a:ea typeface="Verdana" panose="020B0604030504040204" pitchFamily="34" charset="0"/>
                <a:cs typeface="Verdana" panose="020B0604030504040204" pitchFamily="34" charset="0"/>
              </a:rPr>
              <a:t>port internally and externally</a:t>
            </a:r>
          </a:p>
          <a:p>
            <a:pPr marL="342900" indent="-342900">
              <a:buFont typeface="Wingdings" panose="05000000000000000000" pitchFamily="2" charset="2"/>
              <a:buChar char="Ø"/>
            </a:pPr>
            <a:endParaRPr lang="en-US" sz="2200" dirty="0">
              <a:latin typeface="Verdana" panose="020B0604030504040204" pitchFamily="34" charset="0"/>
              <a:ea typeface="Verdana" panose="020B0604030504040204" pitchFamily="34" charset="0"/>
              <a:cs typeface="Verdana" panose="020B0604030504040204" pitchFamily="34" charset="0"/>
            </a:endParaRPr>
          </a:p>
          <a:p>
            <a:pPr marL="342900" indent="-342900">
              <a:buFont typeface="Wingdings" panose="05000000000000000000" pitchFamily="2" charset="2"/>
              <a:buChar char="Ø"/>
            </a:pPr>
            <a:r>
              <a:rPr lang="en-US" sz="2200" dirty="0" smtClean="0">
                <a:latin typeface="Verdana" panose="020B0604030504040204" pitchFamily="34" charset="0"/>
                <a:ea typeface="Verdana" panose="020B0604030504040204" pitchFamily="34" charset="0"/>
                <a:cs typeface="Verdana" panose="020B0604030504040204" pitchFamily="34" charset="0"/>
              </a:rPr>
              <a:t>D</a:t>
            </a:r>
            <a:r>
              <a:rPr lang="en-MY" sz="2200" dirty="0" err="1" smtClean="0">
                <a:latin typeface="Verdana" panose="020B0604030504040204" pitchFamily="34" charset="0"/>
                <a:ea typeface="Verdana" panose="020B0604030504040204" pitchFamily="34" charset="0"/>
                <a:cs typeface="Verdana" panose="020B0604030504040204" pitchFamily="34" charset="0"/>
              </a:rPr>
              <a:t>emonstrate</a:t>
            </a:r>
            <a:r>
              <a:rPr lang="en-MY" sz="2200" dirty="0" smtClean="0">
                <a:latin typeface="Verdana" panose="020B0604030504040204" pitchFamily="34" charset="0"/>
                <a:ea typeface="Verdana" panose="020B0604030504040204" pitchFamily="34" charset="0"/>
                <a:cs typeface="Verdana" panose="020B0604030504040204" pitchFamily="34" charset="0"/>
              </a:rPr>
              <a:t> compliance</a:t>
            </a:r>
          </a:p>
          <a:p>
            <a:pPr marL="342900" indent="-342900">
              <a:buFont typeface="Wingdings" panose="05000000000000000000" pitchFamily="2" charset="2"/>
              <a:buChar char="Ø"/>
            </a:pPr>
            <a:endParaRPr lang="en-US" sz="2200" dirty="0">
              <a:latin typeface="Verdana" panose="020B0604030504040204" pitchFamily="34" charset="0"/>
              <a:ea typeface="Verdana" panose="020B0604030504040204" pitchFamily="34" charset="0"/>
              <a:cs typeface="Verdana" panose="020B0604030504040204" pitchFamily="34" charset="0"/>
            </a:endParaRPr>
          </a:p>
          <a:p>
            <a:pPr marL="342900" indent="-342900">
              <a:buFont typeface="Wingdings" panose="05000000000000000000" pitchFamily="2" charset="2"/>
              <a:buChar char="Ø"/>
            </a:pPr>
            <a:r>
              <a:rPr lang="en-US" sz="2200" dirty="0" smtClean="0">
                <a:latin typeface="Verdana" panose="020B0604030504040204" pitchFamily="34" charset="0"/>
                <a:ea typeface="Verdana" panose="020B0604030504040204" pitchFamily="34" charset="0"/>
                <a:cs typeface="Verdana" panose="020B0604030504040204" pitchFamily="34" charset="0"/>
              </a:rPr>
              <a:t>P</a:t>
            </a:r>
            <a:r>
              <a:rPr lang="en-MY" sz="2200" dirty="0" err="1" smtClean="0">
                <a:latin typeface="Verdana" panose="020B0604030504040204" pitchFamily="34" charset="0"/>
                <a:ea typeface="Verdana" panose="020B0604030504040204" pitchFamily="34" charset="0"/>
                <a:cs typeface="Verdana" panose="020B0604030504040204" pitchFamily="34" charset="0"/>
              </a:rPr>
              <a:t>rovide</a:t>
            </a:r>
            <a:r>
              <a:rPr lang="en-MY" sz="2200" dirty="0" smtClean="0">
                <a:latin typeface="Verdana" panose="020B0604030504040204" pitchFamily="34" charset="0"/>
                <a:ea typeface="Verdana" panose="020B0604030504040204" pitchFamily="34" charset="0"/>
                <a:cs typeface="Verdana" panose="020B0604030504040204" pitchFamily="34" charset="0"/>
              </a:rPr>
              <a:t> information to help managers make better informed decisions</a:t>
            </a:r>
          </a:p>
          <a:p>
            <a:pPr marL="342900" indent="-342900">
              <a:buFont typeface="Wingdings" panose="05000000000000000000" pitchFamily="2" charset="2"/>
              <a:buChar char="Ø"/>
            </a:pPr>
            <a:endParaRPr lang="en-US" sz="2200" dirty="0">
              <a:latin typeface="Verdana" panose="020B0604030504040204" pitchFamily="34" charset="0"/>
              <a:ea typeface="Verdana" panose="020B0604030504040204" pitchFamily="34" charset="0"/>
              <a:cs typeface="Verdana" panose="020B0604030504040204" pitchFamily="34" charset="0"/>
            </a:endParaRPr>
          </a:p>
          <a:p>
            <a:pPr marL="342900" indent="-342900">
              <a:buFont typeface="Wingdings" panose="05000000000000000000" pitchFamily="2" charset="2"/>
              <a:buChar char="Ø"/>
            </a:pPr>
            <a:r>
              <a:rPr lang="en-US" sz="2200" dirty="0" smtClean="0">
                <a:latin typeface="Verdana" panose="020B0604030504040204" pitchFamily="34" charset="0"/>
                <a:ea typeface="Verdana" panose="020B0604030504040204" pitchFamily="34" charset="0"/>
                <a:cs typeface="Verdana" panose="020B0604030504040204" pitchFamily="34" charset="0"/>
              </a:rPr>
              <a:t>C</a:t>
            </a:r>
            <a:r>
              <a:rPr lang="en-MY" sz="2200" dirty="0" err="1" smtClean="0">
                <a:latin typeface="Verdana" panose="020B0604030504040204" pitchFamily="34" charset="0"/>
                <a:ea typeface="Verdana" panose="020B0604030504040204" pitchFamily="34" charset="0"/>
                <a:cs typeface="Verdana" panose="020B0604030504040204" pitchFamily="34" charset="0"/>
              </a:rPr>
              <a:t>omply</a:t>
            </a:r>
            <a:r>
              <a:rPr lang="en-MY" sz="2200" dirty="0" smtClean="0">
                <a:latin typeface="Verdana" panose="020B0604030504040204" pitchFamily="34" charset="0"/>
                <a:ea typeface="Verdana" panose="020B0604030504040204" pitchFamily="34" charset="0"/>
                <a:cs typeface="Verdana" panose="020B0604030504040204" pitchFamily="34" charset="0"/>
              </a:rPr>
              <a:t> with external reporting regulations and information requests</a:t>
            </a:r>
            <a:endParaRPr lang="en-MY" sz="2200" dirty="0">
              <a:latin typeface="Verdana" panose="020B0604030504040204" pitchFamily="34" charset="0"/>
              <a:ea typeface="Verdana" panose="020B0604030504040204" pitchFamily="34" charset="0"/>
              <a:cs typeface="Verdana" panose="020B0604030504040204" pitchFamily="34" charset="0"/>
            </a:endParaRPr>
          </a:p>
        </p:txBody>
      </p:sp>
      <p:sp>
        <p:nvSpPr>
          <p:cNvPr id="3" name="TextBox 2"/>
          <p:cNvSpPr txBox="1"/>
          <p:nvPr/>
        </p:nvSpPr>
        <p:spPr>
          <a:xfrm>
            <a:off x="600501" y="750625"/>
            <a:ext cx="5954893" cy="461665"/>
          </a:xfrm>
          <a:prstGeom prst="rect">
            <a:avLst/>
          </a:prstGeom>
          <a:noFill/>
        </p:spPr>
        <p:txBody>
          <a:bodyPr wrap="square" rtlCol="0">
            <a:spAutoFit/>
          </a:bodyPr>
          <a:lstStyle/>
          <a:p>
            <a:r>
              <a:rPr lang="en-US" sz="2400" b="1" dirty="0" smtClean="0">
                <a:solidFill>
                  <a:srgbClr val="0000CC"/>
                </a:solidFill>
                <a:latin typeface="Verdana" panose="020B0604030504040204" pitchFamily="34" charset="0"/>
                <a:ea typeface="Verdana" panose="020B0604030504040204" pitchFamily="34" charset="0"/>
                <a:cs typeface="Verdana" panose="020B0604030504040204" pitchFamily="34" charset="0"/>
              </a:rPr>
              <a:t>Why Measure Performance?</a:t>
            </a:r>
            <a:endParaRPr lang="en-MY" sz="2400" b="1" dirty="0">
              <a:solidFill>
                <a:srgbClr val="0000CC"/>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505013956"/>
      </p:ext>
    </p:extLst>
  </p:cSld>
  <p:clrMapOvr>
    <a:masterClrMapping/>
  </p:clrMapOvr>
  <p:transition xmlns:p14="http://schemas.microsoft.com/office/powerpoint/2010/main">
    <p:zoom/>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544038" y="898185"/>
            <a:ext cx="8700872" cy="4308871"/>
          </a:xfrm>
          <a:prstGeom prst="rect">
            <a:avLst/>
          </a:prstGeom>
          <a:noFill/>
          <a:ln w="9525">
            <a:noFill/>
            <a:miter lim="800000"/>
            <a:headEnd/>
            <a:tailEnd/>
          </a:ln>
        </p:spPr>
        <p:txBody>
          <a:bodyPr wrap="square" anchor="ctr">
            <a:spAutoFit/>
          </a:bodyPr>
          <a:lstStyle/>
          <a:p>
            <a:pPr algn="just"/>
            <a:r>
              <a:rPr lang="en-US" sz="2200" b="1" dirty="0" smtClean="0">
                <a:solidFill>
                  <a:srgbClr val="0000CC"/>
                </a:solidFill>
                <a:latin typeface="Verdana" pitchFamily="34" charset="0"/>
              </a:rPr>
              <a:t>Performance Measurement System</a:t>
            </a:r>
          </a:p>
          <a:p>
            <a:pPr algn="just"/>
            <a:endParaRPr lang="en-US" sz="2200" dirty="0" smtClean="0">
              <a:latin typeface="Verdana" pitchFamily="34" charset="0"/>
            </a:endParaRPr>
          </a:p>
          <a:p>
            <a:pPr marL="342900" indent="-342900" algn="just">
              <a:buFont typeface="Wingdings" panose="05000000000000000000" pitchFamily="2" charset="2"/>
              <a:buChar char="Ø"/>
            </a:pPr>
            <a:r>
              <a:rPr lang="en-US" sz="2200" dirty="0" smtClean="0">
                <a:latin typeface="Verdana" pitchFamily="34" charset="0"/>
              </a:rPr>
              <a:t>It was found that a large amount of respondents (60%) have no implementation of performance measurement system (PMS) for their FM service delivery, as opposed to 40% who do implement PMS.</a:t>
            </a:r>
          </a:p>
          <a:p>
            <a:pPr marL="342900" indent="-342900" algn="just">
              <a:buFont typeface="Wingdings" panose="05000000000000000000" pitchFamily="2" charset="2"/>
              <a:buChar char="Ø"/>
            </a:pPr>
            <a:endParaRPr lang="en-US" sz="2200" dirty="0">
              <a:latin typeface="Verdana" pitchFamily="34" charset="0"/>
            </a:endParaRPr>
          </a:p>
          <a:p>
            <a:pPr marL="342900" indent="-342900" algn="just">
              <a:buFont typeface="Wingdings" panose="05000000000000000000" pitchFamily="2" charset="2"/>
              <a:buChar char="Ø"/>
            </a:pPr>
            <a:r>
              <a:rPr lang="en-US" sz="2200" dirty="0" smtClean="0">
                <a:latin typeface="Verdana" pitchFamily="34" charset="0"/>
              </a:rPr>
              <a:t>One survey participant responded that the reason why PMS is not implemented is to avoid a strict key performance indicator in the service performance.</a:t>
            </a:r>
            <a:endParaRPr lang="en-US" sz="3200" dirty="0">
              <a:latin typeface="Verdana" pitchFamily="34" charset="0"/>
            </a:endParaRPr>
          </a:p>
          <a:p>
            <a:pPr marL="342900" indent="-342900" algn="just">
              <a:buFont typeface="Wingdings" panose="05000000000000000000" pitchFamily="2" charset="2"/>
              <a:buChar char="Ø"/>
            </a:pPr>
            <a:endParaRPr lang="en-US" sz="3200" dirty="0" smtClean="0">
              <a:latin typeface="Verdana" pitchFamily="34" charset="0"/>
            </a:endParaRPr>
          </a:p>
          <a:p>
            <a:pPr algn="r"/>
            <a:r>
              <a:rPr lang="en-US" sz="2200" i="1" dirty="0" smtClean="0">
                <a:latin typeface="Verdana" pitchFamily="34" charset="0"/>
              </a:rPr>
              <a:t>(N. </a:t>
            </a:r>
            <a:r>
              <a:rPr lang="en-US" sz="2200" i="1" dirty="0" err="1" smtClean="0">
                <a:latin typeface="Verdana" pitchFamily="34" charset="0"/>
              </a:rPr>
              <a:t>Elyna</a:t>
            </a:r>
            <a:r>
              <a:rPr lang="en-US" sz="2200" i="1" dirty="0" smtClean="0">
                <a:latin typeface="Verdana" pitchFamily="34" charset="0"/>
              </a:rPr>
              <a:t> </a:t>
            </a:r>
            <a:r>
              <a:rPr lang="en-US" sz="2200" i="1" dirty="0" err="1" smtClean="0">
                <a:latin typeface="Verdana" pitchFamily="34" charset="0"/>
              </a:rPr>
              <a:t>Myeda</a:t>
            </a:r>
            <a:r>
              <a:rPr lang="en-US" sz="2200" i="1" dirty="0" smtClean="0">
                <a:latin typeface="Verdana" pitchFamily="34" charset="0"/>
              </a:rPr>
              <a:t> &amp; M Pitt, 2014)</a:t>
            </a:r>
          </a:p>
        </p:txBody>
      </p:sp>
    </p:spTree>
    <p:extLst>
      <p:ext uri="{BB962C8B-B14F-4D97-AF65-F5344CB8AC3E}">
        <p14:creationId xmlns:p14="http://schemas.microsoft.com/office/powerpoint/2010/main" val="1485120097"/>
      </p:ext>
    </p:extLst>
  </p:cSld>
  <p:clrMapOvr>
    <a:masterClrMapping/>
  </p:clrMapOvr>
  <p:transition xmlns:p14="http://schemas.microsoft.com/office/powerpoint/2010/main">
    <p:zoom/>
  </p:transition>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60733</TotalTime>
  <Words>1327</Words>
  <Application>Microsoft Macintosh PowerPoint</Application>
  <PresentationFormat>A4 Paper (210x297 mm)</PresentationFormat>
  <Paragraphs>355</Paragraphs>
  <Slides>35</Slides>
  <Notes>12</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Waveform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HAA HAA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MALEK JALIL</dc:creator>
  <cp:lastModifiedBy>RML</cp:lastModifiedBy>
  <cp:revision>4623</cp:revision>
  <cp:lastPrinted>2015-10-22T09:20:52Z</cp:lastPrinted>
  <dcterms:created xsi:type="dcterms:W3CDTF">2005-10-28T16:52:46Z</dcterms:created>
  <dcterms:modified xsi:type="dcterms:W3CDTF">2015-10-27T03:54:22Z</dcterms:modified>
</cp:coreProperties>
</file>