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67" r:id="rId3"/>
    <p:sldId id="257" r:id="rId4"/>
    <p:sldId id="297" r:id="rId5"/>
    <p:sldId id="288" r:id="rId6"/>
    <p:sldId id="307" r:id="rId7"/>
    <p:sldId id="294" r:id="rId8"/>
    <p:sldId id="301" r:id="rId9"/>
    <p:sldId id="299" r:id="rId10"/>
    <p:sldId id="304" r:id="rId11"/>
    <p:sldId id="303" r:id="rId12"/>
    <p:sldId id="300" r:id="rId13"/>
    <p:sldId id="302" r:id="rId14"/>
    <p:sldId id="306" r:id="rId15"/>
    <p:sldId id="258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2FC9FF"/>
    <a:srgbClr val="FF3B3B"/>
    <a:srgbClr val="FFC000"/>
    <a:srgbClr val="FF6969"/>
    <a:srgbClr val="89E0FF"/>
    <a:srgbClr val="FFD03B"/>
    <a:srgbClr val="47CFFF"/>
    <a:srgbClr val="57D3F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8514" autoAdjust="0"/>
  </p:normalViewPr>
  <p:slideViewPr>
    <p:cSldViewPr>
      <p:cViewPr varScale="1">
        <p:scale>
          <a:sx n="74" d="100"/>
          <a:sy n="74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/Documents%20and%20Settings/mohe/My%20Documents/kira%20k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s-MY"/>
              <a:t>Kos Tahunan / Anggaran Kos PFI2/m2/year</a:t>
            </a:r>
          </a:p>
        </c:rich>
      </c:tx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22113898275762897"/>
          <c:y val="0.21104260773193242"/>
          <c:w val="0.39200036311785197"/>
          <c:h val="0.5792124970909289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8"/>
            <c:spPr>
              <a:solidFill>
                <a:srgbClr val="C0504D">
                  <a:lumMod val="75000"/>
                  <a:alpha val="73000"/>
                </a:srgbClr>
              </a:solidFill>
            </c:spPr>
          </c:dPt>
          <c:dPt>
            <c:idx val="3"/>
            <c:bubble3D val="0"/>
            <c:spPr>
              <a:solidFill>
                <a:srgbClr val="C00000">
                  <a:alpha val="72000"/>
                </a:srgbClr>
              </a:solidFill>
            </c:spPr>
          </c:dPt>
          <c:dLbls>
            <c:dLbl>
              <c:idx val="0"/>
              <c:layout>
                <c:manualLayout>
                  <c:x val="0.22471165057151316"/>
                  <c:y val="0.20308684229787824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Jabatan</a:t>
                    </a:r>
                    <a:r>
                      <a:rPr lang="en-US" dirty="0" smtClean="0"/>
                      <a:t> A</a:t>
                    </a:r>
                    <a:fld id="{44627AEA-BC1B-4C79-B6AB-B3F399337075}" type="VALUE">
                      <a:rPr lang="en-US" sz="900" b="1" i="0" u="none" strike="noStrike" kern="1200" baseline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900" b="1" i="0" u="none" strike="noStrike" kern="12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, </a:t>
                    </a:r>
                    <a:fld id="{17FDC355-295D-4F1F-855C-982F449C3EA1}" type="PERCENTAGE">
                      <a:rPr lang="en-US" sz="900" b="1" i="0" u="none" strike="noStrike" kern="1200" baseline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900" b="1" i="0" u="none" strike="noStrike" kern="1200" baseline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8884307267156"/>
                      <c:h val="0.232273190330877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594064225600913"/>
                  <c:y val="0.1470977762453637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err="1" smtClean="0"/>
                      <a:t>Jabatan</a:t>
                    </a:r>
                    <a:r>
                      <a:rPr lang="en-US" baseline="0" dirty="0" smtClean="0"/>
                      <a:t> B, </a:t>
                    </a:r>
                    <a:fld id="{F3CC1389-FF85-4879-98CE-1EC9888653EE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BE532E04-82D0-4B4E-8690-4A7C4CA7ACC3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1416713644552"/>
                      <c:h val="0.271618737044363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548667695998151"/>
                  <c:y val="0.27562528857436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err="1" smtClean="0"/>
                      <a:t>Jabatan</a:t>
                    </a:r>
                    <a:r>
                      <a:rPr lang="en-US" baseline="0" dirty="0" smtClean="0"/>
                      <a:t> C, </a:t>
                    </a:r>
                    <a:fld id="{E0FA384D-95EC-4EC9-9081-2C4842A75627}" type="VALUE">
                      <a:rPr lang="en-US" baseline="0" dirty="0"/>
                      <a:pPr>
                        <a:defRPr/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E54132B9-77AE-4F05-8A70-5431893E71FB}" type="PERCENTAGE">
                      <a:rPr lang="en-US" baseline="0" dirty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7686295895442"/>
                      <c:h val="0.208099002125380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147419115789755E-2"/>
                  <c:y val="8.743705453669975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95009693893765"/>
                      <c:h val="0.275886530372869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(3)'!$A$49:$A$52</c:f>
              <c:strCache>
                <c:ptCount val="4"/>
                <c:pt idx="0">
                  <c:v>Fakulti A</c:v>
                </c:pt>
                <c:pt idx="1">
                  <c:v>Fakulti B</c:v>
                </c:pt>
                <c:pt idx="2">
                  <c:v>Fakulti C</c:v>
                </c:pt>
                <c:pt idx="3">
                  <c:v>Belum Digunakan</c:v>
                </c:pt>
              </c:strCache>
            </c:strRef>
          </c:cat>
          <c:val>
            <c:numRef>
              <c:f>'Sheet1 (3)'!$B$49:$B$52</c:f>
              <c:numCache>
                <c:formatCode>_("RM"* #,##0_);_("RM"* \(#,##0\);_("RM"* "-"_);_(@_)</c:formatCode>
                <c:ptCount val="4"/>
                <c:pt idx="0">
                  <c:v>2408972.6098434967</c:v>
                </c:pt>
                <c:pt idx="1">
                  <c:v>1520514.8898764965</c:v>
                </c:pt>
                <c:pt idx="2">
                  <c:v>461123.46987103258</c:v>
                </c:pt>
                <c:pt idx="3">
                  <c:v>10566087.783769006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D-BF48-B06A-5C47D2CED0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rgbClr val="A379BB">
        <a:lumMod val="20000"/>
        <a:lumOff val="80000"/>
      </a:srgbClr>
    </a:solidFill>
    <a:ln>
      <a:solidFill>
        <a:sysClr val="window" lastClr="FFFFFF"/>
      </a:solidFill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6" Type="http://schemas.openxmlformats.org/officeDocument/2006/relationships/image" Target="../media/image25.jpg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12609-5A9B-494C-91B4-3B03D1BB25A2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10DDE995-CCB7-4C65-B5E9-C728A7981B53}">
      <dgm:prSet phldrT="[Text]" custT="1"/>
      <dgm:spPr/>
      <dgm:t>
        <a:bodyPr/>
        <a:lstStyle/>
        <a:p>
          <a:r>
            <a:rPr lang="en-US" sz="1200" b="1" dirty="0" err="1" smtClean="0">
              <a:latin typeface="Arial" charset="0"/>
              <a:cs typeface="Arial" charset="0"/>
            </a:rPr>
            <a:t>Jika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tidak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diurus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dengan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sewajarnya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secara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efektif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berkesan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maka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ia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akan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menyumbang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kepada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bebanan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organisasi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itu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sendiri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seterusnya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memberi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impak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negatif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kepada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kerajaan</a:t>
          </a:r>
          <a:r>
            <a:rPr lang="en-US" sz="1200" b="1" dirty="0" smtClean="0">
              <a:latin typeface="Arial" charset="0"/>
              <a:cs typeface="Arial" charset="0"/>
            </a:rPr>
            <a:t>.</a:t>
          </a:r>
          <a:endParaRPr lang="en-MY" sz="1200" b="1" dirty="0">
            <a:latin typeface="Arial" charset="0"/>
            <a:cs typeface="Arial" charset="0"/>
          </a:endParaRPr>
        </a:p>
      </dgm:t>
    </dgm:pt>
    <dgm:pt modelId="{A684DC9A-8D0B-40B3-A430-D3391B9D49FF}" type="parTrans" cxnId="{2CAAE9F6-DA43-4A4B-A9A0-6A55489B615C}">
      <dgm:prSet/>
      <dgm:spPr/>
      <dgm:t>
        <a:bodyPr/>
        <a:lstStyle/>
        <a:p>
          <a:endParaRPr lang="en-MY" sz="1200"/>
        </a:p>
      </dgm:t>
    </dgm:pt>
    <dgm:pt modelId="{3C1EA38E-E81B-4BDF-B7CA-06A7BABFE423}" type="sibTrans" cxnId="{2CAAE9F6-DA43-4A4B-A9A0-6A55489B615C}">
      <dgm:prSet/>
      <dgm:spPr/>
      <dgm:t>
        <a:bodyPr/>
        <a:lstStyle/>
        <a:p>
          <a:endParaRPr lang="en-MY" sz="1200"/>
        </a:p>
      </dgm:t>
    </dgm:pt>
    <dgm:pt modelId="{999BD61B-5106-4F48-BB17-112C22FE34D4}">
      <dgm:prSet phldrT="[Text]" custT="1"/>
      <dgm:spPr/>
      <dgm:t>
        <a:bodyPr/>
        <a:lstStyle/>
        <a:p>
          <a:r>
            <a:rPr lang="en-US" sz="1200" b="1" dirty="0" err="1" smtClean="0">
              <a:latin typeface="Arial" charset="0"/>
              <a:cs typeface="Arial" charset="0"/>
            </a:rPr>
            <a:t>Sumber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fizikal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utama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melibatkan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kos</a:t>
          </a:r>
          <a:r>
            <a:rPr lang="en-US" sz="1200" b="1" dirty="0" smtClean="0">
              <a:latin typeface="Arial" charset="0"/>
              <a:cs typeface="Arial" charset="0"/>
            </a:rPr>
            <a:t> yang </a:t>
          </a:r>
          <a:r>
            <a:rPr lang="en-US" sz="1200" b="1" dirty="0" err="1" smtClean="0">
              <a:latin typeface="Arial" charset="0"/>
              <a:cs typeface="Arial" charset="0"/>
            </a:rPr>
            <a:t>tinggi</a:t>
          </a:r>
          <a:r>
            <a:rPr lang="en-US" sz="1200" b="1" dirty="0" smtClean="0">
              <a:latin typeface="Arial" charset="0"/>
              <a:cs typeface="Arial" charset="0"/>
            </a:rPr>
            <a:t>. </a:t>
          </a:r>
          <a:r>
            <a:rPr lang="en-US" sz="1200" b="1" dirty="0" err="1" smtClean="0">
              <a:latin typeface="Arial" charset="0"/>
              <a:cs typeface="Arial" charset="0"/>
            </a:rPr>
            <a:t>Oleh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itu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ianya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perlu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diurus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secara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efisien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bagi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membantu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kerajaan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dalam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pengurusan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perbelanjaan</a:t>
          </a:r>
          <a:r>
            <a:rPr lang="en-US" sz="1200" b="1" dirty="0" smtClean="0">
              <a:latin typeface="Arial" charset="0"/>
              <a:cs typeface="Arial" charset="0"/>
            </a:rPr>
            <a:t> yang optimum </a:t>
          </a:r>
          <a:r>
            <a:rPr lang="en-US" sz="1200" b="1" dirty="0" err="1" smtClean="0">
              <a:latin typeface="Arial" charset="0"/>
              <a:cs typeface="Arial" charset="0"/>
            </a:rPr>
            <a:t>serta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efektif</a:t>
          </a:r>
          <a:r>
            <a:rPr lang="en-US" sz="1200" b="1" dirty="0" smtClean="0">
              <a:latin typeface="Arial" charset="0"/>
              <a:cs typeface="Arial" charset="0"/>
            </a:rPr>
            <a:t>.</a:t>
          </a:r>
          <a:endParaRPr lang="en-MY" sz="1200" dirty="0"/>
        </a:p>
      </dgm:t>
    </dgm:pt>
    <dgm:pt modelId="{668C16AA-66A8-4CB5-B298-1A17517E1BFD}" type="parTrans" cxnId="{0BCD08D7-D211-4388-8193-82006BB107ED}">
      <dgm:prSet/>
      <dgm:spPr/>
      <dgm:t>
        <a:bodyPr/>
        <a:lstStyle/>
        <a:p>
          <a:endParaRPr lang="en-MY" sz="1200"/>
        </a:p>
      </dgm:t>
    </dgm:pt>
    <dgm:pt modelId="{877310F0-5524-4D4D-AFA6-8D4394C53542}" type="sibTrans" cxnId="{0BCD08D7-D211-4388-8193-82006BB107ED}">
      <dgm:prSet/>
      <dgm:spPr/>
      <dgm:t>
        <a:bodyPr/>
        <a:lstStyle/>
        <a:p>
          <a:endParaRPr lang="en-MY" sz="1200"/>
        </a:p>
      </dgm:t>
    </dgm:pt>
    <dgm:pt modelId="{7872B43A-5D1B-499B-91C1-5B1124198EAB}">
      <dgm:prSet phldrT="[Text]" custT="1"/>
      <dgm:spPr/>
      <dgm:t>
        <a:bodyPr/>
        <a:lstStyle/>
        <a:p>
          <a:r>
            <a:rPr lang="en-US" sz="1200" b="1" dirty="0" err="1" smtClean="0">
              <a:latin typeface="Arial" charset="0"/>
              <a:cs typeface="Arial" charset="0"/>
            </a:rPr>
            <a:t>Dianggarkan</a:t>
          </a:r>
          <a:r>
            <a:rPr lang="en-US" sz="1200" b="1" dirty="0" smtClean="0">
              <a:latin typeface="Arial" charset="0"/>
              <a:cs typeface="Arial" charset="0"/>
            </a:rPr>
            <a:t> 20 </a:t>
          </a:r>
          <a:r>
            <a:rPr lang="en-US" sz="1200" b="1" dirty="0" err="1" smtClean="0">
              <a:latin typeface="Arial" charset="0"/>
              <a:cs typeface="Arial" charset="0"/>
            </a:rPr>
            <a:t>ribu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premis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kerajaan</a:t>
          </a:r>
          <a:r>
            <a:rPr lang="en-US" sz="1200" b="1" dirty="0" smtClean="0">
              <a:latin typeface="Arial" charset="0"/>
              <a:cs typeface="Arial" charset="0"/>
            </a:rPr>
            <a:t>. </a:t>
          </a:r>
          <a:r>
            <a:rPr lang="en-US" sz="1200" b="1" dirty="0" err="1" smtClean="0">
              <a:latin typeface="Arial" charset="0"/>
              <a:cs typeface="Arial" charset="0"/>
            </a:rPr>
            <a:t>Nilai</a:t>
          </a:r>
          <a:r>
            <a:rPr lang="en-US" sz="1200" b="1" dirty="0" smtClean="0">
              <a:latin typeface="Arial" charset="0"/>
              <a:cs typeface="Arial" charset="0"/>
            </a:rPr>
            <a:t>  </a:t>
          </a:r>
          <a:r>
            <a:rPr lang="en-US" sz="1200" b="1" dirty="0" err="1" smtClean="0">
              <a:latin typeface="Arial" charset="0"/>
              <a:cs typeface="Arial" charset="0"/>
            </a:rPr>
            <a:t>aset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dianggarkan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mencecah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ratusan</a:t>
          </a:r>
          <a:r>
            <a:rPr lang="en-US" sz="1200" b="1" dirty="0" smtClean="0">
              <a:latin typeface="Arial" charset="0"/>
              <a:cs typeface="Arial" charset="0"/>
            </a:rPr>
            <a:t> billion </a:t>
          </a:r>
          <a:r>
            <a:rPr lang="en-US" sz="1200" b="1" dirty="0" err="1" smtClean="0">
              <a:latin typeface="Arial" charset="0"/>
              <a:cs typeface="Arial" charset="0"/>
            </a:rPr>
            <a:t>dan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anggaran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kos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operasi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tahunan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melebihi</a:t>
          </a:r>
          <a:r>
            <a:rPr lang="en-US" sz="1200" b="1" dirty="0" smtClean="0">
              <a:latin typeface="Arial" charset="0"/>
              <a:cs typeface="Arial" charset="0"/>
            </a:rPr>
            <a:t> RM10 </a:t>
          </a:r>
          <a:r>
            <a:rPr lang="en-US" sz="1200" b="1" dirty="0" err="1" smtClean="0">
              <a:latin typeface="Arial" charset="0"/>
              <a:cs typeface="Arial" charset="0"/>
            </a:rPr>
            <a:t>bilion</a:t>
          </a:r>
          <a:r>
            <a:rPr lang="en-US" sz="1200" b="1" dirty="0" smtClean="0">
              <a:latin typeface="Arial" charset="0"/>
              <a:cs typeface="Arial" charset="0"/>
            </a:rPr>
            <a:t>. </a:t>
          </a:r>
          <a:endParaRPr lang="en-MY" sz="1200" dirty="0"/>
        </a:p>
      </dgm:t>
    </dgm:pt>
    <dgm:pt modelId="{49BF8B23-6E05-4176-BCAA-2A1DF0479461}" type="parTrans" cxnId="{072D1D5F-AACF-4B7E-A77C-FF154E43F453}">
      <dgm:prSet/>
      <dgm:spPr/>
      <dgm:t>
        <a:bodyPr/>
        <a:lstStyle/>
        <a:p>
          <a:endParaRPr lang="en-MY" sz="1200"/>
        </a:p>
      </dgm:t>
    </dgm:pt>
    <dgm:pt modelId="{8385B25E-D874-4C6B-803A-DECE0919147E}" type="sibTrans" cxnId="{072D1D5F-AACF-4B7E-A77C-FF154E43F453}">
      <dgm:prSet/>
      <dgm:spPr/>
      <dgm:t>
        <a:bodyPr/>
        <a:lstStyle/>
        <a:p>
          <a:endParaRPr lang="en-MY" sz="1200"/>
        </a:p>
      </dgm:t>
    </dgm:pt>
    <dgm:pt modelId="{BD7D7372-312F-4C78-9388-F73B57AA2E4B}">
      <dgm:prSet phldrT="[Text]" custT="1"/>
      <dgm:spPr/>
      <dgm:t>
        <a:bodyPr/>
        <a:lstStyle/>
        <a:p>
          <a:r>
            <a:rPr lang="en-US" sz="1200" b="1" dirty="0" err="1" smtClean="0">
              <a:latin typeface="Arial" charset="0"/>
              <a:cs typeface="Arial" charset="0"/>
            </a:rPr>
            <a:t>Ia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juga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dapat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membantu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perlaksaaan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pencapaian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matlamat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penubuhan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agensi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selaras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dengan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Dasar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Pengurusan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Aset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Kerajaan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serta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tuntutan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masyarakat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dan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i="1" dirty="0" smtClean="0">
              <a:latin typeface="Arial" charset="0"/>
              <a:cs typeface="Arial" charset="0"/>
            </a:rPr>
            <a:t>stakeholders  </a:t>
          </a:r>
          <a:r>
            <a:rPr lang="en-US" sz="1200" b="1" dirty="0" err="1" smtClean="0">
              <a:latin typeface="Arial" charset="0"/>
              <a:cs typeface="Arial" charset="0"/>
            </a:rPr>
            <a:t>tentang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fungsi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agensi</a:t>
          </a:r>
          <a:r>
            <a:rPr lang="en-US" sz="1200" b="1" dirty="0" smtClean="0">
              <a:latin typeface="Arial" charset="0"/>
              <a:cs typeface="Arial" charset="0"/>
            </a:rPr>
            <a:t>  </a:t>
          </a:r>
          <a:r>
            <a:rPr lang="en-US" sz="1200" b="1" dirty="0" err="1" smtClean="0">
              <a:latin typeface="Arial" charset="0"/>
              <a:cs typeface="Arial" charset="0"/>
            </a:rPr>
            <a:t>sebagai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pusat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penyampaian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perkhidmatan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kerajaan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kepada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rakyat</a:t>
          </a:r>
          <a:r>
            <a:rPr lang="en-US" sz="1200" b="1" dirty="0" smtClean="0">
              <a:latin typeface="Arial" charset="0"/>
              <a:cs typeface="Arial" charset="0"/>
            </a:rPr>
            <a:t>. </a:t>
          </a:r>
          <a:endParaRPr lang="en-MY" sz="1200" dirty="0"/>
        </a:p>
      </dgm:t>
    </dgm:pt>
    <dgm:pt modelId="{00BDF816-9B84-4A2C-AC43-78EE2C17767F}" type="parTrans" cxnId="{BFFFBD89-49F8-4E61-90E4-717E20164863}">
      <dgm:prSet/>
      <dgm:spPr/>
      <dgm:t>
        <a:bodyPr/>
        <a:lstStyle/>
        <a:p>
          <a:endParaRPr lang="en-MY" sz="1200"/>
        </a:p>
      </dgm:t>
    </dgm:pt>
    <dgm:pt modelId="{43EC340B-EDBB-4992-AA21-835CDCA56914}" type="sibTrans" cxnId="{BFFFBD89-49F8-4E61-90E4-717E20164863}">
      <dgm:prSet/>
      <dgm:spPr/>
      <dgm:t>
        <a:bodyPr/>
        <a:lstStyle/>
        <a:p>
          <a:endParaRPr lang="en-MY" sz="1200"/>
        </a:p>
      </dgm:t>
    </dgm:pt>
    <dgm:pt modelId="{DB5674ED-830F-4228-831D-5D0B1F292A04}">
      <dgm:prSet phldrT="[Text]" custT="1"/>
      <dgm:spPr/>
      <dgm:t>
        <a:bodyPr/>
        <a:lstStyle/>
        <a:p>
          <a:r>
            <a:rPr lang="en-US" sz="1200" b="1" dirty="0" err="1" smtClean="0">
              <a:latin typeface="Arial" charset="0"/>
              <a:cs typeface="Arial" charset="0"/>
            </a:rPr>
            <a:t>Fokus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utama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adalah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untuk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mengenalpasti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sejauhmana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keberkesanan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pengurusan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agensi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terhadap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penggunaan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ruang</a:t>
          </a:r>
          <a:r>
            <a:rPr lang="en-US" sz="1200" b="1" dirty="0" smtClean="0">
              <a:latin typeface="Arial" charset="0"/>
              <a:cs typeface="Arial" charset="0"/>
            </a:rPr>
            <a:t> di </a:t>
          </a:r>
          <a:r>
            <a:rPr lang="en-US" sz="1200" b="1" dirty="0" err="1" smtClean="0">
              <a:latin typeface="Arial" charset="0"/>
              <a:cs typeface="Arial" charset="0"/>
            </a:rPr>
            <a:t>setiap</a:t>
          </a:r>
          <a:r>
            <a:rPr lang="en-US" sz="1200" b="1" dirty="0" smtClean="0">
              <a:latin typeface="Arial" charset="0"/>
              <a:cs typeface="Arial" charset="0"/>
            </a:rPr>
            <a:t> </a:t>
          </a:r>
          <a:r>
            <a:rPr lang="en-US" sz="1200" b="1" dirty="0" err="1" smtClean="0">
              <a:latin typeface="Arial" charset="0"/>
              <a:cs typeface="Arial" charset="0"/>
            </a:rPr>
            <a:t>agensi</a:t>
          </a:r>
          <a:r>
            <a:rPr lang="en-US" sz="1200" b="1" dirty="0" smtClean="0">
              <a:latin typeface="Arial" charset="0"/>
              <a:cs typeface="Arial" charset="0"/>
            </a:rPr>
            <a:t>.</a:t>
          </a:r>
          <a:endParaRPr lang="en-MY" sz="1200" dirty="0"/>
        </a:p>
      </dgm:t>
    </dgm:pt>
    <dgm:pt modelId="{4B838499-2BA3-4E7D-9951-EC2D0A3240BA}" type="parTrans" cxnId="{A6CF27EB-2803-46CF-80B3-46F14FE3F208}">
      <dgm:prSet/>
      <dgm:spPr/>
      <dgm:t>
        <a:bodyPr/>
        <a:lstStyle/>
        <a:p>
          <a:endParaRPr lang="en-MY" sz="1200"/>
        </a:p>
      </dgm:t>
    </dgm:pt>
    <dgm:pt modelId="{A4C94D2E-350A-4178-B393-14B6A9680F22}" type="sibTrans" cxnId="{A6CF27EB-2803-46CF-80B3-46F14FE3F208}">
      <dgm:prSet/>
      <dgm:spPr/>
      <dgm:t>
        <a:bodyPr/>
        <a:lstStyle/>
        <a:p>
          <a:endParaRPr lang="en-MY" sz="1200"/>
        </a:p>
      </dgm:t>
    </dgm:pt>
    <dgm:pt modelId="{F71C488F-E543-40C3-8D64-FA7D07E69C5F}">
      <dgm:prSet/>
      <dgm:spPr/>
      <dgm:t>
        <a:bodyPr/>
        <a:lstStyle/>
        <a:p>
          <a:endParaRPr lang="en-MY" sz="1200" dirty="0"/>
        </a:p>
      </dgm:t>
    </dgm:pt>
    <dgm:pt modelId="{891A18AC-0358-49E3-88DB-6CD39E41CF5B}" type="parTrans" cxnId="{7518857B-82C0-419A-8318-F438E7978330}">
      <dgm:prSet/>
      <dgm:spPr/>
      <dgm:t>
        <a:bodyPr/>
        <a:lstStyle/>
        <a:p>
          <a:endParaRPr lang="en-MY" sz="1200"/>
        </a:p>
      </dgm:t>
    </dgm:pt>
    <dgm:pt modelId="{0A2B5A52-2DB3-4BDB-92B3-BAE2178A73E3}" type="sibTrans" cxnId="{7518857B-82C0-419A-8318-F438E7978330}">
      <dgm:prSet/>
      <dgm:spPr/>
      <dgm:t>
        <a:bodyPr/>
        <a:lstStyle/>
        <a:p>
          <a:endParaRPr lang="en-MY" sz="1200"/>
        </a:p>
      </dgm:t>
    </dgm:pt>
    <dgm:pt modelId="{F53EDA2B-6410-44CE-968C-7D215EED8001}">
      <dgm:prSet/>
      <dgm:spPr/>
      <dgm:t>
        <a:bodyPr/>
        <a:lstStyle/>
        <a:p>
          <a:endParaRPr lang="en-MY" sz="1200" dirty="0"/>
        </a:p>
      </dgm:t>
    </dgm:pt>
    <dgm:pt modelId="{EAD20B92-5B33-435B-8767-B77375BEBD4A}" type="parTrans" cxnId="{C6DBB673-36F1-40D2-845A-E2438F224857}">
      <dgm:prSet/>
      <dgm:spPr/>
      <dgm:t>
        <a:bodyPr/>
        <a:lstStyle/>
        <a:p>
          <a:endParaRPr lang="en-MY" sz="1200"/>
        </a:p>
      </dgm:t>
    </dgm:pt>
    <dgm:pt modelId="{070D39F9-676E-4139-BB3B-2952B64DFE62}" type="sibTrans" cxnId="{C6DBB673-36F1-40D2-845A-E2438F224857}">
      <dgm:prSet/>
      <dgm:spPr/>
      <dgm:t>
        <a:bodyPr/>
        <a:lstStyle/>
        <a:p>
          <a:endParaRPr lang="en-MY" sz="1200"/>
        </a:p>
      </dgm:t>
    </dgm:pt>
    <dgm:pt modelId="{F5340D28-882B-47B7-A7E8-2636ECD703A6}" type="pres">
      <dgm:prSet presAssocID="{3CD12609-5A9B-494C-91B4-3B03D1BB25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C0CC13C-C193-4D54-846A-73B953C9C8C4}" type="pres">
      <dgm:prSet presAssocID="{3CD12609-5A9B-494C-91B4-3B03D1BB25A2}" presName="matrix" presStyleCnt="0"/>
      <dgm:spPr/>
      <dgm:t>
        <a:bodyPr/>
        <a:lstStyle/>
        <a:p>
          <a:endParaRPr lang="en-MY"/>
        </a:p>
      </dgm:t>
    </dgm:pt>
    <dgm:pt modelId="{36BA234F-5A74-419A-8A71-6E62000CAF66}" type="pres">
      <dgm:prSet presAssocID="{3CD12609-5A9B-494C-91B4-3B03D1BB25A2}" presName="tile1" presStyleLbl="node1" presStyleIdx="0" presStyleCnt="4"/>
      <dgm:spPr/>
      <dgm:t>
        <a:bodyPr/>
        <a:lstStyle/>
        <a:p>
          <a:endParaRPr lang="en-MY"/>
        </a:p>
      </dgm:t>
    </dgm:pt>
    <dgm:pt modelId="{C3A227BE-ED6F-492F-B3B2-58D83EEECFB1}" type="pres">
      <dgm:prSet presAssocID="{3CD12609-5A9B-494C-91B4-3B03D1BB25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AD63AB9-22BE-43FC-80A3-725FF4DDB1B7}" type="pres">
      <dgm:prSet presAssocID="{3CD12609-5A9B-494C-91B4-3B03D1BB25A2}" presName="tile2" presStyleLbl="node1" presStyleIdx="1" presStyleCnt="4"/>
      <dgm:spPr/>
      <dgm:t>
        <a:bodyPr/>
        <a:lstStyle/>
        <a:p>
          <a:endParaRPr lang="en-MY"/>
        </a:p>
      </dgm:t>
    </dgm:pt>
    <dgm:pt modelId="{D74AC8F8-707C-404F-96BB-CBB6E0302B1E}" type="pres">
      <dgm:prSet presAssocID="{3CD12609-5A9B-494C-91B4-3B03D1BB25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FDAE838-03DC-44EF-9262-25829D6F2879}" type="pres">
      <dgm:prSet presAssocID="{3CD12609-5A9B-494C-91B4-3B03D1BB25A2}" presName="tile3" presStyleLbl="node1" presStyleIdx="2" presStyleCnt="4"/>
      <dgm:spPr/>
      <dgm:t>
        <a:bodyPr/>
        <a:lstStyle/>
        <a:p>
          <a:endParaRPr lang="en-MY"/>
        </a:p>
      </dgm:t>
    </dgm:pt>
    <dgm:pt modelId="{AF80E54A-4394-4AB6-9AFF-6A3FAAEFFE62}" type="pres">
      <dgm:prSet presAssocID="{3CD12609-5A9B-494C-91B4-3B03D1BB25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64352E-C17C-4368-9BBF-EF9CFAC106D1}" type="pres">
      <dgm:prSet presAssocID="{3CD12609-5A9B-494C-91B4-3B03D1BB25A2}" presName="tile4" presStyleLbl="node1" presStyleIdx="3" presStyleCnt="4"/>
      <dgm:spPr/>
      <dgm:t>
        <a:bodyPr/>
        <a:lstStyle/>
        <a:p>
          <a:endParaRPr lang="en-MY"/>
        </a:p>
      </dgm:t>
    </dgm:pt>
    <dgm:pt modelId="{334AE6B1-0494-4F14-B3AE-6B7286D5E0CF}" type="pres">
      <dgm:prSet presAssocID="{3CD12609-5A9B-494C-91B4-3B03D1BB25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6F8E6CB-67A4-45B5-8A44-92A3F794B381}" type="pres">
      <dgm:prSet presAssocID="{3CD12609-5A9B-494C-91B4-3B03D1BB25A2}" presName="centerTile" presStyleLbl="fgShp" presStyleIdx="0" presStyleCnt="1" custScaleX="260000" custScaleY="129557" custLinFactNeighborX="0" custLinFactNeighborY="-14066">
        <dgm:presLayoutVars>
          <dgm:chMax val="0"/>
          <dgm:chPref val="0"/>
        </dgm:presLayoutVars>
      </dgm:prSet>
      <dgm:spPr/>
      <dgm:t>
        <a:bodyPr/>
        <a:lstStyle/>
        <a:p>
          <a:endParaRPr lang="en-MY"/>
        </a:p>
      </dgm:t>
    </dgm:pt>
  </dgm:ptLst>
  <dgm:cxnLst>
    <dgm:cxn modelId="{A6CF27EB-2803-46CF-80B3-46F14FE3F208}" srcId="{10DDE995-CCB7-4C65-B5E9-C728A7981B53}" destId="{DB5674ED-830F-4228-831D-5D0B1F292A04}" srcOrd="3" destOrd="0" parTransId="{4B838499-2BA3-4E7D-9951-EC2D0A3240BA}" sibTransId="{A4C94D2E-350A-4178-B393-14B6A9680F22}"/>
    <dgm:cxn modelId="{D7542E14-DE1E-4191-95CF-3687FA8AF33E}" type="presOf" srcId="{10DDE995-CCB7-4C65-B5E9-C728A7981B53}" destId="{46F8E6CB-67A4-45B5-8A44-92A3F794B381}" srcOrd="0" destOrd="0" presId="urn:microsoft.com/office/officeart/2005/8/layout/matrix1"/>
    <dgm:cxn modelId="{7518857B-82C0-419A-8318-F438E7978330}" srcId="{3CD12609-5A9B-494C-91B4-3B03D1BB25A2}" destId="{F71C488F-E543-40C3-8D64-FA7D07E69C5F}" srcOrd="2" destOrd="0" parTransId="{891A18AC-0358-49E3-88DB-6CD39E41CF5B}" sibTransId="{0A2B5A52-2DB3-4BDB-92B3-BAE2178A73E3}"/>
    <dgm:cxn modelId="{5BBB5A51-D88C-433C-AAC0-2744CD1539ED}" type="presOf" srcId="{999BD61B-5106-4F48-BB17-112C22FE34D4}" destId="{C3A227BE-ED6F-492F-B3B2-58D83EEECFB1}" srcOrd="1" destOrd="0" presId="urn:microsoft.com/office/officeart/2005/8/layout/matrix1"/>
    <dgm:cxn modelId="{705BB2FA-3E93-4A86-8F2F-356FD90171AB}" type="presOf" srcId="{7872B43A-5D1B-499B-91C1-5B1124198EAB}" destId="{D74AC8F8-707C-404F-96BB-CBB6E0302B1E}" srcOrd="1" destOrd="0" presId="urn:microsoft.com/office/officeart/2005/8/layout/matrix1"/>
    <dgm:cxn modelId="{896B99D0-BF23-4842-910F-82293CA9B7C5}" type="presOf" srcId="{DB5674ED-830F-4228-831D-5D0B1F292A04}" destId="{334AE6B1-0494-4F14-B3AE-6B7286D5E0CF}" srcOrd="1" destOrd="0" presId="urn:microsoft.com/office/officeart/2005/8/layout/matrix1"/>
    <dgm:cxn modelId="{5F6307DA-CAC1-4CD3-B3F1-7A478E73DE99}" type="presOf" srcId="{BD7D7372-312F-4C78-9388-F73B57AA2E4B}" destId="{AF80E54A-4394-4AB6-9AFF-6A3FAAEFFE62}" srcOrd="1" destOrd="0" presId="urn:microsoft.com/office/officeart/2005/8/layout/matrix1"/>
    <dgm:cxn modelId="{FB9B6BC7-D767-493A-AA00-9CB07DF943C6}" type="presOf" srcId="{3CD12609-5A9B-494C-91B4-3B03D1BB25A2}" destId="{F5340D28-882B-47B7-A7E8-2636ECD703A6}" srcOrd="0" destOrd="0" presId="urn:microsoft.com/office/officeart/2005/8/layout/matrix1"/>
    <dgm:cxn modelId="{F3FA0DD4-5696-472F-B138-3C8AC85B8253}" type="presOf" srcId="{BD7D7372-312F-4C78-9388-F73B57AA2E4B}" destId="{9FDAE838-03DC-44EF-9262-25829D6F2879}" srcOrd="0" destOrd="0" presId="urn:microsoft.com/office/officeart/2005/8/layout/matrix1"/>
    <dgm:cxn modelId="{2CAAE9F6-DA43-4A4B-A9A0-6A55489B615C}" srcId="{3CD12609-5A9B-494C-91B4-3B03D1BB25A2}" destId="{10DDE995-CCB7-4C65-B5E9-C728A7981B53}" srcOrd="0" destOrd="0" parTransId="{A684DC9A-8D0B-40B3-A430-D3391B9D49FF}" sibTransId="{3C1EA38E-E81B-4BDF-B7CA-06A7BABFE423}"/>
    <dgm:cxn modelId="{BFFFBD89-49F8-4E61-90E4-717E20164863}" srcId="{10DDE995-CCB7-4C65-B5E9-C728A7981B53}" destId="{BD7D7372-312F-4C78-9388-F73B57AA2E4B}" srcOrd="2" destOrd="0" parTransId="{00BDF816-9B84-4A2C-AC43-78EE2C17767F}" sibTransId="{43EC340B-EDBB-4992-AA21-835CDCA56914}"/>
    <dgm:cxn modelId="{0BCD08D7-D211-4388-8193-82006BB107ED}" srcId="{10DDE995-CCB7-4C65-B5E9-C728A7981B53}" destId="{999BD61B-5106-4F48-BB17-112C22FE34D4}" srcOrd="0" destOrd="0" parTransId="{668C16AA-66A8-4CB5-B298-1A17517E1BFD}" sibTransId="{877310F0-5524-4D4D-AFA6-8D4394C53542}"/>
    <dgm:cxn modelId="{C081298F-6E8E-49F8-AFF9-59A2FCF4BC7F}" type="presOf" srcId="{7872B43A-5D1B-499B-91C1-5B1124198EAB}" destId="{CAD63AB9-22BE-43FC-80A3-725FF4DDB1B7}" srcOrd="0" destOrd="0" presId="urn:microsoft.com/office/officeart/2005/8/layout/matrix1"/>
    <dgm:cxn modelId="{072D1D5F-AACF-4B7E-A77C-FF154E43F453}" srcId="{10DDE995-CCB7-4C65-B5E9-C728A7981B53}" destId="{7872B43A-5D1B-499B-91C1-5B1124198EAB}" srcOrd="1" destOrd="0" parTransId="{49BF8B23-6E05-4176-BCAA-2A1DF0479461}" sibTransId="{8385B25E-D874-4C6B-803A-DECE0919147E}"/>
    <dgm:cxn modelId="{C6DBB673-36F1-40D2-845A-E2438F224857}" srcId="{3CD12609-5A9B-494C-91B4-3B03D1BB25A2}" destId="{F53EDA2B-6410-44CE-968C-7D215EED8001}" srcOrd="1" destOrd="0" parTransId="{EAD20B92-5B33-435B-8767-B77375BEBD4A}" sibTransId="{070D39F9-676E-4139-BB3B-2952B64DFE62}"/>
    <dgm:cxn modelId="{3A9250A1-4F74-4FB2-8434-44FEC1CFEF91}" type="presOf" srcId="{DB5674ED-830F-4228-831D-5D0B1F292A04}" destId="{3764352E-C17C-4368-9BBF-EF9CFAC106D1}" srcOrd="0" destOrd="0" presId="urn:microsoft.com/office/officeart/2005/8/layout/matrix1"/>
    <dgm:cxn modelId="{0C574DC4-C735-4364-B6A0-30D9068611E2}" type="presOf" srcId="{999BD61B-5106-4F48-BB17-112C22FE34D4}" destId="{36BA234F-5A74-419A-8A71-6E62000CAF66}" srcOrd="0" destOrd="0" presId="urn:microsoft.com/office/officeart/2005/8/layout/matrix1"/>
    <dgm:cxn modelId="{B6C9911E-6BA6-4A5E-AD15-866999AB632B}" type="presParOf" srcId="{F5340D28-882B-47B7-A7E8-2636ECD703A6}" destId="{BC0CC13C-C193-4D54-846A-73B953C9C8C4}" srcOrd="0" destOrd="0" presId="urn:microsoft.com/office/officeart/2005/8/layout/matrix1"/>
    <dgm:cxn modelId="{8641EF13-01DD-4656-9845-341CB2D2DDA1}" type="presParOf" srcId="{BC0CC13C-C193-4D54-846A-73B953C9C8C4}" destId="{36BA234F-5A74-419A-8A71-6E62000CAF66}" srcOrd="0" destOrd="0" presId="urn:microsoft.com/office/officeart/2005/8/layout/matrix1"/>
    <dgm:cxn modelId="{9EC92137-7EAA-49F2-945C-A11315139E11}" type="presParOf" srcId="{BC0CC13C-C193-4D54-846A-73B953C9C8C4}" destId="{C3A227BE-ED6F-492F-B3B2-58D83EEECFB1}" srcOrd="1" destOrd="0" presId="urn:microsoft.com/office/officeart/2005/8/layout/matrix1"/>
    <dgm:cxn modelId="{DB07D7E1-D9AC-4B36-9517-A56DC8F11508}" type="presParOf" srcId="{BC0CC13C-C193-4D54-846A-73B953C9C8C4}" destId="{CAD63AB9-22BE-43FC-80A3-725FF4DDB1B7}" srcOrd="2" destOrd="0" presId="urn:microsoft.com/office/officeart/2005/8/layout/matrix1"/>
    <dgm:cxn modelId="{44133480-F0DB-4185-B170-5999DCD443E0}" type="presParOf" srcId="{BC0CC13C-C193-4D54-846A-73B953C9C8C4}" destId="{D74AC8F8-707C-404F-96BB-CBB6E0302B1E}" srcOrd="3" destOrd="0" presId="urn:microsoft.com/office/officeart/2005/8/layout/matrix1"/>
    <dgm:cxn modelId="{464992A2-AF83-492C-9FC4-09BFB3D5DEE0}" type="presParOf" srcId="{BC0CC13C-C193-4D54-846A-73B953C9C8C4}" destId="{9FDAE838-03DC-44EF-9262-25829D6F2879}" srcOrd="4" destOrd="0" presId="urn:microsoft.com/office/officeart/2005/8/layout/matrix1"/>
    <dgm:cxn modelId="{E87AE56B-4C57-4181-A5DA-C55711A029B1}" type="presParOf" srcId="{BC0CC13C-C193-4D54-846A-73B953C9C8C4}" destId="{AF80E54A-4394-4AB6-9AFF-6A3FAAEFFE62}" srcOrd="5" destOrd="0" presId="urn:microsoft.com/office/officeart/2005/8/layout/matrix1"/>
    <dgm:cxn modelId="{01F12F89-4150-43AD-A669-AF5C08358BA1}" type="presParOf" srcId="{BC0CC13C-C193-4D54-846A-73B953C9C8C4}" destId="{3764352E-C17C-4368-9BBF-EF9CFAC106D1}" srcOrd="6" destOrd="0" presId="urn:microsoft.com/office/officeart/2005/8/layout/matrix1"/>
    <dgm:cxn modelId="{DF579B08-8EA7-4C16-B93D-45079D645556}" type="presParOf" srcId="{BC0CC13C-C193-4D54-846A-73B953C9C8C4}" destId="{334AE6B1-0494-4F14-B3AE-6B7286D5E0CF}" srcOrd="7" destOrd="0" presId="urn:microsoft.com/office/officeart/2005/8/layout/matrix1"/>
    <dgm:cxn modelId="{A3C942A1-184B-48B6-99A2-ED27282B5A84}" type="presParOf" srcId="{F5340D28-882B-47B7-A7E8-2636ECD703A6}" destId="{46F8E6CB-67A4-45B5-8A44-92A3F794B3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743AC8-574D-4349-BEC9-A8DC8C68F9EC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8CAA2408-FB59-4041-8D23-81A668714260}">
      <dgm:prSet phldrT="[Text]" custT="1"/>
      <dgm:spPr>
        <a:solidFill>
          <a:srgbClr val="FFC000"/>
        </a:solidFill>
        <a:ln w="3175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‘Create to Create’</a:t>
          </a:r>
          <a:endParaRPr lang="en-US" sz="2400" b="1" dirty="0">
            <a:solidFill>
              <a:schemeClr val="tx1"/>
            </a:solidFill>
          </a:endParaRPr>
        </a:p>
      </dgm:t>
    </dgm:pt>
    <dgm:pt modelId="{B3EBDEF1-C1B9-4523-89C5-391F97B90230}" type="parTrans" cxnId="{840F4677-CFEF-4765-A460-C495008E7A8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B362F2F-42B2-44A6-9FB6-75295F99DAE0}" type="sibTrans" cxnId="{840F4677-CFEF-4765-A460-C495008E7A8A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A811713-77AA-4D11-AD4A-2540D11D61ED}">
      <dgm:prSet custT="1"/>
      <dgm:spPr/>
      <dgm:t>
        <a:bodyPr/>
        <a:lstStyle/>
        <a:p>
          <a:r>
            <a:rPr lang="en-US" sz="1800" dirty="0" err="1" smtClean="0"/>
            <a:t>Membangunkan</a:t>
          </a:r>
          <a:r>
            <a:rPr lang="en-US" sz="1800" dirty="0" smtClean="0"/>
            <a:t> </a:t>
          </a:r>
          <a:r>
            <a:rPr lang="en-US" sz="1800" dirty="0" err="1" smtClean="0"/>
            <a:t>kemahiran</a:t>
          </a:r>
          <a:endParaRPr lang="en-US" sz="1800" dirty="0"/>
        </a:p>
      </dgm:t>
    </dgm:pt>
    <dgm:pt modelId="{5768C473-C0F8-4671-93C9-469B9780D763}" type="parTrans" cxnId="{331E6714-7A5F-40C7-91CE-AFC2C6278F6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82F153C-BF47-40A5-9466-96982F89594D}" type="sibTrans" cxnId="{331E6714-7A5F-40C7-91CE-AFC2C6278F6D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3EDE308-CB7F-48C7-92AB-A00117EBBD7E}">
      <dgm:prSet custT="1"/>
      <dgm:spPr/>
      <dgm:t>
        <a:bodyPr/>
        <a:lstStyle/>
        <a:p>
          <a:r>
            <a:rPr lang="en-US" sz="1800" dirty="0" err="1" smtClean="0"/>
            <a:t>Melahirkan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ramai</a:t>
          </a:r>
          <a:r>
            <a:rPr lang="en-US" sz="1800" dirty="0" smtClean="0"/>
            <a:t> Modal </a:t>
          </a:r>
          <a:r>
            <a:rPr lang="en-US" sz="1800" dirty="0" err="1" smtClean="0"/>
            <a:t>Insam</a:t>
          </a:r>
          <a:endParaRPr lang="en-US" sz="1800" dirty="0"/>
        </a:p>
      </dgm:t>
    </dgm:pt>
    <dgm:pt modelId="{99585AE2-25FF-44FF-B0A8-50A0C54B1B79}" type="parTrans" cxnId="{85C66304-8BAB-4EB8-879B-1477BC60E98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48D85F-4BB9-4F19-8540-440E4992E0F6}" type="sibTrans" cxnId="{85C66304-8BAB-4EB8-879B-1477BC60E98C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A1B7954-A45A-41E7-BF17-7CC72ABDEF78}">
      <dgm:prSet custT="1"/>
      <dgm:spPr/>
      <dgm:t>
        <a:bodyPr/>
        <a:lstStyle/>
        <a:p>
          <a:r>
            <a:rPr lang="en-US" sz="1800" dirty="0" err="1" smtClean="0"/>
            <a:t>Mengelakkan</a:t>
          </a:r>
          <a:r>
            <a:rPr lang="en-US" sz="1800" dirty="0" smtClean="0"/>
            <a:t> </a:t>
          </a:r>
          <a:r>
            <a:rPr lang="en-US" sz="1800" dirty="0" err="1" smtClean="0"/>
            <a:t>pembaziran</a:t>
          </a:r>
          <a:endParaRPr lang="en-US" sz="1800" dirty="0"/>
        </a:p>
      </dgm:t>
    </dgm:pt>
    <dgm:pt modelId="{6DA66DFC-C0B1-43DD-8053-6EA1B782B2F7}" type="parTrans" cxnId="{9285F8FA-9FDA-4A97-B7B6-3C87034DBC1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A2E99E9-7219-4479-9A86-AB1CE34094D2}" type="sibTrans" cxnId="{9285F8FA-9FDA-4A97-B7B6-3C87034DBC16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3B4D094-70E1-4FE9-ABCA-7F382AAB76BB}">
      <dgm:prSet custT="1"/>
      <dgm:spPr/>
      <dgm:t>
        <a:bodyPr/>
        <a:lstStyle/>
        <a:p>
          <a:r>
            <a:rPr lang="en-US" sz="1800" dirty="0" err="1" smtClean="0"/>
            <a:t>Dapat</a:t>
          </a:r>
          <a:r>
            <a:rPr lang="en-US" sz="1800" dirty="0" smtClean="0"/>
            <a:t> </a:t>
          </a:r>
          <a:r>
            <a:rPr lang="en-US" sz="1800" dirty="0" err="1" smtClean="0"/>
            <a:t>melabur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pembangunan</a:t>
          </a:r>
          <a:r>
            <a:rPr lang="en-US" sz="1800" dirty="0" smtClean="0"/>
            <a:t> modal </a:t>
          </a:r>
          <a:r>
            <a:rPr lang="en-US" sz="1800" dirty="0" err="1" smtClean="0"/>
            <a:t>insan</a:t>
          </a:r>
          <a:endParaRPr lang="en-US" sz="1800" dirty="0"/>
        </a:p>
      </dgm:t>
    </dgm:pt>
    <dgm:pt modelId="{96212E1D-3AB7-45D5-A866-78D400FA604B}" type="parTrans" cxnId="{6958C670-61A1-49C5-BE1C-9A95F14B677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ECA74A6-C7E8-4FC4-97DC-B13B12A2C99B}" type="sibTrans" cxnId="{6958C670-61A1-49C5-BE1C-9A95F14B6776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5AED5B2-9ED9-486D-AE8E-AF43709ECCFA}">
      <dgm:prSet custT="1"/>
      <dgm:spPr/>
      <dgm:t>
        <a:bodyPr/>
        <a:lstStyle/>
        <a:p>
          <a:r>
            <a:rPr lang="en-US" sz="1800" dirty="0" err="1" smtClean="0"/>
            <a:t>Menigkatkan</a:t>
          </a:r>
          <a:r>
            <a:rPr lang="en-US" sz="1800" dirty="0" smtClean="0"/>
            <a:t> </a:t>
          </a:r>
          <a:r>
            <a:rPr lang="en-US" sz="1800" dirty="0" err="1" smtClean="0"/>
            <a:t>Biasiswa</a:t>
          </a:r>
          <a:r>
            <a:rPr lang="en-US" sz="1800" dirty="0" smtClean="0"/>
            <a:t>, </a:t>
          </a:r>
          <a:r>
            <a:rPr lang="en-US" sz="1800" dirty="0" err="1" smtClean="0"/>
            <a:t>kurang</a:t>
          </a:r>
          <a:r>
            <a:rPr lang="en-US" sz="1800" dirty="0" smtClean="0"/>
            <a:t> </a:t>
          </a:r>
          <a:r>
            <a:rPr lang="en-US" sz="1800" dirty="0" err="1" smtClean="0"/>
            <a:t>kos</a:t>
          </a:r>
          <a:r>
            <a:rPr lang="en-US" sz="1800" dirty="0" smtClean="0"/>
            <a:t> </a:t>
          </a:r>
          <a:r>
            <a:rPr lang="en-US" sz="1800" dirty="0" err="1" smtClean="0"/>
            <a:t>yuran</a:t>
          </a:r>
          <a:endParaRPr lang="en-US" sz="1800" dirty="0"/>
        </a:p>
      </dgm:t>
    </dgm:pt>
    <dgm:pt modelId="{33C87A59-A639-45FB-80FB-E942A451E318}" type="parTrans" cxnId="{E280D036-229E-4426-AB2B-8FC1A39490E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C37A100-6226-4A97-9B44-90961E6C7381}" type="sibTrans" cxnId="{E280D036-229E-4426-AB2B-8FC1A39490E0}">
      <dgm:prSet custT="1"/>
      <dgm:spPr>
        <a:solidFill>
          <a:schemeClr val="tx1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3FC7BB3-6EE5-40B4-8352-A9A0A24383C9}">
      <dgm:prSet custT="1"/>
      <dgm:spPr/>
      <dgm:t>
        <a:bodyPr/>
        <a:lstStyle/>
        <a:p>
          <a:r>
            <a:rPr lang="en-US" sz="1800" dirty="0" smtClean="0"/>
            <a:t>Pembangunan </a:t>
          </a:r>
          <a:r>
            <a:rPr lang="en-US" sz="1800" dirty="0" err="1" smtClean="0"/>
            <a:t>ekonomi</a:t>
          </a:r>
          <a:r>
            <a:rPr lang="en-US" sz="1800" dirty="0" smtClean="0"/>
            <a:t> </a:t>
          </a:r>
          <a:r>
            <a:rPr lang="en-US" sz="1800" dirty="0" err="1" smtClean="0"/>
            <a:t>negara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setempat</a:t>
          </a:r>
          <a:endParaRPr lang="en-US" sz="1800" dirty="0"/>
        </a:p>
      </dgm:t>
    </dgm:pt>
    <dgm:pt modelId="{7CA24BFA-3E18-416F-9DE4-82F796B05533}" type="parTrans" cxnId="{40E332CE-7AFB-4FA7-9371-035E4865594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1FAA309-A30B-4C53-BEDB-808D2E5BCE65}" type="sibTrans" cxnId="{40E332CE-7AFB-4FA7-9371-035E4865594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1647E41-EDB2-494E-AAE3-7B369CB35A08}" type="pres">
      <dgm:prSet presAssocID="{19743AC8-574D-4349-BEC9-A8DC8C68F9EC}" presName="linearFlow" presStyleCnt="0">
        <dgm:presLayoutVars>
          <dgm:resizeHandles val="exact"/>
        </dgm:presLayoutVars>
      </dgm:prSet>
      <dgm:spPr/>
    </dgm:pt>
    <dgm:pt modelId="{CC108493-28D2-40DD-B3C5-865741AAB4FA}" type="pres">
      <dgm:prSet presAssocID="{8CAA2408-FB59-4041-8D23-81A668714260}" presName="node" presStyleLbl="node1" presStyleIdx="0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4A2E5-B132-4B91-B6F8-68409131D3CA}" type="pres">
      <dgm:prSet presAssocID="{AB362F2F-42B2-44A6-9FB6-75295F99DAE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A78128E-7BCD-4A20-9A13-557584643679}" type="pres">
      <dgm:prSet presAssocID="{AB362F2F-42B2-44A6-9FB6-75295F99DAE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2A50ED2-3AB1-4641-95FF-4AC38E145AC6}" type="pres">
      <dgm:prSet presAssocID="{5A811713-77AA-4D11-AD4A-2540D11D61ED}" presName="node" presStyleLbl="node1" presStyleIdx="1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AF731-BE9E-407B-8490-697E0FEC0516}" type="pres">
      <dgm:prSet presAssocID="{382F153C-BF47-40A5-9466-96982F89594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9DFF06D-2AF0-4B43-BBDC-56673E5E5006}" type="pres">
      <dgm:prSet presAssocID="{382F153C-BF47-40A5-9466-96982F89594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4E505EE-CB7E-478B-82BB-D0DA6FE15FDC}" type="pres">
      <dgm:prSet presAssocID="{E3EDE308-CB7F-48C7-92AB-A00117EBBD7E}" presName="node" presStyleLbl="node1" presStyleIdx="2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B584B-7506-4FCB-A069-472B11C46C16}" type="pres">
      <dgm:prSet presAssocID="{3148D85F-4BB9-4F19-8540-440E4992E0F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DB777D0-DFA5-4085-8067-394FF4C35DC9}" type="pres">
      <dgm:prSet presAssocID="{3148D85F-4BB9-4F19-8540-440E4992E0F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89893FF-8294-41B6-B04E-D6EF486C535B}" type="pres">
      <dgm:prSet presAssocID="{8A1B7954-A45A-41E7-BF17-7CC72ABDEF78}" presName="node" presStyleLbl="node1" presStyleIdx="3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C917C-37F5-4648-946D-382478F148C7}" type="pres">
      <dgm:prSet presAssocID="{0A2E99E9-7219-4479-9A86-AB1CE34094D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0A3B440-9797-4C40-9BD8-17980A2472C9}" type="pres">
      <dgm:prSet presAssocID="{0A2E99E9-7219-4479-9A86-AB1CE34094D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CA70BF3-83E0-4638-9D0B-2009B4DD53EE}" type="pres">
      <dgm:prSet presAssocID="{D3B4D094-70E1-4FE9-ABCA-7F382AAB76BB}" presName="node" presStyleLbl="node1" presStyleIdx="4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3D237-C940-4FF6-B4C5-B49DA1F16261}" type="pres">
      <dgm:prSet presAssocID="{4ECA74A6-C7E8-4FC4-97DC-B13B12A2C99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9FC5793-DEA2-4482-B978-DE7A155DFD3C}" type="pres">
      <dgm:prSet presAssocID="{4ECA74A6-C7E8-4FC4-97DC-B13B12A2C99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8ABAD67-BCC1-41C6-B408-EB722819E8A4}" type="pres">
      <dgm:prSet presAssocID="{65AED5B2-9ED9-486D-AE8E-AF43709ECCFA}" presName="node" presStyleLbl="node1" presStyleIdx="5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720D-3D77-47BD-B0E8-0DE4B9A0D68D}" type="pres">
      <dgm:prSet presAssocID="{7C37A100-6226-4A97-9B44-90961E6C738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B143945-8B3E-4C92-8FC5-AA3AC3157065}" type="pres">
      <dgm:prSet presAssocID="{7C37A100-6226-4A97-9B44-90961E6C738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6BEE93-0E63-435F-8BD6-D2171FD7C4FE}" type="pres">
      <dgm:prSet presAssocID="{33FC7BB3-6EE5-40B4-8352-A9A0A24383C9}" presName="node" presStyleLbl="node1" presStyleIdx="6" presStyleCnt="7" custScaleX="29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6304-8BAB-4EB8-879B-1477BC60E98C}" srcId="{19743AC8-574D-4349-BEC9-A8DC8C68F9EC}" destId="{E3EDE308-CB7F-48C7-92AB-A00117EBBD7E}" srcOrd="2" destOrd="0" parTransId="{99585AE2-25FF-44FF-B0A8-50A0C54B1B79}" sibTransId="{3148D85F-4BB9-4F19-8540-440E4992E0F6}"/>
    <dgm:cxn modelId="{40E332CE-7AFB-4FA7-9371-035E48655947}" srcId="{19743AC8-574D-4349-BEC9-A8DC8C68F9EC}" destId="{33FC7BB3-6EE5-40B4-8352-A9A0A24383C9}" srcOrd="6" destOrd="0" parTransId="{7CA24BFA-3E18-416F-9DE4-82F796B05533}" sibTransId="{C1FAA309-A30B-4C53-BEDB-808D2E5BCE65}"/>
    <dgm:cxn modelId="{6EB8D3BC-613D-4ABC-937D-C204D735BACD}" type="presOf" srcId="{AB362F2F-42B2-44A6-9FB6-75295F99DAE0}" destId="{D674A2E5-B132-4B91-B6F8-68409131D3CA}" srcOrd="0" destOrd="0" presId="urn:microsoft.com/office/officeart/2005/8/layout/process2"/>
    <dgm:cxn modelId="{A32C5150-73F0-4D37-AAAB-267D6ECDD5DF}" type="presOf" srcId="{8A1B7954-A45A-41E7-BF17-7CC72ABDEF78}" destId="{B89893FF-8294-41B6-B04E-D6EF486C535B}" srcOrd="0" destOrd="0" presId="urn:microsoft.com/office/officeart/2005/8/layout/process2"/>
    <dgm:cxn modelId="{1C989E10-40DC-4FFD-9D32-260A77A806AF}" type="presOf" srcId="{3148D85F-4BB9-4F19-8540-440E4992E0F6}" destId="{EDB777D0-DFA5-4085-8067-394FF4C35DC9}" srcOrd="1" destOrd="0" presId="urn:microsoft.com/office/officeart/2005/8/layout/process2"/>
    <dgm:cxn modelId="{4FE45C1D-85A3-4D71-98E4-210D4CCA6F3B}" type="presOf" srcId="{8CAA2408-FB59-4041-8D23-81A668714260}" destId="{CC108493-28D2-40DD-B3C5-865741AAB4FA}" srcOrd="0" destOrd="0" presId="urn:microsoft.com/office/officeart/2005/8/layout/process2"/>
    <dgm:cxn modelId="{EA23F824-97AF-4A01-9148-DFCD84A9D17C}" type="presOf" srcId="{7C37A100-6226-4A97-9B44-90961E6C7381}" destId="{F13D720D-3D77-47BD-B0E8-0DE4B9A0D68D}" srcOrd="0" destOrd="0" presId="urn:microsoft.com/office/officeart/2005/8/layout/process2"/>
    <dgm:cxn modelId="{63CBAEFA-8383-4E7C-942A-557D94826052}" type="presOf" srcId="{65AED5B2-9ED9-486D-AE8E-AF43709ECCFA}" destId="{08ABAD67-BCC1-41C6-B408-EB722819E8A4}" srcOrd="0" destOrd="0" presId="urn:microsoft.com/office/officeart/2005/8/layout/process2"/>
    <dgm:cxn modelId="{2FD3A16F-9A77-497F-8043-9FE2519B8214}" type="presOf" srcId="{4ECA74A6-C7E8-4FC4-97DC-B13B12A2C99B}" destId="{B753D237-C940-4FF6-B4C5-B49DA1F16261}" srcOrd="0" destOrd="0" presId="urn:microsoft.com/office/officeart/2005/8/layout/process2"/>
    <dgm:cxn modelId="{825CC433-5C09-41AC-B1EF-08AC395E69F1}" type="presOf" srcId="{382F153C-BF47-40A5-9466-96982F89594D}" destId="{29DFF06D-2AF0-4B43-BBDC-56673E5E5006}" srcOrd="1" destOrd="0" presId="urn:microsoft.com/office/officeart/2005/8/layout/process2"/>
    <dgm:cxn modelId="{840F4677-CFEF-4765-A460-C495008E7A8A}" srcId="{19743AC8-574D-4349-BEC9-A8DC8C68F9EC}" destId="{8CAA2408-FB59-4041-8D23-81A668714260}" srcOrd="0" destOrd="0" parTransId="{B3EBDEF1-C1B9-4523-89C5-391F97B90230}" sibTransId="{AB362F2F-42B2-44A6-9FB6-75295F99DAE0}"/>
    <dgm:cxn modelId="{A40EACC9-CE65-4680-B941-142496DDC262}" type="presOf" srcId="{AB362F2F-42B2-44A6-9FB6-75295F99DAE0}" destId="{FA78128E-7BCD-4A20-9A13-557584643679}" srcOrd="1" destOrd="0" presId="urn:microsoft.com/office/officeart/2005/8/layout/process2"/>
    <dgm:cxn modelId="{331E6714-7A5F-40C7-91CE-AFC2C6278F6D}" srcId="{19743AC8-574D-4349-BEC9-A8DC8C68F9EC}" destId="{5A811713-77AA-4D11-AD4A-2540D11D61ED}" srcOrd="1" destOrd="0" parTransId="{5768C473-C0F8-4671-93C9-469B9780D763}" sibTransId="{382F153C-BF47-40A5-9466-96982F89594D}"/>
    <dgm:cxn modelId="{D26A5B21-D9A6-4F05-8A1A-1FFCEF9C009A}" type="presOf" srcId="{E3EDE308-CB7F-48C7-92AB-A00117EBBD7E}" destId="{84E505EE-CB7E-478B-82BB-D0DA6FE15FDC}" srcOrd="0" destOrd="0" presId="urn:microsoft.com/office/officeart/2005/8/layout/process2"/>
    <dgm:cxn modelId="{9285F8FA-9FDA-4A97-B7B6-3C87034DBC16}" srcId="{19743AC8-574D-4349-BEC9-A8DC8C68F9EC}" destId="{8A1B7954-A45A-41E7-BF17-7CC72ABDEF78}" srcOrd="3" destOrd="0" parTransId="{6DA66DFC-C0B1-43DD-8053-6EA1B782B2F7}" sibTransId="{0A2E99E9-7219-4479-9A86-AB1CE34094D2}"/>
    <dgm:cxn modelId="{C09A7182-5A6E-42F9-97EC-66AF91CCBA4B}" type="presOf" srcId="{7C37A100-6226-4A97-9B44-90961E6C7381}" destId="{7B143945-8B3E-4C92-8FC5-AA3AC3157065}" srcOrd="1" destOrd="0" presId="urn:microsoft.com/office/officeart/2005/8/layout/process2"/>
    <dgm:cxn modelId="{060037F6-7BD2-4082-A28A-BB157EB82BFE}" type="presOf" srcId="{19743AC8-574D-4349-BEC9-A8DC8C68F9EC}" destId="{A1647E41-EDB2-494E-AAE3-7B369CB35A08}" srcOrd="0" destOrd="0" presId="urn:microsoft.com/office/officeart/2005/8/layout/process2"/>
    <dgm:cxn modelId="{AC0ED604-E7B5-4464-A02B-9E28C087E493}" type="presOf" srcId="{33FC7BB3-6EE5-40B4-8352-A9A0A24383C9}" destId="{906BEE93-0E63-435F-8BD6-D2171FD7C4FE}" srcOrd="0" destOrd="0" presId="urn:microsoft.com/office/officeart/2005/8/layout/process2"/>
    <dgm:cxn modelId="{E280D036-229E-4426-AB2B-8FC1A39490E0}" srcId="{19743AC8-574D-4349-BEC9-A8DC8C68F9EC}" destId="{65AED5B2-9ED9-486D-AE8E-AF43709ECCFA}" srcOrd="5" destOrd="0" parTransId="{33C87A59-A639-45FB-80FB-E942A451E318}" sibTransId="{7C37A100-6226-4A97-9B44-90961E6C7381}"/>
    <dgm:cxn modelId="{F4D7FC7C-E8DA-4A0E-B65B-7DDE9F2861A6}" type="presOf" srcId="{0A2E99E9-7219-4479-9A86-AB1CE34094D2}" destId="{3BEC917C-37F5-4648-946D-382478F148C7}" srcOrd="0" destOrd="0" presId="urn:microsoft.com/office/officeart/2005/8/layout/process2"/>
    <dgm:cxn modelId="{309BDC83-FCBB-4073-A9C8-7CFC5F807BB2}" type="presOf" srcId="{4ECA74A6-C7E8-4FC4-97DC-B13B12A2C99B}" destId="{49FC5793-DEA2-4482-B978-DE7A155DFD3C}" srcOrd="1" destOrd="0" presId="urn:microsoft.com/office/officeart/2005/8/layout/process2"/>
    <dgm:cxn modelId="{1D55B9FA-3448-43E6-8AC6-B1E7C422F36A}" type="presOf" srcId="{D3B4D094-70E1-4FE9-ABCA-7F382AAB76BB}" destId="{8CA70BF3-83E0-4638-9D0B-2009B4DD53EE}" srcOrd="0" destOrd="0" presId="urn:microsoft.com/office/officeart/2005/8/layout/process2"/>
    <dgm:cxn modelId="{F297AD90-DF22-437E-A735-41889A3DB921}" type="presOf" srcId="{382F153C-BF47-40A5-9466-96982F89594D}" destId="{F10AF731-BE9E-407B-8490-697E0FEC0516}" srcOrd="0" destOrd="0" presId="urn:microsoft.com/office/officeart/2005/8/layout/process2"/>
    <dgm:cxn modelId="{C42F7D94-D7E8-45A9-AD62-A3222303DC1C}" type="presOf" srcId="{3148D85F-4BB9-4F19-8540-440E4992E0F6}" destId="{17DB584B-7506-4FCB-A069-472B11C46C16}" srcOrd="0" destOrd="0" presId="urn:microsoft.com/office/officeart/2005/8/layout/process2"/>
    <dgm:cxn modelId="{B688CF51-390D-4751-A550-4CFE74B3E558}" type="presOf" srcId="{5A811713-77AA-4D11-AD4A-2540D11D61ED}" destId="{02A50ED2-3AB1-4641-95FF-4AC38E145AC6}" srcOrd="0" destOrd="0" presId="urn:microsoft.com/office/officeart/2005/8/layout/process2"/>
    <dgm:cxn modelId="{E916AC24-2754-4D79-91A6-5144313D46A0}" type="presOf" srcId="{0A2E99E9-7219-4479-9A86-AB1CE34094D2}" destId="{D0A3B440-9797-4C40-9BD8-17980A2472C9}" srcOrd="1" destOrd="0" presId="urn:microsoft.com/office/officeart/2005/8/layout/process2"/>
    <dgm:cxn modelId="{6958C670-61A1-49C5-BE1C-9A95F14B6776}" srcId="{19743AC8-574D-4349-BEC9-A8DC8C68F9EC}" destId="{D3B4D094-70E1-4FE9-ABCA-7F382AAB76BB}" srcOrd="4" destOrd="0" parTransId="{96212E1D-3AB7-45D5-A866-78D400FA604B}" sibTransId="{4ECA74A6-C7E8-4FC4-97DC-B13B12A2C99B}"/>
    <dgm:cxn modelId="{4EE2DD71-0B30-4E2F-9ADB-367133E01C47}" type="presParOf" srcId="{A1647E41-EDB2-494E-AAE3-7B369CB35A08}" destId="{CC108493-28D2-40DD-B3C5-865741AAB4FA}" srcOrd="0" destOrd="0" presId="urn:microsoft.com/office/officeart/2005/8/layout/process2"/>
    <dgm:cxn modelId="{A41929B0-9B25-49E1-834F-1F8EF32CDF4B}" type="presParOf" srcId="{A1647E41-EDB2-494E-AAE3-7B369CB35A08}" destId="{D674A2E5-B132-4B91-B6F8-68409131D3CA}" srcOrd="1" destOrd="0" presId="urn:microsoft.com/office/officeart/2005/8/layout/process2"/>
    <dgm:cxn modelId="{F7A3939A-15A9-440D-BB7F-B62453607AC2}" type="presParOf" srcId="{D674A2E5-B132-4B91-B6F8-68409131D3CA}" destId="{FA78128E-7BCD-4A20-9A13-557584643679}" srcOrd="0" destOrd="0" presId="urn:microsoft.com/office/officeart/2005/8/layout/process2"/>
    <dgm:cxn modelId="{67CD0B71-CC0C-48FE-A62A-6E1E314BA338}" type="presParOf" srcId="{A1647E41-EDB2-494E-AAE3-7B369CB35A08}" destId="{02A50ED2-3AB1-4641-95FF-4AC38E145AC6}" srcOrd="2" destOrd="0" presId="urn:microsoft.com/office/officeart/2005/8/layout/process2"/>
    <dgm:cxn modelId="{0F67899C-C8E4-40F4-8A59-CD7A53BED38E}" type="presParOf" srcId="{A1647E41-EDB2-494E-AAE3-7B369CB35A08}" destId="{F10AF731-BE9E-407B-8490-697E0FEC0516}" srcOrd="3" destOrd="0" presId="urn:microsoft.com/office/officeart/2005/8/layout/process2"/>
    <dgm:cxn modelId="{8C1B9F97-986E-4C99-A1DD-C2FC5550B39D}" type="presParOf" srcId="{F10AF731-BE9E-407B-8490-697E0FEC0516}" destId="{29DFF06D-2AF0-4B43-BBDC-56673E5E5006}" srcOrd="0" destOrd="0" presId="urn:microsoft.com/office/officeart/2005/8/layout/process2"/>
    <dgm:cxn modelId="{1998E5FC-7EF6-42E8-A3E2-BA143B933053}" type="presParOf" srcId="{A1647E41-EDB2-494E-AAE3-7B369CB35A08}" destId="{84E505EE-CB7E-478B-82BB-D0DA6FE15FDC}" srcOrd="4" destOrd="0" presId="urn:microsoft.com/office/officeart/2005/8/layout/process2"/>
    <dgm:cxn modelId="{2084B4D6-4FDC-41AC-BFF5-5956435C4206}" type="presParOf" srcId="{A1647E41-EDB2-494E-AAE3-7B369CB35A08}" destId="{17DB584B-7506-4FCB-A069-472B11C46C16}" srcOrd="5" destOrd="0" presId="urn:microsoft.com/office/officeart/2005/8/layout/process2"/>
    <dgm:cxn modelId="{7FCC9777-93CE-42C6-ABB3-411ED3E2D995}" type="presParOf" srcId="{17DB584B-7506-4FCB-A069-472B11C46C16}" destId="{EDB777D0-DFA5-4085-8067-394FF4C35DC9}" srcOrd="0" destOrd="0" presId="urn:microsoft.com/office/officeart/2005/8/layout/process2"/>
    <dgm:cxn modelId="{E010AC78-EE9A-4246-9A1A-5FAB2C9842F4}" type="presParOf" srcId="{A1647E41-EDB2-494E-AAE3-7B369CB35A08}" destId="{B89893FF-8294-41B6-B04E-D6EF486C535B}" srcOrd="6" destOrd="0" presId="urn:microsoft.com/office/officeart/2005/8/layout/process2"/>
    <dgm:cxn modelId="{076374FD-F480-4CF5-A2B3-A514C185681C}" type="presParOf" srcId="{A1647E41-EDB2-494E-AAE3-7B369CB35A08}" destId="{3BEC917C-37F5-4648-946D-382478F148C7}" srcOrd="7" destOrd="0" presId="urn:microsoft.com/office/officeart/2005/8/layout/process2"/>
    <dgm:cxn modelId="{B5D38C91-CF3D-49A3-8C1F-8880FD1ED7A0}" type="presParOf" srcId="{3BEC917C-37F5-4648-946D-382478F148C7}" destId="{D0A3B440-9797-4C40-9BD8-17980A2472C9}" srcOrd="0" destOrd="0" presId="urn:microsoft.com/office/officeart/2005/8/layout/process2"/>
    <dgm:cxn modelId="{B9A89F4F-4BFD-4847-965D-86596E652487}" type="presParOf" srcId="{A1647E41-EDB2-494E-AAE3-7B369CB35A08}" destId="{8CA70BF3-83E0-4638-9D0B-2009B4DD53EE}" srcOrd="8" destOrd="0" presId="urn:microsoft.com/office/officeart/2005/8/layout/process2"/>
    <dgm:cxn modelId="{4FCE3579-6670-41CB-9AE0-1840BEA01C3D}" type="presParOf" srcId="{A1647E41-EDB2-494E-AAE3-7B369CB35A08}" destId="{B753D237-C940-4FF6-B4C5-B49DA1F16261}" srcOrd="9" destOrd="0" presId="urn:microsoft.com/office/officeart/2005/8/layout/process2"/>
    <dgm:cxn modelId="{4468834A-C931-411D-B630-F83AB27C2DFD}" type="presParOf" srcId="{B753D237-C940-4FF6-B4C5-B49DA1F16261}" destId="{49FC5793-DEA2-4482-B978-DE7A155DFD3C}" srcOrd="0" destOrd="0" presId="urn:microsoft.com/office/officeart/2005/8/layout/process2"/>
    <dgm:cxn modelId="{6B4DE986-F46F-4CFB-BA14-64FD7333A9D1}" type="presParOf" srcId="{A1647E41-EDB2-494E-AAE3-7B369CB35A08}" destId="{08ABAD67-BCC1-41C6-B408-EB722819E8A4}" srcOrd="10" destOrd="0" presId="urn:microsoft.com/office/officeart/2005/8/layout/process2"/>
    <dgm:cxn modelId="{1098B2CE-601D-4E1F-8AD3-237526EC4BE1}" type="presParOf" srcId="{A1647E41-EDB2-494E-AAE3-7B369CB35A08}" destId="{F13D720D-3D77-47BD-B0E8-0DE4B9A0D68D}" srcOrd="11" destOrd="0" presId="urn:microsoft.com/office/officeart/2005/8/layout/process2"/>
    <dgm:cxn modelId="{04352F13-EBC7-4F1A-B64F-3320E1751739}" type="presParOf" srcId="{F13D720D-3D77-47BD-B0E8-0DE4B9A0D68D}" destId="{7B143945-8B3E-4C92-8FC5-AA3AC3157065}" srcOrd="0" destOrd="0" presId="urn:microsoft.com/office/officeart/2005/8/layout/process2"/>
    <dgm:cxn modelId="{72790EF1-B2D0-42AD-879B-171B4C58E524}" type="presParOf" srcId="{A1647E41-EDB2-494E-AAE3-7B369CB35A08}" destId="{906BEE93-0E63-435F-8BD6-D2171FD7C4FE}" srcOrd="12" destOrd="0" presId="urn:microsoft.com/office/officeart/2005/8/layout/process2"/>
  </dgm:cxnLst>
  <dgm:bg/>
  <dgm:whole>
    <a:ln w="9525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513130-27DF-4D5E-8B87-81C5C2FE463E}" type="doc">
      <dgm:prSet loTypeId="urn:microsoft.com/office/officeart/2005/8/layout/lProcess1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C7BA91F-BC51-41EF-AB9A-7468E31B9485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err="1" smtClean="0"/>
            <a:t>Sasaran</a:t>
          </a:r>
          <a:r>
            <a:rPr lang="en-US" sz="2400" b="1" dirty="0" smtClean="0"/>
            <a:t> </a:t>
          </a:r>
          <a:r>
            <a:rPr lang="en-US" sz="2400" b="1" dirty="0" err="1" smtClean="0"/>
            <a:t>Pencapaian</a:t>
          </a:r>
          <a:endParaRPr lang="en-US" sz="2000" dirty="0"/>
        </a:p>
      </dgm:t>
    </dgm:pt>
    <dgm:pt modelId="{50B62896-8ABF-4CF7-A1E1-B886E3A599C5}" type="parTrans" cxnId="{FBA01F06-DBE8-4F4B-8B95-638F07CDA773}">
      <dgm:prSet/>
      <dgm:spPr/>
      <dgm:t>
        <a:bodyPr/>
        <a:lstStyle/>
        <a:p>
          <a:endParaRPr lang="en-US"/>
        </a:p>
      </dgm:t>
    </dgm:pt>
    <dgm:pt modelId="{93CE34FB-FD94-4DF5-8DD0-21B6FB0CC449}" type="sibTrans" cxnId="{FBA01F06-DBE8-4F4B-8B95-638F07CDA773}">
      <dgm:prSet/>
      <dgm:spPr/>
      <dgm:t>
        <a:bodyPr/>
        <a:lstStyle/>
        <a:p>
          <a:endParaRPr lang="en-US"/>
        </a:p>
      </dgm:t>
    </dgm:pt>
    <dgm:pt modelId="{4B200304-5435-498B-9D47-416CF33DD6C4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smtClean="0"/>
            <a:t>Jumlah Premis Kerajaan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smtClean="0"/>
            <a:t>2,600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34A40D68-4039-41B6-9D33-A7555AB487FB}" type="parTrans" cxnId="{48D85BC5-AEC1-4441-8C1D-C1634422CF1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87C88DB-53D7-4148-BE3E-7D0CEBAF6802}" type="sibTrans" cxnId="{48D85BC5-AEC1-4441-8C1D-C1634422CF1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0E684B4-5421-4982-9BE8-8FCA015B4C01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/>
            <a:t>Penjimatan</a:t>
          </a:r>
          <a:r>
            <a:rPr lang="en-US" sz="2000" b="1" dirty="0" smtClean="0"/>
            <a:t>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273F028D-2100-416C-B93E-4D86BF96F45A}" type="parTrans" cxnId="{B2AE46E2-987E-45FB-A79C-9D266658C768}">
      <dgm:prSet/>
      <dgm:spPr/>
      <dgm:t>
        <a:bodyPr/>
        <a:lstStyle/>
        <a:p>
          <a:endParaRPr lang="en-US"/>
        </a:p>
      </dgm:t>
    </dgm:pt>
    <dgm:pt modelId="{78176B59-580E-4D12-81D6-B4996990307A}" type="sibTrans" cxnId="{B2AE46E2-987E-45FB-A79C-9D266658C768}">
      <dgm:prSet/>
      <dgm:spPr/>
      <dgm:t>
        <a:bodyPr/>
        <a:lstStyle/>
        <a:p>
          <a:endParaRPr lang="en-US"/>
        </a:p>
      </dgm:t>
    </dgm:pt>
    <dgm:pt modelId="{A315CEEB-6FFD-4D30-A80F-6F3F4E40FD8A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/>
            <a:t>Peratusan</a:t>
          </a:r>
          <a:r>
            <a:rPr lang="en-US" sz="2000" b="1" dirty="0" smtClean="0"/>
            <a:t> </a:t>
          </a:r>
          <a:r>
            <a:rPr lang="en-US" sz="2000" b="1" dirty="0" err="1" smtClean="0"/>
            <a:t>Jimat</a:t>
          </a:r>
          <a:endParaRPr lang="en-US" sz="2000" b="1" dirty="0" smtClean="0"/>
        </a:p>
        <a:p>
          <a:pPr marL="0" marR="0" indent="0" algn="ctr" defTabSz="1555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/>
            <a:t>Sehingga</a:t>
          </a:r>
          <a:r>
            <a:rPr lang="en-US" sz="2000" b="1" dirty="0" smtClean="0"/>
            <a:t> 30%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C5A1B266-C1F5-45B4-9ADE-F1A72CAAE989}" type="parTrans" cxnId="{8FD073FE-C9D2-445B-AF7F-FED549CC7884}">
      <dgm:prSet/>
      <dgm:spPr/>
      <dgm:t>
        <a:bodyPr/>
        <a:lstStyle/>
        <a:p>
          <a:endParaRPr lang="en-US"/>
        </a:p>
      </dgm:t>
    </dgm:pt>
    <dgm:pt modelId="{97E716EB-5243-4AB2-9250-DC8DA9E956E5}" type="sibTrans" cxnId="{8FD073FE-C9D2-445B-AF7F-FED549CC788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EAAC9FF-D144-4C51-9F15-D3DEDA84C1A8}" type="pres">
      <dgm:prSet presAssocID="{9D513130-27DF-4D5E-8B87-81C5C2FE4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16223-F19E-447F-B79A-E8E5CA8738B6}" type="pres">
      <dgm:prSet presAssocID="{5C7BA91F-BC51-41EF-AB9A-7468E31B9485}" presName="vertFlow" presStyleCnt="0"/>
      <dgm:spPr/>
    </dgm:pt>
    <dgm:pt modelId="{CE4E6F56-7EEB-4539-81FF-0607BAEB6559}" type="pres">
      <dgm:prSet presAssocID="{5C7BA91F-BC51-41EF-AB9A-7468E31B9485}" presName="header" presStyleLbl="node1" presStyleIdx="0" presStyleCnt="1" custScaleX="133499" custScaleY="77281" custLinFactY="-140691" custLinFactNeighborX="-18" custLinFactNeighborY="-200000"/>
      <dgm:spPr/>
      <dgm:t>
        <a:bodyPr/>
        <a:lstStyle/>
        <a:p>
          <a:endParaRPr lang="en-US"/>
        </a:p>
      </dgm:t>
    </dgm:pt>
    <dgm:pt modelId="{5C3D64DE-F7F2-41B7-A50B-1C09A421ED85}" type="pres">
      <dgm:prSet presAssocID="{34A40D68-4039-41B6-9D33-A7555AB487FB}" presName="parTrans" presStyleLbl="sibTrans2D1" presStyleIdx="0" presStyleCnt="3" custAng="16202943" custScaleX="167444" custScaleY="281777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F4363891-9C4F-4F48-9C57-A7DBDF75D547}" type="pres">
      <dgm:prSet presAssocID="{4B200304-5435-498B-9D47-416CF33DD6C4}" presName="child" presStyleLbl="alignAccFollowNode1" presStyleIdx="0" presStyleCnt="3" custScaleX="133499" custLinFactY="-79807" custLinFactNeighborX="3017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C9EA65-2A9A-4612-8E29-D5C617C38DCD}" type="pres">
      <dgm:prSet presAssocID="{A87C88DB-53D7-4148-BE3E-7D0CEBAF6802}" presName="sibTrans" presStyleLbl="sibTrans2D1" presStyleIdx="1" presStyleCnt="3" custAng="16203267" custScaleX="126950" custScaleY="219917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14F466AE-D2DB-424A-96A7-44BDC05F148A}" type="pres">
      <dgm:prSet presAssocID="{A315CEEB-6FFD-4D30-A80F-6F3F4E40FD8A}" presName="child" presStyleLbl="alignAccFollowNode1" presStyleIdx="1" presStyleCnt="3" custScaleX="133499" custLinFactY="-20813" custLinFactNeighborX="-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478D-C42C-4F64-9EAF-F324485E8B4E}" type="pres">
      <dgm:prSet presAssocID="{97E716EB-5243-4AB2-9250-DC8DA9E956E5}" presName="sibTrans" presStyleLbl="sibTrans2D1" presStyleIdx="2" presStyleCnt="3" custAng="16196121" custScaleX="134652" custScaleY="223269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5BB79763-785F-4A0D-8614-0A0E7BBA79E5}" type="pres">
      <dgm:prSet presAssocID="{10E684B4-5421-4982-9BE8-8FCA015B4C01}" presName="child" presStyleLbl="alignAccFollowNode1" presStyleIdx="2" presStyleCnt="3" custScaleX="133499" custLinFactY="18179" custLinFactNeighborX="-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810C1-11CE-427E-8421-8C34A8201167}" type="presOf" srcId="{4B200304-5435-498B-9D47-416CF33DD6C4}" destId="{F4363891-9C4F-4F48-9C57-A7DBDF75D547}" srcOrd="0" destOrd="0" presId="urn:microsoft.com/office/officeart/2005/8/layout/lProcess1"/>
    <dgm:cxn modelId="{070069B6-6B73-4D87-A33D-6A2F92EF2204}" type="presOf" srcId="{97E716EB-5243-4AB2-9250-DC8DA9E956E5}" destId="{019F478D-C42C-4F64-9EAF-F324485E8B4E}" srcOrd="0" destOrd="0" presId="urn:microsoft.com/office/officeart/2005/8/layout/lProcess1"/>
    <dgm:cxn modelId="{48D85BC5-AEC1-4441-8C1D-C1634422CF18}" srcId="{5C7BA91F-BC51-41EF-AB9A-7468E31B9485}" destId="{4B200304-5435-498B-9D47-416CF33DD6C4}" srcOrd="0" destOrd="0" parTransId="{34A40D68-4039-41B6-9D33-A7555AB487FB}" sibTransId="{A87C88DB-53D7-4148-BE3E-7D0CEBAF6802}"/>
    <dgm:cxn modelId="{B2AE46E2-987E-45FB-A79C-9D266658C768}" srcId="{5C7BA91F-BC51-41EF-AB9A-7468E31B9485}" destId="{10E684B4-5421-4982-9BE8-8FCA015B4C01}" srcOrd="2" destOrd="0" parTransId="{273F028D-2100-416C-B93E-4D86BF96F45A}" sibTransId="{78176B59-580E-4D12-81D6-B4996990307A}"/>
    <dgm:cxn modelId="{F6D841A3-8032-4713-BD55-B556D96D7155}" type="presOf" srcId="{A315CEEB-6FFD-4D30-A80F-6F3F4E40FD8A}" destId="{14F466AE-D2DB-424A-96A7-44BDC05F148A}" srcOrd="0" destOrd="0" presId="urn:microsoft.com/office/officeart/2005/8/layout/lProcess1"/>
    <dgm:cxn modelId="{F5365751-1D30-4F6F-873C-929C4FF10D81}" type="presOf" srcId="{9D513130-27DF-4D5E-8B87-81C5C2FE463E}" destId="{EEAAC9FF-D144-4C51-9F15-D3DEDA84C1A8}" srcOrd="0" destOrd="0" presId="urn:microsoft.com/office/officeart/2005/8/layout/lProcess1"/>
    <dgm:cxn modelId="{8FD073FE-C9D2-445B-AF7F-FED549CC7884}" srcId="{5C7BA91F-BC51-41EF-AB9A-7468E31B9485}" destId="{A315CEEB-6FFD-4D30-A80F-6F3F4E40FD8A}" srcOrd="1" destOrd="0" parTransId="{C5A1B266-C1F5-45B4-9ADE-F1A72CAAE989}" sibTransId="{97E716EB-5243-4AB2-9250-DC8DA9E956E5}"/>
    <dgm:cxn modelId="{603C42FA-1338-4192-BC5C-AD547CA2E273}" type="presOf" srcId="{10E684B4-5421-4982-9BE8-8FCA015B4C01}" destId="{5BB79763-785F-4A0D-8614-0A0E7BBA79E5}" srcOrd="0" destOrd="0" presId="urn:microsoft.com/office/officeart/2005/8/layout/lProcess1"/>
    <dgm:cxn modelId="{EC123028-6637-4DC2-9268-A63130BC132F}" type="presOf" srcId="{34A40D68-4039-41B6-9D33-A7555AB487FB}" destId="{5C3D64DE-F7F2-41B7-A50B-1C09A421ED85}" srcOrd="0" destOrd="0" presId="urn:microsoft.com/office/officeart/2005/8/layout/lProcess1"/>
    <dgm:cxn modelId="{FBA01F06-DBE8-4F4B-8B95-638F07CDA773}" srcId="{9D513130-27DF-4D5E-8B87-81C5C2FE463E}" destId="{5C7BA91F-BC51-41EF-AB9A-7468E31B9485}" srcOrd="0" destOrd="0" parTransId="{50B62896-8ABF-4CF7-A1E1-B886E3A599C5}" sibTransId="{93CE34FB-FD94-4DF5-8DD0-21B6FB0CC449}"/>
    <dgm:cxn modelId="{635270AA-DF77-4016-A733-92533D64F83E}" type="presOf" srcId="{5C7BA91F-BC51-41EF-AB9A-7468E31B9485}" destId="{CE4E6F56-7EEB-4539-81FF-0607BAEB6559}" srcOrd="0" destOrd="0" presId="urn:microsoft.com/office/officeart/2005/8/layout/lProcess1"/>
    <dgm:cxn modelId="{9C460243-A0BD-4A58-8A6B-ECD791373864}" type="presOf" srcId="{A87C88DB-53D7-4148-BE3E-7D0CEBAF6802}" destId="{C4C9EA65-2A9A-4612-8E29-D5C617C38DCD}" srcOrd="0" destOrd="0" presId="urn:microsoft.com/office/officeart/2005/8/layout/lProcess1"/>
    <dgm:cxn modelId="{895DC036-7C6C-4787-9B12-67E7D0766E52}" type="presParOf" srcId="{EEAAC9FF-D144-4C51-9F15-D3DEDA84C1A8}" destId="{7BE16223-F19E-447F-B79A-E8E5CA8738B6}" srcOrd="0" destOrd="0" presId="urn:microsoft.com/office/officeart/2005/8/layout/lProcess1"/>
    <dgm:cxn modelId="{9C46329E-B320-48CA-9308-33920F1B2777}" type="presParOf" srcId="{7BE16223-F19E-447F-B79A-E8E5CA8738B6}" destId="{CE4E6F56-7EEB-4539-81FF-0607BAEB6559}" srcOrd="0" destOrd="0" presId="urn:microsoft.com/office/officeart/2005/8/layout/lProcess1"/>
    <dgm:cxn modelId="{C5E4BB08-B79C-4B1A-B524-B2F754B678CF}" type="presParOf" srcId="{7BE16223-F19E-447F-B79A-E8E5CA8738B6}" destId="{5C3D64DE-F7F2-41B7-A50B-1C09A421ED85}" srcOrd="1" destOrd="0" presId="urn:microsoft.com/office/officeart/2005/8/layout/lProcess1"/>
    <dgm:cxn modelId="{9DF3186B-0F33-4D74-A419-59F0FEA561C9}" type="presParOf" srcId="{7BE16223-F19E-447F-B79A-E8E5CA8738B6}" destId="{F4363891-9C4F-4F48-9C57-A7DBDF75D547}" srcOrd="2" destOrd="0" presId="urn:microsoft.com/office/officeart/2005/8/layout/lProcess1"/>
    <dgm:cxn modelId="{8E78FAE8-7D0C-428F-A27C-806F952CC36D}" type="presParOf" srcId="{7BE16223-F19E-447F-B79A-E8E5CA8738B6}" destId="{C4C9EA65-2A9A-4612-8E29-D5C617C38DCD}" srcOrd="3" destOrd="0" presId="urn:microsoft.com/office/officeart/2005/8/layout/lProcess1"/>
    <dgm:cxn modelId="{8AAA02E4-BCCD-494C-BBE9-A188A6D38FA4}" type="presParOf" srcId="{7BE16223-F19E-447F-B79A-E8E5CA8738B6}" destId="{14F466AE-D2DB-424A-96A7-44BDC05F148A}" srcOrd="4" destOrd="0" presId="urn:microsoft.com/office/officeart/2005/8/layout/lProcess1"/>
    <dgm:cxn modelId="{B95C15DE-201E-4484-B76B-FBF9F468B8AB}" type="presParOf" srcId="{7BE16223-F19E-447F-B79A-E8E5CA8738B6}" destId="{019F478D-C42C-4F64-9EAF-F324485E8B4E}" srcOrd="5" destOrd="0" presId="urn:microsoft.com/office/officeart/2005/8/layout/lProcess1"/>
    <dgm:cxn modelId="{8CCCD3B0-EC28-43AA-8B0D-37DB4FD997E1}" type="presParOf" srcId="{7BE16223-F19E-447F-B79A-E8E5CA8738B6}" destId="{5BB79763-785F-4A0D-8614-0A0E7BBA79E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94BA14-C66A-4183-96E4-C779D9693E2E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5A4518-005E-43C2-B59A-F365EC581D6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KOS MODAL</a:t>
          </a:r>
          <a:endParaRPr lang="en-US" sz="1600" b="1" dirty="0">
            <a:solidFill>
              <a:srgbClr val="002060"/>
            </a:solidFill>
          </a:endParaRPr>
        </a:p>
      </dgm:t>
    </dgm:pt>
    <dgm:pt modelId="{6912E5E0-FFE2-42C0-A2D3-E904B7642FBC}" type="parTrans" cxnId="{770DADA1-4AF9-4A45-8395-C3C7073B26A4}">
      <dgm:prSet/>
      <dgm:spPr/>
      <dgm:t>
        <a:bodyPr/>
        <a:lstStyle/>
        <a:p>
          <a:endParaRPr lang="en-US" sz="1600"/>
        </a:p>
      </dgm:t>
    </dgm:pt>
    <dgm:pt modelId="{33886371-8767-42BE-9896-74F7E104CD12}" type="sibTrans" cxnId="{770DADA1-4AF9-4A45-8395-C3C7073B26A4}">
      <dgm:prSet/>
      <dgm:spPr/>
      <dgm:t>
        <a:bodyPr/>
        <a:lstStyle/>
        <a:p>
          <a:endParaRPr lang="en-US" sz="1600"/>
        </a:p>
      </dgm:t>
    </dgm:pt>
    <dgm:pt modelId="{F5662A8A-54EE-4EE9-814B-75CCEE113340}">
      <dgm:prSet phldrT="[Text]" custT="1"/>
      <dgm:spPr/>
      <dgm:t>
        <a:bodyPr/>
        <a:lstStyle/>
        <a:p>
          <a:r>
            <a:rPr lang="en-US" sz="1600" b="1" dirty="0" smtClean="0"/>
            <a:t>Modal</a:t>
          </a:r>
          <a:r>
            <a:rPr lang="en-US" sz="1600" dirty="0" smtClean="0"/>
            <a:t> @20% - 23%</a:t>
          </a:r>
          <a:endParaRPr lang="en-US" sz="1600" dirty="0"/>
        </a:p>
      </dgm:t>
    </dgm:pt>
    <dgm:pt modelId="{92FCBAA6-3982-4796-8081-CD60BDD2708F}" type="parTrans" cxnId="{B5615E83-CE2B-4C52-9467-060943E9D78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1600"/>
        </a:p>
      </dgm:t>
    </dgm:pt>
    <dgm:pt modelId="{81442848-A657-4B66-9EC1-91B2A1FDC919}" type="sibTrans" cxnId="{B5615E83-CE2B-4C52-9467-060943E9D783}">
      <dgm:prSet/>
      <dgm:spPr/>
      <dgm:t>
        <a:bodyPr/>
        <a:lstStyle/>
        <a:p>
          <a:endParaRPr lang="en-US" sz="1600"/>
        </a:p>
      </dgm:t>
    </dgm:pt>
    <dgm:pt modelId="{8D1DE07D-BEDE-4DC3-A0DB-D40B697A8477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KOS OPERASI</a:t>
          </a:r>
          <a:endParaRPr lang="en-US" sz="1600" b="1" dirty="0">
            <a:solidFill>
              <a:srgbClr val="002060"/>
            </a:solidFill>
          </a:endParaRPr>
        </a:p>
      </dgm:t>
    </dgm:pt>
    <dgm:pt modelId="{CE0CC33F-F397-4103-A502-6A10C0F389F7}" type="parTrans" cxnId="{009487E3-39F9-49FD-BF72-ABC49EA446B3}">
      <dgm:prSet/>
      <dgm:spPr/>
      <dgm:t>
        <a:bodyPr/>
        <a:lstStyle/>
        <a:p>
          <a:endParaRPr lang="en-US" sz="1600"/>
        </a:p>
      </dgm:t>
    </dgm:pt>
    <dgm:pt modelId="{F3BE7436-B75F-4EB4-9269-F776F85C6E14}" type="sibTrans" cxnId="{009487E3-39F9-49FD-BF72-ABC49EA446B3}">
      <dgm:prSet/>
      <dgm:spPr/>
      <dgm:t>
        <a:bodyPr/>
        <a:lstStyle/>
        <a:p>
          <a:endParaRPr lang="en-US" sz="1600"/>
        </a:p>
      </dgm:t>
    </dgm:pt>
    <dgm:pt modelId="{F0F27694-FE2A-4F38-BE7C-887E9155B137}">
      <dgm:prSet phldrT="[Text]" custT="1"/>
      <dgm:spPr/>
      <dgm:t>
        <a:bodyPr/>
        <a:lstStyle/>
        <a:p>
          <a:r>
            <a:rPr lang="en-US" sz="1600" b="1" dirty="0" err="1" smtClean="0"/>
            <a:t>Operasi</a:t>
          </a:r>
          <a:r>
            <a:rPr lang="en-US" sz="1600" b="1" dirty="0" smtClean="0"/>
            <a:t> </a:t>
          </a:r>
          <a:r>
            <a:rPr lang="en-US" sz="1600" dirty="0" smtClean="0"/>
            <a:t>@ 20%-25%</a:t>
          </a:r>
          <a:endParaRPr lang="en-US" sz="1600" dirty="0"/>
        </a:p>
      </dgm:t>
    </dgm:pt>
    <dgm:pt modelId="{D8FD6E6D-FA2D-4877-ABF8-2242C1E5A5E7}" type="parTrans" cxnId="{639DB4AA-042F-440E-A0D6-4FC8186CFB7E}">
      <dgm:prSet/>
      <dgm:spPr>
        <a:solidFill>
          <a:schemeClr val="tx1"/>
        </a:solidFill>
      </dgm:spPr>
      <dgm:t>
        <a:bodyPr/>
        <a:lstStyle/>
        <a:p>
          <a:endParaRPr lang="en-US" sz="1600"/>
        </a:p>
      </dgm:t>
    </dgm:pt>
    <dgm:pt modelId="{C6560F6E-5181-44F0-A264-1B558A127E2E}" type="sibTrans" cxnId="{639DB4AA-042F-440E-A0D6-4FC8186CFB7E}">
      <dgm:prSet/>
      <dgm:spPr>
        <a:solidFill>
          <a:schemeClr val="tx1"/>
        </a:solidFill>
      </dgm:spPr>
      <dgm:t>
        <a:bodyPr/>
        <a:lstStyle/>
        <a:p>
          <a:endParaRPr lang="en-US" sz="1600"/>
        </a:p>
      </dgm:t>
    </dgm:pt>
    <dgm:pt modelId="{138D5C48-E3EA-40B1-853E-9512CE20D319}">
      <dgm:prSet phldrT="[Text]" custT="1"/>
      <dgm:spPr/>
      <dgm:t>
        <a:bodyPr/>
        <a:lstStyle/>
        <a:p>
          <a:r>
            <a:rPr lang="en-US" sz="1600" b="1" dirty="0" err="1" smtClean="0"/>
            <a:t>Selenggara</a:t>
          </a:r>
          <a:r>
            <a:rPr lang="en-US" sz="1600" dirty="0" smtClean="0"/>
            <a:t> @ 23%-28%</a:t>
          </a:r>
          <a:endParaRPr lang="en-US" sz="1600" dirty="0"/>
        </a:p>
      </dgm:t>
    </dgm:pt>
    <dgm:pt modelId="{C7CC5E76-18EB-4124-A403-E260A58FD6AB}" type="parTrans" cxnId="{4ED42821-86C2-44D6-B199-DC99848DB5C8}">
      <dgm:prSet/>
      <dgm:spPr/>
      <dgm:t>
        <a:bodyPr/>
        <a:lstStyle/>
        <a:p>
          <a:endParaRPr lang="en-US" sz="1600"/>
        </a:p>
      </dgm:t>
    </dgm:pt>
    <dgm:pt modelId="{35DA8922-3306-414E-B76E-A166E9426ED9}" type="sibTrans" cxnId="{4ED42821-86C2-44D6-B199-DC99848DB5C8}">
      <dgm:prSet/>
      <dgm:spPr>
        <a:solidFill>
          <a:schemeClr val="tx1"/>
        </a:solidFill>
      </dgm:spPr>
      <dgm:t>
        <a:bodyPr/>
        <a:lstStyle/>
        <a:p>
          <a:endParaRPr lang="en-US" sz="1600"/>
        </a:p>
      </dgm:t>
    </dgm:pt>
    <dgm:pt modelId="{3333DFA3-6C60-4CF9-869B-92B7EB0C86EC}">
      <dgm:prSet custT="1"/>
      <dgm:spPr/>
      <dgm:t>
        <a:bodyPr/>
        <a:lstStyle/>
        <a:p>
          <a:r>
            <a:rPr lang="en-US" sz="1600" b="1" dirty="0" smtClean="0"/>
            <a:t>Tabungan</a:t>
          </a:r>
          <a:r>
            <a:rPr lang="en-US" sz="1600" dirty="0" smtClean="0"/>
            <a:t> (SF)@ 20%-30%</a:t>
          </a:r>
          <a:endParaRPr lang="en-US" sz="1600" dirty="0"/>
        </a:p>
      </dgm:t>
    </dgm:pt>
    <dgm:pt modelId="{E38DCEBB-D3B3-41E2-92E0-1EA40DE563DB}" type="parTrans" cxnId="{F54DA351-DFDE-4068-BFF9-A9D845911CBC}">
      <dgm:prSet/>
      <dgm:spPr/>
      <dgm:t>
        <a:bodyPr/>
        <a:lstStyle/>
        <a:p>
          <a:endParaRPr lang="en-US" sz="1600"/>
        </a:p>
      </dgm:t>
    </dgm:pt>
    <dgm:pt modelId="{496184AB-6972-4C3C-B81F-24AEE9F65706}" type="sibTrans" cxnId="{F54DA351-DFDE-4068-BFF9-A9D845911CBC}">
      <dgm:prSet/>
      <dgm:spPr/>
      <dgm:t>
        <a:bodyPr/>
        <a:lstStyle/>
        <a:p>
          <a:endParaRPr lang="en-US" sz="1600"/>
        </a:p>
      </dgm:t>
    </dgm:pt>
    <dgm:pt modelId="{204CE553-5E04-4EB6-B429-0DC18A73BA60}" type="pres">
      <dgm:prSet presAssocID="{3F94BA14-C66A-4183-96E4-C779D9693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8DD32F9-6D62-4F86-83D3-A69EA3759B16}" type="pres">
      <dgm:prSet presAssocID="{5C5A4518-005E-43C2-B59A-F365EC581D66}" presName="vertFlow" presStyleCnt="0"/>
      <dgm:spPr/>
    </dgm:pt>
    <dgm:pt modelId="{5D7D22F2-4B9A-457D-AD1E-57100BED2D2A}" type="pres">
      <dgm:prSet presAssocID="{5C5A4518-005E-43C2-B59A-F365EC581D66}" presName="header" presStyleLbl="node1" presStyleIdx="0" presStyleCnt="2" custScaleX="127708" custScaleY="141003" custLinFactY="-166588" custLinFactNeighborX="-871" custLinFactNeighborY="-200000"/>
      <dgm:spPr/>
      <dgm:t>
        <a:bodyPr/>
        <a:lstStyle/>
        <a:p>
          <a:endParaRPr lang="en-MY"/>
        </a:p>
      </dgm:t>
    </dgm:pt>
    <dgm:pt modelId="{A32B1011-8D2B-4326-98A1-3DD43EF16012}" type="pres">
      <dgm:prSet presAssocID="{92FCBAA6-3982-4796-8081-CD60BDD2708F}" presName="parTrans" presStyleLbl="sibTrans2D1" presStyleIdx="0" presStyleCnt="4" custAng="32105" custScaleY="699695"/>
      <dgm:spPr/>
      <dgm:t>
        <a:bodyPr/>
        <a:lstStyle/>
        <a:p>
          <a:endParaRPr lang="en-MY"/>
        </a:p>
      </dgm:t>
    </dgm:pt>
    <dgm:pt modelId="{9FBCFE28-89A8-4DD0-895B-95644600CD81}" type="pres">
      <dgm:prSet presAssocID="{F5662A8A-54EE-4EE9-814B-75CCEE113340}" presName="child" presStyleLbl="alignAccFollowNode1" presStyleIdx="0" presStyleCnt="4" custScaleX="129337" custScaleY="140468" custLinFactY="-50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E656C87-9F10-4564-A1AA-F84C7078500F}" type="pres">
      <dgm:prSet presAssocID="{5C5A4518-005E-43C2-B59A-F365EC581D66}" presName="hSp" presStyleCnt="0"/>
      <dgm:spPr/>
    </dgm:pt>
    <dgm:pt modelId="{78C4AB41-979A-4FC3-A6DB-91ED2642CAC8}" type="pres">
      <dgm:prSet presAssocID="{8D1DE07D-BEDE-4DC3-A0DB-D40B697A8477}" presName="vertFlow" presStyleCnt="0"/>
      <dgm:spPr/>
    </dgm:pt>
    <dgm:pt modelId="{BAC84FFC-4F49-4A24-AA06-802BD027A216}" type="pres">
      <dgm:prSet presAssocID="{8D1DE07D-BEDE-4DC3-A0DB-D40B697A8477}" presName="header" presStyleLbl="node1" presStyleIdx="1" presStyleCnt="2" custScaleX="118768" custScaleY="149147" custLinFactY="-184245" custLinFactNeighborX="2384" custLinFactNeighborY="-200000"/>
      <dgm:spPr/>
      <dgm:t>
        <a:bodyPr/>
        <a:lstStyle/>
        <a:p>
          <a:endParaRPr lang="en-MY"/>
        </a:p>
      </dgm:t>
    </dgm:pt>
    <dgm:pt modelId="{FDF328E4-7EAC-464F-98C2-5D2BE3D15BE7}" type="pres">
      <dgm:prSet presAssocID="{D8FD6E6D-FA2D-4877-ABF8-2242C1E5A5E7}" presName="parTrans" presStyleLbl="sibTrans2D1" presStyleIdx="1" presStyleCnt="4" custAng="21438490" custScaleX="112629" custScaleY="797860"/>
      <dgm:spPr/>
      <dgm:t>
        <a:bodyPr/>
        <a:lstStyle/>
        <a:p>
          <a:endParaRPr lang="en-MY"/>
        </a:p>
      </dgm:t>
    </dgm:pt>
    <dgm:pt modelId="{E765B022-108F-4C16-9BE4-CB74CF3470ED}" type="pres">
      <dgm:prSet presAssocID="{F0F27694-FE2A-4F38-BE7C-887E9155B137}" presName="child" presStyleLbl="alignAccFollowNode1" presStyleIdx="1" presStyleCnt="4" custScaleX="129711" custScaleY="160334" custLinFactY="-51782" custLinFactNeighborX="-15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74506-8484-4405-B911-641FB3F2EB55}" type="pres">
      <dgm:prSet presAssocID="{C6560F6E-5181-44F0-A264-1B558A127E2E}" presName="sibTrans" presStyleLbl="sibTrans2D1" presStyleIdx="2" presStyleCnt="4" custAng="93087" custScaleX="55479" custScaleY="823053" custLinFactNeighborX="5179" custLinFactNeighborY="5129"/>
      <dgm:spPr/>
      <dgm:t>
        <a:bodyPr/>
        <a:lstStyle/>
        <a:p>
          <a:endParaRPr lang="en-MY"/>
        </a:p>
      </dgm:t>
    </dgm:pt>
    <dgm:pt modelId="{6878BF50-807D-473D-A71E-CB80DFE05FCF}" type="pres">
      <dgm:prSet presAssocID="{138D5C48-E3EA-40B1-853E-9512CE20D319}" presName="child" presStyleLbl="alignAccFollowNode1" presStyleIdx="2" presStyleCnt="4" custScaleX="123377" custScaleY="169420" custLinFactY="23021" custLinFactNeighborX="-2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8991FE-CE5D-48B4-9B3E-FB32BFEA64AB}" type="pres">
      <dgm:prSet presAssocID="{35DA8922-3306-414E-B76E-A166E9426ED9}" presName="sibTrans" presStyleLbl="sibTrans2D1" presStyleIdx="3" presStyleCnt="4" custAng="21288340" custScaleX="67542" custScaleY="949811"/>
      <dgm:spPr/>
      <dgm:t>
        <a:bodyPr/>
        <a:lstStyle/>
        <a:p>
          <a:endParaRPr lang="en-MY"/>
        </a:p>
      </dgm:t>
    </dgm:pt>
    <dgm:pt modelId="{D3FC2819-C2D4-4121-B82A-C12E6D314C7B}" type="pres">
      <dgm:prSet presAssocID="{3333DFA3-6C60-4CF9-869B-92B7EB0C86EC}" presName="child" presStyleLbl="alignAccFollowNode1" presStyleIdx="3" presStyleCnt="4" custScaleX="123377" custScaleY="166789" custLinFactY="171357" custLinFactNeighborX="-469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5615E83-CE2B-4C52-9467-060943E9D783}" srcId="{5C5A4518-005E-43C2-B59A-F365EC581D66}" destId="{F5662A8A-54EE-4EE9-814B-75CCEE113340}" srcOrd="0" destOrd="0" parTransId="{92FCBAA6-3982-4796-8081-CD60BDD2708F}" sibTransId="{81442848-A657-4B66-9EC1-91B2A1FDC919}"/>
    <dgm:cxn modelId="{957B4D54-09C8-4C24-A0D7-E8837A2C03AC}" type="presOf" srcId="{35DA8922-3306-414E-B76E-A166E9426ED9}" destId="{118991FE-CE5D-48B4-9B3E-FB32BFEA64AB}" srcOrd="0" destOrd="0" presId="urn:microsoft.com/office/officeart/2005/8/layout/lProcess1"/>
    <dgm:cxn modelId="{4ED42821-86C2-44D6-B199-DC99848DB5C8}" srcId="{8D1DE07D-BEDE-4DC3-A0DB-D40B697A8477}" destId="{138D5C48-E3EA-40B1-853E-9512CE20D319}" srcOrd="1" destOrd="0" parTransId="{C7CC5E76-18EB-4124-A403-E260A58FD6AB}" sibTransId="{35DA8922-3306-414E-B76E-A166E9426ED9}"/>
    <dgm:cxn modelId="{B475F8E3-D882-4621-B22D-A23F318783A8}" type="presOf" srcId="{F0F27694-FE2A-4F38-BE7C-887E9155B137}" destId="{E765B022-108F-4C16-9BE4-CB74CF3470ED}" srcOrd="0" destOrd="0" presId="urn:microsoft.com/office/officeart/2005/8/layout/lProcess1"/>
    <dgm:cxn modelId="{A76B410E-A4EB-4494-8CEC-418C38141AA4}" type="presOf" srcId="{D8FD6E6D-FA2D-4877-ABF8-2242C1E5A5E7}" destId="{FDF328E4-7EAC-464F-98C2-5D2BE3D15BE7}" srcOrd="0" destOrd="0" presId="urn:microsoft.com/office/officeart/2005/8/layout/lProcess1"/>
    <dgm:cxn modelId="{9424B627-5550-49DA-AA01-25EF0F082852}" type="presOf" srcId="{C6560F6E-5181-44F0-A264-1B558A127E2E}" destId="{CC674506-8484-4405-B911-641FB3F2EB55}" srcOrd="0" destOrd="0" presId="urn:microsoft.com/office/officeart/2005/8/layout/lProcess1"/>
    <dgm:cxn modelId="{5DDA7627-9E2B-4E43-99A6-3DD5791C89C7}" type="presOf" srcId="{3F94BA14-C66A-4183-96E4-C779D9693E2E}" destId="{204CE553-5E04-4EB6-B429-0DC18A73BA60}" srcOrd="0" destOrd="0" presId="urn:microsoft.com/office/officeart/2005/8/layout/lProcess1"/>
    <dgm:cxn modelId="{4CAC3E95-B4F2-4B7A-B448-6D202C55E7F9}" type="presOf" srcId="{3333DFA3-6C60-4CF9-869B-92B7EB0C86EC}" destId="{D3FC2819-C2D4-4121-B82A-C12E6D314C7B}" srcOrd="0" destOrd="0" presId="urn:microsoft.com/office/officeart/2005/8/layout/lProcess1"/>
    <dgm:cxn modelId="{A313CB41-31CC-48DC-B5C3-262162AD59F2}" type="presOf" srcId="{5C5A4518-005E-43C2-B59A-F365EC581D66}" destId="{5D7D22F2-4B9A-457D-AD1E-57100BED2D2A}" srcOrd="0" destOrd="0" presId="urn:microsoft.com/office/officeart/2005/8/layout/lProcess1"/>
    <dgm:cxn modelId="{4968C980-9FD3-4F0B-B4C6-1D6F79361DBC}" type="presOf" srcId="{138D5C48-E3EA-40B1-853E-9512CE20D319}" destId="{6878BF50-807D-473D-A71E-CB80DFE05FCF}" srcOrd="0" destOrd="0" presId="urn:microsoft.com/office/officeart/2005/8/layout/lProcess1"/>
    <dgm:cxn modelId="{009487E3-39F9-49FD-BF72-ABC49EA446B3}" srcId="{3F94BA14-C66A-4183-96E4-C779D9693E2E}" destId="{8D1DE07D-BEDE-4DC3-A0DB-D40B697A8477}" srcOrd="1" destOrd="0" parTransId="{CE0CC33F-F397-4103-A502-6A10C0F389F7}" sibTransId="{F3BE7436-B75F-4EB4-9269-F776F85C6E14}"/>
    <dgm:cxn modelId="{639DB4AA-042F-440E-A0D6-4FC8186CFB7E}" srcId="{8D1DE07D-BEDE-4DC3-A0DB-D40B697A8477}" destId="{F0F27694-FE2A-4F38-BE7C-887E9155B137}" srcOrd="0" destOrd="0" parTransId="{D8FD6E6D-FA2D-4877-ABF8-2242C1E5A5E7}" sibTransId="{C6560F6E-5181-44F0-A264-1B558A127E2E}"/>
    <dgm:cxn modelId="{770DADA1-4AF9-4A45-8395-C3C7073B26A4}" srcId="{3F94BA14-C66A-4183-96E4-C779D9693E2E}" destId="{5C5A4518-005E-43C2-B59A-F365EC581D66}" srcOrd="0" destOrd="0" parTransId="{6912E5E0-FFE2-42C0-A2D3-E904B7642FBC}" sibTransId="{33886371-8767-42BE-9896-74F7E104CD12}"/>
    <dgm:cxn modelId="{70060D1E-4EF2-4D5B-A6F5-74E87F73C177}" type="presOf" srcId="{8D1DE07D-BEDE-4DC3-A0DB-D40B697A8477}" destId="{BAC84FFC-4F49-4A24-AA06-802BD027A216}" srcOrd="0" destOrd="0" presId="urn:microsoft.com/office/officeart/2005/8/layout/lProcess1"/>
    <dgm:cxn modelId="{29359A1D-69D1-4AA1-B204-52334648597C}" type="presOf" srcId="{92FCBAA6-3982-4796-8081-CD60BDD2708F}" destId="{A32B1011-8D2B-4326-98A1-3DD43EF16012}" srcOrd="0" destOrd="0" presId="urn:microsoft.com/office/officeart/2005/8/layout/lProcess1"/>
    <dgm:cxn modelId="{F54DA351-DFDE-4068-BFF9-A9D845911CBC}" srcId="{8D1DE07D-BEDE-4DC3-A0DB-D40B697A8477}" destId="{3333DFA3-6C60-4CF9-869B-92B7EB0C86EC}" srcOrd="2" destOrd="0" parTransId="{E38DCEBB-D3B3-41E2-92E0-1EA40DE563DB}" sibTransId="{496184AB-6972-4C3C-B81F-24AEE9F65706}"/>
    <dgm:cxn modelId="{C4A0A055-A9BC-4EC8-902A-97C195C30940}" type="presOf" srcId="{F5662A8A-54EE-4EE9-814B-75CCEE113340}" destId="{9FBCFE28-89A8-4DD0-895B-95644600CD81}" srcOrd="0" destOrd="0" presId="urn:microsoft.com/office/officeart/2005/8/layout/lProcess1"/>
    <dgm:cxn modelId="{B0FF4B7C-DA74-4E4D-B952-BA32C3FFA193}" type="presParOf" srcId="{204CE553-5E04-4EB6-B429-0DC18A73BA60}" destId="{98DD32F9-6D62-4F86-83D3-A69EA3759B16}" srcOrd="0" destOrd="0" presId="urn:microsoft.com/office/officeart/2005/8/layout/lProcess1"/>
    <dgm:cxn modelId="{EBCD7D14-DA97-4D69-982B-DABC42F21FDD}" type="presParOf" srcId="{98DD32F9-6D62-4F86-83D3-A69EA3759B16}" destId="{5D7D22F2-4B9A-457D-AD1E-57100BED2D2A}" srcOrd="0" destOrd="0" presId="urn:microsoft.com/office/officeart/2005/8/layout/lProcess1"/>
    <dgm:cxn modelId="{1D405135-346D-48EA-A899-794D4CF886CD}" type="presParOf" srcId="{98DD32F9-6D62-4F86-83D3-A69EA3759B16}" destId="{A32B1011-8D2B-4326-98A1-3DD43EF16012}" srcOrd="1" destOrd="0" presId="urn:microsoft.com/office/officeart/2005/8/layout/lProcess1"/>
    <dgm:cxn modelId="{7680CF42-9996-436C-A1C6-433096C00FA8}" type="presParOf" srcId="{98DD32F9-6D62-4F86-83D3-A69EA3759B16}" destId="{9FBCFE28-89A8-4DD0-895B-95644600CD81}" srcOrd="2" destOrd="0" presId="urn:microsoft.com/office/officeart/2005/8/layout/lProcess1"/>
    <dgm:cxn modelId="{4A540DB5-E530-49DA-9136-2406CC81E92A}" type="presParOf" srcId="{204CE553-5E04-4EB6-B429-0DC18A73BA60}" destId="{4E656C87-9F10-4564-A1AA-F84C7078500F}" srcOrd="1" destOrd="0" presId="urn:microsoft.com/office/officeart/2005/8/layout/lProcess1"/>
    <dgm:cxn modelId="{D9FDCC05-3346-4A5E-A32D-B41D120A50B3}" type="presParOf" srcId="{204CE553-5E04-4EB6-B429-0DC18A73BA60}" destId="{78C4AB41-979A-4FC3-A6DB-91ED2642CAC8}" srcOrd="2" destOrd="0" presId="urn:microsoft.com/office/officeart/2005/8/layout/lProcess1"/>
    <dgm:cxn modelId="{B5F757FF-4678-4EFE-B9AD-854ED7FE4ED0}" type="presParOf" srcId="{78C4AB41-979A-4FC3-A6DB-91ED2642CAC8}" destId="{BAC84FFC-4F49-4A24-AA06-802BD027A216}" srcOrd="0" destOrd="0" presId="urn:microsoft.com/office/officeart/2005/8/layout/lProcess1"/>
    <dgm:cxn modelId="{46D0C3A4-8A10-4C83-92E6-56E123106683}" type="presParOf" srcId="{78C4AB41-979A-4FC3-A6DB-91ED2642CAC8}" destId="{FDF328E4-7EAC-464F-98C2-5D2BE3D15BE7}" srcOrd="1" destOrd="0" presId="urn:microsoft.com/office/officeart/2005/8/layout/lProcess1"/>
    <dgm:cxn modelId="{43D94691-2A15-465F-8221-E8876B7F74F9}" type="presParOf" srcId="{78C4AB41-979A-4FC3-A6DB-91ED2642CAC8}" destId="{E765B022-108F-4C16-9BE4-CB74CF3470ED}" srcOrd="2" destOrd="0" presId="urn:microsoft.com/office/officeart/2005/8/layout/lProcess1"/>
    <dgm:cxn modelId="{78F7E5A5-40DE-4BE0-917E-F07C7D5E7478}" type="presParOf" srcId="{78C4AB41-979A-4FC3-A6DB-91ED2642CAC8}" destId="{CC674506-8484-4405-B911-641FB3F2EB55}" srcOrd="3" destOrd="0" presId="urn:microsoft.com/office/officeart/2005/8/layout/lProcess1"/>
    <dgm:cxn modelId="{20EFDF5F-A072-4347-8B1E-7B6B7087A701}" type="presParOf" srcId="{78C4AB41-979A-4FC3-A6DB-91ED2642CAC8}" destId="{6878BF50-807D-473D-A71E-CB80DFE05FCF}" srcOrd="4" destOrd="0" presId="urn:microsoft.com/office/officeart/2005/8/layout/lProcess1"/>
    <dgm:cxn modelId="{40C3F763-3615-4D83-897E-F928136D7439}" type="presParOf" srcId="{78C4AB41-979A-4FC3-A6DB-91ED2642CAC8}" destId="{118991FE-CE5D-48B4-9B3E-FB32BFEA64AB}" srcOrd="5" destOrd="0" presId="urn:microsoft.com/office/officeart/2005/8/layout/lProcess1"/>
    <dgm:cxn modelId="{5F97EFF9-3D05-4D9C-AFDE-88DD33540844}" type="presParOf" srcId="{78C4AB41-979A-4FC3-A6DB-91ED2642CAC8}" destId="{D3FC2819-C2D4-4121-B82A-C12E6D314C7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574AED-4C1F-46E1-9CFB-2D5206A2FA5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D194C78-A94C-402A-9AD9-364E03F27E2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err="1" smtClean="0"/>
            <a:t>Perancangan</a:t>
          </a:r>
          <a:r>
            <a:rPr lang="en-US" sz="1100" b="1" dirty="0" smtClean="0"/>
            <a:t> </a:t>
          </a:r>
          <a:r>
            <a:rPr lang="en-US" sz="1100" b="1" dirty="0" err="1" smtClean="0"/>
            <a:t>Organisasi</a:t>
          </a:r>
          <a:endParaRPr lang="en-US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dirty="0" smtClean="0"/>
            <a:t>(</a:t>
          </a:r>
          <a:r>
            <a:rPr lang="en-US" sz="1100" b="0" dirty="0" err="1" smtClean="0"/>
            <a:t>Visi</a:t>
          </a:r>
          <a:r>
            <a:rPr lang="en-US" sz="1100" b="0" dirty="0" smtClean="0"/>
            <a:t>, </a:t>
          </a:r>
          <a:r>
            <a:rPr lang="en-US" sz="1100" b="0" dirty="0" err="1" smtClean="0"/>
            <a:t>Misi</a:t>
          </a:r>
          <a:r>
            <a:rPr lang="en-US" sz="1100" b="0" dirty="0" smtClean="0"/>
            <a:t>, </a:t>
          </a:r>
          <a:r>
            <a:rPr lang="en-US" sz="1100" b="0" dirty="0" err="1" smtClean="0"/>
            <a:t>Staf</a:t>
          </a:r>
          <a:r>
            <a:rPr lang="en-US" sz="1100" b="0" dirty="0" smtClean="0"/>
            <a:t>, </a:t>
          </a:r>
          <a:r>
            <a:rPr lang="en-US" sz="1100" b="0" dirty="0" err="1" smtClean="0"/>
            <a:t>Populasi</a:t>
          </a:r>
          <a:r>
            <a:rPr lang="en-US" sz="1100" b="0" dirty="0" smtClean="0"/>
            <a:t> / </a:t>
          </a:r>
          <a:r>
            <a:rPr lang="en-US" sz="1100" b="0" dirty="0" err="1" smtClean="0"/>
            <a:t>Polisi</a:t>
          </a:r>
          <a:r>
            <a:rPr lang="en-US" sz="1100" b="0" dirty="0" smtClean="0"/>
            <a:t> </a:t>
          </a:r>
          <a:r>
            <a:rPr lang="en-US" sz="1100" b="0" dirty="0" err="1" smtClean="0"/>
            <a:t>dan</a:t>
          </a:r>
          <a:r>
            <a:rPr lang="en-US" sz="1100" b="0" dirty="0" smtClean="0"/>
            <a:t> yang </a:t>
          </a:r>
          <a:r>
            <a:rPr lang="en-US" sz="1100" b="0" dirty="0" err="1" smtClean="0"/>
            <a:t>berkaitan</a:t>
          </a:r>
          <a:r>
            <a:rPr lang="en-US" sz="1100" b="0" dirty="0" smtClean="0"/>
            <a:t>) 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100" dirty="0"/>
        </a:p>
      </dgm:t>
    </dgm:pt>
    <dgm:pt modelId="{4860E683-E055-41DC-963E-E634FA88ADC4}" type="parTrans" cxnId="{566C5953-40A7-4F53-BD1A-C3682470D543}">
      <dgm:prSet/>
      <dgm:spPr/>
      <dgm:t>
        <a:bodyPr/>
        <a:lstStyle/>
        <a:p>
          <a:endParaRPr lang="ms-MY" sz="1100"/>
        </a:p>
      </dgm:t>
    </dgm:pt>
    <dgm:pt modelId="{072B6535-D7A0-4C28-9017-8C7EE7BED614}" type="sibTrans" cxnId="{566C5953-40A7-4F53-BD1A-C3682470D543}">
      <dgm:prSet/>
      <dgm:spPr/>
      <dgm:t>
        <a:bodyPr/>
        <a:lstStyle/>
        <a:p>
          <a:endParaRPr lang="ms-MY" sz="1100"/>
        </a:p>
      </dgm:t>
    </dgm:pt>
    <dgm:pt modelId="{02CD79C1-EB8A-4C14-B13F-8A895FFFBB99}">
      <dgm:prSet phldrT="[Text]" custT="1"/>
      <dgm:spPr/>
      <dgm:t>
        <a:bodyPr/>
        <a:lstStyle/>
        <a:p>
          <a:r>
            <a:rPr lang="en-US" sz="1100" b="1" dirty="0" smtClean="0"/>
            <a:t>KOS PENYEDIAAN PRASANA</a:t>
          </a:r>
        </a:p>
        <a:p>
          <a:r>
            <a:rPr lang="en-US" sz="1100" b="0" dirty="0" err="1" smtClean="0"/>
            <a:t>Ubahsuai</a:t>
          </a:r>
          <a:r>
            <a:rPr lang="en-US" sz="1100" b="0" dirty="0" smtClean="0"/>
            <a:t>, </a:t>
          </a:r>
          <a:r>
            <a:rPr lang="en-US" sz="1100" b="0" dirty="0" err="1" smtClean="0"/>
            <a:t>Sewaan</a:t>
          </a:r>
          <a:r>
            <a:rPr lang="en-US" sz="1100" b="0" dirty="0" smtClean="0"/>
            <a:t> </a:t>
          </a:r>
          <a:r>
            <a:rPr lang="en-US" sz="1100" b="0" dirty="0" err="1" smtClean="0"/>
            <a:t>dan</a:t>
          </a:r>
          <a:r>
            <a:rPr lang="en-US" sz="1100" b="0" dirty="0" smtClean="0"/>
            <a:t> </a:t>
          </a:r>
          <a:r>
            <a:rPr lang="en-US" sz="1100" b="0" dirty="0" err="1" smtClean="0"/>
            <a:t>pembinaan</a:t>
          </a:r>
          <a:r>
            <a:rPr lang="en-US" sz="1100" b="0" dirty="0" smtClean="0"/>
            <a:t> </a:t>
          </a:r>
          <a:r>
            <a:rPr lang="en-US" sz="1100" b="0" dirty="0" err="1" smtClean="0"/>
            <a:t>baru</a:t>
          </a:r>
          <a:endParaRPr lang="en-US" sz="1100" b="0" dirty="0" smtClean="0"/>
        </a:p>
        <a:p>
          <a:endParaRPr lang="ms-MY" sz="1100" dirty="0"/>
        </a:p>
      </dgm:t>
    </dgm:pt>
    <dgm:pt modelId="{5951200F-958F-4B85-8A84-E6AB87C696E8}" type="parTrans" cxnId="{FD2AACDA-DABC-461D-8896-6F5E7646AAA6}">
      <dgm:prSet/>
      <dgm:spPr/>
      <dgm:t>
        <a:bodyPr/>
        <a:lstStyle/>
        <a:p>
          <a:endParaRPr lang="ms-MY" sz="1100"/>
        </a:p>
      </dgm:t>
    </dgm:pt>
    <dgm:pt modelId="{5E5E76A8-848D-404F-A583-3949A32CDDB0}" type="sibTrans" cxnId="{FD2AACDA-DABC-461D-8896-6F5E7646AAA6}">
      <dgm:prSet/>
      <dgm:spPr/>
      <dgm:t>
        <a:bodyPr/>
        <a:lstStyle/>
        <a:p>
          <a:endParaRPr lang="ms-MY" sz="1100"/>
        </a:p>
      </dgm:t>
    </dgm:pt>
    <dgm:pt modelId="{19625BA0-DB82-402B-B3D0-117ECE99FAE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smtClean="0"/>
            <a:t>FM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dirty="0" smtClean="0"/>
            <a:t>Kos </a:t>
          </a:r>
          <a:r>
            <a:rPr lang="en-US" sz="1100" b="0" dirty="0" err="1" smtClean="0"/>
            <a:t>Operasi</a:t>
          </a:r>
          <a:r>
            <a:rPr lang="en-US" sz="1100" b="0" dirty="0" smtClean="0"/>
            <a:t> FM/ Kos </a:t>
          </a:r>
          <a:r>
            <a:rPr lang="en-US" sz="1100" b="0" dirty="0" err="1" smtClean="0"/>
            <a:t>Utiliti</a:t>
          </a:r>
          <a:r>
            <a:rPr lang="en-US" sz="1100" b="0" dirty="0" smtClean="0"/>
            <a:t>/ Sinking Fund/ BCA</a:t>
          </a:r>
          <a:endParaRPr lang="ms-MY" sz="1100" b="0" dirty="0"/>
        </a:p>
      </dgm:t>
    </dgm:pt>
    <dgm:pt modelId="{85A5699C-129F-4881-BBC6-F5E0A1857B68}" type="parTrans" cxnId="{4EA62F7A-0DCB-414A-8776-BF7F6F06E629}">
      <dgm:prSet/>
      <dgm:spPr/>
      <dgm:t>
        <a:bodyPr/>
        <a:lstStyle/>
        <a:p>
          <a:endParaRPr lang="ms-MY" sz="1100"/>
        </a:p>
      </dgm:t>
    </dgm:pt>
    <dgm:pt modelId="{A0662344-0D29-4CFE-8939-BAA3AD9A8D01}" type="sibTrans" cxnId="{4EA62F7A-0DCB-414A-8776-BF7F6F06E629}">
      <dgm:prSet/>
      <dgm:spPr/>
      <dgm:t>
        <a:bodyPr/>
        <a:lstStyle/>
        <a:p>
          <a:endParaRPr lang="ms-MY" sz="1100"/>
        </a:p>
      </dgm:t>
    </dgm:pt>
    <dgm:pt modelId="{E8D5E964-DC8B-4840-88A1-0B143414FCE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smtClean="0"/>
            <a:t>KOS-KOS BERKAITAN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dirty="0" smtClean="0"/>
            <a:t>Kos </a:t>
          </a:r>
          <a:r>
            <a:rPr lang="en-US" sz="1100" b="0" dirty="0" err="1" smtClean="0"/>
            <a:t>Logistik</a:t>
          </a:r>
          <a:r>
            <a:rPr lang="en-US" sz="1100" b="0" dirty="0" smtClean="0"/>
            <a:t>, </a:t>
          </a:r>
          <a:r>
            <a:rPr lang="en-US" sz="1100" b="0" dirty="0" err="1" smtClean="0"/>
            <a:t>Insuran</a:t>
          </a:r>
          <a:r>
            <a:rPr lang="en-US" sz="1100" b="0" dirty="0" smtClean="0"/>
            <a:t>, </a:t>
          </a:r>
          <a:r>
            <a:rPr lang="en-US" sz="1100" b="0" dirty="0" err="1" smtClean="0"/>
            <a:t>Perabot</a:t>
          </a:r>
          <a:r>
            <a:rPr lang="en-US" sz="1100" b="0" dirty="0" smtClean="0"/>
            <a:t>, </a:t>
          </a:r>
          <a:r>
            <a:rPr lang="en-US" sz="1100" b="0" dirty="0" err="1" smtClean="0"/>
            <a:t>Emolumen</a:t>
          </a:r>
          <a:r>
            <a:rPr lang="en-US" sz="1100" b="0" dirty="0" smtClean="0"/>
            <a:t>  dll.</a:t>
          </a:r>
          <a:endParaRPr lang="ms-MY" sz="1100" dirty="0"/>
        </a:p>
      </dgm:t>
    </dgm:pt>
    <dgm:pt modelId="{2AD5D3CA-1466-4F07-84B4-B732BFBA93AB}" type="parTrans" cxnId="{8BCB6997-3DF5-4CFA-9055-689EB31B3009}">
      <dgm:prSet/>
      <dgm:spPr/>
      <dgm:t>
        <a:bodyPr/>
        <a:lstStyle/>
        <a:p>
          <a:endParaRPr lang="ms-MY" sz="1100"/>
        </a:p>
      </dgm:t>
    </dgm:pt>
    <dgm:pt modelId="{C7778FC8-78D8-4EC9-B650-1C0616F64CCB}" type="sibTrans" cxnId="{8BCB6997-3DF5-4CFA-9055-689EB31B3009}">
      <dgm:prSet/>
      <dgm:spPr/>
      <dgm:t>
        <a:bodyPr/>
        <a:lstStyle/>
        <a:p>
          <a:endParaRPr lang="ms-MY" sz="1100"/>
        </a:p>
      </dgm:t>
    </dgm:pt>
    <dgm:pt modelId="{CDB8C2B4-DD2F-4293-979B-FD2EA2273B29}">
      <dgm:prSet phldrT="[Text]" custT="1"/>
      <dgm:spPr/>
      <dgm:t>
        <a:bodyPr/>
        <a:lstStyle/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50" b="1" dirty="0" smtClean="0"/>
            <a:t>INPUT </a:t>
          </a:r>
          <a:r>
            <a:rPr lang="en-US" sz="1050" b="1" dirty="0" smtClean="0"/>
            <a:t>PERANCANGAN MASA HADAPAN </a:t>
          </a:r>
          <a:endParaRPr lang="en-MY" sz="1050" b="1" dirty="0" smtClean="0"/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050" b="1" dirty="0" smtClean="0"/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dirty="0" err="1" smtClean="0"/>
            <a:t>Zon</a:t>
          </a:r>
          <a:r>
            <a:rPr lang="en-US" sz="1050" b="0" dirty="0" smtClean="0"/>
            <a:t>/ </a:t>
          </a:r>
          <a:r>
            <a:rPr lang="en-US" sz="1050" b="0" dirty="0" err="1" smtClean="0"/>
            <a:t>Reka</a:t>
          </a:r>
          <a:r>
            <a:rPr lang="en-US" sz="1050" b="0" dirty="0" smtClean="0"/>
            <a:t> </a:t>
          </a:r>
          <a:r>
            <a:rPr lang="en-US" sz="1050" b="0" dirty="0" err="1" smtClean="0"/>
            <a:t>Bentuk</a:t>
          </a:r>
          <a:r>
            <a:rPr lang="en-US" sz="1050" b="0" dirty="0" smtClean="0"/>
            <a:t>/ </a:t>
          </a:r>
          <a:r>
            <a:rPr lang="en-US" sz="1050" b="0" dirty="0" err="1" smtClean="0"/>
            <a:t>Susun</a:t>
          </a:r>
          <a:r>
            <a:rPr lang="en-US" sz="1050" b="0" dirty="0" smtClean="0"/>
            <a:t> </a:t>
          </a:r>
          <a:r>
            <a:rPr lang="en-US" sz="1050" b="0" dirty="0" err="1" smtClean="0"/>
            <a:t>Atur</a:t>
          </a:r>
          <a:r>
            <a:rPr lang="en-US" sz="1050" b="0" dirty="0" smtClean="0"/>
            <a:t>/  </a:t>
          </a:r>
          <a:r>
            <a:rPr lang="en-US" sz="1050" b="0" dirty="0" err="1" smtClean="0"/>
            <a:t>Sistem</a:t>
          </a:r>
          <a:r>
            <a:rPr lang="en-US" sz="1050" b="0" dirty="0" smtClean="0"/>
            <a:t> </a:t>
          </a:r>
          <a:r>
            <a:rPr lang="en-US" sz="1050" b="0" dirty="0" err="1" smtClean="0"/>
            <a:t>Maklumat</a:t>
          </a:r>
          <a:r>
            <a:rPr lang="en-US" sz="1050" b="0" dirty="0" smtClean="0"/>
            <a:t> / </a:t>
          </a:r>
          <a:r>
            <a:rPr lang="en-US" sz="1050" b="0" dirty="0" err="1" smtClean="0"/>
            <a:t>Utiliti</a:t>
          </a:r>
          <a:endParaRPr lang="en-MY" sz="1100" dirty="0" smtClean="0"/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100" dirty="0"/>
        </a:p>
      </dgm:t>
    </dgm:pt>
    <dgm:pt modelId="{F0484766-4BE4-4AB0-95C6-91C405BDA8C4}" type="parTrans" cxnId="{A537B698-FC10-4797-9A52-0863E7E10DAA}">
      <dgm:prSet/>
      <dgm:spPr/>
      <dgm:t>
        <a:bodyPr/>
        <a:lstStyle/>
        <a:p>
          <a:endParaRPr lang="ms-MY"/>
        </a:p>
      </dgm:t>
    </dgm:pt>
    <dgm:pt modelId="{0F2AC41F-6A7D-4F42-B8FA-7015B6DC3409}" type="sibTrans" cxnId="{A537B698-FC10-4797-9A52-0863E7E10DAA}">
      <dgm:prSet/>
      <dgm:spPr/>
      <dgm:t>
        <a:bodyPr/>
        <a:lstStyle/>
        <a:p>
          <a:endParaRPr lang="ms-MY"/>
        </a:p>
      </dgm:t>
    </dgm:pt>
    <dgm:pt modelId="{DFCE977A-C057-4590-A8B5-4B3471FCD904}" type="pres">
      <dgm:prSet presAssocID="{3F574AED-4C1F-46E1-9CFB-2D5206A2FA51}" presName="Name0" presStyleCnt="0">
        <dgm:presLayoutVars>
          <dgm:dir/>
          <dgm:resizeHandles val="exact"/>
        </dgm:presLayoutVars>
      </dgm:prSet>
      <dgm:spPr/>
    </dgm:pt>
    <dgm:pt modelId="{F88F48D5-6C33-4B1D-BF15-5BC0AF8D61CD}" type="pres">
      <dgm:prSet presAssocID="{3F574AED-4C1F-46E1-9CFB-2D5206A2FA51}" presName="bkgdShp" presStyleLbl="alignAccFollowNode1" presStyleIdx="0" presStyleCnt="1" custScaleY="77506"/>
      <dgm:spPr/>
    </dgm:pt>
    <dgm:pt modelId="{1A51F18F-B846-4800-9D5B-45FF02E13380}" type="pres">
      <dgm:prSet presAssocID="{3F574AED-4C1F-46E1-9CFB-2D5206A2FA51}" presName="linComp" presStyleCnt="0"/>
      <dgm:spPr/>
    </dgm:pt>
    <dgm:pt modelId="{9040C501-AAC5-4E3E-B2BD-AC89C234B4B0}" type="pres">
      <dgm:prSet presAssocID="{8D194C78-A94C-402A-9AD9-364E03F27E26}" presName="compNode" presStyleCnt="0"/>
      <dgm:spPr/>
    </dgm:pt>
    <dgm:pt modelId="{12D59751-81F3-450F-A17C-687293313081}" type="pres">
      <dgm:prSet presAssocID="{8D194C78-A94C-402A-9AD9-364E03F27E26}" presName="node" presStyleLbl="node1" presStyleIdx="0" presStyleCnt="5" custScaleX="135917" custLinFactNeighborX="5108" custLinFactNeighborY="-412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42B7340-0D77-41D6-828D-B31670551218}" type="pres">
      <dgm:prSet presAssocID="{8D194C78-A94C-402A-9AD9-364E03F27E26}" presName="invisiNode" presStyleLbl="node1" presStyleIdx="0" presStyleCnt="5"/>
      <dgm:spPr/>
    </dgm:pt>
    <dgm:pt modelId="{4A5E78E0-CA97-430A-8664-8F91B33CBFB3}" type="pres">
      <dgm:prSet presAssocID="{8D194C78-A94C-402A-9AD9-364E03F27E26}" presName="imagNode" presStyleLbl="fgImgPlace1" presStyleIdx="0" presStyleCnt="5" custScaleY="879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</dgm:spPr>
    </dgm:pt>
    <dgm:pt modelId="{CF28C826-3972-4D68-B2F0-73D4277A95D0}" type="pres">
      <dgm:prSet presAssocID="{072B6535-D7A0-4C28-9017-8C7EE7BED614}" presName="sibTrans" presStyleLbl="sibTrans2D1" presStyleIdx="0" presStyleCnt="0"/>
      <dgm:spPr/>
      <dgm:t>
        <a:bodyPr/>
        <a:lstStyle/>
        <a:p>
          <a:endParaRPr lang="ms-MY"/>
        </a:p>
      </dgm:t>
    </dgm:pt>
    <dgm:pt modelId="{ED44EBF9-F2A2-4AA1-84C8-238C06DF1FA2}" type="pres">
      <dgm:prSet presAssocID="{02CD79C1-EB8A-4C14-B13F-8A895FFFBB99}" presName="compNode" presStyleCnt="0"/>
      <dgm:spPr/>
    </dgm:pt>
    <dgm:pt modelId="{2B5BAA9B-42DD-4107-BE4F-AACA0F84AD56}" type="pres">
      <dgm:prSet presAssocID="{02CD79C1-EB8A-4C14-B13F-8A895FFFBB99}" presName="node" presStyleLbl="node1" presStyleIdx="1" presStyleCnt="5" custScaleX="118413" custLinFactNeighborX="2759" custLinFactNeighborY="-320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357FF1B-A3BD-4105-82B2-E3A7F10481C5}" type="pres">
      <dgm:prSet presAssocID="{02CD79C1-EB8A-4C14-B13F-8A895FFFBB99}" presName="invisiNode" presStyleLbl="node1" presStyleIdx="1" presStyleCnt="5"/>
      <dgm:spPr/>
    </dgm:pt>
    <dgm:pt modelId="{249E8BF2-839B-47FA-AE99-514D4398D0C2}" type="pres">
      <dgm:prSet presAssocID="{02CD79C1-EB8A-4C14-B13F-8A895FFFBB99}" presName="imagNode" presStyleLbl="fgImgPlace1" presStyleIdx="1" presStyleCnt="5" custScaleY="92520" custLinFactNeighborX="4185" custLinFactNeighborY="6811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16A7EDF2-E28D-41A9-A54D-06E815992403}" type="pres">
      <dgm:prSet presAssocID="{5E5E76A8-848D-404F-A583-3949A32CDDB0}" presName="sibTrans" presStyleLbl="sibTrans2D1" presStyleIdx="0" presStyleCnt="0"/>
      <dgm:spPr/>
      <dgm:t>
        <a:bodyPr/>
        <a:lstStyle/>
        <a:p>
          <a:endParaRPr lang="ms-MY"/>
        </a:p>
      </dgm:t>
    </dgm:pt>
    <dgm:pt modelId="{D52B61FE-A879-4162-94BB-15D2998CF332}" type="pres">
      <dgm:prSet presAssocID="{19625BA0-DB82-402B-B3D0-117ECE99FAE7}" presName="compNode" presStyleCnt="0"/>
      <dgm:spPr/>
    </dgm:pt>
    <dgm:pt modelId="{68A3BF59-2F35-40A6-A7BE-E90CE50F8D08}" type="pres">
      <dgm:prSet presAssocID="{19625BA0-DB82-402B-B3D0-117ECE99FAE7}" presName="node" presStyleLbl="node1" presStyleIdx="2" presStyleCnt="5" custScaleX="123846" custLinFactNeighborX="3992" custLinFactNeighborY="-412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A170DF5-5719-4A96-A6BF-3C0D37CDE567}" type="pres">
      <dgm:prSet presAssocID="{19625BA0-DB82-402B-B3D0-117ECE99FAE7}" presName="invisiNode" presStyleLbl="node1" presStyleIdx="2" presStyleCnt="5"/>
      <dgm:spPr/>
    </dgm:pt>
    <dgm:pt modelId="{82A9830E-1127-4020-850C-6287630702C1}" type="pres">
      <dgm:prSet presAssocID="{19625BA0-DB82-402B-B3D0-117ECE99FAE7}" presName="imagNode" presStyleLbl="fgImgPlace1" presStyleIdx="2" presStyleCnt="5" custScaleY="82380" custLinFactX="37735" custLinFactNeighborX="100000" custLinFactNeighborY="16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>
          <a:noFill/>
        </a:ln>
      </dgm:spPr>
    </dgm:pt>
    <dgm:pt modelId="{F09D54FC-5523-42A8-8DB2-7EB5495CAF9A}" type="pres">
      <dgm:prSet presAssocID="{A0662344-0D29-4CFE-8939-BAA3AD9A8D01}" presName="sibTrans" presStyleLbl="sibTrans2D1" presStyleIdx="0" presStyleCnt="0"/>
      <dgm:spPr/>
      <dgm:t>
        <a:bodyPr/>
        <a:lstStyle/>
        <a:p>
          <a:endParaRPr lang="ms-MY"/>
        </a:p>
      </dgm:t>
    </dgm:pt>
    <dgm:pt modelId="{215144E2-5AFC-4BC1-A453-4A73BE630252}" type="pres">
      <dgm:prSet presAssocID="{E8D5E964-DC8B-4840-88A1-0B143414FCEA}" presName="compNode" presStyleCnt="0"/>
      <dgm:spPr/>
    </dgm:pt>
    <dgm:pt modelId="{9873D3F3-F5AE-4CDC-AE18-684F80F63D60}" type="pres">
      <dgm:prSet presAssocID="{E8D5E964-DC8B-4840-88A1-0B143414FCEA}" presName="node" presStyleLbl="node1" presStyleIdx="3" presStyleCnt="5" custScaleX="126817" custLinFactNeighborX="654" custLinFactNeighborY="-412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476B2C1-7C44-48C0-BB71-94B542D1B0AD}" type="pres">
      <dgm:prSet presAssocID="{E8D5E964-DC8B-4840-88A1-0B143414FCEA}" presName="invisiNode" presStyleLbl="node1" presStyleIdx="3" presStyleCnt="5"/>
      <dgm:spPr/>
    </dgm:pt>
    <dgm:pt modelId="{4328E573-F497-4F15-AF2C-A28AF81895FF}" type="pres">
      <dgm:prSet presAssocID="{E8D5E964-DC8B-4840-88A1-0B143414FCEA}" presName="imagNode" presStyleLbl="fgImgPlace1" presStyleIdx="3" presStyleCnt="5" custScaleY="86298" custLinFactX="-27503" custLinFactNeighborX="-100000" custLinFactNeighborY="211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91C06106-34CC-4589-AFE7-77EDF8F7FF4D}" type="pres">
      <dgm:prSet presAssocID="{C7778FC8-78D8-4EC9-B650-1C0616F64CCB}" presName="sibTrans" presStyleLbl="sibTrans2D1" presStyleIdx="0" presStyleCnt="0"/>
      <dgm:spPr/>
      <dgm:t>
        <a:bodyPr/>
        <a:lstStyle/>
        <a:p>
          <a:endParaRPr lang="ms-MY"/>
        </a:p>
      </dgm:t>
    </dgm:pt>
    <dgm:pt modelId="{6B200804-9184-48CC-A3DF-57AA995D80EB}" type="pres">
      <dgm:prSet presAssocID="{CDB8C2B4-DD2F-4293-979B-FD2EA2273B29}" presName="compNode" presStyleCnt="0"/>
      <dgm:spPr/>
    </dgm:pt>
    <dgm:pt modelId="{08CE7433-4790-41D0-B07E-708D0720DD9E}" type="pres">
      <dgm:prSet presAssocID="{CDB8C2B4-DD2F-4293-979B-FD2EA2273B29}" presName="node" presStyleLbl="node1" presStyleIdx="4" presStyleCnt="5" custScaleX="161526" custLinFactNeighborX="5485" custLinFactNeighborY="-412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6650978-84E4-4BA3-8237-417584157550}" type="pres">
      <dgm:prSet presAssocID="{CDB8C2B4-DD2F-4293-979B-FD2EA2273B29}" presName="invisiNode" presStyleLbl="node1" presStyleIdx="4" presStyleCnt="5"/>
      <dgm:spPr/>
    </dgm:pt>
    <dgm:pt modelId="{4081F2B5-8E30-49AC-ACF1-0E0FFC2B5F1A}" type="pres">
      <dgm:prSet presAssocID="{CDB8C2B4-DD2F-4293-979B-FD2EA2273B29}" presName="imagNode" presStyleLbl="fgImgPlace1" presStyleIdx="4" presStyleCnt="5" custScaleY="118797" custLinFactNeighborX="-12128" custLinFactNeighborY="2010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</dgm:pt>
  </dgm:ptLst>
  <dgm:cxnLst>
    <dgm:cxn modelId="{941F9F2C-9C80-415F-A7F2-A3DD38E2680E}" type="presOf" srcId="{8D194C78-A94C-402A-9AD9-364E03F27E26}" destId="{12D59751-81F3-450F-A17C-687293313081}" srcOrd="0" destOrd="0" presId="urn:microsoft.com/office/officeart/2005/8/layout/pList2"/>
    <dgm:cxn modelId="{5428EE48-4627-40B5-86A5-2915B3D98B8B}" type="presOf" srcId="{072B6535-D7A0-4C28-9017-8C7EE7BED614}" destId="{CF28C826-3972-4D68-B2F0-73D4277A95D0}" srcOrd="0" destOrd="0" presId="urn:microsoft.com/office/officeart/2005/8/layout/pList2"/>
    <dgm:cxn modelId="{A537B698-FC10-4797-9A52-0863E7E10DAA}" srcId="{3F574AED-4C1F-46E1-9CFB-2D5206A2FA51}" destId="{CDB8C2B4-DD2F-4293-979B-FD2EA2273B29}" srcOrd="4" destOrd="0" parTransId="{F0484766-4BE4-4AB0-95C6-91C405BDA8C4}" sibTransId="{0F2AC41F-6A7D-4F42-B8FA-7015B6DC3409}"/>
    <dgm:cxn modelId="{5958712E-CC19-44A6-BEAF-55BEA6C8E349}" type="presOf" srcId="{E8D5E964-DC8B-4840-88A1-0B143414FCEA}" destId="{9873D3F3-F5AE-4CDC-AE18-684F80F63D60}" srcOrd="0" destOrd="0" presId="urn:microsoft.com/office/officeart/2005/8/layout/pList2"/>
    <dgm:cxn modelId="{63C53EC6-C0B8-41FC-A7E9-000E9E278F1D}" type="presOf" srcId="{02CD79C1-EB8A-4C14-B13F-8A895FFFBB99}" destId="{2B5BAA9B-42DD-4107-BE4F-AACA0F84AD56}" srcOrd="0" destOrd="0" presId="urn:microsoft.com/office/officeart/2005/8/layout/pList2"/>
    <dgm:cxn modelId="{4540A9E1-0A45-45AF-ACB8-9609948A60CD}" type="presOf" srcId="{A0662344-0D29-4CFE-8939-BAA3AD9A8D01}" destId="{F09D54FC-5523-42A8-8DB2-7EB5495CAF9A}" srcOrd="0" destOrd="0" presId="urn:microsoft.com/office/officeart/2005/8/layout/pList2"/>
    <dgm:cxn modelId="{CED71D7B-9574-4A93-82DB-47F70F0AAB51}" type="presOf" srcId="{19625BA0-DB82-402B-B3D0-117ECE99FAE7}" destId="{68A3BF59-2F35-40A6-A7BE-E90CE50F8D08}" srcOrd="0" destOrd="0" presId="urn:microsoft.com/office/officeart/2005/8/layout/pList2"/>
    <dgm:cxn modelId="{DD0B27DA-DDC6-421E-AEC3-CD0BB13DC9E1}" type="presOf" srcId="{3F574AED-4C1F-46E1-9CFB-2D5206A2FA51}" destId="{DFCE977A-C057-4590-A8B5-4B3471FCD904}" srcOrd="0" destOrd="0" presId="urn:microsoft.com/office/officeart/2005/8/layout/pList2"/>
    <dgm:cxn modelId="{FD2AACDA-DABC-461D-8896-6F5E7646AAA6}" srcId="{3F574AED-4C1F-46E1-9CFB-2D5206A2FA51}" destId="{02CD79C1-EB8A-4C14-B13F-8A895FFFBB99}" srcOrd="1" destOrd="0" parTransId="{5951200F-958F-4B85-8A84-E6AB87C696E8}" sibTransId="{5E5E76A8-848D-404F-A583-3949A32CDDB0}"/>
    <dgm:cxn modelId="{897B901B-2D28-409D-B001-D68F1A5197F8}" type="presOf" srcId="{5E5E76A8-848D-404F-A583-3949A32CDDB0}" destId="{16A7EDF2-E28D-41A9-A54D-06E815992403}" srcOrd="0" destOrd="0" presId="urn:microsoft.com/office/officeart/2005/8/layout/pList2"/>
    <dgm:cxn modelId="{7A26F42F-A98D-46C3-A2C5-3D3AFD0328C3}" type="presOf" srcId="{CDB8C2B4-DD2F-4293-979B-FD2EA2273B29}" destId="{08CE7433-4790-41D0-B07E-708D0720DD9E}" srcOrd="0" destOrd="0" presId="urn:microsoft.com/office/officeart/2005/8/layout/pList2"/>
    <dgm:cxn modelId="{8BCB6997-3DF5-4CFA-9055-689EB31B3009}" srcId="{3F574AED-4C1F-46E1-9CFB-2D5206A2FA51}" destId="{E8D5E964-DC8B-4840-88A1-0B143414FCEA}" srcOrd="3" destOrd="0" parTransId="{2AD5D3CA-1466-4F07-84B4-B732BFBA93AB}" sibTransId="{C7778FC8-78D8-4EC9-B650-1C0616F64CCB}"/>
    <dgm:cxn modelId="{566C5953-40A7-4F53-BD1A-C3682470D543}" srcId="{3F574AED-4C1F-46E1-9CFB-2D5206A2FA51}" destId="{8D194C78-A94C-402A-9AD9-364E03F27E26}" srcOrd="0" destOrd="0" parTransId="{4860E683-E055-41DC-963E-E634FA88ADC4}" sibTransId="{072B6535-D7A0-4C28-9017-8C7EE7BED614}"/>
    <dgm:cxn modelId="{7135D0AA-1D9E-4784-AFD4-845FED12B591}" type="presOf" srcId="{C7778FC8-78D8-4EC9-B650-1C0616F64CCB}" destId="{91C06106-34CC-4589-AFE7-77EDF8F7FF4D}" srcOrd="0" destOrd="0" presId="urn:microsoft.com/office/officeart/2005/8/layout/pList2"/>
    <dgm:cxn modelId="{4EA62F7A-0DCB-414A-8776-BF7F6F06E629}" srcId="{3F574AED-4C1F-46E1-9CFB-2D5206A2FA51}" destId="{19625BA0-DB82-402B-B3D0-117ECE99FAE7}" srcOrd="2" destOrd="0" parTransId="{85A5699C-129F-4881-BBC6-F5E0A1857B68}" sibTransId="{A0662344-0D29-4CFE-8939-BAA3AD9A8D01}"/>
    <dgm:cxn modelId="{B993B939-B59D-4EE2-97EB-599EE7F12F0E}" type="presParOf" srcId="{DFCE977A-C057-4590-A8B5-4B3471FCD904}" destId="{F88F48D5-6C33-4B1D-BF15-5BC0AF8D61CD}" srcOrd="0" destOrd="0" presId="urn:microsoft.com/office/officeart/2005/8/layout/pList2"/>
    <dgm:cxn modelId="{16FF9234-0A5C-4A3D-AC23-629D9F7ACA87}" type="presParOf" srcId="{DFCE977A-C057-4590-A8B5-4B3471FCD904}" destId="{1A51F18F-B846-4800-9D5B-45FF02E13380}" srcOrd="1" destOrd="0" presId="urn:microsoft.com/office/officeart/2005/8/layout/pList2"/>
    <dgm:cxn modelId="{B22FC194-6DD2-4F4B-A72C-ACED58124AB4}" type="presParOf" srcId="{1A51F18F-B846-4800-9D5B-45FF02E13380}" destId="{9040C501-AAC5-4E3E-B2BD-AC89C234B4B0}" srcOrd="0" destOrd="0" presId="urn:microsoft.com/office/officeart/2005/8/layout/pList2"/>
    <dgm:cxn modelId="{B93B8720-3C7A-4770-8D0C-980AAEA512FB}" type="presParOf" srcId="{9040C501-AAC5-4E3E-B2BD-AC89C234B4B0}" destId="{12D59751-81F3-450F-A17C-687293313081}" srcOrd="0" destOrd="0" presId="urn:microsoft.com/office/officeart/2005/8/layout/pList2"/>
    <dgm:cxn modelId="{27B0EFBD-0EC5-425E-883D-E044BFE0323C}" type="presParOf" srcId="{9040C501-AAC5-4E3E-B2BD-AC89C234B4B0}" destId="{D42B7340-0D77-41D6-828D-B31670551218}" srcOrd="1" destOrd="0" presId="urn:microsoft.com/office/officeart/2005/8/layout/pList2"/>
    <dgm:cxn modelId="{0091CCFC-E8F4-4E35-B41E-C88D11ED8B99}" type="presParOf" srcId="{9040C501-AAC5-4E3E-B2BD-AC89C234B4B0}" destId="{4A5E78E0-CA97-430A-8664-8F91B33CBFB3}" srcOrd="2" destOrd="0" presId="urn:microsoft.com/office/officeart/2005/8/layout/pList2"/>
    <dgm:cxn modelId="{FFD0B8FB-3A1A-4B51-9B8A-49800204C6D2}" type="presParOf" srcId="{1A51F18F-B846-4800-9D5B-45FF02E13380}" destId="{CF28C826-3972-4D68-B2F0-73D4277A95D0}" srcOrd="1" destOrd="0" presId="urn:microsoft.com/office/officeart/2005/8/layout/pList2"/>
    <dgm:cxn modelId="{21040269-8BC2-45BA-997E-78E6711CEF47}" type="presParOf" srcId="{1A51F18F-B846-4800-9D5B-45FF02E13380}" destId="{ED44EBF9-F2A2-4AA1-84C8-238C06DF1FA2}" srcOrd="2" destOrd="0" presId="urn:microsoft.com/office/officeart/2005/8/layout/pList2"/>
    <dgm:cxn modelId="{5FCDC6AF-6AF2-423B-8B5E-E912CA85B53B}" type="presParOf" srcId="{ED44EBF9-F2A2-4AA1-84C8-238C06DF1FA2}" destId="{2B5BAA9B-42DD-4107-BE4F-AACA0F84AD56}" srcOrd="0" destOrd="0" presId="urn:microsoft.com/office/officeart/2005/8/layout/pList2"/>
    <dgm:cxn modelId="{B07D48C2-82F4-4427-8106-1533B3E1DCCD}" type="presParOf" srcId="{ED44EBF9-F2A2-4AA1-84C8-238C06DF1FA2}" destId="{7357FF1B-A3BD-4105-82B2-E3A7F10481C5}" srcOrd="1" destOrd="0" presId="urn:microsoft.com/office/officeart/2005/8/layout/pList2"/>
    <dgm:cxn modelId="{9AAD61D2-0893-46A7-9892-142CF1CCA199}" type="presParOf" srcId="{ED44EBF9-F2A2-4AA1-84C8-238C06DF1FA2}" destId="{249E8BF2-839B-47FA-AE99-514D4398D0C2}" srcOrd="2" destOrd="0" presId="urn:microsoft.com/office/officeart/2005/8/layout/pList2"/>
    <dgm:cxn modelId="{72863162-051C-4E8B-9DB5-6286ED6104D3}" type="presParOf" srcId="{1A51F18F-B846-4800-9D5B-45FF02E13380}" destId="{16A7EDF2-E28D-41A9-A54D-06E815992403}" srcOrd="3" destOrd="0" presId="urn:microsoft.com/office/officeart/2005/8/layout/pList2"/>
    <dgm:cxn modelId="{85546B01-F9DE-44D4-A6AC-156FAA4E147A}" type="presParOf" srcId="{1A51F18F-B846-4800-9D5B-45FF02E13380}" destId="{D52B61FE-A879-4162-94BB-15D2998CF332}" srcOrd="4" destOrd="0" presId="urn:microsoft.com/office/officeart/2005/8/layout/pList2"/>
    <dgm:cxn modelId="{8F16E775-F18F-423D-8A0A-0A2FDB5FC13D}" type="presParOf" srcId="{D52B61FE-A879-4162-94BB-15D2998CF332}" destId="{68A3BF59-2F35-40A6-A7BE-E90CE50F8D08}" srcOrd="0" destOrd="0" presId="urn:microsoft.com/office/officeart/2005/8/layout/pList2"/>
    <dgm:cxn modelId="{1F68CBE3-F7E8-4C3F-83A6-1F7FE3532598}" type="presParOf" srcId="{D52B61FE-A879-4162-94BB-15D2998CF332}" destId="{1A170DF5-5719-4A96-A6BF-3C0D37CDE567}" srcOrd="1" destOrd="0" presId="urn:microsoft.com/office/officeart/2005/8/layout/pList2"/>
    <dgm:cxn modelId="{DD33886F-0D69-48CC-9107-EE04DB222D1C}" type="presParOf" srcId="{D52B61FE-A879-4162-94BB-15D2998CF332}" destId="{82A9830E-1127-4020-850C-6287630702C1}" srcOrd="2" destOrd="0" presId="urn:microsoft.com/office/officeart/2005/8/layout/pList2"/>
    <dgm:cxn modelId="{44DB6F8D-6EC8-4773-ADB0-C7218EACD7EB}" type="presParOf" srcId="{1A51F18F-B846-4800-9D5B-45FF02E13380}" destId="{F09D54FC-5523-42A8-8DB2-7EB5495CAF9A}" srcOrd="5" destOrd="0" presId="urn:microsoft.com/office/officeart/2005/8/layout/pList2"/>
    <dgm:cxn modelId="{6A694DC5-61BD-4515-BB4E-690FC811AEDB}" type="presParOf" srcId="{1A51F18F-B846-4800-9D5B-45FF02E13380}" destId="{215144E2-5AFC-4BC1-A453-4A73BE630252}" srcOrd="6" destOrd="0" presId="urn:microsoft.com/office/officeart/2005/8/layout/pList2"/>
    <dgm:cxn modelId="{A92FA60E-ADA7-423E-A221-393BD9B609CF}" type="presParOf" srcId="{215144E2-5AFC-4BC1-A453-4A73BE630252}" destId="{9873D3F3-F5AE-4CDC-AE18-684F80F63D60}" srcOrd="0" destOrd="0" presId="urn:microsoft.com/office/officeart/2005/8/layout/pList2"/>
    <dgm:cxn modelId="{7F2C81B0-E984-48F4-A5C2-E1C9A66FBC21}" type="presParOf" srcId="{215144E2-5AFC-4BC1-A453-4A73BE630252}" destId="{2476B2C1-7C44-48C0-BB71-94B542D1B0AD}" srcOrd="1" destOrd="0" presId="urn:microsoft.com/office/officeart/2005/8/layout/pList2"/>
    <dgm:cxn modelId="{F40103A6-E520-4CC5-AB7D-8214BF2197F1}" type="presParOf" srcId="{215144E2-5AFC-4BC1-A453-4A73BE630252}" destId="{4328E573-F497-4F15-AF2C-A28AF81895FF}" srcOrd="2" destOrd="0" presId="urn:microsoft.com/office/officeart/2005/8/layout/pList2"/>
    <dgm:cxn modelId="{0A21EFBA-5239-4FF5-B2EC-0210599DBAC1}" type="presParOf" srcId="{1A51F18F-B846-4800-9D5B-45FF02E13380}" destId="{91C06106-34CC-4589-AFE7-77EDF8F7FF4D}" srcOrd="7" destOrd="0" presId="urn:microsoft.com/office/officeart/2005/8/layout/pList2"/>
    <dgm:cxn modelId="{3596497C-2437-418D-BDC6-320DE891FC1E}" type="presParOf" srcId="{1A51F18F-B846-4800-9D5B-45FF02E13380}" destId="{6B200804-9184-48CC-A3DF-57AA995D80EB}" srcOrd="8" destOrd="0" presId="urn:microsoft.com/office/officeart/2005/8/layout/pList2"/>
    <dgm:cxn modelId="{DF6EFBBD-16E1-4580-B25E-F79BDDDABA37}" type="presParOf" srcId="{6B200804-9184-48CC-A3DF-57AA995D80EB}" destId="{08CE7433-4790-41D0-B07E-708D0720DD9E}" srcOrd="0" destOrd="0" presId="urn:microsoft.com/office/officeart/2005/8/layout/pList2"/>
    <dgm:cxn modelId="{AEB7C855-0E4F-463D-B54B-D79FB3C7B077}" type="presParOf" srcId="{6B200804-9184-48CC-A3DF-57AA995D80EB}" destId="{66650978-84E4-4BA3-8237-417584157550}" srcOrd="1" destOrd="0" presId="urn:microsoft.com/office/officeart/2005/8/layout/pList2"/>
    <dgm:cxn modelId="{D7E29ED5-6E3E-47A7-B028-0C67185E08B7}" type="presParOf" srcId="{6B200804-9184-48CC-A3DF-57AA995D80EB}" destId="{4081F2B5-8E30-49AC-ACF1-0E0FFC2B5F1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DAAEBD-7F8D-4175-8C3D-B0CBB2E81636}" type="doc">
      <dgm:prSet loTypeId="urn:microsoft.com/office/officeart/2005/8/layout/radial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5DE7F608-CA64-410F-B6EB-CF885E7716E3}">
      <dgm:prSet phldrT="[Text]" custT="1"/>
      <dgm:spPr/>
      <dgm:t>
        <a:bodyPr/>
        <a:lstStyle/>
        <a:p>
          <a:r>
            <a:rPr lang="en-MY" sz="1200" b="1" dirty="0" smtClean="0">
              <a:solidFill>
                <a:schemeClr val="bg1"/>
              </a:solidFill>
            </a:rPr>
            <a:t>PREMIS DIAUDIT</a:t>
          </a:r>
          <a:endParaRPr lang="en-MY" sz="1200" b="1" dirty="0">
            <a:solidFill>
              <a:schemeClr val="bg1"/>
            </a:solidFill>
          </a:endParaRPr>
        </a:p>
      </dgm:t>
    </dgm:pt>
    <dgm:pt modelId="{3824C991-DB5A-483C-B90F-A9C10CC15DA3}" type="parTrans" cxnId="{F6AAC00D-A316-4F3E-98F6-7F72E3AC872C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76B4D4E9-43E3-42F3-B7EF-F327F95BE6FF}" type="sibTrans" cxnId="{F6AAC00D-A316-4F3E-98F6-7F72E3AC872C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59B4B088-89B0-4691-A168-7734DBE54C8A}">
      <dgm:prSet phldrT="[Text]" custT="1"/>
      <dgm:spPr/>
      <dgm:t>
        <a:bodyPr/>
        <a:lstStyle/>
        <a:p>
          <a:r>
            <a:rPr lang="ms-MY" sz="800" b="1" baseline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PREMIS A</a:t>
          </a:r>
          <a:endParaRPr lang="en-MY" sz="800" b="1" dirty="0">
            <a:solidFill>
              <a:schemeClr val="bg1"/>
            </a:solidFill>
          </a:endParaRPr>
        </a:p>
      </dgm:t>
    </dgm:pt>
    <dgm:pt modelId="{238FA3DE-A29F-476E-B475-3366830CDE3F}" type="parTrans" cxnId="{CA614FB6-152C-4C23-B03C-5E88ACF8ACAF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415273B1-F9C2-4C9E-9429-F29AFEEF02DE}" type="sibTrans" cxnId="{CA614FB6-152C-4C23-B03C-5E88ACF8ACAF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21282CEF-1056-42E6-A5A4-E90C91F2FCA5}">
      <dgm:prSet phldrT="[Text]" custT="1"/>
      <dgm:spPr/>
      <dgm:t>
        <a:bodyPr/>
        <a:lstStyle/>
        <a:p>
          <a:r>
            <a:rPr lang="en-MY" sz="800" b="1" smtClean="0">
              <a:solidFill>
                <a:schemeClr val="bg1"/>
              </a:solidFill>
            </a:rPr>
            <a:t>PREMIS C</a:t>
          </a:r>
          <a:endParaRPr lang="en-MY" sz="800" b="1" dirty="0">
            <a:solidFill>
              <a:schemeClr val="bg1"/>
            </a:solidFill>
          </a:endParaRPr>
        </a:p>
      </dgm:t>
    </dgm:pt>
    <dgm:pt modelId="{0BD96BE3-C644-4D7E-A5ED-27BDAC986AB8}" type="parTrans" cxnId="{BB9EB400-4BDE-4944-9F6C-DC0F0EA02A54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CB531369-AE6A-45E5-85A6-C030EA8E1D2C}" type="sibTrans" cxnId="{BB9EB400-4BDE-4944-9F6C-DC0F0EA02A54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0B3E8648-B5EF-4FF5-98A8-C8E899618F4F}">
      <dgm:prSet phldrT="[Text]" custT="1"/>
      <dgm:spPr/>
      <dgm:t>
        <a:bodyPr/>
        <a:lstStyle/>
        <a:p>
          <a:r>
            <a:rPr lang="en-MY" sz="800" b="1" dirty="0" smtClean="0">
              <a:solidFill>
                <a:schemeClr val="bg1"/>
              </a:solidFill>
            </a:rPr>
            <a:t>PREMIS B</a:t>
          </a:r>
        </a:p>
      </dgm:t>
    </dgm:pt>
    <dgm:pt modelId="{E0FD6A8C-57A5-43AC-97D7-A8F6A4C1DF4A}" type="parTrans" cxnId="{45F6C9CC-435D-485D-B288-5E74343F9B70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26A18A4B-6237-45A6-BEC3-A76FFD399A56}" type="sibTrans" cxnId="{45F6C9CC-435D-485D-B288-5E74343F9B70}">
      <dgm:prSet/>
      <dgm:spPr/>
      <dgm:t>
        <a:bodyPr/>
        <a:lstStyle/>
        <a:p>
          <a:endParaRPr lang="en-MY">
            <a:solidFill>
              <a:schemeClr val="bg1"/>
            </a:solidFill>
          </a:endParaRPr>
        </a:p>
      </dgm:t>
    </dgm:pt>
    <dgm:pt modelId="{319069CD-480B-4D45-96E2-EDDFEB655AF9}" type="pres">
      <dgm:prSet presAssocID="{C7DAAEBD-7F8D-4175-8C3D-B0CBB2E816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8FDABCE-9A30-4CBC-A0E7-9154E7967D0D}" type="pres">
      <dgm:prSet presAssocID="{C7DAAEBD-7F8D-4175-8C3D-B0CBB2E81636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3AC1186-3D31-47B7-AA68-868DF000CF62}" type="pres">
      <dgm:prSet presAssocID="{5DE7F608-CA64-410F-B6EB-CF885E7716E3}" presName="centerShape" presStyleLbl="vennNode1" presStyleIdx="0" presStyleCnt="4" custScaleX="96180" custScaleY="78117" custLinFactNeighborX="-36239" custLinFactNeighborY="2073"/>
      <dgm:spPr/>
      <dgm:t>
        <a:bodyPr/>
        <a:lstStyle/>
        <a:p>
          <a:endParaRPr lang="en-MY"/>
        </a:p>
      </dgm:t>
    </dgm:pt>
    <dgm:pt modelId="{7E49C815-2AC3-4931-AC29-9844AC76D1D1}" type="pres">
      <dgm:prSet presAssocID="{59B4B088-89B0-4691-A168-7734DBE54C8A}" presName="node" presStyleLbl="vennNode1" presStyleIdx="1" presStyleCnt="4" custScaleX="140409" custScaleY="105008" custRadScaleRad="102030" custRadScaleInc="-359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BB4DD7E-F895-4B16-AD3D-FCEEEE3529BC}" type="pres">
      <dgm:prSet presAssocID="{21282CEF-1056-42E6-A5A4-E90C91F2FCA5}" presName="node" presStyleLbl="vennNode1" presStyleIdx="2" presStyleCnt="4" custScaleX="126896" custRadScaleRad="49932" custRadScaleInc="4452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E11861-4FDE-4D53-952A-DAD44703DF37}" type="pres">
      <dgm:prSet presAssocID="{0B3E8648-B5EF-4FF5-98A8-C8E899618F4F}" presName="node" presStyleLbl="vennNode1" presStyleIdx="3" presStyleCnt="4" custScaleX="126896" custRadScaleRad="170582" custRadScaleInc="1286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EB2EC7F-E89F-4418-8F15-CAB151AD1474}" type="presOf" srcId="{0B3E8648-B5EF-4FF5-98A8-C8E899618F4F}" destId="{3BE11861-4FDE-4D53-952A-DAD44703DF37}" srcOrd="0" destOrd="0" presId="urn:microsoft.com/office/officeart/2005/8/layout/radial3"/>
    <dgm:cxn modelId="{45F6C9CC-435D-485D-B288-5E74343F9B70}" srcId="{5DE7F608-CA64-410F-B6EB-CF885E7716E3}" destId="{0B3E8648-B5EF-4FF5-98A8-C8E899618F4F}" srcOrd="2" destOrd="0" parTransId="{E0FD6A8C-57A5-43AC-97D7-A8F6A4C1DF4A}" sibTransId="{26A18A4B-6237-45A6-BEC3-A76FFD399A56}"/>
    <dgm:cxn modelId="{D21D2EB4-E89B-4367-8816-19FB515FA529}" type="presOf" srcId="{21282CEF-1056-42E6-A5A4-E90C91F2FCA5}" destId="{1BB4DD7E-F895-4B16-AD3D-FCEEEE3529BC}" srcOrd="0" destOrd="0" presId="urn:microsoft.com/office/officeart/2005/8/layout/radial3"/>
    <dgm:cxn modelId="{BB9EB400-4BDE-4944-9F6C-DC0F0EA02A54}" srcId="{5DE7F608-CA64-410F-B6EB-CF885E7716E3}" destId="{21282CEF-1056-42E6-A5A4-E90C91F2FCA5}" srcOrd="1" destOrd="0" parTransId="{0BD96BE3-C644-4D7E-A5ED-27BDAC986AB8}" sibTransId="{CB531369-AE6A-45E5-85A6-C030EA8E1D2C}"/>
    <dgm:cxn modelId="{D1A8A92E-B765-46FF-8DC9-42829EF41292}" type="presOf" srcId="{59B4B088-89B0-4691-A168-7734DBE54C8A}" destId="{7E49C815-2AC3-4931-AC29-9844AC76D1D1}" srcOrd="0" destOrd="0" presId="urn:microsoft.com/office/officeart/2005/8/layout/radial3"/>
    <dgm:cxn modelId="{F6AAC00D-A316-4F3E-98F6-7F72E3AC872C}" srcId="{C7DAAEBD-7F8D-4175-8C3D-B0CBB2E81636}" destId="{5DE7F608-CA64-410F-B6EB-CF885E7716E3}" srcOrd="0" destOrd="0" parTransId="{3824C991-DB5A-483C-B90F-A9C10CC15DA3}" sibTransId="{76B4D4E9-43E3-42F3-B7EF-F327F95BE6FF}"/>
    <dgm:cxn modelId="{CA614FB6-152C-4C23-B03C-5E88ACF8ACAF}" srcId="{5DE7F608-CA64-410F-B6EB-CF885E7716E3}" destId="{59B4B088-89B0-4691-A168-7734DBE54C8A}" srcOrd="0" destOrd="0" parTransId="{238FA3DE-A29F-476E-B475-3366830CDE3F}" sibTransId="{415273B1-F9C2-4C9E-9429-F29AFEEF02DE}"/>
    <dgm:cxn modelId="{2CDE6901-4FB0-4D37-A84C-86818E0CC627}" type="presOf" srcId="{C7DAAEBD-7F8D-4175-8C3D-B0CBB2E81636}" destId="{319069CD-480B-4D45-96E2-EDDFEB655AF9}" srcOrd="0" destOrd="0" presId="urn:microsoft.com/office/officeart/2005/8/layout/radial3"/>
    <dgm:cxn modelId="{E78D4090-E678-4007-8827-DB6176D31FE7}" type="presOf" srcId="{5DE7F608-CA64-410F-B6EB-CF885E7716E3}" destId="{D3AC1186-3D31-47B7-AA68-868DF000CF62}" srcOrd="0" destOrd="0" presId="urn:microsoft.com/office/officeart/2005/8/layout/radial3"/>
    <dgm:cxn modelId="{86D8F765-05DD-4130-A475-F5656D0EA961}" type="presParOf" srcId="{319069CD-480B-4D45-96E2-EDDFEB655AF9}" destId="{E8FDABCE-9A30-4CBC-A0E7-9154E7967D0D}" srcOrd="0" destOrd="0" presId="urn:microsoft.com/office/officeart/2005/8/layout/radial3"/>
    <dgm:cxn modelId="{B1C98185-CFCC-4053-8C40-61210E825504}" type="presParOf" srcId="{E8FDABCE-9A30-4CBC-A0E7-9154E7967D0D}" destId="{D3AC1186-3D31-47B7-AA68-868DF000CF62}" srcOrd="0" destOrd="0" presId="urn:microsoft.com/office/officeart/2005/8/layout/radial3"/>
    <dgm:cxn modelId="{366B52B3-7F54-4E4C-B479-DA732FADB536}" type="presParOf" srcId="{E8FDABCE-9A30-4CBC-A0E7-9154E7967D0D}" destId="{7E49C815-2AC3-4931-AC29-9844AC76D1D1}" srcOrd="1" destOrd="0" presId="urn:microsoft.com/office/officeart/2005/8/layout/radial3"/>
    <dgm:cxn modelId="{56AFB8D4-3381-4C16-A9E3-98E468B18AA3}" type="presParOf" srcId="{E8FDABCE-9A30-4CBC-A0E7-9154E7967D0D}" destId="{1BB4DD7E-F895-4B16-AD3D-FCEEEE3529BC}" srcOrd="2" destOrd="0" presId="urn:microsoft.com/office/officeart/2005/8/layout/radial3"/>
    <dgm:cxn modelId="{09AECCF4-FB76-4EB2-8A58-9D83896DFCE9}" type="presParOf" srcId="{E8FDABCE-9A30-4CBC-A0E7-9154E7967D0D}" destId="{3BE11861-4FDE-4D53-952A-DAD44703DF37}" srcOrd="3" destOrd="0" presId="urn:microsoft.com/office/officeart/2005/8/layout/radial3"/>
  </dgm:cxnLst>
  <dgm:bg>
    <a:solidFill>
      <a:schemeClr val="accent6">
        <a:lumMod val="20000"/>
        <a:lumOff val="8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1E3AA5-CCCA-46D4-BD6F-B7987B61385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0D58E5-7BAA-454C-B46C-53AD642AD596}">
      <dgm:prSet phldrT="[Text]" custT="1"/>
      <dgm:spPr/>
      <dgm:t>
        <a:bodyPr/>
        <a:lstStyle/>
        <a:p>
          <a:pPr algn="ctr"/>
          <a:r>
            <a:rPr lang="en-US" sz="1500" dirty="0" smtClean="0">
              <a:solidFill>
                <a:schemeClr val="tx1"/>
              </a:solidFill>
            </a:rPr>
            <a:t>Develop defendable, compelling data</a:t>
          </a:r>
          <a:endParaRPr lang="en-US" sz="1500" dirty="0">
            <a:solidFill>
              <a:schemeClr val="tx1"/>
            </a:solidFill>
          </a:endParaRPr>
        </a:p>
      </dgm:t>
    </dgm:pt>
    <dgm:pt modelId="{4F8B953B-14FD-4D7C-8582-783943868824}" type="parTrans" cxnId="{CCE097A8-5F51-4E7F-9AE4-2F4F9D2EE9FF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24A7A890-3589-4B1D-AF4E-70F5982A978A}" type="sibTrans" cxnId="{CCE097A8-5F51-4E7F-9AE4-2F4F9D2EE9FF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81DCE772-A639-420C-A92F-02EE23210A19}">
      <dgm:prSet phldrT="[Text]"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Steal data from anyone</a:t>
          </a:r>
          <a:endParaRPr lang="en-US" sz="1500" dirty="0">
            <a:solidFill>
              <a:schemeClr val="tx1"/>
            </a:solidFill>
          </a:endParaRPr>
        </a:p>
      </dgm:t>
    </dgm:pt>
    <dgm:pt modelId="{2E2DFBA3-EE64-4019-8523-DB5A429AA707}" type="parTrans" cxnId="{0E345518-78E2-4339-8977-42288B2F41AE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4D7F877C-D2D1-469F-BD99-BA51B8957985}" type="sibTrans" cxnId="{0E345518-78E2-4339-8977-42288B2F41AE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A4453B88-BE79-40E7-92FA-EA579307E1EC}">
      <dgm:prSet phldrT="[Text]"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Beware of self reported data</a:t>
          </a:r>
          <a:endParaRPr lang="en-US" sz="1500" dirty="0">
            <a:solidFill>
              <a:schemeClr val="tx1"/>
            </a:solidFill>
          </a:endParaRPr>
        </a:p>
      </dgm:t>
    </dgm:pt>
    <dgm:pt modelId="{D1D2B3BC-00CD-4779-8A7D-210F2FED3D60}" type="parTrans" cxnId="{2EC99E1F-01CB-432B-8CE9-08FE6FE68281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185E78A3-CCEC-44E2-BFFE-892162F4960B}" type="sibTrans" cxnId="{2EC99E1F-01CB-432B-8CE9-08FE6FE68281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DBF3105C-1918-4C3D-AAF8-58A14D83555E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Always question benchmarked data</a:t>
          </a:r>
          <a:endParaRPr lang="en-US" sz="1500" dirty="0">
            <a:solidFill>
              <a:schemeClr val="tx1"/>
            </a:solidFill>
          </a:endParaRPr>
        </a:p>
      </dgm:t>
    </dgm:pt>
    <dgm:pt modelId="{FA0BB45B-DFE4-4377-8406-1BFFF224F73D}" type="parTrans" cxnId="{6D9A0E15-1CCA-4FEF-8381-8DEF122F7F04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1C8AD593-6759-48FF-BFE4-90875AF699D2}" type="sibTrans" cxnId="{6D9A0E15-1CCA-4FEF-8381-8DEF122F7F04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1B1EF307-4452-483E-8CEC-26F6D1436A40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Value vs effort</a:t>
          </a:r>
          <a:endParaRPr lang="en-US" sz="1500" dirty="0">
            <a:solidFill>
              <a:schemeClr val="tx1"/>
            </a:solidFill>
          </a:endParaRPr>
        </a:p>
      </dgm:t>
    </dgm:pt>
    <dgm:pt modelId="{11EC4286-9BE9-4CFA-B28C-B0D0DE676187}" type="parTrans" cxnId="{A7A397C2-6AD5-45C0-B171-6DBCA157005A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33DE062B-4BC1-4FD3-82C5-7053EA7CE273}" type="sibTrans" cxnId="{A7A397C2-6AD5-45C0-B171-6DBCA157005A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03469320-CF40-4CB0-B4D8-C0B8A389F985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Difficult of obtaining data</a:t>
          </a:r>
          <a:endParaRPr lang="en-US" sz="1500" dirty="0">
            <a:solidFill>
              <a:schemeClr val="tx1"/>
            </a:solidFill>
          </a:endParaRPr>
        </a:p>
      </dgm:t>
    </dgm:pt>
    <dgm:pt modelId="{4A073F09-EDA4-475E-A3BA-EB9A1C1D3863}" type="parTrans" cxnId="{A73EF912-2672-4AA7-8A8D-FB37D949F835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275ED77A-D60B-436C-9E16-BB7B37656198}" type="sibTrans" cxnId="{A73EF912-2672-4AA7-8A8D-FB37D949F835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5D7408FD-6447-44CD-B1B8-32F999CEC372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Apple vs Oranges</a:t>
          </a:r>
          <a:endParaRPr lang="en-US" sz="1500" dirty="0">
            <a:solidFill>
              <a:schemeClr val="tx1"/>
            </a:solidFill>
          </a:endParaRPr>
        </a:p>
      </dgm:t>
    </dgm:pt>
    <dgm:pt modelId="{6C3F71DF-2AE2-418B-91B2-DAE25DEE6F86}" type="parTrans" cxnId="{3B6770DC-1FA3-495F-A968-C7D57A2E23E0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349BA7B9-07E3-4478-93AB-AEDE3EF23346}" type="sibTrans" cxnId="{3B6770DC-1FA3-495F-A968-C7D57A2E23E0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699BB763-BE7D-43CE-96A2-954338739C6C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Be cautions about self reported data</a:t>
          </a:r>
          <a:endParaRPr lang="en-US" sz="1500" dirty="0">
            <a:solidFill>
              <a:schemeClr val="tx1"/>
            </a:solidFill>
          </a:endParaRPr>
        </a:p>
      </dgm:t>
    </dgm:pt>
    <dgm:pt modelId="{FCE5EAF2-F27C-406F-AF6B-E6F0D814FC95}" type="parTrans" cxnId="{0CC28C9F-402E-4449-B294-B3840514FBFB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99F0C2C3-8CDC-46BF-AC71-467E9503E4A0}" type="sibTrans" cxnId="{0CC28C9F-402E-4449-B294-B3840514FBFB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AF43644C-0BCD-4300-8068-52427DD17A3C}">
      <dgm:prSet custT="1"/>
      <dgm:spPr/>
      <dgm:t>
        <a:bodyPr/>
        <a:lstStyle/>
        <a:p>
          <a:pPr algn="ctr"/>
          <a:r>
            <a:rPr lang="en-US" sz="1500" smtClean="0">
              <a:solidFill>
                <a:schemeClr val="tx1"/>
              </a:solidFill>
            </a:rPr>
            <a:t>Know how participants data was colected and cleaned</a:t>
          </a:r>
          <a:endParaRPr lang="en-US" sz="1500" dirty="0">
            <a:solidFill>
              <a:schemeClr val="tx1"/>
            </a:solidFill>
          </a:endParaRPr>
        </a:p>
      </dgm:t>
    </dgm:pt>
    <dgm:pt modelId="{2D8C457A-C711-4CC1-96DC-45EF293065D4}" type="parTrans" cxnId="{8DFDEDE8-7C61-4ED4-B9C6-8BBDD85E2AA0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B43E595B-E136-47D2-AE7E-33FF479E3BE5}" type="sibTrans" cxnId="{8DFDEDE8-7C61-4ED4-B9C6-8BBDD85E2AA0}">
      <dgm:prSet/>
      <dgm:spPr/>
      <dgm:t>
        <a:bodyPr/>
        <a:lstStyle/>
        <a:p>
          <a:pPr algn="ctr"/>
          <a:endParaRPr lang="en-US" sz="1500">
            <a:solidFill>
              <a:schemeClr val="tx1"/>
            </a:solidFill>
          </a:endParaRPr>
        </a:p>
      </dgm:t>
    </dgm:pt>
    <dgm:pt modelId="{622FDE96-D2FD-448D-B256-D30B473EB8EF}" type="pres">
      <dgm:prSet presAssocID="{3E1E3AA5-CCCA-46D4-BD6F-B7987B6138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F0C0F-6B3C-4714-AA72-594C367B0590}" type="pres">
      <dgm:prSet presAssocID="{EF0D58E5-7BAA-454C-B46C-53AD642AD596}" presName="parentLin" presStyleCnt="0"/>
      <dgm:spPr/>
    </dgm:pt>
    <dgm:pt modelId="{79176AB2-FF3E-4419-B180-756F803C90F7}" type="pres">
      <dgm:prSet presAssocID="{EF0D58E5-7BAA-454C-B46C-53AD642AD596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75651FA9-3344-48CC-A513-431495C3465E}" type="pres">
      <dgm:prSet presAssocID="{EF0D58E5-7BAA-454C-B46C-53AD642AD596}" presName="parentText" presStyleLbl="node1" presStyleIdx="0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8A913-9BFB-4FA9-A52B-4F56994D4856}" type="pres">
      <dgm:prSet presAssocID="{EF0D58E5-7BAA-454C-B46C-53AD642AD596}" presName="negativeSpace" presStyleCnt="0"/>
      <dgm:spPr/>
    </dgm:pt>
    <dgm:pt modelId="{0D5B6446-E594-4070-9BCA-3C54934EF36B}" type="pres">
      <dgm:prSet presAssocID="{EF0D58E5-7BAA-454C-B46C-53AD642AD596}" presName="childText" presStyleLbl="conFgAcc1" presStyleIdx="0" presStyleCnt="9" custScaleX="83529" custScaleY="124210">
        <dgm:presLayoutVars>
          <dgm:bulletEnabled val="1"/>
        </dgm:presLayoutVars>
      </dgm:prSet>
      <dgm:spPr/>
    </dgm:pt>
    <dgm:pt modelId="{9D3427BE-2D36-4D39-BA0D-AA44EFBB7DD5}" type="pres">
      <dgm:prSet presAssocID="{24A7A890-3589-4B1D-AF4E-70F5982A978A}" presName="spaceBetweenRectangles" presStyleCnt="0"/>
      <dgm:spPr/>
    </dgm:pt>
    <dgm:pt modelId="{C50DE991-E8A2-4ADC-9973-ED651F3B27E8}" type="pres">
      <dgm:prSet presAssocID="{81DCE772-A639-420C-A92F-02EE23210A19}" presName="parentLin" presStyleCnt="0"/>
      <dgm:spPr/>
    </dgm:pt>
    <dgm:pt modelId="{12CC932C-4A60-420B-B18C-18FAFC05CFB1}" type="pres">
      <dgm:prSet presAssocID="{81DCE772-A639-420C-A92F-02EE23210A19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778D569-949C-4422-A78F-B580C9A13B11}" type="pres">
      <dgm:prSet presAssocID="{81DCE772-A639-420C-A92F-02EE23210A19}" presName="parentText" presStyleLbl="node1" presStyleIdx="1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F1623-6491-43AB-B0AB-4F48F5015B68}" type="pres">
      <dgm:prSet presAssocID="{81DCE772-A639-420C-A92F-02EE23210A19}" presName="negativeSpace" presStyleCnt="0"/>
      <dgm:spPr/>
    </dgm:pt>
    <dgm:pt modelId="{8E3F90ED-42BA-4ECA-9B59-A7FC6E85AC48}" type="pres">
      <dgm:prSet presAssocID="{81DCE772-A639-420C-A92F-02EE23210A19}" presName="childText" presStyleLbl="conFgAcc1" presStyleIdx="1" presStyleCnt="9" custScaleX="83529" custScaleY="124210">
        <dgm:presLayoutVars>
          <dgm:bulletEnabled val="1"/>
        </dgm:presLayoutVars>
      </dgm:prSet>
      <dgm:spPr/>
    </dgm:pt>
    <dgm:pt modelId="{05395237-E5D3-41B1-8F6B-4ACDCE94FF24}" type="pres">
      <dgm:prSet presAssocID="{4D7F877C-D2D1-469F-BD99-BA51B8957985}" presName="spaceBetweenRectangles" presStyleCnt="0"/>
      <dgm:spPr/>
    </dgm:pt>
    <dgm:pt modelId="{EEBD12C7-BBCF-4E71-88EF-051D9E784E7B}" type="pres">
      <dgm:prSet presAssocID="{DBF3105C-1918-4C3D-AAF8-58A14D83555E}" presName="parentLin" presStyleCnt="0"/>
      <dgm:spPr/>
    </dgm:pt>
    <dgm:pt modelId="{4E9A90AD-235B-4A0F-B7C6-DF0806B20641}" type="pres">
      <dgm:prSet presAssocID="{DBF3105C-1918-4C3D-AAF8-58A14D83555E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52C34E5A-2F29-45E7-AA2C-8F5460C49B20}" type="pres">
      <dgm:prSet presAssocID="{DBF3105C-1918-4C3D-AAF8-58A14D83555E}" presName="parentText" presStyleLbl="node1" presStyleIdx="2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A851E-9F6F-4CEF-A482-F9B80622929A}" type="pres">
      <dgm:prSet presAssocID="{DBF3105C-1918-4C3D-AAF8-58A14D83555E}" presName="negativeSpace" presStyleCnt="0"/>
      <dgm:spPr/>
    </dgm:pt>
    <dgm:pt modelId="{BCF33BBA-3371-49B0-93CE-6157E5081F39}" type="pres">
      <dgm:prSet presAssocID="{DBF3105C-1918-4C3D-AAF8-58A14D83555E}" presName="childText" presStyleLbl="conFgAcc1" presStyleIdx="2" presStyleCnt="9" custScaleX="83529" custScaleY="124210">
        <dgm:presLayoutVars>
          <dgm:bulletEnabled val="1"/>
        </dgm:presLayoutVars>
      </dgm:prSet>
      <dgm:spPr/>
    </dgm:pt>
    <dgm:pt modelId="{1442CF3C-3E09-4451-8F38-90CE376A277D}" type="pres">
      <dgm:prSet presAssocID="{1C8AD593-6759-48FF-BFE4-90875AF699D2}" presName="spaceBetweenRectangles" presStyleCnt="0"/>
      <dgm:spPr/>
    </dgm:pt>
    <dgm:pt modelId="{F2C22FAB-F382-40D9-97E5-28B0ED90A964}" type="pres">
      <dgm:prSet presAssocID="{A4453B88-BE79-40E7-92FA-EA579307E1EC}" presName="parentLin" presStyleCnt="0"/>
      <dgm:spPr/>
    </dgm:pt>
    <dgm:pt modelId="{64869423-DC97-4FE7-90F8-612DA319D182}" type="pres">
      <dgm:prSet presAssocID="{A4453B88-BE79-40E7-92FA-EA579307E1EC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7412CA47-0C50-4DE4-A676-EB6EE846A3DA}" type="pres">
      <dgm:prSet presAssocID="{A4453B88-BE79-40E7-92FA-EA579307E1EC}" presName="parentText" presStyleLbl="node1" presStyleIdx="3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BAB09-82BA-4488-8A2B-451214DA50D0}" type="pres">
      <dgm:prSet presAssocID="{A4453B88-BE79-40E7-92FA-EA579307E1EC}" presName="negativeSpace" presStyleCnt="0"/>
      <dgm:spPr/>
    </dgm:pt>
    <dgm:pt modelId="{B6EB44CC-373B-4433-BA38-50E2C96A76EE}" type="pres">
      <dgm:prSet presAssocID="{A4453B88-BE79-40E7-92FA-EA579307E1EC}" presName="childText" presStyleLbl="conFgAcc1" presStyleIdx="3" presStyleCnt="9" custScaleX="83529" custScaleY="124210">
        <dgm:presLayoutVars>
          <dgm:bulletEnabled val="1"/>
        </dgm:presLayoutVars>
      </dgm:prSet>
      <dgm:spPr/>
    </dgm:pt>
    <dgm:pt modelId="{E2D6AABB-8C1D-4954-A516-3AB52FB4666A}" type="pres">
      <dgm:prSet presAssocID="{185E78A3-CCEC-44E2-BFFE-892162F4960B}" presName="spaceBetweenRectangles" presStyleCnt="0"/>
      <dgm:spPr/>
    </dgm:pt>
    <dgm:pt modelId="{67895E7C-9DCD-40B0-B601-874AC0903EE3}" type="pres">
      <dgm:prSet presAssocID="{1B1EF307-4452-483E-8CEC-26F6D1436A40}" presName="parentLin" presStyleCnt="0"/>
      <dgm:spPr/>
    </dgm:pt>
    <dgm:pt modelId="{DA34C8E0-B1AA-4AA7-B7EC-C0C3D2FAC41A}" type="pres">
      <dgm:prSet presAssocID="{1B1EF307-4452-483E-8CEC-26F6D1436A40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5271329F-8002-498D-8144-14A2C56F0541}" type="pres">
      <dgm:prSet presAssocID="{1B1EF307-4452-483E-8CEC-26F6D1436A40}" presName="parentText" presStyleLbl="node1" presStyleIdx="4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3291-AFE7-4CA3-8AFA-3481E2E398BE}" type="pres">
      <dgm:prSet presAssocID="{1B1EF307-4452-483E-8CEC-26F6D1436A40}" presName="negativeSpace" presStyleCnt="0"/>
      <dgm:spPr/>
    </dgm:pt>
    <dgm:pt modelId="{31341115-A0EE-4EA4-B1C0-3C2D6020241A}" type="pres">
      <dgm:prSet presAssocID="{1B1EF307-4452-483E-8CEC-26F6D1436A40}" presName="childText" presStyleLbl="conFgAcc1" presStyleIdx="4" presStyleCnt="9" custScaleX="83529" custScaleY="124210">
        <dgm:presLayoutVars>
          <dgm:bulletEnabled val="1"/>
        </dgm:presLayoutVars>
      </dgm:prSet>
      <dgm:spPr/>
    </dgm:pt>
    <dgm:pt modelId="{27FE47CC-FBF0-4011-A9EC-6101F9E0DB91}" type="pres">
      <dgm:prSet presAssocID="{33DE062B-4BC1-4FD3-82C5-7053EA7CE273}" presName="spaceBetweenRectangles" presStyleCnt="0"/>
      <dgm:spPr/>
    </dgm:pt>
    <dgm:pt modelId="{246DD912-C667-4B42-979F-34233CB974D5}" type="pres">
      <dgm:prSet presAssocID="{03469320-CF40-4CB0-B4D8-C0B8A389F985}" presName="parentLin" presStyleCnt="0"/>
      <dgm:spPr/>
    </dgm:pt>
    <dgm:pt modelId="{15FED3DC-3CDF-4559-8DC7-2B46315A8DCC}" type="pres">
      <dgm:prSet presAssocID="{03469320-CF40-4CB0-B4D8-C0B8A389F985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8483DB4F-3681-4FDA-A847-0C246E424BD9}" type="pres">
      <dgm:prSet presAssocID="{03469320-CF40-4CB0-B4D8-C0B8A389F985}" presName="parentText" presStyleLbl="node1" presStyleIdx="5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601F-1E61-4A7C-A2BA-706A28A59737}" type="pres">
      <dgm:prSet presAssocID="{03469320-CF40-4CB0-B4D8-C0B8A389F985}" presName="negativeSpace" presStyleCnt="0"/>
      <dgm:spPr/>
    </dgm:pt>
    <dgm:pt modelId="{5A2BF360-FCB1-4D53-97B6-0801511F6C6A}" type="pres">
      <dgm:prSet presAssocID="{03469320-CF40-4CB0-B4D8-C0B8A389F985}" presName="childText" presStyleLbl="conFgAcc1" presStyleIdx="5" presStyleCnt="9" custScaleX="83529" custScaleY="124210">
        <dgm:presLayoutVars>
          <dgm:bulletEnabled val="1"/>
        </dgm:presLayoutVars>
      </dgm:prSet>
      <dgm:spPr/>
    </dgm:pt>
    <dgm:pt modelId="{363E2D81-CFDD-4446-B491-0C057FE57BB3}" type="pres">
      <dgm:prSet presAssocID="{275ED77A-D60B-436C-9E16-BB7B37656198}" presName="spaceBetweenRectangles" presStyleCnt="0"/>
      <dgm:spPr/>
    </dgm:pt>
    <dgm:pt modelId="{3600A919-FEA6-4E90-9591-EA3830B6E76B}" type="pres">
      <dgm:prSet presAssocID="{5D7408FD-6447-44CD-B1B8-32F999CEC372}" presName="parentLin" presStyleCnt="0"/>
      <dgm:spPr/>
    </dgm:pt>
    <dgm:pt modelId="{63A59A36-B8F2-4FAC-A828-AE983C8A8197}" type="pres">
      <dgm:prSet presAssocID="{5D7408FD-6447-44CD-B1B8-32F999CEC372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44E609DD-2182-4FB3-8A22-CF6E908552A7}" type="pres">
      <dgm:prSet presAssocID="{5D7408FD-6447-44CD-B1B8-32F999CEC372}" presName="parentText" presStyleLbl="node1" presStyleIdx="6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D98F9-51C6-4E2F-809B-2E5CC71C5148}" type="pres">
      <dgm:prSet presAssocID="{5D7408FD-6447-44CD-B1B8-32F999CEC372}" presName="negativeSpace" presStyleCnt="0"/>
      <dgm:spPr/>
    </dgm:pt>
    <dgm:pt modelId="{4673963A-793C-475A-9606-79A6A7E9F548}" type="pres">
      <dgm:prSet presAssocID="{5D7408FD-6447-44CD-B1B8-32F999CEC372}" presName="childText" presStyleLbl="conFgAcc1" presStyleIdx="6" presStyleCnt="9" custScaleX="83529" custScaleY="124210">
        <dgm:presLayoutVars>
          <dgm:bulletEnabled val="1"/>
        </dgm:presLayoutVars>
      </dgm:prSet>
      <dgm:spPr/>
    </dgm:pt>
    <dgm:pt modelId="{4B9BE11B-3518-461A-AD87-CCCDC2D75302}" type="pres">
      <dgm:prSet presAssocID="{349BA7B9-07E3-4478-93AB-AEDE3EF23346}" presName="spaceBetweenRectangles" presStyleCnt="0"/>
      <dgm:spPr/>
    </dgm:pt>
    <dgm:pt modelId="{22391F99-D3A2-4812-80E7-62351040E368}" type="pres">
      <dgm:prSet presAssocID="{699BB763-BE7D-43CE-96A2-954338739C6C}" presName="parentLin" presStyleCnt="0"/>
      <dgm:spPr/>
    </dgm:pt>
    <dgm:pt modelId="{D9B63D65-BCD7-4F31-9FA0-26A1EE7ABDF5}" type="pres">
      <dgm:prSet presAssocID="{699BB763-BE7D-43CE-96A2-954338739C6C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5532351E-62F7-4F0F-ABCA-F5804C4A0B1A}" type="pres">
      <dgm:prSet presAssocID="{699BB763-BE7D-43CE-96A2-954338739C6C}" presName="parentText" presStyleLbl="node1" presStyleIdx="7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4769-6A70-4DEE-AF7F-6B53F53A7F49}" type="pres">
      <dgm:prSet presAssocID="{699BB763-BE7D-43CE-96A2-954338739C6C}" presName="negativeSpace" presStyleCnt="0"/>
      <dgm:spPr/>
    </dgm:pt>
    <dgm:pt modelId="{D2B40085-EF2D-4BC8-9903-E35B429EB680}" type="pres">
      <dgm:prSet presAssocID="{699BB763-BE7D-43CE-96A2-954338739C6C}" presName="childText" presStyleLbl="conFgAcc1" presStyleIdx="7" presStyleCnt="9" custScaleX="83529" custScaleY="124210">
        <dgm:presLayoutVars>
          <dgm:bulletEnabled val="1"/>
        </dgm:presLayoutVars>
      </dgm:prSet>
      <dgm:spPr/>
    </dgm:pt>
    <dgm:pt modelId="{2F9613F2-57C5-4D2D-A9BC-BD7CAE153821}" type="pres">
      <dgm:prSet presAssocID="{99F0C2C3-8CDC-46BF-AC71-467E9503E4A0}" presName="spaceBetweenRectangles" presStyleCnt="0"/>
      <dgm:spPr/>
    </dgm:pt>
    <dgm:pt modelId="{D8960933-DFB2-484E-901C-6047D2101FB6}" type="pres">
      <dgm:prSet presAssocID="{AF43644C-0BCD-4300-8068-52427DD17A3C}" presName="parentLin" presStyleCnt="0"/>
      <dgm:spPr/>
    </dgm:pt>
    <dgm:pt modelId="{F7AEF8B1-3097-4F5D-9EDF-34BBC537BFE5}" type="pres">
      <dgm:prSet presAssocID="{AF43644C-0BCD-4300-8068-52427DD17A3C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59C5C2BC-FAC4-488D-9DD4-0EC374C84F40}" type="pres">
      <dgm:prSet presAssocID="{AF43644C-0BCD-4300-8068-52427DD17A3C}" presName="parentText" presStyleLbl="node1" presStyleIdx="8" presStyleCnt="9" custScaleY="25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5225F-69EE-4CB2-A838-1A3D74B9F041}" type="pres">
      <dgm:prSet presAssocID="{AF43644C-0BCD-4300-8068-52427DD17A3C}" presName="negativeSpace" presStyleCnt="0"/>
      <dgm:spPr/>
    </dgm:pt>
    <dgm:pt modelId="{4E6332CD-B0FF-4737-B00A-C2CF276E1C56}" type="pres">
      <dgm:prSet presAssocID="{AF43644C-0BCD-4300-8068-52427DD17A3C}" presName="childText" presStyleLbl="conFgAcc1" presStyleIdx="8" presStyleCnt="9" custScaleX="83529" custScaleY="124210">
        <dgm:presLayoutVars>
          <dgm:bulletEnabled val="1"/>
        </dgm:presLayoutVars>
      </dgm:prSet>
      <dgm:spPr/>
    </dgm:pt>
  </dgm:ptLst>
  <dgm:cxnLst>
    <dgm:cxn modelId="{202A4F2F-737D-4F06-8200-7022A8843CA9}" type="presOf" srcId="{1B1EF307-4452-483E-8CEC-26F6D1436A40}" destId="{5271329F-8002-498D-8144-14A2C56F0541}" srcOrd="1" destOrd="0" presId="urn:microsoft.com/office/officeart/2005/8/layout/list1"/>
    <dgm:cxn modelId="{01D850F5-DCC5-4CCC-B97F-29B4962AC89B}" type="presOf" srcId="{5D7408FD-6447-44CD-B1B8-32F999CEC372}" destId="{44E609DD-2182-4FB3-8A22-CF6E908552A7}" srcOrd="1" destOrd="0" presId="urn:microsoft.com/office/officeart/2005/8/layout/list1"/>
    <dgm:cxn modelId="{8DFDEDE8-7C61-4ED4-B9C6-8BBDD85E2AA0}" srcId="{3E1E3AA5-CCCA-46D4-BD6F-B7987B613854}" destId="{AF43644C-0BCD-4300-8068-52427DD17A3C}" srcOrd="8" destOrd="0" parTransId="{2D8C457A-C711-4CC1-96DC-45EF293065D4}" sibTransId="{B43E595B-E136-47D2-AE7E-33FF479E3BE5}"/>
    <dgm:cxn modelId="{D9444480-34BA-4E64-87C5-73CABF4A2876}" type="presOf" srcId="{EF0D58E5-7BAA-454C-B46C-53AD642AD596}" destId="{75651FA9-3344-48CC-A513-431495C3465E}" srcOrd="1" destOrd="0" presId="urn:microsoft.com/office/officeart/2005/8/layout/list1"/>
    <dgm:cxn modelId="{6EB7C548-0A5A-4183-8D67-0F8F37492C15}" type="presOf" srcId="{81DCE772-A639-420C-A92F-02EE23210A19}" destId="{B778D569-949C-4422-A78F-B580C9A13B11}" srcOrd="1" destOrd="0" presId="urn:microsoft.com/office/officeart/2005/8/layout/list1"/>
    <dgm:cxn modelId="{F5C6CB38-D1A1-4D2C-B6F4-BCDB7DC9728B}" type="presOf" srcId="{AF43644C-0BCD-4300-8068-52427DD17A3C}" destId="{59C5C2BC-FAC4-488D-9DD4-0EC374C84F40}" srcOrd="1" destOrd="0" presId="urn:microsoft.com/office/officeart/2005/8/layout/list1"/>
    <dgm:cxn modelId="{33532B05-D15E-44DF-A671-3A22CEEC2342}" type="presOf" srcId="{DBF3105C-1918-4C3D-AAF8-58A14D83555E}" destId="{52C34E5A-2F29-45E7-AA2C-8F5460C49B20}" srcOrd="1" destOrd="0" presId="urn:microsoft.com/office/officeart/2005/8/layout/list1"/>
    <dgm:cxn modelId="{EAB197BF-77F7-4881-8490-E52AE2CF75B8}" type="presOf" srcId="{A4453B88-BE79-40E7-92FA-EA579307E1EC}" destId="{7412CA47-0C50-4DE4-A676-EB6EE846A3DA}" srcOrd="1" destOrd="0" presId="urn:microsoft.com/office/officeart/2005/8/layout/list1"/>
    <dgm:cxn modelId="{3B6770DC-1FA3-495F-A968-C7D57A2E23E0}" srcId="{3E1E3AA5-CCCA-46D4-BD6F-B7987B613854}" destId="{5D7408FD-6447-44CD-B1B8-32F999CEC372}" srcOrd="6" destOrd="0" parTransId="{6C3F71DF-2AE2-418B-91B2-DAE25DEE6F86}" sibTransId="{349BA7B9-07E3-4478-93AB-AEDE3EF23346}"/>
    <dgm:cxn modelId="{6D9A0E15-1CCA-4FEF-8381-8DEF122F7F04}" srcId="{3E1E3AA5-CCCA-46D4-BD6F-B7987B613854}" destId="{DBF3105C-1918-4C3D-AAF8-58A14D83555E}" srcOrd="2" destOrd="0" parTransId="{FA0BB45B-DFE4-4377-8406-1BFFF224F73D}" sibTransId="{1C8AD593-6759-48FF-BFE4-90875AF699D2}"/>
    <dgm:cxn modelId="{50308998-659B-40E2-98F9-71AA396326D0}" type="presOf" srcId="{DBF3105C-1918-4C3D-AAF8-58A14D83555E}" destId="{4E9A90AD-235B-4A0F-B7C6-DF0806B20641}" srcOrd="0" destOrd="0" presId="urn:microsoft.com/office/officeart/2005/8/layout/list1"/>
    <dgm:cxn modelId="{49EF1287-EBAD-438B-A759-7FCE5590CFD8}" type="presOf" srcId="{1B1EF307-4452-483E-8CEC-26F6D1436A40}" destId="{DA34C8E0-B1AA-4AA7-B7EC-C0C3D2FAC41A}" srcOrd="0" destOrd="0" presId="urn:microsoft.com/office/officeart/2005/8/layout/list1"/>
    <dgm:cxn modelId="{E76A5DA2-0603-46A6-AE15-896758283D92}" type="presOf" srcId="{03469320-CF40-4CB0-B4D8-C0B8A389F985}" destId="{15FED3DC-3CDF-4559-8DC7-2B46315A8DCC}" srcOrd="0" destOrd="0" presId="urn:microsoft.com/office/officeart/2005/8/layout/list1"/>
    <dgm:cxn modelId="{AEE44F7E-C27C-4C73-B8E9-A6620B73054B}" type="presOf" srcId="{3E1E3AA5-CCCA-46D4-BD6F-B7987B613854}" destId="{622FDE96-D2FD-448D-B256-D30B473EB8EF}" srcOrd="0" destOrd="0" presId="urn:microsoft.com/office/officeart/2005/8/layout/list1"/>
    <dgm:cxn modelId="{CCE097A8-5F51-4E7F-9AE4-2F4F9D2EE9FF}" srcId="{3E1E3AA5-CCCA-46D4-BD6F-B7987B613854}" destId="{EF0D58E5-7BAA-454C-B46C-53AD642AD596}" srcOrd="0" destOrd="0" parTransId="{4F8B953B-14FD-4D7C-8582-783943868824}" sibTransId="{24A7A890-3589-4B1D-AF4E-70F5982A978A}"/>
    <dgm:cxn modelId="{0E345518-78E2-4339-8977-42288B2F41AE}" srcId="{3E1E3AA5-CCCA-46D4-BD6F-B7987B613854}" destId="{81DCE772-A639-420C-A92F-02EE23210A19}" srcOrd="1" destOrd="0" parTransId="{2E2DFBA3-EE64-4019-8523-DB5A429AA707}" sibTransId="{4D7F877C-D2D1-469F-BD99-BA51B8957985}"/>
    <dgm:cxn modelId="{B7C4DBE6-49AB-4044-9D5E-E8A58C4A9923}" type="presOf" srcId="{81DCE772-A639-420C-A92F-02EE23210A19}" destId="{12CC932C-4A60-420B-B18C-18FAFC05CFB1}" srcOrd="0" destOrd="0" presId="urn:microsoft.com/office/officeart/2005/8/layout/list1"/>
    <dgm:cxn modelId="{E5F46EB5-1E60-4FCF-AF8B-4B8B388A1FF5}" type="presOf" srcId="{EF0D58E5-7BAA-454C-B46C-53AD642AD596}" destId="{79176AB2-FF3E-4419-B180-756F803C90F7}" srcOrd="0" destOrd="0" presId="urn:microsoft.com/office/officeart/2005/8/layout/list1"/>
    <dgm:cxn modelId="{EE33A8DB-72AD-439E-BE22-471221EE84BC}" type="presOf" srcId="{699BB763-BE7D-43CE-96A2-954338739C6C}" destId="{D9B63D65-BCD7-4F31-9FA0-26A1EE7ABDF5}" srcOrd="0" destOrd="0" presId="urn:microsoft.com/office/officeart/2005/8/layout/list1"/>
    <dgm:cxn modelId="{0CC28C9F-402E-4449-B294-B3840514FBFB}" srcId="{3E1E3AA5-CCCA-46D4-BD6F-B7987B613854}" destId="{699BB763-BE7D-43CE-96A2-954338739C6C}" srcOrd="7" destOrd="0" parTransId="{FCE5EAF2-F27C-406F-AF6B-E6F0D814FC95}" sibTransId="{99F0C2C3-8CDC-46BF-AC71-467E9503E4A0}"/>
    <dgm:cxn modelId="{A73EF912-2672-4AA7-8A8D-FB37D949F835}" srcId="{3E1E3AA5-CCCA-46D4-BD6F-B7987B613854}" destId="{03469320-CF40-4CB0-B4D8-C0B8A389F985}" srcOrd="5" destOrd="0" parTransId="{4A073F09-EDA4-475E-A3BA-EB9A1C1D3863}" sibTransId="{275ED77A-D60B-436C-9E16-BB7B37656198}"/>
    <dgm:cxn modelId="{49DF618E-6014-408F-B71E-0C7EB5BBB4B3}" type="presOf" srcId="{699BB763-BE7D-43CE-96A2-954338739C6C}" destId="{5532351E-62F7-4F0F-ABCA-F5804C4A0B1A}" srcOrd="1" destOrd="0" presId="urn:microsoft.com/office/officeart/2005/8/layout/list1"/>
    <dgm:cxn modelId="{6403BD09-4EAC-42E5-9971-B2714579BA3C}" type="presOf" srcId="{A4453B88-BE79-40E7-92FA-EA579307E1EC}" destId="{64869423-DC97-4FE7-90F8-612DA319D182}" srcOrd="0" destOrd="0" presId="urn:microsoft.com/office/officeart/2005/8/layout/list1"/>
    <dgm:cxn modelId="{300CA4D1-AAD2-4043-9AA4-AC5BED889B0F}" type="presOf" srcId="{5D7408FD-6447-44CD-B1B8-32F999CEC372}" destId="{63A59A36-B8F2-4FAC-A828-AE983C8A8197}" srcOrd="0" destOrd="0" presId="urn:microsoft.com/office/officeart/2005/8/layout/list1"/>
    <dgm:cxn modelId="{7D598F78-912B-4B8B-BB3E-46D60874684D}" type="presOf" srcId="{AF43644C-0BCD-4300-8068-52427DD17A3C}" destId="{F7AEF8B1-3097-4F5D-9EDF-34BBC537BFE5}" srcOrd="0" destOrd="0" presId="urn:microsoft.com/office/officeart/2005/8/layout/list1"/>
    <dgm:cxn modelId="{2EC99E1F-01CB-432B-8CE9-08FE6FE68281}" srcId="{3E1E3AA5-CCCA-46D4-BD6F-B7987B613854}" destId="{A4453B88-BE79-40E7-92FA-EA579307E1EC}" srcOrd="3" destOrd="0" parTransId="{D1D2B3BC-00CD-4779-8A7D-210F2FED3D60}" sibTransId="{185E78A3-CCEC-44E2-BFFE-892162F4960B}"/>
    <dgm:cxn modelId="{BD4A1281-3FD1-4E95-9A43-546C625E119A}" type="presOf" srcId="{03469320-CF40-4CB0-B4D8-C0B8A389F985}" destId="{8483DB4F-3681-4FDA-A847-0C246E424BD9}" srcOrd="1" destOrd="0" presId="urn:microsoft.com/office/officeart/2005/8/layout/list1"/>
    <dgm:cxn modelId="{A7A397C2-6AD5-45C0-B171-6DBCA157005A}" srcId="{3E1E3AA5-CCCA-46D4-BD6F-B7987B613854}" destId="{1B1EF307-4452-483E-8CEC-26F6D1436A40}" srcOrd="4" destOrd="0" parTransId="{11EC4286-9BE9-4CFA-B28C-B0D0DE676187}" sibTransId="{33DE062B-4BC1-4FD3-82C5-7053EA7CE273}"/>
    <dgm:cxn modelId="{DF19CABE-12C6-40D8-8BED-B96661647D53}" type="presParOf" srcId="{622FDE96-D2FD-448D-B256-D30B473EB8EF}" destId="{4E7F0C0F-6B3C-4714-AA72-594C367B0590}" srcOrd="0" destOrd="0" presId="urn:microsoft.com/office/officeart/2005/8/layout/list1"/>
    <dgm:cxn modelId="{63BD7207-A0EC-49EB-B1DE-0544AAD9A53C}" type="presParOf" srcId="{4E7F0C0F-6B3C-4714-AA72-594C367B0590}" destId="{79176AB2-FF3E-4419-B180-756F803C90F7}" srcOrd="0" destOrd="0" presId="urn:microsoft.com/office/officeart/2005/8/layout/list1"/>
    <dgm:cxn modelId="{090905F7-5461-4CCE-AA8F-DC8F9F7E8F0C}" type="presParOf" srcId="{4E7F0C0F-6B3C-4714-AA72-594C367B0590}" destId="{75651FA9-3344-48CC-A513-431495C3465E}" srcOrd="1" destOrd="0" presId="urn:microsoft.com/office/officeart/2005/8/layout/list1"/>
    <dgm:cxn modelId="{FD5C1B21-D3F7-4F60-8806-EEAED9F5A1D9}" type="presParOf" srcId="{622FDE96-D2FD-448D-B256-D30B473EB8EF}" destId="{99F8A913-9BFB-4FA9-A52B-4F56994D4856}" srcOrd="1" destOrd="0" presId="urn:microsoft.com/office/officeart/2005/8/layout/list1"/>
    <dgm:cxn modelId="{EF31E365-A8E4-4F29-AF8D-C70992374B77}" type="presParOf" srcId="{622FDE96-D2FD-448D-B256-D30B473EB8EF}" destId="{0D5B6446-E594-4070-9BCA-3C54934EF36B}" srcOrd="2" destOrd="0" presId="urn:microsoft.com/office/officeart/2005/8/layout/list1"/>
    <dgm:cxn modelId="{AE77DA93-80DB-425A-B5C2-2CF4FE672173}" type="presParOf" srcId="{622FDE96-D2FD-448D-B256-D30B473EB8EF}" destId="{9D3427BE-2D36-4D39-BA0D-AA44EFBB7DD5}" srcOrd="3" destOrd="0" presId="urn:microsoft.com/office/officeart/2005/8/layout/list1"/>
    <dgm:cxn modelId="{525DA723-EA4D-4287-A54D-48D8C5ABC6A8}" type="presParOf" srcId="{622FDE96-D2FD-448D-B256-D30B473EB8EF}" destId="{C50DE991-E8A2-4ADC-9973-ED651F3B27E8}" srcOrd="4" destOrd="0" presId="urn:microsoft.com/office/officeart/2005/8/layout/list1"/>
    <dgm:cxn modelId="{A8B79BEC-603E-40B7-AEBD-7DB747A42AAC}" type="presParOf" srcId="{C50DE991-E8A2-4ADC-9973-ED651F3B27E8}" destId="{12CC932C-4A60-420B-B18C-18FAFC05CFB1}" srcOrd="0" destOrd="0" presId="urn:microsoft.com/office/officeart/2005/8/layout/list1"/>
    <dgm:cxn modelId="{84C32CFC-53A1-4683-A04F-3EA82962C6C7}" type="presParOf" srcId="{C50DE991-E8A2-4ADC-9973-ED651F3B27E8}" destId="{B778D569-949C-4422-A78F-B580C9A13B11}" srcOrd="1" destOrd="0" presId="urn:microsoft.com/office/officeart/2005/8/layout/list1"/>
    <dgm:cxn modelId="{370213FA-E1EA-4DD7-B94A-A31FB9DC29F2}" type="presParOf" srcId="{622FDE96-D2FD-448D-B256-D30B473EB8EF}" destId="{DD1F1623-6491-43AB-B0AB-4F48F5015B68}" srcOrd="5" destOrd="0" presId="urn:microsoft.com/office/officeart/2005/8/layout/list1"/>
    <dgm:cxn modelId="{23745F41-AD84-4FFC-99CB-A20796C6DC90}" type="presParOf" srcId="{622FDE96-D2FD-448D-B256-D30B473EB8EF}" destId="{8E3F90ED-42BA-4ECA-9B59-A7FC6E85AC48}" srcOrd="6" destOrd="0" presId="urn:microsoft.com/office/officeart/2005/8/layout/list1"/>
    <dgm:cxn modelId="{B13273D9-FCDF-4D54-95FA-29D19AD957FD}" type="presParOf" srcId="{622FDE96-D2FD-448D-B256-D30B473EB8EF}" destId="{05395237-E5D3-41B1-8F6B-4ACDCE94FF24}" srcOrd="7" destOrd="0" presId="urn:microsoft.com/office/officeart/2005/8/layout/list1"/>
    <dgm:cxn modelId="{FCF4EE37-55F0-4771-BA0C-1C7C9C76F8A0}" type="presParOf" srcId="{622FDE96-D2FD-448D-B256-D30B473EB8EF}" destId="{EEBD12C7-BBCF-4E71-88EF-051D9E784E7B}" srcOrd="8" destOrd="0" presId="urn:microsoft.com/office/officeart/2005/8/layout/list1"/>
    <dgm:cxn modelId="{7296A7CA-91ED-44E2-A57E-70078E82096F}" type="presParOf" srcId="{EEBD12C7-BBCF-4E71-88EF-051D9E784E7B}" destId="{4E9A90AD-235B-4A0F-B7C6-DF0806B20641}" srcOrd="0" destOrd="0" presId="urn:microsoft.com/office/officeart/2005/8/layout/list1"/>
    <dgm:cxn modelId="{420D6540-2363-4EBF-A802-669BF9B7331A}" type="presParOf" srcId="{EEBD12C7-BBCF-4E71-88EF-051D9E784E7B}" destId="{52C34E5A-2F29-45E7-AA2C-8F5460C49B20}" srcOrd="1" destOrd="0" presId="urn:microsoft.com/office/officeart/2005/8/layout/list1"/>
    <dgm:cxn modelId="{E93B43BC-F11E-4314-9CFF-763F5733C4CE}" type="presParOf" srcId="{622FDE96-D2FD-448D-B256-D30B473EB8EF}" destId="{32BA851E-9F6F-4CEF-A482-F9B80622929A}" srcOrd="9" destOrd="0" presId="urn:microsoft.com/office/officeart/2005/8/layout/list1"/>
    <dgm:cxn modelId="{35623DE4-13F7-45BB-8ADF-9437DB7A0D7F}" type="presParOf" srcId="{622FDE96-D2FD-448D-B256-D30B473EB8EF}" destId="{BCF33BBA-3371-49B0-93CE-6157E5081F39}" srcOrd="10" destOrd="0" presId="urn:microsoft.com/office/officeart/2005/8/layout/list1"/>
    <dgm:cxn modelId="{B9BA47DE-C23A-4967-9335-942C270E4D0A}" type="presParOf" srcId="{622FDE96-D2FD-448D-B256-D30B473EB8EF}" destId="{1442CF3C-3E09-4451-8F38-90CE376A277D}" srcOrd="11" destOrd="0" presId="urn:microsoft.com/office/officeart/2005/8/layout/list1"/>
    <dgm:cxn modelId="{7CD5A8AA-D7FC-42E3-AADA-68F7C7BE0DB3}" type="presParOf" srcId="{622FDE96-D2FD-448D-B256-D30B473EB8EF}" destId="{F2C22FAB-F382-40D9-97E5-28B0ED90A964}" srcOrd="12" destOrd="0" presId="urn:microsoft.com/office/officeart/2005/8/layout/list1"/>
    <dgm:cxn modelId="{76449CA2-9205-4D1F-91C3-C75BAF1CFC6E}" type="presParOf" srcId="{F2C22FAB-F382-40D9-97E5-28B0ED90A964}" destId="{64869423-DC97-4FE7-90F8-612DA319D182}" srcOrd="0" destOrd="0" presId="urn:microsoft.com/office/officeart/2005/8/layout/list1"/>
    <dgm:cxn modelId="{D651BAEA-8FB4-4127-AEB8-859F0C7F71E6}" type="presParOf" srcId="{F2C22FAB-F382-40D9-97E5-28B0ED90A964}" destId="{7412CA47-0C50-4DE4-A676-EB6EE846A3DA}" srcOrd="1" destOrd="0" presId="urn:microsoft.com/office/officeart/2005/8/layout/list1"/>
    <dgm:cxn modelId="{18F0692D-3B05-4982-A91F-938A190FD4B4}" type="presParOf" srcId="{622FDE96-D2FD-448D-B256-D30B473EB8EF}" destId="{269BAB09-82BA-4488-8A2B-451214DA50D0}" srcOrd="13" destOrd="0" presId="urn:microsoft.com/office/officeart/2005/8/layout/list1"/>
    <dgm:cxn modelId="{86D4B12D-6141-4A75-A746-10FC1D4B2100}" type="presParOf" srcId="{622FDE96-D2FD-448D-B256-D30B473EB8EF}" destId="{B6EB44CC-373B-4433-BA38-50E2C96A76EE}" srcOrd="14" destOrd="0" presId="urn:microsoft.com/office/officeart/2005/8/layout/list1"/>
    <dgm:cxn modelId="{C0EB0338-EB40-472F-BDD0-5F05D4714703}" type="presParOf" srcId="{622FDE96-D2FD-448D-B256-D30B473EB8EF}" destId="{E2D6AABB-8C1D-4954-A516-3AB52FB4666A}" srcOrd="15" destOrd="0" presId="urn:microsoft.com/office/officeart/2005/8/layout/list1"/>
    <dgm:cxn modelId="{1B501836-2771-495A-9505-4531148366AD}" type="presParOf" srcId="{622FDE96-D2FD-448D-B256-D30B473EB8EF}" destId="{67895E7C-9DCD-40B0-B601-874AC0903EE3}" srcOrd="16" destOrd="0" presId="urn:microsoft.com/office/officeart/2005/8/layout/list1"/>
    <dgm:cxn modelId="{E3785B3A-196E-4178-8939-79F05047C34F}" type="presParOf" srcId="{67895E7C-9DCD-40B0-B601-874AC0903EE3}" destId="{DA34C8E0-B1AA-4AA7-B7EC-C0C3D2FAC41A}" srcOrd="0" destOrd="0" presId="urn:microsoft.com/office/officeart/2005/8/layout/list1"/>
    <dgm:cxn modelId="{4D0A462B-0A4B-47D7-BE5B-857FBE967D1F}" type="presParOf" srcId="{67895E7C-9DCD-40B0-B601-874AC0903EE3}" destId="{5271329F-8002-498D-8144-14A2C56F0541}" srcOrd="1" destOrd="0" presId="urn:microsoft.com/office/officeart/2005/8/layout/list1"/>
    <dgm:cxn modelId="{AD5266D9-3159-49CD-8045-5FEB06E57785}" type="presParOf" srcId="{622FDE96-D2FD-448D-B256-D30B473EB8EF}" destId="{4B7F3291-AFE7-4CA3-8AFA-3481E2E398BE}" srcOrd="17" destOrd="0" presId="urn:microsoft.com/office/officeart/2005/8/layout/list1"/>
    <dgm:cxn modelId="{E9EE28AC-60CD-4BC5-8737-2DBE9B45A261}" type="presParOf" srcId="{622FDE96-D2FD-448D-B256-D30B473EB8EF}" destId="{31341115-A0EE-4EA4-B1C0-3C2D6020241A}" srcOrd="18" destOrd="0" presId="urn:microsoft.com/office/officeart/2005/8/layout/list1"/>
    <dgm:cxn modelId="{E1585748-8D87-418C-967F-30A3824E8DF2}" type="presParOf" srcId="{622FDE96-D2FD-448D-B256-D30B473EB8EF}" destId="{27FE47CC-FBF0-4011-A9EC-6101F9E0DB91}" srcOrd="19" destOrd="0" presId="urn:microsoft.com/office/officeart/2005/8/layout/list1"/>
    <dgm:cxn modelId="{9E203C18-5472-45D1-9086-5FB9CCBF3C44}" type="presParOf" srcId="{622FDE96-D2FD-448D-B256-D30B473EB8EF}" destId="{246DD912-C667-4B42-979F-34233CB974D5}" srcOrd="20" destOrd="0" presId="urn:microsoft.com/office/officeart/2005/8/layout/list1"/>
    <dgm:cxn modelId="{9D1E4AAB-D8FC-4A9C-B82A-0F8A2342674C}" type="presParOf" srcId="{246DD912-C667-4B42-979F-34233CB974D5}" destId="{15FED3DC-3CDF-4559-8DC7-2B46315A8DCC}" srcOrd="0" destOrd="0" presId="urn:microsoft.com/office/officeart/2005/8/layout/list1"/>
    <dgm:cxn modelId="{4B90C8C6-2FE0-45C5-9537-A81F9797995B}" type="presParOf" srcId="{246DD912-C667-4B42-979F-34233CB974D5}" destId="{8483DB4F-3681-4FDA-A847-0C246E424BD9}" srcOrd="1" destOrd="0" presId="urn:microsoft.com/office/officeart/2005/8/layout/list1"/>
    <dgm:cxn modelId="{A8EAE172-0876-478B-BB4C-02EC260E2FA6}" type="presParOf" srcId="{622FDE96-D2FD-448D-B256-D30B473EB8EF}" destId="{4453601F-1E61-4A7C-A2BA-706A28A59737}" srcOrd="21" destOrd="0" presId="urn:microsoft.com/office/officeart/2005/8/layout/list1"/>
    <dgm:cxn modelId="{9B986CA4-16EC-47AC-938A-723EE9F2B4C2}" type="presParOf" srcId="{622FDE96-D2FD-448D-B256-D30B473EB8EF}" destId="{5A2BF360-FCB1-4D53-97B6-0801511F6C6A}" srcOrd="22" destOrd="0" presId="urn:microsoft.com/office/officeart/2005/8/layout/list1"/>
    <dgm:cxn modelId="{0C42218F-6D3D-4D28-A8F5-0939953BE2B0}" type="presParOf" srcId="{622FDE96-D2FD-448D-B256-D30B473EB8EF}" destId="{363E2D81-CFDD-4446-B491-0C057FE57BB3}" srcOrd="23" destOrd="0" presId="urn:microsoft.com/office/officeart/2005/8/layout/list1"/>
    <dgm:cxn modelId="{038047D9-CB3F-438F-A90B-94CAFE297D5E}" type="presParOf" srcId="{622FDE96-D2FD-448D-B256-D30B473EB8EF}" destId="{3600A919-FEA6-4E90-9591-EA3830B6E76B}" srcOrd="24" destOrd="0" presId="urn:microsoft.com/office/officeart/2005/8/layout/list1"/>
    <dgm:cxn modelId="{D92599C2-71B3-49BD-8F11-B2146EC7115D}" type="presParOf" srcId="{3600A919-FEA6-4E90-9591-EA3830B6E76B}" destId="{63A59A36-B8F2-4FAC-A828-AE983C8A8197}" srcOrd="0" destOrd="0" presId="urn:microsoft.com/office/officeart/2005/8/layout/list1"/>
    <dgm:cxn modelId="{D98ED390-A6C7-46FD-9D11-2DE8656FF3DA}" type="presParOf" srcId="{3600A919-FEA6-4E90-9591-EA3830B6E76B}" destId="{44E609DD-2182-4FB3-8A22-CF6E908552A7}" srcOrd="1" destOrd="0" presId="urn:microsoft.com/office/officeart/2005/8/layout/list1"/>
    <dgm:cxn modelId="{B6EC4B3E-F3A7-4144-9853-25F70ED21797}" type="presParOf" srcId="{622FDE96-D2FD-448D-B256-D30B473EB8EF}" destId="{D31D98F9-51C6-4E2F-809B-2E5CC71C5148}" srcOrd="25" destOrd="0" presId="urn:microsoft.com/office/officeart/2005/8/layout/list1"/>
    <dgm:cxn modelId="{6574D4F8-AE8B-4AAE-BE66-9288256CC890}" type="presParOf" srcId="{622FDE96-D2FD-448D-B256-D30B473EB8EF}" destId="{4673963A-793C-475A-9606-79A6A7E9F548}" srcOrd="26" destOrd="0" presId="urn:microsoft.com/office/officeart/2005/8/layout/list1"/>
    <dgm:cxn modelId="{77863EBA-D4DE-42BA-9EC3-AD03C0BBC297}" type="presParOf" srcId="{622FDE96-D2FD-448D-B256-D30B473EB8EF}" destId="{4B9BE11B-3518-461A-AD87-CCCDC2D75302}" srcOrd="27" destOrd="0" presId="urn:microsoft.com/office/officeart/2005/8/layout/list1"/>
    <dgm:cxn modelId="{33B7CC9C-5201-47B5-8734-24911FBFE686}" type="presParOf" srcId="{622FDE96-D2FD-448D-B256-D30B473EB8EF}" destId="{22391F99-D3A2-4812-80E7-62351040E368}" srcOrd="28" destOrd="0" presId="urn:microsoft.com/office/officeart/2005/8/layout/list1"/>
    <dgm:cxn modelId="{17C15E82-63E4-4BE3-968F-311781BC54C3}" type="presParOf" srcId="{22391F99-D3A2-4812-80E7-62351040E368}" destId="{D9B63D65-BCD7-4F31-9FA0-26A1EE7ABDF5}" srcOrd="0" destOrd="0" presId="urn:microsoft.com/office/officeart/2005/8/layout/list1"/>
    <dgm:cxn modelId="{F8325057-FC2A-4F73-8789-9C73CACBFECC}" type="presParOf" srcId="{22391F99-D3A2-4812-80E7-62351040E368}" destId="{5532351E-62F7-4F0F-ABCA-F5804C4A0B1A}" srcOrd="1" destOrd="0" presId="urn:microsoft.com/office/officeart/2005/8/layout/list1"/>
    <dgm:cxn modelId="{70635A82-8FC5-4283-BE14-12B227ADC153}" type="presParOf" srcId="{622FDE96-D2FD-448D-B256-D30B473EB8EF}" destId="{CEEF4769-6A70-4DEE-AF7F-6B53F53A7F49}" srcOrd="29" destOrd="0" presId="urn:microsoft.com/office/officeart/2005/8/layout/list1"/>
    <dgm:cxn modelId="{9AEBBC80-D661-4514-A69F-7D86C0D60049}" type="presParOf" srcId="{622FDE96-D2FD-448D-B256-D30B473EB8EF}" destId="{D2B40085-EF2D-4BC8-9903-E35B429EB680}" srcOrd="30" destOrd="0" presId="urn:microsoft.com/office/officeart/2005/8/layout/list1"/>
    <dgm:cxn modelId="{23912608-8DCA-4EE7-A41B-F9894788A906}" type="presParOf" srcId="{622FDE96-D2FD-448D-B256-D30B473EB8EF}" destId="{2F9613F2-57C5-4D2D-A9BC-BD7CAE153821}" srcOrd="31" destOrd="0" presId="urn:microsoft.com/office/officeart/2005/8/layout/list1"/>
    <dgm:cxn modelId="{A15F84BD-C8AF-48FF-94C5-E7F3EAA85A53}" type="presParOf" srcId="{622FDE96-D2FD-448D-B256-D30B473EB8EF}" destId="{D8960933-DFB2-484E-901C-6047D2101FB6}" srcOrd="32" destOrd="0" presId="urn:microsoft.com/office/officeart/2005/8/layout/list1"/>
    <dgm:cxn modelId="{9B67638C-1C08-4C7B-A119-BC5C5AA03DFD}" type="presParOf" srcId="{D8960933-DFB2-484E-901C-6047D2101FB6}" destId="{F7AEF8B1-3097-4F5D-9EDF-34BBC537BFE5}" srcOrd="0" destOrd="0" presId="urn:microsoft.com/office/officeart/2005/8/layout/list1"/>
    <dgm:cxn modelId="{80784DEC-30F2-47EB-B361-84FE49D564CD}" type="presParOf" srcId="{D8960933-DFB2-484E-901C-6047D2101FB6}" destId="{59C5C2BC-FAC4-488D-9DD4-0EC374C84F40}" srcOrd="1" destOrd="0" presId="urn:microsoft.com/office/officeart/2005/8/layout/list1"/>
    <dgm:cxn modelId="{5E1ADD00-050F-4AF9-BDB1-07CEAD3E105D}" type="presParOf" srcId="{622FDE96-D2FD-448D-B256-D30B473EB8EF}" destId="{0E25225F-69EE-4CB2-A838-1A3D74B9F041}" srcOrd="33" destOrd="0" presId="urn:microsoft.com/office/officeart/2005/8/layout/list1"/>
    <dgm:cxn modelId="{E9F93671-D92F-4261-9080-5818EFAF5B04}" type="presParOf" srcId="{622FDE96-D2FD-448D-B256-D30B473EB8EF}" destId="{4E6332CD-B0FF-4737-B00A-C2CF276E1C56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D288F-70D7-4CC3-9F56-D6533D84731E}" type="doc">
      <dgm:prSet loTypeId="urn:microsoft.com/office/officeart/2005/8/layout/venn3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29B377F-B254-45B7-AA47-C64BFAA2DC0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Jimat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kos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pembinaan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sewaan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baru</a:t>
          </a:r>
          <a:endParaRPr lang="en-MY" sz="9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572AE68-A4E6-47E9-9ECB-A1360675FEA1}" type="parTrans" cxnId="{6D2DE2F4-D9E9-4848-ADBD-937634845DF3}">
      <dgm:prSet/>
      <dgm:spPr/>
      <dgm:t>
        <a:bodyPr/>
        <a:lstStyle/>
        <a:p>
          <a:endParaRPr lang="en-US" sz="9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4F9FBA9-2D91-4E70-A3A0-B26ABDCAAC0E}" type="sibTrans" cxnId="{6D2DE2F4-D9E9-4848-ADBD-937634845DF3}">
      <dgm:prSet/>
      <dgm:spPr/>
      <dgm:t>
        <a:bodyPr/>
        <a:lstStyle/>
        <a:p>
          <a:endParaRPr lang="en-US" sz="9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F63D9BA-FECA-4E01-933B-99DA37942CA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Mengoptimumkan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penggunaan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endParaRPr lang="en-US" sz="900" b="1" dirty="0">
            <a:solidFill>
              <a:schemeClr val="bg1"/>
            </a:solidFill>
          </a:endParaRPr>
        </a:p>
      </dgm:t>
    </dgm:pt>
    <dgm:pt modelId="{0CD47F5E-7F71-418C-B871-85C887A93D8F}" type="parTrans" cxnId="{BA8545B6-A52C-4F1C-B0B1-07CC960940F0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F32648A8-55E8-4740-A793-B1F9A3D7EF99}" type="sibTrans" cxnId="{BA8545B6-A52C-4F1C-B0B1-07CC960940F0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DDF4F5D5-EE1E-41F1-8EC7-48E279AE8DD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Memberi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gambaran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maklumat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sebenar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endParaRPr lang="en-US" sz="900" b="1" dirty="0">
            <a:solidFill>
              <a:schemeClr val="bg1"/>
            </a:solidFill>
          </a:endParaRPr>
        </a:p>
      </dgm:t>
    </dgm:pt>
    <dgm:pt modelId="{3F770E59-8F3E-43F0-AB3A-982EDE1B4E99}" type="parTrans" cxnId="{DD43C231-45CA-4FAF-A559-E1D4B52DFF74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3CE269FF-CE24-48ED-A73B-03BE5A4D5D25}" type="sibTrans" cxnId="{DD43C231-45CA-4FAF-A559-E1D4B52DFF74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A7C4CDEC-2A4E-4D86-99D9-FD8C41C54D2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FF2D">
                <a:tint val="66000"/>
                <a:satMod val="160000"/>
              </a:srgbClr>
            </a:gs>
            <a:gs pos="50000">
              <a:srgbClr val="FFFF2D">
                <a:tint val="44500"/>
                <a:satMod val="160000"/>
              </a:srgbClr>
            </a:gs>
            <a:gs pos="100000">
              <a:srgbClr val="FFFF2D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Element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penting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menjelang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negara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maju</a:t>
          </a:r>
          <a:r>
            <a: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2020</a:t>
          </a:r>
          <a:endParaRPr lang="en-US" sz="900" b="1" dirty="0">
            <a:solidFill>
              <a:schemeClr val="bg1"/>
            </a:solidFill>
          </a:endParaRPr>
        </a:p>
      </dgm:t>
    </dgm:pt>
    <dgm:pt modelId="{F028B64D-F913-43D2-AEA3-F4D39D2A3925}" type="parTrans" cxnId="{395FE01B-0FA0-41A2-B901-DE06597C6DE6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C4BC5D5B-D0C3-4960-8389-ED9160465409}" type="sibTrans" cxnId="{395FE01B-0FA0-41A2-B901-DE06597C6DE6}">
      <dgm:prSet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CC9C9E2C-3565-452A-9C30-FBAF6D364CB1}" type="pres">
      <dgm:prSet presAssocID="{929D288F-70D7-4CC3-9F56-D6533D8473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466FA6-4AFE-4A49-8AB4-B831EDF561A4}" type="pres">
      <dgm:prSet presAssocID="{929B377F-B254-45B7-AA47-C64BFAA2DC05}" presName="Name5" presStyleLbl="vennNode1" presStyleIdx="0" presStyleCnt="4" custScaleX="113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8324A-2B60-4E8F-ABC3-919BA2EAA1E7}" type="pres">
      <dgm:prSet presAssocID="{C4F9FBA9-2D91-4E70-A3A0-B26ABDCAAC0E}" presName="space" presStyleCnt="0"/>
      <dgm:spPr/>
      <dgm:t>
        <a:bodyPr/>
        <a:lstStyle/>
        <a:p>
          <a:endParaRPr lang="en-US"/>
        </a:p>
      </dgm:t>
    </dgm:pt>
    <dgm:pt modelId="{91D30347-1EFB-436D-BFEC-74AB4C0F78E0}" type="pres">
      <dgm:prSet presAssocID="{5F63D9BA-FECA-4E01-933B-99DA37942CA7}" presName="Name5" presStyleLbl="vennNode1" presStyleIdx="1" presStyleCnt="4" custScaleX="119587" custScaleY="106113" custLinFactNeighborX="-100" custLinFactNeighborY="-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7FB2F-85D3-46E7-93E0-292511FC4212}" type="pres">
      <dgm:prSet presAssocID="{F32648A8-55E8-4740-A793-B1F9A3D7EF99}" presName="space" presStyleCnt="0"/>
      <dgm:spPr/>
      <dgm:t>
        <a:bodyPr/>
        <a:lstStyle/>
        <a:p>
          <a:endParaRPr lang="en-US"/>
        </a:p>
      </dgm:t>
    </dgm:pt>
    <dgm:pt modelId="{130A414F-7560-4260-9CEE-E6CC473ADF3E}" type="pres">
      <dgm:prSet presAssocID="{DDF4F5D5-EE1E-41F1-8EC7-48E279AE8DDB}" presName="Name5" presStyleLbl="vennNode1" presStyleIdx="2" presStyleCnt="4" custScaleX="11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2926C-148F-496E-9465-14FCAC0953B7}" type="pres">
      <dgm:prSet presAssocID="{3CE269FF-CE24-48ED-A73B-03BE5A4D5D25}" presName="space" presStyleCnt="0"/>
      <dgm:spPr/>
      <dgm:t>
        <a:bodyPr/>
        <a:lstStyle/>
        <a:p>
          <a:endParaRPr lang="en-US"/>
        </a:p>
      </dgm:t>
    </dgm:pt>
    <dgm:pt modelId="{2DF36C32-BEE9-491F-ABED-619FB3E2021F}" type="pres">
      <dgm:prSet presAssocID="{A7C4CDEC-2A4E-4D86-99D9-FD8C41C54D23}" presName="Name5" presStyleLbl="vennNode1" presStyleIdx="3" presStyleCnt="4" custScaleX="112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8BA29-2E7B-4DA4-8C41-09BE9A30B931}" type="presOf" srcId="{A7C4CDEC-2A4E-4D86-99D9-FD8C41C54D23}" destId="{2DF36C32-BEE9-491F-ABED-619FB3E2021F}" srcOrd="0" destOrd="0" presId="urn:microsoft.com/office/officeart/2005/8/layout/venn3"/>
    <dgm:cxn modelId="{BA8545B6-A52C-4F1C-B0B1-07CC960940F0}" srcId="{929D288F-70D7-4CC3-9F56-D6533D84731E}" destId="{5F63D9BA-FECA-4E01-933B-99DA37942CA7}" srcOrd="1" destOrd="0" parTransId="{0CD47F5E-7F71-418C-B871-85C887A93D8F}" sibTransId="{F32648A8-55E8-4740-A793-B1F9A3D7EF99}"/>
    <dgm:cxn modelId="{58571E1A-5284-4FB8-BED9-A479DBDB6739}" type="presOf" srcId="{929B377F-B254-45B7-AA47-C64BFAA2DC05}" destId="{F4466FA6-4AFE-4A49-8AB4-B831EDF561A4}" srcOrd="0" destOrd="0" presId="urn:microsoft.com/office/officeart/2005/8/layout/venn3"/>
    <dgm:cxn modelId="{DD43C231-45CA-4FAF-A559-E1D4B52DFF74}" srcId="{929D288F-70D7-4CC3-9F56-D6533D84731E}" destId="{DDF4F5D5-EE1E-41F1-8EC7-48E279AE8DDB}" srcOrd="2" destOrd="0" parTransId="{3F770E59-8F3E-43F0-AB3A-982EDE1B4E99}" sibTransId="{3CE269FF-CE24-48ED-A73B-03BE5A4D5D25}"/>
    <dgm:cxn modelId="{6D2DE2F4-D9E9-4848-ADBD-937634845DF3}" srcId="{929D288F-70D7-4CC3-9F56-D6533D84731E}" destId="{929B377F-B254-45B7-AA47-C64BFAA2DC05}" srcOrd="0" destOrd="0" parTransId="{D572AE68-A4E6-47E9-9ECB-A1360675FEA1}" sibTransId="{C4F9FBA9-2D91-4E70-A3A0-B26ABDCAAC0E}"/>
    <dgm:cxn modelId="{395FE01B-0FA0-41A2-B901-DE06597C6DE6}" srcId="{929D288F-70D7-4CC3-9F56-D6533D84731E}" destId="{A7C4CDEC-2A4E-4D86-99D9-FD8C41C54D23}" srcOrd="3" destOrd="0" parTransId="{F028B64D-F913-43D2-AEA3-F4D39D2A3925}" sibTransId="{C4BC5D5B-D0C3-4960-8389-ED9160465409}"/>
    <dgm:cxn modelId="{BF3624BD-45D7-4534-B199-AFBA7B6ACA4C}" type="presOf" srcId="{DDF4F5D5-EE1E-41F1-8EC7-48E279AE8DDB}" destId="{130A414F-7560-4260-9CEE-E6CC473ADF3E}" srcOrd="0" destOrd="0" presId="urn:microsoft.com/office/officeart/2005/8/layout/venn3"/>
    <dgm:cxn modelId="{69730782-5095-4D8E-BCAB-1E87B10E7564}" type="presOf" srcId="{929D288F-70D7-4CC3-9F56-D6533D84731E}" destId="{CC9C9E2C-3565-452A-9C30-FBAF6D364CB1}" srcOrd="0" destOrd="0" presId="urn:microsoft.com/office/officeart/2005/8/layout/venn3"/>
    <dgm:cxn modelId="{B9D2364D-A059-4C5C-85B1-2C068D2D42C6}" type="presOf" srcId="{5F63D9BA-FECA-4E01-933B-99DA37942CA7}" destId="{91D30347-1EFB-436D-BFEC-74AB4C0F78E0}" srcOrd="0" destOrd="0" presId="urn:microsoft.com/office/officeart/2005/8/layout/venn3"/>
    <dgm:cxn modelId="{5B6BB760-2F45-48EA-9DA9-C8E0148FA132}" type="presParOf" srcId="{CC9C9E2C-3565-452A-9C30-FBAF6D364CB1}" destId="{F4466FA6-4AFE-4A49-8AB4-B831EDF561A4}" srcOrd="0" destOrd="0" presId="urn:microsoft.com/office/officeart/2005/8/layout/venn3"/>
    <dgm:cxn modelId="{BEFFBF91-EDCC-45BF-9135-292F572925A4}" type="presParOf" srcId="{CC9C9E2C-3565-452A-9C30-FBAF6D364CB1}" destId="{0B38324A-2B60-4E8F-ABC3-919BA2EAA1E7}" srcOrd="1" destOrd="0" presId="urn:microsoft.com/office/officeart/2005/8/layout/venn3"/>
    <dgm:cxn modelId="{2B93E4E1-31DA-4298-9D0B-C6872E489B68}" type="presParOf" srcId="{CC9C9E2C-3565-452A-9C30-FBAF6D364CB1}" destId="{91D30347-1EFB-436D-BFEC-74AB4C0F78E0}" srcOrd="2" destOrd="0" presId="urn:microsoft.com/office/officeart/2005/8/layout/venn3"/>
    <dgm:cxn modelId="{D176E423-21CF-4C11-A516-F65F66ED277A}" type="presParOf" srcId="{CC9C9E2C-3565-452A-9C30-FBAF6D364CB1}" destId="{9217FB2F-85D3-46E7-93E0-292511FC4212}" srcOrd="3" destOrd="0" presId="urn:microsoft.com/office/officeart/2005/8/layout/venn3"/>
    <dgm:cxn modelId="{6AFE9D0B-F38F-42DD-9C7A-73B9B0F3ABDB}" type="presParOf" srcId="{CC9C9E2C-3565-452A-9C30-FBAF6D364CB1}" destId="{130A414F-7560-4260-9CEE-E6CC473ADF3E}" srcOrd="4" destOrd="0" presId="urn:microsoft.com/office/officeart/2005/8/layout/venn3"/>
    <dgm:cxn modelId="{9848EB70-10FE-43A5-9A37-8C9DBE364A78}" type="presParOf" srcId="{CC9C9E2C-3565-452A-9C30-FBAF6D364CB1}" destId="{16E2926C-148F-496E-9465-14FCAC0953B7}" srcOrd="5" destOrd="0" presId="urn:microsoft.com/office/officeart/2005/8/layout/venn3"/>
    <dgm:cxn modelId="{B1FECC9E-9986-4951-8B2C-90A8704CC9C2}" type="presParOf" srcId="{CC9C9E2C-3565-452A-9C30-FBAF6D364CB1}" destId="{2DF36C32-BEE9-491F-ABED-619FB3E202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4ACA3-7698-4B6E-A17F-ECF667B8D131}" type="doc">
      <dgm:prSet loTypeId="urn:microsoft.com/office/officeart/2005/8/layout/hList9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55782A-453B-4657-A2D8-058A3FE0BAB5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Masalah</a:t>
          </a:r>
          <a:r>
            <a: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endParaRPr lang="en-US" sz="1200" dirty="0">
            <a:solidFill>
              <a:schemeClr val="bg1"/>
            </a:solidFill>
          </a:endParaRPr>
        </a:p>
      </dgm:t>
    </dgm:pt>
    <dgm:pt modelId="{96E96F45-6C0A-4A11-AE85-3599B37CF1B5}" type="parTrans" cxnId="{A14D1B1C-1AC5-4AC8-948E-C36B810D1A59}">
      <dgm:prSet/>
      <dgm:spPr/>
      <dgm:t>
        <a:bodyPr/>
        <a:lstStyle/>
        <a:p>
          <a:endParaRPr lang="en-US" sz="1200"/>
        </a:p>
      </dgm:t>
    </dgm:pt>
    <dgm:pt modelId="{CB0D344B-CD5C-43DB-AA97-FE7C76BBD903}" type="sibTrans" cxnId="{A14D1B1C-1AC5-4AC8-948E-C36B810D1A59}">
      <dgm:prSet/>
      <dgm:spPr/>
      <dgm:t>
        <a:bodyPr/>
        <a:lstStyle/>
        <a:p>
          <a:endParaRPr lang="en-US" sz="1200"/>
        </a:p>
      </dgm:t>
    </dgm:pt>
    <dgm:pt modelId="{D93DA358-811A-4559-8C9F-56BA5407673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n-US" sz="1200" b="1" dirty="0" err="1" smtClean="0"/>
            <a:t>Tidak</a:t>
          </a:r>
          <a:r>
            <a:rPr lang="en-US" sz="1200" b="1" dirty="0" smtClean="0"/>
            <a:t> </a:t>
          </a:r>
          <a:r>
            <a:rPr lang="en-US" sz="1200" b="1" dirty="0" err="1" smtClean="0"/>
            <a:t>mencukupi</a:t>
          </a:r>
          <a:r>
            <a:rPr lang="en-US" sz="1200" b="1" dirty="0" smtClean="0"/>
            <a:t> / </a:t>
          </a:r>
          <a:r>
            <a:rPr lang="en-US" sz="1200" b="1" dirty="0" err="1" smtClean="0"/>
            <a:t>kurang</a:t>
          </a:r>
          <a:r>
            <a:rPr lang="en-US" sz="1200" b="1" dirty="0" smtClean="0"/>
            <a:t> </a:t>
          </a:r>
          <a:r>
            <a:rPr lang="en-US" sz="1200" b="1" dirty="0" err="1" smtClean="0"/>
            <a:t>sesuai</a:t>
          </a:r>
          <a:endParaRPr lang="en-US" sz="1200" b="1" dirty="0"/>
        </a:p>
      </dgm:t>
    </dgm:pt>
    <dgm:pt modelId="{E261F1B5-3DB8-4F8F-8B48-CB7FF779FFCF}" type="parTrans" cxnId="{5D1BBCC4-CAA2-421D-BAB0-6DBA4DE7AF31}">
      <dgm:prSet/>
      <dgm:spPr/>
      <dgm:t>
        <a:bodyPr/>
        <a:lstStyle/>
        <a:p>
          <a:endParaRPr lang="en-US" sz="1200"/>
        </a:p>
      </dgm:t>
    </dgm:pt>
    <dgm:pt modelId="{DEDB7641-1ED6-476C-9780-FDA5D398E37D}" type="sibTrans" cxnId="{5D1BBCC4-CAA2-421D-BAB0-6DBA4DE7AF31}">
      <dgm:prSet/>
      <dgm:spPr/>
      <dgm:t>
        <a:bodyPr/>
        <a:lstStyle/>
        <a:p>
          <a:endParaRPr lang="en-US" sz="1200"/>
        </a:p>
      </dgm:t>
    </dgm:pt>
    <dgm:pt modelId="{F0970F06-8D11-47E4-A6D4-7F197E0C6378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n-US" sz="1200" b="1" dirty="0" err="1" smtClean="0"/>
            <a:t>Masa</a:t>
          </a:r>
          <a:r>
            <a:rPr lang="en-US" sz="1200" b="1" dirty="0" smtClean="0"/>
            <a:t> yang lama</a:t>
          </a:r>
          <a:endParaRPr lang="en-US" sz="1200" b="1" dirty="0"/>
        </a:p>
      </dgm:t>
    </dgm:pt>
    <dgm:pt modelId="{3F7A0158-91E8-4FA6-8E0E-3BE4710A2BE5}" type="parTrans" cxnId="{05ED0C04-758A-4C96-A752-6892E446B048}">
      <dgm:prSet/>
      <dgm:spPr/>
      <dgm:t>
        <a:bodyPr/>
        <a:lstStyle/>
        <a:p>
          <a:endParaRPr lang="en-US" sz="1200"/>
        </a:p>
      </dgm:t>
    </dgm:pt>
    <dgm:pt modelId="{0613CE46-7797-4F71-ACB4-74DB79117FC5}" type="sibTrans" cxnId="{05ED0C04-758A-4C96-A752-6892E446B048}">
      <dgm:prSet/>
      <dgm:spPr/>
      <dgm:t>
        <a:bodyPr/>
        <a:lstStyle/>
        <a:p>
          <a:endParaRPr lang="en-US" sz="1200"/>
        </a:p>
      </dgm:t>
    </dgm:pt>
    <dgm:pt modelId="{11C277D9-B27B-4403-A670-AE984C26B95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n-US" sz="1200" b="1" dirty="0" err="1" smtClean="0"/>
            <a:t>Dasar</a:t>
          </a:r>
          <a:r>
            <a:rPr lang="en-US" sz="1200" b="1" dirty="0" smtClean="0"/>
            <a:t> </a:t>
          </a:r>
          <a:r>
            <a:rPr lang="en-US" sz="1200" b="1" dirty="0" err="1" smtClean="0"/>
            <a:t>pengurusan</a:t>
          </a:r>
          <a:r>
            <a:rPr lang="en-US" sz="1200" b="1" dirty="0" smtClean="0"/>
            <a:t> </a:t>
          </a:r>
          <a:r>
            <a:rPr lang="en-US" sz="1200" b="1" dirty="0" err="1" smtClean="0"/>
            <a:t>ruang</a:t>
          </a:r>
          <a:r>
            <a:rPr lang="en-US" sz="1200" b="1" dirty="0" smtClean="0"/>
            <a:t> </a:t>
          </a:r>
          <a:r>
            <a:rPr lang="en-US" sz="1200" b="1" dirty="0" err="1" smtClean="0"/>
            <a:t>kurang</a:t>
          </a:r>
          <a:r>
            <a:rPr lang="en-US" sz="1200" b="1" dirty="0" smtClean="0"/>
            <a:t> </a:t>
          </a:r>
          <a:r>
            <a:rPr lang="en-US" sz="1200" b="1" dirty="0" err="1" smtClean="0"/>
            <a:t>efektif</a:t>
          </a:r>
          <a:endParaRPr lang="en-US" sz="1200" b="1" dirty="0"/>
        </a:p>
      </dgm:t>
    </dgm:pt>
    <dgm:pt modelId="{834C0EAC-453B-452B-85C7-98ED354E626B}" type="parTrans" cxnId="{401EA0C4-DA6C-458B-848D-DD993B508601}">
      <dgm:prSet/>
      <dgm:spPr/>
      <dgm:t>
        <a:bodyPr/>
        <a:lstStyle/>
        <a:p>
          <a:endParaRPr lang="en-US" sz="1200"/>
        </a:p>
      </dgm:t>
    </dgm:pt>
    <dgm:pt modelId="{AB5ED49A-E663-4D81-9005-77170DD697C8}" type="sibTrans" cxnId="{401EA0C4-DA6C-458B-848D-DD993B508601}">
      <dgm:prSet/>
      <dgm:spPr/>
      <dgm:t>
        <a:bodyPr/>
        <a:lstStyle/>
        <a:p>
          <a:endParaRPr lang="en-US" sz="1200"/>
        </a:p>
      </dgm:t>
    </dgm:pt>
    <dgm:pt modelId="{C62BA0C4-D92F-4C68-8DAE-AAA8692A7BC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n-US" sz="1200" b="1" dirty="0" err="1" smtClean="0"/>
            <a:t>Penggunaan</a:t>
          </a:r>
          <a:r>
            <a:rPr lang="en-US" sz="1200" b="1" dirty="0" smtClean="0"/>
            <a:t> </a:t>
          </a:r>
          <a:r>
            <a:rPr lang="en-US" sz="1200" b="1" dirty="0" err="1" smtClean="0"/>
            <a:t>tidak</a:t>
          </a:r>
          <a:r>
            <a:rPr lang="en-US" sz="1200" b="1" dirty="0" smtClean="0"/>
            <a:t> optimum</a:t>
          </a:r>
          <a:endParaRPr lang="en-US" sz="1200" b="1" dirty="0"/>
        </a:p>
      </dgm:t>
    </dgm:pt>
    <dgm:pt modelId="{121DAB44-2571-4F86-9E2D-143DE9A3AC6E}" type="parTrans" cxnId="{309DF593-42F5-4144-B20E-C6AA1A2A9E8A}">
      <dgm:prSet/>
      <dgm:spPr/>
      <dgm:t>
        <a:bodyPr/>
        <a:lstStyle/>
        <a:p>
          <a:endParaRPr lang="en-US" sz="1200"/>
        </a:p>
      </dgm:t>
    </dgm:pt>
    <dgm:pt modelId="{FFD63052-954B-419A-A161-976A23C63A8E}" type="sibTrans" cxnId="{309DF593-42F5-4144-B20E-C6AA1A2A9E8A}">
      <dgm:prSet/>
      <dgm:spPr/>
      <dgm:t>
        <a:bodyPr/>
        <a:lstStyle/>
        <a:p>
          <a:endParaRPr lang="en-US" sz="1200"/>
        </a:p>
      </dgm:t>
    </dgm:pt>
    <dgm:pt modelId="{ECE27192-83B1-4A15-B7CA-D19B98380547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n-US" sz="1200" b="1" dirty="0" err="1" smtClean="0"/>
            <a:t>Staf</a:t>
          </a:r>
          <a:r>
            <a:rPr lang="en-US" sz="1200" b="1" dirty="0" smtClean="0"/>
            <a:t> yang </a:t>
          </a:r>
          <a:r>
            <a:rPr lang="en-US" sz="1200" b="1" dirty="0" err="1" smtClean="0"/>
            <a:t>bersesuaian</a:t>
          </a:r>
          <a:r>
            <a:rPr lang="en-US" sz="1200" b="1" dirty="0" smtClean="0"/>
            <a:t> </a:t>
          </a:r>
          <a:r>
            <a:rPr lang="en-US" sz="1200" b="1" dirty="0" err="1" smtClean="0"/>
            <a:t>dan</a:t>
          </a:r>
          <a:r>
            <a:rPr lang="en-US" sz="1200" b="1" dirty="0" smtClean="0"/>
            <a:t> </a:t>
          </a:r>
          <a:r>
            <a:rPr lang="en-US" sz="1200" b="1" dirty="0" err="1" smtClean="0"/>
            <a:t>bilangan</a:t>
          </a:r>
          <a:endParaRPr lang="en-US" sz="1200" b="1" dirty="0"/>
        </a:p>
      </dgm:t>
    </dgm:pt>
    <dgm:pt modelId="{29F4409F-CB6D-422B-95C4-B21E8EF31785}" type="parTrans" cxnId="{DD4F9065-27BC-4B09-A47D-7E2F141FC92C}">
      <dgm:prSet/>
      <dgm:spPr/>
      <dgm:t>
        <a:bodyPr/>
        <a:lstStyle/>
        <a:p>
          <a:endParaRPr lang="en-US" sz="1200"/>
        </a:p>
      </dgm:t>
    </dgm:pt>
    <dgm:pt modelId="{79012270-0C7E-413B-912D-BBEBB591286C}" type="sibTrans" cxnId="{DD4F9065-27BC-4B09-A47D-7E2F141FC92C}">
      <dgm:prSet/>
      <dgm:spPr/>
      <dgm:t>
        <a:bodyPr/>
        <a:lstStyle/>
        <a:p>
          <a:endParaRPr lang="en-US" sz="1200"/>
        </a:p>
      </dgm:t>
    </dgm:pt>
    <dgm:pt modelId="{5E11BFC8-DD48-4F7F-9ED1-3D23BB45F839}" type="pres">
      <dgm:prSet presAssocID="{D2D4ACA3-7698-4B6E-A17F-ECF667B8D13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634D39-8659-41D3-9899-86884FFFAF5E}" type="pres">
      <dgm:prSet presAssocID="{B055782A-453B-4657-A2D8-058A3FE0BAB5}" presName="posSpace" presStyleCnt="0"/>
      <dgm:spPr/>
    </dgm:pt>
    <dgm:pt modelId="{94EBF7A4-2A20-4FBB-B736-5B9933BB6ADA}" type="pres">
      <dgm:prSet presAssocID="{B055782A-453B-4657-A2D8-058A3FE0BAB5}" presName="vertFlow" presStyleCnt="0"/>
      <dgm:spPr/>
    </dgm:pt>
    <dgm:pt modelId="{ABB0CF07-860F-4B78-B1F4-0CE995C6C762}" type="pres">
      <dgm:prSet presAssocID="{B055782A-453B-4657-A2D8-058A3FE0BAB5}" presName="topSpace" presStyleCnt="0"/>
      <dgm:spPr/>
    </dgm:pt>
    <dgm:pt modelId="{A8C3D0C8-8E46-4CF9-8CB7-F49967C993DC}" type="pres">
      <dgm:prSet presAssocID="{B055782A-453B-4657-A2D8-058A3FE0BAB5}" presName="firstComp" presStyleCnt="0"/>
      <dgm:spPr/>
    </dgm:pt>
    <dgm:pt modelId="{64C1C90B-2913-4AB2-9CB2-AAD12A3EE5BD}" type="pres">
      <dgm:prSet presAssocID="{B055782A-453B-4657-A2D8-058A3FE0BAB5}" presName="firstChild" presStyleLbl="bgAccFollowNode1" presStyleIdx="0" presStyleCnt="5" custScaleX="86983" custScaleY="123615" custLinFactNeighborX="-19806" custLinFactNeighborY="-2338"/>
      <dgm:spPr/>
      <dgm:t>
        <a:bodyPr/>
        <a:lstStyle/>
        <a:p>
          <a:endParaRPr lang="en-US"/>
        </a:p>
      </dgm:t>
    </dgm:pt>
    <dgm:pt modelId="{732D4C14-9534-4EEE-A13F-347F515CE4E4}" type="pres">
      <dgm:prSet presAssocID="{B055782A-453B-4657-A2D8-058A3FE0BAB5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D8165-DD2D-40BE-AC86-C35D16398486}" type="pres">
      <dgm:prSet presAssocID="{F0970F06-8D11-47E4-A6D4-7F197E0C6378}" presName="comp" presStyleCnt="0"/>
      <dgm:spPr/>
    </dgm:pt>
    <dgm:pt modelId="{26CB1357-E72B-45B5-A4BF-CD97EEBFA462}" type="pres">
      <dgm:prSet presAssocID="{F0970F06-8D11-47E4-A6D4-7F197E0C6378}" presName="child" presStyleLbl="bgAccFollowNode1" presStyleIdx="1" presStyleCnt="5" custScaleX="122116" custLinFactNeighborX="-22691" custLinFactNeighborY="627"/>
      <dgm:spPr/>
      <dgm:t>
        <a:bodyPr/>
        <a:lstStyle/>
        <a:p>
          <a:endParaRPr lang="en-US"/>
        </a:p>
      </dgm:t>
    </dgm:pt>
    <dgm:pt modelId="{22EEBB74-A461-487F-81E3-6FB60A82D767}" type="pres">
      <dgm:prSet presAssocID="{F0970F06-8D11-47E4-A6D4-7F197E0C6378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D21A-6502-40AA-9594-178BEFD53999}" type="pres">
      <dgm:prSet presAssocID="{11C277D9-B27B-4403-A670-AE984C26B95B}" presName="comp" presStyleCnt="0"/>
      <dgm:spPr/>
    </dgm:pt>
    <dgm:pt modelId="{E75552FB-6B5A-48CF-9FED-D2BDEC5EA648}" type="pres">
      <dgm:prSet presAssocID="{11C277D9-B27B-4403-A670-AE984C26B95B}" presName="child" presStyleLbl="bgAccFollowNode1" presStyleIdx="2" presStyleCnt="5" custScaleX="143885" custLinFactNeighborX="-24257" custLinFactNeighborY="1532"/>
      <dgm:spPr/>
      <dgm:t>
        <a:bodyPr/>
        <a:lstStyle/>
        <a:p>
          <a:endParaRPr lang="en-US"/>
        </a:p>
      </dgm:t>
    </dgm:pt>
    <dgm:pt modelId="{22989A4F-742D-4416-A3FE-88346262E372}" type="pres">
      <dgm:prSet presAssocID="{11C277D9-B27B-4403-A670-AE984C26B95B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B7C5-B876-4705-B0A7-ED721FFC1750}" type="pres">
      <dgm:prSet presAssocID="{C62BA0C4-D92F-4C68-8DAE-AAA8692A7BC5}" presName="comp" presStyleCnt="0"/>
      <dgm:spPr/>
    </dgm:pt>
    <dgm:pt modelId="{12E92AF5-A3EC-4B41-A591-CE3F760859AA}" type="pres">
      <dgm:prSet presAssocID="{C62BA0C4-D92F-4C68-8DAE-AAA8692A7BC5}" presName="child" presStyleLbl="bgAccFollowNode1" presStyleIdx="3" presStyleCnt="5" custScaleX="159771" custLinFactNeighborX="-23855" custLinFactNeighborY="371"/>
      <dgm:spPr/>
      <dgm:t>
        <a:bodyPr/>
        <a:lstStyle/>
        <a:p>
          <a:endParaRPr lang="en-US"/>
        </a:p>
      </dgm:t>
    </dgm:pt>
    <dgm:pt modelId="{626E1BDC-954F-4637-B12E-48CA29E947D4}" type="pres">
      <dgm:prSet presAssocID="{C62BA0C4-D92F-4C68-8DAE-AAA8692A7BC5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27F0A-5361-4AFE-ACB0-F564ED140A3C}" type="pres">
      <dgm:prSet presAssocID="{ECE27192-83B1-4A15-B7CA-D19B98380547}" presName="comp" presStyleCnt="0"/>
      <dgm:spPr/>
    </dgm:pt>
    <dgm:pt modelId="{2DAA99ED-66BD-4C04-9FE9-37CFDEFE3F5A}" type="pres">
      <dgm:prSet presAssocID="{ECE27192-83B1-4A15-B7CA-D19B98380547}" presName="child" presStyleLbl="bgAccFollowNode1" presStyleIdx="4" presStyleCnt="5" custScaleX="188099" custLinFactNeighborX="-16653" custLinFactNeighborY="341"/>
      <dgm:spPr/>
      <dgm:t>
        <a:bodyPr/>
        <a:lstStyle/>
        <a:p>
          <a:endParaRPr lang="en-US"/>
        </a:p>
      </dgm:t>
    </dgm:pt>
    <dgm:pt modelId="{FD969BCD-6848-441F-AA0F-BB928A8C4EDA}" type="pres">
      <dgm:prSet presAssocID="{ECE27192-83B1-4A15-B7CA-D19B98380547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43851-5ECD-46CE-9CF2-D819D99929FC}" type="pres">
      <dgm:prSet presAssocID="{B055782A-453B-4657-A2D8-058A3FE0BAB5}" presName="negSpace" presStyleCnt="0"/>
      <dgm:spPr/>
    </dgm:pt>
    <dgm:pt modelId="{EE85DF7F-26D5-4F73-93E4-D8190189A9E1}" type="pres">
      <dgm:prSet presAssocID="{B055782A-453B-4657-A2D8-058A3FE0BAB5}" presName="circle" presStyleLbl="node1" presStyleIdx="0" presStyleCnt="1" custScaleX="179960" custScaleY="140011" custLinFactX="-100000" custLinFactNeighborX="-118058" custLinFactNeighborY="23285"/>
      <dgm:spPr/>
      <dgm:t>
        <a:bodyPr/>
        <a:lstStyle/>
        <a:p>
          <a:endParaRPr lang="en-US"/>
        </a:p>
      </dgm:t>
    </dgm:pt>
  </dgm:ptLst>
  <dgm:cxnLst>
    <dgm:cxn modelId="{401EA0C4-DA6C-458B-848D-DD993B508601}" srcId="{B055782A-453B-4657-A2D8-058A3FE0BAB5}" destId="{11C277D9-B27B-4403-A670-AE984C26B95B}" srcOrd="2" destOrd="0" parTransId="{834C0EAC-453B-452B-85C7-98ED354E626B}" sibTransId="{AB5ED49A-E663-4D81-9005-77170DD697C8}"/>
    <dgm:cxn modelId="{8A662AB3-B90B-4C9C-B201-F86B4942857D}" type="presOf" srcId="{B055782A-453B-4657-A2D8-058A3FE0BAB5}" destId="{EE85DF7F-26D5-4F73-93E4-D8190189A9E1}" srcOrd="0" destOrd="0" presId="urn:microsoft.com/office/officeart/2005/8/layout/hList9"/>
    <dgm:cxn modelId="{5D1BBCC4-CAA2-421D-BAB0-6DBA4DE7AF31}" srcId="{B055782A-453B-4657-A2D8-058A3FE0BAB5}" destId="{D93DA358-811A-4559-8C9F-56BA5407673F}" srcOrd="0" destOrd="0" parTransId="{E261F1B5-3DB8-4F8F-8B48-CB7FF779FFCF}" sibTransId="{DEDB7641-1ED6-476C-9780-FDA5D398E37D}"/>
    <dgm:cxn modelId="{2D53001E-1400-4124-BC5B-8AD77D022017}" type="presOf" srcId="{C62BA0C4-D92F-4C68-8DAE-AAA8692A7BC5}" destId="{12E92AF5-A3EC-4B41-A591-CE3F760859AA}" srcOrd="0" destOrd="0" presId="urn:microsoft.com/office/officeart/2005/8/layout/hList9"/>
    <dgm:cxn modelId="{4E76EA45-6E82-45BA-9100-070E9979F980}" type="presOf" srcId="{D2D4ACA3-7698-4B6E-A17F-ECF667B8D131}" destId="{5E11BFC8-DD48-4F7F-9ED1-3D23BB45F839}" srcOrd="0" destOrd="0" presId="urn:microsoft.com/office/officeart/2005/8/layout/hList9"/>
    <dgm:cxn modelId="{8E975CAA-DAE5-4A63-BF92-08D34C696D30}" type="presOf" srcId="{ECE27192-83B1-4A15-B7CA-D19B98380547}" destId="{2DAA99ED-66BD-4C04-9FE9-37CFDEFE3F5A}" srcOrd="0" destOrd="0" presId="urn:microsoft.com/office/officeart/2005/8/layout/hList9"/>
    <dgm:cxn modelId="{9E3F8EEF-425E-405A-B5DB-36C0D5E4B363}" type="presOf" srcId="{F0970F06-8D11-47E4-A6D4-7F197E0C6378}" destId="{26CB1357-E72B-45B5-A4BF-CD97EEBFA462}" srcOrd="0" destOrd="0" presId="urn:microsoft.com/office/officeart/2005/8/layout/hList9"/>
    <dgm:cxn modelId="{2E0BE1F0-DD67-43FB-859E-8E80512578B8}" type="presOf" srcId="{C62BA0C4-D92F-4C68-8DAE-AAA8692A7BC5}" destId="{626E1BDC-954F-4637-B12E-48CA29E947D4}" srcOrd="1" destOrd="0" presId="urn:microsoft.com/office/officeart/2005/8/layout/hList9"/>
    <dgm:cxn modelId="{A14D1B1C-1AC5-4AC8-948E-C36B810D1A59}" srcId="{D2D4ACA3-7698-4B6E-A17F-ECF667B8D131}" destId="{B055782A-453B-4657-A2D8-058A3FE0BAB5}" srcOrd="0" destOrd="0" parTransId="{96E96F45-6C0A-4A11-AE85-3599B37CF1B5}" sibTransId="{CB0D344B-CD5C-43DB-AA97-FE7C76BBD903}"/>
    <dgm:cxn modelId="{45AFC361-ADD8-4BB4-B1F6-041C47E5BE1E}" type="presOf" srcId="{D93DA358-811A-4559-8C9F-56BA5407673F}" destId="{732D4C14-9534-4EEE-A13F-347F515CE4E4}" srcOrd="1" destOrd="0" presId="urn:microsoft.com/office/officeart/2005/8/layout/hList9"/>
    <dgm:cxn modelId="{05ED0C04-758A-4C96-A752-6892E446B048}" srcId="{B055782A-453B-4657-A2D8-058A3FE0BAB5}" destId="{F0970F06-8D11-47E4-A6D4-7F197E0C6378}" srcOrd="1" destOrd="0" parTransId="{3F7A0158-91E8-4FA6-8E0E-3BE4710A2BE5}" sibTransId="{0613CE46-7797-4F71-ACB4-74DB79117FC5}"/>
    <dgm:cxn modelId="{DB86CA65-5FD4-4D0C-AD18-307C9541C07C}" type="presOf" srcId="{F0970F06-8D11-47E4-A6D4-7F197E0C6378}" destId="{22EEBB74-A461-487F-81E3-6FB60A82D767}" srcOrd="1" destOrd="0" presId="urn:microsoft.com/office/officeart/2005/8/layout/hList9"/>
    <dgm:cxn modelId="{309DF593-42F5-4144-B20E-C6AA1A2A9E8A}" srcId="{B055782A-453B-4657-A2D8-058A3FE0BAB5}" destId="{C62BA0C4-D92F-4C68-8DAE-AAA8692A7BC5}" srcOrd="3" destOrd="0" parTransId="{121DAB44-2571-4F86-9E2D-143DE9A3AC6E}" sibTransId="{FFD63052-954B-419A-A161-976A23C63A8E}"/>
    <dgm:cxn modelId="{B7A0488A-118B-4B41-9778-82413BF80EC6}" type="presOf" srcId="{D93DA358-811A-4559-8C9F-56BA5407673F}" destId="{64C1C90B-2913-4AB2-9CB2-AAD12A3EE5BD}" srcOrd="0" destOrd="0" presId="urn:microsoft.com/office/officeart/2005/8/layout/hList9"/>
    <dgm:cxn modelId="{80CB9396-B465-4D76-A2ED-A12DE5FD4A3A}" type="presOf" srcId="{ECE27192-83B1-4A15-B7CA-D19B98380547}" destId="{FD969BCD-6848-441F-AA0F-BB928A8C4EDA}" srcOrd="1" destOrd="0" presId="urn:microsoft.com/office/officeart/2005/8/layout/hList9"/>
    <dgm:cxn modelId="{E6293182-14B3-4463-B0BB-CB9CFC7E9CFB}" type="presOf" srcId="{11C277D9-B27B-4403-A670-AE984C26B95B}" destId="{E75552FB-6B5A-48CF-9FED-D2BDEC5EA648}" srcOrd="0" destOrd="0" presId="urn:microsoft.com/office/officeart/2005/8/layout/hList9"/>
    <dgm:cxn modelId="{DD4F9065-27BC-4B09-A47D-7E2F141FC92C}" srcId="{B055782A-453B-4657-A2D8-058A3FE0BAB5}" destId="{ECE27192-83B1-4A15-B7CA-D19B98380547}" srcOrd="4" destOrd="0" parTransId="{29F4409F-CB6D-422B-95C4-B21E8EF31785}" sibTransId="{79012270-0C7E-413B-912D-BBEBB591286C}"/>
    <dgm:cxn modelId="{AD97AB80-E32A-4EAD-A974-AB902B72C280}" type="presOf" srcId="{11C277D9-B27B-4403-A670-AE984C26B95B}" destId="{22989A4F-742D-4416-A3FE-88346262E372}" srcOrd="1" destOrd="0" presId="urn:microsoft.com/office/officeart/2005/8/layout/hList9"/>
    <dgm:cxn modelId="{F5B50E01-60FB-4615-B51F-638ACE95E1FB}" type="presParOf" srcId="{5E11BFC8-DD48-4F7F-9ED1-3D23BB45F839}" destId="{EC634D39-8659-41D3-9899-86884FFFAF5E}" srcOrd="0" destOrd="0" presId="urn:microsoft.com/office/officeart/2005/8/layout/hList9"/>
    <dgm:cxn modelId="{FE217F09-4688-40C3-B1FB-4E44190F7928}" type="presParOf" srcId="{5E11BFC8-DD48-4F7F-9ED1-3D23BB45F839}" destId="{94EBF7A4-2A20-4FBB-B736-5B9933BB6ADA}" srcOrd="1" destOrd="0" presId="urn:microsoft.com/office/officeart/2005/8/layout/hList9"/>
    <dgm:cxn modelId="{40D05294-D748-41CD-B828-5A1E7CF08634}" type="presParOf" srcId="{94EBF7A4-2A20-4FBB-B736-5B9933BB6ADA}" destId="{ABB0CF07-860F-4B78-B1F4-0CE995C6C762}" srcOrd="0" destOrd="0" presId="urn:microsoft.com/office/officeart/2005/8/layout/hList9"/>
    <dgm:cxn modelId="{0A24ADF5-F9C9-495E-9FC9-999063B2DF15}" type="presParOf" srcId="{94EBF7A4-2A20-4FBB-B736-5B9933BB6ADA}" destId="{A8C3D0C8-8E46-4CF9-8CB7-F49967C993DC}" srcOrd="1" destOrd="0" presId="urn:microsoft.com/office/officeart/2005/8/layout/hList9"/>
    <dgm:cxn modelId="{D1ABFF5B-FB05-4025-90F2-28A9E8E8ADE4}" type="presParOf" srcId="{A8C3D0C8-8E46-4CF9-8CB7-F49967C993DC}" destId="{64C1C90B-2913-4AB2-9CB2-AAD12A3EE5BD}" srcOrd="0" destOrd="0" presId="urn:microsoft.com/office/officeart/2005/8/layout/hList9"/>
    <dgm:cxn modelId="{B9B70034-1EAA-4406-A261-0442C8E4EC0C}" type="presParOf" srcId="{A8C3D0C8-8E46-4CF9-8CB7-F49967C993DC}" destId="{732D4C14-9534-4EEE-A13F-347F515CE4E4}" srcOrd="1" destOrd="0" presId="urn:microsoft.com/office/officeart/2005/8/layout/hList9"/>
    <dgm:cxn modelId="{17B7E3E5-86A9-44DB-A844-807F23172858}" type="presParOf" srcId="{94EBF7A4-2A20-4FBB-B736-5B9933BB6ADA}" destId="{D1DD8165-DD2D-40BE-AC86-C35D16398486}" srcOrd="2" destOrd="0" presId="urn:microsoft.com/office/officeart/2005/8/layout/hList9"/>
    <dgm:cxn modelId="{4C53B5A7-6C4B-4B01-A79E-79C1D2B35A8E}" type="presParOf" srcId="{D1DD8165-DD2D-40BE-AC86-C35D16398486}" destId="{26CB1357-E72B-45B5-A4BF-CD97EEBFA462}" srcOrd="0" destOrd="0" presId="urn:microsoft.com/office/officeart/2005/8/layout/hList9"/>
    <dgm:cxn modelId="{D8ED257F-ED9D-4243-B5CC-0E3C1D47E554}" type="presParOf" srcId="{D1DD8165-DD2D-40BE-AC86-C35D16398486}" destId="{22EEBB74-A461-487F-81E3-6FB60A82D767}" srcOrd="1" destOrd="0" presId="urn:microsoft.com/office/officeart/2005/8/layout/hList9"/>
    <dgm:cxn modelId="{C0C7555D-64B2-460A-A1DA-D710EF5570D8}" type="presParOf" srcId="{94EBF7A4-2A20-4FBB-B736-5B9933BB6ADA}" destId="{797FD21A-6502-40AA-9594-178BEFD53999}" srcOrd="3" destOrd="0" presId="urn:microsoft.com/office/officeart/2005/8/layout/hList9"/>
    <dgm:cxn modelId="{3635D42D-93E9-4548-A5CD-1073A9CF7257}" type="presParOf" srcId="{797FD21A-6502-40AA-9594-178BEFD53999}" destId="{E75552FB-6B5A-48CF-9FED-D2BDEC5EA648}" srcOrd="0" destOrd="0" presId="urn:microsoft.com/office/officeart/2005/8/layout/hList9"/>
    <dgm:cxn modelId="{845531C8-B9DF-4E9F-BB38-2105D46A153B}" type="presParOf" srcId="{797FD21A-6502-40AA-9594-178BEFD53999}" destId="{22989A4F-742D-4416-A3FE-88346262E372}" srcOrd="1" destOrd="0" presId="urn:microsoft.com/office/officeart/2005/8/layout/hList9"/>
    <dgm:cxn modelId="{2D5A2787-41FB-4618-8DCE-A7C4D0717855}" type="presParOf" srcId="{94EBF7A4-2A20-4FBB-B736-5B9933BB6ADA}" destId="{8B1FB7C5-B876-4705-B0A7-ED721FFC1750}" srcOrd="4" destOrd="0" presId="urn:microsoft.com/office/officeart/2005/8/layout/hList9"/>
    <dgm:cxn modelId="{F1E8793D-AC11-4AE3-8575-9A5E5B74DB40}" type="presParOf" srcId="{8B1FB7C5-B876-4705-B0A7-ED721FFC1750}" destId="{12E92AF5-A3EC-4B41-A591-CE3F760859AA}" srcOrd="0" destOrd="0" presId="urn:microsoft.com/office/officeart/2005/8/layout/hList9"/>
    <dgm:cxn modelId="{83C385C2-8E39-4276-8F0A-04C4E45AFE8E}" type="presParOf" srcId="{8B1FB7C5-B876-4705-B0A7-ED721FFC1750}" destId="{626E1BDC-954F-4637-B12E-48CA29E947D4}" srcOrd="1" destOrd="0" presId="urn:microsoft.com/office/officeart/2005/8/layout/hList9"/>
    <dgm:cxn modelId="{D7B1E402-871C-459D-B6D0-68FFA284699A}" type="presParOf" srcId="{94EBF7A4-2A20-4FBB-B736-5B9933BB6ADA}" destId="{C5927F0A-5361-4AFE-ACB0-F564ED140A3C}" srcOrd="5" destOrd="0" presId="urn:microsoft.com/office/officeart/2005/8/layout/hList9"/>
    <dgm:cxn modelId="{B1FDAE94-F18B-44DC-A97A-BD04FDA772FE}" type="presParOf" srcId="{C5927F0A-5361-4AFE-ACB0-F564ED140A3C}" destId="{2DAA99ED-66BD-4C04-9FE9-37CFDEFE3F5A}" srcOrd="0" destOrd="0" presId="urn:microsoft.com/office/officeart/2005/8/layout/hList9"/>
    <dgm:cxn modelId="{322441DB-2205-41DB-8579-E9A322A0D5E9}" type="presParOf" srcId="{C5927F0A-5361-4AFE-ACB0-F564ED140A3C}" destId="{FD969BCD-6848-441F-AA0F-BB928A8C4EDA}" srcOrd="1" destOrd="0" presId="urn:microsoft.com/office/officeart/2005/8/layout/hList9"/>
    <dgm:cxn modelId="{11B10399-D509-440E-8B28-A6EEEB912665}" type="presParOf" srcId="{5E11BFC8-DD48-4F7F-9ED1-3D23BB45F839}" destId="{63443851-5ECD-46CE-9CF2-D819D99929FC}" srcOrd="2" destOrd="0" presId="urn:microsoft.com/office/officeart/2005/8/layout/hList9"/>
    <dgm:cxn modelId="{2C4D69C4-DF1C-4D95-A4D0-D1F7019886A8}" type="presParOf" srcId="{5E11BFC8-DD48-4F7F-9ED1-3D23BB45F839}" destId="{EE85DF7F-26D5-4F73-93E4-D8190189A9E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1A85B-14E8-4BF5-B4DD-77D247E9A0F4}" type="doc">
      <dgm:prSet loTypeId="urn:microsoft.com/office/officeart/2005/8/layout/hList7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AF81A72-FAD3-44B0-9EF5-2C199298B280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Permohonan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memakan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masa</a:t>
          </a:r>
          <a:r>
            <a:rPr lang="en-US" sz="1200" b="1" dirty="0" smtClean="0">
              <a:solidFill>
                <a:schemeClr val="bg1"/>
              </a:solidFill>
            </a:rPr>
            <a:t> yang lama</a:t>
          </a:r>
          <a:endParaRPr lang="en-US" sz="1200" b="1" dirty="0">
            <a:solidFill>
              <a:schemeClr val="bg1"/>
            </a:solidFill>
          </a:endParaRPr>
        </a:p>
      </dgm:t>
    </dgm:pt>
    <dgm:pt modelId="{46732E24-ACF2-4419-924D-40BDA9402035}" type="parTrans" cxnId="{37A19A4C-7491-405A-99A1-7344B7F59D91}">
      <dgm:prSet/>
      <dgm:spPr/>
      <dgm:t>
        <a:bodyPr/>
        <a:lstStyle/>
        <a:p>
          <a:endParaRPr lang="en-US"/>
        </a:p>
      </dgm:t>
    </dgm:pt>
    <dgm:pt modelId="{2B6FEA9F-8AA7-4D4F-B36E-BC87DF27754C}" type="sibTrans" cxnId="{37A19A4C-7491-405A-99A1-7344B7F59D91}">
      <dgm:prSet/>
      <dgm:spPr/>
      <dgm:t>
        <a:bodyPr/>
        <a:lstStyle/>
        <a:p>
          <a:endParaRPr lang="en-US"/>
        </a:p>
      </dgm:t>
    </dgm:pt>
    <dgm:pt modelId="{FA63101D-5FF8-4F4B-89D6-72EBB6F73A21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Pembaziran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ruang</a:t>
          </a:r>
          <a:r>
            <a:rPr lang="en-US" sz="1200" b="1" dirty="0" smtClean="0">
              <a:solidFill>
                <a:schemeClr val="bg1"/>
              </a:solidFill>
            </a:rPr>
            <a:t>/</a:t>
          </a:r>
          <a:r>
            <a:rPr lang="en-US" sz="1200" b="1" dirty="0" err="1" smtClean="0">
              <a:solidFill>
                <a:schemeClr val="bg1"/>
              </a:solidFill>
            </a:rPr>
            <a:t>wang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rakyat</a:t>
          </a:r>
          <a:endParaRPr lang="en-US" sz="1200" b="1" dirty="0">
            <a:solidFill>
              <a:schemeClr val="bg1"/>
            </a:solidFill>
          </a:endParaRPr>
        </a:p>
      </dgm:t>
    </dgm:pt>
    <dgm:pt modelId="{8E591F1D-EAC1-4345-8142-C70C85F63EA4}" type="parTrans" cxnId="{8584E606-5A18-4711-8056-521BE0D63AD5}">
      <dgm:prSet/>
      <dgm:spPr/>
      <dgm:t>
        <a:bodyPr/>
        <a:lstStyle/>
        <a:p>
          <a:endParaRPr lang="en-US"/>
        </a:p>
      </dgm:t>
    </dgm:pt>
    <dgm:pt modelId="{14ADAEC1-9496-4369-B82C-179C20C0E122}" type="sibTrans" cxnId="{8584E606-5A18-4711-8056-521BE0D63AD5}">
      <dgm:prSet/>
      <dgm:spPr/>
      <dgm:t>
        <a:bodyPr/>
        <a:lstStyle/>
        <a:p>
          <a:endParaRPr lang="en-US"/>
        </a:p>
      </dgm:t>
    </dgm:pt>
    <dgm:pt modelId="{07C1D4FE-0009-4FB8-95E6-9C60EE7AAB29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Pembaziran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wang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untuk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ubahsuai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dan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pembinaan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baru</a:t>
          </a:r>
          <a:endParaRPr lang="en-US" sz="1200" b="1" dirty="0">
            <a:solidFill>
              <a:schemeClr val="bg1"/>
            </a:solidFill>
          </a:endParaRPr>
        </a:p>
      </dgm:t>
    </dgm:pt>
    <dgm:pt modelId="{123AEA4F-4A47-458D-96CE-25F2E30C7518}" type="parTrans" cxnId="{1A6A413E-A614-4861-941B-A6C0FB4ACD9F}">
      <dgm:prSet/>
      <dgm:spPr/>
      <dgm:t>
        <a:bodyPr/>
        <a:lstStyle/>
        <a:p>
          <a:endParaRPr lang="en-US"/>
        </a:p>
      </dgm:t>
    </dgm:pt>
    <dgm:pt modelId="{ADE198C9-6CA1-40B1-8080-5413437CAB43}" type="sibTrans" cxnId="{1A6A413E-A614-4861-941B-A6C0FB4ACD9F}">
      <dgm:prSet/>
      <dgm:spPr/>
      <dgm:t>
        <a:bodyPr/>
        <a:lstStyle/>
        <a:p>
          <a:endParaRPr lang="en-US"/>
        </a:p>
      </dgm:t>
    </dgm:pt>
    <dgm:pt modelId="{A16CFFF0-10FD-4358-852B-DF60E368C206}">
      <dgm:prSet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Perancangan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ruang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tidak</a:t>
          </a:r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err="1" smtClean="0">
              <a:solidFill>
                <a:schemeClr val="bg1"/>
              </a:solidFill>
            </a:rPr>
            <a:t>sistematik</a:t>
          </a:r>
          <a:endParaRPr lang="en-US" sz="1200" b="1" dirty="0">
            <a:solidFill>
              <a:schemeClr val="bg1"/>
            </a:solidFill>
          </a:endParaRPr>
        </a:p>
      </dgm:t>
    </dgm:pt>
    <dgm:pt modelId="{4D9E89F2-9318-4FC7-B8D3-289638BEF1B8}" type="parTrans" cxnId="{4BC6A9C9-06BC-4E89-8BEB-CD1A9050A38F}">
      <dgm:prSet/>
      <dgm:spPr/>
      <dgm:t>
        <a:bodyPr/>
        <a:lstStyle/>
        <a:p>
          <a:endParaRPr lang="en-US"/>
        </a:p>
      </dgm:t>
    </dgm:pt>
    <dgm:pt modelId="{A53080A6-3576-4722-9072-8729A4D10C20}" type="sibTrans" cxnId="{4BC6A9C9-06BC-4E89-8BEB-CD1A9050A38F}">
      <dgm:prSet/>
      <dgm:spPr/>
      <dgm:t>
        <a:bodyPr/>
        <a:lstStyle/>
        <a:p>
          <a:endParaRPr lang="en-US"/>
        </a:p>
      </dgm:t>
    </dgm:pt>
    <dgm:pt modelId="{C45D9F09-3194-4CB1-BFF0-CDACB73609BC}">
      <dgm:prSet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IMEJ</a:t>
          </a:r>
        </a:p>
        <a:p>
          <a:r>
            <a:rPr lang="en-US" sz="1200" b="1" dirty="0" smtClean="0">
              <a:solidFill>
                <a:schemeClr val="bg1"/>
              </a:solidFill>
            </a:rPr>
            <a:t> (</a:t>
          </a:r>
          <a:r>
            <a:rPr lang="en-US" sz="1200" b="1" dirty="0" err="1" smtClean="0">
              <a:solidFill>
                <a:schemeClr val="bg1"/>
              </a:solidFill>
            </a:rPr>
            <a:t>Fizikal</a:t>
          </a:r>
          <a:r>
            <a:rPr lang="en-US" sz="1200" b="1" dirty="0" smtClean="0">
              <a:solidFill>
                <a:schemeClr val="bg1"/>
              </a:solidFill>
            </a:rPr>
            <a:t> &amp; </a:t>
          </a:r>
          <a:r>
            <a:rPr lang="en-US" sz="1200" b="1" dirty="0" err="1" smtClean="0">
              <a:solidFill>
                <a:schemeClr val="bg1"/>
              </a:solidFill>
            </a:rPr>
            <a:t>Intelektual</a:t>
          </a:r>
          <a:r>
            <a:rPr lang="en-US" sz="1200" b="1" dirty="0" smtClean="0">
              <a:solidFill>
                <a:schemeClr val="bg1"/>
              </a:solidFill>
            </a:rPr>
            <a:t>)</a:t>
          </a:r>
          <a:endParaRPr lang="en-US" sz="1200" b="1" dirty="0">
            <a:solidFill>
              <a:schemeClr val="bg1"/>
            </a:solidFill>
          </a:endParaRPr>
        </a:p>
      </dgm:t>
    </dgm:pt>
    <dgm:pt modelId="{705133D9-E991-4EBA-8DE4-B86A60CD8C79}" type="parTrans" cxnId="{A287439E-F0C0-41A3-AC4B-614AF843ACBF}">
      <dgm:prSet/>
      <dgm:spPr/>
      <dgm:t>
        <a:bodyPr/>
        <a:lstStyle/>
        <a:p>
          <a:endParaRPr lang="ms-MY"/>
        </a:p>
      </dgm:t>
    </dgm:pt>
    <dgm:pt modelId="{FDA96E34-1E17-486E-92EF-FAB22AAB8A52}" type="sibTrans" cxnId="{A287439E-F0C0-41A3-AC4B-614AF843ACBF}">
      <dgm:prSet/>
      <dgm:spPr/>
      <dgm:t>
        <a:bodyPr/>
        <a:lstStyle/>
        <a:p>
          <a:endParaRPr lang="ms-MY"/>
        </a:p>
      </dgm:t>
    </dgm:pt>
    <dgm:pt modelId="{BAE8A1E1-A976-4A87-9029-1E87BE7C83B4}" type="pres">
      <dgm:prSet presAssocID="{7E11A85B-14E8-4BF5-B4DD-77D247E9A0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B96C8-3484-4B3F-864C-495C4A70BD5D}" type="pres">
      <dgm:prSet presAssocID="{7E11A85B-14E8-4BF5-B4DD-77D247E9A0F4}" presName="fgShape" presStyleLbl="fgShp" presStyleIdx="0" presStyleCnt="1" custScaleY="193585" custLinFactNeighborX="0" custLinFactNeighborY="13098"/>
      <dgm:spPr/>
    </dgm:pt>
    <dgm:pt modelId="{CEA4B9B6-84E9-464B-945E-697D6F5A2E50}" type="pres">
      <dgm:prSet presAssocID="{7E11A85B-14E8-4BF5-B4DD-77D247E9A0F4}" presName="linComp" presStyleCnt="0"/>
      <dgm:spPr/>
    </dgm:pt>
    <dgm:pt modelId="{BA5E11B3-A1DC-4FC8-8CA2-B61ABA087D18}" type="pres">
      <dgm:prSet presAssocID="{1AF81A72-FAD3-44B0-9EF5-2C199298B280}" presName="compNode" presStyleCnt="0"/>
      <dgm:spPr/>
    </dgm:pt>
    <dgm:pt modelId="{A7CDBCDC-6896-4965-9E86-02C7645DF6D5}" type="pres">
      <dgm:prSet presAssocID="{1AF81A72-FAD3-44B0-9EF5-2C199298B280}" presName="bkgdShape" presStyleLbl="node1" presStyleIdx="0" presStyleCnt="5" custScaleX="117526"/>
      <dgm:spPr/>
      <dgm:t>
        <a:bodyPr/>
        <a:lstStyle/>
        <a:p>
          <a:endParaRPr lang="en-US"/>
        </a:p>
      </dgm:t>
    </dgm:pt>
    <dgm:pt modelId="{AD0294FF-0A3D-4BFD-8F84-11A3E2825F65}" type="pres">
      <dgm:prSet presAssocID="{1AF81A72-FAD3-44B0-9EF5-2C199298B28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B72F2-824A-4E9B-B48F-11FCBD2C461D}" type="pres">
      <dgm:prSet presAssocID="{1AF81A72-FAD3-44B0-9EF5-2C199298B280}" presName="invisiNode" presStyleLbl="node1" presStyleIdx="0" presStyleCnt="5"/>
      <dgm:spPr/>
    </dgm:pt>
    <dgm:pt modelId="{464E589B-2CE0-4296-B5D0-2B193027C78F}" type="pres">
      <dgm:prSet presAssocID="{1AF81A72-FAD3-44B0-9EF5-2C199298B280}" presName="imagNode" presStyleLbl="fgImgPlace1" presStyleIdx="0" presStyleCnt="5" custScaleY="905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ms-MY"/>
        </a:p>
      </dgm:t>
    </dgm:pt>
    <dgm:pt modelId="{A234F1F7-61A7-435C-A94B-F6194FA43FA9}" type="pres">
      <dgm:prSet presAssocID="{2B6FEA9F-8AA7-4D4F-B36E-BC87DF2775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6ECDCB-AE66-42D3-8187-8672BCC2C377}" type="pres">
      <dgm:prSet presAssocID="{FA63101D-5FF8-4F4B-89D6-72EBB6F73A21}" presName="compNode" presStyleCnt="0"/>
      <dgm:spPr/>
    </dgm:pt>
    <dgm:pt modelId="{27D985D3-8A5F-40B4-8365-0AFC31CF07B5}" type="pres">
      <dgm:prSet presAssocID="{FA63101D-5FF8-4F4B-89D6-72EBB6F73A21}" presName="bkgdShape" presStyleLbl="node1" presStyleIdx="1" presStyleCnt="5" custScaleX="121853"/>
      <dgm:spPr/>
      <dgm:t>
        <a:bodyPr/>
        <a:lstStyle/>
        <a:p>
          <a:endParaRPr lang="en-US"/>
        </a:p>
      </dgm:t>
    </dgm:pt>
    <dgm:pt modelId="{15D7AD17-A73B-4E65-B2DE-E068B2D0F35D}" type="pres">
      <dgm:prSet presAssocID="{FA63101D-5FF8-4F4B-89D6-72EBB6F73A2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70343-7833-4833-8ED6-510A1A883467}" type="pres">
      <dgm:prSet presAssocID="{FA63101D-5FF8-4F4B-89D6-72EBB6F73A21}" presName="invisiNode" presStyleLbl="node1" presStyleIdx="1" presStyleCnt="5"/>
      <dgm:spPr/>
    </dgm:pt>
    <dgm:pt modelId="{AA6F9F36-1437-4B10-9C71-AC3F2D393F22}" type="pres">
      <dgm:prSet presAssocID="{FA63101D-5FF8-4F4B-89D6-72EBB6F73A21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C81FDE37-62C1-454E-BE39-8FA096121892}" type="pres">
      <dgm:prSet presAssocID="{14ADAEC1-9496-4369-B82C-179C20C0E1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46684D-E451-46A8-B512-87F2A81D9155}" type="pres">
      <dgm:prSet presAssocID="{07C1D4FE-0009-4FB8-95E6-9C60EE7AAB29}" presName="compNode" presStyleCnt="0"/>
      <dgm:spPr/>
    </dgm:pt>
    <dgm:pt modelId="{7B64D63A-8960-4B64-A568-6FD49119BF40}" type="pres">
      <dgm:prSet presAssocID="{07C1D4FE-0009-4FB8-95E6-9C60EE7AAB29}" presName="bkgdShape" presStyleLbl="node1" presStyleIdx="2" presStyleCnt="5" custScaleX="119858" custLinFactNeighborX="-1640" custLinFactNeighborY="86"/>
      <dgm:spPr/>
      <dgm:t>
        <a:bodyPr/>
        <a:lstStyle/>
        <a:p>
          <a:endParaRPr lang="en-US"/>
        </a:p>
      </dgm:t>
    </dgm:pt>
    <dgm:pt modelId="{05695CB9-D236-4F1F-A509-D78C13FFE1BA}" type="pres">
      <dgm:prSet presAssocID="{07C1D4FE-0009-4FB8-95E6-9C60EE7AAB2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D8F9-FB09-4B6B-B0FB-AC8C4F04BB14}" type="pres">
      <dgm:prSet presAssocID="{07C1D4FE-0009-4FB8-95E6-9C60EE7AAB29}" presName="invisiNode" presStyleLbl="node1" presStyleIdx="2" presStyleCnt="5"/>
      <dgm:spPr/>
    </dgm:pt>
    <dgm:pt modelId="{4B6E00BF-E0CD-445E-B0E7-DDDB80355262}" type="pres">
      <dgm:prSet presAssocID="{07C1D4FE-0009-4FB8-95E6-9C60EE7AAB2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06306231-A0DA-4294-8150-88AB7693CC45}" type="pres">
      <dgm:prSet presAssocID="{ADE198C9-6CA1-40B1-8080-5413437CAB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56621B-C365-4217-BBCD-0B62FBE95DBC}" type="pres">
      <dgm:prSet presAssocID="{A16CFFF0-10FD-4358-852B-DF60E368C206}" presName="compNode" presStyleCnt="0"/>
      <dgm:spPr/>
    </dgm:pt>
    <dgm:pt modelId="{F01EF4C6-50F6-4A83-837E-B9833EB25A37}" type="pres">
      <dgm:prSet presAssocID="{A16CFFF0-10FD-4358-852B-DF60E368C206}" presName="bkgdShape" presStyleLbl="node1" presStyleIdx="3" presStyleCnt="5" custScaleX="133791" custLinFactNeighborX="-3501" custLinFactNeighborY="1350"/>
      <dgm:spPr/>
      <dgm:t>
        <a:bodyPr/>
        <a:lstStyle/>
        <a:p>
          <a:endParaRPr lang="en-US"/>
        </a:p>
      </dgm:t>
    </dgm:pt>
    <dgm:pt modelId="{8717DDF5-09C2-48C4-B62F-334C4F04318B}" type="pres">
      <dgm:prSet presAssocID="{A16CFFF0-10FD-4358-852B-DF60E368C20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CDB66-0B79-4FD0-BA8C-75C83334996B}" type="pres">
      <dgm:prSet presAssocID="{A16CFFF0-10FD-4358-852B-DF60E368C206}" presName="invisiNode" presStyleLbl="node1" presStyleIdx="3" presStyleCnt="5"/>
      <dgm:spPr/>
    </dgm:pt>
    <dgm:pt modelId="{25B49846-18B5-498A-9207-06EBE2162D62}" type="pres">
      <dgm:prSet presAssocID="{A16CFFF0-10FD-4358-852B-DF60E368C206}" presName="imagNode" presStyleLbl="fgImgPlace1" presStyleIdx="3" presStyleCnt="5" custLinFactNeighborX="3117" custLinFactNeighborY="-79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A0205C7-EA14-4D44-815E-E2C5A5B7B6AB}" type="pres">
      <dgm:prSet presAssocID="{A53080A6-3576-4722-9072-8729A4D10C20}" presName="sibTrans" presStyleLbl="sibTrans2D1" presStyleIdx="0" presStyleCnt="0"/>
      <dgm:spPr/>
      <dgm:t>
        <a:bodyPr/>
        <a:lstStyle/>
        <a:p>
          <a:endParaRPr lang="ms-MY"/>
        </a:p>
      </dgm:t>
    </dgm:pt>
    <dgm:pt modelId="{738A1C52-6E3D-41FB-A95F-89C12C0B3338}" type="pres">
      <dgm:prSet presAssocID="{C45D9F09-3194-4CB1-BFF0-CDACB73609BC}" presName="compNode" presStyleCnt="0"/>
      <dgm:spPr/>
    </dgm:pt>
    <dgm:pt modelId="{869314ED-B43E-4897-A57C-60280EF2FBF9}" type="pres">
      <dgm:prSet presAssocID="{C45D9F09-3194-4CB1-BFF0-CDACB73609BC}" presName="bkgdShape" presStyleLbl="node1" presStyleIdx="4" presStyleCnt="5" custScaleX="121791" custLinFactNeighborX="-4864" custLinFactNeighborY="-182"/>
      <dgm:spPr/>
      <dgm:t>
        <a:bodyPr/>
        <a:lstStyle/>
        <a:p>
          <a:endParaRPr lang="ms-MY"/>
        </a:p>
      </dgm:t>
    </dgm:pt>
    <dgm:pt modelId="{FC66A4A2-364C-4215-9032-43CE998911F9}" type="pres">
      <dgm:prSet presAssocID="{C45D9F09-3194-4CB1-BFF0-CDACB73609B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071BC647-E05F-469E-BEFE-D73816197D84}" type="pres">
      <dgm:prSet presAssocID="{C45D9F09-3194-4CB1-BFF0-CDACB73609BC}" presName="invisiNode" presStyleLbl="node1" presStyleIdx="4" presStyleCnt="5"/>
      <dgm:spPr/>
    </dgm:pt>
    <dgm:pt modelId="{372BF912-A8D3-44B0-840F-6C11E0660C84}" type="pres">
      <dgm:prSet presAssocID="{C45D9F09-3194-4CB1-BFF0-CDACB73609BC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ms-MY"/>
        </a:p>
      </dgm:t>
    </dgm:pt>
  </dgm:ptLst>
  <dgm:cxnLst>
    <dgm:cxn modelId="{0AF43F81-13D2-4EA6-9F18-67F8E6EAF832}" type="presOf" srcId="{07C1D4FE-0009-4FB8-95E6-9C60EE7AAB29}" destId="{7B64D63A-8960-4B64-A568-6FD49119BF40}" srcOrd="0" destOrd="0" presId="urn:microsoft.com/office/officeart/2005/8/layout/hList7"/>
    <dgm:cxn modelId="{8584E606-5A18-4711-8056-521BE0D63AD5}" srcId="{7E11A85B-14E8-4BF5-B4DD-77D247E9A0F4}" destId="{FA63101D-5FF8-4F4B-89D6-72EBB6F73A21}" srcOrd="1" destOrd="0" parTransId="{8E591F1D-EAC1-4345-8142-C70C85F63EA4}" sibTransId="{14ADAEC1-9496-4369-B82C-179C20C0E122}"/>
    <dgm:cxn modelId="{BDE88747-2C5E-41AF-9C53-4ABC279F03EB}" type="presOf" srcId="{ADE198C9-6CA1-40B1-8080-5413437CAB43}" destId="{06306231-A0DA-4294-8150-88AB7693CC45}" srcOrd="0" destOrd="0" presId="urn:microsoft.com/office/officeart/2005/8/layout/hList7"/>
    <dgm:cxn modelId="{DF251E6E-95B5-49F6-A43A-54041563B11E}" type="presOf" srcId="{FA63101D-5FF8-4F4B-89D6-72EBB6F73A21}" destId="{15D7AD17-A73B-4E65-B2DE-E068B2D0F35D}" srcOrd="1" destOrd="0" presId="urn:microsoft.com/office/officeart/2005/8/layout/hList7"/>
    <dgm:cxn modelId="{1A6A413E-A614-4861-941B-A6C0FB4ACD9F}" srcId="{7E11A85B-14E8-4BF5-B4DD-77D247E9A0F4}" destId="{07C1D4FE-0009-4FB8-95E6-9C60EE7AAB29}" srcOrd="2" destOrd="0" parTransId="{123AEA4F-4A47-458D-96CE-25F2E30C7518}" sibTransId="{ADE198C9-6CA1-40B1-8080-5413437CAB43}"/>
    <dgm:cxn modelId="{B01322C3-23FA-4A64-872F-31A7AE4B2FA1}" type="presOf" srcId="{2B6FEA9F-8AA7-4D4F-B36E-BC87DF27754C}" destId="{A234F1F7-61A7-435C-A94B-F6194FA43FA9}" srcOrd="0" destOrd="0" presId="urn:microsoft.com/office/officeart/2005/8/layout/hList7"/>
    <dgm:cxn modelId="{6E804C7E-A713-4820-9C1A-E0668883857E}" type="presOf" srcId="{1AF81A72-FAD3-44B0-9EF5-2C199298B280}" destId="{A7CDBCDC-6896-4965-9E86-02C7645DF6D5}" srcOrd="0" destOrd="0" presId="urn:microsoft.com/office/officeart/2005/8/layout/hList7"/>
    <dgm:cxn modelId="{6D5328D6-313B-4739-ADF8-29F4D2074BA8}" type="presOf" srcId="{C45D9F09-3194-4CB1-BFF0-CDACB73609BC}" destId="{869314ED-B43E-4897-A57C-60280EF2FBF9}" srcOrd="0" destOrd="0" presId="urn:microsoft.com/office/officeart/2005/8/layout/hList7"/>
    <dgm:cxn modelId="{F5491BD1-12B9-48C5-A925-C66BB94C8CE2}" type="presOf" srcId="{1AF81A72-FAD3-44B0-9EF5-2C199298B280}" destId="{AD0294FF-0A3D-4BFD-8F84-11A3E2825F65}" srcOrd="1" destOrd="0" presId="urn:microsoft.com/office/officeart/2005/8/layout/hList7"/>
    <dgm:cxn modelId="{A287439E-F0C0-41A3-AC4B-614AF843ACBF}" srcId="{7E11A85B-14E8-4BF5-B4DD-77D247E9A0F4}" destId="{C45D9F09-3194-4CB1-BFF0-CDACB73609BC}" srcOrd="4" destOrd="0" parTransId="{705133D9-E991-4EBA-8DE4-B86A60CD8C79}" sibTransId="{FDA96E34-1E17-486E-92EF-FAB22AAB8A52}"/>
    <dgm:cxn modelId="{C44A3C77-E663-479A-8A4B-03BBDFD651A1}" type="presOf" srcId="{14ADAEC1-9496-4369-B82C-179C20C0E122}" destId="{C81FDE37-62C1-454E-BE39-8FA096121892}" srcOrd="0" destOrd="0" presId="urn:microsoft.com/office/officeart/2005/8/layout/hList7"/>
    <dgm:cxn modelId="{1A52632A-FAF9-4906-B6F5-63F45B5CAA34}" type="presOf" srcId="{C45D9F09-3194-4CB1-BFF0-CDACB73609BC}" destId="{FC66A4A2-364C-4215-9032-43CE998911F9}" srcOrd="1" destOrd="0" presId="urn:microsoft.com/office/officeart/2005/8/layout/hList7"/>
    <dgm:cxn modelId="{839F6454-B097-4DC0-9933-507EA8F23634}" type="presOf" srcId="{FA63101D-5FF8-4F4B-89D6-72EBB6F73A21}" destId="{27D985D3-8A5F-40B4-8365-0AFC31CF07B5}" srcOrd="0" destOrd="0" presId="urn:microsoft.com/office/officeart/2005/8/layout/hList7"/>
    <dgm:cxn modelId="{46F963BA-2436-4B5F-B8F2-0F19AC5D08D4}" type="presOf" srcId="{A53080A6-3576-4722-9072-8729A4D10C20}" destId="{7A0205C7-EA14-4D44-815E-E2C5A5B7B6AB}" srcOrd="0" destOrd="0" presId="urn:microsoft.com/office/officeart/2005/8/layout/hList7"/>
    <dgm:cxn modelId="{4BC6A9C9-06BC-4E89-8BEB-CD1A9050A38F}" srcId="{7E11A85B-14E8-4BF5-B4DD-77D247E9A0F4}" destId="{A16CFFF0-10FD-4358-852B-DF60E368C206}" srcOrd="3" destOrd="0" parTransId="{4D9E89F2-9318-4FC7-B8D3-289638BEF1B8}" sibTransId="{A53080A6-3576-4722-9072-8729A4D10C20}"/>
    <dgm:cxn modelId="{273EAF64-505A-44C3-BEF5-22B1C8DB1620}" type="presOf" srcId="{7E11A85B-14E8-4BF5-B4DD-77D247E9A0F4}" destId="{BAE8A1E1-A976-4A87-9029-1E87BE7C83B4}" srcOrd="0" destOrd="0" presId="urn:microsoft.com/office/officeart/2005/8/layout/hList7"/>
    <dgm:cxn modelId="{7A3CF433-2857-4A2A-980C-9E372ACD356C}" type="presOf" srcId="{A16CFFF0-10FD-4358-852B-DF60E368C206}" destId="{F01EF4C6-50F6-4A83-837E-B9833EB25A37}" srcOrd="0" destOrd="0" presId="urn:microsoft.com/office/officeart/2005/8/layout/hList7"/>
    <dgm:cxn modelId="{E830CB95-B448-4FCE-A192-35F50566B558}" type="presOf" srcId="{07C1D4FE-0009-4FB8-95E6-9C60EE7AAB29}" destId="{05695CB9-D236-4F1F-A509-D78C13FFE1BA}" srcOrd="1" destOrd="0" presId="urn:microsoft.com/office/officeart/2005/8/layout/hList7"/>
    <dgm:cxn modelId="{37A19A4C-7491-405A-99A1-7344B7F59D91}" srcId="{7E11A85B-14E8-4BF5-B4DD-77D247E9A0F4}" destId="{1AF81A72-FAD3-44B0-9EF5-2C199298B280}" srcOrd="0" destOrd="0" parTransId="{46732E24-ACF2-4419-924D-40BDA9402035}" sibTransId="{2B6FEA9F-8AA7-4D4F-B36E-BC87DF27754C}"/>
    <dgm:cxn modelId="{B2E3ABA4-8B4F-4FAC-8DCA-F69DC311CA04}" type="presOf" srcId="{A16CFFF0-10FD-4358-852B-DF60E368C206}" destId="{8717DDF5-09C2-48C4-B62F-334C4F04318B}" srcOrd="1" destOrd="0" presId="urn:microsoft.com/office/officeart/2005/8/layout/hList7"/>
    <dgm:cxn modelId="{17D85949-9BB7-4591-82D1-EF7196358F00}" type="presParOf" srcId="{BAE8A1E1-A976-4A87-9029-1E87BE7C83B4}" destId="{490B96C8-3484-4B3F-864C-495C4A70BD5D}" srcOrd="0" destOrd="0" presId="urn:microsoft.com/office/officeart/2005/8/layout/hList7"/>
    <dgm:cxn modelId="{D50AC7DC-7E70-41F2-9CDA-4B749FF10952}" type="presParOf" srcId="{BAE8A1E1-A976-4A87-9029-1E87BE7C83B4}" destId="{CEA4B9B6-84E9-464B-945E-697D6F5A2E50}" srcOrd="1" destOrd="0" presId="urn:microsoft.com/office/officeart/2005/8/layout/hList7"/>
    <dgm:cxn modelId="{269B2798-C956-4391-9106-716BE1692498}" type="presParOf" srcId="{CEA4B9B6-84E9-464B-945E-697D6F5A2E50}" destId="{BA5E11B3-A1DC-4FC8-8CA2-B61ABA087D18}" srcOrd="0" destOrd="0" presId="urn:microsoft.com/office/officeart/2005/8/layout/hList7"/>
    <dgm:cxn modelId="{639EE526-5FD1-414D-89B1-B10AB5B80464}" type="presParOf" srcId="{BA5E11B3-A1DC-4FC8-8CA2-B61ABA087D18}" destId="{A7CDBCDC-6896-4965-9E86-02C7645DF6D5}" srcOrd="0" destOrd="0" presId="urn:microsoft.com/office/officeart/2005/8/layout/hList7"/>
    <dgm:cxn modelId="{10F4DF8D-9BC1-4450-B691-76272453E6E1}" type="presParOf" srcId="{BA5E11B3-A1DC-4FC8-8CA2-B61ABA087D18}" destId="{AD0294FF-0A3D-4BFD-8F84-11A3E2825F65}" srcOrd="1" destOrd="0" presId="urn:microsoft.com/office/officeart/2005/8/layout/hList7"/>
    <dgm:cxn modelId="{8DDC1C28-C246-4DB2-AA69-D1E6893C8B13}" type="presParOf" srcId="{BA5E11B3-A1DC-4FC8-8CA2-B61ABA087D18}" destId="{8C3B72F2-824A-4E9B-B48F-11FCBD2C461D}" srcOrd="2" destOrd="0" presId="urn:microsoft.com/office/officeart/2005/8/layout/hList7"/>
    <dgm:cxn modelId="{CEEBA5FD-7954-4880-99F8-C1005BD99CB5}" type="presParOf" srcId="{BA5E11B3-A1DC-4FC8-8CA2-B61ABA087D18}" destId="{464E589B-2CE0-4296-B5D0-2B193027C78F}" srcOrd="3" destOrd="0" presId="urn:microsoft.com/office/officeart/2005/8/layout/hList7"/>
    <dgm:cxn modelId="{6BAB3A0A-02F1-41B7-BCE2-795F8D7BD313}" type="presParOf" srcId="{CEA4B9B6-84E9-464B-945E-697D6F5A2E50}" destId="{A234F1F7-61A7-435C-A94B-F6194FA43FA9}" srcOrd="1" destOrd="0" presId="urn:microsoft.com/office/officeart/2005/8/layout/hList7"/>
    <dgm:cxn modelId="{90F73CC3-EE30-475D-AE6F-A54665D454B2}" type="presParOf" srcId="{CEA4B9B6-84E9-464B-945E-697D6F5A2E50}" destId="{0C6ECDCB-AE66-42D3-8187-8672BCC2C377}" srcOrd="2" destOrd="0" presId="urn:microsoft.com/office/officeart/2005/8/layout/hList7"/>
    <dgm:cxn modelId="{49654CAC-55E7-4D57-8029-29D27E2BD7C6}" type="presParOf" srcId="{0C6ECDCB-AE66-42D3-8187-8672BCC2C377}" destId="{27D985D3-8A5F-40B4-8365-0AFC31CF07B5}" srcOrd="0" destOrd="0" presId="urn:microsoft.com/office/officeart/2005/8/layout/hList7"/>
    <dgm:cxn modelId="{25F0E841-70D4-449E-8B89-4B5644010F3F}" type="presParOf" srcId="{0C6ECDCB-AE66-42D3-8187-8672BCC2C377}" destId="{15D7AD17-A73B-4E65-B2DE-E068B2D0F35D}" srcOrd="1" destOrd="0" presId="urn:microsoft.com/office/officeart/2005/8/layout/hList7"/>
    <dgm:cxn modelId="{0B271ECA-91B9-4057-AA4D-4708F62E8618}" type="presParOf" srcId="{0C6ECDCB-AE66-42D3-8187-8672BCC2C377}" destId="{07B70343-7833-4833-8ED6-510A1A883467}" srcOrd="2" destOrd="0" presId="urn:microsoft.com/office/officeart/2005/8/layout/hList7"/>
    <dgm:cxn modelId="{ACB49783-23AF-408E-ACC2-675B1597E0E4}" type="presParOf" srcId="{0C6ECDCB-AE66-42D3-8187-8672BCC2C377}" destId="{AA6F9F36-1437-4B10-9C71-AC3F2D393F22}" srcOrd="3" destOrd="0" presId="urn:microsoft.com/office/officeart/2005/8/layout/hList7"/>
    <dgm:cxn modelId="{E395382F-1FCA-40C6-A5E4-7F3F5BFBA742}" type="presParOf" srcId="{CEA4B9B6-84E9-464B-945E-697D6F5A2E50}" destId="{C81FDE37-62C1-454E-BE39-8FA096121892}" srcOrd="3" destOrd="0" presId="urn:microsoft.com/office/officeart/2005/8/layout/hList7"/>
    <dgm:cxn modelId="{D5C50FC6-4B1F-47E2-B3F2-F96B45EF6EC7}" type="presParOf" srcId="{CEA4B9B6-84E9-464B-945E-697D6F5A2E50}" destId="{5C46684D-E451-46A8-B512-87F2A81D9155}" srcOrd="4" destOrd="0" presId="urn:microsoft.com/office/officeart/2005/8/layout/hList7"/>
    <dgm:cxn modelId="{2957478F-349E-4E9F-8AE8-8CFF5ABEDC76}" type="presParOf" srcId="{5C46684D-E451-46A8-B512-87F2A81D9155}" destId="{7B64D63A-8960-4B64-A568-6FD49119BF40}" srcOrd="0" destOrd="0" presId="urn:microsoft.com/office/officeart/2005/8/layout/hList7"/>
    <dgm:cxn modelId="{8D9F136C-DDF6-4D71-B889-28C7B8D854BA}" type="presParOf" srcId="{5C46684D-E451-46A8-B512-87F2A81D9155}" destId="{05695CB9-D236-4F1F-A509-D78C13FFE1BA}" srcOrd="1" destOrd="0" presId="urn:microsoft.com/office/officeart/2005/8/layout/hList7"/>
    <dgm:cxn modelId="{3D7FFBF1-1AAC-4193-B1E1-C3C17D7EE69C}" type="presParOf" srcId="{5C46684D-E451-46A8-B512-87F2A81D9155}" destId="{61C9D8F9-FB09-4B6B-B0FB-AC8C4F04BB14}" srcOrd="2" destOrd="0" presId="urn:microsoft.com/office/officeart/2005/8/layout/hList7"/>
    <dgm:cxn modelId="{3C2CA10F-C314-4F99-B622-941386A35BAE}" type="presParOf" srcId="{5C46684D-E451-46A8-B512-87F2A81D9155}" destId="{4B6E00BF-E0CD-445E-B0E7-DDDB80355262}" srcOrd="3" destOrd="0" presId="urn:microsoft.com/office/officeart/2005/8/layout/hList7"/>
    <dgm:cxn modelId="{2C28A1A4-ED94-47E4-96DD-7F370549EC31}" type="presParOf" srcId="{CEA4B9B6-84E9-464B-945E-697D6F5A2E50}" destId="{06306231-A0DA-4294-8150-88AB7693CC45}" srcOrd="5" destOrd="0" presId="urn:microsoft.com/office/officeart/2005/8/layout/hList7"/>
    <dgm:cxn modelId="{254BE51B-067A-4B5A-86C1-3B755A131AEB}" type="presParOf" srcId="{CEA4B9B6-84E9-464B-945E-697D6F5A2E50}" destId="{A256621B-C365-4217-BBCD-0B62FBE95DBC}" srcOrd="6" destOrd="0" presId="urn:microsoft.com/office/officeart/2005/8/layout/hList7"/>
    <dgm:cxn modelId="{12B7BE75-B89A-4FE7-81E2-66C3E5206EE6}" type="presParOf" srcId="{A256621B-C365-4217-BBCD-0B62FBE95DBC}" destId="{F01EF4C6-50F6-4A83-837E-B9833EB25A37}" srcOrd="0" destOrd="0" presId="urn:microsoft.com/office/officeart/2005/8/layout/hList7"/>
    <dgm:cxn modelId="{C362B152-4BF3-4801-8547-34B0AFED12D7}" type="presParOf" srcId="{A256621B-C365-4217-BBCD-0B62FBE95DBC}" destId="{8717DDF5-09C2-48C4-B62F-334C4F04318B}" srcOrd="1" destOrd="0" presId="urn:microsoft.com/office/officeart/2005/8/layout/hList7"/>
    <dgm:cxn modelId="{6969AABA-6D00-4E82-8DC7-F59A3DC69978}" type="presParOf" srcId="{A256621B-C365-4217-BBCD-0B62FBE95DBC}" destId="{2FACDB66-0B79-4FD0-BA8C-75C83334996B}" srcOrd="2" destOrd="0" presId="urn:microsoft.com/office/officeart/2005/8/layout/hList7"/>
    <dgm:cxn modelId="{73B91C53-A60E-4364-9564-A091743C62C6}" type="presParOf" srcId="{A256621B-C365-4217-BBCD-0B62FBE95DBC}" destId="{25B49846-18B5-498A-9207-06EBE2162D62}" srcOrd="3" destOrd="0" presId="urn:microsoft.com/office/officeart/2005/8/layout/hList7"/>
    <dgm:cxn modelId="{84EBCFA3-5282-4710-9015-50E67B94C70D}" type="presParOf" srcId="{CEA4B9B6-84E9-464B-945E-697D6F5A2E50}" destId="{7A0205C7-EA14-4D44-815E-E2C5A5B7B6AB}" srcOrd="7" destOrd="0" presId="urn:microsoft.com/office/officeart/2005/8/layout/hList7"/>
    <dgm:cxn modelId="{84647CEB-9BF6-4348-A6D6-6DC4259FDBB5}" type="presParOf" srcId="{CEA4B9B6-84E9-464B-945E-697D6F5A2E50}" destId="{738A1C52-6E3D-41FB-A95F-89C12C0B3338}" srcOrd="8" destOrd="0" presId="urn:microsoft.com/office/officeart/2005/8/layout/hList7"/>
    <dgm:cxn modelId="{C24014E4-E485-4A42-B048-6815EE5C7819}" type="presParOf" srcId="{738A1C52-6E3D-41FB-A95F-89C12C0B3338}" destId="{869314ED-B43E-4897-A57C-60280EF2FBF9}" srcOrd="0" destOrd="0" presId="urn:microsoft.com/office/officeart/2005/8/layout/hList7"/>
    <dgm:cxn modelId="{0C02AB1E-88DB-44FB-8CAB-7A3EDF05702E}" type="presParOf" srcId="{738A1C52-6E3D-41FB-A95F-89C12C0B3338}" destId="{FC66A4A2-364C-4215-9032-43CE998911F9}" srcOrd="1" destOrd="0" presId="urn:microsoft.com/office/officeart/2005/8/layout/hList7"/>
    <dgm:cxn modelId="{BA45160C-042E-4B97-A47C-CFEF4AF924BE}" type="presParOf" srcId="{738A1C52-6E3D-41FB-A95F-89C12C0B3338}" destId="{071BC647-E05F-469E-BEFE-D73816197D84}" srcOrd="2" destOrd="0" presId="urn:microsoft.com/office/officeart/2005/8/layout/hList7"/>
    <dgm:cxn modelId="{3DF267D3-F493-4314-B851-F9A843B5BE1D}" type="presParOf" srcId="{738A1C52-6E3D-41FB-A95F-89C12C0B3338}" destId="{372BF912-A8D3-44B0-840F-6C11E0660C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D288F-70D7-4CC3-9F56-D6533D84731E}" type="doc">
      <dgm:prSet loTypeId="urn:microsoft.com/office/officeart/2005/8/layout/venn3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91126E2-E4EE-4FAC-B9DB-BDD0A59E7C0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Melahirkan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Warga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berdaya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saing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dirty="0">
            <a:solidFill>
              <a:schemeClr val="bg1"/>
            </a:solidFill>
          </a:endParaRPr>
        </a:p>
      </dgm:t>
    </dgm:pt>
    <dgm:pt modelId="{D4334E64-661F-47A3-9F2A-A2EE70FF5D89}" type="parTrans" cxnId="{8DC22350-8AB6-4FD8-A9DA-3970E1682E1A}">
      <dgm:prSet/>
      <dgm:spPr/>
      <dgm:t>
        <a:bodyPr/>
        <a:lstStyle/>
        <a:p>
          <a:endParaRPr lang="en-US" sz="800" b="1" dirty="0">
            <a:solidFill>
              <a:schemeClr val="bg1"/>
            </a:solidFill>
          </a:endParaRPr>
        </a:p>
      </dgm:t>
    </dgm:pt>
    <dgm:pt modelId="{B802B7A8-5E0F-48A3-9278-65DBE423F6A1}" type="sibTrans" cxnId="{8DC22350-8AB6-4FD8-A9DA-3970E1682E1A}">
      <dgm:prSet/>
      <dgm:spPr/>
      <dgm:t>
        <a:bodyPr/>
        <a:lstStyle/>
        <a:p>
          <a:endParaRPr lang="en-US" sz="800" b="1" dirty="0">
            <a:solidFill>
              <a:schemeClr val="bg1"/>
            </a:solidFill>
          </a:endParaRPr>
        </a:p>
      </dgm:t>
    </dgm:pt>
    <dgm:pt modelId="{F6433322-8880-40D2-A746-FD188952D93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CC"/>
        </a:solidFill>
      </dgm:spPr>
      <dgm:t>
        <a:bodyPr/>
        <a:lstStyle/>
        <a:p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Menguruskan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sistematik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seragam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dirty="0">
            <a:solidFill>
              <a:schemeClr val="bg1"/>
            </a:solidFill>
          </a:endParaRPr>
        </a:p>
      </dgm:t>
    </dgm:pt>
    <dgm:pt modelId="{95B3B638-4A1A-49D4-ADD3-3B8160398B05}" type="parTrans" cxnId="{E4CD924C-6A9D-4E8C-97F4-9E29D08B0B43}">
      <dgm:prSet/>
      <dgm:spPr/>
      <dgm:t>
        <a:bodyPr/>
        <a:lstStyle/>
        <a:p>
          <a:endParaRPr lang="en-US" sz="800" b="1" dirty="0">
            <a:solidFill>
              <a:schemeClr val="bg1"/>
            </a:solidFill>
          </a:endParaRPr>
        </a:p>
      </dgm:t>
    </dgm:pt>
    <dgm:pt modelId="{4AB3D5ED-AF9D-4D2F-BDDF-588D39CF0E73}" type="sibTrans" cxnId="{E4CD924C-6A9D-4E8C-97F4-9E29D08B0B43}">
      <dgm:prSet/>
      <dgm:spPr/>
      <dgm:t>
        <a:bodyPr/>
        <a:lstStyle/>
        <a:p>
          <a:endParaRPr lang="en-US" sz="800" b="1" dirty="0">
            <a:solidFill>
              <a:schemeClr val="bg1"/>
            </a:solidFill>
          </a:endParaRPr>
        </a:p>
      </dgm:t>
    </dgm:pt>
    <dgm:pt modelId="{CC9C9E2C-3565-452A-9C30-FBAF6D364CB1}" type="pres">
      <dgm:prSet presAssocID="{929D288F-70D7-4CC3-9F56-D6533D8473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61F12-5F63-4328-9911-D7565AE279A2}" type="pres">
      <dgm:prSet presAssocID="{091126E2-E4EE-4FAC-B9DB-BDD0A59E7C0F}" presName="Name5" presStyleLbl="vennNode1" presStyleIdx="0" presStyleCnt="2" custLinFactNeighborX="-33005" custLinFactNeighborY="-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81D1-2B7B-4256-8504-DE5015D774CD}" type="pres">
      <dgm:prSet presAssocID="{B802B7A8-5E0F-48A3-9278-65DBE423F6A1}" presName="space" presStyleCnt="0"/>
      <dgm:spPr/>
      <dgm:t>
        <a:bodyPr/>
        <a:lstStyle/>
        <a:p>
          <a:endParaRPr lang="en-US"/>
        </a:p>
      </dgm:t>
    </dgm:pt>
    <dgm:pt modelId="{79A2E732-B7B9-471F-A61E-F1854CA932C4}" type="pres">
      <dgm:prSet presAssocID="{F6433322-8880-40D2-A746-FD188952D934}" presName="Name5" presStyleLbl="vennNode1" presStyleIdx="1" presStyleCnt="2" custScaleX="100658" custLinFactNeighborX="48490" custLinFactNeighborY="1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22350-8AB6-4FD8-A9DA-3970E1682E1A}" srcId="{929D288F-70D7-4CC3-9F56-D6533D84731E}" destId="{091126E2-E4EE-4FAC-B9DB-BDD0A59E7C0F}" srcOrd="0" destOrd="0" parTransId="{D4334E64-661F-47A3-9F2A-A2EE70FF5D89}" sibTransId="{B802B7A8-5E0F-48A3-9278-65DBE423F6A1}"/>
    <dgm:cxn modelId="{E4CD924C-6A9D-4E8C-97F4-9E29D08B0B43}" srcId="{929D288F-70D7-4CC3-9F56-D6533D84731E}" destId="{F6433322-8880-40D2-A746-FD188952D934}" srcOrd="1" destOrd="0" parTransId="{95B3B638-4A1A-49D4-ADD3-3B8160398B05}" sibTransId="{4AB3D5ED-AF9D-4D2F-BDDF-588D39CF0E73}"/>
    <dgm:cxn modelId="{420F1186-51D3-4657-BDBD-207B7EBBA2DC}" type="presOf" srcId="{F6433322-8880-40D2-A746-FD188952D934}" destId="{79A2E732-B7B9-471F-A61E-F1854CA932C4}" srcOrd="0" destOrd="0" presId="urn:microsoft.com/office/officeart/2005/8/layout/venn3"/>
    <dgm:cxn modelId="{25F69EC2-BA03-4BFF-8053-5260565AF18F}" type="presOf" srcId="{091126E2-E4EE-4FAC-B9DB-BDD0A59E7C0F}" destId="{5E561F12-5F63-4328-9911-D7565AE279A2}" srcOrd="0" destOrd="0" presId="urn:microsoft.com/office/officeart/2005/8/layout/venn3"/>
    <dgm:cxn modelId="{4FC9F74C-C32D-4EB4-B1B8-AFC5245181A2}" type="presOf" srcId="{929D288F-70D7-4CC3-9F56-D6533D84731E}" destId="{CC9C9E2C-3565-452A-9C30-FBAF6D364CB1}" srcOrd="0" destOrd="0" presId="urn:microsoft.com/office/officeart/2005/8/layout/venn3"/>
    <dgm:cxn modelId="{D06C6A5C-8AE2-4B48-8F39-EA28B3C9865C}" type="presParOf" srcId="{CC9C9E2C-3565-452A-9C30-FBAF6D364CB1}" destId="{5E561F12-5F63-4328-9911-D7565AE279A2}" srcOrd="0" destOrd="0" presId="urn:microsoft.com/office/officeart/2005/8/layout/venn3"/>
    <dgm:cxn modelId="{7A4AC2D6-C33D-4995-B6CF-0815657E2283}" type="presParOf" srcId="{CC9C9E2C-3565-452A-9C30-FBAF6D364CB1}" destId="{B55981D1-2B7B-4256-8504-DE5015D774CD}" srcOrd="1" destOrd="0" presId="urn:microsoft.com/office/officeart/2005/8/layout/venn3"/>
    <dgm:cxn modelId="{4FF7DF96-6814-4EE4-8692-BB444EA19932}" type="presParOf" srcId="{CC9C9E2C-3565-452A-9C30-FBAF6D364CB1}" destId="{79A2E732-B7B9-471F-A61E-F1854CA932C4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D288F-70D7-4CC3-9F56-D6533D84731E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D2C1BD-C0A5-4AE2-ABFB-86EE53929FA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Mengoptimumkan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penggunaan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wang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rakyat</a:t>
          </a:r>
          <a:r>
            <a:rPr lang="en-MY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900" b="1" dirty="0">
            <a:solidFill>
              <a:schemeClr val="bg1"/>
            </a:solidFill>
          </a:endParaRPr>
        </a:p>
      </dgm:t>
    </dgm:pt>
    <dgm:pt modelId="{06C29589-4285-4462-9108-80E8D2A1602A}" type="parTrans" cxnId="{FF2FE6B8-26C1-459B-9853-F474636B2A98}">
      <dgm:prSet/>
      <dgm:spPr/>
      <dgm:t>
        <a:bodyPr/>
        <a:lstStyle/>
        <a:p>
          <a:endParaRPr lang="en-US" sz="1400" b="1" dirty="0">
            <a:solidFill>
              <a:schemeClr val="bg1"/>
            </a:solidFill>
          </a:endParaRPr>
        </a:p>
      </dgm:t>
    </dgm:pt>
    <dgm:pt modelId="{FCDF40F6-FE30-4818-82F6-9D7C91BF25BC}" type="sibTrans" cxnId="{FF2FE6B8-26C1-459B-9853-F474636B2A98}">
      <dgm:prSet/>
      <dgm:spPr/>
      <dgm:t>
        <a:bodyPr/>
        <a:lstStyle/>
        <a:p>
          <a:endParaRPr lang="en-US" sz="1400" b="1" dirty="0">
            <a:solidFill>
              <a:schemeClr val="bg1"/>
            </a:solidFill>
          </a:endParaRPr>
        </a:p>
      </dgm:t>
    </dgm:pt>
    <dgm:pt modelId="{3F0FADFF-013C-4EBB-B77D-7E18767D8DA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Peluang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pekerjaan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bertambah</a:t>
          </a:r>
          <a:r>
            <a:rPr lang="en-MY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dirty="0">
            <a:solidFill>
              <a:schemeClr val="bg1"/>
            </a:solidFill>
          </a:endParaRPr>
        </a:p>
      </dgm:t>
    </dgm:pt>
    <dgm:pt modelId="{7702BB61-B2A7-400A-8A27-E4B52763D92A}" type="sibTrans" cxnId="{989229C2-118E-4F9C-8420-35D396889352}">
      <dgm:prSet/>
      <dgm:spPr/>
      <dgm:t>
        <a:bodyPr/>
        <a:lstStyle/>
        <a:p>
          <a:endParaRPr lang="en-US" sz="1400" b="1" dirty="0">
            <a:solidFill>
              <a:schemeClr val="bg1"/>
            </a:solidFill>
          </a:endParaRPr>
        </a:p>
      </dgm:t>
    </dgm:pt>
    <dgm:pt modelId="{EBC5F854-064E-4E62-9423-190E4EF9ABF4}" type="parTrans" cxnId="{989229C2-118E-4F9C-8420-35D396889352}">
      <dgm:prSet/>
      <dgm:spPr/>
      <dgm:t>
        <a:bodyPr/>
        <a:lstStyle/>
        <a:p>
          <a:endParaRPr lang="en-US" sz="1400" b="1" dirty="0">
            <a:solidFill>
              <a:schemeClr val="bg1"/>
            </a:solidFill>
          </a:endParaRPr>
        </a:p>
      </dgm:t>
    </dgm:pt>
    <dgm:pt modelId="{CC9C9E2C-3565-452A-9C30-FBAF6D364CB1}" type="pres">
      <dgm:prSet presAssocID="{929D288F-70D7-4CC3-9F56-D6533D8473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3E188-36B6-49FC-B1BD-69A94769DF17}" type="pres">
      <dgm:prSet presAssocID="{81D2C1BD-C0A5-4AE2-ABFB-86EE53929FA3}" presName="Name5" presStyleLbl="vennNode1" presStyleIdx="0" presStyleCnt="2" custScaleX="123167" custScaleY="100080" custLinFactX="-69353" custLinFactNeighborX="-1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29223-0779-4DBB-9305-A48692817CE9}" type="pres">
      <dgm:prSet presAssocID="{FCDF40F6-FE30-4818-82F6-9D7C91BF25BC}" presName="space" presStyleCnt="0"/>
      <dgm:spPr/>
      <dgm:t>
        <a:bodyPr/>
        <a:lstStyle/>
        <a:p>
          <a:endParaRPr lang="en-US"/>
        </a:p>
      </dgm:t>
    </dgm:pt>
    <dgm:pt modelId="{91BEA749-510A-4600-BAC5-5605B93B5AA5}" type="pres">
      <dgm:prSet presAssocID="{3F0FADFF-013C-4EBB-B77D-7E18767D8DA8}" presName="Name5" presStyleLbl="vennNode1" presStyleIdx="1" presStyleCnt="2" custScaleX="106234" custScaleY="100203" custLinFactNeighborX="43368" custLinFactNeighborY="1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1DD6B-4338-471B-9C4D-9CC1968B968A}" type="presOf" srcId="{81D2C1BD-C0A5-4AE2-ABFB-86EE53929FA3}" destId="{1693E188-36B6-49FC-B1BD-69A94769DF17}" srcOrd="0" destOrd="0" presId="urn:microsoft.com/office/officeart/2005/8/layout/venn3"/>
    <dgm:cxn modelId="{BBC84888-8E4F-41EC-9533-8A41A7744ACF}" type="presOf" srcId="{929D288F-70D7-4CC3-9F56-D6533D84731E}" destId="{CC9C9E2C-3565-452A-9C30-FBAF6D364CB1}" srcOrd="0" destOrd="0" presId="urn:microsoft.com/office/officeart/2005/8/layout/venn3"/>
    <dgm:cxn modelId="{989229C2-118E-4F9C-8420-35D396889352}" srcId="{929D288F-70D7-4CC3-9F56-D6533D84731E}" destId="{3F0FADFF-013C-4EBB-B77D-7E18767D8DA8}" srcOrd="1" destOrd="0" parTransId="{EBC5F854-064E-4E62-9423-190E4EF9ABF4}" sibTransId="{7702BB61-B2A7-400A-8A27-E4B52763D92A}"/>
    <dgm:cxn modelId="{FF2FE6B8-26C1-459B-9853-F474636B2A98}" srcId="{929D288F-70D7-4CC3-9F56-D6533D84731E}" destId="{81D2C1BD-C0A5-4AE2-ABFB-86EE53929FA3}" srcOrd="0" destOrd="0" parTransId="{06C29589-4285-4462-9108-80E8D2A1602A}" sibTransId="{FCDF40F6-FE30-4818-82F6-9D7C91BF25BC}"/>
    <dgm:cxn modelId="{3DC2375D-5AEE-44C0-A6AB-1396F298BEF8}" type="presOf" srcId="{3F0FADFF-013C-4EBB-B77D-7E18767D8DA8}" destId="{91BEA749-510A-4600-BAC5-5605B93B5AA5}" srcOrd="0" destOrd="0" presId="urn:microsoft.com/office/officeart/2005/8/layout/venn3"/>
    <dgm:cxn modelId="{77447FAD-1FAE-44F8-BCAB-A6FE79BA33FE}" type="presParOf" srcId="{CC9C9E2C-3565-452A-9C30-FBAF6D364CB1}" destId="{1693E188-36B6-49FC-B1BD-69A94769DF17}" srcOrd="0" destOrd="0" presId="urn:microsoft.com/office/officeart/2005/8/layout/venn3"/>
    <dgm:cxn modelId="{BDFAA04D-E8F5-4D7F-90FB-A0902A026942}" type="presParOf" srcId="{CC9C9E2C-3565-452A-9C30-FBAF6D364CB1}" destId="{84629223-0779-4DBB-9305-A48692817CE9}" srcOrd="1" destOrd="0" presId="urn:microsoft.com/office/officeart/2005/8/layout/venn3"/>
    <dgm:cxn modelId="{6E4DBA77-B288-497E-B723-C58563F52970}" type="presParOf" srcId="{CC9C9E2C-3565-452A-9C30-FBAF6D364CB1}" destId="{91BEA749-510A-4600-BAC5-5605B93B5AA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64B480-CA9D-4179-9B57-1E014C51140B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87CC5C7D-CFF9-4B34-ACC2-25962AE43B12}">
      <dgm:prSet phldrT="[Text]" custT="1"/>
      <dgm:spPr/>
      <dgm:t>
        <a:bodyPr/>
        <a:lstStyle/>
        <a:p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Perancangan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dirty="0"/>
        </a:p>
      </dgm:t>
    </dgm:pt>
    <dgm:pt modelId="{DAEFF8B2-0DE4-4FB5-967B-6AD36DAEDB87}" type="parTrans" cxnId="{EBE07ECF-0CC4-46F4-A0FF-791AA9F87138}">
      <dgm:prSet/>
      <dgm:spPr/>
      <dgm:t>
        <a:bodyPr/>
        <a:lstStyle/>
        <a:p>
          <a:endParaRPr lang="ms-MY" sz="2800"/>
        </a:p>
      </dgm:t>
    </dgm:pt>
    <dgm:pt modelId="{E88B7B84-7282-4B74-A23F-346C916C3721}" type="sibTrans" cxnId="{EBE07ECF-0CC4-46F4-A0FF-791AA9F87138}">
      <dgm:prSet/>
      <dgm:spPr/>
      <dgm:t>
        <a:bodyPr/>
        <a:lstStyle/>
        <a:p>
          <a:endParaRPr lang="ms-MY" sz="2800"/>
        </a:p>
      </dgm:t>
    </dgm:pt>
    <dgm:pt modelId="{455F6F86-47A2-4C83-8242-E9CC31B1F792}">
      <dgm:prSet phldrT="[Text]" custT="1"/>
      <dgm:spPr/>
      <dgm:t>
        <a:bodyPr/>
        <a:lstStyle/>
        <a:p>
          <a:pPr rtl="0"/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Pelaksanaan</a:t>
          </a:r>
          <a:r>
            <a:rPr kumimoji="0" lang="en-US" sz="1100" b="1" i="0" u="none" strike="noStrike" cap="none" normalizeH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dirty="0"/>
        </a:p>
      </dgm:t>
    </dgm:pt>
    <dgm:pt modelId="{A670200A-47D8-4A92-BA47-9C19D19D1726}" type="parTrans" cxnId="{04D6280A-6FFE-4102-821E-7898BBDA6844}">
      <dgm:prSet/>
      <dgm:spPr/>
      <dgm:t>
        <a:bodyPr/>
        <a:lstStyle/>
        <a:p>
          <a:endParaRPr lang="ms-MY" sz="2800"/>
        </a:p>
      </dgm:t>
    </dgm:pt>
    <dgm:pt modelId="{B636A880-FF1C-413A-9797-218660CA06BF}" type="sibTrans" cxnId="{04D6280A-6FFE-4102-821E-7898BBDA6844}">
      <dgm:prSet/>
      <dgm:spPr/>
      <dgm:t>
        <a:bodyPr/>
        <a:lstStyle/>
        <a:p>
          <a:endParaRPr lang="ms-MY" sz="2800"/>
        </a:p>
      </dgm:t>
    </dgm:pt>
    <dgm:pt modelId="{FB0C2B74-0F2F-466F-9937-765B68A3BB27}">
      <dgm:prSet phldrT="[Text]" custT="1"/>
      <dgm:spPr/>
      <dgm:t>
        <a:bodyPr/>
        <a:lstStyle/>
        <a:p>
          <a:pPr rtl="0"/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Penilaian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dirty="0"/>
        </a:p>
      </dgm:t>
    </dgm:pt>
    <dgm:pt modelId="{37C6309A-50B9-4DEB-A4A8-2377118638C4}" type="parTrans" cxnId="{C481332B-26B2-4F5E-9E43-B838D24ABA1B}">
      <dgm:prSet/>
      <dgm:spPr/>
      <dgm:t>
        <a:bodyPr/>
        <a:lstStyle/>
        <a:p>
          <a:endParaRPr lang="ms-MY" sz="2800"/>
        </a:p>
      </dgm:t>
    </dgm:pt>
    <dgm:pt modelId="{CB4E1DF9-7317-40BC-9D79-B8C61EFDD5ED}" type="sibTrans" cxnId="{C481332B-26B2-4F5E-9E43-B838D24ABA1B}">
      <dgm:prSet/>
      <dgm:spPr/>
      <dgm:t>
        <a:bodyPr/>
        <a:lstStyle/>
        <a:p>
          <a:endParaRPr lang="ms-MY" sz="2800"/>
        </a:p>
      </dgm:t>
    </dgm:pt>
    <dgm:pt modelId="{D825F903-50E8-4796-A90F-D9BEFDF805B7}">
      <dgm:prSet phldrT="[Text]" custT="1"/>
      <dgm:spPr/>
      <dgm:t>
        <a:bodyPr/>
        <a:lstStyle/>
        <a:p>
          <a:pPr rtl="0"/>
          <a:r>
            <a:rPr kumimoji="0" lang="en-US" sz="1100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Output &amp;</a:t>
          </a:r>
          <a:r>
            <a:rPr kumimoji="0" lang="en-US" sz="1100" b="1" i="0" u="none" strike="noStrike" cap="none" normalizeH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cap="none" normalizeH="0" dirty="0" err="1" smtClean="0">
              <a:ln/>
              <a:effectLst/>
              <a:latin typeface="Arial" panose="020B0604020202020204" pitchFamily="34" charset="0"/>
            </a:rPr>
            <a:t>Pelaporan</a:t>
          </a:r>
          <a:endParaRPr lang="ms-MY" sz="1100" dirty="0"/>
        </a:p>
      </dgm:t>
    </dgm:pt>
    <dgm:pt modelId="{90E05030-1018-40EA-8652-CF59AD2DEC9E}" type="parTrans" cxnId="{0DF4E2F1-5E1E-4501-9D2D-1A8EB1F3FB21}">
      <dgm:prSet/>
      <dgm:spPr/>
      <dgm:t>
        <a:bodyPr/>
        <a:lstStyle/>
        <a:p>
          <a:endParaRPr lang="ms-MY" sz="2800"/>
        </a:p>
      </dgm:t>
    </dgm:pt>
    <dgm:pt modelId="{380CEB5A-A9E3-49A8-A00F-BD405C41C099}" type="sibTrans" cxnId="{0DF4E2F1-5E1E-4501-9D2D-1A8EB1F3FB21}">
      <dgm:prSet/>
      <dgm:spPr/>
      <dgm:t>
        <a:bodyPr/>
        <a:lstStyle/>
        <a:p>
          <a:endParaRPr lang="ms-MY" sz="2800"/>
        </a:p>
      </dgm:t>
    </dgm:pt>
    <dgm:pt modelId="{B33B95A2-EBD5-469F-8F08-BE3B253D0174}">
      <dgm:prSet phldrT="[Text]" custT="1"/>
      <dgm:spPr/>
      <dgm:t>
        <a:bodyPr/>
        <a:lstStyle/>
        <a:p>
          <a:pPr rtl="0"/>
          <a:r>
            <a:rPr lang="en-US" sz="1100" b="0" dirty="0" err="1" smtClean="0"/>
            <a:t>Penilaian</a:t>
          </a:r>
          <a:r>
            <a:rPr lang="en-US" sz="1100" b="0" dirty="0" smtClean="0"/>
            <a:t> </a:t>
          </a:r>
          <a:r>
            <a:rPr lang="en-US" sz="1100" b="0" dirty="0" err="1" smtClean="0"/>
            <a:t>dan</a:t>
          </a:r>
          <a:r>
            <a:rPr lang="en-US" sz="1100" b="0" dirty="0" smtClean="0"/>
            <a:t> </a:t>
          </a:r>
          <a:r>
            <a:rPr lang="en-US" sz="1100" dirty="0" err="1" smtClean="0"/>
            <a:t>Prestasi</a:t>
          </a:r>
          <a:endParaRPr lang="ms-MY" sz="1100" dirty="0"/>
        </a:p>
      </dgm:t>
    </dgm:pt>
    <dgm:pt modelId="{D83CA620-4757-47DA-A47B-17345D61EEFB}" type="parTrans" cxnId="{F15DFCD2-C4EB-46F2-A5C7-C9B0FF45F4A5}">
      <dgm:prSet/>
      <dgm:spPr/>
      <dgm:t>
        <a:bodyPr/>
        <a:lstStyle/>
        <a:p>
          <a:endParaRPr lang="ms-MY" sz="2800"/>
        </a:p>
      </dgm:t>
    </dgm:pt>
    <dgm:pt modelId="{A4C199D6-607B-4A21-AF84-32AECCC86F31}" type="sibTrans" cxnId="{F15DFCD2-C4EB-46F2-A5C7-C9B0FF45F4A5}">
      <dgm:prSet/>
      <dgm:spPr/>
      <dgm:t>
        <a:bodyPr/>
        <a:lstStyle/>
        <a:p>
          <a:endParaRPr lang="ms-MY" sz="2800"/>
        </a:p>
      </dgm:t>
    </dgm:pt>
    <dgm:pt modelId="{710EBA5E-E008-4130-BB94-4947796E0395}">
      <dgm:prSet custT="1"/>
      <dgm:spPr/>
      <dgm:t>
        <a:bodyPr/>
        <a:lstStyle/>
        <a:p>
          <a:r>
            <a:rPr lang="en-US" sz="1100" smtClean="0"/>
            <a:t>Pelan Pelaksanaan Pengurusan Ruang</a:t>
          </a:r>
          <a:endParaRPr lang="ms-MY" sz="1100" dirty="0"/>
        </a:p>
      </dgm:t>
    </dgm:pt>
    <dgm:pt modelId="{B5C45B23-F14A-4068-83A2-E4DE681C4093}" type="parTrans" cxnId="{BB29471F-D25B-4994-8C43-BBEA756C21F1}">
      <dgm:prSet/>
      <dgm:spPr/>
      <dgm:t>
        <a:bodyPr/>
        <a:lstStyle/>
        <a:p>
          <a:endParaRPr lang="ms-MY" sz="2800"/>
        </a:p>
      </dgm:t>
    </dgm:pt>
    <dgm:pt modelId="{6FD742F2-AC88-4BE4-A2E8-FC5D9BE30980}" type="sibTrans" cxnId="{BB29471F-D25B-4994-8C43-BBEA756C21F1}">
      <dgm:prSet/>
      <dgm:spPr/>
      <dgm:t>
        <a:bodyPr/>
        <a:lstStyle/>
        <a:p>
          <a:endParaRPr lang="ms-MY" sz="2800"/>
        </a:p>
      </dgm:t>
    </dgm:pt>
    <dgm:pt modelId="{38290798-0804-4A51-BF74-1B4F0C6320B0}">
      <dgm:prSet custT="1"/>
      <dgm:spPr/>
      <dgm:t>
        <a:bodyPr/>
        <a:lstStyle/>
        <a:p>
          <a:r>
            <a:rPr lang="en-US" sz="1100" smtClean="0"/>
            <a:t>Polisi Pengurusan Ruang</a:t>
          </a:r>
          <a:endParaRPr lang="ms-MY" sz="1100" dirty="0"/>
        </a:p>
      </dgm:t>
    </dgm:pt>
    <dgm:pt modelId="{CB0AF842-8C0D-46BC-813B-624F7C5FC929}" type="parTrans" cxnId="{CF7A394C-AF10-48DB-85B0-1C85A43106A0}">
      <dgm:prSet/>
      <dgm:spPr/>
      <dgm:t>
        <a:bodyPr/>
        <a:lstStyle/>
        <a:p>
          <a:endParaRPr lang="ms-MY" sz="2800"/>
        </a:p>
      </dgm:t>
    </dgm:pt>
    <dgm:pt modelId="{747A82A5-C893-43C3-9B56-706E0276740B}" type="sibTrans" cxnId="{CF7A394C-AF10-48DB-85B0-1C85A43106A0}">
      <dgm:prSet/>
      <dgm:spPr/>
      <dgm:t>
        <a:bodyPr/>
        <a:lstStyle/>
        <a:p>
          <a:endParaRPr lang="ms-MY" sz="2800"/>
        </a:p>
      </dgm:t>
    </dgm:pt>
    <dgm:pt modelId="{F5D16363-D2A5-4000-97E9-4A889BBB2F74}">
      <dgm:prSet custT="1"/>
      <dgm:spPr/>
      <dgm:t>
        <a:bodyPr/>
        <a:lstStyle/>
        <a:p>
          <a:r>
            <a:rPr lang="en-US" sz="1100" i="1" smtClean="0"/>
            <a:t>Technical Library – Lukisan Terbina, Ringkasan Projek Dll.</a:t>
          </a:r>
          <a:endParaRPr lang="ms-MY" sz="1100" dirty="0"/>
        </a:p>
      </dgm:t>
    </dgm:pt>
    <dgm:pt modelId="{033B57FD-519E-41B7-889E-C835F2252419}" type="parTrans" cxnId="{6D239642-23C4-40A1-B164-EBCE33D7B69A}">
      <dgm:prSet/>
      <dgm:spPr/>
      <dgm:t>
        <a:bodyPr/>
        <a:lstStyle/>
        <a:p>
          <a:endParaRPr lang="ms-MY" sz="2800"/>
        </a:p>
      </dgm:t>
    </dgm:pt>
    <dgm:pt modelId="{18941D6E-6AE8-423F-B824-C4C367FB3E79}" type="sibTrans" cxnId="{6D239642-23C4-40A1-B164-EBCE33D7B69A}">
      <dgm:prSet/>
      <dgm:spPr/>
      <dgm:t>
        <a:bodyPr/>
        <a:lstStyle/>
        <a:p>
          <a:endParaRPr lang="ms-MY" sz="2800"/>
        </a:p>
      </dgm:t>
    </dgm:pt>
    <dgm:pt modelId="{44A55CBD-AF47-412E-B0D1-2062C8B74D5B}">
      <dgm:prSet custT="1"/>
      <dgm:spPr/>
      <dgm:t>
        <a:bodyPr/>
        <a:lstStyle/>
        <a:p>
          <a:pPr rtl="0"/>
          <a:r>
            <a:rPr kumimoji="0" lang="en-US" sz="1100" b="0" i="0" u="none" strike="noStrike" cap="none" normalizeH="0" baseline="0" dirty="0" err="1" smtClean="0">
              <a:ln/>
              <a:effectLst/>
            </a:rPr>
            <a:t>Makumat</a:t>
          </a:r>
          <a:r>
            <a:rPr kumimoji="0" lang="en-US" sz="1100" b="0" i="0" u="none" strike="noStrike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cap="none" normalizeH="0" baseline="0" dirty="0" err="1" smtClean="0">
              <a:ln/>
              <a:effectLst/>
            </a:rPr>
            <a:t>Inventori</a:t>
          </a:r>
          <a:r>
            <a:rPr kumimoji="0" lang="en-US" sz="1100" b="0" i="0" u="none" strike="noStrike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cap="none" normalizeH="0" baseline="0" dirty="0" err="1" smtClean="0">
              <a:ln/>
              <a:effectLst/>
            </a:rPr>
            <a:t>Ruang</a:t>
          </a:r>
          <a:r>
            <a:rPr kumimoji="0" lang="en-US" sz="1100" b="0" i="0" u="none" strike="noStrike" cap="none" normalizeH="0" baseline="0" dirty="0" smtClean="0">
              <a:ln/>
              <a:effectLst/>
            </a:rPr>
            <a:t> &amp; </a:t>
          </a:r>
          <a:r>
            <a:rPr kumimoji="0" lang="en-US" sz="1100" b="0" i="0" u="none" strike="noStrike" cap="none" normalizeH="0" baseline="0" dirty="0" err="1" smtClean="0">
              <a:ln/>
              <a:effectLst/>
            </a:rPr>
            <a:t>Penghuni</a:t>
          </a:r>
          <a:r>
            <a:rPr kumimoji="0" lang="en-US" sz="1100" b="0" i="0" u="none" strike="noStrike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cap="none" normalizeH="0" baseline="0" dirty="0" err="1" smtClean="0">
              <a:ln/>
              <a:effectLst/>
            </a:rPr>
            <a:t>dan</a:t>
          </a:r>
          <a:r>
            <a:rPr kumimoji="0" lang="en-US" sz="1100" b="0" i="0" u="none" strike="noStrike" cap="none" normalizeH="0" baseline="0" dirty="0" smtClean="0">
              <a:ln/>
              <a:effectLst/>
            </a:rPr>
            <a:t> yang </a:t>
          </a:r>
          <a:r>
            <a:rPr kumimoji="0" lang="en-US" sz="1100" b="0" i="0" u="none" strike="noStrike" cap="none" normalizeH="0" baseline="0" dirty="0" err="1" smtClean="0">
              <a:ln/>
              <a:effectLst/>
            </a:rPr>
            <a:t>berkaitan</a:t>
          </a:r>
          <a:endParaRPr lang="ms-MY" sz="1100" dirty="0"/>
        </a:p>
      </dgm:t>
    </dgm:pt>
    <dgm:pt modelId="{B447D4F8-AD27-417C-8F6D-2EFD04596621}" type="parTrans" cxnId="{F54DCBF2-3A3E-48C5-89C0-F49F91C428C4}">
      <dgm:prSet/>
      <dgm:spPr/>
      <dgm:t>
        <a:bodyPr/>
        <a:lstStyle/>
        <a:p>
          <a:endParaRPr lang="ms-MY" sz="2800"/>
        </a:p>
      </dgm:t>
    </dgm:pt>
    <dgm:pt modelId="{84C427EA-0CA0-4C03-840B-1CF5E5AF7462}" type="sibTrans" cxnId="{F54DCBF2-3A3E-48C5-89C0-F49F91C428C4}">
      <dgm:prSet/>
      <dgm:spPr/>
      <dgm:t>
        <a:bodyPr/>
        <a:lstStyle/>
        <a:p>
          <a:endParaRPr lang="ms-MY" sz="2800"/>
        </a:p>
      </dgm:t>
    </dgm:pt>
    <dgm:pt modelId="{4661AC70-C840-4F80-B93F-78ECA65C490D}">
      <dgm:prSet phldrT="[Text]" custT="1"/>
      <dgm:spPr/>
      <dgm:t>
        <a:bodyPr/>
        <a:lstStyle/>
        <a:p>
          <a:pPr rtl="0"/>
          <a:r>
            <a:rPr lang="en-MY" sz="1100" dirty="0" err="1" smtClean="0"/>
            <a:t>Pemeriksaan</a:t>
          </a:r>
          <a:r>
            <a:rPr lang="en-MY" sz="1100" dirty="0" smtClean="0"/>
            <a:t>/ Audit </a:t>
          </a:r>
          <a:r>
            <a:rPr lang="en-MY" sz="1100" dirty="0" err="1" smtClean="0"/>
            <a:t>Ruang</a:t>
          </a:r>
          <a:endParaRPr lang="ms-MY" sz="1100" dirty="0"/>
        </a:p>
      </dgm:t>
    </dgm:pt>
    <dgm:pt modelId="{B17498F5-C282-42AA-B111-644665900FC3}" type="parTrans" cxnId="{0AF18858-94A5-43FB-AF46-63B57D56AC83}">
      <dgm:prSet/>
      <dgm:spPr/>
      <dgm:t>
        <a:bodyPr/>
        <a:lstStyle/>
        <a:p>
          <a:endParaRPr lang="ms-MY" sz="2800"/>
        </a:p>
      </dgm:t>
    </dgm:pt>
    <dgm:pt modelId="{2BA221BA-EA04-4037-8307-149A270BEE1F}" type="sibTrans" cxnId="{0AF18858-94A5-43FB-AF46-63B57D56AC83}">
      <dgm:prSet/>
      <dgm:spPr/>
      <dgm:t>
        <a:bodyPr/>
        <a:lstStyle/>
        <a:p>
          <a:endParaRPr lang="ms-MY" sz="2800"/>
        </a:p>
      </dgm:t>
    </dgm:pt>
    <dgm:pt modelId="{76170BD3-566D-438C-9687-415144349E90}">
      <dgm:prSet phldrT="[Text]" custT="1"/>
      <dgm:spPr/>
      <dgm:t>
        <a:bodyPr/>
        <a:lstStyle/>
        <a:p>
          <a:pPr rtl="0"/>
          <a:r>
            <a:rPr lang="en-US" sz="1100" smtClean="0"/>
            <a:t>Pengambilan Balik/ Agihan Semula Ruang</a:t>
          </a:r>
          <a:endParaRPr lang="ms-MY" sz="1100" dirty="0"/>
        </a:p>
      </dgm:t>
    </dgm:pt>
    <dgm:pt modelId="{42E9C77C-2964-406E-B5E7-5F5DB1B7A15F}" type="parTrans" cxnId="{1487D45F-15CF-4DA4-88C9-4EE6CF0F89AF}">
      <dgm:prSet/>
      <dgm:spPr/>
      <dgm:t>
        <a:bodyPr/>
        <a:lstStyle/>
        <a:p>
          <a:endParaRPr lang="ms-MY" sz="2800"/>
        </a:p>
      </dgm:t>
    </dgm:pt>
    <dgm:pt modelId="{ABA60C24-25C1-4413-97C0-FA97737B2B3F}" type="sibTrans" cxnId="{1487D45F-15CF-4DA4-88C9-4EE6CF0F89AF}">
      <dgm:prSet/>
      <dgm:spPr/>
      <dgm:t>
        <a:bodyPr/>
        <a:lstStyle/>
        <a:p>
          <a:endParaRPr lang="ms-MY" sz="2800"/>
        </a:p>
      </dgm:t>
    </dgm:pt>
    <dgm:pt modelId="{A54762ED-10BC-4390-9392-DB0712A22570}">
      <dgm:prSet phldrT="[Text]" custT="1"/>
      <dgm:spPr/>
      <dgm:t>
        <a:bodyPr/>
        <a:lstStyle/>
        <a:p>
          <a:r>
            <a:rPr lang="en-US" sz="1100" dirty="0" err="1" smtClean="0"/>
            <a:t>Penggunaan</a:t>
          </a:r>
          <a:r>
            <a:rPr lang="en-US" sz="1100" dirty="0" smtClean="0"/>
            <a:t> </a:t>
          </a:r>
          <a:r>
            <a:rPr lang="en-US" sz="1100" dirty="0" err="1" smtClean="0"/>
            <a:t>Ruang</a:t>
          </a:r>
          <a:r>
            <a:rPr lang="en-US" sz="1100" dirty="0" smtClean="0"/>
            <a:t> / </a:t>
          </a:r>
          <a:r>
            <a:rPr lang="en-US" sz="1100" dirty="0" err="1" smtClean="0"/>
            <a:t>Keperluan</a:t>
          </a:r>
          <a:r>
            <a:rPr lang="en-US" sz="1100" dirty="0" smtClean="0"/>
            <a:t> </a:t>
          </a:r>
          <a:r>
            <a:rPr lang="en-US" sz="1100" dirty="0" err="1" smtClean="0"/>
            <a:t>Ruang</a:t>
          </a:r>
          <a:endParaRPr lang="ms-MY" sz="1100" dirty="0"/>
        </a:p>
      </dgm:t>
    </dgm:pt>
    <dgm:pt modelId="{92A98514-42E6-453D-AB32-DFDC79C3F09A}" type="parTrans" cxnId="{5499FC79-B9FA-4158-949A-AC165CA9639C}">
      <dgm:prSet/>
      <dgm:spPr/>
      <dgm:t>
        <a:bodyPr/>
        <a:lstStyle/>
        <a:p>
          <a:endParaRPr lang="ms-MY" sz="2800"/>
        </a:p>
      </dgm:t>
    </dgm:pt>
    <dgm:pt modelId="{D8CEA699-2588-4BDB-83BC-AE6B08547974}" type="sibTrans" cxnId="{5499FC79-B9FA-4158-949A-AC165CA9639C}">
      <dgm:prSet/>
      <dgm:spPr/>
      <dgm:t>
        <a:bodyPr/>
        <a:lstStyle/>
        <a:p>
          <a:endParaRPr lang="ms-MY" sz="2800"/>
        </a:p>
      </dgm:t>
    </dgm:pt>
    <dgm:pt modelId="{8FF5A4D4-AAE8-4202-9F43-A2478040685A}">
      <dgm:prSet phldrT="[Text]" custT="1"/>
      <dgm:spPr/>
      <dgm:t>
        <a:bodyPr/>
        <a:lstStyle/>
        <a:p>
          <a:pPr rtl="0"/>
          <a:r>
            <a:rPr lang="en-MY" sz="1100" dirty="0" err="1" smtClean="0"/>
            <a:t>Pemantauan</a:t>
          </a:r>
          <a:endParaRPr lang="ms-MY" sz="1100" dirty="0"/>
        </a:p>
      </dgm:t>
    </dgm:pt>
    <dgm:pt modelId="{C912C74A-4EFB-4990-A33D-B8BB54089AF0}" type="parTrans" cxnId="{48AD3F43-D64E-415A-8BFE-0A47278C0575}">
      <dgm:prSet/>
      <dgm:spPr/>
      <dgm:t>
        <a:bodyPr/>
        <a:lstStyle/>
        <a:p>
          <a:endParaRPr lang="ms-MY"/>
        </a:p>
      </dgm:t>
    </dgm:pt>
    <dgm:pt modelId="{E22AF267-1B18-4E55-87FB-121D81659449}" type="sibTrans" cxnId="{48AD3F43-D64E-415A-8BFE-0A47278C0575}">
      <dgm:prSet/>
      <dgm:spPr/>
      <dgm:t>
        <a:bodyPr/>
        <a:lstStyle/>
        <a:p>
          <a:endParaRPr lang="ms-MY"/>
        </a:p>
      </dgm:t>
    </dgm:pt>
    <dgm:pt modelId="{4DB65D97-214E-4035-9094-74194B4202EE}">
      <dgm:prSet custT="1"/>
      <dgm:spPr/>
      <dgm:t>
        <a:bodyPr/>
        <a:lstStyle/>
        <a:p>
          <a:pPr rtl="0"/>
          <a:r>
            <a:rPr lang="en-MY" sz="1100" dirty="0" err="1" smtClean="0"/>
            <a:t>Permintaan</a:t>
          </a:r>
          <a:r>
            <a:rPr lang="en-MY" sz="1100" dirty="0" smtClean="0"/>
            <a:t> / </a:t>
          </a:r>
          <a:r>
            <a:rPr lang="en-MY" sz="1100" dirty="0" err="1" smtClean="0"/>
            <a:t>Susunan</a:t>
          </a:r>
          <a:r>
            <a:rPr lang="en-MY" sz="1100" dirty="0" smtClean="0"/>
            <a:t> / </a:t>
          </a:r>
          <a:r>
            <a:rPr lang="en-MY" sz="1100" dirty="0" err="1" smtClean="0"/>
            <a:t>Agihan</a:t>
          </a:r>
          <a:r>
            <a:rPr lang="en-MY" sz="1100" dirty="0" smtClean="0"/>
            <a:t> &amp; </a:t>
          </a:r>
          <a:r>
            <a:rPr lang="en-MY" sz="1100" dirty="0" err="1" smtClean="0"/>
            <a:t>Pengambilan</a:t>
          </a:r>
          <a:r>
            <a:rPr lang="en-MY" sz="1100" dirty="0" smtClean="0"/>
            <a:t> </a:t>
          </a:r>
          <a:r>
            <a:rPr lang="en-MY" sz="1100" dirty="0" err="1" smtClean="0"/>
            <a:t>Semula</a:t>
          </a:r>
          <a:r>
            <a:rPr lang="en-MY" sz="1100" dirty="0" smtClean="0"/>
            <a:t> </a:t>
          </a:r>
          <a:r>
            <a:rPr lang="en-MY" sz="1100" dirty="0" err="1" smtClean="0"/>
            <a:t>Ruang</a:t>
          </a:r>
          <a:endParaRPr lang="ms-MY" sz="1100" dirty="0"/>
        </a:p>
      </dgm:t>
    </dgm:pt>
    <dgm:pt modelId="{06D0460C-4939-4581-BC51-CAD3A9FE4A79}" type="parTrans" cxnId="{E50CAA85-B11E-494A-96B7-786E992D27BE}">
      <dgm:prSet/>
      <dgm:spPr/>
      <dgm:t>
        <a:bodyPr/>
        <a:lstStyle/>
        <a:p>
          <a:endParaRPr lang="ms-MY"/>
        </a:p>
      </dgm:t>
    </dgm:pt>
    <dgm:pt modelId="{6365937C-9B7C-433F-A125-3818F2405AE2}" type="sibTrans" cxnId="{E50CAA85-B11E-494A-96B7-786E992D27BE}">
      <dgm:prSet/>
      <dgm:spPr/>
      <dgm:t>
        <a:bodyPr/>
        <a:lstStyle/>
        <a:p>
          <a:endParaRPr lang="ms-MY"/>
        </a:p>
      </dgm:t>
    </dgm:pt>
    <dgm:pt modelId="{55EF347F-02DD-4D79-BCE3-F5003E041949}">
      <dgm:prSet custT="1"/>
      <dgm:spPr/>
      <dgm:t>
        <a:bodyPr/>
        <a:lstStyle/>
        <a:p>
          <a:pPr rtl="0"/>
          <a:r>
            <a:rPr lang="en-MY" sz="1100" dirty="0" err="1" smtClean="0"/>
            <a:t>Perancangan</a:t>
          </a:r>
          <a:r>
            <a:rPr lang="en-MY" sz="1100" dirty="0" smtClean="0"/>
            <a:t> </a:t>
          </a:r>
          <a:r>
            <a:rPr lang="en-MY" sz="1100" dirty="0" err="1" smtClean="0"/>
            <a:t>Penggunaan</a:t>
          </a:r>
          <a:r>
            <a:rPr lang="en-MY" sz="1100" dirty="0" smtClean="0"/>
            <a:t> </a:t>
          </a:r>
          <a:r>
            <a:rPr lang="en-MY" sz="1100" dirty="0" err="1" smtClean="0"/>
            <a:t>Ruang</a:t>
          </a:r>
          <a:r>
            <a:rPr lang="en-MY" sz="1100" dirty="0" smtClean="0"/>
            <a:t>/ </a:t>
          </a:r>
          <a:r>
            <a:rPr lang="en-MY" sz="1100" dirty="0" err="1" smtClean="0"/>
            <a:t>Jadual</a:t>
          </a:r>
          <a:endParaRPr lang="ms-MY" sz="1100" dirty="0"/>
        </a:p>
      </dgm:t>
    </dgm:pt>
    <dgm:pt modelId="{54982BFE-0656-45E9-A3D1-5B13ADB3E10A}" type="parTrans" cxnId="{7336341E-4E86-443A-80D0-75BC082330F2}">
      <dgm:prSet/>
      <dgm:spPr/>
      <dgm:t>
        <a:bodyPr/>
        <a:lstStyle/>
        <a:p>
          <a:endParaRPr lang="ms-MY"/>
        </a:p>
      </dgm:t>
    </dgm:pt>
    <dgm:pt modelId="{EB39B3B0-010D-4CBB-9855-71C6E7440DCE}" type="sibTrans" cxnId="{7336341E-4E86-443A-80D0-75BC082330F2}">
      <dgm:prSet/>
      <dgm:spPr/>
      <dgm:t>
        <a:bodyPr/>
        <a:lstStyle/>
        <a:p>
          <a:endParaRPr lang="ms-MY"/>
        </a:p>
      </dgm:t>
    </dgm:pt>
    <dgm:pt modelId="{4574A083-2A55-4097-A032-3B478E5D7032}">
      <dgm:prSet phldrT="[Text]" custT="1"/>
      <dgm:spPr/>
      <dgm:t>
        <a:bodyPr/>
        <a:lstStyle/>
        <a:p>
          <a:r>
            <a:rPr lang="en-MY" sz="1100" dirty="0" err="1" smtClean="0"/>
            <a:t>Memberi</a:t>
          </a:r>
          <a:r>
            <a:rPr lang="en-MY" sz="1100" dirty="0" smtClean="0"/>
            <a:t> input </a:t>
          </a:r>
          <a:r>
            <a:rPr lang="en-MY" sz="1100" dirty="0" err="1" smtClean="0"/>
            <a:t>kepada</a:t>
          </a:r>
          <a:r>
            <a:rPr lang="en-MY" sz="1100" dirty="0" smtClean="0"/>
            <a:t> </a:t>
          </a:r>
          <a:r>
            <a:rPr lang="en-MY" sz="1100" dirty="0" err="1" smtClean="0"/>
            <a:t>penambahbaikan</a:t>
          </a:r>
          <a:r>
            <a:rPr lang="en-MY" sz="1100" dirty="0" smtClean="0"/>
            <a:t> </a:t>
          </a:r>
          <a:r>
            <a:rPr lang="en-MY" sz="1100" dirty="0" err="1" smtClean="0"/>
            <a:t>polisi</a:t>
          </a:r>
          <a:r>
            <a:rPr lang="en-MY" sz="1100" dirty="0" smtClean="0"/>
            <a:t> </a:t>
          </a:r>
          <a:r>
            <a:rPr lang="en-MY" sz="1100" dirty="0" err="1" smtClean="0"/>
            <a:t>dalaman</a:t>
          </a:r>
          <a:r>
            <a:rPr lang="en-MY" sz="1100" dirty="0" smtClean="0"/>
            <a:t> </a:t>
          </a:r>
          <a:r>
            <a:rPr lang="en-MY" sz="1100" dirty="0" err="1" smtClean="0"/>
            <a:t>dan</a:t>
          </a:r>
          <a:r>
            <a:rPr lang="en-MY" sz="1100" dirty="0" smtClean="0"/>
            <a:t> lain-lain.</a:t>
          </a:r>
          <a:endParaRPr lang="ms-MY" sz="1100" dirty="0"/>
        </a:p>
      </dgm:t>
    </dgm:pt>
    <dgm:pt modelId="{05554C61-F6FB-40CD-8BAF-A399C3A1834F}" type="parTrans" cxnId="{A7650BE1-C4EE-46FA-9E95-5A112220FA56}">
      <dgm:prSet/>
      <dgm:spPr/>
      <dgm:t>
        <a:bodyPr/>
        <a:lstStyle/>
        <a:p>
          <a:endParaRPr lang="ms-MY"/>
        </a:p>
      </dgm:t>
    </dgm:pt>
    <dgm:pt modelId="{053ADC24-AB27-4B47-952E-5F745F8F071E}" type="sibTrans" cxnId="{A7650BE1-C4EE-46FA-9E95-5A112220FA56}">
      <dgm:prSet/>
      <dgm:spPr/>
      <dgm:t>
        <a:bodyPr/>
        <a:lstStyle/>
        <a:p>
          <a:endParaRPr lang="ms-MY"/>
        </a:p>
      </dgm:t>
    </dgm:pt>
    <dgm:pt modelId="{3286A6D2-47FB-40B0-AFE8-632928DCE7CF}" type="pres">
      <dgm:prSet presAssocID="{2564B480-CA9D-4179-9B57-1E014C511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B4534A47-420C-4E82-AD7E-1813B1A2FE84}" type="pres">
      <dgm:prSet presAssocID="{87CC5C7D-CFF9-4B34-ACC2-25962AE43B12}" presName="parentLin" presStyleCnt="0"/>
      <dgm:spPr/>
      <dgm:t>
        <a:bodyPr/>
        <a:lstStyle/>
        <a:p>
          <a:endParaRPr lang="ms-MY"/>
        </a:p>
      </dgm:t>
    </dgm:pt>
    <dgm:pt modelId="{43F23C54-D80D-4775-8936-7C0150E49A8C}" type="pres">
      <dgm:prSet presAssocID="{87CC5C7D-CFF9-4B34-ACC2-25962AE43B12}" presName="parentLeftMargin" presStyleLbl="node1" presStyleIdx="0" presStyleCnt="4"/>
      <dgm:spPr/>
      <dgm:t>
        <a:bodyPr/>
        <a:lstStyle/>
        <a:p>
          <a:endParaRPr lang="ms-MY"/>
        </a:p>
      </dgm:t>
    </dgm:pt>
    <dgm:pt modelId="{27DBF137-5040-4563-B834-C18E6477FC19}" type="pres">
      <dgm:prSet presAssocID="{87CC5C7D-CFF9-4B34-ACC2-25962AE43B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9B286D5-0CFD-4690-ABF1-215AD63BA12D}" type="pres">
      <dgm:prSet presAssocID="{87CC5C7D-CFF9-4B34-ACC2-25962AE43B12}" presName="negativeSpace" presStyleCnt="0"/>
      <dgm:spPr/>
      <dgm:t>
        <a:bodyPr/>
        <a:lstStyle/>
        <a:p>
          <a:endParaRPr lang="ms-MY"/>
        </a:p>
      </dgm:t>
    </dgm:pt>
    <dgm:pt modelId="{9795F9F9-CDA5-403E-816C-A7342F5BBFDD}" type="pres">
      <dgm:prSet presAssocID="{87CC5C7D-CFF9-4B34-ACC2-25962AE43B1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CABB056-F8EA-4895-BA90-754692C7D97C}" type="pres">
      <dgm:prSet presAssocID="{E88B7B84-7282-4B74-A23F-346C916C3721}" presName="spaceBetweenRectangles" presStyleCnt="0"/>
      <dgm:spPr/>
      <dgm:t>
        <a:bodyPr/>
        <a:lstStyle/>
        <a:p>
          <a:endParaRPr lang="ms-MY"/>
        </a:p>
      </dgm:t>
    </dgm:pt>
    <dgm:pt modelId="{31C8DB88-2EB7-4271-8865-4BD669B0BCDC}" type="pres">
      <dgm:prSet presAssocID="{455F6F86-47A2-4C83-8242-E9CC31B1F792}" presName="parentLin" presStyleCnt="0"/>
      <dgm:spPr/>
      <dgm:t>
        <a:bodyPr/>
        <a:lstStyle/>
        <a:p>
          <a:endParaRPr lang="ms-MY"/>
        </a:p>
      </dgm:t>
    </dgm:pt>
    <dgm:pt modelId="{66AEBD93-4860-469F-A716-0368742CD5B9}" type="pres">
      <dgm:prSet presAssocID="{455F6F86-47A2-4C83-8242-E9CC31B1F792}" presName="parentLeftMargin" presStyleLbl="node1" presStyleIdx="0" presStyleCnt="4"/>
      <dgm:spPr/>
      <dgm:t>
        <a:bodyPr/>
        <a:lstStyle/>
        <a:p>
          <a:endParaRPr lang="ms-MY"/>
        </a:p>
      </dgm:t>
    </dgm:pt>
    <dgm:pt modelId="{58349FFE-BD37-463F-8674-BC2FF88DFC10}" type="pres">
      <dgm:prSet presAssocID="{455F6F86-47A2-4C83-8242-E9CC31B1F7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FAB1CDB-425A-48D4-8795-64D252F22B9E}" type="pres">
      <dgm:prSet presAssocID="{455F6F86-47A2-4C83-8242-E9CC31B1F792}" presName="negativeSpace" presStyleCnt="0"/>
      <dgm:spPr/>
      <dgm:t>
        <a:bodyPr/>
        <a:lstStyle/>
        <a:p>
          <a:endParaRPr lang="ms-MY"/>
        </a:p>
      </dgm:t>
    </dgm:pt>
    <dgm:pt modelId="{A7F2DACA-EF24-4CC3-ACF8-952C9C839741}" type="pres">
      <dgm:prSet presAssocID="{455F6F86-47A2-4C83-8242-E9CC31B1F7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699F27E-8F03-4CF3-87DF-35023080A350}" type="pres">
      <dgm:prSet presAssocID="{B636A880-FF1C-413A-9797-218660CA06BF}" presName="spaceBetweenRectangles" presStyleCnt="0"/>
      <dgm:spPr/>
      <dgm:t>
        <a:bodyPr/>
        <a:lstStyle/>
        <a:p>
          <a:endParaRPr lang="ms-MY"/>
        </a:p>
      </dgm:t>
    </dgm:pt>
    <dgm:pt modelId="{BD89B981-D7B1-4BD7-8642-18F2EA9146F3}" type="pres">
      <dgm:prSet presAssocID="{FB0C2B74-0F2F-466F-9937-765B68A3BB27}" presName="parentLin" presStyleCnt="0"/>
      <dgm:spPr/>
      <dgm:t>
        <a:bodyPr/>
        <a:lstStyle/>
        <a:p>
          <a:endParaRPr lang="ms-MY"/>
        </a:p>
      </dgm:t>
    </dgm:pt>
    <dgm:pt modelId="{D390091E-261E-4686-A959-D5E33FAC6E0D}" type="pres">
      <dgm:prSet presAssocID="{FB0C2B74-0F2F-466F-9937-765B68A3BB27}" presName="parentLeftMargin" presStyleLbl="node1" presStyleIdx="1" presStyleCnt="4"/>
      <dgm:spPr/>
      <dgm:t>
        <a:bodyPr/>
        <a:lstStyle/>
        <a:p>
          <a:endParaRPr lang="ms-MY"/>
        </a:p>
      </dgm:t>
    </dgm:pt>
    <dgm:pt modelId="{04548F57-E202-414A-AAA2-815551E87936}" type="pres">
      <dgm:prSet presAssocID="{FB0C2B74-0F2F-466F-9937-765B68A3BB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14E81F6-FD62-4693-B0CE-B2DB1BB54488}" type="pres">
      <dgm:prSet presAssocID="{FB0C2B74-0F2F-466F-9937-765B68A3BB27}" presName="negativeSpace" presStyleCnt="0"/>
      <dgm:spPr/>
      <dgm:t>
        <a:bodyPr/>
        <a:lstStyle/>
        <a:p>
          <a:endParaRPr lang="ms-MY"/>
        </a:p>
      </dgm:t>
    </dgm:pt>
    <dgm:pt modelId="{91721510-EACC-497F-B60F-F7DE4C1A4A05}" type="pres">
      <dgm:prSet presAssocID="{FB0C2B74-0F2F-466F-9937-765B68A3BB2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9CCF295-E697-4EBC-84F0-8AD8F7CD0ABF}" type="pres">
      <dgm:prSet presAssocID="{CB4E1DF9-7317-40BC-9D79-B8C61EFDD5ED}" presName="spaceBetweenRectangles" presStyleCnt="0"/>
      <dgm:spPr/>
      <dgm:t>
        <a:bodyPr/>
        <a:lstStyle/>
        <a:p>
          <a:endParaRPr lang="ms-MY"/>
        </a:p>
      </dgm:t>
    </dgm:pt>
    <dgm:pt modelId="{536C613D-187E-42C7-BA30-EDB5E1EAFE24}" type="pres">
      <dgm:prSet presAssocID="{D825F903-50E8-4796-A90F-D9BEFDF805B7}" presName="parentLin" presStyleCnt="0"/>
      <dgm:spPr/>
      <dgm:t>
        <a:bodyPr/>
        <a:lstStyle/>
        <a:p>
          <a:endParaRPr lang="ms-MY"/>
        </a:p>
      </dgm:t>
    </dgm:pt>
    <dgm:pt modelId="{82B87CCE-DCF1-47AD-AFFF-EC129E66ECBF}" type="pres">
      <dgm:prSet presAssocID="{D825F903-50E8-4796-A90F-D9BEFDF805B7}" presName="parentLeftMargin" presStyleLbl="node1" presStyleIdx="2" presStyleCnt="4"/>
      <dgm:spPr/>
      <dgm:t>
        <a:bodyPr/>
        <a:lstStyle/>
        <a:p>
          <a:endParaRPr lang="ms-MY"/>
        </a:p>
      </dgm:t>
    </dgm:pt>
    <dgm:pt modelId="{BF4F0EEF-D0D4-4336-A447-3C3EE420F0C1}" type="pres">
      <dgm:prSet presAssocID="{D825F903-50E8-4796-A90F-D9BEFDF805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AB27252-D4C5-432E-B94C-7C21D1E1BAC0}" type="pres">
      <dgm:prSet presAssocID="{D825F903-50E8-4796-A90F-D9BEFDF805B7}" presName="negativeSpace" presStyleCnt="0"/>
      <dgm:spPr/>
      <dgm:t>
        <a:bodyPr/>
        <a:lstStyle/>
        <a:p>
          <a:endParaRPr lang="ms-MY"/>
        </a:p>
      </dgm:t>
    </dgm:pt>
    <dgm:pt modelId="{F1347A75-D14D-411B-BC05-BFEFFD2E53A7}" type="pres">
      <dgm:prSet presAssocID="{D825F903-50E8-4796-A90F-D9BEFDF805B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04A0002F-38D5-4C4E-A95C-1936C7633FC8}" type="presOf" srcId="{D825F903-50E8-4796-A90F-D9BEFDF805B7}" destId="{82B87CCE-DCF1-47AD-AFFF-EC129E66ECBF}" srcOrd="0" destOrd="0" presId="urn:microsoft.com/office/officeart/2005/8/layout/list1"/>
    <dgm:cxn modelId="{0DF4E2F1-5E1E-4501-9D2D-1A8EB1F3FB21}" srcId="{2564B480-CA9D-4179-9B57-1E014C51140B}" destId="{D825F903-50E8-4796-A90F-D9BEFDF805B7}" srcOrd="3" destOrd="0" parTransId="{90E05030-1018-40EA-8652-CF59AD2DEC9E}" sibTransId="{380CEB5A-A9E3-49A8-A00F-BD405C41C099}"/>
    <dgm:cxn modelId="{87B2CAF4-9206-4498-98BD-4F5C96EF502B}" type="presOf" srcId="{FB0C2B74-0F2F-466F-9937-765B68A3BB27}" destId="{04548F57-E202-414A-AAA2-815551E87936}" srcOrd="1" destOrd="0" presId="urn:microsoft.com/office/officeart/2005/8/layout/list1"/>
    <dgm:cxn modelId="{0DE6494A-0531-4008-BE09-98B2AC102D2F}" type="presOf" srcId="{76170BD3-566D-438C-9687-415144349E90}" destId="{F1347A75-D14D-411B-BC05-BFEFFD2E53A7}" srcOrd="0" destOrd="1" presId="urn:microsoft.com/office/officeart/2005/8/layout/list1"/>
    <dgm:cxn modelId="{7336341E-4E86-443A-80D0-75BC082330F2}" srcId="{455F6F86-47A2-4C83-8242-E9CC31B1F792}" destId="{55EF347F-02DD-4D79-BCE3-F5003E041949}" srcOrd="2" destOrd="0" parTransId="{54982BFE-0656-45E9-A3D1-5B13ADB3E10A}" sibTransId="{EB39B3B0-010D-4CBB-9855-71C6E7440DCE}"/>
    <dgm:cxn modelId="{0AF18858-94A5-43FB-AF46-63B57D56AC83}" srcId="{FB0C2B74-0F2F-466F-9937-765B68A3BB27}" destId="{4661AC70-C840-4F80-B93F-78ECA65C490D}" srcOrd="0" destOrd="0" parTransId="{B17498F5-C282-42AA-B111-644665900FC3}" sibTransId="{2BA221BA-EA04-4037-8307-149A270BEE1F}"/>
    <dgm:cxn modelId="{F54DCBF2-3A3E-48C5-89C0-F49F91C428C4}" srcId="{455F6F86-47A2-4C83-8242-E9CC31B1F792}" destId="{44A55CBD-AF47-412E-B0D1-2062C8B74D5B}" srcOrd="0" destOrd="0" parTransId="{B447D4F8-AD27-417C-8F6D-2EFD04596621}" sibTransId="{84C427EA-0CA0-4C03-840B-1CF5E5AF7462}"/>
    <dgm:cxn modelId="{7B4C1C5A-D240-48B1-91C3-F696CCF2A8BD}" type="presOf" srcId="{55EF347F-02DD-4D79-BCE3-F5003E041949}" destId="{A7F2DACA-EF24-4CC3-ACF8-952C9C839741}" srcOrd="0" destOrd="2" presId="urn:microsoft.com/office/officeart/2005/8/layout/list1"/>
    <dgm:cxn modelId="{61248BD0-E5B6-4900-84F9-7C5D6E82260D}" type="presOf" srcId="{38290798-0804-4A51-BF74-1B4F0C6320B0}" destId="{9795F9F9-CDA5-403E-816C-A7342F5BBFDD}" srcOrd="0" destOrd="1" presId="urn:microsoft.com/office/officeart/2005/8/layout/list1"/>
    <dgm:cxn modelId="{5499FC79-B9FA-4158-949A-AC165CA9639C}" srcId="{D825F903-50E8-4796-A90F-D9BEFDF805B7}" destId="{A54762ED-10BC-4390-9392-DB0712A22570}" srcOrd="2" destOrd="0" parTransId="{92A98514-42E6-453D-AB32-DFDC79C3F09A}" sibTransId="{D8CEA699-2588-4BDB-83BC-AE6B08547974}"/>
    <dgm:cxn modelId="{A7650BE1-C4EE-46FA-9E95-5A112220FA56}" srcId="{D825F903-50E8-4796-A90F-D9BEFDF805B7}" destId="{4574A083-2A55-4097-A032-3B478E5D7032}" srcOrd="3" destOrd="0" parTransId="{05554C61-F6FB-40CD-8BAF-A399C3A1834F}" sibTransId="{053ADC24-AB27-4B47-952E-5F745F8F071E}"/>
    <dgm:cxn modelId="{F3A71F98-E18B-4EC5-8906-C8509508D219}" type="presOf" srcId="{455F6F86-47A2-4C83-8242-E9CC31B1F792}" destId="{66AEBD93-4860-469F-A716-0368742CD5B9}" srcOrd="0" destOrd="0" presId="urn:microsoft.com/office/officeart/2005/8/layout/list1"/>
    <dgm:cxn modelId="{CE82B884-0336-4082-B351-7781339709A9}" type="presOf" srcId="{D825F903-50E8-4796-A90F-D9BEFDF805B7}" destId="{BF4F0EEF-D0D4-4336-A447-3C3EE420F0C1}" srcOrd="1" destOrd="0" presId="urn:microsoft.com/office/officeart/2005/8/layout/list1"/>
    <dgm:cxn modelId="{CF7A394C-AF10-48DB-85B0-1C85A43106A0}" srcId="{87CC5C7D-CFF9-4B34-ACC2-25962AE43B12}" destId="{38290798-0804-4A51-BF74-1B4F0C6320B0}" srcOrd="1" destOrd="0" parTransId="{CB0AF842-8C0D-46BC-813B-624F7C5FC929}" sibTransId="{747A82A5-C893-43C3-9B56-706E0276740B}"/>
    <dgm:cxn modelId="{681693F0-2571-473A-B93E-8E316D838137}" type="presOf" srcId="{B33B95A2-EBD5-469F-8F08-BE3B253D0174}" destId="{F1347A75-D14D-411B-BC05-BFEFFD2E53A7}" srcOrd="0" destOrd="0" presId="urn:microsoft.com/office/officeart/2005/8/layout/list1"/>
    <dgm:cxn modelId="{BDD29A1B-BC80-4003-AFD6-10DFA9312686}" type="presOf" srcId="{455F6F86-47A2-4C83-8242-E9CC31B1F792}" destId="{58349FFE-BD37-463F-8674-BC2FF88DFC10}" srcOrd="1" destOrd="0" presId="urn:microsoft.com/office/officeart/2005/8/layout/list1"/>
    <dgm:cxn modelId="{E704CE31-5A27-44C5-BB8E-10D4E932F1CB}" type="presOf" srcId="{A54762ED-10BC-4390-9392-DB0712A22570}" destId="{F1347A75-D14D-411B-BC05-BFEFFD2E53A7}" srcOrd="0" destOrd="2" presId="urn:microsoft.com/office/officeart/2005/8/layout/list1"/>
    <dgm:cxn modelId="{6D239642-23C4-40A1-B164-EBCE33D7B69A}" srcId="{87CC5C7D-CFF9-4B34-ACC2-25962AE43B12}" destId="{F5D16363-D2A5-4000-97E9-4A889BBB2F74}" srcOrd="2" destOrd="0" parTransId="{033B57FD-519E-41B7-889E-C835F2252419}" sibTransId="{18941D6E-6AE8-423F-B824-C4C367FB3E79}"/>
    <dgm:cxn modelId="{F15DFCD2-C4EB-46F2-A5C7-C9B0FF45F4A5}" srcId="{D825F903-50E8-4796-A90F-D9BEFDF805B7}" destId="{B33B95A2-EBD5-469F-8F08-BE3B253D0174}" srcOrd="0" destOrd="0" parTransId="{D83CA620-4757-47DA-A47B-17345D61EEFB}" sibTransId="{A4C199D6-607B-4A21-AF84-32AECCC86F31}"/>
    <dgm:cxn modelId="{1487D45F-15CF-4DA4-88C9-4EE6CF0F89AF}" srcId="{D825F903-50E8-4796-A90F-D9BEFDF805B7}" destId="{76170BD3-566D-438C-9687-415144349E90}" srcOrd="1" destOrd="0" parTransId="{42E9C77C-2964-406E-B5E7-5F5DB1B7A15F}" sibTransId="{ABA60C24-25C1-4413-97C0-FA97737B2B3F}"/>
    <dgm:cxn modelId="{7DD26315-8908-492E-9119-ADD6B35B36D7}" type="presOf" srcId="{8FF5A4D4-AAE8-4202-9F43-A2478040685A}" destId="{91721510-EACC-497F-B60F-F7DE4C1A4A05}" srcOrd="0" destOrd="1" presId="urn:microsoft.com/office/officeart/2005/8/layout/list1"/>
    <dgm:cxn modelId="{B757F750-710F-46CB-BA20-282F96DB8561}" type="presOf" srcId="{F5D16363-D2A5-4000-97E9-4A889BBB2F74}" destId="{9795F9F9-CDA5-403E-816C-A7342F5BBFDD}" srcOrd="0" destOrd="2" presId="urn:microsoft.com/office/officeart/2005/8/layout/list1"/>
    <dgm:cxn modelId="{D8DE5D9E-DDF5-420C-917D-120BD1D62FD7}" type="presOf" srcId="{44A55CBD-AF47-412E-B0D1-2062C8B74D5B}" destId="{A7F2DACA-EF24-4CC3-ACF8-952C9C839741}" srcOrd="0" destOrd="0" presId="urn:microsoft.com/office/officeart/2005/8/layout/list1"/>
    <dgm:cxn modelId="{C481332B-26B2-4F5E-9E43-B838D24ABA1B}" srcId="{2564B480-CA9D-4179-9B57-1E014C51140B}" destId="{FB0C2B74-0F2F-466F-9937-765B68A3BB27}" srcOrd="2" destOrd="0" parTransId="{37C6309A-50B9-4DEB-A4A8-2377118638C4}" sibTransId="{CB4E1DF9-7317-40BC-9D79-B8C61EFDD5ED}"/>
    <dgm:cxn modelId="{E4BC1D4A-3024-462E-BC04-39D721F0BC62}" type="presOf" srcId="{2564B480-CA9D-4179-9B57-1E014C51140B}" destId="{3286A6D2-47FB-40B0-AFE8-632928DCE7CF}" srcOrd="0" destOrd="0" presId="urn:microsoft.com/office/officeart/2005/8/layout/list1"/>
    <dgm:cxn modelId="{D65E1ADB-A316-40A1-B1C9-9C4224C280EC}" type="presOf" srcId="{4661AC70-C840-4F80-B93F-78ECA65C490D}" destId="{91721510-EACC-497F-B60F-F7DE4C1A4A05}" srcOrd="0" destOrd="0" presId="urn:microsoft.com/office/officeart/2005/8/layout/list1"/>
    <dgm:cxn modelId="{BB29471F-D25B-4994-8C43-BBEA756C21F1}" srcId="{87CC5C7D-CFF9-4B34-ACC2-25962AE43B12}" destId="{710EBA5E-E008-4130-BB94-4947796E0395}" srcOrd="0" destOrd="0" parTransId="{B5C45B23-F14A-4068-83A2-E4DE681C4093}" sibTransId="{6FD742F2-AC88-4BE4-A2E8-FC5D9BE30980}"/>
    <dgm:cxn modelId="{5014AECF-3F98-40EE-93A5-CCCE576AD92D}" type="presOf" srcId="{FB0C2B74-0F2F-466F-9937-765B68A3BB27}" destId="{D390091E-261E-4686-A959-D5E33FAC6E0D}" srcOrd="0" destOrd="0" presId="urn:microsoft.com/office/officeart/2005/8/layout/list1"/>
    <dgm:cxn modelId="{48AD3F43-D64E-415A-8BFE-0A47278C0575}" srcId="{FB0C2B74-0F2F-466F-9937-765B68A3BB27}" destId="{8FF5A4D4-AAE8-4202-9F43-A2478040685A}" srcOrd="1" destOrd="0" parTransId="{C912C74A-4EFB-4990-A33D-B8BB54089AF0}" sibTransId="{E22AF267-1B18-4E55-87FB-121D81659449}"/>
    <dgm:cxn modelId="{832CD49B-54B6-4502-8AEB-7EB12E3CBF73}" type="presOf" srcId="{4DB65D97-214E-4035-9094-74194B4202EE}" destId="{A7F2DACA-EF24-4CC3-ACF8-952C9C839741}" srcOrd="0" destOrd="1" presId="urn:microsoft.com/office/officeart/2005/8/layout/list1"/>
    <dgm:cxn modelId="{4372276D-4A62-42EA-9E56-9DC244E60BE3}" type="presOf" srcId="{87CC5C7D-CFF9-4B34-ACC2-25962AE43B12}" destId="{43F23C54-D80D-4775-8936-7C0150E49A8C}" srcOrd="0" destOrd="0" presId="urn:microsoft.com/office/officeart/2005/8/layout/list1"/>
    <dgm:cxn modelId="{E50CAA85-B11E-494A-96B7-786E992D27BE}" srcId="{455F6F86-47A2-4C83-8242-E9CC31B1F792}" destId="{4DB65D97-214E-4035-9094-74194B4202EE}" srcOrd="1" destOrd="0" parTransId="{06D0460C-4939-4581-BC51-CAD3A9FE4A79}" sibTransId="{6365937C-9B7C-433F-A125-3818F2405AE2}"/>
    <dgm:cxn modelId="{6610FD9A-5E38-4AEB-97B1-35DA664EBBD3}" type="presOf" srcId="{4574A083-2A55-4097-A032-3B478E5D7032}" destId="{F1347A75-D14D-411B-BC05-BFEFFD2E53A7}" srcOrd="0" destOrd="3" presId="urn:microsoft.com/office/officeart/2005/8/layout/list1"/>
    <dgm:cxn modelId="{3D52D35F-4D51-47FE-8036-114DF96A8C89}" type="presOf" srcId="{710EBA5E-E008-4130-BB94-4947796E0395}" destId="{9795F9F9-CDA5-403E-816C-A7342F5BBFDD}" srcOrd="0" destOrd="0" presId="urn:microsoft.com/office/officeart/2005/8/layout/list1"/>
    <dgm:cxn modelId="{EBE07ECF-0CC4-46F4-A0FF-791AA9F87138}" srcId="{2564B480-CA9D-4179-9B57-1E014C51140B}" destId="{87CC5C7D-CFF9-4B34-ACC2-25962AE43B12}" srcOrd="0" destOrd="0" parTransId="{DAEFF8B2-0DE4-4FB5-967B-6AD36DAEDB87}" sibTransId="{E88B7B84-7282-4B74-A23F-346C916C3721}"/>
    <dgm:cxn modelId="{04D6280A-6FFE-4102-821E-7898BBDA6844}" srcId="{2564B480-CA9D-4179-9B57-1E014C51140B}" destId="{455F6F86-47A2-4C83-8242-E9CC31B1F792}" srcOrd="1" destOrd="0" parTransId="{A670200A-47D8-4A92-BA47-9C19D19D1726}" sibTransId="{B636A880-FF1C-413A-9797-218660CA06BF}"/>
    <dgm:cxn modelId="{F1CA5DFE-0A04-4921-87F6-206F817D3899}" type="presOf" srcId="{87CC5C7D-CFF9-4B34-ACC2-25962AE43B12}" destId="{27DBF137-5040-4563-B834-C18E6477FC19}" srcOrd="1" destOrd="0" presId="urn:microsoft.com/office/officeart/2005/8/layout/list1"/>
    <dgm:cxn modelId="{EBA18039-1C62-4D07-B26E-B5A4923FA00E}" type="presParOf" srcId="{3286A6D2-47FB-40B0-AFE8-632928DCE7CF}" destId="{B4534A47-420C-4E82-AD7E-1813B1A2FE84}" srcOrd="0" destOrd="0" presId="urn:microsoft.com/office/officeart/2005/8/layout/list1"/>
    <dgm:cxn modelId="{C2F07DBF-1A18-4394-B7B1-FBD3A1C24315}" type="presParOf" srcId="{B4534A47-420C-4E82-AD7E-1813B1A2FE84}" destId="{43F23C54-D80D-4775-8936-7C0150E49A8C}" srcOrd="0" destOrd="0" presId="urn:microsoft.com/office/officeart/2005/8/layout/list1"/>
    <dgm:cxn modelId="{FC95C5C9-7CDA-457F-A887-C1D6B86FB5D4}" type="presParOf" srcId="{B4534A47-420C-4E82-AD7E-1813B1A2FE84}" destId="{27DBF137-5040-4563-B834-C18E6477FC19}" srcOrd="1" destOrd="0" presId="urn:microsoft.com/office/officeart/2005/8/layout/list1"/>
    <dgm:cxn modelId="{50C9A6AB-E612-45E4-A7CE-C52D8328F0FB}" type="presParOf" srcId="{3286A6D2-47FB-40B0-AFE8-632928DCE7CF}" destId="{B9B286D5-0CFD-4690-ABF1-215AD63BA12D}" srcOrd="1" destOrd="0" presId="urn:microsoft.com/office/officeart/2005/8/layout/list1"/>
    <dgm:cxn modelId="{0460BA7D-1E70-4445-959A-3F79076CC02F}" type="presParOf" srcId="{3286A6D2-47FB-40B0-AFE8-632928DCE7CF}" destId="{9795F9F9-CDA5-403E-816C-A7342F5BBFDD}" srcOrd="2" destOrd="0" presId="urn:microsoft.com/office/officeart/2005/8/layout/list1"/>
    <dgm:cxn modelId="{4D6DE17B-EF95-414B-8606-2921ECF6C7A3}" type="presParOf" srcId="{3286A6D2-47FB-40B0-AFE8-632928DCE7CF}" destId="{1CABB056-F8EA-4895-BA90-754692C7D97C}" srcOrd="3" destOrd="0" presId="urn:microsoft.com/office/officeart/2005/8/layout/list1"/>
    <dgm:cxn modelId="{51AAAD34-896E-456C-BEF7-590E2D5BA1F0}" type="presParOf" srcId="{3286A6D2-47FB-40B0-AFE8-632928DCE7CF}" destId="{31C8DB88-2EB7-4271-8865-4BD669B0BCDC}" srcOrd="4" destOrd="0" presId="urn:microsoft.com/office/officeart/2005/8/layout/list1"/>
    <dgm:cxn modelId="{E7797B9F-0665-41C9-948B-C65CE1AE0181}" type="presParOf" srcId="{31C8DB88-2EB7-4271-8865-4BD669B0BCDC}" destId="{66AEBD93-4860-469F-A716-0368742CD5B9}" srcOrd="0" destOrd="0" presId="urn:microsoft.com/office/officeart/2005/8/layout/list1"/>
    <dgm:cxn modelId="{7438A970-8F8D-4B5A-84CF-5D61C1F31E7F}" type="presParOf" srcId="{31C8DB88-2EB7-4271-8865-4BD669B0BCDC}" destId="{58349FFE-BD37-463F-8674-BC2FF88DFC10}" srcOrd="1" destOrd="0" presId="urn:microsoft.com/office/officeart/2005/8/layout/list1"/>
    <dgm:cxn modelId="{1D6C04A9-534F-485C-8381-2D81381BB830}" type="presParOf" srcId="{3286A6D2-47FB-40B0-AFE8-632928DCE7CF}" destId="{6FAB1CDB-425A-48D4-8795-64D252F22B9E}" srcOrd="5" destOrd="0" presId="urn:microsoft.com/office/officeart/2005/8/layout/list1"/>
    <dgm:cxn modelId="{7773CB8D-3E0A-488E-805D-6DA286C808FE}" type="presParOf" srcId="{3286A6D2-47FB-40B0-AFE8-632928DCE7CF}" destId="{A7F2DACA-EF24-4CC3-ACF8-952C9C839741}" srcOrd="6" destOrd="0" presId="urn:microsoft.com/office/officeart/2005/8/layout/list1"/>
    <dgm:cxn modelId="{909FC360-E8AF-44B5-B40A-E47E3D1B7C78}" type="presParOf" srcId="{3286A6D2-47FB-40B0-AFE8-632928DCE7CF}" destId="{B699F27E-8F03-4CF3-87DF-35023080A350}" srcOrd="7" destOrd="0" presId="urn:microsoft.com/office/officeart/2005/8/layout/list1"/>
    <dgm:cxn modelId="{AF0EAB10-3875-4FE0-856F-EF08DE1F9D1C}" type="presParOf" srcId="{3286A6D2-47FB-40B0-AFE8-632928DCE7CF}" destId="{BD89B981-D7B1-4BD7-8642-18F2EA9146F3}" srcOrd="8" destOrd="0" presId="urn:microsoft.com/office/officeart/2005/8/layout/list1"/>
    <dgm:cxn modelId="{07482BAC-17BB-4522-8393-F8240E0F48DB}" type="presParOf" srcId="{BD89B981-D7B1-4BD7-8642-18F2EA9146F3}" destId="{D390091E-261E-4686-A959-D5E33FAC6E0D}" srcOrd="0" destOrd="0" presId="urn:microsoft.com/office/officeart/2005/8/layout/list1"/>
    <dgm:cxn modelId="{42E208B1-12BF-47CB-B799-999BD1A4A4DA}" type="presParOf" srcId="{BD89B981-D7B1-4BD7-8642-18F2EA9146F3}" destId="{04548F57-E202-414A-AAA2-815551E87936}" srcOrd="1" destOrd="0" presId="urn:microsoft.com/office/officeart/2005/8/layout/list1"/>
    <dgm:cxn modelId="{C8BBDBD3-CD34-4300-976E-85FE8C0AF2DD}" type="presParOf" srcId="{3286A6D2-47FB-40B0-AFE8-632928DCE7CF}" destId="{314E81F6-FD62-4693-B0CE-B2DB1BB54488}" srcOrd="9" destOrd="0" presId="urn:microsoft.com/office/officeart/2005/8/layout/list1"/>
    <dgm:cxn modelId="{4A409FEF-D930-4125-9589-2B0B0F075679}" type="presParOf" srcId="{3286A6D2-47FB-40B0-AFE8-632928DCE7CF}" destId="{91721510-EACC-497F-B60F-F7DE4C1A4A05}" srcOrd="10" destOrd="0" presId="urn:microsoft.com/office/officeart/2005/8/layout/list1"/>
    <dgm:cxn modelId="{9D275DA3-8790-466E-8D40-019C97A35CFA}" type="presParOf" srcId="{3286A6D2-47FB-40B0-AFE8-632928DCE7CF}" destId="{B9CCF295-E697-4EBC-84F0-8AD8F7CD0ABF}" srcOrd="11" destOrd="0" presId="urn:microsoft.com/office/officeart/2005/8/layout/list1"/>
    <dgm:cxn modelId="{A68A1350-C24D-4B0C-AAC6-6C6EB2DDB13D}" type="presParOf" srcId="{3286A6D2-47FB-40B0-AFE8-632928DCE7CF}" destId="{536C613D-187E-42C7-BA30-EDB5E1EAFE24}" srcOrd="12" destOrd="0" presId="urn:microsoft.com/office/officeart/2005/8/layout/list1"/>
    <dgm:cxn modelId="{1702ACBC-2D98-4568-87C7-3C3DAE16CB6D}" type="presParOf" srcId="{536C613D-187E-42C7-BA30-EDB5E1EAFE24}" destId="{82B87CCE-DCF1-47AD-AFFF-EC129E66ECBF}" srcOrd="0" destOrd="0" presId="urn:microsoft.com/office/officeart/2005/8/layout/list1"/>
    <dgm:cxn modelId="{B7660B19-4406-413B-B1E3-E677F616674C}" type="presParOf" srcId="{536C613D-187E-42C7-BA30-EDB5E1EAFE24}" destId="{BF4F0EEF-D0D4-4336-A447-3C3EE420F0C1}" srcOrd="1" destOrd="0" presId="urn:microsoft.com/office/officeart/2005/8/layout/list1"/>
    <dgm:cxn modelId="{2D27BB9B-1CFC-46F7-91D2-F8FFD0ECA91D}" type="presParOf" srcId="{3286A6D2-47FB-40B0-AFE8-632928DCE7CF}" destId="{CAB27252-D4C5-432E-B94C-7C21D1E1BAC0}" srcOrd="13" destOrd="0" presId="urn:microsoft.com/office/officeart/2005/8/layout/list1"/>
    <dgm:cxn modelId="{3DEA8281-7C54-41EC-85EA-ECA996C0D0F4}" type="presParOf" srcId="{3286A6D2-47FB-40B0-AFE8-632928DCE7CF}" destId="{F1347A75-D14D-411B-BC05-BFEFFD2E53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A83A6E-9D90-48D5-81BA-B011DE69BE41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16B25A-BD0F-4EF9-9710-FB50BA1026C5}">
      <dgm:prSet phldrT="[Text]" custT="1"/>
      <dgm:spPr/>
      <dgm:t>
        <a:bodyPr/>
        <a:lstStyle/>
        <a:p>
          <a:pPr algn="ctr"/>
          <a:r>
            <a:rPr lang="en-US" sz="1100" b="1" smtClean="0"/>
            <a:t>Penyenaraian Inventori Ruang</a:t>
          </a:r>
          <a:endParaRPr lang="en-US" sz="1100" b="1" dirty="0"/>
        </a:p>
      </dgm:t>
    </dgm:pt>
    <dgm:pt modelId="{831ECD39-5720-4FD5-A672-77120FB8FA24}" type="parTrans" cxnId="{57687C99-0881-4FF7-83CC-13799BF73B8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6693CA1-1318-40A0-AB52-306A7B3A012B}" type="sibTrans" cxnId="{57687C99-0881-4FF7-83CC-13799BF73B80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BFB66B3-AE6F-4A1E-94B1-89508F6913BC}">
      <dgm:prSet phldrT="[Text]" custT="1"/>
      <dgm:spPr/>
      <dgm:t>
        <a:bodyPr/>
        <a:lstStyle/>
        <a:p>
          <a:pPr algn="ctr"/>
          <a:r>
            <a:rPr lang="en-US" sz="1100" b="1" dirty="0" smtClean="0"/>
            <a:t>Analisa </a:t>
          </a:r>
          <a:r>
            <a:rPr lang="en-US" sz="1100" b="1" dirty="0" err="1" smtClean="0"/>
            <a:t>Kategori</a:t>
          </a:r>
          <a:r>
            <a:rPr lang="en-US" sz="1100" b="1" dirty="0" smtClean="0"/>
            <a:t> Data </a:t>
          </a:r>
          <a:r>
            <a:rPr lang="en-US" sz="1100" b="1" dirty="0" err="1" smtClean="0"/>
            <a:t>Ruang</a:t>
          </a:r>
          <a:r>
            <a:rPr lang="en-US" sz="1100" b="1" dirty="0" smtClean="0"/>
            <a:t> </a:t>
          </a:r>
          <a:endParaRPr lang="en-US" sz="1100" b="1" dirty="0"/>
        </a:p>
      </dgm:t>
    </dgm:pt>
    <dgm:pt modelId="{349A64F9-8CE4-4018-8656-EB32301AE234}" type="parTrans" cxnId="{505955CB-E869-4CC5-9AF4-F7976AB04146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DF64312-546D-4D8F-88B9-81ABB64E37F5}" type="sibTrans" cxnId="{505955CB-E869-4CC5-9AF4-F7976AB04146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479DAEB-4BC9-476E-9DB0-1FD8D2C2A9B8}">
      <dgm:prSet phldrT="[Text]" custT="1"/>
      <dgm:spPr/>
      <dgm:t>
        <a:bodyPr/>
        <a:lstStyle/>
        <a:p>
          <a:pPr algn="ctr"/>
          <a:r>
            <a:rPr lang="en-US" sz="1100" b="1" dirty="0" err="1" smtClean="0"/>
            <a:t>Mengukur</a:t>
          </a:r>
          <a:r>
            <a:rPr lang="en-US" sz="1100" b="1" dirty="0" smtClean="0"/>
            <a:t> </a:t>
          </a:r>
          <a:r>
            <a:rPr lang="en-US" sz="1100" b="1" dirty="0" err="1" smtClean="0"/>
            <a:t>Kapasiti</a:t>
          </a:r>
          <a:r>
            <a:rPr lang="en-US" sz="1100" b="1" dirty="0" smtClean="0"/>
            <a:t> </a:t>
          </a:r>
          <a:r>
            <a:rPr lang="en-US" sz="1100" b="1" dirty="0" err="1" smtClean="0"/>
            <a:t>Ruang</a:t>
          </a:r>
          <a:r>
            <a:rPr lang="en-US" sz="1100" b="1" dirty="0" smtClean="0"/>
            <a:t> / </a:t>
          </a:r>
          <a:r>
            <a:rPr lang="en-US" sz="1100" b="1" dirty="0" err="1" smtClean="0"/>
            <a:t>Pra</a:t>
          </a:r>
          <a:r>
            <a:rPr lang="en-US" sz="1100" b="1" dirty="0" smtClean="0"/>
            <a:t> Kondisi</a:t>
          </a:r>
          <a:endParaRPr lang="en-US" sz="1100" b="1" dirty="0"/>
        </a:p>
      </dgm:t>
    </dgm:pt>
    <dgm:pt modelId="{C3CE7472-EC66-4A77-9DDC-294AE014835F}" type="parTrans" cxnId="{6C480E9D-B9EA-4B44-A9E2-4D9AD6C8655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2631C46-2E56-491A-8960-22260321D640}" type="sibTrans" cxnId="{6C480E9D-B9EA-4B44-A9E2-4D9AD6C8655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BE4E57D-E18B-46F8-A049-1984038C05A9}">
      <dgm:prSet phldrT="[Text]" custT="1"/>
      <dgm:spPr/>
      <dgm:t>
        <a:bodyPr/>
        <a:lstStyle/>
        <a:p>
          <a:pPr algn="ctr"/>
          <a:r>
            <a:rPr lang="en-US" sz="1100" b="1" dirty="0" err="1" smtClean="0"/>
            <a:t>Mengukur</a:t>
          </a:r>
          <a:r>
            <a:rPr lang="en-US" sz="1100" b="1" dirty="0" smtClean="0"/>
            <a:t> </a:t>
          </a:r>
          <a:r>
            <a:rPr lang="en-US" sz="1100" b="1" dirty="0" err="1" smtClean="0"/>
            <a:t>kadar</a:t>
          </a:r>
          <a:r>
            <a:rPr lang="en-US" sz="1100" b="1" dirty="0" smtClean="0"/>
            <a:t> optimum </a:t>
          </a:r>
          <a:r>
            <a:rPr lang="en-US" sz="1100" b="1" dirty="0" err="1" smtClean="0"/>
            <a:t>penggunaan</a:t>
          </a:r>
          <a:r>
            <a:rPr lang="en-US" sz="1100" b="1" dirty="0" smtClean="0"/>
            <a:t> </a:t>
          </a:r>
          <a:r>
            <a:rPr lang="en-US" sz="1100" b="1" dirty="0" err="1" smtClean="0"/>
            <a:t>ruang</a:t>
          </a:r>
          <a:endParaRPr lang="en-US" sz="1100" b="1" dirty="0"/>
        </a:p>
      </dgm:t>
    </dgm:pt>
    <dgm:pt modelId="{FD891D4C-577A-459B-B413-D7ACCB84A3F2}" type="parTrans" cxnId="{315913CD-341E-40FC-A069-AADAD4D8A3B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E3572AD-0AB0-4426-9681-012AFEB4C6BC}" type="sibTrans" cxnId="{315913CD-341E-40FC-A069-AADAD4D8A3B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536C2E6-85E7-4665-A0E5-6CDA06E9B4FF}">
      <dgm:prSet custT="1"/>
      <dgm:spPr/>
      <dgm:t>
        <a:bodyPr/>
        <a:lstStyle/>
        <a:p>
          <a:pPr algn="ctr"/>
          <a:r>
            <a:rPr lang="en-MY" sz="1100" b="1" dirty="0" err="1" smtClean="0"/>
            <a:t>Pelaporan</a:t>
          </a:r>
          <a:r>
            <a:rPr lang="en-MY" sz="1100" b="1" dirty="0" smtClean="0"/>
            <a:t> &amp; </a:t>
          </a:r>
          <a:r>
            <a:rPr lang="en-MY" sz="1100" b="1" dirty="0" err="1" smtClean="0"/>
            <a:t>Penambahbaikan</a:t>
          </a:r>
          <a:endParaRPr lang="en-MY" sz="1100" b="1" dirty="0"/>
        </a:p>
      </dgm:t>
    </dgm:pt>
    <dgm:pt modelId="{435285BC-EAC4-4B00-BD57-DE083DE13E35}" type="parTrans" cxnId="{B2B6C44F-950D-4B69-BF78-9DD86D3457CA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04D9615-5908-456C-975C-A0D23C538D15}" type="sibTrans" cxnId="{B2B6C44F-950D-4B69-BF78-9DD86D3457CA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745E5747-C40B-447C-A1BF-A3DA5775C953}" type="pres">
      <dgm:prSet presAssocID="{E6A83A6E-9D90-48D5-81BA-B011DE69BE4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0712602-DCD7-4FE8-8CA7-C0504407EE60}" type="pres">
      <dgm:prSet presAssocID="{E6A83A6E-9D90-48D5-81BA-B011DE69BE41}" presName="arrow" presStyleLbl="bgShp" presStyleIdx="0" presStyleCnt="1" custScaleX="235684" custLinFactNeighborX="9975" custLinFactNeighborY="-89642"/>
      <dgm:spPr/>
      <dgm:t>
        <a:bodyPr/>
        <a:lstStyle/>
        <a:p>
          <a:endParaRPr lang="en-US"/>
        </a:p>
      </dgm:t>
    </dgm:pt>
    <dgm:pt modelId="{82EF5989-4239-41A2-88C2-C7DCDD24AEE6}" type="pres">
      <dgm:prSet presAssocID="{E6A83A6E-9D90-48D5-81BA-B011DE69BE41}" presName="arrowDiagram5" presStyleCnt="0"/>
      <dgm:spPr/>
      <dgm:t>
        <a:bodyPr/>
        <a:lstStyle/>
        <a:p>
          <a:endParaRPr lang="ms-MY"/>
        </a:p>
      </dgm:t>
    </dgm:pt>
    <dgm:pt modelId="{CFFF0C4B-CB99-45F0-93F2-483B6C3D347A}" type="pres">
      <dgm:prSet presAssocID="{3416B25A-BD0F-4EF9-9710-FB50BA1026C5}" presName="bullet5a" presStyleLbl="node1" presStyleIdx="0" presStyleCnt="5" custLinFactX="-200000" custLinFactY="-211864" custLinFactNeighborX="-215977" custLinFactNeighborY="-300000"/>
      <dgm:spPr/>
      <dgm:t>
        <a:bodyPr/>
        <a:lstStyle/>
        <a:p>
          <a:endParaRPr lang="en-US"/>
        </a:p>
      </dgm:t>
    </dgm:pt>
    <dgm:pt modelId="{7AC3DA2F-7391-483E-85A3-E44878B78ED6}" type="pres">
      <dgm:prSet presAssocID="{3416B25A-BD0F-4EF9-9710-FB50BA1026C5}" presName="textBox5a" presStyleLbl="revTx" presStyleIdx="0" presStyleCnt="5" custScaleX="265301" custScaleY="139058" custLinFactX="-27359" custLinFactNeighborX="-100000" custLinFactNeighborY="132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0A5064F-82E7-49CE-B6C2-792F3FEA6015}" type="pres">
      <dgm:prSet presAssocID="{3BFB66B3-AE6F-4A1E-94B1-89508F6913BC}" presName="bullet5b" presStyleLbl="node1" presStyleIdx="1" presStyleCnt="5" custLinFactX="100000" custLinFactY="-94660" custLinFactNeighborX="154751" custLinFactNeighborY="-100000"/>
      <dgm:spPr/>
      <dgm:t>
        <a:bodyPr/>
        <a:lstStyle/>
        <a:p>
          <a:endParaRPr lang="en-US"/>
        </a:p>
      </dgm:t>
    </dgm:pt>
    <dgm:pt modelId="{ABD25BAD-90F1-42B4-9F08-5605CCC457C8}" type="pres">
      <dgm:prSet presAssocID="{3BFB66B3-AE6F-4A1E-94B1-89508F6913BC}" presName="textBox5b" presStyleLbl="revTx" presStyleIdx="1" presStyleCnt="5" custScaleX="148563" custScaleY="77931" custLinFactNeighborX="21290" custLinFactNeighborY="-38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7D5A61A-6844-438A-BB0E-7F7F7EFA19AC}" type="pres">
      <dgm:prSet presAssocID="{8479DAEB-4BC9-476E-9DB0-1FD8D2C2A9B8}" presName="bullet5c" presStyleLbl="node1" presStyleIdx="2" presStyleCnt="5" custLinFactX="207490" custLinFactNeighborX="300000" custLinFactNeighborY="-27538"/>
      <dgm:spPr/>
      <dgm:t>
        <a:bodyPr/>
        <a:lstStyle/>
        <a:p>
          <a:endParaRPr lang="en-US"/>
        </a:p>
      </dgm:t>
    </dgm:pt>
    <dgm:pt modelId="{ADDAD5F7-2BFB-40EE-B23D-34EB6D566637}" type="pres">
      <dgm:prSet presAssocID="{8479DAEB-4BC9-476E-9DB0-1FD8D2C2A9B8}" presName="textBox5c" presStyleLbl="revTx" presStyleIdx="2" presStyleCnt="5" custScaleX="130182" custScaleY="87821" custLinFactNeighborX="66718" custLinFactNeighborY="1063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3E0945-0477-40A7-9C6B-566B522BBE77}" type="pres">
      <dgm:prSet presAssocID="{5BE4E57D-E18B-46F8-A049-1984038C05A9}" presName="bullet5d" presStyleLbl="node1" presStyleIdx="3" presStyleCnt="5" custLinFactX="257241" custLinFactNeighborX="300000" custLinFactNeighborY="8372"/>
      <dgm:spPr/>
      <dgm:t>
        <a:bodyPr/>
        <a:lstStyle/>
        <a:p>
          <a:endParaRPr lang="en-US"/>
        </a:p>
      </dgm:t>
    </dgm:pt>
    <dgm:pt modelId="{28BFD22F-2E59-41FA-8445-861ABA300D5A}" type="pres">
      <dgm:prSet presAssocID="{5BE4E57D-E18B-46F8-A049-1984038C05A9}" presName="textBox5d" presStyleLbl="revTx" presStyleIdx="3" presStyleCnt="5" custScaleX="175349" custScaleY="82421" custLinFactX="10950" custLinFactNeighborX="100000" custLinFactNeighborY="2135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869B37E-B34E-405C-87AE-C35DC4F16746}" type="pres">
      <dgm:prSet presAssocID="{2536C2E6-85E7-4665-A0E5-6CDA06E9B4FF}" presName="bullet5e" presStyleLbl="node1" presStyleIdx="4" presStyleCnt="5" custLinFactX="400000" custLinFactNeighborX="417350" custLinFactNeighborY="-9042"/>
      <dgm:spPr>
        <a:solidFill>
          <a:srgbClr val="FF0000"/>
        </a:solidFill>
      </dgm:spPr>
      <dgm:t>
        <a:bodyPr/>
        <a:lstStyle/>
        <a:p>
          <a:endParaRPr lang="ms-MY"/>
        </a:p>
      </dgm:t>
    </dgm:pt>
    <dgm:pt modelId="{7EDD9C02-9A14-4C56-80E1-E5352FD0F36D}" type="pres">
      <dgm:prSet presAssocID="{2536C2E6-85E7-4665-A0E5-6CDA06E9B4FF}" presName="textBox5e" presStyleLbl="revTx" presStyleIdx="4" presStyleCnt="5" custScaleX="241643" custScaleY="56272" custLinFactX="100000" custLinFactNeighborX="158286" custLinFactNeighborY="205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315913CD-341E-40FC-A069-AADAD4D8A3BB}" srcId="{E6A83A6E-9D90-48D5-81BA-B011DE69BE41}" destId="{5BE4E57D-E18B-46F8-A049-1984038C05A9}" srcOrd="3" destOrd="0" parTransId="{FD891D4C-577A-459B-B413-D7ACCB84A3F2}" sibTransId="{EE3572AD-0AB0-4426-9681-012AFEB4C6BC}"/>
    <dgm:cxn modelId="{2C7B4707-FF68-434B-B77D-2902FE083FE1}" type="presOf" srcId="{3BFB66B3-AE6F-4A1E-94B1-89508F6913BC}" destId="{ABD25BAD-90F1-42B4-9F08-5605CCC457C8}" srcOrd="0" destOrd="0" presId="urn:microsoft.com/office/officeart/2005/8/layout/arrow2"/>
    <dgm:cxn modelId="{505955CB-E869-4CC5-9AF4-F7976AB04146}" srcId="{E6A83A6E-9D90-48D5-81BA-B011DE69BE41}" destId="{3BFB66B3-AE6F-4A1E-94B1-89508F6913BC}" srcOrd="1" destOrd="0" parTransId="{349A64F9-8CE4-4018-8656-EB32301AE234}" sibTransId="{6DF64312-546D-4D8F-88B9-81ABB64E37F5}"/>
    <dgm:cxn modelId="{57687C99-0881-4FF7-83CC-13799BF73B80}" srcId="{E6A83A6E-9D90-48D5-81BA-B011DE69BE41}" destId="{3416B25A-BD0F-4EF9-9710-FB50BA1026C5}" srcOrd="0" destOrd="0" parTransId="{831ECD39-5720-4FD5-A672-77120FB8FA24}" sibTransId="{A6693CA1-1318-40A0-AB52-306A7B3A012B}"/>
    <dgm:cxn modelId="{ED636BB9-4223-4CE6-BD9E-978A8EB70C8E}" type="presOf" srcId="{8479DAEB-4BC9-476E-9DB0-1FD8D2C2A9B8}" destId="{ADDAD5F7-2BFB-40EE-B23D-34EB6D566637}" srcOrd="0" destOrd="0" presId="urn:microsoft.com/office/officeart/2005/8/layout/arrow2"/>
    <dgm:cxn modelId="{C2FD274E-3E00-4CFC-B4B8-45F91DEA388A}" type="presOf" srcId="{5BE4E57D-E18B-46F8-A049-1984038C05A9}" destId="{28BFD22F-2E59-41FA-8445-861ABA300D5A}" srcOrd="0" destOrd="0" presId="urn:microsoft.com/office/officeart/2005/8/layout/arrow2"/>
    <dgm:cxn modelId="{B2B6C44F-950D-4B69-BF78-9DD86D3457CA}" srcId="{E6A83A6E-9D90-48D5-81BA-B011DE69BE41}" destId="{2536C2E6-85E7-4665-A0E5-6CDA06E9B4FF}" srcOrd="4" destOrd="0" parTransId="{435285BC-EAC4-4B00-BD57-DE083DE13E35}" sibTransId="{304D9615-5908-456C-975C-A0D23C538D15}"/>
    <dgm:cxn modelId="{19A6FD97-9BF2-4244-9A4D-29566FEFED47}" type="presOf" srcId="{3416B25A-BD0F-4EF9-9710-FB50BA1026C5}" destId="{7AC3DA2F-7391-483E-85A3-E44878B78ED6}" srcOrd="0" destOrd="0" presId="urn:microsoft.com/office/officeart/2005/8/layout/arrow2"/>
    <dgm:cxn modelId="{BD98FDE7-57F5-45C3-B81F-1999512284F1}" type="presOf" srcId="{E6A83A6E-9D90-48D5-81BA-B011DE69BE41}" destId="{745E5747-C40B-447C-A1BF-A3DA5775C953}" srcOrd="0" destOrd="0" presId="urn:microsoft.com/office/officeart/2005/8/layout/arrow2"/>
    <dgm:cxn modelId="{6C480E9D-B9EA-4B44-A9E2-4D9AD6C86558}" srcId="{E6A83A6E-9D90-48D5-81BA-B011DE69BE41}" destId="{8479DAEB-4BC9-476E-9DB0-1FD8D2C2A9B8}" srcOrd="2" destOrd="0" parTransId="{C3CE7472-EC66-4A77-9DDC-294AE014835F}" sibTransId="{A2631C46-2E56-491A-8960-22260321D640}"/>
    <dgm:cxn modelId="{EE2FF9B5-3F29-4C09-9E5B-660E01987360}" type="presOf" srcId="{2536C2E6-85E7-4665-A0E5-6CDA06E9B4FF}" destId="{7EDD9C02-9A14-4C56-80E1-E5352FD0F36D}" srcOrd="0" destOrd="0" presId="urn:microsoft.com/office/officeart/2005/8/layout/arrow2"/>
    <dgm:cxn modelId="{A589369E-9E49-4BAE-9093-8DE99CD99116}" type="presParOf" srcId="{745E5747-C40B-447C-A1BF-A3DA5775C953}" destId="{60712602-DCD7-4FE8-8CA7-C0504407EE60}" srcOrd="0" destOrd="0" presId="urn:microsoft.com/office/officeart/2005/8/layout/arrow2"/>
    <dgm:cxn modelId="{F21451B4-BCD4-436D-8BB3-D676A048A8E1}" type="presParOf" srcId="{745E5747-C40B-447C-A1BF-A3DA5775C953}" destId="{82EF5989-4239-41A2-88C2-C7DCDD24AEE6}" srcOrd="1" destOrd="0" presId="urn:microsoft.com/office/officeart/2005/8/layout/arrow2"/>
    <dgm:cxn modelId="{869777FF-85C7-4C41-A075-9098B63ED0CB}" type="presParOf" srcId="{82EF5989-4239-41A2-88C2-C7DCDD24AEE6}" destId="{CFFF0C4B-CB99-45F0-93F2-483B6C3D347A}" srcOrd="0" destOrd="0" presId="urn:microsoft.com/office/officeart/2005/8/layout/arrow2"/>
    <dgm:cxn modelId="{EC69D5FB-2D67-46A7-AA37-072372C913E7}" type="presParOf" srcId="{82EF5989-4239-41A2-88C2-C7DCDD24AEE6}" destId="{7AC3DA2F-7391-483E-85A3-E44878B78ED6}" srcOrd="1" destOrd="0" presId="urn:microsoft.com/office/officeart/2005/8/layout/arrow2"/>
    <dgm:cxn modelId="{6ADCF203-2AD2-431D-9555-CA0082E3672F}" type="presParOf" srcId="{82EF5989-4239-41A2-88C2-C7DCDD24AEE6}" destId="{80A5064F-82E7-49CE-B6C2-792F3FEA6015}" srcOrd="2" destOrd="0" presId="urn:microsoft.com/office/officeart/2005/8/layout/arrow2"/>
    <dgm:cxn modelId="{B62A5C35-308B-45A5-934C-B3CC9EED36F0}" type="presParOf" srcId="{82EF5989-4239-41A2-88C2-C7DCDD24AEE6}" destId="{ABD25BAD-90F1-42B4-9F08-5605CCC457C8}" srcOrd="3" destOrd="0" presId="urn:microsoft.com/office/officeart/2005/8/layout/arrow2"/>
    <dgm:cxn modelId="{71860600-AC43-4655-8AE7-5FD54679B87F}" type="presParOf" srcId="{82EF5989-4239-41A2-88C2-C7DCDD24AEE6}" destId="{47D5A61A-6844-438A-BB0E-7F7F7EFA19AC}" srcOrd="4" destOrd="0" presId="urn:microsoft.com/office/officeart/2005/8/layout/arrow2"/>
    <dgm:cxn modelId="{069CC760-46B9-4EAF-9599-50B57B897A7B}" type="presParOf" srcId="{82EF5989-4239-41A2-88C2-C7DCDD24AEE6}" destId="{ADDAD5F7-2BFB-40EE-B23D-34EB6D566637}" srcOrd="5" destOrd="0" presId="urn:microsoft.com/office/officeart/2005/8/layout/arrow2"/>
    <dgm:cxn modelId="{1FBC35A4-6C86-4BFC-9C59-5E16304FE37E}" type="presParOf" srcId="{82EF5989-4239-41A2-88C2-C7DCDD24AEE6}" destId="{D53E0945-0477-40A7-9C6B-566B522BBE77}" srcOrd="6" destOrd="0" presId="urn:microsoft.com/office/officeart/2005/8/layout/arrow2"/>
    <dgm:cxn modelId="{9BDEDEC9-E25F-4AB1-B7CE-FA0B55D838A1}" type="presParOf" srcId="{82EF5989-4239-41A2-88C2-C7DCDD24AEE6}" destId="{28BFD22F-2E59-41FA-8445-861ABA300D5A}" srcOrd="7" destOrd="0" presId="urn:microsoft.com/office/officeart/2005/8/layout/arrow2"/>
    <dgm:cxn modelId="{D351D5D1-EECC-4C69-B3D5-380411D5C134}" type="presParOf" srcId="{82EF5989-4239-41A2-88C2-C7DCDD24AEE6}" destId="{9869B37E-B34E-405C-87AE-C35DC4F16746}" srcOrd="8" destOrd="0" presId="urn:microsoft.com/office/officeart/2005/8/layout/arrow2"/>
    <dgm:cxn modelId="{02817FE0-F4A9-4884-8E3C-6C8019F11B2D}" type="presParOf" srcId="{82EF5989-4239-41A2-88C2-C7DCDD24AEE6}" destId="{7EDD9C02-9A14-4C56-80E1-E5352FD0F36D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E91963-0ABB-4E82-9E4F-C136E12C789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11EF7-FBD9-45D6-B8DD-11D8B8EE64C8}">
      <dgm:prSet phldrT="[Text]"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PENGURUSAN RUANG </a:t>
          </a:r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SISTEMATIK</a:t>
          </a:r>
          <a:endParaRPr lang="en-US" sz="1400" b="1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6D513-92CF-46D5-AAD8-5F573F7484BE}" type="parTrans" cxnId="{5E474B36-43FC-46F1-8DF8-008189C6EBA2}">
      <dgm:prSet/>
      <dgm:spPr/>
      <dgm:t>
        <a:bodyPr/>
        <a:lstStyle/>
        <a:p>
          <a:endParaRPr lang="en-US"/>
        </a:p>
      </dgm:t>
    </dgm:pt>
    <dgm:pt modelId="{A467646B-82D0-4E1C-B78E-4A81C2467454}" type="sibTrans" cxnId="{5E474B36-43FC-46F1-8DF8-008189C6EBA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 sz="1200"/>
        </a:p>
      </dgm:t>
    </dgm:pt>
    <dgm:pt modelId="{73605372-E001-4552-96C0-0386829124C1}">
      <dgm:prSet phldrT="[Text]"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KEMASKINI </a:t>
          </a:r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DATA RUANG</a:t>
          </a:r>
          <a:endParaRPr lang="en-US" sz="1400" dirty="0">
            <a:effectLst/>
          </a:endParaRPr>
        </a:p>
      </dgm:t>
    </dgm:pt>
    <dgm:pt modelId="{41DD04FC-C717-42D3-A17A-D82CC394C86D}" type="parTrans" cxnId="{DD438E8E-9F18-4076-83C5-4397FE84AAA1}">
      <dgm:prSet/>
      <dgm:spPr/>
      <dgm:t>
        <a:bodyPr/>
        <a:lstStyle/>
        <a:p>
          <a:endParaRPr lang="en-US"/>
        </a:p>
      </dgm:t>
    </dgm:pt>
    <dgm:pt modelId="{B86F1B41-32AD-4A84-9B2D-B929819C4C77}" type="sibTrans" cxnId="{DD438E8E-9F18-4076-83C5-4397FE84AAA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 sz="1200"/>
        </a:p>
      </dgm:t>
    </dgm:pt>
    <dgm:pt modelId="{CF592890-4A1A-4D4C-9104-E0EE13592F2F}">
      <dgm:prSet phldrT="[Text]"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STANDARD FORMAT </a:t>
          </a:r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LAPORAN DAN ANALISIS PENGURUSAN RUANG</a:t>
          </a:r>
          <a:endParaRPr lang="en-US" sz="1400" dirty="0">
            <a:effectLst/>
          </a:endParaRPr>
        </a:p>
      </dgm:t>
    </dgm:pt>
    <dgm:pt modelId="{36C5647E-635B-4161-B588-95F1075509F1}" type="parTrans" cxnId="{5E6DF583-E410-4721-861B-356EB79A69C5}">
      <dgm:prSet/>
      <dgm:spPr/>
      <dgm:t>
        <a:bodyPr/>
        <a:lstStyle/>
        <a:p>
          <a:endParaRPr lang="en-US"/>
        </a:p>
      </dgm:t>
    </dgm:pt>
    <dgm:pt modelId="{4D6A2737-194D-4628-B05D-161E7E5B23C4}" type="sibTrans" cxnId="{5E6DF583-E410-4721-861B-356EB79A69C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sz="1200"/>
        </a:p>
      </dgm:t>
    </dgm:pt>
    <dgm:pt modelId="{29FF2324-BE3D-49BB-824D-755397DA3E3C}">
      <dgm:prSet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2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PENILAIAN &amp; PRESTASI PENGGUNAAN RUANG </a:t>
          </a:r>
          <a:r>
            <a:rPr lang="en-US" sz="12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(ANGGARAN KOS SEWAAN, BAJET/ KOS SENGGARA &amp; PEMBINAAN BARU)</a:t>
          </a:r>
          <a:endParaRPr lang="en-US" sz="1200" dirty="0">
            <a:effectLst/>
          </a:endParaRPr>
        </a:p>
      </dgm:t>
    </dgm:pt>
    <dgm:pt modelId="{DFD202E3-5E77-4A6F-B1E3-6EB3A307DD28}" type="parTrans" cxnId="{EC5AB034-BB18-4776-8BA9-F161133E6A9A}">
      <dgm:prSet/>
      <dgm:spPr/>
      <dgm:t>
        <a:bodyPr/>
        <a:lstStyle/>
        <a:p>
          <a:endParaRPr lang="en-US"/>
        </a:p>
      </dgm:t>
    </dgm:pt>
    <dgm:pt modelId="{0A0982DF-C0EC-4D62-94B9-81B0BD71162D}" type="sibTrans" cxnId="{EC5AB034-BB18-4776-8BA9-F161133E6A9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sz="1200"/>
        </a:p>
      </dgm:t>
    </dgm:pt>
    <dgm:pt modelId="{0A5A38BC-4EAC-4592-ABE6-9F0A34392239}">
      <dgm:prSet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ELAKKAN</a:t>
          </a:r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PEMBAZIRAN RUANG</a:t>
          </a:r>
          <a:endParaRPr lang="en-US" sz="1400" dirty="0">
            <a:effectLst/>
          </a:endParaRPr>
        </a:p>
      </dgm:t>
    </dgm:pt>
    <dgm:pt modelId="{18F6131E-0EFA-4A2B-82F6-9935A183B23C}" type="parTrans" cxnId="{C7904861-7FC8-4FBB-BA76-7D014DBB2728}">
      <dgm:prSet/>
      <dgm:spPr/>
      <dgm:t>
        <a:bodyPr/>
        <a:lstStyle/>
        <a:p>
          <a:endParaRPr lang="en-US"/>
        </a:p>
      </dgm:t>
    </dgm:pt>
    <dgm:pt modelId="{D0DDA3F0-1855-4E33-8808-0B309C2C1887}" type="sibTrans" cxnId="{C7904861-7FC8-4FBB-BA76-7D014DBB272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1200"/>
        </a:p>
      </dgm:t>
    </dgm:pt>
    <dgm:pt modelId="{C693A903-B555-41EF-BBC5-D3CC8C7F61C0}">
      <dgm:prSet phldrT="[Text]"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SEDIAKAN TENAGA YANG </a:t>
          </a:r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BERPENGALA-MAN</a:t>
          </a:r>
          <a:endParaRPr lang="en-US" sz="1400" dirty="0">
            <a:solidFill>
              <a:srgbClr val="FF0000"/>
            </a:solidFill>
            <a:effectLst/>
          </a:endParaRPr>
        </a:p>
      </dgm:t>
    </dgm:pt>
    <dgm:pt modelId="{1BA84704-2FCA-4205-B1A3-C4AD5DB147AD}" type="parTrans" cxnId="{299A0EB9-9FC7-40B5-8C4E-CAA3E8F0593D}">
      <dgm:prSet/>
      <dgm:spPr/>
      <dgm:t>
        <a:bodyPr/>
        <a:lstStyle/>
        <a:p>
          <a:endParaRPr lang="en-US"/>
        </a:p>
      </dgm:t>
    </dgm:pt>
    <dgm:pt modelId="{6BBB6E7A-F157-448B-A02F-7AB4FE018076}" type="sibTrans" cxnId="{299A0EB9-9FC7-40B5-8C4E-CAA3E8F0593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6F754B4D-3E80-4BEA-9154-0BEFE1E63683}">
      <dgm:prSet phldrT="[Text]" custT="1"/>
      <dgm:spPr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JIMAT</a:t>
          </a:r>
          <a:r>
            <a:rPr lang="en-US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MASA &amp; DAPAT BERI </a:t>
          </a:r>
          <a:r>
            <a:rPr lang="en-US" sz="1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KHIDMAT NASIHAT</a:t>
          </a:r>
          <a:endParaRPr lang="en-US" sz="1400" dirty="0">
            <a:solidFill>
              <a:srgbClr val="FF0000"/>
            </a:solidFill>
            <a:effectLst/>
          </a:endParaRPr>
        </a:p>
      </dgm:t>
    </dgm:pt>
    <dgm:pt modelId="{1196A63C-2462-4B65-852B-79104DB3ECE3}" type="parTrans" cxnId="{D5220C16-923C-4AA7-86A8-2ECAE4D6311E}">
      <dgm:prSet/>
      <dgm:spPr/>
      <dgm:t>
        <a:bodyPr/>
        <a:lstStyle/>
        <a:p>
          <a:endParaRPr lang="en-US"/>
        </a:p>
      </dgm:t>
    </dgm:pt>
    <dgm:pt modelId="{8D3D4147-6B5D-488B-8521-A467D9155BCE}" type="sibTrans" cxnId="{D5220C16-923C-4AA7-86A8-2ECAE4D6311E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EB84EA3F-B45A-4700-9D1C-7E758744B4EE}" type="pres">
      <dgm:prSet presAssocID="{89E91963-0ABB-4E82-9E4F-C136E12C789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5A297D5-6694-4C5B-B7A2-63C0804A36C2}" type="pres">
      <dgm:prSet presAssocID="{8F011EF7-FBD9-45D6-B8DD-11D8B8EE64C8}" presName="text1" presStyleCnt="0"/>
      <dgm:spPr/>
    </dgm:pt>
    <dgm:pt modelId="{EF1F7657-7C61-49BF-AD1B-0DC197D777A3}" type="pres">
      <dgm:prSet presAssocID="{8F011EF7-FBD9-45D6-B8DD-11D8B8EE64C8}" presName="textRepeatNode" presStyleLbl="alignNode1" presStyleIdx="0" presStyleCnt="7" custLinFactX="99449" custLinFactY="-57708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1CE1-BDD3-4F6B-AA78-A55948D8E1FE}" type="pres">
      <dgm:prSet presAssocID="{8F011EF7-FBD9-45D6-B8DD-11D8B8EE64C8}" presName="textaccent1" presStyleCnt="0"/>
      <dgm:spPr/>
    </dgm:pt>
    <dgm:pt modelId="{B1494893-D157-4620-9674-9C15BFCE1E09}" type="pres">
      <dgm:prSet presAssocID="{8F011EF7-FBD9-45D6-B8DD-11D8B8EE64C8}" presName="accentRepeatNode" presStyleLbl="solidAlignAcc1" presStyleIdx="0" presStyleCnt="14" custLinFactX="-78459" custLinFactY="113059" custLinFactNeighborX="-100000" custLinFactNeighborY="200000"/>
      <dgm:spPr/>
    </dgm:pt>
    <dgm:pt modelId="{A4945916-CBBA-40E7-9D07-D0280B8CEF5D}" type="pres">
      <dgm:prSet presAssocID="{A467646B-82D0-4E1C-B78E-4A81C2467454}" presName="image1" presStyleCnt="0"/>
      <dgm:spPr/>
    </dgm:pt>
    <dgm:pt modelId="{85E2AB7E-7B0A-450E-91AD-899DE0CAFC97}" type="pres">
      <dgm:prSet presAssocID="{A467646B-82D0-4E1C-B78E-4A81C2467454}" presName="imageRepeatNode" presStyleLbl="alignAcc1" presStyleIdx="0" presStyleCnt="7" custLinFactX="100000" custLinFactY="8492" custLinFactNeighborX="185505" custLinFactNeighborY="100000"/>
      <dgm:spPr/>
      <dgm:t>
        <a:bodyPr/>
        <a:lstStyle/>
        <a:p>
          <a:endParaRPr lang="en-US"/>
        </a:p>
      </dgm:t>
    </dgm:pt>
    <dgm:pt modelId="{AD0C23E4-6DD4-4B29-AEC7-D1DAEFC2AA15}" type="pres">
      <dgm:prSet presAssocID="{A467646B-82D0-4E1C-B78E-4A81C2467454}" presName="imageaccent1" presStyleCnt="0"/>
      <dgm:spPr/>
    </dgm:pt>
    <dgm:pt modelId="{B9BB891D-5E8F-41DE-9937-9C7FF03BC702}" type="pres">
      <dgm:prSet presAssocID="{A467646B-82D0-4E1C-B78E-4A81C2467454}" presName="accentRepeatNode" presStyleLbl="solidAlignAcc1" presStyleIdx="1" presStyleCnt="14" custLinFactX="1544560" custLinFactY="-522358" custLinFactNeighborX="1600000" custLinFactNeighborY="-600000"/>
      <dgm:spPr/>
    </dgm:pt>
    <dgm:pt modelId="{F5612116-66AA-4304-9F8E-25FB91311CCB}" type="pres">
      <dgm:prSet presAssocID="{73605372-E001-4552-96C0-0386829124C1}" presName="text2" presStyleCnt="0"/>
      <dgm:spPr/>
    </dgm:pt>
    <dgm:pt modelId="{158596CA-93FF-4F14-AF48-D6BBA9F4222C}" type="pres">
      <dgm:prSet presAssocID="{73605372-E001-4552-96C0-0386829124C1}" presName="textRepeatNode" presStyleLbl="alignNode1" presStyleIdx="1" presStyleCnt="7" custLinFactNeighborX="-49639" custLinFactNeighborY="1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CEBE-9FDC-4E10-A544-CAC4F0C39D6A}" type="pres">
      <dgm:prSet presAssocID="{73605372-E001-4552-96C0-0386829124C1}" presName="textaccent2" presStyleCnt="0"/>
      <dgm:spPr/>
    </dgm:pt>
    <dgm:pt modelId="{2FBDE185-820D-46F0-8C00-B935766BE063}" type="pres">
      <dgm:prSet presAssocID="{73605372-E001-4552-96C0-0386829124C1}" presName="accentRepeatNode" presStyleLbl="solidAlignAcc1" presStyleIdx="2" presStyleCnt="14" custLinFactX="100000" custLinFactY="-95889" custLinFactNeighborX="149931" custLinFactNeighborY="-100000"/>
      <dgm:spPr/>
    </dgm:pt>
    <dgm:pt modelId="{96490A8E-AB4A-468A-AF81-D9E31ABD6060}" type="pres">
      <dgm:prSet presAssocID="{B86F1B41-32AD-4A84-9B2D-B929819C4C77}" presName="image2" presStyleCnt="0"/>
      <dgm:spPr/>
    </dgm:pt>
    <dgm:pt modelId="{7DAE70E2-A1D7-4DEF-99AD-1B5094D43EBE}" type="pres">
      <dgm:prSet presAssocID="{B86F1B41-32AD-4A84-9B2D-B929819C4C77}" presName="imageRepeatNode" presStyleLbl="alignAcc1" presStyleIdx="1" presStyleCnt="7" custLinFactX="10375" custLinFactNeighborX="100000" custLinFactNeighborY="2288"/>
      <dgm:spPr/>
      <dgm:t>
        <a:bodyPr/>
        <a:lstStyle/>
        <a:p>
          <a:endParaRPr lang="en-US"/>
        </a:p>
      </dgm:t>
    </dgm:pt>
    <dgm:pt modelId="{C65EBA65-886C-4C22-B428-230C335AAB7E}" type="pres">
      <dgm:prSet presAssocID="{B86F1B41-32AD-4A84-9B2D-B929819C4C77}" presName="imageaccent2" presStyleCnt="0"/>
      <dgm:spPr/>
    </dgm:pt>
    <dgm:pt modelId="{C38D6256-2F30-42B7-A442-46CE2AFC46AC}" type="pres">
      <dgm:prSet presAssocID="{B86F1B41-32AD-4A84-9B2D-B929819C4C77}" presName="accentRepeatNode" presStyleLbl="solidAlignAcc1" presStyleIdx="3" presStyleCnt="14" custLinFactX="-300000" custLinFactY="-388247" custLinFactNeighborX="-312530" custLinFactNeighborY="-400000"/>
      <dgm:spPr/>
    </dgm:pt>
    <dgm:pt modelId="{69F963B4-BDCB-47BB-B244-88317CD11D6A}" type="pres">
      <dgm:prSet presAssocID="{29FF2324-BE3D-49BB-824D-755397DA3E3C}" presName="text3" presStyleCnt="0"/>
      <dgm:spPr/>
    </dgm:pt>
    <dgm:pt modelId="{3BA4B4AA-6B55-43D0-AE7F-5B33E6093F89}" type="pres">
      <dgm:prSet presAssocID="{29FF2324-BE3D-49BB-824D-755397DA3E3C}" presName="textRepeatNode" presStyleLbl="alignNode1" presStyleIdx="2" presStyleCnt="7" custLinFactY="8298" custLinFactNeighborX="-4515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0E612-D3B9-4066-B8E3-F10DC16F25C4}" type="pres">
      <dgm:prSet presAssocID="{29FF2324-BE3D-49BB-824D-755397DA3E3C}" presName="textaccent3" presStyleCnt="0"/>
      <dgm:spPr/>
    </dgm:pt>
    <dgm:pt modelId="{73536C89-7B93-4AFC-BB83-A042385F1922}" type="pres">
      <dgm:prSet presAssocID="{29FF2324-BE3D-49BB-824D-755397DA3E3C}" presName="accentRepeatNode" presStyleLbl="solidAlignAcc1" presStyleIdx="4" presStyleCnt="14" custLinFactX="-200000" custLinFactY="900000" custLinFactNeighborX="-231344" custLinFactNeighborY="969996"/>
      <dgm:spPr/>
    </dgm:pt>
    <dgm:pt modelId="{A985D540-5BCB-4251-97F7-6E4430BEFF01}" type="pres">
      <dgm:prSet presAssocID="{0A0982DF-C0EC-4D62-94B9-81B0BD71162D}" presName="image3" presStyleCnt="0"/>
      <dgm:spPr/>
    </dgm:pt>
    <dgm:pt modelId="{D372EA1B-CAA7-43AE-8B30-0F4D76FE1187}" type="pres">
      <dgm:prSet presAssocID="{0A0982DF-C0EC-4D62-94B9-81B0BD71162D}" presName="imageRepeatNode" presStyleLbl="alignAcc1" presStyleIdx="2" presStyleCnt="7" custLinFactNeighborX="-50337" custLinFactNeighborY="9402"/>
      <dgm:spPr/>
      <dgm:t>
        <a:bodyPr/>
        <a:lstStyle/>
        <a:p>
          <a:endParaRPr lang="en-US"/>
        </a:p>
      </dgm:t>
    </dgm:pt>
    <dgm:pt modelId="{64E385DD-7829-49D7-8E43-69FC1A362621}" type="pres">
      <dgm:prSet presAssocID="{0A0982DF-C0EC-4D62-94B9-81B0BD71162D}" presName="imageaccent3" presStyleCnt="0"/>
      <dgm:spPr/>
    </dgm:pt>
    <dgm:pt modelId="{0EEC7BE7-C763-4123-8450-DE867EC83632}" type="pres">
      <dgm:prSet presAssocID="{0A0982DF-C0EC-4D62-94B9-81B0BD71162D}" presName="accentRepeatNode" presStyleLbl="solidAlignAcc1" presStyleIdx="5" presStyleCnt="14" custLinFactX="-500000" custLinFactY="600000" custLinFactNeighborX="-586322" custLinFactNeighborY="692162"/>
      <dgm:spPr/>
    </dgm:pt>
    <dgm:pt modelId="{5288DB7F-2E2C-4AD6-BDA7-276492AAA54F}" type="pres">
      <dgm:prSet presAssocID="{0A5A38BC-4EAC-4592-ABE6-9F0A34392239}" presName="text4" presStyleCnt="0"/>
      <dgm:spPr/>
    </dgm:pt>
    <dgm:pt modelId="{62EED813-FAF9-49F7-860D-3A1BCFD87273}" type="pres">
      <dgm:prSet presAssocID="{0A5A38BC-4EAC-4592-ABE6-9F0A34392239}" presName="textRepeatNode" presStyleLbl="alignNode1" presStyleIdx="3" presStyleCnt="7" custLinFactNeighborX="-54766" custLinFactNeighborY="4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996ED-D46B-4AB1-83AC-62D311948ECC}" type="pres">
      <dgm:prSet presAssocID="{0A5A38BC-4EAC-4592-ABE6-9F0A34392239}" presName="textaccent4" presStyleCnt="0"/>
      <dgm:spPr/>
    </dgm:pt>
    <dgm:pt modelId="{47ED1AC0-CD39-4FE2-B838-1D16E519742F}" type="pres">
      <dgm:prSet presAssocID="{0A5A38BC-4EAC-4592-ABE6-9F0A34392239}" presName="accentRepeatNode" presStyleLbl="solidAlignAcc1" presStyleIdx="6" presStyleCnt="14" custLinFactX="-186458" custLinFactY="100000" custLinFactNeighborX="-200000" custLinFactNeighborY="151270"/>
      <dgm:spPr/>
    </dgm:pt>
    <dgm:pt modelId="{1454A5E9-4601-4DE5-AE45-EF6574A61DA9}" type="pres">
      <dgm:prSet presAssocID="{D0DDA3F0-1855-4E33-8808-0B309C2C1887}" presName="image4" presStyleCnt="0"/>
      <dgm:spPr/>
    </dgm:pt>
    <dgm:pt modelId="{4D493BBA-D5DB-43C4-A45B-8D0715167327}" type="pres">
      <dgm:prSet presAssocID="{D0DDA3F0-1855-4E33-8808-0B309C2C1887}" presName="imageRepeatNode" presStyleLbl="alignAcc1" presStyleIdx="3" presStyleCnt="7" custLinFactNeighborX="22910" custLinFactNeighborY="-51349"/>
      <dgm:spPr/>
      <dgm:t>
        <a:bodyPr/>
        <a:lstStyle/>
        <a:p>
          <a:endParaRPr lang="en-US"/>
        </a:p>
      </dgm:t>
    </dgm:pt>
    <dgm:pt modelId="{EB7E365E-279E-4B4E-AB8F-7EAA1815C96F}" type="pres">
      <dgm:prSet presAssocID="{D0DDA3F0-1855-4E33-8808-0B309C2C1887}" presName="imageaccent4" presStyleCnt="0"/>
      <dgm:spPr/>
    </dgm:pt>
    <dgm:pt modelId="{32EF0979-DBD0-4482-8CFF-254221AC4B3C}" type="pres">
      <dgm:prSet presAssocID="{D0DDA3F0-1855-4E33-8808-0B309C2C1887}" presName="accentRepeatNode" presStyleLbl="solidAlignAcc1" presStyleIdx="7" presStyleCnt="14" custLinFactY="-400000" custLinFactNeighborX="-98020" custLinFactNeighborY="-444332"/>
      <dgm:spPr/>
    </dgm:pt>
    <dgm:pt modelId="{C36E858E-5DAF-4A84-820D-4994BA167283}" type="pres">
      <dgm:prSet presAssocID="{CF592890-4A1A-4D4C-9104-E0EE13592F2F}" presName="text5" presStyleCnt="0"/>
      <dgm:spPr/>
    </dgm:pt>
    <dgm:pt modelId="{8A8E6841-ECF1-4847-AD6A-C457EBC5FF19}" type="pres">
      <dgm:prSet presAssocID="{CF592890-4A1A-4D4C-9104-E0EE13592F2F}" presName="textRepeatNode" presStyleLbl="alignNode1" presStyleIdx="4" presStyleCnt="7" custLinFactY="12643" custLinFactNeighborX="-5729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473FE-25C5-4BB9-A938-6B6595E37637}" type="pres">
      <dgm:prSet presAssocID="{CF592890-4A1A-4D4C-9104-E0EE13592F2F}" presName="textaccent5" presStyleCnt="0"/>
      <dgm:spPr/>
    </dgm:pt>
    <dgm:pt modelId="{45AE952B-8585-469A-A8E4-AA915859379B}" type="pres">
      <dgm:prSet presAssocID="{CF592890-4A1A-4D4C-9104-E0EE13592F2F}" presName="accentRepeatNode" presStyleLbl="solidAlignAcc1" presStyleIdx="8" presStyleCnt="14" custLinFactX="-300000" custLinFactY="300000" custLinFactNeighborX="-372565" custLinFactNeighborY="315612"/>
      <dgm:spPr/>
    </dgm:pt>
    <dgm:pt modelId="{C0106868-5C81-41AF-A038-B070B607AA08}" type="pres">
      <dgm:prSet presAssocID="{4D6A2737-194D-4628-B05D-161E7E5B23C4}" presName="image5" presStyleCnt="0"/>
      <dgm:spPr/>
    </dgm:pt>
    <dgm:pt modelId="{52E1ECF1-2CB7-4390-99E1-44518723D48C}" type="pres">
      <dgm:prSet presAssocID="{4D6A2737-194D-4628-B05D-161E7E5B23C4}" presName="imageRepeatNode" presStyleLbl="alignAcc1" presStyleIdx="4" presStyleCnt="7" custLinFactX="-189324" custLinFactNeighborX="-200000" custLinFactNeighborY="2736"/>
      <dgm:spPr/>
      <dgm:t>
        <a:bodyPr/>
        <a:lstStyle/>
        <a:p>
          <a:endParaRPr lang="en-US"/>
        </a:p>
      </dgm:t>
    </dgm:pt>
    <dgm:pt modelId="{B21346A5-BB77-4AF5-86A1-141773BBB1D6}" type="pres">
      <dgm:prSet presAssocID="{4D6A2737-194D-4628-B05D-161E7E5B23C4}" presName="imageaccent5" presStyleCnt="0"/>
      <dgm:spPr/>
    </dgm:pt>
    <dgm:pt modelId="{5C3F101A-1469-497E-9A02-B816356D89D9}" type="pres">
      <dgm:prSet presAssocID="{4D6A2737-194D-4628-B05D-161E7E5B23C4}" presName="accentRepeatNode" presStyleLbl="solidAlignAcc1" presStyleIdx="9" presStyleCnt="14" custLinFactX="-743705" custLinFactNeighborX="-800000" custLinFactNeighborY="60368"/>
      <dgm:spPr/>
    </dgm:pt>
    <dgm:pt modelId="{4E243705-F3CD-4391-AD10-956EF347B4C0}" type="pres">
      <dgm:prSet presAssocID="{C693A903-B555-41EF-BBC5-D3CC8C7F61C0}" presName="text6" presStyleCnt="0"/>
      <dgm:spPr/>
    </dgm:pt>
    <dgm:pt modelId="{503B4FAE-13D3-4167-A538-CD57834C67CE}" type="pres">
      <dgm:prSet presAssocID="{C693A903-B555-41EF-BBC5-D3CC8C7F61C0}" presName="textRepeatNode" presStyleLbl="alignNode1" presStyleIdx="5" presStyleCnt="7" custLinFactX="-108449" custLinFactNeighborX="-200000" custLinFactNeighborY="49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846A-A6AA-4585-8C3C-2232FF4AEED5}" type="pres">
      <dgm:prSet presAssocID="{C693A903-B555-41EF-BBC5-D3CC8C7F61C0}" presName="textaccent6" presStyleCnt="0"/>
      <dgm:spPr/>
    </dgm:pt>
    <dgm:pt modelId="{F2DD03E3-FDA7-46B3-86FC-D8FB9673A393}" type="pres">
      <dgm:prSet presAssocID="{C693A903-B555-41EF-BBC5-D3CC8C7F61C0}" presName="accentRepeatNode" presStyleLbl="solidAlignAcc1" presStyleIdx="10" presStyleCnt="14" custLinFactX="-1436376" custLinFactY="82214" custLinFactNeighborX="-1500000" custLinFactNeighborY="100000"/>
      <dgm:spPr/>
    </dgm:pt>
    <dgm:pt modelId="{757E1C41-050F-4BF0-90B2-4A7949F44DA4}" type="pres">
      <dgm:prSet presAssocID="{6BBB6E7A-F157-448B-A02F-7AB4FE018076}" presName="image6" presStyleCnt="0"/>
      <dgm:spPr/>
    </dgm:pt>
    <dgm:pt modelId="{30158DD4-C2F0-4532-99FD-9D07B1B51627}" type="pres">
      <dgm:prSet presAssocID="{6BBB6E7A-F157-448B-A02F-7AB4FE018076}" presName="imageRepeatNode" presStyleLbl="alignAcc1" presStyleIdx="5" presStyleCnt="7" custLinFactX="-103967" custLinFactNeighborX="-200000" custLinFactNeighborY="45555"/>
      <dgm:spPr/>
      <dgm:t>
        <a:bodyPr/>
        <a:lstStyle/>
        <a:p>
          <a:endParaRPr lang="en-US"/>
        </a:p>
      </dgm:t>
    </dgm:pt>
    <dgm:pt modelId="{C38D3D89-5D6D-4B78-80AE-E16BFFA96840}" type="pres">
      <dgm:prSet presAssocID="{6BBB6E7A-F157-448B-A02F-7AB4FE018076}" presName="imageaccent6" presStyleCnt="0"/>
      <dgm:spPr/>
    </dgm:pt>
    <dgm:pt modelId="{B4F3A7B2-22F7-4458-828F-C7ECD93590AF}" type="pres">
      <dgm:prSet presAssocID="{6BBB6E7A-F157-448B-A02F-7AB4FE018076}" presName="accentRepeatNode" presStyleLbl="solidAlignAcc1" presStyleIdx="11" presStyleCnt="14" custLinFactX="-678684" custLinFactY="-400000" custLinFactNeighborX="-700000" custLinFactNeighborY="-418886"/>
      <dgm:spPr/>
    </dgm:pt>
    <dgm:pt modelId="{A9F61CCF-F950-4D13-9554-94EF18336C33}" type="pres">
      <dgm:prSet presAssocID="{6F754B4D-3E80-4BEA-9154-0BEFE1E63683}" presName="text7" presStyleCnt="0"/>
      <dgm:spPr/>
    </dgm:pt>
    <dgm:pt modelId="{21B944F4-D2D0-4600-BADA-B37AB0CF56AF}" type="pres">
      <dgm:prSet presAssocID="{6F754B4D-3E80-4BEA-9154-0BEFE1E63683}" presName="textRepeatNode" presStyleLbl="alignNode1" presStyleIdx="6" presStyleCnt="7" custLinFactNeighborX="31928" custLinFactNeighborY="-57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421E-AD28-444F-AD7E-770212DCF44A}" type="pres">
      <dgm:prSet presAssocID="{6F754B4D-3E80-4BEA-9154-0BEFE1E63683}" presName="textaccent7" presStyleCnt="0"/>
      <dgm:spPr/>
    </dgm:pt>
    <dgm:pt modelId="{327999A0-F7C8-4259-8080-DED3B202D216}" type="pres">
      <dgm:prSet presAssocID="{6F754B4D-3E80-4BEA-9154-0BEFE1E63683}" presName="accentRepeatNode" presStyleLbl="solidAlignAcc1" presStyleIdx="12" presStyleCnt="14" custLinFactX="22016" custLinFactY="-175248" custLinFactNeighborX="100000" custLinFactNeighborY="-200000"/>
      <dgm:spPr/>
    </dgm:pt>
    <dgm:pt modelId="{85E4E98E-739D-441A-8E29-446FDAB6BE4C}" type="pres">
      <dgm:prSet presAssocID="{8D3D4147-6B5D-488B-8521-A467D9155BCE}" presName="image7" presStyleCnt="0"/>
      <dgm:spPr/>
    </dgm:pt>
    <dgm:pt modelId="{5D309BBF-23E7-4DF9-9655-BECEA6356F45}" type="pres">
      <dgm:prSet presAssocID="{8D3D4147-6B5D-488B-8521-A467D9155BCE}" presName="imageRepeatNode" presStyleLbl="alignAcc1" presStyleIdx="6" presStyleCnt="7" custLinFactX="17930" custLinFactNeighborX="100000" custLinFactNeighborY="-9402"/>
      <dgm:spPr/>
      <dgm:t>
        <a:bodyPr/>
        <a:lstStyle/>
        <a:p>
          <a:endParaRPr lang="en-US"/>
        </a:p>
      </dgm:t>
    </dgm:pt>
    <dgm:pt modelId="{B440A238-5292-45F0-872B-2B8B4C113ABF}" type="pres">
      <dgm:prSet presAssocID="{8D3D4147-6B5D-488B-8521-A467D9155BCE}" presName="imageaccent7" presStyleCnt="0"/>
      <dgm:spPr/>
    </dgm:pt>
    <dgm:pt modelId="{35E4F772-B824-4AE1-B1E8-74C63B707389}" type="pres">
      <dgm:prSet presAssocID="{8D3D4147-6B5D-488B-8521-A467D9155BCE}" presName="accentRepeatNode" presStyleLbl="solidAlignAcc1" presStyleIdx="13" presStyleCnt="14" custLinFactX="499953" custLinFactY="-425317" custLinFactNeighborX="500000" custLinFactNeighborY="-500000"/>
      <dgm:spPr/>
    </dgm:pt>
  </dgm:ptLst>
  <dgm:cxnLst>
    <dgm:cxn modelId="{5E6DF583-E410-4721-861B-356EB79A69C5}" srcId="{89E91963-0ABB-4E82-9E4F-C136E12C7892}" destId="{CF592890-4A1A-4D4C-9104-E0EE13592F2F}" srcOrd="4" destOrd="0" parTransId="{36C5647E-635B-4161-B588-95F1075509F1}" sibTransId="{4D6A2737-194D-4628-B05D-161E7E5B23C4}"/>
    <dgm:cxn modelId="{D5220C16-923C-4AA7-86A8-2ECAE4D6311E}" srcId="{89E91963-0ABB-4E82-9E4F-C136E12C7892}" destId="{6F754B4D-3E80-4BEA-9154-0BEFE1E63683}" srcOrd="6" destOrd="0" parTransId="{1196A63C-2462-4B65-852B-79104DB3ECE3}" sibTransId="{8D3D4147-6B5D-488B-8521-A467D9155BCE}"/>
    <dgm:cxn modelId="{CA24B243-009C-497B-AE6B-5FB07B801263}" type="presOf" srcId="{89E91963-0ABB-4E82-9E4F-C136E12C7892}" destId="{EB84EA3F-B45A-4700-9D1C-7E758744B4EE}" srcOrd="0" destOrd="0" presId="urn:microsoft.com/office/officeart/2008/layout/HexagonCluster"/>
    <dgm:cxn modelId="{F6242CE6-8B2B-44D7-AC03-2E9847423785}" type="presOf" srcId="{29FF2324-BE3D-49BB-824D-755397DA3E3C}" destId="{3BA4B4AA-6B55-43D0-AE7F-5B33E6093F89}" srcOrd="0" destOrd="0" presId="urn:microsoft.com/office/officeart/2008/layout/HexagonCluster"/>
    <dgm:cxn modelId="{32D6F87F-9452-4AAA-B8A4-B56925FB5C4C}" type="presOf" srcId="{8D3D4147-6B5D-488B-8521-A467D9155BCE}" destId="{5D309BBF-23E7-4DF9-9655-BECEA6356F45}" srcOrd="0" destOrd="0" presId="urn:microsoft.com/office/officeart/2008/layout/HexagonCluster"/>
    <dgm:cxn modelId="{5E474B36-43FC-46F1-8DF8-008189C6EBA2}" srcId="{89E91963-0ABB-4E82-9E4F-C136E12C7892}" destId="{8F011EF7-FBD9-45D6-B8DD-11D8B8EE64C8}" srcOrd="0" destOrd="0" parTransId="{0426D513-92CF-46D5-AAD8-5F573F7484BE}" sibTransId="{A467646B-82D0-4E1C-B78E-4A81C2467454}"/>
    <dgm:cxn modelId="{A3F495D8-4BD4-4A1F-B1E6-D5E608E8E793}" type="presOf" srcId="{73605372-E001-4552-96C0-0386829124C1}" destId="{158596CA-93FF-4F14-AF48-D6BBA9F4222C}" srcOrd="0" destOrd="0" presId="urn:microsoft.com/office/officeart/2008/layout/HexagonCluster"/>
    <dgm:cxn modelId="{55CA938A-57C7-4748-867F-9E71DF136485}" type="presOf" srcId="{6F754B4D-3E80-4BEA-9154-0BEFE1E63683}" destId="{21B944F4-D2D0-4600-BADA-B37AB0CF56AF}" srcOrd="0" destOrd="0" presId="urn:microsoft.com/office/officeart/2008/layout/HexagonCluster"/>
    <dgm:cxn modelId="{296B7F31-E6F5-47B0-B83E-5462C33BE3C9}" type="presOf" srcId="{6BBB6E7A-F157-448B-A02F-7AB4FE018076}" destId="{30158DD4-C2F0-4532-99FD-9D07B1B51627}" srcOrd="0" destOrd="0" presId="urn:microsoft.com/office/officeart/2008/layout/HexagonCluster"/>
    <dgm:cxn modelId="{C9BCB93A-1D3D-43BA-AA7A-7D6A4449C178}" type="presOf" srcId="{D0DDA3F0-1855-4E33-8808-0B309C2C1887}" destId="{4D493BBA-D5DB-43C4-A45B-8D0715167327}" srcOrd="0" destOrd="0" presId="urn:microsoft.com/office/officeart/2008/layout/HexagonCluster"/>
    <dgm:cxn modelId="{AFC109D3-A451-4F8E-ACCD-6E67DD620D38}" type="presOf" srcId="{4D6A2737-194D-4628-B05D-161E7E5B23C4}" destId="{52E1ECF1-2CB7-4390-99E1-44518723D48C}" srcOrd="0" destOrd="0" presId="urn:microsoft.com/office/officeart/2008/layout/HexagonCluster"/>
    <dgm:cxn modelId="{EC5AB034-BB18-4776-8BA9-F161133E6A9A}" srcId="{89E91963-0ABB-4E82-9E4F-C136E12C7892}" destId="{29FF2324-BE3D-49BB-824D-755397DA3E3C}" srcOrd="2" destOrd="0" parTransId="{DFD202E3-5E77-4A6F-B1E3-6EB3A307DD28}" sibTransId="{0A0982DF-C0EC-4D62-94B9-81B0BD71162D}"/>
    <dgm:cxn modelId="{E77A652F-7691-4A26-B23D-F598E74D89EF}" type="presOf" srcId="{0A5A38BC-4EAC-4592-ABE6-9F0A34392239}" destId="{62EED813-FAF9-49F7-860D-3A1BCFD87273}" srcOrd="0" destOrd="0" presId="urn:microsoft.com/office/officeart/2008/layout/HexagonCluster"/>
    <dgm:cxn modelId="{4D928E6D-E02D-40A9-BFC0-B733D77BC18F}" type="presOf" srcId="{A467646B-82D0-4E1C-B78E-4A81C2467454}" destId="{85E2AB7E-7B0A-450E-91AD-899DE0CAFC97}" srcOrd="0" destOrd="0" presId="urn:microsoft.com/office/officeart/2008/layout/HexagonCluster"/>
    <dgm:cxn modelId="{1E42833D-B982-4399-ABFF-FB12EDAD408A}" type="presOf" srcId="{8F011EF7-FBD9-45D6-B8DD-11D8B8EE64C8}" destId="{EF1F7657-7C61-49BF-AD1B-0DC197D777A3}" srcOrd="0" destOrd="0" presId="urn:microsoft.com/office/officeart/2008/layout/HexagonCluster"/>
    <dgm:cxn modelId="{BCECB380-61E8-4035-B26C-FB1B72D33431}" type="presOf" srcId="{C693A903-B555-41EF-BBC5-D3CC8C7F61C0}" destId="{503B4FAE-13D3-4167-A538-CD57834C67CE}" srcOrd="0" destOrd="0" presId="urn:microsoft.com/office/officeart/2008/layout/HexagonCluster"/>
    <dgm:cxn modelId="{DD438E8E-9F18-4076-83C5-4397FE84AAA1}" srcId="{89E91963-0ABB-4E82-9E4F-C136E12C7892}" destId="{73605372-E001-4552-96C0-0386829124C1}" srcOrd="1" destOrd="0" parTransId="{41DD04FC-C717-42D3-A17A-D82CC394C86D}" sibTransId="{B86F1B41-32AD-4A84-9B2D-B929819C4C77}"/>
    <dgm:cxn modelId="{26AF1976-03CF-49D6-BB60-2F78614A3806}" type="presOf" srcId="{0A0982DF-C0EC-4D62-94B9-81B0BD71162D}" destId="{D372EA1B-CAA7-43AE-8B30-0F4D76FE1187}" srcOrd="0" destOrd="0" presId="urn:microsoft.com/office/officeart/2008/layout/HexagonCluster"/>
    <dgm:cxn modelId="{299A0EB9-9FC7-40B5-8C4E-CAA3E8F0593D}" srcId="{89E91963-0ABB-4E82-9E4F-C136E12C7892}" destId="{C693A903-B555-41EF-BBC5-D3CC8C7F61C0}" srcOrd="5" destOrd="0" parTransId="{1BA84704-2FCA-4205-B1A3-C4AD5DB147AD}" sibTransId="{6BBB6E7A-F157-448B-A02F-7AB4FE018076}"/>
    <dgm:cxn modelId="{7442F1AA-E4F5-4D40-AB8A-9A902B0947EA}" type="presOf" srcId="{CF592890-4A1A-4D4C-9104-E0EE13592F2F}" destId="{8A8E6841-ECF1-4847-AD6A-C457EBC5FF19}" srcOrd="0" destOrd="0" presId="urn:microsoft.com/office/officeart/2008/layout/HexagonCluster"/>
    <dgm:cxn modelId="{C7904861-7FC8-4FBB-BA76-7D014DBB2728}" srcId="{89E91963-0ABB-4E82-9E4F-C136E12C7892}" destId="{0A5A38BC-4EAC-4592-ABE6-9F0A34392239}" srcOrd="3" destOrd="0" parTransId="{18F6131E-0EFA-4A2B-82F6-9935A183B23C}" sibTransId="{D0DDA3F0-1855-4E33-8808-0B309C2C1887}"/>
    <dgm:cxn modelId="{D5FFA4E1-D67B-493F-9432-3E88048FC975}" type="presOf" srcId="{B86F1B41-32AD-4A84-9B2D-B929819C4C77}" destId="{7DAE70E2-A1D7-4DEF-99AD-1B5094D43EBE}" srcOrd="0" destOrd="0" presId="urn:microsoft.com/office/officeart/2008/layout/HexagonCluster"/>
    <dgm:cxn modelId="{B01F1722-F392-483D-8E42-B899632C5687}" type="presParOf" srcId="{EB84EA3F-B45A-4700-9D1C-7E758744B4EE}" destId="{D5A297D5-6694-4C5B-B7A2-63C0804A36C2}" srcOrd="0" destOrd="0" presId="urn:microsoft.com/office/officeart/2008/layout/HexagonCluster"/>
    <dgm:cxn modelId="{C5B4713F-3EBA-414E-B5ED-A4AB641ED9AD}" type="presParOf" srcId="{D5A297D5-6694-4C5B-B7A2-63C0804A36C2}" destId="{EF1F7657-7C61-49BF-AD1B-0DC197D777A3}" srcOrd="0" destOrd="0" presId="urn:microsoft.com/office/officeart/2008/layout/HexagonCluster"/>
    <dgm:cxn modelId="{A8FE658E-3C7A-4A9E-8D0B-E596A028D71D}" type="presParOf" srcId="{EB84EA3F-B45A-4700-9D1C-7E758744B4EE}" destId="{218E1CE1-BDD3-4F6B-AA78-A55948D8E1FE}" srcOrd="1" destOrd="0" presId="urn:microsoft.com/office/officeart/2008/layout/HexagonCluster"/>
    <dgm:cxn modelId="{065A66C6-100E-4FAD-B8A2-4928ADFD9DAB}" type="presParOf" srcId="{218E1CE1-BDD3-4F6B-AA78-A55948D8E1FE}" destId="{B1494893-D157-4620-9674-9C15BFCE1E09}" srcOrd="0" destOrd="0" presId="urn:microsoft.com/office/officeart/2008/layout/HexagonCluster"/>
    <dgm:cxn modelId="{7862F0BE-E9B8-40FA-B16C-A55E983A0E0F}" type="presParOf" srcId="{EB84EA3F-B45A-4700-9D1C-7E758744B4EE}" destId="{A4945916-CBBA-40E7-9D07-D0280B8CEF5D}" srcOrd="2" destOrd="0" presId="urn:microsoft.com/office/officeart/2008/layout/HexagonCluster"/>
    <dgm:cxn modelId="{96192F0F-FDA6-4425-8C77-9A34DFCB7F05}" type="presParOf" srcId="{A4945916-CBBA-40E7-9D07-D0280B8CEF5D}" destId="{85E2AB7E-7B0A-450E-91AD-899DE0CAFC97}" srcOrd="0" destOrd="0" presId="urn:microsoft.com/office/officeart/2008/layout/HexagonCluster"/>
    <dgm:cxn modelId="{DA4D4F99-A0D4-4A97-8120-0B36F6745953}" type="presParOf" srcId="{EB84EA3F-B45A-4700-9D1C-7E758744B4EE}" destId="{AD0C23E4-6DD4-4B29-AEC7-D1DAEFC2AA15}" srcOrd="3" destOrd="0" presId="urn:microsoft.com/office/officeart/2008/layout/HexagonCluster"/>
    <dgm:cxn modelId="{3D8C4CE5-50DB-4D13-AD44-F65BF1DB4763}" type="presParOf" srcId="{AD0C23E4-6DD4-4B29-AEC7-D1DAEFC2AA15}" destId="{B9BB891D-5E8F-41DE-9937-9C7FF03BC702}" srcOrd="0" destOrd="0" presId="urn:microsoft.com/office/officeart/2008/layout/HexagonCluster"/>
    <dgm:cxn modelId="{38F36CEB-3024-4E2F-9BA1-BC8C4ED4D48A}" type="presParOf" srcId="{EB84EA3F-B45A-4700-9D1C-7E758744B4EE}" destId="{F5612116-66AA-4304-9F8E-25FB91311CCB}" srcOrd="4" destOrd="0" presId="urn:microsoft.com/office/officeart/2008/layout/HexagonCluster"/>
    <dgm:cxn modelId="{11EE958A-A07A-4A3E-B901-96C5D953E7E2}" type="presParOf" srcId="{F5612116-66AA-4304-9F8E-25FB91311CCB}" destId="{158596CA-93FF-4F14-AF48-D6BBA9F4222C}" srcOrd="0" destOrd="0" presId="urn:microsoft.com/office/officeart/2008/layout/HexagonCluster"/>
    <dgm:cxn modelId="{8A5E14D8-9D24-467A-83FD-3CC0C39431EB}" type="presParOf" srcId="{EB84EA3F-B45A-4700-9D1C-7E758744B4EE}" destId="{536ECEBE-9FDC-4E10-A544-CAC4F0C39D6A}" srcOrd="5" destOrd="0" presId="urn:microsoft.com/office/officeart/2008/layout/HexagonCluster"/>
    <dgm:cxn modelId="{02FC7423-6CA8-4AA3-885E-3844AFB054B0}" type="presParOf" srcId="{536ECEBE-9FDC-4E10-A544-CAC4F0C39D6A}" destId="{2FBDE185-820D-46F0-8C00-B935766BE063}" srcOrd="0" destOrd="0" presId="urn:microsoft.com/office/officeart/2008/layout/HexagonCluster"/>
    <dgm:cxn modelId="{B7615296-5D78-420F-AB67-6B9D107308CF}" type="presParOf" srcId="{EB84EA3F-B45A-4700-9D1C-7E758744B4EE}" destId="{96490A8E-AB4A-468A-AF81-D9E31ABD6060}" srcOrd="6" destOrd="0" presId="urn:microsoft.com/office/officeart/2008/layout/HexagonCluster"/>
    <dgm:cxn modelId="{CCB12396-738F-47C9-A37F-2F7C135EE645}" type="presParOf" srcId="{96490A8E-AB4A-468A-AF81-D9E31ABD6060}" destId="{7DAE70E2-A1D7-4DEF-99AD-1B5094D43EBE}" srcOrd="0" destOrd="0" presId="urn:microsoft.com/office/officeart/2008/layout/HexagonCluster"/>
    <dgm:cxn modelId="{E1F909D8-DF80-4C99-9552-2A7C212D60D1}" type="presParOf" srcId="{EB84EA3F-B45A-4700-9D1C-7E758744B4EE}" destId="{C65EBA65-886C-4C22-B428-230C335AAB7E}" srcOrd="7" destOrd="0" presId="urn:microsoft.com/office/officeart/2008/layout/HexagonCluster"/>
    <dgm:cxn modelId="{C34A4881-91B8-4240-8D71-2E9F978F4AF6}" type="presParOf" srcId="{C65EBA65-886C-4C22-B428-230C335AAB7E}" destId="{C38D6256-2F30-42B7-A442-46CE2AFC46AC}" srcOrd="0" destOrd="0" presId="urn:microsoft.com/office/officeart/2008/layout/HexagonCluster"/>
    <dgm:cxn modelId="{B8D32400-DD46-4737-BC5F-0AEF3F9C7989}" type="presParOf" srcId="{EB84EA3F-B45A-4700-9D1C-7E758744B4EE}" destId="{69F963B4-BDCB-47BB-B244-88317CD11D6A}" srcOrd="8" destOrd="0" presId="urn:microsoft.com/office/officeart/2008/layout/HexagonCluster"/>
    <dgm:cxn modelId="{CA0309A0-E267-44CC-B6E5-CD7A9CAEE0E8}" type="presParOf" srcId="{69F963B4-BDCB-47BB-B244-88317CD11D6A}" destId="{3BA4B4AA-6B55-43D0-AE7F-5B33E6093F89}" srcOrd="0" destOrd="0" presId="urn:microsoft.com/office/officeart/2008/layout/HexagonCluster"/>
    <dgm:cxn modelId="{09BED4A8-BB41-4009-95D3-23D446453D57}" type="presParOf" srcId="{EB84EA3F-B45A-4700-9D1C-7E758744B4EE}" destId="{6180E612-D3B9-4066-B8E3-F10DC16F25C4}" srcOrd="9" destOrd="0" presId="urn:microsoft.com/office/officeart/2008/layout/HexagonCluster"/>
    <dgm:cxn modelId="{A6782FFB-A2C5-4695-8F61-6CAEB5D61E25}" type="presParOf" srcId="{6180E612-D3B9-4066-B8E3-F10DC16F25C4}" destId="{73536C89-7B93-4AFC-BB83-A042385F1922}" srcOrd="0" destOrd="0" presId="urn:microsoft.com/office/officeart/2008/layout/HexagonCluster"/>
    <dgm:cxn modelId="{BCE4D073-D99B-4DDF-9617-37F142281E2B}" type="presParOf" srcId="{EB84EA3F-B45A-4700-9D1C-7E758744B4EE}" destId="{A985D540-5BCB-4251-97F7-6E4430BEFF01}" srcOrd="10" destOrd="0" presId="urn:microsoft.com/office/officeart/2008/layout/HexagonCluster"/>
    <dgm:cxn modelId="{3F0B711A-5314-4BB9-83C7-79DBDFA93FD8}" type="presParOf" srcId="{A985D540-5BCB-4251-97F7-6E4430BEFF01}" destId="{D372EA1B-CAA7-43AE-8B30-0F4D76FE1187}" srcOrd="0" destOrd="0" presId="urn:microsoft.com/office/officeart/2008/layout/HexagonCluster"/>
    <dgm:cxn modelId="{18520AD8-E0B3-414F-A49B-83AAC071F1C9}" type="presParOf" srcId="{EB84EA3F-B45A-4700-9D1C-7E758744B4EE}" destId="{64E385DD-7829-49D7-8E43-69FC1A362621}" srcOrd="11" destOrd="0" presId="urn:microsoft.com/office/officeart/2008/layout/HexagonCluster"/>
    <dgm:cxn modelId="{D7C84CB8-4772-4343-8D6D-088DCA20E13C}" type="presParOf" srcId="{64E385DD-7829-49D7-8E43-69FC1A362621}" destId="{0EEC7BE7-C763-4123-8450-DE867EC83632}" srcOrd="0" destOrd="0" presId="urn:microsoft.com/office/officeart/2008/layout/HexagonCluster"/>
    <dgm:cxn modelId="{BA28C435-9E79-49D3-A520-AEFB18DF7B4F}" type="presParOf" srcId="{EB84EA3F-B45A-4700-9D1C-7E758744B4EE}" destId="{5288DB7F-2E2C-4AD6-BDA7-276492AAA54F}" srcOrd="12" destOrd="0" presId="urn:microsoft.com/office/officeart/2008/layout/HexagonCluster"/>
    <dgm:cxn modelId="{B5E9CC4E-EF1B-4EBF-9AC2-442AAE8EE7DD}" type="presParOf" srcId="{5288DB7F-2E2C-4AD6-BDA7-276492AAA54F}" destId="{62EED813-FAF9-49F7-860D-3A1BCFD87273}" srcOrd="0" destOrd="0" presId="urn:microsoft.com/office/officeart/2008/layout/HexagonCluster"/>
    <dgm:cxn modelId="{8DDF98E4-F68D-4382-9107-EA466A0EBAE9}" type="presParOf" srcId="{EB84EA3F-B45A-4700-9D1C-7E758744B4EE}" destId="{948996ED-D46B-4AB1-83AC-62D311948ECC}" srcOrd="13" destOrd="0" presId="urn:microsoft.com/office/officeart/2008/layout/HexagonCluster"/>
    <dgm:cxn modelId="{C3AE9712-3F3D-4173-BB9D-F69576E92E5C}" type="presParOf" srcId="{948996ED-D46B-4AB1-83AC-62D311948ECC}" destId="{47ED1AC0-CD39-4FE2-B838-1D16E519742F}" srcOrd="0" destOrd="0" presId="urn:microsoft.com/office/officeart/2008/layout/HexagonCluster"/>
    <dgm:cxn modelId="{C08ED217-D26C-4B9E-AF59-7710C1C35349}" type="presParOf" srcId="{EB84EA3F-B45A-4700-9D1C-7E758744B4EE}" destId="{1454A5E9-4601-4DE5-AE45-EF6574A61DA9}" srcOrd="14" destOrd="0" presId="urn:microsoft.com/office/officeart/2008/layout/HexagonCluster"/>
    <dgm:cxn modelId="{F06ABF8A-6397-492C-8B2C-29B99CD590D0}" type="presParOf" srcId="{1454A5E9-4601-4DE5-AE45-EF6574A61DA9}" destId="{4D493BBA-D5DB-43C4-A45B-8D0715167327}" srcOrd="0" destOrd="0" presId="urn:microsoft.com/office/officeart/2008/layout/HexagonCluster"/>
    <dgm:cxn modelId="{FEB7AE89-48F0-41C2-96E9-4E2BB4AA5736}" type="presParOf" srcId="{EB84EA3F-B45A-4700-9D1C-7E758744B4EE}" destId="{EB7E365E-279E-4B4E-AB8F-7EAA1815C96F}" srcOrd="15" destOrd="0" presId="urn:microsoft.com/office/officeart/2008/layout/HexagonCluster"/>
    <dgm:cxn modelId="{A1B79761-36CE-4504-B324-B8518442C868}" type="presParOf" srcId="{EB7E365E-279E-4B4E-AB8F-7EAA1815C96F}" destId="{32EF0979-DBD0-4482-8CFF-254221AC4B3C}" srcOrd="0" destOrd="0" presId="urn:microsoft.com/office/officeart/2008/layout/HexagonCluster"/>
    <dgm:cxn modelId="{A9E42D3D-2C38-4212-BFD3-B6940BC2BCEA}" type="presParOf" srcId="{EB84EA3F-B45A-4700-9D1C-7E758744B4EE}" destId="{C36E858E-5DAF-4A84-820D-4994BA167283}" srcOrd="16" destOrd="0" presId="urn:microsoft.com/office/officeart/2008/layout/HexagonCluster"/>
    <dgm:cxn modelId="{0083C786-04F9-4721-AE36-6001B5DCFC9A}" type="presParOf" srcId="{C36E858E-5DAF-4A84-820D-4994BA167283}" destId="{8A8E6841-ECF1-4847-AD6A-C457EBC5FF19}" srcOrd="0" destOrd="0" presId="urn:microsoft.com/office/officeart/2008/layout/HexagonCluster"/>
    <dgm:cxn modelId="{34FDA73C-9596-4E46-91E9-D865FE4CA314}" type="presParOf" srcId="{EB84EA3F-B45A-4700-9D1C-7E758744B4EE}" destId="{816473FE-25C5-4BB9-A938-6B6595E37637}" srcOrd="17" destOrd="0" presId="urn:microsoft.com/office/officeart/2008/layout/HexagonCluster"/>
    <dgm:cxn modelId="{341B9B30-0E77-4D6B-8D71-B76DBA46DE55}" type="presParOf" srcId="{816473FE-25C5-4BB9-A938-6B6595E37637}" destId="{45AE952B-8585-469A-A8E4-AA915859379B}" srcOrd="0" destOrd="0" presId="urn:microsoft.com/office/officeart/2008/layout/HexagonCluster"/>
    <dgm:cxn modelId="{F66F2B66-BC7D-4EDE-AB65-4A3548EADB4B}" type="presParOf" srcId="{EB84EA3F-B45A-4700-9D1C-7E758744B4EE}" destId="{C0106868-5C81-41AF-A038-B070B607AA08}" srcOrd="18" destOrd="0" presId="urn:microsoft.com/office/officeart/2008/layout/HexagonCluster"/>
    <dgm:cxn modelId="{8D5F0078-0AD4-4CBB-AFDB-A50BC5D2FDCF}" type="presParOf" srcId="{C0106868-5C81-41AF-A038-B070B607AA08}" destId="{52E1ECF1-2CB7-4390-99E1-44518723D48C}" srcOrd="0" destOrd="0" presId="urn:microsoft.com/office/officeart/2008/layout/HexagonCluster"/>
    <dgm:cxn modelId="{B1BBFB0E-1613-491E-9C6F-5FD6175FFCCF}" type="presParOf" srcId="{EB84EA3F-B45A-4700-9D1C-7E758744B4EE}" destId="{B21346A5-BB77-4AF5-86A1-141773BBB1D6}" srcOrd="19" destOrd="0" presId="urn:microsoft.com/office/officeart/2008/layout/HexagonCluster"/>
    <dgm:cxn modelId="{A1C56291-3310-4175-A42A-DECD39CA2728}" type="presParOf" srcId="{B21346A5-BB77-4AF5-86A1-141773BBB1D6}" destId="{5C3F101A-1469-497E-9A02-B816356D89D9}" srcOrd="0" destOrd="0" presId="urn:microsoft.com/office/officeart/2008/layout/HexagonCluster"/>
    <dgm:cxn modelId="{D14D9128-ABD5-4345-84FD-699E87CBCCDA}" type="presParOf" srcId="{EB84EA3F-B45A-4700-9D1C-7E758744B4EE}" destId="{4E243705-F3CD-4391-AD10-956EF347B4C0}" srcOrd="20" destOrd="0" presId="urn:microsoft.com/office/officeart/2008/layout/HexagonCluster"/>
    <dgm:cxn modelId="{B4163F30-B6B9-4647-A430-268F79CE7118}" type="presParOf" srcId="{4E243705-F3CD-4391-AD10-956EF347B4C0}" destId="{503B4FAE-13D3-4167-A538-CD57834C67CE}" srcOrd="0" destOrd="0" presId="urn:microsoft.com/office/officeart/2008/layout/HexagonCluster"/>
    <dgm:cxn modelId="{5C058AB6-1413-426F-B8A1-E83D22F994C4}" type="presParOf" srcId="{EB84EA3F-B45A-4700-9D1C-7E758744B4EE}" destId="{92A5846A-A6AA-4585-8C3C-2232FF4AEED5}" srcOrd="21" destOrd="0" presId="urn:microsoft.com/office/officeart/2008/layout/HexagonCluster"/>
    <dgm:cxn modelId="{9DAF088C-1F89-44D1-8630-620817213866}" type="presParOf" srcId="{92A5846A-A6AA-4585-8C3C-2232FF4AEED5}" destId="{F2DD03E3-FDA7-46B3-86FC-D8FB9673A393}" srcOrd="0" destOrd="0" presId="urn:microsoft.com/office/officeart/2008/layout/HexagonCluster"/>
    <dgm:cxn modelId="{A0560B44-0BB7-4EFC-AA0B-3AEAA3A2344B}" type="presParOf" srcId="{EB84EA3F-B45A-4700-9D1C-7E758744B4EE}" destId="{757E1C41-050F-4BF0-90B2-4A7949F44DA4}" srcOrd="22" destOrd="0" presId="urn:microsoft.com/office/officeart/2008/layout/HexagonCluster"/>
    <dgm:cxn modelId="{7AF63D60-9AD3-40C3-BB3C-08EE38FC2C6B}" type="presParOf" srcId="{757E1C41-050F-4BF0-90B2-4A7949F44DA4}" destId="{30158DD4-C2F0-4532-99FD-9D07B1B51627}" srcOrd="0" destOrd="0" presId="urn:microsoft.com/office/officeart/2008/layout/HexagonCluster"/>
    <dgm:cxn modelId="{E4412ADA-12BD-4504-B409-9509F3BB1888}" type="presParOf" srcId="{EB84EA3F-B45A-4700-9D1C-7E758744B4EE}" destId="{C38D3D89-5D6D-4B78-80AE-E16BFFA96840}" srcOrd="23" destOrd="0" presId="urn:microsoft.com/office/officeart/2008/layout/HexagonCluster"/>
    <dgm:cxn modelId="{5F62466F-6ED7-40FF-829F-C4446FACD95D}" type="presParOf" srcId="{C38D3D89-5D6D-4B78-80AE-E16BFFA96840}" destId="{B4F3A7B2-22F7-4458-828F-C7ECD93590AF}" srcOrd="0" destOrd="0" presId="urn:microsoft.com/office/officeart/2008/layout/HexagonCluster"/>
    <dgm:cxn modelId="{15E86694-8361-4B93-B379-72FCD88567AA}" type="presParOf" srcId="{EB84EA3F-B45A-4700-9D1C-7E758744B4EE}" destId="{A9F61CCF-F950-4D13-9554-94EF18336C33}" srcOrd="24" destOrd="0" presId="urn:microsoft.com/office/officeart/2008/layout/HexagonCluster"/>
    <dgm:cxn modelId="{546C219D-AE0C-4412-97A0-2B4C8BFF91BD}" type="presParOf" srcId="{A9F61CCF-F950-4D13-9554-94EF18336C33}" destId="{21B944F4-D2D0-4600-BADA-B37AB0CF56AF}" srcOrd="0" destOrd="0" presId="urn:microsoft.com/office/officeart/2008/layout/HexagonCluster"/>
    <dgm:cxn modelId="{460BAAF2-079E-4841-815B-F97B110F2FCE}" type="presParOf" srcId="{EB84EA3F-B45A-4700-9D1C-7E758744B4EE}" destId="{A9FB421E-AD28-444F-AD7E-770212DCF44A}" srcOrd="25" destOrd="0" presId="urn:microsoft.com/office/officeart/2008/layout/HexagonCluster"/>
    <dgm:cxn modelId="{CA8B9991-0E6D-45B4-96C1-C541C8A9A167}" type="presParOf" srcId="{A9FB421E-AD28-444F-AD7E-770212DCF44A}" destId="{327999A0-F7C8-4259-8080-DED3B202D216}" srcOrd="0" destOrd="0" presId="urn:microsoft.com/office/officeart/2008/layout/HexagonCluster"/>
    <dgm:cxn modelId="{1FEB234A-B2B8-454F-BF83-4E0A18BC4188}" type="presParOf" srcId="{EB84EA3F-B45A-4700-9D1C-7E758744B4EE}" destId="{85E4E98E-739D-441A-8E29-446FDAB6BE4C}" srcOrd="26" destOrd="0" presId="urn:microsoft.com/office/officeart/2008/layout/HexagonCluster"/>
    <dgm:cxn modelId="{BDF9778E-F3D5-4981-84B4-38FD1E99D7EE}" type="presParOf" srcId="{85E4E98E-739D-441A-8E29-446FDAB6BE4C}" destId="{5D309BBF-23E7-4DF9-9655-BECEA6356F45}" srcOrd="0" destOrd="0" presId="urn:microsoft.com/office/officeart/2008/layout/HexagonCluster"/>
    <dgm:cxn modelId="{7271CA4D-4416-4F98-A173-8A15C779DFAE}" type="presParOf" srcId="{EB84EA3F-B45A-4700-9D1C-7E758744B4EE}" destId="{B440A238-5292-45F0-872B-2B8B4C113ABF}" srcOrd="27" destOrd="0" presId="urn:microsoft.com/office/officeart/2008/layout/HexagonCluster"/>
    <dgm:cxn modelId="{0A269450-62BE-48B4-9776-ACE7EABC9E58}" type="presParOf" srcId="{B440A238-5292-45F0-872B-2B8B4C113ABF}" destId="{35E4F772-B824-4AE1-B1E8-74C63B70738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234F-5A74-419A-8A71-6E62000CAF66}">
      <dsp:nvSpPr>
        <dsp:cNvPr id="0" name=""/>
        <dsp:cNvSpPr/>
      </dsp:nvSpPr>
      <dsp:spPr>
        <a:xfrm rot="16200000">
          <a:off x="670954" y="-670954"/>
          <a:ext cx="2510520" cy="385242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hueOff val="0"/>
                <a:satOff val="0"/>
                <a:lumOff val="0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charset="0"/>
              <a:cs typeface="Arial" charset="0"/>
            </a:rPr>
            <a:t>Sumber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fizikal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utama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melibatkan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kos</a:t>
          </a:r>
          <a:r>
            <a:rPr lang="en-US" sz="1200" b="1" kern="1200" dirty="0" smtClean="0">
              <a:latin typeface="Arial" charset="0"/>
              <a:cs typeface="Arial" charset="0"/>
            </a:rPr>
            <a:t> yang </a:t>
          </a:r>
          <a:r>
            <a:rPr lang="en-US" sz="1200" b="1" kern="1200" dirty="0" err="1" smtClean="0">
              <a:latin typeface="Arial" charset="0"/>
              <a:cs typeface="Arial" charset="0"/>
            </a:rPr>
            <a:t>tinggi</a:t>
          </a:r>
          <a:r>
            <a:rPr lang="en-US" sz="1200" b="1" kern="1200" dirty="0" smtClean="0">
              <a:latin typeface="Arial" charset="0"/>
              <a:cs typeface="Arial" charset="0"/>
            </a:rPr>
            <a:t>. </a:t>
          </a:r>
          <a:r>
            <a:rPr lang="en-US" sz="1200" b="1" kern="1200" dirty="0" err="1" smtClean="0">
              <a:latin typeface="Arial" charset="0"/>
              <a:cs typeface="Arial" charset="0"/>
            </a:rPr>
            <a:t>Oleh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itu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ianya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perlu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diurus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secara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efisien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bagi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membantu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kerajaan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dalam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pengurusan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perbelanjaan</a:t>
          </a:r>
          <a:r>
            <a:rPr lang="en-US" sz="1200" b="1" kern="1200" dirty="0" smtClean="0">
              <a:latin typeface="Arial" charset="0"/>
              <a:cs typeface="Arial" charset="0"/>
            </a:rPr>
            <a:t> yang optimum </a:t>
          </a:r>
          <a:r>
            <a:rPr lang="en-US" sz="1200" b="1" kern="1200" dirty="0" err="1" smtClean="0">
              <a:latin typeface="Arial" charset="0"/>
              <a:cs typeface="Arial" charset="0"/>
            </a:rPr>
            <a:t>serta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efektif</a:t>
          </a:r>
          <a:r>
            <a:rPr lang="en-US" sz="1200" b="1" kern="1200" dirty="0" smtClean="0">
              <a:latin typeface="Arial" charset="0"/>
              <a:cs typeface="Arial" charset="0"/>
            </a:rPr>
            <a:t>.</a:t>
          </a:r>
          <a:endParaRPr lang="en-MY" sz="1200" kern="1200" dirty="0"/>
        </a:p>
      </dsp:txBody>
      <dsp:txXfrm rot="5400000">
        <a:off x="-1" y="1"/>
        <a:ext cx="3852428" cy="1882890"/>
      </dsp:txXfrm>
    </dsp:sp>
    <dsp:sp modelId="{CAD63AB9-22BE-43FC-80A3-725FF4DDB1B7}">
      <dsp:nvSpPr>
        <dsp:cNvPr id="0" name=""/>
        <dsp:cNvSpPr/>
      </dsp:nvSpPr>
      <dsp:spPr>
        <a:xfrm>
          <a:off x="3852428" y="0"/>
          <a:ext cx="3852428" cy="2510520"/>
        </a:xfrm>
        <a:prstGeom prst="round1Rect">
          <a:avLst/>
        </a:prstGeom>
        <a:gradFill rotWithShape="0">
          <a:gsLst>
            <a:gs pos="0">
              <a:schemeClr val="accent2">
                <a:hueOff val="-133357"/>
                <a:satOff val="-26593"/>
                <a:lumOff val="784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hueOff val="-133357"/>
                <a:satOff val="-26593"/>
                <a:lumOff val="784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2">
                <a:hueOff val="-133357"/>
                <a:satOff val="-26593"/>
                <a:lumOff val="784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charset="0"/>
              <a:cs typeface="Arial" charset="0"/>
            </a:rPr>
            <a:t>Dianggarkan</a:t>
          </a:r>
          <a:r>
            <a:rPr lang="en-US" sz="1200" b="1" kern="1200" dirty="0" smtClean="0">
              <a:latin typeface="Arial" charset="0"/>
              <a:cs typeface="Arial" charset="0"/>
            </a:rPr>
            <a:t> 20 </a:t>
          </a:r>
          <a:r>
            <a:rPr lang="en-US" sz="1200" b="1" kern="1200" dirty="0" err="1" smtClean="0">
              <a:latin typeface="Arial" charset="0"/>
              <a:cs typeface="Arial" charset="0"/>
            </a:rPr>
            <a:t>ribu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premis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kerajaan</a:t>
          </a:r>
          <a:r>
            <a:rPr lang="en-US" sz="1200" b="1" kern="1200" dirty="0" smtClean="0">
              <a:latin typeface="Arial" charset="0"/>
              <a:cs typeface="Arial" charset="0"/>
            </a:rPr>
            <a:t>. </a:t>
          </a:r>
          <a:r>
            <a:rPr lang="en-US" sz="1200" b="1" kern="1200" dirty="0" err="1" smtClean="0">
              <a:latin typeface="Arial" charset="0"/>
              <a:cs typeface="Arial" charset="0"/>
            </a:rPr>
            <a:t>Nilai</a:t>
          </a:r>
          <a:r>
            <a:rPr lang="en-US" sz="1200" b="1" kern="1200" dirty="0" smtClean="0">
              <a:latin typeface="Arial" charset="0"/>
              <a:cs typeface="Arial" charset="0"/>
            </a:rPr>
            <a:t>  </a:t>
          </a:r>
          <a:r>
            <a:rPr lang="en-US" sz="1200" b="1" kern="1200" dirty="0" err="1" smtClean="0">
              <a:latin typeface="Arial" charset="0"/>
              <a:cs typeface="Arial" charset="0"/>
            </a:rPr>
            <a:t>aset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dianggarkan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mencecah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ratusan</a:t>
          </a:r>
          <a:r>
            <a:rPr lang="en-US" sz="1200" b="1" kern="1200" dirty="0" smtClean="0">
              <a:latin typeface="Arial" charset="0"/>
              <a:cs typeface="Arial" charset="0"/>
            </a:rPr>
            <a:t> billion </a:t>
          </a:r>
          <a:r>
            <a:rPr lang="en-US" sz="1200" b="1" kern="1200" dirty="0" err="1" smtClean="0">
              <a:latin typeface="Arial" charset="0"/>
              <a:cs typeface="Arial" charset="0"/>
            </a:rPr>
            <a:t>dan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anggaran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kos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operasi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tahunan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melebihi</a:t>
          </a:r>
          <a:r>
            <a:rPr lang="en-US" sz="1200" b="1" kern="1200" dirty="0" smtClean="0">
              <a:latin typeface="Arial" charset="0"/>
              <a:cs typeface="Arial" charset="0"/>
            </a:rPr>
            <a:t> RM10 </a:t>
          </a:r>
          <a:r>
            <a:rPr lang="en-US" sz="1200" b="1" kern="1200" dirty="0" err="1" smtClean="0">
              <a:latin typeface="Arial" charset="0"/>
              <a:cs typeface="Arial" charset="0"/>
            </a:rPr>
            <a:t>bilion</a:t>
          </a:r>
          <a:r>
            <a:rPr lang="en-US" sz="1200" b="1" kern="1200" dirty="0" smtClean="0">
              <a:latin typeface="Arial" charset="0"/>
              <a:cs typeface="Arial" charset="0"/>
            </a:rPr>
            <a:t>. </a:t>
          </a:r>
          <a:endParaRPr lang="en-MY" sz="1200" kern="1200" dirty="0"/>
        </a:p>
      </dsp:txBody>
      <dsp:txXfrm>
        <a:off x="3852428" y="0"/>
        <a:ext cx="3852428" cy="1882890"/>
      </dsp:txXfrm>
    </dsp:sp>
    <dsp:sp modelId="{9FDAE838-03DC-44EF-9262-25829D6F2879}">
      <dsp:nvSpPr>
        <dsp:cNvPr id="0" name=""/>
        <dsp:cNvSpPr/>
      </dsp:nvSpPr>
      <dsp:spPr>
        <a:xfrm rot="10800000">
          <a:off x="0" y="2510520"/>
          <a:ext cx="3852428" cy="2510520"/>
        </a:xfrm>
        <a:prstGeom prst="round1Rect">
          <a:avLst/>
        </a:prstGeom>
        <a:gradFill rotWithShape="0">
          <a:gsLst>
            <a:gs pos="0">
              <a:schemeClr val="accent2">
                <a:hueOff val="-266713"/>
                <a:satOff val="-53186"/>
                <a:lumOff val="1567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hueOff val="-266713"/>
                <a:satOff val="-53186"/>
                <a:lumOff val="1567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2">
                <a:hueOff val="-266713"/>
                <a:satOff val="-53186"/>
                <a:lumOff val="1567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charset="0"/>
              <a:cs typeface="Arial" charset="0"/>
            </a:rPr>
            <a:t>Ia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juga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dapat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membantu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perlaksaaan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pencapaian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matlamat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penubuhan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agensi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selaras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dengan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Dasar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Pengurusan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Aset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Kerajaan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serta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tuntutan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masyarakat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i="1" kern="1200" dirty="0" smtClean="0">
              <a:latin typeface="Arial" charset="0"/>
              <a:cs typeface="Arial" charset="0"/>
            </a:rPr>
            <a:t>stakeholders  </a:t>
          </a:r>
          <a:r>
            <a:rPr lang="en-US" sz="1200" b="1" kern="1200" dirty="0" err="1" smtClean="0">
              <a:latin typeface="Arial" charset="0"/>
              <a:cs typeface="Arial" charset="0"/>
            </a:rPr>
            <a:t>tentang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fungsi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agensi</a:t>
          </a:r>
          <a:r>
            <a:rPr lang="en-US" sz="1200" b="1" kern="1200" dirty="0" smtClean="0">
              <a:latin typeface="Arial" charset="0"/>
              <a:cs typeface="Arial" charset="0"/>
            </a:rPr>
            <a:t>  </a:t>
          </a:r>
          <a:r>
            <a:rPr lang="en-US" sz="1200" b="1" kern="1200" dirty="0" err="1" smtClean="0">
              <a:latin typeface="Arial" charset="0"/>
              <a:cs typeface="Arial" charset="0"/>
            </a:rPr>
            <a:t>sebagai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pusat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penyampaian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perkhidmatan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kerajaan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kepada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rakyat</a:t>
          </a:r>
          <a:r>
            <a:rPr lang="en-US" sz="1200" b="1" kern="1200" dirty="0" smtClean="0">
              <a:latin typeface="Arial" charset="0"/>
              <a:cs typeface="Arial" charset="0"/>
            </a:rPr>
            <a:t>. </a:t>
          </a:r>
          <a:endParaRPr lang="en-MY" sz="1200" kern="1200" dirty="0"/>
        </a:p>
      </dsp:txBody>
      <dsp:txXfrm rot="10800000">
        <a:off x="0" y="3138149"/>
        <a:ext cx="3852428" cy="1882890"/>
      </dsp:txXfrm>
    </dsp:sp>
    <dsp:sp modelId="{3764352E-C17C-4368-9BBF-EF9CFAC106D1}">
      <dsp:nvSpPr>
        <dsp:cNvPr id="0" name=""/>
        <dsp:cNvSpPr/>
      </dsp:nvSpPr>
      <dsp:spPr>
        <a:xfrm rot="5400000">
          <a:off x="4523382" y="1839566"/>
          <a:ext cx="2510520" cy="3852428"/>
        </a:xfrm>
        <a:prstGeom prst="round1Rect">
          <a:avLst/>
        </a:prstGeom>
        <a:gradFill rotWithShape="0">
          <a:gsLst>
            <a:gs pos="0">
              <a:schemeClr val="accent2">
                <a:hueOff val="-400070"/>
                <a:satOff val="-79779"/>
                <a:lumOff val="2351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hueOff val="-400070"/>
                <a:satOff val="-79779"/>
                <a:lumOff val="2351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2">
                <a:hueOff val="-400070"/>
                <a:satOff val="-79779"/>
                <a:lumOff val="2351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charset="0"/>
              <a:cs typeface="Arial" charset="0"/>
            </a:rPr>
            <a:t>Fokus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utama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adalah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untuk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mengenalpasti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sejauhmana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keberkesanan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pengurusan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agensi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terhadap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penggunaan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ruang</a:t>
          </a:r>
          <a:r>
            <a:rPr lang="en-US" sz="1200" b="1" kern="1200" dirty="0" smtClean="0">
              <a:latin typeface="Arial" charset="0"/>
              <a:cs typeface="Arial" charset="0"/>
            </a:rPr>
            <a:t> di </a:t>
          </a:r>
          <a:r>
            <a:rPr lang="en-US" sz="1200" b="1" kern="1200" dirty="0" err="1" smtClean="0">
              <a:latin typeface="Arial" charset="0"/>
              <a:cs typeface="Arial" charset="0"/>
            </a:rPr>
            <a:t>setiap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agensi</a:t>
          </a:r>
          <a:r>
            <a:rPr lang="en-US" sz="1200" b="1" kern="1200" dirty="0" smtClean="0">
              <a:latin typeface="Arial" charset="0"/>
              <a:cs typeface="Arial" charset="0"/>
            </a:rPr>
            <a:t>.</a:t>
          </a:r>
          <a:endParaRPr lang="en-MY" sz="1200" kern="1200" dirty="0"/>
        </a:p>
      </dsp:txBody>
      <dsp:txXfrm rot="-5400000">
        <a:off x="3852428" y="3138149"/>
        <a:ext cx="3852428" cy="1882890"/>
      </dsp:txXfrm>
    </dsp:sp>
    <dsp:sp modelId="{46F8E6CB-67A4-45B5-8A44-92A3F794B381}">
      <dsp:nvSpPr>
        <dsp:cNvPr id="0" name=""/>
        <dsp:cNvSpPr/>
      </dsp:nvSpPr>
      <dsp:spPr>
        <a:xfrm>
          <a:off x="847534" y="1520816"/>
          <a:ext cx="6009787" cy="162627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tint val="40000"/>
                <a:hueOff val="0"/>
                <a:satOff val="0"/>
                <a:lumOff val="0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charset="0"/>
              <a:cs typeface="Arial" charset="0"/>
            </a:rPr>
            <a:t>Jika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tidak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diurus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dengan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sewajarnya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secara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efektif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dan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berkesan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maka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ia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akan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menyumbang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kepada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bebanan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organisasi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itu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sendiri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seterusnya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memberi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impak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negatif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kepada</a:t>
          </a:r>
          <a:r>
            <a:rPr lang="en-US" sz="1200" b="1" kern="1200" dirty="0" smtClean="0">
              <a:latin typeface="Arial" charset="0"/>
              <a:cs typeface="Arial" charset="0"/>
            </a:rPr>
            <a:t> </a:t>
          </a:r>
          <a:r>
            <a:rPr lang="en-US" sz="1200" b="1" kern="1200" dirty="0" err="1" smtClean="0">
              <a:latin typeface="Arial" charset="0"/>
              <a:cs typeface="Arial" charset="0"/>
            </a:rPr>
            <a:t>kerajaan</a:t>
          </a:r>
          <a:r>
            <a:rPr lang="en-US" sz="1200" b="1" kern="1200" dirty="0" smtClean="0">
              <a:latin typeface="Arial" charset="0"/>
              <a:cs typeface="Arial" charset="0"/>
            </a:rPr>
            <a:t>.</a:t>
          </a:r>
          <a:endParaRPr lang="en-MY" sz="1200" b="1" kern="1200" dirty="0">
            <a:latin typeface="Arial" charset="0"/>
            <a:cs typeface="Arial" charset="0"/>
          </a:endParaRPr>
        </a:p>
      </dsp:txBody>
      <dsp:txXfrm>
        <a:off x="926922" y="1600204"/>
        <a:ext cx="5851011" cy="14675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08493-28D2-40DD-B3C5-865741AAB4FA}">
      <dsp:nvSpPr>
        <dsp:cNvPr id="0" name=""/>
        <dsp:cNvSpPr/>
      </dsp:nvSpPr>
      <dsp:spPr>
        <a:xfrm>
          <a:off x="0" y="3219"/>
          <a:ext cx="5064369" cy="526894"/>
        </a:xfrm>
        <a:prstGeom prst="roundRect">
          <a:avLst>
            <a:gd name="adj" fmla="val 10000"/>
          </a:avLst>
        </a:prstGeom>
        <a:solidFill>
          <a:srgbClr val="FFC000"/>
        </a:solidFill>
        <a:ln w="31750"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‘Create to Create’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5432" y="18651"/>
        <a:ext cx="5033505" cy="496030"/>
      </dsp:txXfrm>
    </dsp:sp>
    <dsp:sp modelId="{D674A2E5-B132-4B91-B6F8-68409131D3CA}">
      <dsp:nvSpPr>
        <dsp:cNvPr id="0" name=""/>
        <dsp:cNvSpPr/>
      </dsp:nvSpPr>
      <dsp:spPr>
        <a:xfrm rot="5400000">
          <a:off x="2433391" y="543286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563045"/>
        <a:ext cx="142262" cy="138310"/>
      </dsp:txXfrm>
    </dsp:sp>
    <dsp:sp modelId="{02A50ED2-3AB1-4641-95FF-4AC38E145AC6}">
      <dsp:nvSpPr>
        <dsp:cNvPr id="0" name=""/>
        <dsp:cNvSpPr/>
      </dsp:nvSpPr>
      <dsp:spPr>
        <a:xfrm>
          <a:off x="0" y="793561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921623"/>
                <a:satOff val="11130"/>
                <a:lumOff val="-2156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2921623"/>
                <a:satOff val="11130"/>
                <a:lumOff val="-2156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2921623"/>
                <a:satOff val="11130"/>
                <a:lumOff val="-2156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Membangunkan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kemahiran</a:t>
          </a:r>
          <a:endParaRPr lang="en-US" sz="1800" kern="1200" dirty="0"/>
        </a:p>
      </dsp:txBody>
      <dsp:txXfrm>
        <a:off x="15432" y="808993"/>
        <a:ext cx="5033505" cy="496030"/>
      </dsp:txXfrm>
    </dsp:sp>
    <dsp:sp modelId="{F10AF731-BE9E-407B-8490-697E0FEC0516}">
      <dsp:nvSpPr>
        <dsp:cNvPr id="0" name=""/>
        <dsp:cNvSpPr/>
      </dsp:nvSpPr>
      <dsp:spPr>
        <a:xfrm rot="5400000">
          <a:off x="2433391" y="1333628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1353387"/>
        <a:ext cx="142262" cy="138310"/>
      </dsp:txXfrm>
    </dsp:sp>
    <dsp:sp modelId="{84E505EE-CB7E-478B-82BB-D0DA6FE15FDC}">
      <dsp:nvSpPr>
        <dsp:cNvPr id="0" name=""/>
        <dsp:cNvSpPr/>
      </dsp:nvSpPr>
      <dsp:spPr>
        <a:xfrm>
          <a:off x="0" y="1583903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43247"/>
                <a:satOff val="22260"/>
                <a:lumOff val="-4313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5843247"/>
                <a:satOff val="22260"/>
                <a:lumOff val="-4313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5843247"/>
                <a:satOff val="22260"/>
                <a:lumOff val="-4313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Melahirkan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lebih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ramai</a:t>
          </a:r>
          <a:r>
            <a:rPr lang="en-US" sz="1800" kern="1200" dirty="0" smtClean="0"/>
            <a:t> Modal </a:t>
          </a:r>
          <a:r>
            <a:rPr lang="en-US" sz="1800" kern="1200" dirty="0" err="1" smtClean="0"/>
            <a:t>Insam</a:t>
          </a:r>
          <a:endParaRPr lang="en-US" sz="1800" kern="1200" dirty="0"/>
        </a:p>
      </dsp:txBody>
      <dsp:txXfrm>
        <a:off x="15432" y="1599335"/>
        <a:ext cx="5033505" cy="496030"/>
      </dsp:txXfrm>
    </dsp:sp>
    <dsp:sp modelId="{17DB584B-7506-4FCB-A069-472B11C46C16}">
      <dsp:nvSpPr>
        <dsp:cNvPr id="0" name=""/>
        <dsp:cNvSpPr/>
      </dsp:nvSpPr>
      <dsp:spPr>
        <a:xfrm rot="5400000">
          <a:off x="2433391" y="2123970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2143729"/>
        <a:ext cx="142262" cy="138310"/>
      </dsp:txXfrm>
    </dsp:sp>
    <dsp:sp modelId="{B89893FF-8294-41B6-B04E-D6EF486C535B}">
      <dsp:nvSpPr>
        <dsp:cNvPr id="0" name=""/>
        <dsp:cNvSpPr/>
      </dsp:nvSpPr>
      <dsp:spPr>
        <a:xfrm>
          <a:off x="0" y="2374245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764870"/>
                <a:satOff val="33390"/>
                <a:lumOff val="-6469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8764870"/>
                <a:satOff val="33390"/>
                <a:lumOff val="-6469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8764870"/>
                <a:satOff val="33390"/>
                <a:lumOff val="-6469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Mengelakkan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pembaziran</a:t>
          </a:r>
          <a:endParaRPr lang="en-US" sz="1800" kern="1200" dirty="0"/>
        </a:p>
      </dsp:txBody>
      <dsp:txXfrm>
        <a:off x="15432" y="2389677"/>
        <a:ext cx="5033505" cy="496030"/>
      </dsp:txXfrm>
    </dsp:sp>
    <dsp:sp modelId="{3BEC917C-37F5-4648-946D-382478F148C7}">
      <dsp:nvSpPr>
        <dsp:cNvPr id="0" name=""/>
        <dsp:cNvSpPr/>
      </dsp:nvSpPr>
      <dsp:spPr>
        <a:xfrm rot="5400000">
          <a:off x="2433391" y="2914312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2934071"/>
        <a:ext cx="142262" cy="138310"/>
      </dsp:txXfrm>
    </dsp:sp>
    <dsp:sp modelId="{8CA70BF3-83E0-4638-9D0B-2009B4DD53EE}">
      <dsp:nvSpPr>
        <dsp:cNvPr id="0" name=""/>
        <dsp:cNvSpPr/>
      </dsp:nvSpPr>
      <dsp:spPr>
        <a:xfrm>
          <a:off x="0" y="3164587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86493"/>
                <a:satOff val="44520"/>
                <a:lumOff val="-8626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11686493"/>
                <a:satOff val="44520"/>
                <a:lumOff val="-8626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11686493"/>
                <a:satOff val="44520"/>
                <a:lumOff val="-8626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melabur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pembangunan</a:t>
          </a:r>
          <a:r>
            <a:rPr lang="en-US" sz="1800" kern="1200" dirty="0" smtClean="0"/>
            <a:t> modal </a:t>
          </a:r>
          <a:r>
            <a:rPr lang="en-US" sz="1800" kern="1200" dirty="0" err="1" smtClean="0"/>
            <a:t>insan</a:t>
          </a:r>
          <a:endParaRPr lang="en-US" sz="1800" kern="1200" dirty="0"/>
        </a:p>
      </dsp:txBody>
      <dsp:txXfrm>
        <a:off x="15432" y="3180019"/>
        <a:ext cx="5033505" cy="496030"/>
      </dsp:txXfrm>
    </dsp:sp>
    <dsp:sp modelId="{B753D237-C940-4FF6-B4C5-B49DA1F16261}">
      <dsp:nvSpPr>
        <dsp:cNvPr id="0" name=""/>
        <dsp:cNvSpPr/>
      </dsp:nvSpPr>
      <dsp:spPr>
        <a:xfrm rot="5400000">
          <a:off x="2433391" y="3704654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3724413"/>
        <a:ext cx="142262" cy="138310"/>
      </dsp:txXfrm>
    </dsp:sp>
    <dsp:sp modelId="{08ABAD67-BCC1-41C6-B408-EB722819E8A4}">
      <dsp:nvSpPr>
        <dsp:cNvPr id="0" name=""/>
        <dsp:cNvSpPr/>
      </dsp:nvSpPr>
      <dsp:spPr>
        <a:xfrm>
          <a:off x="0" y="3954929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608116"/>
                <a:satOff val="55650"/>
                <a:lumOff val="-10782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14608116"/>
                <a:satOff val="55650"/>
                <a:lumOff val="-10782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14608116"/>
                <a:satOff val="55650"/>
                <a:lumOff val="-10782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Menigkatkan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Biasiswa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kurang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yuran</a:t>
          </a:r>
          <a:endParaRPr lang="en-US" sz="1800" kern="1200" dirty="0"/>
        </a:p>
      </dsp:txBody>
      <dsp:txXfrm>
        <a:off x="15432" y="3970361"/>
        <a:ext cx="5033505" cy="496030"/>
      </dsp:txXfrm>
    </dsp:sp>
    <dsp:sp modelId="{F13D720D-3D77-47BD-B0E8-0DE4B9A0D68D}">
      <dsp:nvSpPr>
        <dsp:cNvPr id="0" name=""/>
        <dsp:cNvSpPr/>
      </dsp:nvSpPr>
      <dsp:spPr>
        <a:xfrm rot="5400000">
          <a:off x="2433391" y="4494996"/>
          <a:ext cx="197585" cy="23710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2461053" y="4514755"/>
        <a:ext cx="142262" cy="138310"/>
      </dsp:txXfrm>
    </dsp:sp>
    <dsp:sp modelId="{906BEE93-0E63-435F-8BD6-D2171FD7C4FE}">
      <dsp:nvSpPr>
        <dsp:cNvPr id="0" name=""/>
        <dsp:cNvSpPr/>
      </dsp:nvSpPr>
      <dsp:spPr>
        <a:xfrm>
          <a:off x="0" y="4745271"/>
          <a:ext cx="5064369" cy="52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529739"/>
                <a:satOff val="66780"/>
                <a:lumOff val="-12939"/>
                <a:alphaOff val="0"/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3">
                <a:hueOff val="17529739"/>
                <a:satOff val="66780"/>
                <a:lumOff val="-12939"/>
                <a:alphaOff val="0"/>
                <a:tint val="57000"/>
                <a:satMod val="180000"/>
                <a:lumMod val="99000"/>
              </a:schemeClr>
            </a:gs>
            <a:gs pos="100000">
              <a:schemeClr val="accent3">
                <a:hueOff val="17529739"/>
                <a:satOff val="66780"/>
                <a:lumOff val="-12939"/>
                <a:alphaOff val="0"/>
                <a:tint val="80000"/>
                <a:satMod val="20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Pembangunan </a:t>
          </a:r>
          <a:r>
            <a:rPr lang="en-US" sz="1800" kern="1200" dirty="0" err="1" smtClean="0"/>
            <a:t>ekonomi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negara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setempat</a:t>
          </a:r>
          <a:endParaRPr lang="en-US" sz="1800" kern="1200" dirty="0"/>
        </a:p>
      </dsp:txBody>
      <dsp:txXfrm>
        <a:off x="15432" y="4760703"/>
        <a:ext cx="5033505" cy="49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E6F56-7EEB-4539-81FF-0607BAEB6559}">
      <dsp:nvSpPr>
        <dsp:cNvPr id="0" name=""/>
        <dsp:cNvSpPr/>
      </dsp:nvSpPr>
      <dsp:spPr>
        <a:xfrm>
          <a:off x="0" y="70341"/>
          <a:ext cx="3094061" cy="4477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err="1" smtClean="0"/>
            <a:t>Sasaran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Pencapaian</a:t>
          </a:r>
          <a:endParaRPr lang="en-US" sz="2000" kern="1200" dirty="0"/>
        </a:p>
      </dsp:txBody>
      <dsp:txXfrm>
        <a:off x="13115" y="83456"/>
        <a:ext cx="3067831" cy="421548"/>
      </dsp:txXfrm>
    </dsp:sp>
    <dsp:sp modelId="{5C3D64DE-F7F2-41B7-A50B-1C09A421ED85}">
      <dsp:nvSpPr>
        <dsp:cNvPr id="0" name=""/>
        <dsp:cNvSpPr/>
      </dsp:nvSpPr>
      <dsp:spPr>
        <a:xfrm rot="395">
          <a:off x="1293202" y="678909"/>
          <a:ext cx="508438" cy="285715"/>
        </a:xfrm>
        <a:prstGeom prst="downArrow">
          <a:avLst/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363891-9C4F-4F48-9C57-A7DBDF75D547}">
      <dsp:nvSpPr>
        <dsp:cNvPr id="0" name=""/>
        <dsp:cNvSpPr/>
      </dsp:nvSpPr>
      <dsp:spPr>
        <a:xfrm>
          <a:off x="830" y="1125414"/>
          <a:ext cx="3094061" cy="5794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smtClean="0"/>
            <a:t>Jumlah Premis Kerajaan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smtClean="0"/>
            <a:t>2,600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30" y="1125414"/>
        <a:ext cx="3094061" cy="579416"/>
      </dsp:txXfrm>
    </dsp:sp>
    <dsp:sp modelId="{C4C9EA65-2A9A-4612-8E29-D5C617C38DCD}">
      <dsp:nvSpPr>
        <dsp:cNvPr id="0" name=""/>
        <dsp:cNvSpPr/>
      </dsp:nvSpPr>
      <dsp:spPr>
        <a:xfrm rot="5805">
          <a:off x="1265233" y="1866335"/>
          <a:ext cx="564424" cy="222991"/>
        </a:xfrm>
        <a:prstGeom prst="downArrow">
          <a:avLst/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F466AE-D2DB-424A-96A7-44BDC05F148A}">
      <dsp:nvSpPr>
        <dsp:cNvPr id="0" name=""/>
        <dsp:cNvSpPr/>
      </dsp:nvSpPr>
      <dsp:spPr>
        <a:xfrm>
          <a:off x="0" y="2250831"/>
          <a:ext cx="3094061" cy="5794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 smtClean="0"/>
            <a:t>Peratusan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Jimat</a:t>
          </a:r>
          <a:endParaRPr lang="en-US" sz="2000" b="1" kern="1200" dirty="0" smtClean="0"/>
        </a:p>
        <a:p>
          <a:pPr marL="0" marR="0" lvl="0" indent="0" algn="ctr" defTabSz="1555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 smtClean="0"/>
            <a:t>Sehingga</a:t>
          </a:r>
          <a:r>
            <a:rPr lang="en-US" sz="2000" b="1" kern="1200" dirty="0" smtClean="0"/>
            <a:t> 30%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6971" y="2267802"/>
        <a:ext cx="3060119" cy="545474"/>
      </dsp:txXfrm>
    </dsp:sp>
    <dsp:sp modelId="{019F478D-C42C-4F64-9EAF-F324485E8B4E}">
      <dsp:nvSpPr>
        <dsp:cNvPr id="0" name=""/>
        <dsp:cNvSpPr/>
      </dsp:nvSpPr>
      <dsp:spPr>
        <a:xfrm rot="21596121">
          <a:off x="1204351" y="3022244"/>
          <a:ext cx="685357" cy="226390"/>
        </a:xfrm>
        <a:prstGeom prst="downArrow">
          <a:avLst/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B79763-785F-4A0D-8614-0A0E7BBA79E5}">
      <dsp:nvSpPr>
        <dsp:cNvPr id="0" name=""/>
        <dsp:cNvSpPr/>
      </dsp:nvSpPr>
      <dsp:spPr>
        <a:xfrm>
          <a:off x="0" y="3440630"/>
          <a:ext cx="3094061" cy="57941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 smtClean="0"/>
            <a:t>Penjimatan</a:t>
          </a:r>
          <a:r>
            <a:rPr lang="en-US" sz="2000" b="1" kern="1200" dirty="0" smtClean="0"/>
            <a:t> 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6971" y="3457601"/>
        <a:ext cx="3060119" cy="5454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22F2-4B9A-457D-AD1E-57100BED2D2A}">
      <dsp:nvSpPr>
        <dsp:cNvPr id="0" name=""/>
        <dsp:cNvSpPr/>
      </dsp:nvSpPr>
      <dsp:spPr>
        <a:xfrm>
          <a:off x="1090" y="0"/>
          <a:ext cx="1774747" cy="489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KOS MODAL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15438" y="14348"/>
        <a:ext cx="1746051" cy="461180"/>
      </dsp:txXfrm>
    </dsp:sp>
    <dsp:sp modelId="{A32B1011-8D2B-4326-98A1-3DD43EF16012}">
      <dsp:nvSpPr>
        <dsp:cNvPr id="0" name=""/>
        <dsp:cNvSpPr/>
      </dsp:nvSpPr>
      <dsp:spPr>
        <a:xfrm rot="5383709">
          <a:off x="801812" y="462576"/>
          <a:ext cx="185421" cy="425407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BCFE28-89A8-4DD0-895B-95644600CD81}">
      <dsp:nvSpPr>
        <dsp:cNvPr id="0" name=""/>
        <dsp:cNvSpPr/>
      </dsp:nvSpPr>
      <dsp:spPr>
        <a:xfrm>
          <a:off x="1875" y="860683"/>
          <a:ext cx="1797385" cy="4880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Modal</a:t>
          </a:r>
          <a:r>
            <a:rPr lang="en-US" sz="1600" kern="1200" dirty="0" smtClean="0"/>
            <a:t> @20% - 23%</a:t>
          </a:r>
          <a:endParaRPr lang="en-US" sz="1600" kern="1200" dirty="0"/>
        </a:p>
      </dsp:txBody>
      <dsp:txXfrm>
        <a:off x="16169" y="874977"/>
        <a:ext cx="1768797" cy="459430"/>
      </dsp:txXfrm>
    </dsp:sp>
    <dsp:sp modelId="{BAC84FFC-4F49-4A24-AA06-802BD027A216}">
      <dsp:nvSpPr>
        <dsp:cNvPr id="0" name=""/>
        <dsp:cNvSpPr/>
      </dsp:nvSpPr>
      <dsp:spPr>
        <a:xfrm>
          <a:off x="2102985" y="0"/>
          <a:ext cx="1650508" cy="518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0070"/>
                <a:satOff val="-79779"/>
                <a:lumOff val="23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-400070"/>
                <a:satOff val="-79779"/>
                <a:lumOff val="23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-400070"/>
                <a:satOff val="-79779"/>
                <a:lumOff val="2351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KOS OPERASI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2118162" y="15177"/>
        <a:ext cx="1620154" cy="487816"/>
      </dsp:txXfrm>
    </dsp:sp>
    <dsp:sp modelId="{FDF328E4-7EAC-464F-98C2-5D2BE3D15BE7}">
      <dsp:nvSpPr>
        <dsp:cNvPr id="0" name=""/>
        <dsp:cNvSpPr/>
      </dsp:nvSpPr>
      <dsp:spPr>
        <a:xfrm rot="5487735">
          <a:off x="2842158" y="381178"/>
          <a:ext cx="119196" cy="485090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65B022-108F-4C16-9BE4-CB74CF3470ED}">
      <dsp:nvSpPr>
        <dsp:cNvPr id="0" name=""/>
        <dsp:cNvSpPr/>
      </dsp:nvSpPr>
      <dsp:spPr>
        <a:xfrm>
          <a:off x="1972569" y="729276"/>
          <a:ext cx="1802582" cy="5570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17965"/>
            <a:satOff val="-15360"/>
            <a:lumOff val="-9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965"/>
              <a:satOff val="-15360"/>
              <a:lumOff val="-924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Operasi</a:t>
          </a:r>
          <a:r>
            <a:rPr lang="en-US" sz="1600" b="1" kern="1200" dirty="0" smtClean="0"/>
            <a:t> </a:t>
          </a:r>
          <a:r>
            <a:rPr lang="en-US" sz="1600" kern="1200" dirty="0" smtClean="0"/>
            <a:t>@ 20%-25%</a:t>
          </a:r>
          <a:endParaRPr lang="en-US" sz="1600" kern="1200" dirty="0"/>
        </a:p>
      </dsp:txBody>
      <dsp:txXfrm>
        <a:off x="1988884" y="745591"/>
        <a:ext cx="1769952" cy="524407"/>
      </dsp:txXfrm>
    </dsp:sp>
    <dsp:sp modelId="{CC674506-8484-4405-B911-641FB3F2EB55}">
      <dsp:nvSpPr>
        <dsp:cNvPr id="0" name=""/>
        <dsp:cNvSpPr/>
      </dsp:nvSpPr>
      <dsp:spPr>
        <a:xfrm rot="5431933">
          <a:off x="2803871" y="1243756"/>
          <a:ext cx="193246" cy="500408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78BF50-807D-473D-A71E-CB80DFE05FCF}">
      <dsp:nvSpPr>
        <dsp:cNvPr id="0" name=""/>
        <dsp:cNvSpPr/>
      </dsp:nvSpPr>
      <dsp:spPr>
        <a:xfrm>
          <a:off x="2034049" y="1695370"/>
          <a:ext cx="1714559" cy="5886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35931"/>
            <a:satOff val="-30721"/>
            <a:lumOff val="-18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5931"/>
              <a:satOff val="-30721"/>
              <a:lumOff val="-1848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Selenggara</a:t>
          </a:r>
          <a:r>
            <a:rPr lang="en-US" sz="1600" kern="1200" dirty="0" smtClean="0"/>
            <a:t> @ 23%-28%</a:t>
          </a:r>
          <a:endParaRPr lang="en-US" sz="1600" kern="1200" dirty="0"/>
        </a:p>
      </dsp:txBody>
      <dsp:txXfrm>
        <a:off x="2051289" y="1712610"/>
        <a:ext cx="1680079" cy="554123"/>
      </dsp:txXfrm>
    </dsp:sp>
    <dsp:sp modelId="{118991FE-CE5D-48B4-9B3E-FB32BFEA64AB}">
      <dsp:nvSpPr>
        <dsp:cNvPr id="0" name=""/>
        <dsp:cNvSpPr/>
      </dsp:nvSpPr>
      <dsp:spPr>
        <a:xfrm rot="5323585">
          <a:off x="2775014" y="2151737"/>
          <a:ext cx="170837" cy="57747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FC2819-C2D4-4121-B82A-C12E6D314C7B}">
      <dsp:nvSpPr>
        <dsp:cNvPr id="0" name=""/>
        <dsp:cNvSpPr/>
      </dsp:nvSpPr>
      <dsp:spPr>
        <a:xfrm>
          <a:off x="1972569" y="2596974"/>
          <a:ext cx="1714559" cy="579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53896"/>
            <a:satOff val="-46081"/>
            <a:lumOff val="-27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53896"/>
              <a:satOff val="-46081"/>
              <a:lumOff val="-2772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Tabungan</a:t>
          </a:r>
          <a:r>
            <a:rPr lang="en-US" sz="1600" kern="1200" dirty="0" smtClean="0"/>
            <a:t> (SF)@ 20%-30%</a:t>
          </a:r>
          <a:endParaRPr lang="en-US" sz="1600" kern="1200" dirty="0"/>
        </a:p>
      </dsp:txBody>
      <dsp:txXfrm>
        <a:off x="1989541" y="2613946"/>
        <a:ext cx="1680615" cy="5455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F48D5-6C33-4B1D-BF15-5BC0AF8D61CD}">
      <dsp:nvSpPr>
        <dsp:cNvPr id="0" name=""/>
        <dsp:cNvSpPr/>
      </dsp:nvSpPr>
      <dsp:spPr>
        <a:xfrm>
          <a:off x="0" y="125340"/>
          <a:ext cx="6835661" cy="863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78E0-CA97-430A-8664-8F91B33CBFB3}">
      <dsp:nvSpPr>
        <dsp:cNvPr id="0" name=""/>
        <dsp:cNvSpPr/>
      </dsp:nvSpPr>
      <dsp:spPr>
        <a:xfrm>
          <a:off x="372307" y="197801"/>
          <a:ext cx="908295" cy="7188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59751-81F3-450F-A17C-687293313081}">
      <dsp:nvSpPr>
        <dsp:cNvPr id="0" name=""/>
        <dsp:cNvSpPr/>
      </dsp:nvSpPr>
      <dsp:spPr>
        <a:xfrm rot="10800000">
          <a:off x="255587" y="1058272"/>
          <a:ext cx="1234527" cy="1362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err="1" smtClean="0"/>
            <a:t>Perancangan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Organisasi</a:t>
          </a:r>
          <a:endParaRPr lang="en-US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kern="1200" dirty="0" smtClean="0"/>
            <a:t>(</a:t>
          </a:r>
          <a:r>
            <a:rPr lang="en-US" sz="1100" b="0" kern="1200" dirty="0" err="1" smtClean="0"/>
            <a:t>Visi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Misi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Staf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Populasi</a:t>
          </a:r>
          <a:r>
            <a:rPr lang="en-US" sz="1100" b="0" kern="1200" dirty="0" smtClean="0"/>
            <a:t> / </a:t>
          </a:r>
          <a:r>
            <a:rPr lang="en-US" sz="1100" b="0" kern="1200" dirty="0" err="1" smtClean="0"/>
            <a:t>Polisi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dan</a:t>
          </a:r>
          <a:r>
            <a:rPr lang="en-US" sz="1100" b="0" kern="1200" dirty="0" smtClean="0"/>
            <a:t> yang </a:t>
          </a:r>
          <a:r>
            <a:rPr lang="en-US" sz="1100" b="0" kern="1200" dirty="0" err="1" smtClean="0"/>
            <a:t>berkaitan</a:t>
          </a:r>
          <a:r>
            <a:rPr lang="en-US" sz="1100" b="0" kern="1200" dirty="0" smtClean="0"/>
            <a:t>)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100" kern="1200" dirty="0"/>
        </a:p>
      </dsp:txBody>
      <dsp:txXfrm rot="10800000">
        <a:off x="293553" y="1058272"/>
        <a:ext cx="1158595" cy="1324116"/>
      </dsp:txXfrm>
    </dsp:sp>
    <dsp:sp modelId="{249E8BF2-839B-47FA-AE99-514D4398D0C2}">
      <dsp:nvSpPr>
        <dsp:cNvPr id="0" name=""/>
        <dsp:cNvSpPr/>
      </dsp:nvSpPr>
      <dsp:spPr>
        <a:xfrm>
          <a:off x="1656183" y="234818"/>
          <a:ext cx="908295" cy="7561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BAA9B-42DD-4107-BE4F-AACA0F84AD56}">
      <dsp:nvSpPr>
        <dsp:cNvPr id="0" name=""/>
        <dsp:cNvSpPr/>
      </dsp:nvSpPr>
      <dsp:spPr>
        <a:xfrm rot="10800000">
          <a:off x="1559608" y="1070830"/>
          <a:ext cx="1075539" cy="1362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KOS PENYEDIAAN PRASANA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Ubahsuai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Sewaan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dan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pembinaan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baru</a:t>
          </a:r>
          <a:endParaRPr lang="en-US" sz="11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100" kern="1200" dirty="0"/>
        </a:p>
      </dsp:txBody>
      <dsp:txXfrm rot="10800000">
        <a:off x="1592685" y="1070830"/>
        <a:ext cx="1009385" cy="1329005"/>
      </dsp:txXfrm>
    </dsp:sp>
    <dsp:sp modelId="{82A9830E-1127-4020-850C-6287630702C1}">
      <dsp:nvSpPr>
        <dsp:cNvPr id="0" name=""/>
        <dsp:cNvSpPr/>
      </dsp:nvSpPr>
      <dsp:spPr>
        <a:xfrm>
          <a:off x="4060254" y="234426"/>
          <a:ext cx="908295" cy="673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3BF59-2F35-40A6-A7BE-E90CE50F8D08}">
      <dsp:nvSpPr>
        <dsp:cNvPr id="0" name=""/>
        <dsp:cNvSpPr/>
      </dsp:nvSpPr>
      <dsp:spPr>
        <a:xfrm rot="10800000">
          <a:off x="2737176" y="1058272"/>
          <a:ext cx="1124887" cy="1362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smtClean="0"/>
            <a:t>FM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kern="1200" dirty="0" smtClean="0"/>
            <a:t>Kos </a:t>
          </a:r>
          <a:r>
            <a:rPr lang="en-US" sz="1100" b="0" kern="1200" dirty="0" err="1" smtClean="0"/>
            <a:t>Operasi</a:t>
          </a:r>
          <a:r>
            <a:rPr lang="en-US" sz="1100" b="0" kern="1200" dirty="0" smtClean="0"/>
            <a:t> FM/ Kos </a:t>
          </a:r>
          <a:r>
            <a:rPr lang="en-US" sz="1100" b="0" kern="1200" dirty="0" err="1" smtClean="0"/>
            <a:t>Utiliti</a:t>
          </a:r>
          <a:r>
            <a:rPr lang="en-US" sz="1100" b="0" kern="1200" dirty="0" smtClean="0"/>
            <a:t>/ Sinking Fund/ BCA</a:t>
          </a:r>
          <a:endParaRPr lang="ms-MY" sz="1100" b="0" kern="1200" dirty="0"/>
        </a:p>
      </dsp:txBody>
      <dsp:txXfrm rot="10800000">
        <a:off x="2771770" y="1058272"/>
        <a:ext cx="1055699" cy="1327488"/>
      </dsp:txXfrm>
    </dsp:sp>
    <dsp:sp modelId="{4328E573-F497-4F15-AF2C-A28AF81895FF}">
      <dsp:nvSpPr>
        <dsp:cNvPr id="0" name=""/>
        <dsp:cNvSpPr/>
      </dsp:nvSpPr>
      <dsp:spPr>
        <a:xfrm>
          <a:off x="2880319" y="221824"/>
          <a:ext cx="908295" cy="7052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3D3F3-F5AE-4CDC-AE18-684F80F63D60}">
      <dsp:nvSpPr>
        <dsp:cNvPr id="0" name=""/>
        <dsp:cNvSpPr/>
      </dsp:nvSpPr>
      <dsp:spPr>
        <a:xfrm rot="10800000">
          <a:off x="3922574" y="1058272"/>
          <a:ext cx="1151872" cy="1362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smtClean="0"/>
            <a:t>KOS-KOS BERKAITAN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kern="1200" dirty="0" smtClean="0"/>
            <a:t>Kos </a:t>
          </a:r>
          <a:r>
            <a:rPr lang="en-US" sz="1100" b="0" kern="1200" dirty="0" err="1" smtClean="0"/>
            <a:t>Logistik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Insuran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Perabot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Emolumen</a:t>
          </a:r>
          <a:r>
            <a:rPr lang="en-US" sz="1100" b="0" kern="1200" dirty="0" smtClean="0"/>
            <a:t>  dll.</a:t>
          </a:r>
          <a:endParaRPr lang="ms-MY" sz="1100" kern="1200" dirty="0"/>
        </a:p>
      </dsp:txBody>
      <dsp:txXfrm rot="10800000">
        <a:off x="3957998" y="1058272"/>
        <a:ext cx="1081024" cy="1326658"/>
      </dsp:txXfrm>
    </dsp:sp>
    <dsp:sp modelId="{4081F2B5-8E30-49AC-ACF1-0E0FFC2B5F1A}">
      <dsp:nvSpPr>
        <dsp:cNvPr id="0" name=""/>
        <dsp:cNvSpPr/>
      </dsp:nvSpPr>
      <dsp:spPr>
        <a:xfrm>
          <a:off x="5328597" y="236089"/>
          <a:ext cx="908295" cy="970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7433-4790-41D0-B07E-708D0720DD9E}">
      <dsp:nvSpPr>
        <dsp:cNvPr id="0" name=""/>
        <dsp:cNvSpPr/>
      </dsp:nvSpPr>
      <dsp:spPr>
        <a:xfrm rot="10800000">
          <a:off x="5209156" y="1058272"/>
          <a:ext cx="1467132" cy="1362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050" b="1" kern="1200" dirty="0" smtClean="0"/>
            <a:t>INPUT </a:t>
          </a:r>
          <a:r>
            <a:rPr lang="en-US" sz="1050" b="1" kern="1200" dirty="0" smtClean="0"/>
            <a:t>PERANCANGAN MASA HADAPAN </a:t>
          </a:r>
          <a:endParaRPr lang="en-MY" sz="1050" b="1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050" b="1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err="1" smtClean="0"/>
            <a:t>Zon</a:t>
          </a:r>
          <a:r>
            <a:rPr lang="en-US" sz="1050" b="0" kern="1200" dirty="0" smtClean="0"/>
            <a:t>/ </a:t>
          </a:r>
          <a:r>
            <a:rPr lang="en-US" sz="1050" b="0" kern="1200" dirty="0" err="1" smtClean="0"/>
            <a:t>Reka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Bentuk</a:t>
          </a:r>
          <a:r>
            <a:rPr lang="en-US" sz="1050" b="0" kern="1200" dirty="0" smtClean="0"/>
            <a:t>/ </a:t>
          </a:r>
          <a:r>
            <a:rPr lang="en-US" sz="1050" b="0" kern="1200" dirty="0" err="1" smtClean="0"/>
            <a:t>Susun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Atur</a:t>
          </a:r>
          <a:r>
            <a:rPr lang="en-US" sz="1050" b="0" kern="1200" dirty="0" smtClean="0"/>
            <a:t>/  </a:t>
          </a:r>
          <a:r>
            <a:rPr lang="en-US" sz="1050" b="0" kern="1200" dirty="0" err="1" smtClean="0"/>
            <a:t>Sistem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Maklumat</a:t>
          </a:r>
          <a:r>
            <a:rPr lang="en-US" sz="1050" b="0" kern="1200" dirty="0" smtClean="0"/>
            <a:t> / </a:t>
          </a:r>
          <a:r>
            <a:rPr lang="en-US" sz="1050" b="0" kern="1200" dirty="0" err="1" smtClean="0"/>
            <a:t>Utiliti</a:t>
          </a:r>
          <a:endParaRPr lang="en-MY" sz="11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100" kern="1200" dirty="0"/>
        </a:p>
      </dsp:txBody>
      <dsp:txXfrm rot="10800000">
        <a:off x="5251045" y="1058272"/>
        <a:ext cx="1383354" cy="13201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1186-3D31-47B7-AA68-868DF000CF62}">
      <dsp:nvSpPr>
        <dsp:cNvPr id="0" name=""/>
        <dsp:cNvSpPr/>
      </dsp:nvSpPr>
      <dsp:spPr>
        <a:xfrm>
          <a:off x="517559" y="663184"/>
          <a:ext cx="1029975" cy="83654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>
              <a:solidFill>
                <a:schemeClr val="bg1"/>
              </a:solidFill>
            </a:rPr>
            <a:t>PREMIS DIAUDIT</a:t>
          </a:r>
          <a:endParaRPr lang="en-MY" sz="1200" b="1" kern="1200" dirty="0">
            <a:solidFill>
              <a:schemeClr val="bg1"/>
            </a:solidFill>
          </a:endParaRPr>
        </a:p>
      </dsp:txBody>
      <dsp:txXfrm>
        <a:off x="668395" y="785693"/>
        <a:ext cx="728303" cy="591524"/>
      </dsp:txXfrm>
    </dsp:sp>
    <dsp:sp modelId="{7E49C815-2AC3-4931-AC29-9844AC76D1D1}">
      <dsp:nvSpPr>
        <dsp:cNvPr id="0" name=""/>
        <dsp:cNvSpPr/>
      </dsp:nvSpPr>
      <dsp:spPr>
        <a:xfrm>
          <a:off x="675774" y="252519"/>
          <a:ext cx="751808" cy="5622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33357"/>
                <a:satOff val="-26593"/>
                <a:lumOff val="784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alpha val="50000"/>
                <a:hueOff val="-133357"/>
                <a:satOff val="-26593"/>
                <a:lumOff val="784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alpha val="50000"/>
                <a:hueOff val="-133357"/>
                <a:satOff val="-26593"/>
                <a:lumOff val="784"/>
                <a:alphaOff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800" b="1" kern="1200" baseline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PREMIS A</a:t>
          </a:r>
          <a:endParaRPr lang="en-MY" sz="800" b="1" kern="1200" dirty="0">
            <a:solidFill>
              <a:schemeClr val="bg1"/>
            </a:solidFill>
          </a:endParaRPr>
        </a:p>
      </dsp:txBody>
      <dsp:txXfrm>
        <a:off x="785874" y="334859"/>
        <a:ext cx="531608" cy="397576"/>
      </dsp:txXfrm>
    </dsp:sp>
    <dsp:sp modelId="{1BB4DD7E-F895-4B16-AD3D-FCEEEE3529BC}">
      <dsp:nvSpPr>
        <dsp:cNvPr id="0" name=""/>
        <dsp:cNvSpPr/>
      </dsp:nvSpPr>
      <dsp:spPr>
        <a:xfrm>
          <a:off x="1237621" y="1130441"/>
          <a:ext cx="679454" cy="5354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66713"/>
                <a:satOff val="-53186"/>
                <a:lumOff val="1567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alpha val="50000"/>
                <a:hueOff val="-266713"/>
                <a:satOff val="-53186"/>
                <a:lumOff val="1567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alpha val="50000"/>
                <a:hueOff val="-266713"/>
                <a:satOff val="-53186"/>
                <a:lumOff val="1567"/>
                <a:alphaOff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800" b="1" kern="1200" smtClean="0">
              <a:solidFill>
                <a:schemeClr val="bg1"/>
              </a:solidFill>
            </a:rPr>
            <a:t>PREMIS C</a:t>
          </a:r>
          <a:endParaRPr lang="en-MY" sz="800" b="1" kern="1200" dirty="0">
            <a:solidFill>
              <a:schemeClr val="bg1"/>
            </a:solidFill>
          </a:endParaRPr>
        </a:p>
      </dsp:txBody>
      <dsp:txXfrm>
        <a:off x="1337125" y="1208855"/>
        <a:ext cx="480446" cy="378613"/>
      </dsp:txXfrm>
    </dsp:sp>
    <dsp:sp modelId="{3BE11861-4FDE-4D53-952A-DAD44703DF37}">
      <dsp:nvSpPr>
        <dsp:cNvPr id="0" name=""/>
        <dsp:cNvSpPr/>
      </dsp:nvSpPr>
      <dsp:spPr>
        <a:xfrm>
          <a:off x="47529" y="1083781"/>
          <a:ext cx="679454" cy="5354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00070"/>
                <a:satOff val="-79779"/>
                <a:lumOff val="23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alpha val="50000"/>
                <a:hueOff val="-400070"/>
                <a:satOff val="-79779"/>
                <a:lumOff val="23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alpha val="50000"/>
                <a:hueOff val="-400070"/>
                <a:satOff val="-79779"/>
                <a:lumOff val="2351"/>
                <a:alphaOff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800" b="1" kern="1200" dirty="0" smtClean="0">
              <a:solidFill>
                <a:schemeClr val="bg1"/>
              </a:solidFill>
            </a:rPr>
            <a:t>PREMIS B</a:t>
          </a:r>
        </a:p>
      </dsp:txBody>
      <dsp:txXfrm>
        <a:off x="147033" y="1162195"/>
        <a:ext cx="480446" cy="3786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6446-E594-4070-9BCA-3C54934EF36B}">
      <dsp:nvSpPr>
        <dsp:cNvPr id="0" name=""/>
        <dsp:cNvSpPr/>
      </dsp:nvSpPr>
      <dsp:spPr>
        <a:xfrm>
          <a:off x="0" y="582921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51FA9-3344-48CC-A513-431495C3465E}">
      <dsp:nvSpPr>
        <dsp:cNvPr id="0" name=""/>
        <dsp:cNvSpPr/>
      </dsp:nvSpPr>
      <dsp:spPr>
        <a:xfrm>
          <a:off x="210027" y="277179"/>
          <a:ext cx="2940384" cy="3795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Develop defendable, compelling data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295707"/>
        <a:ext cx="2903328" cy="342485"/>
      </dsp:txXfrm>
    </dsp:sp>
    <dsp:sp modelId="{8E3F90ED-42BA-4ECA-9B59-A7FC6E85AC48}">
      <dsp:nvSpPr>
        <dsp:cNvPr id="0" name=""/>
        <dsp:cNvSpPr/>
      </dsp:nvSpPr>
      <dsp:spPr>
        <a:xfrm>
          <a:off x="0" y="1072167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191217"/>
              <a:satOff val="8348"/>
              <a:lumOff val="-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8D569-949C-4422-A78F-B580C9A13B11}">
      <dsp:nvSpPr>
        <dsp:cNvPr id="0" name=""/>
        <dsp:cNvSpPr/>
      </dsp:nvSpPr>
      <dsp:spPr>
        <a:xfrm>
          <a:off x="210027" y="766425"/>
          <a:ext cx="2940384" cy="379541"/>
        </a:xfrm>
        <a:prstGeom prst="roundRect">
          <a:avLst/>
        </a:prstGeom>
        <a:solidFill>
          <a:schemeClr val="accent3">
            <a:hueOff val="2191217"/>
            <a:satOff val="8348"/>
            <a:lumOff val="-16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Steal data from anyone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784953"/>
        <a:ext cx="2903328" cy="342485"/>
      </dsp:txXfrm>
    </dsp:sp>
    <dsp:sp modelId="{BCF33BBA-3371-49B0-93CE-6157E5081F39}">
      <dsp:nvSpPr>
        <dsp:cNvPr id="0" name=""/>
        <dsp:cNvSpPr/>
      </dsp:nvSpPr>
      <dsp:spPr>
        <a:xfrm>
          <a:off x="0" y="1561413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382435"/>
              <a:satOff val="16695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34E5A-2F29-45E7-AA2C-8F5460C49B20}">
      <dsp:nvSpPr>
        <dsp:cNvPr id="0" name=""/>
        <dsp:cNvSpPr/>
      </dsp:nvSpPr>
      <dsp:spPr>
        <a:xfrm>
          <a:off x="210027" y="1255672"/>
          <a:ext cx="2940384" cy="379541"/>
        </a:xfrm>
        <a:prstGeom prst="roundRect">
          <a:avLst/>
        </a:prstGeom>
        <a:solidFill>
          <a:schemeClr val="accent3">
            <a:hueOff val="4382435"/>
            <a:satOff val="16695"/>
            <a:lumOff val="-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Always question benchmarked data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1274200"/>
        <a:ext cx="2903328" cy="342485"/>
      </dsp:txXfrm>
    </dsp:sp>
    <dsp:sp modelId="{B6EB44CC-373B-4433-BA38-50E2C96A76EE}">
      <dsp:nvSpPr>
        <dsp:cNvPr id="0" name=""/>
        <dsp:cNvSpPr/>
      </dsp:nvSpPr>
      <dsp:spPr>
        <a:xfrm>
          <a:off x="0" y="2050659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6573652"/>
              <a:satOff val="25043"/>
              <a:lumOff val="-4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2CA47-0C50-4DE4-A676-EB6EE846A3DA}">
      <dsp:nvSpPr>
        <dsp:cNvPr id="0" name=""/>
        <dsp:cNvSpPr/>
      </dsp:nvSpPr>
      <dsp:spPr>
        <a:xfrm>
          <a:off x="210027" y="1744918"/>
          <a:ext cx="2940384" cy="379541"/>
        </a:xfrm>
        <a:prstGeom prst="roundRect">
          <a:avLst/>
        </a:prstGeom>
        <a:solidFill>
          <a:schemeClr val="accent3">
            <a:hueOff val="6573652"/>
            <a:satOff val="25043"/>
            <a:lumOff val="-48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Beware of self reported data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1763446"/>
        <a:ext cx="2903328" cy="342485"/>
      </dsp:txXfrm>
    </dsp:sp>
    <dsp:sp modelId="{31341115-A0EE-4EA4-B1C0-3C2D6020241A}">
      <dsp:nvSpPr>
        <dsp:cNvPr id="0" name=""/>
        <dsp:cNvSpPr/>
      </dsp:nvSpPr>
      <dsp:spPr>
        <a:xfrm>
          <a:off x="0" y="2539905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8764870"/>
              <a:satOff val="33390"/>
              <a:lumOff val="-6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329F-8002-498D-8144-14A2C56F0541}">
      <dsp:nvSpPr>
        <dsp:cNvPr id="0" name=""/>
        <dsp:cNvSpPr/>
      </dsp:nvSpPr>
      <dsp:spPr>
        <a:xfrm>
          <a:off x="210027" y="2234164"/>
          <a:ext cx="2940384" cy="379541"/>
        </a:xfrm>
        <a:prstGeom prst="roundRect">
          <a:avLst/>
        </a:prstGeom>
        <a:solidFill>
          <a:schemeClr val="accent3">
            <a:hueOff val="8764870"/>
            <a:satOff val="33390"/>
            <a:lumOff val="-64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Value vs effort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2252692"/>
        <a:ext cx="2903328" cy="342485"/>
      </dsp:txXfrm>
    </dsp:sp>
    <dsp:sp modelId="{5A2BF360-FCB1-4D53-97B6-0801511F6C6A}">
      <dsp:nvSpPr>
        <dsp:cNvPr id="0" name=""/>
        <dsp:cNvSpPr/>
      </dsp:nvSpPr>
      <dsp:spPr>
        <a:xfrm>
          <a:off x="0" y="3029152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0956087"/>
              <a:satOff val="41737"/>
              <a:lumOff val="-80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3DB4F-3681-4FDA-A847-0C246E424BD9}">
      <dsp:nvSpPr>
        <dsp:cNvPr id="0" name=""/>
        <dsp:cNvSpPr/>
      </dsp:nvSpPr>
      <dsp:spPr>
        <a:xfrm>
          <a:off x="210027" y="2723410"/>
          <a:ext cx="2940384" cy="379541"/>
        </a:xfrm>
        <a:prstGeom prst="roundRect">
          <a:avLst/>
        </a:prstGeom>
        <a:solidFill>
          <a:schemeClr val="accent3">
            <a:hueOff val="10956087"/>
            <a:satOff val="41737"/>
            <a:lumOff val="-80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Difficult of obtaining data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2741938"/>
        <a:ext cx="2903328" cy="342485"/>
      </dsp:txXfrm>
    </dsp:sp>
    <dsp:sp modelId="{4673963A-793C-475A-9606-79A6A7E9F548}">
      <dsp:nvSpPr>
        <dsp:cNvPr id="0" name=""/>
        <dsp:cNvSpPr/>
      </dsp:nvSpPr>
      <dsp:spPr>
        <a:xfrm>
          <a:off x="0" y="3518398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3147304"/>
              <a:satOff val="50085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09DD-2182-4FB3-8A22-CF6E908552A7}">
      <dsp:nvSpPr>
        <dsp:cNvPr id="0" name=""/>
        <dsp:cNvSpPr/>
      </dsp:nvSpPr>
      <dsp:spPr>
        <a:xfrm>
          <a:off x="210027" y="3212656"/>
          <a:ext cx="2940384" cy="379541"/>
        </a:xfrm>
        <a:prstGeom prst="roundRect">
          <a:avLst/>
        </a:prstGeom>
        <a:solidFill>
          <a:schemeClr val="accent3">
            <a:hueOff val="13147304"/>
            <a:satOff val="50085"/>
            <a:lumOff val="-97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Apple vs Oranges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3231184"/>
        <a:ext cx="2903328" cy="342485"/>
      </dsp:txXfrm>
    </dsp:sp>
    <dsp:sp modelId="{D2B40085-EF2D-4BC8-9903-E35B429EB680}">
      <dsp:nvSpPr>
        <dsp:cNvPr id="0" name=""/>
        <dsp:cNvSpPr/>
      </dsp:nvSpPr>
      <dsp:spPr>
        <a:xfrm>
          <a:off x="0" y="4007644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5338522"/>
              <a:satOff val="58433"/>
              <a:lumOff val="-11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351E-62F7-4F0F-ABCA-F5804C4A0B1A}">
      <dsp:nvSpPr>
        <dsp:cNvPr id="0" name=""/>
        <dsp:cNvSpPr/>
      </dsp:nvSpPr>
      <dsp:spPr>
        <a:xfrm>
          <a:off x="210027" y="3701902"/>
          <a:ext cx="2940384" cy="379541"/>
        </a:xfrm>
        <a:prstGeom prst="roundRect">
          <a:avLst/>
        </a:prstGeom>
        <a:solidFill>
          <a:schemeClr val="accent3">
            <a:hueOff val="15338522"/>
            <a:satOff val="58433"/>
            <a:lumOff val="-113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Be cautions about self reported data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3720430"/>
        <a:ext cx="2903328" cy="342485"/>
      </dsp:txXfrm>
    </dsp:sp>
    <dsp:sp modelId="{4E6332CD-B0FF-4737-B00A-C2CF276E1C56}">
      <dsp:nvSpPr>
        <dsp:cNvPr id="0" name=""/>
        <dsp:cNvSpPr/>
      </dsp:nvSpPr>
      <dsp:spPr>
        <a:xfrm>
          <a:off x="0" y="4496890"/>
          <a:ext cx="3512107" cy="15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7529739"/>
              <a:satOff val="6678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5C2BC-FAC4-488D-9DD4-0EC374C84F40}">
      <dsp:nvSpPr>
        <dsp:cNvPr id="0" name=""/>
        <dsp:cNvSpPr/>
      </dsp:nvSpPr>
      <dsp:spPr>
        <a:xfrm>
          <a:off x="210027" y="4191149"/>
          <a:ext cx="2940384" cy="379541"/>
        </a:xfrm>
        <a:prstGeom prst="roundRect">
          <a:avLst/>
        </a:prstGeom>
        <a:solidFill>
          <a:schemeClr val="accent3">
            <a:hueOff val="17529739"/>
            <a:satOff val="66780"/>
            <a:lumOff val="-129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48" tIns="0" rIns="11124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</a:rPr>
            <a:t>Know how participants data was colected and cleaned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8555" y="4209677"/>
        <a:ext cx="2903328" cy="342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66FA6-4AFE-4A49-8AB4-B831EDF561A4}">
      <dsp:nvSpPr>
        <dsp:cNvPr id="0" name=""/>
        <dsp:cNvSpPr/>
      </dsp:nvSpPr>
      <dsp:spPr>
        <a:xfrm>
          <a:off x="1663" y="465349"/>
          <a:ext cx="1676430" cy="147765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4">
                <a:tint val="57000"/>
                <a:satMod val="180000"/>
                <a:lumMod val="99000"/>
              </a:schemeClr>
            </a:gs>
            <a:gs pos="100000">
              <a:schemeClr val="accent4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320" tIns="11430" rIns="8132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Jimat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kos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pembinaan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sewaan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baru</a:t>
          </a:r>
          <a:endParaRPr lang="en-MY" sz="9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7170" y="681747"/>
        <a:ext cx="1185416" cy="1044860"/>
      </dsp:txXfrm>
    </dsp:sp>
    <dsp:sp modelId="{91D30347-1EFB-436D-BFEC-74AB4C0F78E0}">
      <dsp:nvSpPr>
        <dsp:cNvPr id="0" name=""/>
        <dsp:cNvSpPr/>
      </dsp:nvSpPr>
      <dsp:spPr>
        <a:xfrm>
          <a:off x="1382267" y="418811"/>
          <a:ext cx="1767084" cy="156798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2">
                <a:tint val="57000"/>
                <a:satMod val="180000"/>
                <a:lumMod val="99000"/>
              </a:schemeClr>
            </a:gs>
            <a:gs pos="100000">
              <a:schemeClr val="accent2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320" tIns="11430" rIns="8132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Mengoptimumkan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penggunaan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641050" y="648437"/>
        <a:ext cx="1249518" cy="1108733"/>
      </dsp:txXfrm>
    </dsp:sp>
    <dsp:sp modelId="{130A414F-7560-4260-9CEE-E6CC473ADF3E}">
      <dsp:nvSpPr>
        <dsp:cNvPr id="0" name=""/>
        <dsp:cNvSpPr/>
      </dsp:nvSpPr>
      <dsp:spPr>
        <a:xfrm>
          <a:off x="2854116" y="465349"/>
          <a:ext cx="1727793" cy="147765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6">
                <a:tint val="57000"/>
                <a:satMod val="180000"/>
                <a:lumMod val="99000"/>
              </a:schemeClr>
            </a:gs>
            <a:gs pos="100000">
              <a:schemeClr val="accent6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1320" tIns="11430" rIns="8132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Memberi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gambaran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maklumat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sebenar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107145" y="681747"/>
        <a:ext cx="1221735" cy="1044860"/>
      </dsp:txXfrm>
    </dsp:sp>
    <dsp:sp modelId="{2DF36C32-BEE9-491F-ABED-619FB3E2021F}">
      <dsp:nvSpPr>
        <dsp:cNvPr id="0" name=""/>
        <dsp:cNvSpPr/>
      </dsp:nvSpPr>
      <dsp:spPr>
        <a:xfrm>
          <a:off x="4286379" y="465349"/>
          <a:ext cx="1663264" cy="1477656"/>
        </a:xfrm>
        <a:prstGeom prst="ellipse">
          <a:avLst/>
        </a:prstGeom>
        <a:gradFill flip="none" rotWithShape="0">
          <a:gsLst>
            <a:gs pos="0">
              <a:srgbClr val="FFFF2D">
                <a:tint val="66000"/>
                <a:satMod val="160000"/>
              </a:srgbClr>
            </a:gs>
            <a:gs pos="50000">
              <a:srgbClr val="FFFF2D">
                <a:tint val="44500"/>
                <a:satMod val="160000"/>
              </a:srgbClr>
            </a:gs>
            <a:gs pos="100000">
              <a:srgbClr val="FFFF2D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320" tIns="11430" rIns="8132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Element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penting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menjelang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negara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maju</a:t>
          </a:r>
          <a:r>
            <a:rPr lang="en-US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2020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529958" y="681747"/>
        <a:ext cx="1176106" cy="1044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1C90B-2913-4AB2-9CB2-AAD12A3EE5BD}">
      <dsp:nvSpPr>
        <dsp:cNvPr id="0" name=""/>
        <dsp:cNvSpPr/>
      </dsp:nvSpPr>
      <dsp:spPr>
        <a:xfrm>
          <a:off x="760287" y="193216"/>
          <a:ext cx="1248499" cy="629164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Tidak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mencukupi</a:t>
          </a:r>
          <a:r>
            <a:rPr lang="en-US" sz="1200" b="1" kern="1200" dirty="0" smtClean="0"/>
            <a:t> / </a:t>
          </a:r>
          <a:r>
            <a:rPr lang="en-US" sz="1200" b="1" kern="1200" dirty="0" err="1" smtClean="0"/>
            <a:t>kurang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sesuai</a:t>
          </a:r>
          <a:endParaRPr lang="en-US" sz="1200" b="1" kern="1200" dirty="0"/>
        </a:p>
      </dsp:txBody>
      <dsp:txXfrm>
        <a:off x="960047" y="193216"/>
        <a:ext cx="1048739" cy="629164"/>
      </dsp:txXfrm>
    </dsp:sp>
    <dsp:sp modelId="{26CB1357-E72B-45B5-A4BF-CD97EEBFA462}">
      <dsp:nvSpPr>
        <dsp:cNvPr id="0" name=""/>
        <dsp:cNvSpPr/>
      </dsp:nvSpPr>
      <dsp:spPr>
        <a:xfrm>
          <a:off x="466739" y="837472"/>
          <a:ext cx="1752776" cy="508971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Masa</a:t>
          </a:r>
          <a:r>
            <a:rPr lang="en-US" sz="1200" b="1" kern="1200" dirty="0" smtClean="0"/>
            <a:t> yang lama</a:t>
          </a:r>
          <a:endParaRPr lang="en-US" sz="1200" b="1" kern="1200" dirty="0"/>
        </a:p>
      </dsp:txBody>
      <dsp:txXfrm>
        <a:off x="747184" y="837472"/>
        <a:ext cx="1472331" cy="508971"/>
      </dsp:txXfrm>
    </dsp:sp>
    <dsp:sp modelId="{E75552FB-6B5A-48CF-9FED-D2BDEC5EA648}">
      <dsp:nvSpPr>
        <dsp:cNvPr id="0" name=""/>
        <dsp:cNvSpPr/>
      </dsp:nvSpPr>
      <dsp:spPr>
        <a:xfrm>
          <a:off x="288033" y="1351049"/>
          <a:ext cx="2065234" cy="508971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Dasar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pengurusan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ruang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kurang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efektif</a:t>
          </a:r>
          <a:endParaRPr lang="en-US" sz="1200" b="1" kern="1200" dirty="0"/>
        </a:p>
      </dsp:txBody>
      <dsp:txXfrm>
        <a:off x="618470" y="1351049"/>
        <a:ext cx="1734797" cy="508971"/>
      </dsp:txXfrm>
    </dsp:sp>
    <dsp:sp modelId="{12E92AF5-A3EC-4B41-A591-CE3F760859AA}">
      <dsp:nvSpPr>
        <dsp:cNvPr id="0" name=""/>
        <dsp:cNvSpPr/>
      </dsp:nvSpPr>
      <dsp:spPr>
        <a:xfrm>
          <a:off x="179794" y="1854112"/>
          <a:ext cx="2293252" cy="508971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Penggunaan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tidak</a:t>
          </a:r>
          <a:r>
            <a:rPr lang="en-US" sz="1200" b="1" kern="1200" dirty="0" smtClean="0"/>
            <a:t> optimum</a:t>
          </a:r>
          <a:endParaRPr lang="en-US" sz="1200" b="1" kern="1200" dirty="0"/>
        </a:p>
      </dsp:txBody>
      <dsp:txXfrm>
        <a:off x="546714" y="1854112"/>
        <a:ext cx="1926331" cy="508971"/>
      </dsp:txXfrm>
    </dsp:sp>
    <dsp:sp modelId="{2DAA99ED-66BD-4C04-9FE9-37CFDEFE3F5A}">
      <dsp:nvSpPr>
        <dsp:cNvPr id="0" name=""/>
        <dsp:cNvSpPr/>
      </dsp:nvSpPr>
      <dsp:spPr>
        <a:xfrm>
          <a:off x="79866" y="2362824"/>
          <a:ext cx="2699854" cy="508971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Staf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bersesuaian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bilangan</a:t>
          </a:r>
          <a:endParaRPr lang="en-US" sz="1200" b="1" kern="1200" dirty="0"/>
        </a:p>
      </dsp:txBody>
      <dsp:txXfrm>
        <a:off x="511843" y="2362824"/>
        <a:ext cx="2267877" cy="508971"/>
      </dsp:txXfrm>
    </dsp:sp>
    <dsp:sp modelId="{EE85DF7F-26D5-4F73-93E4-D8190189A9E1}">
      <dsp:nvSpPr>
        <dsp:cNvPr id="0" name=""/>
        <dsp:cNvSpPr/>
      </dsp:nvSpPr>
      <dsp:spPr>
        <a:xfrm>
          <a:off x="0" y="120084"/>
          <a:ext cx="915486" cy="7122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Masalah</a:t>
          </a:r>
          <a:r>
            <a:rPr lang="en-US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34070" y="224392"/>
        <a:ext cx="647346" cy="503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BCDC-6896-4965-9E86-02C7645DF6D5}">
      <dsp:nvSpPr>
        <dsp:cNvPr id="0" name=""/>
        <dsp:cNvSpPr/>
      </dsp:nvSpPr>
      <dsp:spPr>
        <a:xfrm>
          <a:off x="1918" y="-26440"/>
          <a:ext cx="1025372" cy="261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Permohonan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memakan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masa</a:t>
          </a:r>
          <a:r>
            <a:rPr lang="en-US" sz="1200" b="1" kern="1200" dirty="0" smtClean="0">
              <a:solidFill>
                <a:schemeClr val="bg1"/>
              </a:solidFill>
            </a:rPr>
            <a:t> yang lama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918" y="1021273"/>
        <a:ext cx="1025372" cy="1047713"/>
      </dsp:txXfrm>
    </dsp:sp>
    <dsp:sp modelId="{464E589B-2CE0-4296-B5D0-2B193027C78F}">
      <dsp:nvSpPr>
        <dsp:cNvPr id="0" name=""/>
        <dsp:cNvSpPr/>
      </dsp:nvSpPr>
      <dsp:spPr>
        <a:xfrm>
          <a:off x="104546" y="171789"/>
          <a:ext cx="820116" cy="7900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D985D3-8A5F-40B4-8365-0AFC31CF07B5}">
      <dsp:nvSpPr>
        <dsp:cNvPr id="0" name=""/>
        <dsp:cNvSpPr/>
      </dsp:nvSpPr>
      <dsp:spPr>
        <a:xfrm>
          <a:off x="1053464" y="-26440"/>
          <a:ext cx="1063123" cy="261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83156"/>
                <a:satOff val="-8711"/>
                <a:lumOff val="855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shade val="80000"/>
                <a:hueOff val="-183156"/>
                <a:satOff val="-8711"/>
                <a:lumOff val="855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shade val="80000"/>
                <a:hueOff val="-183156"/>
                <a:satOff val="-8711"/>
                <a:lumOff val="855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Pembaziran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ruang</a:t>
          </a:r>
          <a:r>
            <a:rPr lang="en-US" sz="1200" b="1" kern="1200" dirty="0" smtClean="0">
              <a:solidFill>
                <a:schemeClr val="bg1"/>
              </a:solidFill>
            </a:rPr>
            <a:t>/</a:t>
          </a:r>
          <a:r>
            <a:rPr lang="en-US" sz="1200" b="1" kern="1200" dirty="0" err="1" smtClean="0">
              <a:solidFill>
                <a:schemeClr val="bg1"/>
              </a:solidFill>
            </a:rPr>
            <a:t>wang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rakyat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053464" y="1021273"/>
        <a:ext cx="1063123" cy="1047713"/>
      </dsp:txXfrm>
    </dsp:sp>
    <dsp:sp modelId="{AA6F9F36-1437-4B10-9C71-AC3F2D393F22}">
      <dsp:nvSpPr>
        <dsp:cNvPr id="0" name=""/>
        <dsp:cNvSpPr/>
      </dsp:nvSpPr>
      <dsp:spPr>
        <a:xfrm>
          <a:off x="1174968" y="130716"/>
          <a:ext cx="820116" cy="8722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64D63A-8960-4B64-A568-6FD49119BF40}">
      <dsp:nvSpPr>
        <dsp:cNvPr id="0" name=""/>
        <dsp:cNvSpPr/>
      </dsp:nvSpPr>
      <dsp:spPr>
        <a:xfrm>
          <a:off x="2128453" y="-24187"/>
          <a:ext cx="1045718" cy="261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66313"/>
                <a:satOff val="-17423"/>
                <a:lumOff val="1710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shade val="80000"/>
                <a:hueOff val="-366313"/>
                <a:satOff val="-17423"/>
                <a:lumOff val="1710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shade val="80000"/>
                <a:hueOff val="-366313"/>
                <a:satOff val="-17423"/>
                <a:lumOff val="1710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Pembaziran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wang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untuk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ubahsuai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dan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pembinaan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baru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128453" y="1023525"/>
        <a:ext cx="1045718" cy="1047713"/>
      </dsp:txXfrm>
    </dsp:sp>
    <dsp:sp modelId="{4B6E00BF-E0CD-445E-B0E7-DDDB80355262}">
      <dsp:nvSpPr>
        <dsp:cNvPr id="0" name=""/>
        <dsp:cNvSpPr/>
      </dsp:nvSpPr>
      <dsp:spPr>
        <a:xfrm>
          <a:off x="2255563" y="130716"/>
          <a:ext cx="820116" cy="8722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1EF4C6-50F6-4A83-837E-B9833EB25A37}">
      <dsp:nvSpPr>
        <dsp:cNvPr id="0" name=""/>
        <dsp:cNvSpPr/>
      </dsp:nvSpPr>
      <dsp:spPr>
        <a:xfrm>
          <a:off x="3184109" y="0"/>
          <a:ext cx="1167278" cy="261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549469"/>
                <a:satOff val="-26134"/>
                <a:lumOff val="256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shade val="80000"/>
                <a:hueOff val="-549469"/>
                <a:satOff val="-26134"/>
                <a:lumOff val="256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shade val="80000"/>
                <a:hueOff val="-549469"/>
                <a:satOff val="-26134"/>
                <a:lumOff val="2565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Perancangan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ruang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tidak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sistematik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184109" y="1047713"/>
        <a:ext cx="1167278" cy="1047713"/>
      </dsp:txXfrm>
    </dsp:sp>
    <dsp:sp modelId="{25B49846-18B5-498A-9207-06EBE2162D62}">
      <dsp:nvSpPr>
        <dsp:cNvPr id="0" name=""/>
        <dsp:cNvSpPr/>
      </dsp:nvSpPr>
      <dsp:spPr>
        <a:xfrm>
          <a:off x="3413798" y="61070"/>
          <a:ext cx="820116" cy="8722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9314ED-B43E-4897-A57C-60280EF2FBF9}">
      <dsp:nvSpPr>
        <dsp:cNvPr id="0" name=""/>
        <dsp:cNvSpPr/>
      </dsp:nvSpPr>
      <dsp:spPr>
        <a:xfrm>
          <a:off x="4365669" y="-26440"/>
          <a:ext cx="1062582" cy="261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732625"/>
                <a:satOff val="-34845"/>
                <a:lumOff val="3420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shade val="80000"/>
                <a:hueOff val="-732625"/>
                <a:satOff val="-34845"/>
                <a:lumOff val="3420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shade val="80000"/>
                <a:hueOff val="-732625"/>
                <a:satOff val="-34845"/>
                <a:lumOff val="3420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IMEJ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(</a:t>
          </a:r>
          <a:r>
            <a:rPr lang="en-US" sz="1200" b="1" kern="1200" dirty="0" err="1" smtClean="0">
              <a:solidFill>
                <a:schemeClr val="bg1"/>
              </a:solidFill>
            </a:rPr>
            <a:t>Fizikal</a:t>
          </a:r>
          <a:r>
            <a:rPr lang="en-US" sz="1200" b="1" kern="1200" dirty="0" smtClean="0">
              <a:solidFill>
                <a:schemeClr val="bg1"/>
              </a:solidFill>
            </a:rPr>
            <a:t> &amp; </a:t>
          </a:r>
          <a:r>
            <a:rPr lang="en-US" sz="1200" b="1" kern="1200" dirty="0" err="1" smtClean="0">
              <a:solidFill>
                <a:schemeClr val="bg1"/>
              </a:solidFill>
            </a:rPr>
            <a:t>Intelektual</a:t>
          </a:r>
          <a:r>
            <a:rPr lang="en-US" sz="1200" b="1" kern="1200" dirty="0" smtClean="0">
              <a:solidFill>
                <a:schemeClr val="bg1"/>
              </a:solidFill>
            </a:rPr>
            <a:t>)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365669" y="1021273"/>
        <a:ext cx="1062582" cy="1047713"/>
      </dsp:txXfrm>
    </dsp:sp>
    <dsp:sp modelId="{372BF912-A8D3-44B0-840F-6C11E0660C84}">
      <dsp:nvSpPr>
        <dsp:cNvPr id="0" name=""/>
        <dsp:cNvSpPr/>
      </dsp:nvSpPr>
      <dsp:spPr>
        <a:xfrm>
          <a:off x="4529339" y="130716"/>
          <a:ext cx="820116" cy="8722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0B96C8-3484-4B3F-864C-495C4A70BD5D}">
      <dsp:nvSpPr>
        <dsp:cNvPr id="0" name=""/>
        <dsp:cNvSpPr/>
      </dsp:nvSpPr>
      <dsp:spPr>
        <a:xfrm>
          <a:off x="218904" y="1885142"/>
          <a:ext cx="5034799" cy="76058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61F12-5F63-4328-9911-D7565AE279A2}">
      <dsp:nvSpPr>
        <dsp:cNvPr id="0" name=""/>
        <dsp:cNvSpPr/>
      </dsp:nvSpPr>
      <dsp:spPr>
        <a:xfrm>
          <a:off x="273211" y="0"/>
          <a:ext cx="1315342" cy="1315342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88" tIns="10160" rIns="72388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Melahirkan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Warga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berdaya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saing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465838" y="192627"/>
        <a:ext cx="930088" cy="930088"/>
      </dsp:txXfrm>
    </dsp:sp>
    <dsp:sp modelId="{79A2E732-B7B9-471F-A61E-F1854CA932C4}">
      <dsp:nvSpPr>
        <dsp:cNvPr id="0" name=""/>
        <dsp:cNvSpPr/>
      </dsp:nvSpPr>
      <dsp:spPr>
        <a:xfrm>
          <a:off x="1539873" y="500"/>
          <a:ext cx="1323997" cy="1315342"/>
        </a:xfrm>
        <a:prstGeom prst="ellipse">
          <a:avLst/>
        </a:prstGeom>
        <a:solidFill>
          <a:srgbClr val="FF99CC"/>
        </a:solidFill>
        <a:ln w="12700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88" tIns="10160" rIns="72388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Menguruskan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ruang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sistematik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seragam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1733768" y="193127"/>
        <a:ext cx="936207" cy="930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E188-36B6-49FC-B1BD-69A94769DF17}">
      <dsp:nvSpPr>
        <dsp:cNvPr id="0" name=""/>
        <dsp:cNvSpPr/>
      </dsp:nvSpPr>
      <dsp:spPr>
        <a:xfrm>
          <a:off x="0" y="0"/>
          <a:ext cx="1690736" cy="1373817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5545" tIns="11430" rIns="755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Mengoptimumkan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penggunaan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wang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9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rakyat</a:t>
          </a:r>
          <a:r>
            <a:rPr lang="en-MY" sz="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47603" y="201191"/>
        <a:ext cx="1195530" cy="971435"/>
      </dsp:txXfrm>
    </dsp:sp>
    <dsp:sp modelId="{91BEA749-510A-4600-BAC5-5605B93B5AA5}">
      <dsp:nvSpPr>
        <dsp:cNvPr id="0" name=""/>
        <dsp:cNvSpPr/>
      </dsp:nvSpPr>
      <dsp:spPr>
        <a:xfrm>
          <a:off x="1482425" y="933"/>
          <a:ext cx="1458294" cy="1375505"/>
        </a:xfrm>
        <a:prstGeom prst="ellipse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5545" tIns="10160" rIns="75545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Peluang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pekerjaan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MY" sz="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bertambah</a:t>
          </a:r>
          <a:r>
            <a:rPr lang="en-MY" sz="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1695987" y="202371"/>
        <a:ext cx="1031170" cy="972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F9F9-CDA5-403E-816C-A7342F5BBFDD}">
      <dsp:nvSpPr>
        <dsp:cNvPr id="0" name=""/>
        <dsp:cNvSpPr/>
      </dsp:nvSpPr>
      <dsp:spPr>
        <a:xfrm>
          <a:off x="0" y="105933"/>
          <a:ext cx="4568657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579" tIns="124968" rIns="35457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Pelan Pelaksanaan Pengurusan Ruang</a:t>
          </a:r>
          <a:endParaRPr lang="ms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Polisi Pengurusan Ruang</a:t>
          </a:r>
          <a:endParaRPr lang="ms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smtClean="0"/>
            <a:t>Technical Library – Lukisan Terbina, Ringkasan Projek Dll.</a:t>
          </a:r>
          <a:endParaRPr lang="ms-MY" sz="1100" kern="1200" dirty="0"/>
        </a:p>
      </dsp:txBody>
      <dsp:txXfrm>
        <a:off x="0" y="105933"/>
        <a:ext cx="4568657" cy="699300"/>
      </dsp:txXfrm>
    </dsp:sp>
    <dsp:sp modelId="{27DBF137-5040-4563-B834-C18E6477FC19}">
      <dsp:nvSpPr>
        <dsp:cNvPr id="0" name=""/>
        <dsp:cNvSpPr/>
      </dsp:nvSpPr>
      <dsp:spPr>
        <a:xfrm>
          <a:off x="228432" y="17373"/>
          <a:ext cx="3198059" cy="177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79" tIns="0" rIns="12087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Perancangan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kern="1200" dirty="0"/>
        </a:p>
      </dsp:txBody>
      <dsp:txXfrm>
        <a:off x="237078" y="26019"/>
        <a:ext cx="3180767" cy="159828"/>
      </dsp:txXfrm>
    </dsp:sp>
    <dsp:sp modelId="{A7F2DACA-EF24-4CC3-ACF8-952C9C839741}">
      <dsp:nvSpPr>
        <dsp:cNvPr id="0" name=""/>
        <dsp:cNvSpPr/>
      </dsp:nvSpPr>
      <dsp:spPr>
        <a:xfrm>
          <a:off x="0" y="926193"/>
          <a:ext cx="456865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95009"/>
              <a:satOff val="-6346"/>
              <a:lumOff val="8627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579" tIns="124968" rIns="354579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Makumat</a:t>
          </a:r>
          <a:r>
            <a:rPr kumimoji="0" lang="en-US" sz="1100" b="0" i="0" u="none" strike="noStrike" kern="1200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Inventori</a:t>
          </a:r>
          <a:r>
            <a:rPr kumimoji="0" lang="en-US" sz="1100" b="0" i="0" u="none" strike="noStrike" kern="1200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Ruang</a:t>
          </a:r>
          <a:r>
            <a:rPr kumimoji="0" lang="en-US" sz="1100" b="0" i="0" u="none" strike="noStrike" kern="1200" cap="none" normalizeH="0" baseline="0" dirty="0" smtClean="0">
              <a:ln/>
              <a:effectLst/>
            </a:rPr>
            <a:t> &amp; </a:t>
          </a: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Penghuni</a:t>
          </a:r>
          <a:r>
            <a:rPr kumimoji="0" lang="en-US" sz="1100" b="0" i="0" u="none" strike="noStrike" kern="1200" cap="none" normalizeH="0" baseline="0" dirty="0" smtClean="0">
              <a:ln/>
              <a:effectLst/>
            </a:rPr>
            <a:t> </a:t>
          </a: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dan</a:t>
          </a:r>
          <a:r>
            <a:rPr kumimoji="0" lang="en-US" sz="1100" b="0" i="0" u="none" strike="noStrike" kern="1200" cap="none" normalizeH="0" baseline="0" dirty="0" smtClean="0">
              <a:ln/>
              <a:effectLst/>
            </a:rPr>
            <a:t> yang </a:t>
          </a:r>
          <a:r>
            <a:rPr kumimoji="0" lang="en-US" sz="1100" b="0" i="0" u="none" strike="noStrike" kern="1200" cap="none" normalizeH="0" baseline="0" dirty="0" err="1" smtClean="0">
              <a:ln/>
              <a:effectLst/>
            </a:rPr>
            <a:t>berkaitan</a:t>
          </a:r>
          <a:endParaRPr lang="ms-MY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Permintaan</a:t>
          </a:r>
          <a:r>
            <a:rPr lang="en-MY" sz="1100" kern="1200" dirty="0" smtClean="0"/>
            <a:t> / </a:t>
          </a:r>
          <a:r>
            <a:rPr lang="en-MY" sz="1100" kern="1200" dirty="0" err="1" smtClean="0"/>
            <a:t>Susunan</a:t>
          </a:r>
          <a:r>
            <a:rPr lang="en-MY" sz="1100" kern="1200" dirty="0" smtClean="0"/>
            <a:t> / </a:t>
          </a:r>
          <a:r>
            <a:rPr lang="en-MY" sz="1100" kern="1200" dirty="0" err="1" smtClean="0"/>
            <a:t>Agihan</a:t>
          </a:r>
          <a:r>
            <a:rPr lang="en-MY" sz="1100" kern="1200" dirty="0" smtClean="0"/>
            <a:t> &amp; </a:t>
          </a:r>
          <a:r>
            <a:rPr lang="en-MY" sz="1100" kern="1200" dirty="0" err="1" smtClean="0"/>
            <a:t>Pengambilan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Semula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Ruang</a:t>
          </a:r>
          <a:endParaRPr lang="ms-MY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Perancangan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Penggunaan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Ruang</a:t>
          </a:r>
          <a:r>
            <a:rPr lang="en-MY" sz="1100" kern="1200" dirty="0" smtClean="0"/>
            <a:t>/ </a:t>
          </a:r>
          <a:r>
            <a:rPr lang="en-MY" sz="1100" kern="1200" dirty="0" err="1" smtClean="0"/>
            <a:t>Jadual</a:t>
          </a:r>
          <a:endParaRPr lang="ms-MY" sz="1100" kern="1200" dirty="0"/>
        </a:p>
      </dsp:txBody>
      <dsp:txXfrm>
        <a:off x="0" y="926193"/>
        <a:ext cx="4568657" cy="831600"/>
      </dsp:txXfrm>
    </dsp:sp>
    <dsp:sp modelId="{58349FFE-BD37-463F-8674-BC2FF88DFC10}">
      <dsp:nvSpPr>
        <dsp:cNvPr id="0" name=""/>
        <dsp:cNvSpPr/>
      </dsp:nvSpPr>
      <dsp:spPr>
        <a:xfrm>
          <a:off x="228432" y="837633"/>
          <a:ext cx="3198059" cy="177120"/>
        </a:xfrm>
        <a:prstGeom prst="roundRect">
          <a:avLst/>
        </a:prstGeom>
        <a:gradFill rotWithShape="0">
          <a:gsLst>
            <a:gs pos="0">
              <a:schemeClr val="accent4">
                <a:hueOff val="-1395009"/>
                <a:satOff val="-6346"/>
                <a:lumOff val="8627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-1395009"/>
                <a:satOff val="-6346"/>
                <a:lumOff val="8627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-1395009"/>
                <a:satOff val="-6346"/>
                <a:lumOff val="8627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79" tIns="0" rIns="12087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Pelaksanaan</a:t>
          </a:r>
          <a:r>
            <a:rPr kumimoji="0" lang="en-US" sz="1100" b="1" i="0" u="none" strike="noStrike" kern="1200" cap="none" normalizeH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kern="1200" dirty="0"/>
        </a:p>
      </dsp:txBody>
      <dsp:txXfrm>
        <a:off x="237078" y="846279"/>
        <a:ext cx="3180767" cy="159828"/>
      </dsp:txXfrm>
    </dsp:sp>
    <dsp:sp modelId="{91721510-EACC-497F-B60F-F7DE4C1A4A05}">
      <dsp:nvSpPr>
        <dsp:cNvPr id="0" name=""/>
        <dsp:cNvSpPr/>
      </dsp:nvSpPr>
      <dsp:spPr>
        <a:xfrm>
          <a:off x="0" y="1878753"/>
          <a:ext cx="4568657" cy="51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90017"/>
              <a:satOff val="-12692"/>
              <a:lumOff val="17253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579" tIns="124968" rIns="354579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Pemeriksaan</a:t>
          </a:r>
          <a:r>
            <a:rPr lang="en-MY" sz="1100" kern="1200" dirty="0" smtClean="0"/>
            <a:t>/ Audit </a:t>
          </a:r>
          <a:r>
            <a:rPr lang="en-MY" sz="1100" kern="1200" dirty="0" err="1" smtClean="0"/>
            <a:t>Ruang</a:t>
          </a:r>
          <a:endParaRPr lang="ms-MY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Pemantauan</a:t>
          </a:r>
          <a:endParaRPr lang="ms-MY" sz="1100" kern="1200" dirty="0"/>
        </a:p>
      </dsp:txBody>
      <dsp:txXfrm>
        <a:off x="0" y="1878753"/>
        <a:ext cx="4568657" cy="519750"/>
      </dsp:txXfrm>
    </dsp:sp>
    <dsp:sp modelId="{04548F57-E202-414A-AAA2-815551E87936}">
      <dsp:nvSpPr>
        <dsp:cNvPr id="0" name=""/>
        <dsp:cNvSpPr/>
      </dsp:nvSpPr>
      <dsp:spPr>
        <a:xfrm>
          <a:off x="228432" y="1790193"/>
          <a:ext cx="3198059" cy="177120"/>
        </a:xfrm>
        <a:prstGeom prst="roundRect">
          <a:avLst/>
        </a:prstGeom>
        <a:gradFill rotWithShape="0">
          <a:gsLst>
            <a:gs pos="0">
              <a:schemeClr val="accent4">
                <a:hueOff val="-2790017"/>
                <a:satOff val="-12692"/>
                <a:lumOff val="17253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-2790017"/>
                <a:satOff val="-12692"/>
                <a:lumOff val="17253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-2790017"/>
                <a:satOff val="-12692"/>
                <a:lumOff val="17253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79" tIns="0" rIns="12087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Penilaian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Pengurusan</a:t>
          </a: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Ruang</a:t>
          </a:r>
          <a:endParaRPr lang="ms-MY" sz="1100" kern="1200" dirty="0"/>
        </a:p>
      </dsp:txBody>
      <dsp:txXfrm>
        <a:off x="237078" y="1798839"/>
        <a:ext cx="3180767" cy="159828"/>
      </dsp:txXfrm>
    </dsp:sp>
    <dsp:sp modelId="{F1347A75-D14D-411B-BC05-BFEFFD2E53A7}">
      <dsp:nvSpPr>
        <dsp:cNvPr id="0" name=""/>
        <dsp:cNvSpPr/>
      </dsp:nvSpPr>
      <dsp:spPr>
        <a:xfrm>
          <a:off x="0" y="2519463"/>
          <a:ext cx="4568657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85026"/>
              <a:satOff val="-19038"/>
              <a:lumOff val="2588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579" tIns="124968" rIns="354579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err="1" smtClean="0"/>
            <a:t>Penilaian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dan</a:t>
          </a:r>
          <a:r>
            <a:rPr lang="en-US" sz="1100" b="0" kern="1200" dirty="0" smtClean="0"/>
            <a:t> </a:t>
          </a:r>
          <a:r>
            <a:rPr lang="en-US" sz="1100" kern="1200" dirty="0" err="1" smtClean="0"/>
            <a:t>Prestasi</a:t>
          </a:r>
          <a:endParaRPr lang="ms-MY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Pengambilan Balik/ Agihan Semula Ruang</a:t>
          </a:r>
          <a:endParaRPr lang="ms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Penggunaan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Ruang</a:t>
          </a:r>
          <a:r>
            <a:rPr lang="en-US" sz="1100" kern="1200" dirty="0" smtClean="0"/>
            <a:t> / </a:t>
          </a:r>
          <a:r>
            <a:rPr lang="en-US" sz="1100" kern="1200" dirty="0" err="1" smtClean="0"/>
            <a:t>Keperluan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Ruang</a:t>
          </a:r>
          <a:endParaRPr lang="ms-MY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Memberi</a:t>
          </a:r>
          <a:r>
            <a:rPr lang="en-MY" sz="1100" kern="1200" dirty="0" smtClean="0"/>
            <a:t> input </a:t>
          </a:r>
          <a:r>
            <a:rPr lang="en-MY" sz="1100" kern="1200" dirty="0" err="1" smtClean="0"/>
            <a:t>kepada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penambahbaikan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polisi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dalaman</a:t>
          </a:r>
          <a:r>
            <a:rPr lang="en-MY" sz="1100" kern="1200" dirty="0" smtClean="0"/>
            <a:t> </a:t>
          </a:r>
          <a:r>
            <a:rPr lang="en-MY" sz="1100" kern="1200" dirty="0" err="1" smtClean="0"/>
            <a:t>dan</a:t>
          </a:r>
          <a:r>
            <a:rPr lang="en-MY" sz="1100" kern="1200" dirty="0" smtClean="0"/>
            <a:t> lain-lain.</a:t>
          </a:r>
          <a:endParaRPr lang="ms-MY" sz="1100" kern="1200" dirty="0"/>
        </a:p>
      </dsp:txBody>
      <dsp:txXfrm>
        <a:off x="0" y="2519463"/>
        <a:ext cx="4568657" cy="1001700"/>
      </dsp:txXfrm>
    </dsp:sp>
    <dsp:sp modelId="{BF4F0EEF-D0D4-4336-A447-3C3EE420F0C1}">
      <dsp:nvSpPr>
        <dsp:cNvPr id="0" name=""/>
        <dsp:cNvSpPr/>
      </dsp:nvSpPr>
      <dsp:spPr>
        <a:xfrm>
          <a:off x="228432" y="2430903"/>
          <a:ext cx="3198059" cy="177120"/>
        </a:xfrm>
        <a:prstGeom prst="roundRect">
          <a:avLst/>
        </a:prstGeom>
        <a:gradFill rotWithShape="0">
          <a:gsLst>
            <a:gs pos="0">
              <a:schemeClr val="accent4">
                <a:hueOff val="-4185026"/>
                <a:satOff val="-19038"/>
                <a:lumOff val="2588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-4185026"/>
                <a:satOff val="-19038"/>
                <a:lumOff val="2588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-4185026"/>
                <a:satOff val="-19038"/>
                <a:lumOff val="2588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879" tIns="0" rIns="120879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1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Output &amp;</a:t>
          </a:r>
          <a:r>
            <a:rPr kumimoji="0" lang="en-US" sz="1100" b="1" i="0" u="none" strike="noStrike" kern="1200" cap="none" normalizeH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en-US" sz="1100" b="1" i="0" u="none" strike="noStrike" kern="1200" cap="none" normalizeH="0" dirty="0" err="1" smtClean="0">
              <a:ln/>
              <a:effectLst/>
              <a:latin typeface="Arial" panose="020B0604020202020204" pitchFamily="34" charset="0"/>
            </a:rPr>
            <a:t>Pelaporan</a:t>
          </a:r>
          <a:endParaRPr lang="ms-MY" sz="1100" kern="1200" dirty="0"/>
        </a:p>
      </dsp:txBody>
      <dsp:txXfrm>
        <a:off x="237078" y="2439549"/>
        <a:ext cx="3180767" cy="159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2602-DCD7-4FE8-8CA7-C0504407EE60}">
      <dsp:nvSpPr>
        <dsp:cNvPr id="0" name=""/>
        <dsp:cNvSpPr/>
      </dsp:nvSpPr>
      <dsp:spPr>
        <a:xfrm>
          <a:off x="846966" y="-43594"/>
          <a:ext cx="7073910" cy="18758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F0C4B-CB99-45F0-93F2-483B6C3D347A}">
      <dsp:nvSpPr>
        <dsp:cNvPr id="0" name=""/>
        <dsp:cNvSpPr/>
      </dsp:nvSpPr>
      <dsp:spPr>
        <a:xfrm>
          <a:off x="2592289" y="997968"/>
          <a:ext cx="69033" cy="69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3DA2F-7391-483E-85A3-E44878B78ED6}">
      <dsp:nvSpPr>
        <dsp:cNvPr id="0" name=""/>
        <dsp:cNvSpPr/>
      </dsp:nvSpPr>
      <dsp:spPr>
        <a:xfrm>
          <a:off x="2088234" y="1298650"/>
          <a:ext cx="1043132" cy="6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9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Penyenaraian Inventori Ruang</a:t>
          </a:r>
          <a:endParaRPr lang="en-US" sz="1100" b="1" kern="1200" dirty="0"/>
        </a:p>
      </dsp:txBody>
      <dsp:txXfrm>
        <a:off x="2088234" y="1298650"/>
        <a:ext cx="1043132" cy="620843"/>
      </dsp:txXfrm>
    </dsp:sp>
    <dsp:sp modelId="{80A5064F-82E7-49CE-B6C2-792F3FEA6015}">
      <dsp:nvSpPr>
        <dsp:cNvPr id="0" name=""/>
        <dsp:cNvSpPr/>
      </dsp:nvSpPr>
      <dsp:spPr>
        <a:xfrm>
          <a:off x="3528393" y="781942"/>
          <a:ext cx="108051" cy="108051"/>
        </a:xfrm>
        <a:prstGeom prst="ellipse">
          <a:avLst/>
        </a:prstGeom>
        <a:solidFill>
          <a:schemeClr val="accent5">
            <a:hueOff val="136302"/>
            <a:satOff val="-12462"/>
            <a:lumOff val="-32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25BAD-90F1-42B4-9F08-5605CCC457C8}">
      <dsp:nvSpPr>
        <dsp:cNvPr id="0" name=""/>
        <dsp:cNvSpPr/>
      </dsp:nvSpPr>
      <dsp:spPr>
        <a:xfrm>
          <a:off x="3292251" y="1102788"/>
          <a:ext cx="740198" cy="61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54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Analisa </a:t>
          </a:r>
          <a:r>
            <a:rPr lang="en-US" sz="1100" b="1" kern="1200" dirty="0" err="1" smtClean="0"/>
            <a:t>Kategori</a:t>
          </a:r>
          <a:r>
            <a:rPr lang="en-US" sz="1100" b="1" kern="1200" dirty="0" smtClean="0"/>
            <a:t> Data </a:t>
          </a:r>
          <a:r>
            <a:rPr lang="en-US" sz="1100" b="1" kern="1200" dirty="0" err="1" smtClean="0"/>
            <a:t>Ruang</a:t>
          </a:r>
          <a:r>
            <a:rPr lang="en-US" sz="1100" b="1" kern="1200" dirty="0" smtClean="0"/>
            <a:t> </a:t>
          </a:r>
          <a:endParaRPr lang="en-US" sz="1100" b="1" kern="1200" dirty="0"/>
        </a:p>
      </dsp:txBody>
      <dsp:txXfrm>
        <a:off x="3292251" y="1102788"/>
        <a:ext cx="740198" cy="612538"/>
      </dsp:txXfrm>
    </dsp:sp>
    <dsp:sp modelId="{47D5A61A-6844-438A-BB0E-7F7F7EFA19AC}">
      <dsp:nvSpPr>
        <dsp:cNvPr id="0" name=""/>
        <dsp:cNvSpPr/>
      </dsp:nvSpPr>
      <dsp:spPr>
        <a:xfrm>
          <a:off x="4464496" y="666340"/>
          <a:ext cx="144069" cy="144069"/>
        </a:xfrm>
        <a:prstGeom prst="ellipse">
          <a:avLst/>
        </a:prstGeom>
        <a:solidFill>
          <a:schemeClr val="accent5">
            <a:hueOff val="272604"/>
            <a:satOff val="-24924"/>
            <a:lumOff val="-6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AD5F7-2BFB-40EE-B23D-34EB6D566637}">
      <dsp:nvSpPr>
        <dsp:cNvPr id="0" name=""/>
        <dsp:cNvSpPr/>
      </dsp:nvSpPr>
      <dsp:spPr>
        <a:xfrm>
          <a:off x="4104458" y="950041"/>
          <a:ext cx="754115" cy="92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9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Mengukur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Kapasiti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Ruang</a:t>
          </a:r>
          <a:r>
            <a:rPr lang="en-US" sz="1100" b="1" kern="1200" dirty="0" smtClean="0"/>
            <a:t> / </a:t>
          </a:r>
          <a:r>
            <a:rPr lang="en-US" sz="1100" b="1" kern="1200" dirty="0" err="1" smtClean="0"/>
            <a:t>Pra</a:t>
          </a:r>
          <a:r>
            <a:rPr lang="en-US" sz="1100" b="1" kern="1200" dirty="0" smtClean="0"/>
            <a:t> Kondisi</a:t>
          </a:r>
          <a:endParaRPr lang="en-US" sz="1100" b="1" kern="1200" dirty="0"/>
        </a:p>
      </dsp:txBody>
      <dsp:txXfrm>
        <a:off x="4104458" y="950041"/>
        <a:ext cx="754115" cy="925857"/>
      </dsp:txXfrm>
    </dsp:sp>
    <dsp:sp modelId="{D53E0945-0477-40A7-9C6B-566B522BBE77}">
      <dsp:nvSpPr>
        <dsp:cNvPr id="0" name=""/>
        <dsp:cNvSpPr/>
      </dsp:nvSpPr>
      <dsp:spPr>
        <a:xfrm>
          <a:off x="5328592" y="497986"/>
          <a:ext cx="186089" cy="186089"/>
        </a:xfrm>
        <a:prstGeom prst="ellipse">
          <a:avLst/>
        </a:prstGeom>
        <a:solidFill>
          <a:schemeClr val="accent5">
            <a:hueOff val="408906"/>
            <a:satOff val="-37385"/>
            <a:lumOff val="-98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D22F-2E59-41FA-8445-861ABA300D5A}">
      <dsp:nvSpPr>
        <dsp:cNvPr id="0" name=""/>
        <dsp:cNvSpPr/>
      </dsp:nvSpPr>
      <dsp:spPr>
        <a:xfrm>
          <a:off x="4824536" y="839988"/>
          <a:ext cx="1052598" cy="103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05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Mengukur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kadar</a:t>
          </a:r>
          <a:r>
            <a:rPr lang="en-US" sz="1100" b="1" kern="1200" dirty="0" smtClean="0"/>
            <a:t> optimum </a:t>
          </a:r>
          <a:r>
            <a:rPr lang="en-US" sz="1100" b="1" kern="1200" dirty="0" err="1" smtClean="0"/>
            <a:t>penggunaan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ruang</a:t>
          </a:r>
          <a:endParaRPr lang="en-US" sz="1100" b="1" kern="1200" dirty="0"/>
        </a:p>
      </dsp:txBody>
      <dsp:txXfrm>
        <a:off x="4824536" y="839988"/>
        <a:ext cx="1052598" cy="1035910"/>
      </dsp:txXfrm>
    </dsp:sp>
    <dsp:sp modelId="{9869B37E-B34E-405C-87AE-C35DC4F16746}">
      <dsp:nvSpPr>
        <dsp:cNvPr id="0" name=""/>
        <dsp:cNvSpPr/>
      </dsp:nvSpPr>
      <dsp:spPr>
        <a:xfrm>
          <a:off x="6804451" y="311645"/>
          <a:ext cx="237113" cy="23711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D9C02-9A14-4C56-80E1-E5352FD0F36D}">
      <dsp:nvSpPr>
        <dsp:cNvPr id="0" name=""/>
        <dsp:cNvSpPr/>
      </dsp:nvSpPr>
      <dsp:spPr>
        <a:xfrm>
          <a:off x="6110286" y="781938"/>
          <a:ext cx="1450553" cy="77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42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b="1" kern="1200" dirty="0" err="1" smtClean="0"/>
            <a:t>Pelaporan</a:t>
          </a:r>
          <a:r>
            <a:rPr lang="en-MY" sz="1100" b="1" kern="1200" dirty="0" smtClean="0"/>
            <a:t> &amp; </a:t>
          </a:r>
          <a:r>
            <a:rPr lang="en-MY" sz="1100" b="1" kern="1200" dirty="0" err="1" smtClean="0"/>
            <a:t>Penambahbaikan</a:t>
          </a:r>
          <a:endParaRPr lang="en-MY" sz="1100" b="1" kern="1200" dirty="0"/>
        </a:p>
      </dsp:txBody>
      <dsp:txXfrm>
        <a:off x="6110286" y="781938"/>
        <a:ext cx="1450553" cy="776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F7657-7C61-49BF-AD1B-0DC197D777A3}">
      <dsp:nvSpPr>
        <dsp:cNvPr id="0" name=""/>
        <dsp:cNvSpPr/>
      </dsp:nvSpPr>
      <dsp:spPr>
        <a:xfrm>
          <a:off x="5544608" y="260652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PENGURUSAN RUANG </a:t>
          </a: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SISTEMATIK</a:t>
          </a:r>
          <a:endParaRPr lang="en-US" sz="1400" b="1" kern="120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410" y="518943"/>
        <a:ext cx="1340437" cy="1150999"/>
      </dsp:txXfrm>
    </dsp:sp>
    <dsp:sp modelId="{B1494893-D157-4620-9674-9C15BFCE1E09}">
      <dsp:nvSpPr>
        <dsp:cNvPr id="0" name=""/>
        <dsp:cNvSpPr/>
      </dsp:nvSpPr>
      <dsp:spPr>
        <a:xfrm>
          <a:off x="1313287" y="4248018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2AB7E-7B0A-450E-91AD-899DE0CAFC97}">
      <dsp:nvSpPr>
        <dsp:cNvPr id="0" name=""/>
        <dsp:cNvSpPr/>
      </dsp:nvSpPr>
      <dsp:spPr>
        <a:xfrm>
          <a:off x="5544625" y="3777650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B891D-5E8F-41DE-9937-9C7FF03BC702}">
      <dsp:nvSpPr>
        <dsp:cNvPr id="0" name=""/>
        <dsp:cNvSpPr/>
      </dsp:nvSpPr>
      <dsp:spPr>
        <a:xfrm>
          <a:off x="8453988" y="1220759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96CA-93FF-4F14-AF48-D6BBA9F4222C}">
      <dsp:nvSpPr>
        <dsp:cNvPr id="0" name=""/>
        <dsp:cNvSpPr/>
      </dsp:nvSpPr>
      <dsp:spPr>
        <a:xfrm>
          <a:off x="2378443" y="1988843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KEMASKINI </a:t>
          </a: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DATA RUANG</a:t>
          </a:r>
          <a:endParaRPr lang="en-US" sz="1400" kern="1200" dirty="0">
            <a:effectLst/>
          </a:endParaRPr>
        </a:p>
      </dsp:txBody>
      <dsp:txXfrm>
        <a:off x="2679245" y="2247134"/>
        <a:ext cx="1340437" cy="1150999"/>
      </dsp:txXfrm>
    </dsp:sp>
    <dsp:sp modelId="{2FBDE185-820D-46F0-8C00-B935766BE063}">
      <dsp:nvSpPr>
        <dsp:cNvPr id="0" name=""/>
        <dsp:cNvSpPr/>
      </dsp:nvSpPr>
      <dsp:spPr>
        <a:xfrm>
          <a:off x="5245208" y="3023053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E70E2-A1D7-4DEF-99AD-1B5094D43EBE}">
      <dsp:nvSpPr>
        <dsp:cNvPr id="0" name=""/>
        <dsp:cNvSpPr/>
      </dsp:nvSpPr>
      <dsp:spPr>
        <a:xfrm>
          <a:off x="7156177" y="2924944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D6256-2F30-42B7-A442-46CE2AFC46AC}">
      <dsp:nvSpPr>
        <dsp:cNvPr id="0" name=""/>
        <dsp:cNvSpPr/>
      </dsp:nvSpPr>
      <dsp:spPr>
        <a:xfrm>
          <a:off x="3672408" y="2088231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4B4AA-6B55-43D0-AE7F-5B33E6093F89}">
      <dsp:nvSpPr>
        <dsp:cNvPr id="0" name=""/>
        <dsp:cNvSpPr/>
      </dsp:nvSpPr>
      <dsp:spPr>
        <a:xfrm>
          <a:off x="794258" y="2852939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PENILAIAN &amp; PRESTASI PENGGUNAAN RUANG </a:t>
          </a:r>
          <a:r>
            <a:rPr lang="en-US" sz="12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(ANGGARAN KOS SEWAAN, BAJET/ KOS SENGGARA &amp; PEMBINAAN BARU)</a:t>
          </a:r>
          <a:endParaRPr lang="en-US" sz="1200" kern="1200" dirty="0">
            <a:effectLst/>
          </a:endParaRPr>
        </a:p>
      </dsp:txBody>
      <dsp:txXfrm>
        <a:off x="1095060" y="3111230"/>
        <a:ext cx="1340437" cy="1150999"/>
      </dsp:txXfrm>
    </dsp:sp>
    <dsp:sp modelId="{73536C89-7B93-4AFC-BB83-A042385F1922}">
      <dsp:nvSpPr>
        <dsp:cNvPr id="0" name=""/>
        <dsp:cNvSpPr/>
      </dsp:nvSpPr>
      <dsp:spPr>
        <a:xfrm>
          <a:off x="2016225" y="4725145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2EA1B-CAA7-43AE-8B30-0F4D76FE1187}">
      <dsp:nvSpPr>
        <dsp:cNvPr id="0" name=""/>
        <dsp:cNvSpPr/>
      </dsp:nvSpPr>
      <dsp:spPr>
        <a:xfrm>
          <a:off x="2364887" y="276635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C7BE7-C763-4123-8450-DE867EC83632}">
      <dsp:nvSpPr>
        <dsp:cNvPr id="0" name=""/>
        <dsp:cNvSpPr/>
      </dsp:nvSpPr>
      <dsp:spPr>
        <a:xfrm>
          <a:off x="936104" y="3384377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D813-FAF9-49F7-860D-3A1BCFD87273}">
      <dsp:nvSpPr>
        <dsp:cNvPr id="0" name=""/>
        <dsp:cNvSpPr/>
      </dsp:nvSpPr>
      <dsp:spPr>
        <a:xfrm>
          <a:off x="3949071" y="1124738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ELAKKAN</a:t>
          </a: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PEMBAZIRAN RUANG</a:t>
          </a:r>
          <a:endParaRPr lang="en-US" sz="1400" kern="1200" dirty="0">
            <a:effectLst/>
          </a:endParaRPr>
        </a:p>
      </dsp:txBody>
      <dsp:txXfrm>
        <a:off x="4249873" y="1383029"/>
        <a:ext cx="1340437" cy="1150999"/>
      </dsp:txXfrm>
    </dsp:sp>
    <dsp:sp modelId="{47ED1AC0-CD39-4FE2-B838-1D16E519742F}">
      <dsp:nvSpPr>
        <dsp:cNvPr id="0" name=""/>
        <dsp:cNvSpPr/>
      </dsp:nvSpPr>
      <dsp:spPr>
        <a:xfrm>
          <a:off x="5817672" y="2273594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93BBA-D5DB-43C4-A45B-8D0715167327}">
      <dsp:nvSpPr>
        <dsp:cNvPr id="0" name=""/>
        <dsp:cNvSpPr/>
      </dsp:nvSpPr>
      <dsp:spPr>
        <a:xfrm>
          <a:off x="7128797" y="1124742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F0979-DBD0-4482-8CFF-254221AC4B3C}">
      <dsp:nvSpPr>
        <dsp:cNvPr id="0" name=""/>
        <dsp:cNvSpPr/>
      </dsp:nvSpPr>
      <dsp:spPr>
        <a:xfrm>
          <a:off x="6840759" y="360041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E6841-ECF1-4847-AD6A-C457EBC5FF19}">
      <dsp:nvSpPr>
        <dsp:cNvPr id="0" name=""/>
        <dsp:cNvSpPr/>
      </dsp:nvSpPr>
      <dsp:spPr>
        <a:xfrm>
          <a:off x="5571241" y="2015863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STANDARD FORMAT </a:t>
          </a: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LAPORAN DAN ANALISIS PENGURUSAN RUANG</a:t>
          </a:r>
          <a:endParaRPr lang="en-US" sz="1400" kern="1200" dirty="0">
            <a:effectLst/>
          </a:endParaRPr>
        </a:p>
      </dsp:txBody>
      <dsp:txXfrm>
        <a:off x="5872043" y="2274154"/>
        <a:ext cx="1340437" cy="1150999"/>
      </dsp:txXfrm>
    </dsp:sp>
    <dsp:sp modelId="{45AE952B-8585-469A-A8E4-AA915859379B}">
      <dsp:nvSpPr>
        <dsp:cNvPr id="0" name=""/>
        <dsp:cNvSpPr/>
      </dsp:nvSpPr>
      <dsp:spPr>
        <a:xfrm>
          <a:off x="6840760" y="2088232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1ECF1-2CB7-4390-99E1-44518723D48C}">
      <dsp:nvSpPr>
        <dsp:cNvPr id="0" name=""/>
        <dsp:cNvSpPr/>
      </dsp:nvSpPr>
      <dsp:spPr>
        <a:xfrm>
          <a:off x="794269" y="1113349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F101A-1469-497E-9A02-B816356D89D9}">
      <dsp:nvSpPr>
        <dsp:cNvPr id="0" name=""/>
        <dsp:cNvSpPr/>
      </dsp:nvSpPr>
      <dsp:spPr>
        <a:xfrm>
          <a:off x="5245209" y="1222819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B4FAE-13D3-4167-A538-CD57834C67CE}">
      <dsp:nvSpPr>
        <dsp:cNvPr id="0" name=""/>
        <dsp:cNvSpPr/>
      </dsp:nvSpPr>
      <dsp:spPr>
        <a:xfrm>
          <a:off x="2364895" y="3731796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SEDIAKAN TENAGA YANG </a:t>
          </a: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BERPENGALA-MAN</a:t>
          </a:r>
          <a:endParaRPr lang="en-US" sz="1400" kern="1200" dirty="0">
            <a:solidFill>
              <a:srgbClr val="FF0000"/>
            </a:solidFill>
            <a:effectLst/>
          </a:endParaRPr>
        </a:p>
      </dsp:txBody>
      <dsp:txXfrm>
        <a:off x="2665697" y="3990087"/>
        <a:ext cx="1340437" cy="1150999"/>
      </dsp:txXfrm>
    </dsp:sp>
    <dsp:sp modelId="{F2DD03E3-FDA7-46B3-86FC-D8FB9673A393}">
      <dsp:nvSpPr>
        <dsp:cNvPr id="0" name=""/>
        <dsp:cNvSpPr/>
      </dsp:nvSpPr>
      <dsp:spPr>
        <a:xfrm>
          <a:off x="2088232" y="4725143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58DD4-C2F0-4532-99FD-9D07B1B51627}">
      <dsp:nvSpPr>
        <dsp:cNvPr id="0" name=""/>
        <dsp:cNvSpPr/>
      </dsp:nvSpPr>
      <dsp:spPr>
        <a:xfrm>
          <a:off x="780711" y="4581132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3A7B2-22F7-4458-828F-C7ECD93590AF}">
      <dsp:nvSpPr>
        <dsp:cNvPr id="0" name=""/>
        <dsp:cNvSpPr/>
      </dsp:nvSpPr>
      <dsp:spPr>
        <a:xfrm>
          <a:off x="5256584" y="2952327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944F4-D2D0-4600-BADA-B37AB0CF56AF}">
      <dsp:nvSpPr>
        <dsp:cNvPr id="0" name=""/>
        <dsp:cNvSpPr/>
      </dsp:nvSpPr>
      <dsp:spPr>
        <a:xfrm>
          <a:off x="3960448" y="2852938"/>
          <a:ext cx="1942041" cy="166758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43">
                <a:tint val="66000"/>
                <a:satMod val="160000"/>
              </a:srgbClr>
            </a:gs>
            <a:gs pos="50000">
              <a:srgbClr val="FFFF43">
                <a:tint val="44500"/>
                <a:satMod val="160000"/>
              </a:srgbClr>
            </a:gs>
            <a:gs pos="100000">
              <a:srgbClr val="FFFF4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JIMAT</a:t>
          </a:r>
          <a:r>
            <a:rPr lang="en-US" sz="14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MASA &amp; DAPAT BERI </a:t>
          </a:r>
          <a:r>
            <a:rPr lang="en-US" sz="1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KHIDMAT NASIHAT</a:t>
          </a:r>
          <a:endParaRPr lang="en-US" sz="1400" kern="1200" dirty="0">
            <a:solidFill>
              <a:srgbClr val="FF0000"/>
            </a:solidFill>
            <a:effectLst/>
          </a:endParaRPr>
        </a:p>
      </dsp:txBody>
      <dsp:txXfrm>
        <a:off x="4261250" y="3111229"/>
        <a:ext cx="1340437" cy="1150999"/>
      </dsp:txXfrm>
    </dsp:sp>
    <dsp:sp modelId="{327999A0-F7C8-4259-8080-DED3B202D216}">
      <dsp:nvSpPr>
        <dsp:cNvPr id="0" name=""/>
        <dsp:cNvSpPr/>
      </dsp:nvSpPr>
      <dsp:spPr>
        <a:xfrm>
          <a:off x="3672409" y="3816423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09BBF-23E7-4DF9-9655-BECEA6356F45}">
      <dsp:nvSpPr>
        <dsp:cNvPr id="0" name=""/>
        <dsp:cNvSpPr/>
      </dsp:nvSpPr>
      <dsp:spPr>
        <a:xfrm>
          <a:off x="3960446" y="4581126"/>
          <a:ext cx="1942041" cy="1667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4F772-B824-4AE1-B1E8-74C63B707389}">
      <dsp:nvSpPr>
        <dsp:cNvPr id="0" name=""/>
        <dsp:cNvSpPr/>
      </dsp:nvSpPr>
      <dsp:spPr>
        <a:xfrm>
          <a:off x="5256585" y="2952327"/>
          <a:ext cx="226537" cy="195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445D-52EB-412F-94CE-0A40CCCC845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A844-CA2B-4444-BC1E-BF42BB5C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3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A369-F819-4D7E-B519-6EB505B2F9F3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86BD-8C91-425C-AFFB-6593789995D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8927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04" y="4914919"/>
            <a:ext cx="5843270" cy="2266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MY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083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0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2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788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724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906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764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CC48C7-34A4-4B58-B300-2FE9BD9300B9}" type="slidenum">
              <a:rPr lang="en-MY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E2535-9F0E-4355-8E07-E83A03C81EA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87444-8BD1-4B5D-8F75-1D9BF0BB9C7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C49BA-3E03-4C52-8409-13586BE536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8E67B-7677-4B53-A2E5-E42BBCB5EA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28CB-F50C-4D40-9348-BD668009307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D0C25-C236-4E69-9CCE-CBA2D6810ED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5A96A-50BF-4D1C-ABEA-3D222035B4F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29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10CF2-39FE-4D02-80CF-1236996E5F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79003-AF80-41A2-9E81-FFEAFAC0F47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FF30D-8AA5-4A41-92FE-D65AE95461E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50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647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4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131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416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45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64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04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ACFC7B1-161E-47C8-B70E-C17413066241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47.png"/><Relationship Id="rId7" Type="http://schemas.openxmlformats.org/officeDocument/2006/relationships/diagramQuickStyle" Target="../diagrams/quickStyle1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3.png"/><Relationship Id="rId5" Type="http://schemas.openxmlformats.org/officeDocument/2006/relationships/diagramData" Target="../diagrams/data14.xml"/><Relationship Id="rId10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microsoft.com/office/2007/relationships/diagramDrawing" Target="../diagrams/drawing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46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5" Type="http://schemas.microsoft.com/office/2007/relationships/hdphoto" Target="../media/hdphoto2.wdp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0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hyperlink" Target="http://www.bharian.com.my/bharian/articles/PMumum11langkahpenjimatansektorawam/Artic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image" Target="../media/image3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9860" y="372581"/>
            <a:ext cx="8229600" cy="1656184"/>
          </a:xfrm>
          <a:prstGeom prst="rect">
            <a:avLst/>
          </a:prstGeom>
          <a:solidFill>
            <a:srgbClr val="FFC000">
              <a:alpha val="77255"/>
            </a:srgbClr>
          </a:solidFill>
          <a:ln w="28575">
            <a:solidFill>
              <a:schemeClr val="tx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PENGURUSAN 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RUANG FASILITI 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&amp;</a:t>
            </a:r>
          </a:p>
          <a:p>
            <a:pPr algn="ctr" eaLnBrk="0" hangingPunct="0"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OPERASI  </a:t>
            </a:r>
          </a:p>
          <a:p>
            <a:pPr algn="ctr" eaLnBrk="0" hangingPunct="0">
              <a:defRPr/>
            </a:pPr>
            <a:endParaRPr lang="en-US" sz="2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429860" y="2647891"/>
            <a:ext cx="82296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000" b="1" dirty="0"/>
              <a:t>Sr. Abdul Mutalib Aman Shah </a:t>
            </a:r>
            <a:r>
              <a:rPr lang="ms-MY" sz="1100" i="1" dirty="0" smtClean="0"/>
              <a:t>RISM,MIVMM</a:t>
            </a:r>
            <a:endParaRPr lang="ms-MY" sz="1100" i="1" dirty="0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4267200"/>
            <a:ext cx="1295137" cy="1771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0" y="6657976"/>
            <a:ext cx="2000844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700" b="0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AMAS FM Consultant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354447"/>
            <a:ext cx="864096" cy="582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80" y="3109867"/>
            <a:ext cx="972108" cy="972108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483" y="4271482"/>
            <a:ext cx="1583333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 bwMode="auto">
          <a:xfrm>
            <a:off x="2987824" y="4271482"/>
            <a:ext cx="1638541" cy="1718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204" y="4310877"/>
            <a:ext cx="1522980" cy="1684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380" y="4292921"/>
            <a:ext cx="1445972" cy="17283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864" y="4292921"/>
            <a:ext cx="1367136" cy="17522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0" y="6021288"/>
            <a:ext cx="9144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221481"/>
            <a:ext cx="9144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C7B1-161E-47C8-B70E-C17413066241}" type="slidenum">
              <a:rPr lang="en-MY" smtClean="0"/>
              <a:pPr/>
              <a:t>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04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/>
          <p:cNvSpPr/>
          <p:nvPr/>
        </p:nvSpPr>
        <p:spPr>
          <a:xfrm flipH="1">
            <a:off x="4232936" y="4385452"/>
            <a:ext cx="919268" cy="6106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SELEPAS AUDIT RUANG 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57976"/>
            <a:ext cx="2000844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700" b="0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AMAS FM Consultant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9" name="Group 8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441" y="44624"/>
            <a:ext cx="8454991" cy="89255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5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PELUANG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PENJIMATAN MASA HADAPAN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(HUBUNG KAIT DENGAN PENGURUSAN ASET MENYELURUH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7947" y="4270059"/>
            <a:ext cx="11849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$  $  $  $  $  $  $  $  $  $  $  $  $  </a:t>
            </a:r>
            <a:r>
              <a:rPr lang="en-US" sz="1400" b="1" dirty="0">
                <a:solidFill>
                  <a:srgbClr val="FFFF00"/>
                </a:solidFill>
              </a:rPr>
              <a:t>$  $  </a:t>
            </a:r>
            <a:r>
              <a:rPr lang="en-US" sz="1400" b="1" dirty="0" smtClean="0">
                <a:solidFill>
                  <a:srgbClr val="FFFF00"/>
                </a:solidFill>
              </a:rPr>
              <a:t>$  $  </a:t>
            </a:r>
            <a:r>
              <a:rPr lang="en-US" sz="1400" b="1" dirty="0">
                <a:solidFill>
                  <a:srgbClr val="FFFF00"/>
                </a:solidFill>
              </a:rPr>
              <a:t>$  $  </a:t>
            </a:r>
            <a:r>
              <a:rPr lang="en-US" sz="1400" b="1" dirty="0" smtClean="0">
                <a:solidFill>
                  <a:srgbClr val="FFFF00"/>
                </a:solidFill>
              </a:rPr>
              <a:t>$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$  $  $  $  </a:t>
            </a:r>
            <a:r>
              <a:rPr lang="en-US" sz="1400" b="1" dirty="0" smtClean="0">
                <a:solidFill>
                  <a:srgbClr val="FFFF00"/>
                </a:solidFill>
              </a:rPr>
              <a:t>$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Users\admin_000\Desktop\x_symbol_4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596" y="1067554"/>
            <a:ext cx="2088232" cy="1998033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28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8" name="Picture 2" descr="http://t2.gstatic.com/images?q=tbn:ANd9GcR0WtAjoWvZi07CdQBqSg_FdzOznLBeH9fr_VeVnn7qKwhQdY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7737" y="1855711"/>
            <a:ext cx="756051" cy="401609"/>
          </a:xfrm>
          <a:prstGeom prst="rect">
            <a:avLst/>
          </a:prstGeom>
          <a:solidFill>
            <a:srgbClr val="FFFFFF">
              <a:alpha val="78824"/>
            </a:srgbClr>
          </a:solidFill>
        </p:spPr>
      </p:pic>
      <p:pic>
        <p:nvPicPr>
          <p:cNvPr id="19" name="Picture 12" descr="http://7thholmevalley.org.uk/wp-content/uploads/Under_Construction_clip_art_high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022" y="1394781"/>
            <a:ext cx="759072" cy="420095"/>
          </a:xfrm>
          <a:prstGeom prst="rect">
            <a:avLst/>
          </a:prstGeom>
          <a:solidFill>
            <a:srgbClr val="FFFFFF">
              <a:alpha val="78824"/>
            </a:srgbClr>
          </a:solidFill>
        </p:spPr>
      </p:pic>
      <p:sp>
        <p:nvSpPr>
          <p:cNvPr id="21" name="Rounded Rectangle 20"/>
          <p:cNvSpPr/>
          <p:nvPr/>
        </p:nvSpPr>
        <p:spPr>
          <a:xfrm>
            <a:off x="7647744" y="2308718"/>
            <a:ext cx="1039176" cy="203276"/>
          </a:xfrm>
          <a:prstGeom prst="roundRect">
            <a:avLst/>
          </a:prstGeom>
          <a:solidFill>
            <a:srgbClr val="FFFFFF">
              <a:alpha val="78824"/>
            </a:srgbClr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pc="300" dirty="0" smtClean="0">
                <a:solidFill>
                  <a:schemeClr val="tx1"/>
                </a:solidFill>
              </a:rPr>
              <a:t>UTILITY</a:t>
            </a:r>
            <a:endParaRPr lang="en-US" sz="1100" b="1" spc="300" dirty="0">
              <a:solidFill>
                <a:schemeClr val="tx1"/>
              </a:solidFill>
            </a:endParaRPr>
          </a:p>
        </p:txBody>
      </p:sp>
      <p:pic>
        <p:nvPicPr>
          <p:cNvPr id="22" name="Picture 14" descr="http://www.notablesolutions.com/wp-content/uploads/ADP-Icons-1-256x256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2635" y="2558065"/>
            <a:ext cx="744154" cy="437805"/>
          </a:xfrm>
          <a:prstGeom prst="rect">
            <a:avLst/>
          </a:prstGeom>
          <a:solidFill>
            <a:srgbClr val="FFFFFF">
              <a:alpha val="78824"/>
            </a:srgbClr>
          </a:solidFill>
        </p:spPr>
      </p:pic>
      <p:pic>
        <p:nvPicPr>
          <p:cNvPr id="23" name="Picture 18" descr="http://hovelands.files.wordpress.com/2011/10/manpwer-support1.png"/>
          <p:cNvPicPr>
            <a:picLocks noChangeAspect="1" noChangeArrowheads="1"/>
          </p:cNvPicPr>
          <p:nvPr/>
        </p:nvPicPr>
        <p:blipFill>
          <a:blip r:embed="rId7" cstate="print"/>
          <a:srcRect t="11789" b="17474"/>
          <a:stretch>
            <a:fillRect/>
          </a:stretch>
        </p:blipFill>
        <p:spPr bwMode="auto">
          <a:xfrm>
            <a:off x="7670898" y="980729"/>
            <a:ext cx="776966" cy="386102"/>
          </a:xfrm>
          <a:prstGeom prst="rect">
            <a:avLst/>
          </a:prstGeom>
          <a:solidFill>
            <a:srgbClr val="FFFFFF">
              <a:alpha val="78824"/>
            </a:srgbClr>
          </a:solidFill>
        </p:spPr>
      </p:pic>
      <p:sp>
        <p:nvSpPr>
          <p:cNvPr id="43" name="Title 13"/>
          <p:cNvSpPr txBox="1">
            <a:spLocks/>
          </p:cNvSpPr>
          <p:nvPr/>
        </p:nvSpPr>
        <p:spPr>
          <a:xfrm>
            <a:off x="5441" y="6237312"/>
            <a:ext cx="9138559" cy="3752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SAVE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LEAST 75%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THE NEXT 40 YEARS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4" name="Rectangle 1043"/>
          <p:cNvSpPr/>
          <p:nvPr/>
        </p:nvSpPr>
        <p:spPr>
          <a:xfrm>
            <a:off x="317572" y="1145317"/>
            <a:ext cx="3077809" cy="24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KEPUTUSAN ANALISIS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300359" y="1421761"/>
            <a:ext cx="313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50%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Pengunaan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Sebenar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Adobe Myungjo Std M" pitchFamily="18" charset="-128"/>
              <a:cs typeface="Aharoni" pitchFamily="2" charset="-79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33305" y="1824743"/>
            <a:ext cx="310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Kapasiti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Mampu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Tanggung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Adobe Myungjo Std M" pitchFamily="18" charset="-128"/>
              <a:cs typeface="Aharoni" pitchFamily="2" charset="-79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20,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ooo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orang 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Adobe Myungjo Std M" pitchFamily="18" charset="-128"/>
              <a:cs typeface="Aharoni" pitchFamily="2" charset="-79"/>
            </a:endParaRPr>
          </a:p>
        </p:txBody>
      </p:sp>
      <p:sp>
        <p:nvSpPr>
          <p:cNvPr id="1050" name="Explosion 2 1049"/>
          <p:cNvSpPr/>
          <p:nvPr/>
        </p:nvSpPr>
        <p:spPr>
          <a:xfrm>
            <a:off x="3432167" y="1013521"/>
            <a:ext cx="3082189" cy="602224"/>
          </a:xfrm>
          <a:prstGeom prst="irregularSeal2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54" name="Group 1053"/>
          <p:cNvGrpSpPr/>
          <p:nvPr/>
        </p:nvGrpSpPr>
        <p:grpSpPr>
          <a:xfrm>
            <a:off x="68349" y="5877272"/>
            <a:ext cx="5943811" cy="302551"/>
            <a:chOff x="68349" y="5862753"/>
            <a:chExt cx="5943811" cy="302551"/>
          </a:xfrm>
        </p:grpSpPr>
        <p:sp>
          <p:nvSpPr>
            <p:cNvPr id="171" name="Rectangle 170"/>
            <p:cNvSpPr/>
            <p:nvPr/>
          </p:nvSpPr>
          <p:spPr>
            <a:xfrm flipV="1">
              <a:off x="1754299" y="5869669"/>
              <a:ext cx="234912" cy="26316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V="1">
              <a:off x="68349" y="5899186"/>
              <a:ext cx="244170" cy="263168"/>
            </a:xfrm>
            <a:prstGeom prst="rect">
              <a:avLst/>
            </a:prstGeom>
            <a:solidFill>
              <a:schemeClr val="tx2">
                <a:alpha val="4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51520" y="5888305"/>
              <a:ext cx="2769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T</a:t>
              </a:r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idak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digunakan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05832" y="5862753"/>
              <a:ext cx="2769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Digunakan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 flipV="1">
              <a:off x="3040764" y="5899186"/>
              <a:ext cx="234912" cy="263168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243102" y="5888305"/>
              <a:ext cx="2769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Pemohonan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Bangunan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r>
                <a:rPr lang="en-US" sz="1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Baru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-53470" y="3700682"/>
            <a:ext cx="5205675" cy="2118565"/>
            <a:chOff x="58981" y="3106382"/>
            <a:chExt cx="4801051" cy="1690770"/>
          </a:xfrm>
        </p:grpSpPr>
        <p:grpSp>
          <p:nvGrpSpPr>
            <p:cNvPr id="1057" name="Group 1056"/>
            <p:cNvGrpSpPr/>
            <p:nvPr/>
          </p:nvGrpSpPr>
          <p:grpSpPr>
            <a:xfrm>
              <a:off x="58981" y="3106382"/>
              <a:ext cx="4801051" cy="1690770"/>
              <a:chOff x="-26161" y="3106382"/>
              <a:chExt cx="4801051" cy="169077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47500" y="3789040"/>
                <a:ext cx="676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yungjo Std M" pitchFamily="18" charset="-128"/>
                    <a:ea typeface="Adobe Myungjo Std M" pitchFamily="18" charset="-128"/>
                  </a:rPr>
                  <a:t>50% 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endParaRPr>
              </a:p>
            </p:txBody>
          </p:sp>
          <p:grpSp>
            <p:nvGrpSpPr>
              <p:cNvPr id="1056" name="Group 1055"/>
              <p:cNvGrpSpPr/>
              <p:nvPr/>
            </p:nvGrpSpPr>
            <p:grpSpPr>
              <a:xfrm>
                <a:off x="-26161" y="3106382"/>
                <a:ext cx="4801051" cy="1690770"/>
                <a:chOff x="-26161" y="3000075"/>
                <a:chExt cx="4801051" cy="169077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550276" y="3293985"/>
                  <a:ext cx="376553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kumimoji="0" lang="en-US" sz="3600" b="1" i="0" u="none" strike="noStrike" kern="1200" cap="all" normalizeH="0" baseline="0" noProof="0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</a:effectLst>
                      <a:uLnTx/>
                      <a:uFillTx/>
                      <a:latin typeface="+mj-lt"/>
                      <a:ea typeface="+mj-ea"/>
                      <a:cs typeface="+mj-cs"/>
                    </a:rPr>
                    <a:t>=</a:t>
                  </a:r>
                  <a:endParaRPr lang="en-US" sz="3600" b="1" cap="all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</a:effectLst>
                  </a:endParaRPr>
                </a:p>
              </p:txBody>
            </p:sp>
            <p:grpSp>
              <p:nvGrpSpPr>
                <p:cNvPr id="1055" name="Group 1054"/>
                <p:cNvGrpSpPr/>
                <p:nvPr/>
              </p:nvGrpSpPr>
              <p:grpSpPr>
                <a:xfrm>
                  <a:off x="-26161" y="3000075"/>
                  <a:ext cx="4801051" cy="1690770"/>
                  <a:chOff x="-26161" y="3000075"/>
                  <a:chExt cx="4801051" cy="1690770"/>
                </a:xfrm>
              </p:grpSpPr>
              <p:grpSp>
                <p:nvGrpSpPr>
                  <p:cNvPr id="1048" name="Group 1047"/>
                  <p:cNvGrpSpPr/>
                  <p:nvPr/>
                </p:nvGrpSpPr>
                <p:grpSpPr>
                  <a:xfrm>
                    <a:off x="-26161" y="3000075"/>
                    <a:ext cx="4801051" cy="1690770"/>
                    <a:chOff x="0" y="1932161"/>
                    <a:chExt cx="4801051" cy="1690770"/>
                  </a:xfrm>
                </p:grpSpPr>
                <p:grpSp>
                  <p:nvGrpSpPr>
                    <p:cNvPr id="1047" name="Group 1046"/>
                    <p:cNvGrpSpPr/>
                    <p:nvPr/>
                  </p:nvGrpSpPr>
                  <p:grpSpPr>
                    <a:xfrm>
                      <a:off x="0" y="1932161"/>
                      <a:ext cx="4801051" cy="1690770"/>
                      <a:chOff x="0" y="1932161"/>
                      <a:chExt cx="4801051" cy="1690770"/>
                    </a:xfrm>
                  </p:grpSpPr>
                  <p:cxnSp>
                    <p:nvCxnSpPr>
                      <p:cNvPr id="1035" name="Straight Connector 1034"/>
                      <p:cNvCxnSpPr/>
                      <p:nvPr/>
                    </p:nvCxnSpPr>
                    <p:spPr>
                      <a:xfrm>
                        <a:off x="0" y="2859034"/>
                        <a:ext cx="280713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2FC9FF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46" name="Group 1045"/>
                      <p:cNvGrpSpPr/>
                      <p:nvPr/>
                    </p:nvGrpSpPr>
                    <p:grpSpPr>
                      <a:xfrm>
                        <a:off x="18468" y="1932161"/>
                        <a:ext cx="4782583" cy="1690770"/>
                        <a:chOff x="5441" y="1659916"/>
                        <a:chExt cx="4782583" cy="1690770"/>
                      </a:xfrm>
                    </p:grpSpPr>
                    <p:grpSp>
                      <p:nvGrpSpPr>
                        <p:cNvPr id="44" name="Group 43"/>
                        <p:cNvGrpSpPr/>
                        <p:nvPr/>
                      </p:nvGrpSpPr>
                      <p:grpSpPr>
                        <a:xfrm>
                          <a:off x="515232" y="1760855"/>
                          <a:ext cx="792088" cy="1546839"/>
                          <a:chOff x="755576" y="1848905"/>
                          <a:chExt cx="792088" cy="1546839"/>
                        </a:xfrm>
                        <a:noFill/>
                      </p:grpSpPr>
                      <p:sp>
                        <p:nvSpPr>
                          <p:cNvPr id="2" name="Rectangle 1"/>
                          <p:cNvSpPr/>
                          <p:nvPr/>
                        </p:nvSpPr>
                        <p:spPr>
                          <a:xfrm>
                            <a:off x="827584" y="1848905"/>
                            <a:ext cx="655530" cy="84455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" name="Rectangle 2"/>
                          <p:cNvSpPr/>
                          <p:nvPr/>
                        </p:nvSpPr>
                        <p:spPr>
                          <a:xfrm>
                            <a:off x="755576" y="1988840"/>
                            <a:ext cx="792088" cy="1406904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" name="Rectangle 4"/>
                          <p:cNvSpPr/>
                          <p:nvPr/>
                        </p:nvSpPr>
                        <p:spPr>
                          <a:xfrm>
                            <a:off x="827584" y="206084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6" name="Rectangle 45"/>
                          <p:cNvSpPr/>
                          <p:nvPr/>
                        </p:nvSpPr>
                        <p:spPr>
                          <a:xfrm>
                            <a:off x="997888" y="206084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7" name="Rectangle 46"/>
                          <p:cNvSpPr/>
                          <p:nvPr/>
                        </p:nvSpPr>
                        <p:spPr>
                          <a:xfrm>
                            <a:off x="1181492" y="2057512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8" name="Rectangle 47"/>
                          <p:cNvSpPr/>
                          <p:nvPr/>
                        </p:nvSpPr>
                        <p:spPr>
                          <a:xfrm>
                            <a:off x="1357928" y="206084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4" name="Rectangle 53"/>
                          <p:cNvSpPr/>
                          <p:nvPr/>
                        </p:nvSpPr>
                        <p:spPr>
                          <a:xfrm>
                            <a:off x="827584" y="228358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5" name="Rectangle 54"/>
                          <p:cNvSpPr/>
                          <p:nvPr/>
                        </p:nvSpPr>
                        <p:spPr>
                          <a:xfrm>
                            <a:off x="997888" y="228358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6" name="Rectangle 55"/>
                          <p:cNvSpPr/>
                          <p:nvPr/>
                        </p:nvSpPr>
                        <p:spPr>
                          <a:xfrm>
                            <a:off x="1181492" y="2280252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7" name="Rectangle 56"/>
                          <p:cNvSpPr/>
                          <p:nvPr/>
                        </p:nvSpPr>
                        <p:spPr>
                          <a:xfrm>
                            <a:off x="1357928" y="228358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8" name="Rectangle 57"/>
                          <p:cNvSpPr/>
                          <p:nvPr/>
                        </p:nvSpPr>
                        <p:spPr>
                          <a:xfrm>
                            <a:off x="827584" y="2467794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9" name="Rectangle 58"/>
                          <p:cNvSpPr/>
                          <p:nvPr/>
                        </p:nvSpPr>
                        <p:spPr>
                          <a:xfrm>
                            <a:off x="997888" y="2467794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0" name="Rectangle 59"/>
                          <p:cNvSpPr/>
                          <p:nvPr/>
                        </p:nvSpPr>
                        <p:spPr>
                          <a:xfrm>
                            <a:off x="1181492" y="2464458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1" name="Rectangle 60"/>
                          <p:cNvSpPr/>
                          <p:nvPr/>
                        </p:nvSpPr>
                        <p:spPr>
                          <a:xfrm>
                            <a:off x="1357928" y="2467794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2" name="Rectangle 61"/>
                          <p:cNvSpPr/>
                          <p:nvPr/>
                        </p:nvSpPr>
                        <p:spPr>
                          <a:xfrm>
                            <a:off x="827584" y="2712256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3" name="Rectangle 62"/>
                          <p:cNvSpPr/>
                          <p:nvPr/>
                        </p:nvSpPr>
                        <p:spPr>
                          <a:xfrm>
                            <a:off x="997888" y="2712256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4" name="Rectangle 63"/>
                          <p:cNvSpPr/>
                          <p:nvPr/>
                        </p:nvSpPr>
                        <p:spPr>
                          <a:xfrm>
                            <a:off x="1181492" y="2708920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5" name="Rectangle 64"/>
                          <p:cNvSpPr/>
                          <p:nvPr/>
                        </p:nvSpPr>
                        <p:spPr>
                          <a:xfrm>
                            <a:off x="1357928" y="2712256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6" name="Rectangle 65"/>
                          <p:cNvSpPr/>
                          <p:nvPr/>
                        </p:nvSpPr>
                        <p:spPr>
                          <a:xfrm>
                            <a:off x="827584" y="2896462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7" name="Rectangle 66"/>
                          <p:cNvSpPr/>
                          <p:nvPr/>
                        </p:nvSpPr>
                        <p:spPr>
                          <a:xfrm>
                            <a:off x="997888" y="2896462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8" name="Rectangle 67"/>
                          <p:cNvSpPr/>
                          <p:nvPr/>
                        </p:nvSpPr>
                        <p:spPr>
                          <a:xfrm>
                            <a:off x="1181492" y="2893126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9" name="Rectangle 68"/>
                          <p:cNvSpPr/>
                          <p:nvPr/>
                        </p:nvSpPr>
                        <p:spPr>
                          <a:xfrm>
                            <a:off x="1357928" y="2896462"/>
                            <a:ext cx="117728" cy="147352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0" name="Rectangle 69"/>
                          <p:cNvSpPr/>
                          <p:nvPr/>
                        </p:nvSpPr>
                        <p:spPr>
                          <a:xfrm>
                            <a:off x="1056752" y="3081713"/>
                            <a:ext cx="183604" cy="314031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4" name="Group 83"/>
                        <p:cNvGrpSpPr/>
                        <p:nvPr/>
                      </p:nvGrpSpPr>
                      <p:grpSpPr>
                        <a:xfrm>
                          <a:off x="2815906" y="1659916"/>
                          <a:ext cx="1143431" cy="1647778"/>
                          <a:chOff x="2843808" y="1754821"/>
                          <a:chExt cx="1143431" cy="1640923"/>
                        </a:xfrm>
                        <a:noFill/>
                      </p:grpSpPr>
                      <p:sp>
                        <p:nvSpPr>
                          <p:cNvPr id="96" name="Freeform 95"/>
                          <p:cNvSpPr/>
                          <p:nvPr/>
                        </p:nvSpPr>
                        <p:spPr>
                          <a:xfrm>
                            <a:off x="2843808" y="2057512"/>
                            <a:ext cx="1143431" cy="1338232"/>
                          </a:xfrm>
                          <a:custGeom>
                            <a:avLst/>
                            <a:gdLst>
                              <a:gd name="connsiteX0" fmla="*/ 181484 w 2380232"/>
                              <a:gd name="connsiteY0" fmla="*/ 0 h 2296470"/>
                              <a:gd name="connsiteX1" fmla="*/ 174504 w 2380232"/>
                              <a:gd name="connsiteY1" fmla="*/ 2149887 h 2296470"/>
                              <a:gd name="connsiteX2" fmla="*/ 0 w 2380232"/>
                              <a:gd name="connsiteY2" fmla="*/ 2156867 h 2296470"/>
                              <a:gd name="connsiteX3" fmla="*/ 0 w 2380232"/>
                              <a:gd name="connsiteY3" fmla="*/ 2296470 h 2296470"/>
                              <a:gd name="connsiteX4" fmla="*/ 2380232 w 2380232"/>
                              <a:gd name="connsiteY4" fmla="*/ 2282509 h 2296470"/>
                              <a:gd name="connsiteX5" fmla="*/ 2366272 w 2380232"/>
                              <a:gd name="connsiteY5" fmla="*/ 2163847 h 2296470"/>
                              <a:gd name="connsiteX6" fmla="*/ 2198748 w 2380232"/>
                              <a:gd name="connsiteY6" fmla="*/ 2156867 h 2296470"/>
                              <a:gd name="connsiteX7" fmla="*/ 2191768 w 2380232"/>
                              <a:gd name="connsiteY7" fmla="*/ 13960 h 2296470"/>
                              <a:gd name="connsiteX8" fmla="*/ 181484 w 2380232"/>
                              <a:gd name="connsiteY8" fmla="*/ 0 h 2296470"/>
                              <a:gd name="connsiteX0" fmla="*/ 181484 w 2380232"/>
                              <a:gd name="connsiteY0" fmla="*/ 0 h 2296470"/>
                              <a:gd name="connsiteX1" fmla="*/ 174504 w 2380232"/>
                              <a:gd name="connsiteY1" fmla="*/ 2149887 h 2296470"/>
                              <a:gd name="connsiteX2" fmla="*/ 0 w 2380232"/>
                              <a:gd name="connsiteY2" fmla="*/ 2156867 h 2296470"/>
                              <a:gd name="connsiteX3" fmla="*/ 0 w 2380232"/>
                              <a:gd name="connsiteY3" fmla="*/ 2296470 h 2296470"/>
                              <a:gd name="connsiteX4" fmla="*/ 2380232 w 2380232"/>
                              <a:gd name="connsiteY4" fmla="*/ 2282509 h 2296470"/>
                              <a:gd name="connsiteX5" fmla="*/ 2380232 w 2380232"/>
                              <a:gd name="connsiteY5" fmla="*/ 2170680 h 2296470"/>
                              <a:gd name="connsiteX6" fmla="*/ 2198748 w 2380232"/>
                              <a:gd name="connsiteY6" fmla="*/ 2156867 h 2296470"/>
                              <a:gd name="connsiteX7" fmla="*/ 2191768 w 2380232"/>
                              <a:gd name="connsiteY7" fmla="*/ 13960 h 2296470"/>
                              <a:gd name="connsiteX8" fmla="*/ 181484 w 2380232"/>
                              <a:gd name="connsiteY8" fmla="*/ 0 h 2296470"/>
                              <a:gd name="connsiteX0" fmla="*/ 181484 w 2380232"/>
                              <a:gd name="connsiteY0" fmla="*/ 0 h 2296470"/>
                              <a:gd name="connsiteX1" fmla="*/ 174504 w 2380232"/>
                              <a:gd name="connsiteY1" fmla="*/ 2149887 h 2296470"/>
                              <a:gd name="connsiteX2" fmla="*/ 0 w 2380232"/>
                              <a:gd name="connsiteY2" fmla="*/ 2156867 h 2296470"/>
                              <a:gd name="connsiteX3" fmla="*/ 0 w 2380232"/>
                              <a:gd name="connsiteY3" fmla="*/ 2296470 h 2296470"/>
                              <a:gd name="connsiteX4" fmla="*/ 2380232 w 2380232"/>
                              <a:gd name="connsiteY4" fmla="*/ 2282509 h 2296470"/>
                              <a:gd name="connsiteX5" fmla="*/ 2380232 w 2380232"/>
                              <a:gd name="connsiteY5" fmla="*/ 2170680 h 2296470"/>
                              <a:gd name="connsiteX6" fmla="*/ 2198748 w 2380232"/>
                              <a:gd name="connsiteY6" fmla="*/ 2156867 h 2296470"/>
                              <a:gd name="connsiteX7" fmla="*/ 2191768 w 2380232"/>
                              <a:gd name="connsiteY7" fmla="*/ 13960 h 2296470"/>
                              <a:gd name="connsiteX8" fmla="*/ 181484 w 2380232"/>
                              <a:gd name="connsiteY8" fmla="*/ 0 h 2296470"/>
                              <a:gd name="connsiteX0" fmla="*/ 181484 w 2380232"/>
                              <a:gd name="connsiteY0" fmla="*/ 0 h 2296470"/>
                              <a:gd name="connsiteX1" fmla="*/ 174504 w 2380232"/>
                              <a:gd name="connsiteY1" fmla="*/ 2149887 h 2296470"/>
                              <a:gd name="connsiteX2" fmla="*/ 0 w 2380232"/>
                              <a:gd name="connsiteY2" fmla="*/ 2156867 h 2296470"/>
                              <a:gd name="connsiteX3" fmla="*/ 0 w 2380232"/>
                              <a:gd name="connsiteY3" fmla="*/ 2296470 h 2296470"/>
                              <a:gd name="connsiteX4" fmla="*/ 2380232 w 2380232"/>
                              <a:gd name="connsiteY4" fmla="*/ 2282509 h 2296470"/>
                              <a:gd name="connsiteX5" fmla="*/ 2380232 w 2380232"/>
                              <a:gd name="connsiteY5" fmla="*/ 2170680 h 2296470"/>
                              <a:gd name="connsiteX6" fmla="*/ 2198748 w 2380232"/>
                              <a:gd name="connsiteY6" fmla="*/ 2156867 h 2296470"/>
                              <a:gd name="connsiteX7" fmla="*/ 2191768 w 2380232"/>
                              <a:gd name="connsiteY7" fmla="*/ 13960 h 2296470"/>
                              <a:gd name="connsiteX8" fmla="*/ 181484 w 2380232"/>
                              <a:gd name="connsiteY8" fmla="*/ 0 h 2296470"/>
                              <a:gd name="connsiteX0" fmla="*/ 181484 w 2403935"/>
                              <a:gd name="connsiteY0" fmla="*/ 0 h 2296470"/>
                              <a:gd name="connsiteX1" fmla="*/ 174504 w 2403935"/>
                              <a:gd name="connsiteY1" fmla="*/ 2149887 h 2296470"/>
                              <a:gd name="connsiteX2" fmla="*/ 0 w 2403935"/>
                              <a:gd name="connsiteY2" fmla="*/ 2156867 h 2296470"/>
                              <a:gd name="connsiteX3" fmla="*/ 0 w 2403935"/>
                              <a:gd name="connsiteY3" fmla="*/ 2296470 h 2296470"/>
                              <a:gd name="connsiteX4" fmla="*/ 2380232 w 2403935"/>
                              <a:gd name="connsiteY4" fmla="*/ 2282509 h 2296470"/>
                              <a:gd name="connsiteX5" fmla="*/ 2380232 w 2403935"/>
                              <a:gd name="connsiteY5" fmla="*/ 2170680 h 2296470"/>
                              <a:gd name="connsiteX6" fmla="*/ 2198748 w 2403935"/>
                              <a:gd name="connsiteY6" fmla="*/ 2156867 h 2296470"/>
                              <a:gd name="connsiteX7" fmla="*/ 2191768 w 2403935"/>
                              <a:gd name="connsiteY7" fmla="*/ 13960 h 2296470"/>
                              <a:gd name="connsiteX8" fmla="*/ 181484 w 2403935"/>
                              <a:gd name="connsiteY8" fmla="*/ 0 h 2296470"/>
                              <a:gd name="connsiteX0" fmla="*/ 181484 w 2389686"/>
                              <a:gd name="connsiteY0" fmla="*/ 0 h 2296470"/>
                              <a:gd name="connsiteX1" fmla="*/ 174504 w 2389686"/>
                              <a:gd name="connsiteY1" fmla="*/ 2149887 h 2296470"/>
                              <a:gd name="connsiteX2" fmla="*/ 0 w 2389686"/>
                              <a:gd name="connsiteY2" fmla="*/ 2156867 h 2296470"/>
                              <a:gd name="connsiteX3" fmla="*/ 0 w 2389686"/>
                              <a:gd name="connsiteY3" fmla="*/ 2296470 h 2296470"/>
                              <a:gd name="connsiteX4" fmla="*/ 2380232 w 2389686"/>
                              <a:gd name="connsiteY4" fmla="*/ 2282509 h 2296470"/>
                              <a:gd name="connsiteX5" fmla="*/ 2380232 w 2389686"/>
                              <a:gd name="connsiteY5" fmla="*/ 2170680 h 2296470"/>
                              <a:gd name="connsiteX6" fmla="*/ 2198748 w 2389686"/>
                              <a:gd name="connsiteY6" fmla="*/ 2156867 h 2296470"/>
                              <a:gd name="connsiteX7" fmla="*/ 2191768 w 2389686"/>
                              <a:gd name="connsiteY7" fmla="*/ 13960 h 2296470"/>
                              <a:gd name="connsiteX8" fmla="*/ 181484 w 2389686"/>
                              <a:gd name="connsiteY8" fmla="*/ 0 h 229647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389686" h="2296470">
                                <a:moveTo>
                                  <a:pt x="181484" y="0"/>
                                </a:moveTo>
                                <a:cubicBezTo>
                                  <a:pt x="179157" y="716629"/>
                                  <a:pt x="176831" y="1433258"/>
                                  <a:pt x="174504" y="2149887"/>
                                </a:cubicBezTo>
                                <a:lnTo>
                                  <a:pt x="0" y="2156867"/>
                                </a:lnTo>
                                <a:lnTo>
                                  <a:pt x="0" y="2296470"/>
                                </a:lnTo>
                                <a:lnTo>
                                  <a:pt x="2380232" y="2282509"/>
                                </a:lnTo>
                                <a:lnTo>
                                  <a:pt x="2380232" y="2170680"/>
                                </a:lnTo>
                                <a:cubicBezTo>
                                  <a:pt x="2389686" y="2148771"/>
                                  <a:pt x="2259243" y="2161471"/>
                                  <a:pt x="2198748" y="2156867"/>
                                </a:cubicBezTo>
                                <a:cubicBezTo>
                                  <a:pt x="2196421" y="1442565"/>
                                  <a:pt x="2194095" y="728262"/>
                                  <a:pt x="2191768" y="13960"/>
                                </a:cubicBezTo>
                                <a:lnTo>
                                  <a:pt x="18148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540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7" name="Freeform 96"/>
                          <p:cNvSpPr/>
                          <p:nvPr/>
                        </p:nvSpPr>
                        <p:spPr>
                          <a:xfrm>
                            <a:off x="2870528" y="1754821"/>
                            <a:ext cx="1088809" cy="255854"/>
                          </a:xfrm>
                          <a:custGeom>
                            <a:avLst/>
                            <a:gdLst>
                              <a:gd name="connsiteX0" fmla="*/ 0 w 2275530"/>
                              <a:gd name="connsiteY0" fmla="*/ 453710 h 453710"/>
                              <a:gd name="connsiteX1" fmla="*/ 2275530 w 2275530"/>
                              <a:gd name="connsiteY1" fmla="*/ 453710 h 453710"/>
                              <a:gd name="connsiteX2" fmla="*/ 1807860 w 2275530"/>
                              <a:gd name="connsiteY2" fmla="*/ 6980 h 453710"/>
                              <a:gd name="connsiteX3" fmla="*/ 495591 w 2275530"/>
                              <a:gd name="connsiteY3" fmla="*/ 0 h 453710"/>
                              <a:gd name="connsiteX4" fmla="*/ 0 w 2275530"/>
                              <a:gd name="connsiteY4" fmla="*/ 453710 h 4537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75530" h="453710">
                                <a:moveTo>
                                  <a:pt x="0" y="453710"/>
                                </a:moveTo>
                                <a:lnTo>
                                  <a:pt x="2275530" y="453710"/>
                                </a:lnTo>
                                <a:lnTo>
                                  <a:pt x="1807860" y="6980"/>
                                </a:lnTo>
                                <a:lnTo>
                                  <a:pt x="495591" y="0"/>
                                </a:lnTo>
                                <a:lnTo>
                                  <a:pt x="0" y="45371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2540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8" name="Rectangle 97"/>
                          <p:cNvSpPr/>
                          <p:nvPr/>
                        </p:nvSpPr>
                        <p:spPr>
                          <a:xfrm>
                            <a:off x="3015371" y="2140389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9" name="Rectangle 98"/>
                          <p:cNvSpPr/>
                          <p:nvPr/>
                        </p:nvSpPr>
                        <p:spPr>
                          <a:xfrm>
                            <a:off x="3234134" y="2140389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0" name="Rectangle 99"/>
                          <p:cNvSpPr/>
                          <p:nvPr/>
                        </p:nvSpPr>
                        <p:spPr>
                          <a:xfrm>
                            <a:off x="3452898" y="2140389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1" name="Rectangle 100"/>
                          <p:cNvSpPr/>
                          <p:nvPr/>
                        </p:nvSpPr>
                        <p:spPr>
                          <a:xfrm>
                            <a:off x="3671662" y="2140389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2" name="Rectangle 101"/>
                          <p:cNvSpPr/>
                          <p:nvPr/>
                        </p:nvSpPr>
                        <p:spPr>
                          <a:xfrm>
                            <a:off x="3018274" y="2520441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3" name="Rectangle 102"/>
                          <p:cNvSpPr/>
                          <p:nvPr/>
                        </p:nvSpPr>
                        <p:spPr>
                          <a:xfrm>
                            <a:off x="3237037" y="2520441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4" name="Rectangle 103"/>
                          <p:cNvSpPr/>
                          <p:nvPr/>
                        </p:nvSpPr>
                        <p:spPr>
                          <a:xfrm>
                            <a:off x="3455801" y="2520441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5" name="Rectangle 104"/>
                          <p:cNvSpPr/>
                          <p:nvPr/>
                        </p:nvSpPr>
                        <p:spPr>
                          <a:xfrm>
                            <a:off x="3674565" y="2520441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6" name="Rectangle 105"/>
                          <p:cNvSpPr/>
                          <p:nvPr/>
                        </p:nvSpPr>
                        <p:spPr>
                          <a:xfrm>
                            <a:off x="3018274" y="2906497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7" name="Rectangle 106"/>
                          <p:cNvSpPr/>
                          <p:nvPr/>
                        </p:nvSpPr>
                        <p:spPr>
                          <a:xfrm>
                            <a:off x="3232629" y="2996952"/>
                            <a:ext cx="364606" cy="398792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8" name="Rectangle 107"/>
                          <p:cNvSpPr/>
                          <p:nvPr/>
                        </p:nvSpPr>
                        <p:spPr>
                          <a:xfrm>
                            <a:off x="3674564" y="2912183"/>
                            <a:ext cx="145843" cy="300793"/>
                          </a:xfrm>
                          <a:prstGeom prst="rect">
                            <a:avLst/>
                          </a:prstGeom>
                          <a:grpFill/>
                          <a:ln w="19050" cmpd="sng">
                            <a:solidFill>
                              <a:schemeClr val="tx1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09" name="Group 108"/>
                        <p:cNvGrpSpPr/>
                        <p:nvPr/>
                      </p:nvGrpSpPr>
                      <p:grpSpPr>
                        <a:xfrm>
                          <a:off x="1696986" y="1713738"/>
                          <a:ext cx="917374" cy="1593956"/>
                          <a:chOff x="1779795" y="1801788"/>
                          <a:chExt cx="917374" cy="1593956"/>
                        </a:xfrm>
                        <a:noFill/>
                      </p:grpSpPr>
                      <p:sp>
                        <p:nvSpPr>
                          <p:cNvPr id="45" name="6-Point Star 44"/>
                          <p:cNvSpPr/>
                          <p:nvPr/>
                        </p:nvSpPr>
                        <p:spPr>
                          <a:xfrm>
                            <a:off x="1779795" y="1884331"/>
                            <a:ext cx="917374" cy="131832"/>
                          </a:xfrm>
                          <a:custGeom>
                            <a:avLst/>
                            <a:gdLst>
                              <a:gd name="connsiteX0" fmla="*/ 0 w 914400"/>
                              <a:gd name="connsiteY0" fmla="*/ 228600 h 914400"/>
                              <a:gd name="connsiteX1" fmla="*/ 304798 w 914400"/>
                              <a:gd name="connsiteY1" fmla="*/ 228596 h 914400"/>
                              <a:gd name="connsiteX2" fmla="*/ 457200 w 914400"/>
                              <a:gd name="connsiteY2" fmla="*/ 0 h 914400"/>
                              <a:gd name="connsiteX3" fmla="*/ 609602 w 914400"/>
                              <a:gd name="connsiteY3" fmla="*/ 228596 h 914400"/>
                              <a:gd name="connsiteX4" fmla="*/ 914400 w 914400"/>
                              <a:gd name="connsiteY4" fmla="*/ 228600 h 914400"/>
                              <a:gd name="connsiteX5" fmla="*/ 762005 w 914400"/>
                              <a:gd name="connsiteY5" fmla="*/ 457200 h 914400"/>
                              <a:gd name="connsiteX6" fmla="*/ 914400 w 914400"/>
                              <a:gd name="connsiteY6" fmla="*/ 685800 h 914400"/>
                              <a:gd name="connsiteX7" fmla="*/ 609602 w 914400"/>
                              <a:gd name="connsiteY7" fmla="*/ 685804 h 914400"/>
                              <a:gd name="connsiteX8" fmla="*/ 457200 w 914400"/>
                              <a:gd name="connsiteY8" fmla="*/ 914400 h 914400"/>
                              <a:gd name="connsiteX9" fmla="*/ 304798 w 914400"/>
                              <a:gd name="connsiteY9" fmla="*/ 685804 h 914400"/>
                              <a:gd name="connsiteX10" fmla="*/ 0 w 914400"/>
                              <a:gd name="connsiteY10" fmla="*/ 685800 h 914400"/>
                              <a:gd name="connsiteX11" fmla="*/ 152395 w 914400"/>
                              <a:gd name="connsiteY11" fmla="*/ 457200 h 914400"/>
                              <a:gd name="connsiteX12" fmla="*/ 0 w 914400"/>
                              <a:gd name="connsiteY12" fmla="*/ 228600 h 914400"/>
                              <a:gd name="connsiteX0" fmla="*/ 0 w 914400"/>
                              <a:gd name="connsiteY0" fmla="*/ 258935 h 944735"/>
                              <a:gd name="connsiteX1" fmla="*/ 304798 w 914400"/>
                              <a:gd name="connsiteY1" fmla="*/ 258931 h 944735"/>
                              <a:gd name="connsiteX2" fmla="*/ 704218 w 914400"/>
                              <a:gd name="connsiteY2" fmla="*/ 0 h 944735"/>
                              <a:gd name="connsiteX3" fmla="*/ 609602 w 914400"/>
                              <a:gd name="connsiteY3" fmla="*/ 258931 h 944735"/>
                              <a:gd name="connsiteX4" fmla="*/ 914400 w 914400"/>
                              <a:gd name="connsiteY4" fmla="*/ 258935 h 944735"/>
                              <a:gd name="connsiteX5" fmla="*/ 762005 w 914400"/>
                              <a:gd name="connsiteY5" fmla="*/ 487535 h 944735"/>
                              <a:gd name="connsiteX6" fmla="*/ 914400 w 914400"/>
                              <a:gd name="connsiteY6" fmla="*/ 716135 h 944735"/>
                              <a:gd name="connsiteX7" fmla="*/ 609602 w 914400"/>
                              <a:gd name="connsiteY7" fmla="*/ 716139 h 944735"/>
                              <a:gd name="connsiteX8" fmla="*/ 457200 w 914400"/>
                              <a:gd name="connsiteY8" fmla="*/ 944735 h 944735"/>
                              <a:gd name="connsiteX9" fmla="*/ 304798 w 914400"/>
                              <a:gd name="connsiteY9" fmla="*/ 716139 h 944735"/>
                              <a:gd name="connsiteX10" fmla="*/ 0 w 914400"/>
                              <a:gd name="connsiteY10" fmla="*/ 716135 h 944735"/>
                              <a:gd name="connsiteX11" fmla="*/ 152395 w 914400"/>
                              <a:gd name="connsiteY11" fmla="*/ 487535 h 944735"/>
                              <a:gd name="connsiteX12" fmla="*/ 0 w 914400"/>
                              <a:gd name="connsiteY12" fmla="*/ 258935 h 944735"/>
                              <a:gd name="connsiteX0" fmla="*/ 0 w 914400"/>
                              <a:gd name="connsiteY0" fmla="*/ 264357 h 950157"/>
                              <a:gd name="connsiteX1" fmla="*/ 304798 w 914400"/>
                              <a:gd name="connsiteY1" fmla="*/ 264353 h 950157"/>
                              <a:gd name="connsiteX2" fmla="*/ 704218 w 914400"/>
                              <a:gd name="connsiteY2" fmla="*/ 5422 h 950157"/>
                              <a:gd name="connsiteX3" fmla="*/ 891289 w 914400"/>
                              <a:gd name="connsiteY3" fmla="*/ 0 h 950157"/>
                              <a:gd name="connsiteX4" fmla="*/ 914400 w 914400"/>
                              <a:gd name="connsiteY4" fmla="*/ 264357 h 950157"/>
                              <a:gd name="connsiteX5" fmla="*/ 762005 w 914400"/>
                              <a:gd name="connsiteY5" fmla="*/ 492957 h 950157"/>
                              <a:gd name="connsiteX6" fmla="*/ 914400 w 914400"/>
                              <a:gd name="connsiteY6" fmla="*/ 721557 h 950157"/>
                              <a:gd name="connsiteX7" fmla="*/ 609602 w 914400"/>
                              <a:gd name="connsiteY7" fmla="*/ 721561 h 950157"/>
                              <a:gd name="connsiteX8" fmla="*/ 457200 w 914400"/>
                              <a:gd name="connsiteY8" fmla="*/ 950157 h 950157"/>
                              <a:gd name="connsiteX9" fmla="*/ 304798 w 914400"/>
                              <a:gd name="connsiteY9" fmla="*/ 721561 h 950157"/>
                              <a:gd name="connsiteX10" fmla="*/ 0 w 914400"/>
                              <a:gd name="connsiteY10" fmla="*/ 721557 h 950157"/>
                              <a:gd name="connsiteX11" fmla="*/ 152395 w 914400"/>
                              <a:gd name="connsiteY11" fmla="*/ 492957 h 950157"/>
                              <a:gd name="connsiteX12" fmla="*/ 0 w 914400"/>
                              <a:gd name="connsiteY12" fmla="*/ 264357 h 950157"/>
                              <a:gd name="connsiteX0" fmla="*/ 0 w 988072"/>
                              <a:gd name="connsiteY0" fmla="*/ 264357 h 950157"/>
                              <a:gd name="connsiteX1" fmla="*/ 304798 w 988072"/>
                              <a:gd name="connsiteY1" fmla="*/ 264353 h 950157"/>
                              <a:gd name="connsiteX2" fmla="*/ 704218 w 988072"/>
                              <a:gd name="connsiteY2" fmla="*/ 5422 h 950157"/>
                              <a:gd name="connsiteX3" fmla="*/ 891289 w 988072"/>
                              <a:gd name="connsiteY3" fmla="*/ 0 h 950157"/>
                              <a:gd name="connsiteX4" fmla="*/ 988072 w 988072"/>
                              <a:gd name="connsiteY4" fmla="*/ 108346 h 950157"/>
                              <a:gd name="connsiteX5" fmla="*/ 762005 w 988072"/>
                              <a:gd name="connsiteY5" fmla="*/ 492957 h 950157"/>
                              <a:gd name="connsiteX6" fmla="*/ 914400 w 988072"/>
                              <a:gd name="connsiteY6" fmla="*/ 721557 h 950157"/>
                              <a:gd name="connsiteX7" fmla="*/ 609602 w 988072"/>
                              <a:gd name="connsiteY7" fmla="*/ 721561 h 950157"/>
                              <a:gd name="connsiteX8" fmla="*/ 457200 w 988072"/>
                              <a:gd name="connsiteY8" fmla="*/ 950157 h 950157"/>
                              <a:gd name="connsiteX9" fmla="*/ 304798 w 988072"/>
                              <a:gd name="connsiteY9" fmla="*/ 721561 h 950157"/>
                              <a:gd name="connsiteX10" fmla="*/ 0 w 988072"/>
                              <a:gd name="connsiteY10" fmla="*/ 721557 h 950157"/>
                              <a:gd name="connsiteX11" fmla="*/ 152395 w 988072"/>
                              <a:gd name="connsiteY11" fmla="*/ 492957 h 950157"/>
                              <a:gd name="connsiteX12" fmla="*/ 0 w 988072"/>
                              <a:gd name="connsiteY12" fmla="*/ 264357 h 950157"/>
                              <a:gd name="connsiteX0" fmla="*/ 0 w 988072"/>
                              <a:gd name="connsiteY0" fmla="*/ 264357 h 950157"/>
                              <a:gd name="connsiteX1" fmla="*/ 759831 w 988072"/>
                              <a:gd name="connsiteY1" fmla="*/ 333691 h 950157"/>
                              <a:gd name="connsiteX2" fmla="*/ 704218 w 988072"/>
                              <a:gd name="connsiteY2" fmla="*/ 5422 h 950157"/>
                              <a:gd name="connsiteX3" fmla="*/ 891289 w 988072"/>
                              <a:gd name="connsiteY3" fmla="*/ 0 h 950157"/>
                              <a:gd name="connsiteX4" fmla="*/ 988072 w 988072"/>
                              <a:gd name="connsiteY4" fmla="*/ 108346 h 950157"/>
                              <a:gd name="connsiteX5" fmla="*/ 762005 w 988072"/>
                              <a:gd name="connsiteY5" fmla="*/ 492957 h 950157"/>
                              <a:gd name="connsiteX6" fmla="*/ 914400 w 988072"/>
                              <a:gd name="connsiteY6" fmla="*/ 721557 h 950157"/>
                              <a:gd name="connsiteX7" fmla="*/ 609602 w 988072"/>
                              <a:gd name="connsiteY7" fmla="*/ 721561 h 950157"/>
                              <a:gd name="connsiteX8" fmla="*/ 457200 w 988072"/>
                              <a:gd name="connsiteY8" fmla="*/ 950157 h 950157"/>
                              <a:gd name="connsiteX9" fmla="*/ 304798 w 988072"/>
                              <a:gd name="connsiteY9" fmla="*/ 721561 h 950157"/>
                              <a:gd name="connsiteX10" fmla="*/ 0 w 988072"/>
                              <a:gd name="connsiteY10" fmla="*/ 721557 h 950157"/>
                              <a:gd name="connsiteX11" fmla="*/ 152395 w 988072"/>
                              <a:gd name="connsiteY11" fmla="*/ 492957 h 950157"/>
                              <a:gd name="connsiteX12" fmla="*/ 0 w 988072"/>
                              <a:gd name="connsiteY12" fmla="*/ 264357 h 950157"/>
                              <a:gd name="connsiteX0" fmla="*/ 0 w 988072"/>
                              <a:gd name="connsiteY0" fmla="*/ 264357 h 950157"/>
                              <a:gd name="connsiteX1" fmla="*/ 820503 w 988072"/>
                              <a:gd name="connsiteY1" fmla="*/ 91007 h 950157"/>
                              <a:gd name="connsiteX2" fmla="*/ 704218 w 988072"/>
                              <a:gd name="connsiteY2" fmla="*/ 5422 h 950157"/>
                              <a:gd name="connsiteX3" fmla="*/ 891289 w 988072"/>
                              <a:gd name="connsiteY3" fmla="*/ 0 h 950157"/>
                              <a:gd name="connsiteX4" fmla="*/ 988072 w 988072"/>
                              <a:gd name="connsiteY4" fmla="*/ 108346 h 950157"/>
                              <a:gd name="connsiteX5" fmla="*/ 762005 w 988072"/>
                              <a:gd name="connsiteY5" fmla="*/ 492957 h 950157"/>
                              <a:gd name="connsiteX6" fmla="*/ 914400 w 988072"/>
                              <a:gd name="connsiteY6" fmla="*/ 721557 h 950157"/>
                              <a:gd name="connsiteX7" fmla="*/ 609602 w 988072"/>
                              <a:gd name="connsiteY7" fmla="*/ 721561 h 950157"/>
                              <a:gd name="connsiteX8" fmla="*/ 457200 w 988072"/>
                              <a:gd name="connsiteY8" fmla="*/ 950157 h 950157"/>
                              <a:gd name="connsiteX9" fmla="*/ 304798 w 988072"/>
                              <a:gd name="connsiteY9" fmla="*/ 721561 h 950157"/>
                              <a:gd name="connsiteX10" fmla="*/ 0 w 988072"/>
                              <a:gd name="connsiteY10" fmla="*/ 721557 h 950157"/>
                              <a:gd name="connsiteX11" fmla="*/ 152395 w 988072"/>
                              <a:gd name="connsiteY11" fmla="*/ 492957 h 950157"/>
                              <a:gd name="connsiteX12" fmla="*/ 0 w 988072"/>
                              <a:gd name="connsiteY12" fmla="*/ 264357 h 950157"/>
                              <a:gd name="connsiteX0" fmla="*/ 255685 w 988072"/>
                              <a:gd name="connsiteY0" fmla="*/ 91011 h 950157"/>
                              <a:gd name="connsiteX1" fmla="*/ 820503 w 988072"/>
                              <a:gd name="connsiteY1" fmla="*/ 91007 h 950157"/>
                              <a:gd name="connsiteX2" fmla="*/ 704218 w 988072"/>
                              <a:gd name="connsiteY2" fmla="*/ 5422 h 950157"/>
                              <a:gd name="connsiteX3" fmla="*/ 891289 w 988072"/>
                              <a:gd name="connsiteY3" fmla="*/ 0 h 950157"/>
                              <a:gd name="connsiteX4" fmla="*/ 988072 w 988072"/>
                              <a:gd name="connsiteY4" fmla="*/ 108346 h 950157"/>
                              <a:gd name="connsiteX5" fmla="*/ 762005 w 988072"/>
                              <a:gd name="connsiteY5" fmla="*/ 492957 h 950157"/>
                              <a:gd name="connsiteX6" fmla="*/ 914400 w 988072"/>
                              <a:gd name="connsiteY6" fmla="*/ 721557 h 950157"/>
                              <a:gd name="connsiteX7" fmla="*/ 609602 w 988072"/>
                              <a:gd name="connsiteY7" fmla="*/ 721561 h 950157"/>
                              <a:gd name="connsiteX8" fmla="*/ 457200 w 988072"/>
                              <a:gd name="connsiteY8" fmla="*/ 950157 h 950157"/>
                              <a:gd name="connsiteX9" fmla="*/ 304798 w 988072"/>
                              <a:gd name="connsiteY9" fmla="*/ 721561 h 950157"/>
                              <a:gd name="connsiteX10" fmla="*/ 0 w 988072"/>
                              <a:gd name="connsiteY10" fmla="*/ 721557 h 950157"/>
                              <a:gd name="connsiteX11" fmla="*/ 152395 w 988072"/>
                              <a:gd name="connsiteY11" fmla="*/ 492957 h 950157"/>
                              <a:gd name="connsiteX12" fmla="*/ 255685 w 988072"/>
                              <a:gd name="connsiteY12" fmla="*/ 91011 h 950157"/>
                              <a:gd name="connsiteX0" fmla="*/ 255685 w 988072"/>
                              <a:gd name="connsiteY0" fmla="*/ 96423 h 955569"/>
                              <a:gd name="connsiteX1" fmla="*/ 820503 w 988072"/>
                              <a:gd name="connsiteY1" fmla="*/ 96419 h 955569"/>
                              <a:gd name="connsiteX2" fmla="*/ 704218 w 988072"/>
                              <a:gd name="connsiteY2" fmla="*/ 10834 h 955569"/>
                              <a:gd name="connsiteX3" fmla="*/ 891289 w 988072"/>
                              <a:gd name="connsiteY3" fmla="*/ 5412 h 955569"/>
                              <a:gd name="connsiteX4" fmla="*/ 988072 w 988072"/>
                              <a:gd name="connsiteY4" fmla="*/ 113758 h 955569"/>
                              <a:gd name="connsiteX5" fmla="*/ 762005 w 988072"/>
                              <a:gd name="connsiteY5" fmla="*/ 498369 h 955569"/>
                              <a:gd name="connsiteX6" fmla="*/ 914400 w 988072"/>
                              <a:gd name="connsiteY6" fmla="*/ 726969 h 955569"/>
                              <a:gd name="connsiteX7" fmla="*/ 609602 w 988072"/>
                              <a:gd name="connsiteY7" fmla="*/ 726973 h 955569"/>
                              <a:gd name="connsiteX8" fmla="*/ 457200 w 988072"/>
                              <a:gd name="connsiteY8" fmla="*/ 955569 h 955569"/>
                              <a:gd name="connsiteX9" fmla="*/ 304798 w 988072"/>
                              <a:gd name="connsiteY9" fmla="*/ 726973 h 955569"/>
                              <a:gd name="connsiteX10" fmla="*/ 0 w 988072"/>
                              <a:gd name="connsiteY10" fmla="*/ 726969 h 955569"/>
                              <a:gd name="connsiteX11" fmla="*/ 334408 w 988072"/>
                              <a:gd name="connsiteY11" fmla="*/ 0 h 955569"/>
                              <a:gd name="connsiteX12" fmla="*/ 255685 w 988072"/>
                              <a:gd name="connsiteY12" fmla="*/ 96423 h 955569"/>
                              <a:gd name="connsiteX0" fmla="*/ 255685 w 988072"/>
                              <a:gd name="connsiteY0" fmla="*/ 92090 h 951236"/>
                              <a:gd name="connsiteX1" fmla="*/ 820503 w 988072"/>
                              <a:gd name="connsiteY1" fmla="*/ 92086 h 951236"/>
                              <a:gd name="connsiteX2" fmla="*/ 704218 w 988072"/>
                              <a:gd name="connsiteY2" fmla="*/ 6501 h 951236"/>
                              <a:gd name="connsiteX3" fmla="*/ 891289 w 988072"/>
                              <a:gd name="connsiteY3" fmla="*/ 1079 h 951236"/>
                              <a:gd name="connsiteX4" fmla="*/ 988072 w 988072"/>
                              <a:gd name="connsiteY4" fmla="*/ 109425 h 951236"/>
                              <a:gd name="connsiteX5" fmla="*/ 762005 w 988072"/>
                              <a:gd name="connsiteY5" fmla="*/ 494036 h 951236"/>
                              <a:gd name="connsiteX6" fmla="*/ 914400 w 988072"/>
                              <a:gd name="connsiteY6" fmla="*/ 722636 h 951236"/>
                              <a:gd name="connsiteX7" fmla="*/ 609602 w 988072"/>
                              <a:gd name="connsiteY7" fmla="*/ 722640 h 951236"/>
                              <a:gd name="connsiteX8" fmla="*/ 457200 w 988072"/>
                              <a:gd name="connsiteY8" fmla="*/ 951236 h 951236"/>
                              <a:gd name="connsiteX9" fmla="*/ 304798 w 988072"/>
                              <a:gd name="connsiteY9" fmla="*/ 722640 h 951236"/>
                              <a:gd name="connsiteX10" fmla="*/ 0 w 988072"/>
                              <a:gd name="connsiteY10" fmla="*/ 722636 h 951236"/>
                              <a:gd name="connsiteX11" fmla="*/ 351742 w 988072"/>
                              <a:gd name="connsiteY11" fmla="*/ 0 h 951236"/>
                              <a:gd name="connsiteX12" fmla="*/ 255685 w 988072"/>
                              <a:gd name="connsiteY12" fmla="*/ 92090 h 951236"/>
                              <a:gd name="connsiteX0" fmla="*/ 82339 w 814726"/>
                              <a:gd name="connsiteY0" fmla="*/ 92090 h 951236"/>
                              <a:gd name="connsiteX1" fmla="*/ 647157 w 814726"/>
                              <a:gd name="connsiteY1" fmla="*/ 92086 h 951236"/>
                              <a:gd name="connsiteX2" fmla="*/ 530872 w 814726"/>
                              <a:gd name="connsiteY2" fmla="*/ 6501 h 951236"/>
                              <a:gd name="connsiteX3" fmla="*/ 717943 w 814726"/>
                              <a:gd name="connsiteY3" fmla="*/ 1079 h 951236"/>
                              <a:gd name="connsiteX4" fmla="*/ 814726 w 814726"/>
                              <a:gd name="connsiteY4" fmla="*/ 109425 h 951236"/>
                              <a:gd name="connsiteX5" fmla="*/ 588659 w 814726"/>
                              <a:gd name="connsiteY5" fmla="*/ 494036 h 951236"/>
                              <a:gd name="connsiteX6" fmla="*/ 741054 w 814726"/>
                              <a:gd name="connsiteY6" fmla="*/ 722636 h 951236"/>
                              <a:gd name="connsiteX7" fmla="*/ 436256 w 814726"/>
                              <a:gd name="connsiteY7" fmla="*/ 722640 h 951236"/>
                              <a:gd name="connsiteX8" fmla="*/ 283854 w 814726"/>
                              <a:gd name="connsiteY8" fmla="*/ 951236 h 951236"/>
                              <a:gd name="connsiteX9" fmla="*/ 131452 w 814726"/>
                              <a:gd name="connsiteY9" fmla="*/ 722640 h 951236"/>
                              <a:gd name="connsiteX10" fmla="*/ 0 w 814726"/>
                              <a:gd name="connsiteY10" fmla="*/ 7584 h 951236"/>
                              <a:gd name="connsiteX11" fmla="*/ 178396 w 814726"/>
                              <a:gd name="connsiteY11" fmla="*/ 0 h 951236"/>
                              <a:gd name="connsiteX12" fmla="*/ 82339 w 814726"/>
                              <a:gd name="connsiteY12" fmla="*/ 92090 h 951236"/>
                              <a:gd name="connsiteX0" fmla="*/ 167570 w 899957"/>
                              <a:gd name="connsiteY0" fmla="*/ 92090 h 951236"/>
                              <a:gd name="connsiteX1" fmla="*/ 732388 w 899957"/>
                              <a:gd name="connsiteY1" fmla="*/ 92086 h 951236"/>
                              <a:gd name="connsiteX2" fmla="*/ 616103 w 899957"/>
                              <a:gd name="connsiteY2" fmla="*/ 6501 h 951236"/>
                              <a:gd name="connsiteX3" fmla="*/ 803174 w 899957"/>
                              <a:gd name="connsiteY3" fmla="*/ 1079 h 951236"/>
                              <a:gd name="connsiteX4" fmla="*/ 899957 w 899957"/>
                              <a:gd name="connsiteY4" fmla="*/ 109425 h 951236"/>
                              <a:gd name="connsiteX5" fmla="*/ 673890 w 899957"/>
                              <a:gd name="connsiteY5" fmla="*/ 494036 h 951236"/>
                              <a:gd name="connsiteX6" fmla="*/ 826285 w 899957"/>
                              <a:gd name="connsiteY6" fmla="*/ 722636 h 951236"/>
                              <a:gd name="connsiteX7" fmla="*/ 521487 w 899957"/>
                              <a:gd name="connsiteY7" fmla="*/ 722640 h 951236"/>
                              <a:gd name="connsiteX8" fmla="*/ 369085 w 899957"/>
                              <a:gd name="connsiteY8" fmla="*/ 951236 h 951236"/>
                              <a:gd name="connsiteX9" fmla="*/ 0 w 899957"/>
                              <a:gd name="connsiteY9" fmla="*/ 128930 h 951236"/>
                              <a:gd name="connsiteX10" fmla="*/ 85231 w 899957"/>
                              <a:gd name="connsiteY10" fmla="*/ 7584 h 951236"/>
                              <a:gd name="connsiteX11" fmla="*/ 263627 w 899957"/>
                              <a:gd name="connsiteY11" fmla="*/ 0 h 951236"/>
                              <a:gd name="connsiteX12" fmla="*/ 167570 w 899957"/>
                              <a:gd name="connsiteY12" fmla="*/ 92090 h 951236"/>
                              <a:gd name="connsiteX0" fmla="*/ 167570 w 899957"/>
                              <a:gd name="connsiteY0" fmla="*/ 92090 h 722640"/>
                              <a:gd name="connsiteX1" fmla="*/ 732388 w 899957"/>
                              <a:gd name="connsiteY1" fmla="*/ 92086 h 722640"/>
                              <a:gd name="connsiteX2" fmla="*/ 616103 w 899957"/>
                              <a:gd name="connsiteY2" fmla="*/ 6501 h 722640"/>
                              <a:gd name="connsiteX3" fmla="*/ 803174 w 899957"/>
                              <a:gd name="connsiteY3" fmla="*/ 1079 h 722640"/>
                              <a:gd name="connsiteX4" fmla="*/ 899957 w 899957"/>
                              <a:gd name="connsiteY4" fmla="*/ 109425 h 722640"/>
                              <a:gd name="connsiteX5" fmla="*/ 673890 w 899957"/>
                              <a:gd name="connsiteY5" fmla="*/ 494036 h 722640"/>
                              <a:gd name="connsiteX6" fmla="*/ 826285 w 899957"/>
                              <a:gd name="connsiteY6" fmla="*/ 722636 h 722640"/>
                              <a:gd name="connsiteX7" fmla="*/ 521487 w 899957"/>
                              <a:gd name="connsiteY7" fmla="*/ 722640 h 722640"/>
                              <a:gd name="connsiteX8" fmla="*/ 503428 w 899957"/>
                              <a:gd name="connsiteY8" fmla="*/ 114841 h 722640"/>
                              <a:gd name="connsiteX9" fmla="*/ 0 w 899957"/>
                              <a:gd name="connsiteY9" fmla="*/ 128930 h 722640"/>
                              <a:gd name="connsiteX10" fmla="*/ 85231 w 899957"/>
                              <a:gd name="connsiteY10" fmla="*/ 7584 h 722640"/>
                              <a:gd name="connsiteX11" fmla="*/ 263627 w 899957"/>
                              <a:gd name="connsiteY11" fmla="*/ 0 h 722640"/>
                              <a:gd name="connsiteX12" fmla="*/ 167570 w 899957"/>
                              <a:gd name="connsiteY12" fmla="*/ 92090 h 722640"/>
                              <a:gd name="connsiteX0" fmla="*/ 167570 w 899957"/>
                              <a:gd name="connsiteY0" fmla="*/ 92090 h 722636"/>
                              <a:gd name="connsiteX1" fmla="*/ 732388 w 899957"/>
                              <a:gd name="connsiteY1" fmla="*/ 92086 h 722636"/>
                              <a:gd name="connsiteX2" fmla="*/ 616103 w 899957"/>
                              <a:gd name="connsiteY2" fmla="*/ 6501 h 722636"/>
                              <a:gd name="connsiteX3" fmla="*/ 803174 w 899957"/>
                              <a:gd name="connsiteY3" fmla="*/ 1079 h 722636"/>
                              <a:gd name="connsiteX4" fmla="*/ 899957 w 899957"/>
                              <a:gd name="connsiteY4" fmla="*/ 109425 h 722636"/>
                              <a:gd name="connsiteX5" fmla="*/ 673890 w 899957"/>
                              <a:gd name="connsiteY5" fmla="*/ 494036 h 722636"/>
                              <a:gd name="connsiteX6" fmla="*/ 826285 w 899957"/>
                              <a:gd name="connsiteY6" fmla="*/ 722636 h 722636"/>
                              <a:gd name="connsiteX7" fmla="*/ 751171 w 899957"/>
                              <a:gd name="connsiteY7" fmla="*/ 128930 h 722636"/>
                              <a:gd name="connsiteX8" fmla="*/ 503428 w 899957"/>
                              <a:gd name="connsiteY8" fmla="*/ 114841 h 722636"/>
                              <a:gd name="connsiteX9" fmla="*/ 0 w 899957"/>
                              <a:gd name="connsiteY9" fmla="*/ 128930 h 722636"/>
                              <a:gd name="connsiteX10" fmla="*/ 85231 w 899957"/>
                              <a:gd name="connsiteY10" fmla="*/ 7584 h 722636"/>
                              <a:gd name="connsiteX11" fmla="*/ 263627 w 899957"/>
                              <a:gd name="connsiteY11" fmla="*/ 0 h 722636"/>
                              <a:gd name="connsiteX12" fmla="*/ 167570 w 899957"/>
                              <a:gd name="connsiteY12" fmla="*/ 92090 h 722636"/>
                              <a:gd name="connsiteX0" fmla="*/ 167570 w 899957"/>
                              <a:gd name="connsiteY0" fmla="*/ 92090 h 494036"/>
                              <a:gd name="connsiteX1" fmla="*/ 732388 w 899957"/>
                              <a:gd name="connsiteY1" fmla="*/ 92086 h 494036"/>
                              <a:gd name="connsiteX2" fmla="*/ 616103 w 899957"/>
                              <a:gd name="connsiteY2" fmla="*/ 6501 h 494036"/>
                              <a:gd name="connsiteX3" fmla="*/ 803174 w 899957"/>
                              <a:gd name="connsiteY3" fmla="*/ 1079 h 494036"/>
                              <a:gd name="connsiteX4" fmla="*/ 899957 w 899957"/>
                              <a:gd name="connsiteY4" fmla="*/ 109425 h 494036"/>
                              <a:gd name="connsiteX5" fmla="*/ 673890 w 899957"/>
                              <a:gd name="connsiteY5" fmla="*/ 494036 h 494036"/>
                              <a:gd name="connsiteX6" fmla="*/ 813284 w 899957"/>
                              <a:gd name="connsiteY6" fmla="*/ 107257 h 494036"/>
                              <a:gd name="connsiteX7" fmla="*/ 751171 w 899957"/>
                              <a:gd name="connsiteY7" fmla="*/ 128930 h 494036"/>
                              <a:gd name="connsiteX8" fmla="*/ 503428 w 899957"/>
                              <a:gd name="connsiteY8" fmla="*/ 114841 h 494036"/>
                              <a:gd name="connsiteX9" fmla="*/ 0 w 899957"/>
                              <a:gd name="connsiteY9" fmla="*/ 128930 h 494036"/>
                              <a:gd name="connsiteX10" fmla="*/ 85231 w 899957"/>
                              <a:gd name="connsiteY10" fmla="*/ 7584 h 494036"/>
                              <a:gd name="connsiteX11" fmla="*/ 263627 w 899957"/>
                              <a:gd name="connsiteY11" fmla="*/ 0 h 494036"/>
                              <a:gd name="connsiteX12" fmla="*/ 167570 w 899957"/>
                              <a:gd name="connsiteY12" fmla="*/ 92090 h 494036"/>
                              <a:gd name="connsiteX0" fmla="*/ 167570 w 899957"/>
                              <a:gd name="connsiteY0" fmla="*/ 92090 h 128930"/>
                              <a:gd name="connsiteX1" fmla="*/ 732388 w 899957"/>
                              <a:gd name="connsiteY1" fmla="*/ 92086 h 128930"/>
                              <a:gd name="connsiteX2" fmla="*/ 616103 w 899957"/>
                              <a:gd name="connsiteY2" fmla="*/ 6501 h 128930"/>
                              <a:gd name="connsiteX3" fmla="*/ 803174 w 899957"/>
                              <a:gd name="connsiteY3" fmla="*/ 1079 h 128930"/>
                              <a:gd name="connsiteX4" fmla="*/ 899957 w 899957"/>
                              <a:gd name="connsiteY4" fmla="*/ 109425 h 128930"/>
                              <a:gd name="connsiteX5" fmla="*/ 855904 w 899957"/>
                              <a:gd name="connsiteY5" fmla="*/ 117008 h 128930"/>
                              <a:gd name="connsiteX6" fmla="*/ 813284 w 899957"/>
                              <a:gd name="connsiteY6" fmla="*/ 107257 h 128930"/>
                              <a:gd name="connsiteX7" fmla="*/ 751171 w 899957"/>
                              <a:gd name="connsiteY7" fmla="*/ 128930 h 128930"/>
                              <a:gd name="connsiteX8" fmla="*/ 503428 w 899957"/>
                              <a:gd name="connsiteY8" fmla="*/ 114841 h 128930"/>
                              <a:gd name="connsiteX9" fmla="*/ 0 w 899957"/>
                              <a:gd name="connsiteY9" fmla="*/ 128930 h 128930"/>
                              <a:gd name="connsiteX10" fmla="*/ 85231 w 899957"/>
                              <a:gd name="connsiteY10" fmla="*/ 7584 h 128930"/>
                              <a:gd name="connsiteX11" fmla="*/ 263627 w 899957"/>
                              <a:gd name="connsiteY11" fmla="*/ 0 h 128930"/>
                              <a:gd name="connsiteX12" fmla="*/ 167570 w 899957"/>
                              <a:gd name="connsiteY12" fmla="*/ 92090 h 128930"/>
                              <a:gd name="connsiteX0" fmla="*/ 167570 w 899957"/>
                              <a:gd name="connsiteY0" fmla="*/ 92090 h 129355"/>
                              <a:gd name="connsiteX1" fmla="*/ 732388 w 899957"/>
                              <a:gd name="connsiteY1" fmla="*/ 92086 h 129355"/>
                              <a:gd name="connsiteX2" fmla="*/ 616103 w 899957"/>
                              <a:gd name="connsiteY2" fmla="*/ 6501 h 129355"/>
                              <a:gd name="connsiteX3" fmla="*/ 803174 w 899957"/>
                              <a:gd name="connsiteY3" fmla="*/ 1079 h 129355"/>
                              <a:gd name="connsiteX4" fmla="*/ 899957 w 899957"/>
                              <a:gd name="connsiteY4" fmla="*/ 109425 h 129355"/>
                              <a:gd name="connsiteX5" fmla="*/ 855904 w 899957"/>
                              <a:gd name="connsiteY5" fmla="*/ 117008 h 129355"/>
                              <a:gd name="connsiteX6" fmla="*/ 813284 w 899957"/>
                              <a:gd name="connsiteY6" fmla="*/ 107257 h 129355"/>
                              <a:gd name="connsiteX7" fmla="*/ 751171 w 899957"/>
                              <a:gd name="connsiteY7" fmla="*/ 128930 h 129355"/>
                              <a:gd name="connsiteX8" fmla="*/ 131863 w 899957"/>
                              <a:gd name="connsiteY8" fmla="*/ 129355 h 129355"/>
                              <a:gd name="connsiteX9" fmla="*/ 0 w 899957"/>
                              <a:gd name="connsiteY9" fmla="*/ 128930 h 129355"/>
                              <a:gd name="connsiteX10" fmla="*/ 85231 w 899957"/>
                              <a:gd name="connsiteY10" fmla="*/ 7584 h 129355"/>
                              <a:gd name="connsiteX11" fmla="*/ 263627 w 899957"/>
                              <a:gd name="connsiteY11" fmla="*/ 0 h 129355"/>
                              <a:gd name="connsiteX12" fmla="*/ 167570 w 899957"/>
                              <a:gd name="connsiteY12" fmla="*/ 92090 h 129355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55904 w 917374"/>
                              <a:gd name="connsiteY5" fmla="*/ 117008 h 129355"/>
                              <a:gd name="connsiteX6" fmla="*/ 813284 w 917374"/>
                              <a:gd name="connsiteY6" fmla="*/ 107257 h 129355"/>
                              <a:gd name="connsiteX7" fmla="*/ 751171 w 917374"/>
                              <a:gd name="connsiteY7" fmla="*/ 128930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55904 w 917374"/>
                              <a:gd name="connsiteY5" fmla="*/ 117008 h 129355"/>
                              <a:gd name="connsiteX6" fmla="*/ 865536 w 917374"/>
                              <a:gd name="connsiteY6" fmla="*/ 121771 h 129355"/>
                              <a:gd name="connsiteX7" fmla="*/ 751171 w 917374"/>
                              <a:gd name="connsiteY7" fmla="*/ 128930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55904 w 917374"/>
                              <a:gd name="connsiteY5" fmla="*/ 117008 h 129355"/>
                              <a:gd name="connsiteX6" fmla="*/ 865536 w 917374"/>
                              <a:gd name="connsiteY6" fmla="*/ 121771 h 129355"/>
                              <a:gd name="connsiteX7" fmla="*/ 379605 w 917374"/>
                              <a:gd name="connsiteY7" fmla="*/ 126027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33382"/>
                              <a:gd name="connsiteX1" fmla="*/ 732388 w 917374"/>
                              <a:gd name="connsiteY1" fmla="*/ 92086 h 133382"/>
                              <a:gd name="connsiteX2" fmla="*/ 616103 w 917374"/>
                              <a:gd name="connsiteY2" fmla="*/ 6501 h 133382"/>
                              <a:gd name="connsiteX3" fmla="*/ 803174 w 917374"/>
                              <a:gd name="connsiteY3" fmla="*/ 1079 h 133382"/>
                              <a:gd name="connsiteX4" fmla="*/ 917374 w 917374"/>
                              <a:gd name="connsiteY4" fmla="*/ 123939 h 133382"/>
                              <a:gd name="connsiteX5" fmla="*/ 855904 w 917374"/>
                              <a:gd name="connsiteY5" fmla="*/ 117008 h 133382"/>
                              <a:gd name="connsiteX6" fmla="*/ 726199 w 917374"/>
                              <a:gd name="connsiteY6" fmla="*/ 133382 h 133382"/>
                              <a:gd name="connsiteX7" fmla="*/ 379605 w 917374"/>
                              <a:gd name="connsiteY7" fmla="*/ 126027 h 133382"/>
                              <a:gd name="connsiteX8" fmla="*/ 131863 w 917374"/>
                              <a:gd name="connsiteY8" fmla="*/ 129355 h 133382"/>
                              <a:gd name="connsiteX9" fmla="*/ 0 w 917374"/>
                              <a:gd name="connsiteY9" fmla="*/ 128930 h 133382"/>
                              <a:gd name="connsiteX10" fmla="*/ 85231 w 917374"/>
                              <a:gd name="connsiteY10" fmla="*/ 7584 h 133382"/>
                              <a:gd name="connsiteX11" fmla="*/ 263627 w 917374"/>
                              <a:gd name="connsiteY11" fmla="*/ 0 h 133382"/>
                              <a:gd name="connsiteX12" fmla="*/ 167570 w 917374"/>
                              <a:gd name="connsiteY12" fmla="*/ 92090 h 133382"/>
                              <a:gd name="connsiteX0" fmla="*/ 167570 w 917374"/>
                              <a:gd name="connsiteY0" fmla="*/ 92090 h 133382"/>
                              <a:gd name="connsiteX1" fmla="*/ 732388 w 917374"/>
                              <a:gd name="connsiteY1" fmla="*/ 92086 h 133382"/>
                              <a:gd name="connsiteX2" fmla="*/ 616103 w 917374"/>
                              <a:gd name="connsiteY2" fmla="*/ 6501 h 133382"/>
                              <a:gd name="connsiteX3" fmla="*/ 803174 w 917374"/>
                              <a:gd name="connsiteY3" fmla="*/ 1079 h 133382"/>
                              <a:gd name="connsiteX4" fmla="*/ 917374 w 917374"/>
                              <a:gd name="connsiteY4" fmla="*/ 123939 h 133382"/>
                              <a:gd name="connsiteX5" fmla="*/ 821070 w 917374"/>
                              <a:gd name="connsiteY5" fmla="*/ 122814 h 133382"/>
                              <a:gd name="connsiteX6" fmla="*/ 726199 w 917374"/>
                              <a:gd name="connsiteY6" fmla="*/ 133382 h 133382"/>
                              <a:gd name="connsiteX7" fmla="*/ 379605 w 917374"/>
                              <a:gd name="connsiteY7" fmla="*/ 126027 h 133382"/>
                              <a:gd name="connsiteX8" fmla="*/ 131863 w 917374"/>
                              <a:gd name="connsiteY8" fmla="*/ 129355 h 133382"/>
                              <a:gd name="connsiteX9" fmla="*/ 0 w 917374"/>
                              <a:gd name="connsiteY9" fmla="*/ 128930 h 133382"/>
                              <a:gd name="connsiteX10" fmla="*/ 85231 w 917374"/>
                              <a:gd name="connsiteY10" fmla="*/ 7584 h 133382"/>
                              <a:gd name="connsiteX11" fmla="*/ 263627 w 917374"/>
                              <a:gd name="connsiteY11" fmla="*/ 0 h 133382"/>
                              <a:gd name="connsiteX12" fmla="*/ 167570 w 917374"/>
                              <a:gd name="connsiteY12" fmla="*/ 92090 h 133382"/>
                              <a:gd name="connsiteX0" fmla="*/ 167570 w 917374"/>
                              <a:gd name="connsiteY0" fmla="*/ 92090 h 133382"/>
                              <a:gd name="connsiteX1" fmla="*/ 732388 w 917374"/>
                              <a:gd name="connsiteY1" fmla="*/ 92086 h 133382"/>
                              <a:gd name="connsiteX2" fmla="*/ 616103 w 917374"/>
                              <a:gd name="connsiteY2" fmla="*/ 6501 h 133382"/>
                              <a:gd name="connsiteX3" fmla="*/ 803174 w 917374"/>
                              <a:gd name="connsiteY3" fmla="*/ 1079 h 133382"/>
                              <a:gd name="connsiteX4" fmla="*/ 917374 w 917374"/>
                              <a:gd name="connsiteY4" fmla="*/ 123939 h 133382"/>
                              <a:gd name="connsiteX5" fmla="*/ 821070 w 917374"/>
                              <a:gd name="connsiteY5" fmla="*/ 122814 h 133382"/>
                              <a:gd name="connsiteX6" fmla="*/ 702976 w 917374"/>
                              <a:gd name="connsiteY6" fmla="*/ 133382 h 133382"/>
                              <a:gd name="connsiteX7" fmla="*/ 379605 w 917374"/>
                              <a:gd name="connsiteY7" fmla="*/ 126027 h 133382"/>
                              <a:gd name="connsiteX8" fmla="*/ 131863 w 917374"/>
                              <a:gd name="connsiteY8" fmla="*/ 129355 h 133382"/>
                              <a:gd name="connsiteX9" fmla="*/ 0 w 917374"/>
                              <a:gd name="connsiteY9" fmla="*/ 128930 h 133382"/>
                              <a:gd name="connsiteX10" fmla="*/ 85231 w 917374"/>
                              <a:gd name="connsiteY10" fmla="*/ 7584 h 133382"/>
                              <a:gd name="connsiteX11" fmla="*/ 263627 w 917374"/>
                              <a:gd name="connsiteY11" fmla="*/ 0 h 133382"/>
                              <a:gd name="connsiteX12" fmla="*/ 167570 w 917374"/>
                              <a:gd name="connsiteY12" fmla="*/ 92090 h 133382"/>
                              <a:gd name="connsiteX0" fmla="*/ 167570 w 917374"/>
                              <a:gd name="connsiteY0" fmla="*/ 92090 h 133382"/>
                              <a:gd name="connsiteX1" fmla="*/ 732388 w 917374"/>
                              <a:gd name="connsiteY1" fmla="*/ 92086 h 133382"/>
                              <a:gd name="connsiteX2" fmla="*/ 616103 w 917374"/>
                              <a:gd name="connsiteY2" fmla="*/ 6501 h 133382"/>
                              <a:gd name="connsiteX3" fmla="*/ 803174 w 917374"/>
                              <a:gd name="connsiteY3" fmla="*/ 1079 h 133382"/>
                              <a:gd name="connsiteX4" fmla="*/ 917374 w 917374"/>
                              <a:gd name="connsiteY4" fmla="*/ 123939 h 133382"/>
                              <a:gd name="connsiteX5" fmla="*/ 835584 w 917374"/>
                              <a:gd name="connsiteY5" fmla="*/ 125717 h 133382"/>
                              <a:gd name="connsiteX6" fmla="*/ 702976 w 917374"/>
                              <a:gd name="connsiteY6" fmla="*/ 133382 h 133382"/>
                              <a:gd name="connsiteX7" fmla="*/ 379605 w 917374"/>
                              <a:gd name="connsiteY7" fmla="*/ 126027 h 133382"/>
                              <a:gd name="connsiteX8" fmla="*/ 131863 w 917374"/>
                              <a:gd name="connsiteY8" fmla="*/ 129355 h 133382"/>
                              <a:gd name="connsiteX9" fmla="*/ 0 w 917374"/>
                              <a:gd name="connsiteY9" fmla="*/ 128930 h 133382"/>
                              <a:gd name="connsiteX10" fmla="*/ 85231 w 917374"/>
                              <a:gd name="connsiteY10" fmla="*/ 7584 h 133382"/>
                              <a:gd name="connsiteX11" fmla="*/ 263627 w 917374"/>
                              <a:gd name="connsiteY11" fmla="*/ 0 h 133382"/>
                              <a:gd name="connsiteX12" fmla="*/ 167570 w 917374"/>
                              <a:gd name="connsiteY12" fmla="*/ 92090 h 133382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35584 w 917374"/>
                              <a:gd name="connsiteY5" fmla="*/ 125717 h 129355"/>
                              <a:gd name="connsiteX6" fmla="*/ 702976 w 917374"/>
                              <a:gd name="connsiteY6" fmla="*/ 121770 h 129355"/>
                              <a:gd name="connsiteX7" fmla="*/ 379605 w 917374"/>
                              <a:gd name="connsiteY7" fmla="*/ 126027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35584 w 917374"/>
                              <a:gd name="connsiteY5" fmla="*/ 125717 h 129355"/>
                              <a:gd name="connsiteX6" fmla="*/ 572348 w 917374"/>
                              <a:gd name="connsiteY6" fmla="*/ 124673 h 129355"/>
                              <a:gd name="connsiteX7" fmla="*/ 379605 w 917374"/>
                              <a:gd name="connsiteY7" fmla="*/ 126027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31833"/>
                              <a:gd name="connsiteX1" fmla="*/ 732388 w 917374"/>
                              <a:gd name="connsiteY1" fmla="*/ 92086 h 131833"/>
                              <a:gd name="connsiteX2" fmla="*/ 616103 w 917374"/>
                              <a:gd name="connsiteY2" fmla="*/ 6501 h 131833"/>
                              <a:gd name="connsiteX3" fmla="*/ 803174 w 917374"/>
                              <a:gd name="connsiteY3" fmla="*/ 1079 h 131833"/>
                              <a:gd name="connsiteX4" fmla="*/ 917374 w 917374"/>
                              <a:gd name="connsiteY4" fmla="*/ 123939 h 131833"/>
                              <a:gd name="connsiteX5" fmla="*/ 835584 w 917374"/>
                              <a:gd name="connsiteY5" fmla="*/ 125717 h 131833"/>
                              <a:gd name="connsiteX6" fmla="*/ 572348 w 917374"/>
                              <a:gd name="connsiteY6" fmla="*/ 124673 h 131833"/>
                              <a:gd name="connsiteX7" fmla="*/ 353479 w 917374"/>
                              <a:gd name="connsiteY7" fmla="*/ 131833 h 131833"/>
                              <a:gd name="connsiteX8" fmla="*/ 131863 w 917374"/>
                              <a:gd name="connsiteY8" fmla="*/ 129355 h 131833"/>
                              <a:gd name="connsiteX9" fmla="*/ 0 w 917374"/>
                              <a:gd name="connsiteY9" fmla="*/ 128930 h 131833"/>
                              <a:gd name="connsiteX10" fmla="*/ 85231 w 917374"/>
                              <a:gd name="connsiteY10" fmla="*/ 7584 h 131833"/>
                              <a:gd name="connsiteX11" fmla="*/ 263627 w 917374"/>
                              <a:gd name="connsiteY11" fmla="*/ 0 h 131833"/>
                              <a:gd name="connsiteX12" fmla="*/ 167570 w 917374"/>
                              <a:gd name="connsiteY12" fmla="*/ 92090 h 131833"/>
                              <a:gd name="connsiteX0" fmla="*/ 167570 w 917374"/>
                              <a:gd name="connsiteY0" fmla="*/ 92090 h 129355"/>
                              <a:gd name="connsiteX1" fmla="*/ 732388 w 917374"/>
                              <a:gd name="connsiteY1" fmla="*/ 92086 h 129355"/>
                              <a:gd name="connsiteX2" fmla="*/ 616103 w 917374"/>
                              <a:gd name="connsiteY2" fmla="*/ 6501 h 129355"/>
                              <a:gd name="connsiteX3" fmla="*/ 803174 w 917374"/>
                              <a:gd name="connsiteY3" fmla="*/ 1079 h 129355"/>
                              <a:gd name="connsiteX4" fmla="*/ 917374 w 917374"/>
                              <a:gd name="connsiteY4" fmla="*/ 123939 h 129355"/>
                              <a:gd name="connsiteX5" fmla="*/ 835584 w 917374"/>
                              <a:gd name="connsiteY5" fmla="*/ 125717 h 129355"/>
                              <a:gd name="connsiteX6" fmla="*/ 572348 w 917374"/>
                              <a:gd name="connsiteY6" fmla="*/ 124673 h 129355"/>
                              <a:gd name="connsiteX7" fmla="*/ 367994 w 917374"/>
                              <a:gd name="connsiteY7" fmla="*/ 120221 h 129355"/>
                              <a:gd name="connsiteX8" fmla="*/ 131863 w 917374"/>
                              <a:gd name="connsiteY8" fmla="*/ 129355 h 129355"/>
                              <a:gd name="connsiteX9" fmla="*/ 0 w 917374"/>
                              <a:gd name="connsiteY9" fmla="*/ 128930 h 129355"/>
                              <a:gd name="connsiteX10" fmla="*/ 85231 w 917374"/>
                              <a:gd name="connsiteY10" fmla="*/ 7584 h 129355"/>
                              <a:gd name="connsiteX11" fmla="*/ 263627 w 917374"/>
                              <a:gd name="connsiteY11" fmla="*/ 0 h 129355"/>
                              <a:gd name="connsiteX12" fmla="*/ 167570 w 917374"/>
                              <a:gd name="connsiteY12" fmla="*/ 92090 h 129355"/>
                              <a:gd name="connsiteX0" fmla="*/ 167570 w 917374"/>
                              <a:gd name="connsiteY0" fmla="*/ 92090 h 131832"/>
                              <a:gd name="connsiteX1" fmla="*/ 732388 w 917374"/>
                              <a:gd name="connsiteY1" fmla="*/ 92086 h 131832"/>
                              <a:gd name="connsiteX2" fmla="*/ 616103 w 917374"/>
                              <a:gd name="connsiteY2" fmla="*/ 6501 h 131832"/>
                              <a:gd name="connsiteX3" fmla="*/ 803174 w 917374"/>
                              <a:gd name="connsiteY3" fmla="*/ 1079 h 131832"/>
                              <a:gd name="connsiteX4" fmla="*/ 917374 w 917374"/>
                              <a:gd name="connsiteY4" fmla="*/ 123939 h 131832"/>
                              <a:gd name="connsiteX5" fmla="*/ 835584 w 917374"/>
                              <a:gd name="connsiteY5" fmla="*/ 125717 h 131832"/>
                              <a:gd name="connsiteX6" fmla="*/ 572348 w 917374"/>
                              <a:gd name="connsiteY6" fmla="*/ 124673 h 131832"/>
                              <a:gd name="connsiteX7" fmla="*/ 347674 w 917374"/>
                              <a:gd name="connsiteY7" fmla="*/ 131832 h 131832"/>
                              <a:gd name="connsiteX8" fmla="*/ 131863 w 917374"/>
                              <a:gd name="connsiteY8" fmla="*/ 129355 h 131832"/>
                              <a:gd name="connsiteX9" fmla="*/ 0 w 917374"/>
                              <a:gd name="connsiteY9" fmla="*/ 128930 h 131832"/>
                              <a:gd name="connsiteX10" fmla="*/ 85231 w 917374"/>
                              <a:gd name="connsiteY10" fmla="*/ 7584 h 131832"/>
                              <a:gd name="connsiteX11" fmla="*/ 263627 w 917374"/>
                              <a:gd name="connsiteY11" fmla="*/ 0 h 131832"/>
                              <a:gd name="connsiteX12" fmla="*/ 167570 w 917374"/>
                              <a:gd name="connsiteY12" fmla="*/ 92090 h 131832"/>
                              <a:gd name="connsiteX0" fmla="*/ 167570 w 917374"/>
                              <a:gd name="connsiteY0" fmla="*/ 92090 h 131832"/>
                              <a:gd name="connsiteX1" fmla="*/ 732388 w 917374"/>
                              <a:gd name="connsiteY1" fmla="*/ 92086 h 131832"/>
                              <a:gd name="connsiteX2" fmla="*/ 616103 w 917374"/>
                              <a:gd name="connsiteY2" fmla="*/ 6501 h 131832"/>
                              <a:gd name="connsiteX3" fmla="*/ 803174 w 917374"/>
                              <a:gd name="connsiteY3" fmla="*/ 1079 h 131832"/>
                              <a:gd name="connsiteX4" fmla="*/ 917374 w 917374"/>
                              <a:gd name="connsiteY4" fmla="*/ 123939 h 131832"/>
                              <a:gd name="connsiteX5" fmla="*/ 835584 w 917374"/>
                              <a:gd name="connsiteY5" fmla="*/ 125717 h 131832"/>
                              <a:gd name="connsiteX6" fmla="*/ 572348 w 917374"/>
                              <a:gd name="connsiteY6" fmla="*/ 124673 h 131832"/>
                              <a:gd name="connsiteX7" fmla="*/ 365092 w 917374"/>
                              <a:gd name="connsiteY7" fmla="*/ 131832 h 131832"/>
                              <a:gd name="connsiteX8" fmla="*/ 131863 w 917374"/>
                              <a:gd name="connsiteY8" fmla="*/ 129355 h 131832"/>
                              <a:gd name="connsiteX9" fmla="*/ 0 w 917374"/>
                              <a:gd name="connsiteY9" fmla="*/ 128930 h 131832"/>
                              <a:gd name="connsiteX10" fmla="*/ 85231 w 917374"/>
                              <a:gd name="connsiteY10" fmla="*/ 7584 h 131832"/>
                              <a:gd name="connsiteX11" fmla="*/ 263627 w 917374"/>
                              <a:gd name="connsiteY11" fmla="*/ 0 h 131832"/>
                              <a:gd name="connsiteX12" fmla="*/ 167570 w 917374"/>
                              <a:gd name="connsiteY12" fmla="*/ 92090 h 13183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917374" h="131832">
                                <a:moveTo>
                                  <a:pt x="167570" y="92090"/>
                                </a:moveTo>
                                <a:lnTo>
                                  <a:pt x="732388" y="92086"/>
                                </a:lnTo>
                                <a:lnTo>
                                  <a:pt x="616103" y="6501"/>
                                </a:lnTo>
                                <a:lnTo>
                                  <a:pt x="803174" y="1079"/>
                                </a:lnTo>
                                <a:lnTo>
                                  <a:pt x="917374" y="123939"/>
                                </a:lnTo>
                                <a:lnTo>
                                  <a:pt x="835584" y="125717"/>
                                </a:lnTo>
                                <a:lnTo>
                                  <a:pt x="572348" y="124673"/>
                                </a:lnTo>
                                <a:lnTo>
                                  <a:pt x="365092" y="131832"/>
                                </a:lnTo>
                                <a:lnTo>
                                  <a:pt x="131863" y="129355"/>
                                </a:lnTo>
                                <a:lnTo>
                                  <a:pt x="0" y="128930"/>
                                </a:lnTo>
                                <a:lnTo>
                                  <a:pt x="85231" y="7584"/>
                                </a:lnTo>
                                <a:lnTo>
                                  <a:pt x="263627" y="0"/>
                                </a:lnTo>
                                <a:lnTo>
                                  <a:pt x="167570" y="9209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1" name="Isosceles Triangle 70"/>
                          <p:cNvSpPr/>
                          <p:nvPr/>
                        </p:nvSpPr>
                        <p:spPr>
                          <a:xfrm>
                            <a:off x="2051312" y="1801788"/>
                            <a:ext cx="347673" cy="144016"/>
                          </a:xfrm>
                          <a:prstGeom prst="triangle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2" name="Rectangle 71"/>
                          <p:cNvSpPr/>
                          <p:nvPr/>
                        </p:nvSpPr>
                        <p:spPr>
                          <a:xfrm>
                            <a:off x="1779795" y="2034370"/>
                            <a:ext cx="917374" cy="1361374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3" name="Rectangle 72"/>
                          <p:cNvSpPr/>
                          <p:nvPr/>
                        </p:nvSpPr>
                        <p:spPr>
                          <a:xfrm>
                            <a:off x="1887911" y="2146179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5" name="Rectangle 84"/>
                          <p:cNvSpPr/>
                          <p:nvPr/>
                        </p:nvSpPr>
                        <p:spPr>
                          <a:xfrm>
                            <a:off x="2079990" y="2136149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6" name="Rectangle 85"/>
                          <p:cNvSpPr/>
                          <p:nvPr/>
                        </p:nvSpPr>
                        <p:spPr>
                          <a:xfrm>
                            <a:off x="2267744" y="2145635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7" name="Rectangle 86"/>
                          <p:cNvSpPr/>
                          <p:nvPr/>
                        </p:nvSpPr>
                        <p:spPr>
                          <a:xfrm>
                            <a:off x="2456565" y="2136149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1" name="Rectangle 90"/>
                          <p:cNvSpPr/>
                          <p:nvPr/>
                        </p:nvSpPr>
                        <p:spPr>
                          <a:xfrm>
                            <a:off x="2151998" y="3120465"/>
                            <a:ext cx="183604" cy="275279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9" name="Rectangle 118"/>
                          <p:cNvSpPr/>
                          <p:nvPr/>
                        </p:nvSpPr>
                        <p:spPr>
                          <a:xfrm>
                            <a:off x="1891586" y="2475337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0" name="Rectangle 119"/>
                          <p:cNvSpPr/>
                          <p:nvPr/>
                        </p:nvSpPr>
                        <p:spPr>
                          <a:xfrm>
                            <a:off x="2083665" y="2465307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1" name="Rectangle 120"/>
                          <p:cNvSpPr/>
                          <p:nvPr/>
                        </p:nvSpPr>
                        <p:spPr>
                          <a:xfrm>
                            <a:off x="2271419" y="2474793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2" name="Rectangle 121"/>
                          <p:cNvSpPr/>
                          <p:nvPr/>
                        </p:nvSpPr>
                        <p:spPr>
                          <a:xfrm>
                            <a:off x="2460240" y="2465307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3" name="Rectangle 122"/>
                          <p:cNvSpPr/>
                          <p:nvPr/>
                        </p:nvSpPr>
                        <p:spPr>
                          <a:xfrm>
                            <a:off x="1891586" y="2821234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4" name="Rectangle 123"/>
                          <p:cNvSpPr/>
                          <p:nvPr/>
                        </p:nvSpPr>
                        <p:spPr>
                          <a:xfrm>
                            <a:off x="2083665" y="2811204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5" name="Rectangle 124"/>
                          <p:cNvSpPr/>
                          <p:nvPr/>
                        </p:nvSpPr>
                        <p:spPr>
                          <a:xfrm>
                            <a:off x="2271419" y="2820690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6" name="Rectangle 125"/>
                          <p:cNvSpPr/>
                          <p:nvPr/>
                        </p:nvSpPr>
                        <p:spPr>
                          <a:xfrm>
                            <a:off x="2460240" y="2811204"/>
                            <a:ext cx="72008" cy="22274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0" name="Rectangle 109"/>
                        <p:cNvSpPr/>
                        <p:nvPr/>
                      </p:nvSpPr>
                      <p:spPr>
                        <a:xfrm>
                          <a:off x="5441" y="3284984"/>
                          <a:ext cx="4782583" cy="65702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7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033" name="Group 1032"/>
                        <p:cNvGrpSpPr/>
                        <p:nvPr/>
                      </p:nvGrpSpPr>
                      <p:grpSpPr>
                        <a:xfrm>
                          <a:off x="251520" y="2771558"/>
                          <a:ext cx="258056" cy="507966"/>
                          <a:chOff x="251520" y="2771558"/>
                          <a:chExt cx="258056" cy="507966"/>
                        </a:xfrm>
                      </p:grpSpPr>
                      <p:sp>
                        <p:nvSpPr>
                          <p:cNvPr id="127" name="Explosion 2 126"/>
                          <p:cNvSpPr/>
                          <p:nvPr/>
                        </p:nvSpPr>
                        <p:spPr>
                          <a:xfrm>
                            <a:off x="251520" y="2771558"/>
                            <a:ext cx="258056" cy="305299"/>
                          </a:xfrm>
                          <a:prstGeom prst="irregularSeal2">
                            <a:avLst/>
                          </a:prstGeom>
                          <a:solidFill>
                            <a:srgbClr val="33CC33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028" name="Straight Connector 1027"/>
                          <p:cNvCxnSpPr/>
                          <p:nvPr/>
                        </p:nvCxnSpPr>
                        <p:spPr>
                          <a:xfrm>
                            <a:off x="376251" y="3032415"/>
                            <a:ext cx="0" cy="24710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032" name="Group 1031"/>
                        <p:cNvGrpSpPr/>
                        <p:nvPr/>
                      </p:nvGrpSpPr>
                      <p:grpSpPr>
                        <a:xfrm>
                          <a:off x="4103908" y="2771442"/>
                          <a:ext cx="258056" cy="507966"/>
                          <a:chOff x="403920" y="2923958"/>
                          <a:chExt cx="258056" cy="507966"/>
                        </a:xfrm>
                      </p:grpSpPr>
                      <p:sp>
                        <p:nvSpPr>
                          <p:cNvPr id="136" name="Explosion 2 135"/>
                          <p:cNvSpPr/>
                          <p:nvPr/>
                        </p:nvSpPr>
                        <p:spPr>
                          <a:xfrm>
                            <a:off x="403920" y="2923958"/>
                            <a:ext cx="258056" cy="305299"/>
                          </a:xfrm>
                          <a:prstGeom prst="irregularSeal2">
                            <a:avLst/>
                          </a:prstGeom>
                          <a:solidFill>
                            <a:srgbClr val="33CC33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37" name="Straight Connector 136"/>
                          <p:cNvCxnSpPr/>
                          <p:nvPr/>
                        </p:nvCxnSpPr>
                        <p:spPr>
                          <a:xfrm>
                            <a:off x="528651" y="3184815"/>
                            <a:ext cx="0" cy="24710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40" name="Group 139"/>
                        <p:cNvGrpSpPr/>
                        <p:nvPr/>
                      </p:nvGrpSpPr>
                      <p:grpSpPr>
                        <a:xfrm>
                          <a:off x="4282771" y="2922099"/>
                          <a:ext cx="218417" cy="362885"/>
                          <a:chOff x="403920" y="2923958"/>
                          <a:chExt cx="258056" cy="507966"/>
                        </a:xfrm>
                      </p:grpSpPr>
                      <p:sp>
                        <p:nvSpPr>
                          <p:cNvPr id="141" name="Explosion 2 140"/>
                          <p:cNvSpPr/>
                          <p:nvPr/>
                        </p:nvSpPr>
                        <p:spPr>
                          <a:xfrm>
                            <a:off x="403920" y="2923958"/>
                            <a:ext cx="258056" cy="305299"/>
                          </a:xfrm>
                          <a:prstGeom prst="irregularSeal2">
                            <a:avLst/>
                          </a:prstGeom>
                          <a:solidFill>
                            <a:srgbClr val="33CC33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42" name="Straight Connector 141"/>
                          <p:cNvCxnSpPr/>
                          <p:nvPr/>
                        </p:nvCxnSpPr>
                        <p:spPr>
                          <a:xfrm>
                            <a:off x="528651" y="3184815"/>
                            <a:ext cx="0" cy="24710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42" name="Rectangle 1041"/>
                        <p:cNvSpPr/>
                        <p:nvPr/>
                      </p:nvSpPr>
                      <p:spPr>
                        <a:xfrm>
                          <a:off x="529962" y="2564904"/>
                          <a:ext cx="777358" cy="706491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60000"/>
                            <a:lumOff val="40000"/>
                            <a:alpha val="47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2" name="Rectangle 151"/>
                        <p:cNvSpPr/>
                        <p:nvPr/>
                      </p:nvSpPr>
                      <p:spPr>
                        <a:xfrm>
                          <a:off x="1704128" y="2587852"/>
                          <a:ext cx="910231" cy="706491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60000"/>
                            <a:lumOff val="40000"/>
                            <a:alpha val="47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58" name="Rectangle 157"/>
                    <p:cNvSpPr/>
                    <p:nvPr/>
                  </p:nvSpPr>
                  <p:spPr>
                    <a:xfrm>
                      <a:off x="1700250" y="2254404"/>
                      <a:ext cx="910231" cy="597600"/>
                    </a:xfrm>
                    <a:prstGeom prst="rect">
                      <a:avLst/>
                    </a:prstGeom>
                    <a:solidFill>
                      <a:schemeClr val="tx2">
                        <a:alpha val="47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Rectangle 158"/>
                    <p:cNvSpPr/>
                    <p:nvPr/>
                  </p:nvSpPr>
                  <p:spPr>
                    <a:xfrm>
                      <a:off x="525594" y="2176262"/>
                      <a:ext cx="794754" cy="675742"/>
                    </a:xfrm>
                    <a:prstGeom prst="rect">
                      <a:avLst/>
                    </a:prstGeom>
                    <a:solidFill>
                      <a:schemeClr val="tx2">
                        <a:alpha val="47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1" name="Rectangle 180"/>
                  <p:cNvSpPr/>
                  <p:nvPr/>
                </p:nvSpPr>
                <p:spPr>
                  <a:xfrm flipV="1">
                    <a:off x="2910970" y="3323222"/>
                    <a:ext cx="925852" cy="1305437"/>
                  </a:xfrm>
                  <a:prstGeom prst="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51" name="TextBox 250"/>
            <p:cNvSpPr txBox="1"/>
            <p:nvPr/>
          </p:nvSpPr>
          <p:spPr>
            <a:xfrm>
              <a:off x="627566" y="3485977"/>
              <a:ext cx="718891" cy="33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dobe Myungjo Std M" pitchFamily="18" charset="-128"/>
                </a:rPr>
                <a:t>5, 000</a:t>
              </a:r>
            </a:p>
            <a:p>
              <a:pPr algn="ctr"/>
              <a:r>
                <a:rPr lang="en-US" sz="1200" b="1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dobe Myungjo Std M" pitchFamily="18" charset="-128"/>
                </a:rPr>
                <a:t>Orang  </a:t>
              </a:r>
            </a:p>
          </p:txBody>
        </p:sp>
      </p:grpSp>
      <p:sp>
        <p:nvSpPr>
          <p:cNvPr id="16" name="Title 13"/>
          <p:cNvSpPr txBox="1">
            <a:spLocks/>
          </p:cNvSpPr>
          <p:nvPr/>
        </p:nvSpPr>
        <p:spPr>
          <a:xfrm>
            <a:off x="5113710" y="1173780"/>
            <a:ext cx="3446237" cy="23073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PEMBANGUNAN</a:t>
            </a:r>
          </a:p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 ELEKTRIK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400" b="1" dirty="0" smtClean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 UTILITI</a:t>
            </a:r>
          </a:p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 PEMBAIKAN</a:t>
            </a:r>
          </a:p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400" b="1" dirty="0" smtClean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 OPERASI </a:t>
            </a:r>
          </a:p>
          <a:p>
            <a:pPr marL="285750" marR="0" lvl="0" indent="-2857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400" b="1" dirty="0" smtClean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KOS </a:t>
            </a:r>
            <a:r>
              <a:rPr lang="en-US" sz="1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TABUNGAN</a:t>
            </a:r>
            <a:r>
              <a:rPr lang="en-US" sz="2000" b="1" dirty="0" smtClean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359015" y="4136763"/>
            <a:ext cx="4148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en-US" sz="36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lang="en-US" sz="36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1066" name="Group 1065"/>
          <p:cNvGrpSpPr/>
          <p:nvPr/>
        </p:nvGrpSpPr>
        <p:grpSpPr>
          <a:xfrm>
            <a:off x="335468" y="2732512"/>
            <a:ext cx="1269866" cy="912512"/>
            <a:chOff x="2454922" y="3132647"/>
            <a:chExt cx="1430255" cy="1036643"/>
          </a:xfrm>
        </p:grpSpPr>
        <p:pic>
          <p:nvPicPr>
            <p:cNvPr id="2050" name="Picture 2" descr="F:\SEMINAR JKR\images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8" t="4228" r="2569" b="7627"/>
            <a:stretch/>
          </p:blipFill>
          <p:spPr bwMode="auto">
            <a:xfrm>
              <a:off x="2454922" y="3132647"/>
              <a:ext cx="1430255" cy="1036643"/>
            </a:xfrm>
            <a:prstGeom prst="ellipse">
              <a:avLst/>
            </a:prstGeom>
            <a:ln w="31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654730" y="3407523"/>
              <a:ext cx="1070058" cy="276999"/>
            </a:xfrm>
            <a:prstGeom prst="rect">
              <a:avLst/>
            </a:prstGeom>
            <a:solidFill>
              <a:srgbClr val="33CC33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33CC33">
                    <a:alpha val="1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  <a:cs typeface="Aharoni" pitchFamily="2" charset="-79"/>
              </a:endParaRPr>
            </a:p>
          </p:txBody>
        </p:sp>
        <p:sp>
          <p:nvSpPr>
            <p:cNvPr id="1064" name="TextBox 1063"/>
            <p:cNvSpPr txBox="1"/>
            <p:nvPr/>
          </p:nvSpPr>
          <p:spPr>
            <a:xfrm>
              <a:off x="2574046" y="3368298"/>
              <a:ext cx="1231427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dobe Myungjo Std M" pitchFamily="18" charset="-128"/>
                  <a:cs typeface="Aharoni" pitchFamily="2" charset="-79"/>
                </a:rPr>
                <a:t>10, 000 orang </a:t>
              </a:r>
            </a:p>
            <a:p>
              <a:endParaRPr lang="en-US" dirty="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1750712" y="2732512"/>
            <a:ext cx="1269866" cy="912512"/>
            <a:chOff x="2454922" y="3132647"/>
            <a:chExt cx="1430255" cy="1036643"/>
          </a:xfrm>
        </p:grpSpPr>
        <p:pic>
          <p:nvPicPr>
            <p:cNvPr id="285" name="Picture 2" descr="F:\SEMINAR JKR\images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8" t="4228" r="2569" b="7627"/>
            <a:stretch/>
          </p:blipFill>
          <p:spPr bwMode="auto">
            <a:xfrm>
              <a:off x="2454922" y="3132647"/>
              <a:ext cx="1430255" cy="1036643"/>
            </a:xfrm>
            <a:prstGeom prst="ellipse">
              <a:avLst/>
            </a:prstGeom>
            <a:ln w="31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" name="TextBox 285"/>
            <p:cNvSpPr txBox="1"/>
            <p:nvPr/>
          </p:nvSpPr>
          <p:spPr>
            <a:xfrm>
              <a:off x="2654730" y="3407523"/>
              <a:ext cx="1070058" cy="276999"/>
            </a:xfrm>
            <a:prstGeom prst="rect">
              <a:avLst/>
            </a:prstGeom>
            <a:solidFill>
              <a:srgbClr val="33CC33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33CC33">
                    <a:alpha val="1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  <a:cs typeface="Aharoni" pitchFamily="2" charset="-79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2574046" y="3368298"/>
              <a:ext cx="1231427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dobe Myungjo Std M" pitchFamily="18" charset="-128"/>
                  <a:cs typeface="Aharoni" pitchFamily="2" charset="-79"/>
                </a:rPr>
                <a:t>10, 000 orang </a:t>
              </a:r>
            </a:p>
            <a:p>
              <a:endParaRPr lang="en-US" dirty="0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1907704" y="4263479"/>
            <a:ext cx="7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5, 000</a:t>
            </a:r>
          </a:p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Orang  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84813" y="4923459"/>
            <a:ext cx="7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5, 000</a:t>
            </a:r>
          </a:p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Orang  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2024677" y="4885526"/>
            <a:ext cx="7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5, 000</a:t>
            </a:r>
          </a:p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Orang  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3089839" y="4495097"/>
            <a:ext cx="10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10, </a:t>
            </a:r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000</a:t>
            </a:r>
          </a:p>
          <a:p>
            <a:pPr algn="ctr"/>
            <a:r>
              <a:rPr lang="en-US" sz="1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Orang  </a:t>
            </a:r>
          </a:p>
        </p:txBody>
      </p:sp>
      <p:grpSp>
        <p:nvGrpSpPr>
          <p:cNvPr id="1067" name="Group 1066"/>
          <p:cNvGrpSpPr/>
          <p:nvPr/>
        </p:nvGrpSpPr>
        <p:grpSpPr>
          <a:xfrm>
            <a:off x="3625113" y="2429186"/>
            <a:ext cx="1273821" cy="731860"/>
            <a:chOff x="5728687" y="3354091"/>
            <a:chExt cx="1942802" cy="736143"/>
          </a:xfrm>
        </p:grpSpPr>
        <p:grpSp>
          <p:nvGrpSpPr>
            <p:cNvPr id="199" name="Group 198"/>
            <p:cNvGrpSpPr/>
            <p:nvPr/>
          </p:nvGrpSpPr>
          <p:grpSpPr>
            <a:xfrm>
              <a:off x="5728687" y="3493968"/>
              <a:ext cx="1081142" cy="596266"/>
              <a:chOff x="5288436" y="3970420"/>
              <a:chExt cx="460831" cy="341474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5397309" y="3970420"/>
                <a:ext cx="351958" cy="205878"/>
                <a:chOff x="5397309" y="3970420"/>
                <a:chExt cx="351958" cy="205878"/>
              </a:xfrm>
            </p:grpSpPr>
            <p:pic>
              <p:nvPicPr>
                <p:cNvPr id="206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52804" y="3970420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7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42728" y="4002825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8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17416" y="4024541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9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397309" y="4040967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1" name="Group 200"/>
              <p:cNvGrpSpPr/>
              <p:nvPr/>
            </p:nvGrpSpPr>
            <p:grpSpPr>
              <a:xfrm>
                <a:off x="5288436" y="4083450"/>
                <a:ext cx="379634" cy="228444"/>
                <a:chOff x="5037204" y="4519434"/>
                <a:chExt cx="379634" cy="228444"/>
              </a:xfrm>
            </p:grpSpPr>
            <p:pic>
              <p:nvPicPr>
                <p:cNvPr id="202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20374" y="4519434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3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00845" y="455326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4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80271" y="457965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37204" y="4606662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56" name="Group 255"/>
            <p:cNvGrpSpPr/>
            <p:nvPr/>
          </p:nvGrpSpPr>
          <p:grpSpPr>
            <a:xfrm>
              <a:off x="6424212" y="3354091"/>
              <a:ext cx="841711" cy="551506"/>
              <a:chOff x="5288436" y="3970420"/>
              <a:chExt cx="460831" cy="341474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5397309" y="3970420"/>
                <a:ext cx="351958" cy="205878"/>
                <a:chOff x="5397309" y="3970420"/>
                <a:chExt cx="351958" cy="205878"/>
              </a:xfrm>
            </p:grpSpPr>
            <p:pic>
              <p:nvPicPr>
                <p:cNvPr id="263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52804" y="3970420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4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42728" y="4002825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5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17416" y="4024541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397309" y="4040967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8" name="Group 257"/>
              <p:cNvGrpSpPr/>
              <p:nvPr/>
            </p:nvGrpSpPr>
            <p:grpSpPr>
              <a:xfrm>
                <a:off x="5288436" y="4083450"/>
                <a:ext cx="379634" cy="228444"/>
                <a:chOff x="5037204" y="4519434"/>
                <a:chExt cx="379634" cy="228444"/>
              </a:xfrm>
            </p:grpSpPr>
            <p:pic>
              <p:nvPicPr>
                <p:cNvPr id="259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20374" y="4519434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0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00845" y="455326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1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80271" y="457965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2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37204" y="4606662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92" name="Group 291"/>
            <p:cNvGrpSpPr/>
            <p:nvPr/>
          </p:nvGrpSpPr>
          <p:grpSpPr>
            <a:xfrm>
              <a:off x="6829778" y="3516588"/>
              <a:ext cx="841711" cy="551506"/>
              <a:chOff x="5288436" y="3970420"/>
              <a:chExt cx="460831" cy="341474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5397309" y="3970420"/>
                <a:ext cx="351958" cy="205878"/>
                <a:chOff x="5397309" y="3970420"/>
                <a:chExt cx="351958" cy="205878"/>
              </a:xfrm>
            </p:grpSpPr>
            <p:pic>
              <p:nvPicPr>
                <p:cNvPr id="299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52804" y="3970420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42728" y="4002825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417416" y="4024541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4" descr="F:\SEMINAR JKR\download (1)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5" t="3196" r="2915" b="4703"/>
                <a:stretch/>
              </p:blipFill>
              <p:spPr bwMode="auto">
                <a:xfrm>
                  <a:off x="5397309" y="4040967"/>
                  <a:ext cx="296463" cy="1353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4" name="Group 293"/>
              <p:cNvGrpSpPr/>
              <p:nvPr/>
            </p:nvGrpSpPr>
            <p:grpSpPr>
              <a:xfrm>
                <a:off x="5288436" y="4083450"/>
                <a:ext cx="379634" cy="228444"/>
                <a:chOff x="5037204" y="4519434"/>
                <a:chExt cx="379634" cy="228444"/>
              </a:xfrm>
            </p:grpSpPr>
            <p:pic>
              <p:nvPicPr>
                <p:cNvPr id="295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20374" y="4519434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100845" y="455326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80271" y="4579658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6" descr="F:\SEMINAR JKR\scan0011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0" t="3363" r="2129" b="3471"/>
                <a:stretch/>
              </p:blipFill>
              <p:spPr bwMode="auto">
                <a:xfrm>
                  <a:off x="5037204" y="4606662"/>
                  <a:ext cx="296464" cy="1412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03" name="TextBox 302"/>
          <p:cNvSpPr txBox="1"/>
          <p:nvPr/>
        </p:nvSpPr>
        <p:spPr>
          <a:xfrm>
            <a:off x="3202837" y="3645024"/>
            <a:ext cx="9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Bangunan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Baru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Adobe Myungjo Std M" pitchFamily="18" charset="-128"/>
              <a:cs typeface="Aharoni" pitchFamily="2" charset="-79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5222586" y="3065587"/>
            <a:ext cx="3710247" cy="61555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Peningkatan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penggunaan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kepada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&gt; 75%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selepas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analisis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ruang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diperolehi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Adobe Myungjo Std M" pitchFamily="18" charset="-128"/>
                <a:cs typeface="Aharoni" pitchFamily="2" charset="-79"/>
              </a:rPr>
              <a:t> 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Adobe Myungjo Std M" pitchFamily="18" charset="-128"/>
              <a:cs typeface="Aharoni" pitchFamily="2" charset="-79"/>
            </a:endParaRPr>
          </a:p>
        </p:txBody>
      </p:sp>
      <p:grpSp>
        <p:nvGrpSpPr>
          <p:cNvPr id="396" name="Group 395"/>
          <p:cNvGrpSpPr/>
          <p:nvPr/>
        </p:nvGrpSpPr>
        <p:grpSpPr>
          <a:xfrm>
            <a:off x="4716016" y="3717032"/>
            <a:ext cx="5205675" cy="2098550"/>
            <a:chOff x="-26161" y="3106382"/>
            <a:chExt cx="4801051" cy="1674797"/>
          </a:xfrm>
        </p:grpSpPr>
        <p:sp>
          <p:nvSpPr>
            <p:cNvPr id="398" name="TextBox 397"/>
            <p:cNvSpPr txBox="1"/>
            <p:nvPr/>
          </p:nvSpPr>
          <p:spPr>
            <a:xfrm>
              <a:off x="-19921" y="3293530"/>
              <a:ext cx="676047" cy="2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80%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-26161" y="3106382"/>
              <a:ext cx="4801051" cy="1674797"/>
              <a:chOff x="-26161" y="3000075"/>
              <a:chExt cx="4801051" cy="1674797"/>
            </a:xfrm>
          </p:grpSpPr>
          <p:grpSp>
            <p:nvGrpSpPr>
              <p:cNvPr id="402" name="Group 401"/>
              <p:cNvGrpSpPr/>
              <p:nvPr/>
            </p:nvGrpSpPr>
            <p:grpSpPr>
              <a:xfrm>
                <a:off x="-26161" y="3000075"/>
                <a:ext cx="4801051" cy="1674797"/>
                <a:chOff x="0" y="1932161"/>
                <a:chExt cx="4801051" cy="1674797"/>
              </a:xfrm>
            </p:grpSpPr>
            <p:grpSp>
              <p:nvGrpSpPr>
                <p:cNvPr id="404" name="Group 403"/>
                <p:cNvGrpSpPr/>
                <p:nvPr/>
              </p:nvGrpSpPr>
              <p:grpSpPr>
                <a:xfrm>
                  <a:off x="0" y="1932161"/>
                  <a:ext cx="4801051" cy="1674797"/>
                  <a:chOff x="0" y="1932161"/>
                  <a:chExt cx="4801051" cy="1674797"/>
                </a:xfrm>
              </p:grpSpPr>
              <p:cxnSp>
                <p:nvCxnSpPr>
                  <p:cNvPr id="407" name="Straight Connector 406"/>
                  <p:cNvCxnSpPr/>
                  <p:nvPr/>
                </p:nvCxnSpPr>
                <p:spPr>
                  <a:xfrm>
                    <a:off x="0" y="2398658"/>
                    <a:ext cx="2807130" cy="0"/>
                  </a:xfrm>
                  <a:prstGeom prst="line">
                    <a:avLst/>
                  </a:prstGeom>
                  <a:ln w="1905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18468" y="1932161"/>
                    <a:ext cx="4782583" cy="1674797"/>
                    <a:chOff x="5441" y="1659916"/>
                    <a:chExt cx="4782583" cy="1674797"/>
                  </a:xfrm>
                </p:grpSpPr>
                <p:grpSp>
                  <p:nvGrpSpPr>
                    <p:cNvPr id="409" name="Group 408"/>
                    <p:cNvGrpSpPr/>
                    <p:nvPr/>
                  </p:nvGrpSpPr>
                  <p:grpSpPr>
                    <a:xfrm>
                      <a:off x="515232" y="1760855"/>
                      <a:ext cx="792088" cy="1546839"/>
                      <a:chOff x="755576" y="1848905"/>
                      <a:chExt cx="792088" cy="1546839"/>
                    </a:xfrm>
                    <a:noFill/>
                  </p:grpSpPr>
                  <p:sp>
                    <p:nvSpPr>
                      <p:cNvPr id="453" name="Rectangle 452"/>
                      <p:cNvSpPr/>
                      <p:nvPr/>
                    </p:nvSpPr>
                    <p:spPr>
                      <a:xfrm>
                        <a:off x="827584" y="1848905"/>
                        <a:ext cx="655530" cy="84455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" name="Rectangle 453"/>
                      <p:cNvSpPr/>
                      <p:nvPr/>
                    </p:nvSpPr>
                    <p:spPr>
                      <a:xfrm>
                        <a:off x="755576" y="1988840"/>
                        <a:ext cx="792088" cy="1406904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" name="Rectangle 454"/>
                      <p:cNvSpPr/>
                      <p:nvPr/>
                    </p:nvSpPr>
                    <p:spPr>
                      <a:xfrm>
                        <a:off x="827584" y="206084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" name="Rectangle 455"/>
                      <p:cNvSpPr/>
                      <p:nvPr/>
                    </p:nvSpPr>
                    <p:spPr>
                      <a:xfrm>
                        <a:off x="997888" y="206084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" name="Rectangle 456"/>
                      <p:cNvSpPr/>
                      <p:nvPr/>
                    </p:nvSpPr>
                    <p:spPr>
                      <a:xfrm>
                        <a:off x="1181492" y="2057512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" name="Rectangle 457"/>
                      <p:cNvSpPr/>
                      <p:nvPr/>
                    </p:nvSpPr>
                    <p:spPr>
                      <a:xfrm>
                        <a:off x="1357928" y="206084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" name="Rectangle 458"/>
                      <p:cNvSpPr/>
                      <p:nvPr/>
                    </p:nvSpPr>
                    <p:spPr>
                      <a:xfrm>
                        <a:off x="827584" y="228358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0" name="Rectangle 459"/>
                      <p:cNvSpPr/>
                      <p:nvPr/>
                    </p:nvSpPr>
                    <p:spPr>
                      <a:xfrm>
                        <a:off x="997888" y="228358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" name="Rectangle 460"/>
                      <p:cNvSpPr/>
                      <p:nvPr/>
                    </p:nvSpPr>
                    <p:spPr>
                      <a:xfrm>
                        <a:off x="1181492" y="2280252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2" name="Rectangle 461"/>
                      <p:cNvSpPr/>
                      <p:nvPr/>
                    </p:nvSpPr>
                    <p:spPr>
                      <a:xfrm>
                        <a:off x="1357928" y="228358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3" name="Rectangle 462"/>
                      <p:cNvSpPr/>
                      <p:nvPr/>
                    </p:nvSpPr>
                    <p:spPr>
                      <a:xfrm>
                        <a:off x="827584" y="2467794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4" name="Rectangle 463"/>
                      <p:cNvSpPr/>
                      <p:nvPr/>
                    </p:nvSpPr>
                    <p:spPr>
                      <a:xfrm>
                        <a:off x="997888" y="2467794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" name="Rectangle 464"/>
                      <p:cNvSpPr/>
                      <p:nvPr/>
                    </p:nvSpPr>
                    <p:spPr>
                      <a:xfrm>
                        <a:off x="1181492" y="2464458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6" name="Rectangle 465"/>
                      <p:cNvSpPr/>
                      <p:nvPr/>
                    </p:nvSpPr>
                    <p:spPr>
                      <a:xfrm>
                        <a:off x="1357928" y="2467794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" name="Rectangle 466"/>
                      <p:cNvSpPr/>
                      <p:nvPr/>
                    </p:nvSpPr>
                    <p:spPr>
                      <a:xfrm>
                        <a:off x="827584" y="2712256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" name="Rectangle 467"/>
                      <p:cNvSpPr/>
                      <p:nvPr/>
                    </p:nvSpPr>
                    <p:spPr>
                      <a:xfrm>
                        <a:off x="997888" y="2712256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9" name="Rectangle 468"/>
                      <p:cNvSpPr/>
                      <p:nvPr/>
                    </p:nvSpPr>
                    <p:spPr>
                      <a:xfrm>
                        <a:off x="1181492" y="2708920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" name="Rectangle 469"/>
                      <p:cNvSpPr/>
                      <p:nvPr/>
                    </p:nvSpPr>
                    <p:spPr>
                      <a:xfrm>
                        <a:off x="1357928" y="2712256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" name="Rectangle 470"/>
                      <p:cNvSpPr/>
                      <p:nvPr/>
                    </p:nvSpPr>
                    <p:spPr>
                      <a:xfrm>
                        <a:off x="827584" y="2896462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Rectangle 471"/>
                      <p:cNvSpPr/>
                      <p:nvPr/>
                    </p:nvSpPr>
                    <p:spPr>
                      <a:xfrm>
                        <a:off x="997888" y="2896462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" name="Rectangle 472"/>
                      <p:cNvSpPr/>
                      <p:nvPr/>
                    </p:nvSpPr>
                    <p:spPr>
                      <a:xfrm>
                        <a:off x="1181492" y="2893126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" name="Rectangle 473"/>
                      <p:cNvSpPr/>
                      <p:nvPr/>
                    </p:nvSpPr>
                    <p:spPr>
                      <a:xfrm>
                        <a:off x="1357928" y="2896462"/>
                        <a:ext cx="117728" cy="14735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5" name="Rectangle 474"/>
                      <p:cNvSpPr/>
                      <p:nvPr/>
                    </p:nvSpPr>
                    <p:spPr>
                      <a:xfrm>
                        <a:off x="1056752" y="3081713"/>
                        <a:ext cx="183604" cy="314031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0" name="Group 409"/>
                    <p:cNvGrpSpPr/>
                    <p:nvPr/>
                  </p:nvGrpSpPr>
                  <p:grpSpPr>
                    <a:xfrm>
                      <a:off x="2815906" y="1659916"/>
                      <a:ext cx="1143431" cy="1647778"/>
                      <a:chOff x="2843808" y="1754821"/>
                      <a:chExt cx="1143431" cy="1640923"/>
                    </a:xfrm>
                    <a:noFill/>
                  </p:grpSpPr>
                  <p:sp>
                    <p:nvSpPr>
                      <p:cNvPr id="440" name="Freeform 439"/>
                      <p:cNvSpPr/>
                      <p:nvPr/>
                    </p:nvSpPr>
                    <p:spPr>
                      <a:xfrm>
                        <a:off x="2843808" y="2057512"/>
                        <a:ext cx="1143431" cy="1338232"/>
                      </a:xfrm>
                      <a:custGeom>
                        <a:avLst/>
                        <a:gdLst>
                          <a:gd name="connsiteX0" fmla="*/ 181484 w 2380232"/>
                          <a:gd name="connsiteY0" fmla="*/ 0 h 2296470"/>
                          <a:gd name="connsiteX1" fmla="*/ 174504 w 2380232"/>
                          <a:gd name="connsiteY1" fmla="*/ 2149887 h 2296470"/>
                          <a:gd name="connsiteX2" fmla="*/ 0 w 2380232"/>
                          <a:gd name="connsiteY2" fmla="*/ 2156867 h 2296470"/>
                          <a:gd name="connsiteX3" fmla="*/ 0 w 2380232"/>
                          <a:gd name="connsiteY3" fmla="*/ 2296470 h 2296470"/>
                          <a:gd name="connsiteX4" fmla="*/ 2380232 w 2380232"/>
                          <a:gd name="connsiteY4" fmla="*/ 2282509 h 2296470"/>
                          <a:gd name="connsiteX5" fmla="*/ 2366272 w 2380232"/>
                          <a:gd name="connsiteY5" fmla="*/ 2163847 h 2296470"/>
                          <a:gd name="connsiteX6" fmla="*/ 2198748 w 2380232"/>
                          <a:gd name="connsiteY6" fmla="*/ 2156867 h 2296470"/>
                          <a:gd name="connsiteX7" fmla="*/ 2191768 w 2380232"/>
                          <a:gd name="connsiteY7" fmla="*/ 13960 h 2296470"/>
                          <a:gd name="connsiteX8" fmla="*/ 181484 w 2380232"/>
                          <a:gd name="connsiteY8" fmla="*/ 0 h 2296470"/>
                          <a:gd name="connsiteX0" fmla="*/ 181484 w 2380232"/>
                          <a:gd name="connsiteY0" fmla="*/ 0 h 2296470"/>
                          <a:gd name="connsiteX1" fmla="*/ 174504 w 2380232"/>
                          <a:gd name="connsiteY1" fmla="*/ 2149887 h 2296470"/>
                          <a:gd name="connsiteX2" fmla="*/ 0 w 2380232"/>
                          <a:gd name="connsiteY2" fmla="*/ 2156867 h 2296470"/>
                          <a:gd name="connsiteX3" fmla="*/ 0 w 2380232"/>
                          <a:gd name="connsiteY3" fmla="*/ 2296470 h 2296470"/>
                          <a:gd name="connsiteX4" fmla="*/ 2380232 w 2380232"/>
                          <a:gd name="connsiteY4" fmla="*/ 2282509 h 2296470"/>
                          <a:gd name="connsiteX5" fmla="*/ 2380232 w 2380232"/>
                          <a:gd name="connsiteY5" fmla="*/ 2170680 h 2296470"/>
                          <a:gd name="connsiteX6" fmla="*/ 2198748 w 2380232"/>
                          <a:gd name="connsiteY6" fmla="*/ 2156867 h 2296470"/>
                          <a:gd name="connsiteX7" fmla="*/ 2191768 w 2380232"/>
                          <a:gd name="connsiteY7" fmla="*/ 13960 h 2296470"/>
                          <a:gd name="connsiteX8" fmla="*/ 181484 w 2380232"/>
                          <a:gd name="connsiteY8" fmla="*/ 0 h 2296470"/>
                          <a:gd name="connsiteX0" fmla="*/ 181484 w 2380232"/>
                          <a:gd name="connsiteY0" fmla="*/ 0 h 2296470"/>
                          <a:gd name="connsiteX1" fmla="*/ 174504 w 2380232"/>
                          <a:gd name="connsiteY1" fmla="*/ 2149887 h 2296470"/>
                          <a:gd name="connsiteX2" fmla="*/ 0 w 2380232"/>
                          <a:gd name="connsiteY2" fmla="*/ 2156867 h 2296470"/>
                          <a:gd name="connsiteX3" fmla="*/ 0 w 2380232"/>
                          <a:gd name="connsiteY3" fmla="*/ 2296470 h 2296470"/>
                          <a:gd name="connsiteX4" fmla="*/ 2380232 w 2380232"/>
                          <a:gd name="connsiteY4" fmla="*/ 2282509 h 2296470"/>
                          <a:gd name="connsiteX5" fmla="*/ 2380232 w 2380232"/>
                          <a:gd name="connsiteY5" fmla="*/ 2170680 h 2296470"/>
                          <a:gd name="connsiteX6" fmla="*/ 2198748 w 2380232"/>
                          <a:gd name="connsiteY6" fmla="*/ 2156867 h 2296470"/>
                          <a:gd name="connsiteX7" fmla="*/ 2191768 w 2380232"/>
                          <a:gd name="connsiteY7" fmla="*/ 13960 h 2296470"/>
                          <a:gd name="connsiteX8" fmla="*/ 181484 w 2380232"/>
                          <a:gd name="connsiteY8" fmla="*/ 0 h 2296470"/>
                          <a:gd name="connsiteX0" fmla="*/ 181484 w 2380232"/>
                          <a:gd name="connsiteY0" fmla="*/ 0 h 2296470"/>
                          <a:gd name="connsiteX1" fmla="*/ 174504 w 2380232"/>
                          <a:gd name="connsiteY1" fmla="*/ 2149887 h 2296470"/>
                          <a:gd name="connsiteX2" fmla="*/ 0 w 2380232"/>
                          <a:gd name="connsiteY2" fmla="*/ 2156867 h 2296470"/>
                          <a:gd name="connsiteX3" fmla="*/ 0 w 2380232"/>
                          <a:gd name="connsiteY3" fmla="*/ 2296470 h 2296470"/>
                          <a:gd name="connsiteX4" fmla="*/ 2380232 w 2380232"/>
                          <a:gd name="connsiteY4" fmla="*/ 2282509 h 2296470"/>
                          <a:gd name="connsiteX5" fmla="*/ 2380232 w 2380232"/>
                          <a:gd name="connsiteY5" fmla="*/ 2170680 h 2296470"/>
                          <a:gd name="connsiteX6" fmla="*/ 2198748 w 2380232"/>
                          <a:gd name="connsiteY6" fmla="*/ 2156867 h 2296470"/>
                          <a:gd name="connsiteX7" fmla="*/ 2191768 w 2380232"/>
                          <a:gd name="connsiteY7" fmla="*/ 13960 h 2296470"/>
                          <a:gd name="connsiteX8" fmla="*/ 181484 w 2380232"/>
                          <a:gd name="connsiteY8" fmla="*/ 0 h 2296470"/>
                          <a:gd name="connsiteX0" fmla="*/ 181484 w 2403935"/>
                          <a:gd name="connsiteY0" fmla="*/ 0 h 2296470"/>
                          <a:gd name="connsiteX1" fmla="*/ 174504 w 2403935"/>
                          <a:gd name="connsiteY1" fmla="*/ 2149887 h 2296470"/>
                          <a:gd name="connsiteX2" fmla="*/ 0 w 2403935"/>
                          <a:gd name="connsiteY2" fmla="*/ 2156867 h 2296470"/>
                          <a:gd name="connsiteX3" fmla="*/ 0 w 2403935"/>
                          <a:gd name="connsiteY3" fmla="*/ 2296470 h 2296470"/>
                          <a:gd name="connsiteX4" fmla="*/ 2380232 w 2403935"/>
                          <a:gd name="connsiteY4" fmla="*/ 2282509 h 2296470"/>
                          <a:gd name="connsiteX5" fmla="*/ 2380232 w 2403935"/>
                          <a:gd name="connsiteY5" fmla="*/ 2170680 h 2296470"/>
                          <a:gd name="connsiteX6" fmla="*/ 2198748 w 2403935"/>
                          <a:gd name="connsiteY6" fmla="*/ 2156867 h 2296470"/>
                          <a:gd name="connsiteX7" fmla="*/ 2191768 w 2403935"/>
                          <a:gd name="connsiteY7" fmla="*/ 13960 h 2296470"/>
                          <a:gd name="connsiteX8" fmla="*/ 181484 w 2403935"/>
                          <a:gd name="connsiteY8" fmla="*/ 0 h 2296470"/>
                          <a:gd name="connsiteX0" fmla="*/ 181484 w 2389686"/>
                          <a:gd name="connsiteY0" fmla="*/ 0 h 2296470"/>
                          <a:gd name="connsiteX1" fmla="*/ 174504 w 2389686"/>
                          <a:gd name="connsiteY1" fmla="*/ 2149887 h 2296470"/>
                          <a:gd name="connsiteX2" fmla="*/ 0 w 2389686"/>
                          <a:gd name="connsiteY2" fmla="*/ 2156867 h 2296470"/>
                          <a:gd name="connsiteX3" fmla="*/ 0 w 2389686"/>
                          <a:gd name="connsiteY3" fmla="*/ 2296470 h 2296470"/>
                          <a:gd name="connsiteX4" fmla="*/ 2380232 w 2389686"/>
                          <a:gd name="connsiteY4" fmla="*/ 2282509 h 2296470"/>
                          <a:gd name="connsiteX5" fmla="*/ 2380232 w 2389686"/>
                          <a:gd name="connsiteY5" fmla="*/ 2170680 h 2296470"/>
                          <a:gd name="connsiteX6" fmla="*/ 2198748 w 2389686"/>
                          <a:gd name="connsiteY6" fmla="*/ 2156867 h 2296470"/>
                          <a:gd name="connsiteX7" fmla="*/ 2191768 w 2389686"/>
                          <a:gd name="connsiteY7" fmla="*/ 13960 h 2296470"/>
                          <a:gd name="connsiteX8" fmla="*/ 181484 w 2389686"/>
                          <a:gd name="connsiteY8" fmla="*/ 0 h 229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89686" h="2296470">
                            <a:moveTo>
                              <a:pt x="181484" y="0"/>
                            </a:moveTo>
                            <a:cubicBezTo>
                              <a:pt x="179157" y="716629"/>
                              <a:pt x="176831" y="1433258"/>
                              <a:pt x="174504" y="2149887"/>
                            </a:cubicBezTo>
                            <a:lnTo>
                              <a:pt x="0" y="2156867"/>
                            </a:lnTo>
                            <a:lnTo>
                              <a:pt x="0" y="2296470"/>
                            </a:lnTo>
                            <a:lnTo>
                              <a:pt x="2380232" y="2282509"/>
                            </a:lnTo>
                            <a:lnTo>
                              <a:pt x="2380232" y="2170680"/>
                            </a:lnTo>
                            <a:cubicBezTo>
                              <a:pt x="2389686" y="2148771"/>
                              <a:pt x="2259243" y="2161471"/>
                              <a:pt x="2198748" y="2156867"/>
                            </a:cubicBezTo>
                            <a:cubicBezTo>
                              <a:pt x="2196421" y="1442565"/>
                              <a:pt x="2194095" y="728262"/>
                              <a:pt x="2191768" y="13960"/>
                            </a:cubicBezTo>
                            <a:lnTo>
                              <a:pt x="181484" y="0"/>
                            </a:lnTo>
                            <a:close/>
                          </a:path>
                        </a:pathLst>
                      </a:custGeom>
                      <a:grpFill/>
                      <a:ln w="2540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" name="Freeform 440"/>
                      <p:cNvSpPr/>
                      <p:nvPr/>
                    </p:nvSpPr>
                    <p:spPr>
                      <a:xfrm>
                        <a:off x="2870528" y="1754821"/>
                        <a:ext cx="1088809" cy="255854"/>
                      </a:xfrm>
                      <a:custGeom>
                        <a:avLst/>
                        <a:gdLst>
                          <a:gd name="connsiteX0" fmla="*/ 0 w 2275530"/>
                          <a:gd name="connsiteY0" fmla="*/ 453710 h 453710"/>
                          <a:gd name="connsiteX1" fmla="*/ 2275530 w 2275530"/>
                          <a:gd name="connsiteY1" fmla="*/ 453710 h 453710"/>
                          <a:gd name="connsiteX2" fmla="*/ 1807860 w 2275530"/>
                          <a:gd name="connsiteY2" fmla="*/ 6980 h 453710"/>
                          <a:gd name="connsiteX3" fmla="*/ 495591 w 2275530"/>
                          <a:gd name="connsiteY3" fmla="*/ 0 h 453710"/>
                          <a:gd name="connsiteX4" fmla="*/ 0 w 2275530"/>
                          <a:gd name="connsiteY4" fmla="*/ 453710 h 4537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75530" h="453710">
                            <a:moveTo>
                              <a:pt x="0" y="453710"/>
                            </a:moveTo>
                            <a:lnTo>
                              <a:pt x="2275530" y="453710"/>
                            </a:lnTo>
                            <a:lnTo>
                              <a:pt x="1807860" y="6980"/>
                            </a:lnTo>
                            <a:lnTo>
                              <a:pt x="495591" y="0"/>
                            </a:lnTo>
                            <a:lnTo>
                              <a:pt x="0" y="453710"/>
                            </a:lnTo>
                            <a:close/>
                          </a:path>
                        </a:pathLst>
                      </a:custGeom>
                      <a:grpFill/>
                      <a:ln w="2540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2" name="Rectangle 441"/>
                      <p:cNvSpPr/>
                      <p:nvPr/>
                    </p:nvSpPr>
                    <p:spPr>
                      <a:xfrm>
                        <a:off x="3015371" y="2140389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" name="Rectangle 442"/>
                      <p:cNvSpPr/>
                      <p:nvPr/>
                    </p:nvSpPr>
                    <p:spPr>
                      <a:xfrm>
                        <a:off x="3234134" y="2140389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" name="Rectangle 443"/>
                      <p:cNvSpPr/>
                      <p:nvPr/>
                    </p:nvSpPr>
                    <p:spPr>
                      <a:xfrm>
                        <a:off x="3452898" y="2140389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5" name="Rectangle 444"/>
                      <p:cNvSpPr/>
                      <p:nvPr/>
                    </p:nvSpPr>
                    <p:spPr>
                      <a:xfrm>
                        <a:off x="3671662" y="2140389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" name="Rectangle 445"/>
                      <p:cNvSpPr/>
                      <p:nvPr/>
                    </p:nvSpPr>
                    <p:spPr>
                      <a:xfrm>
                        <a:off x="3018274" y="2520441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7" name="Rectangle 446"/>
                      <p:cNvSpPr/>
                      <p:nvPr/>
                    </p:nvSpPr>
                    <p:spPr>
                      <a:xfrm>
                        <a:off x="3237037" y="2520441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8" name="Rectangle 447"/>
                      <p:cNvSpPr/>
                      <p:nvPr/>
                    </p:nvSpPr>
                    <p:spPr>
                      <a:xfrm>
                        <a:off x="3455801" y="2520441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Rectangle 448"/>
                      <p:cNvSpPr/>
                      <p:nvPr/>
                    </p:nvSpPr>
                    <p:spPr>
                      <a:xfrm>
                        <a:off x="3674565" y="2520441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" name="Rectangle 449"/>
                      <p:cNvSpPr/>
                      <p:nvPr/>
                    </p:nvSpPr>
                    <p:spPr>
                      <a:xfrm>
                        <a:off x="3018274" y="2906497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Rectangle 450"/>
                      <p:cNvSpPr/>
                      <p:nvPr/>
                    </p:nvSpPr>
                    <p:spPr>
                      <a:xfrm>
                        <a:off x="3232629" y="2996952"/>
                        <a:ext cx="364606" cy="398792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" name="Rectangle 451"/>
                      <p:cNvSpPr/>
                      <p:nvPr/>
                    </p:nvSpPr>
                    <p:spPr>
                      <a:xfrm>
                        <a:off x="3674564" y="2912183"/>
                        <a:ext cx="145843" cy="300793"/>
                      </a:xfrm>
                      <a:prstGeom prst="rect">
                        <a:avLst/>
                      </a:prstGeom>
                      <a:grpFill/>
                      <a:ln w="19050" cmpd="sng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1" name="Group 410"/>
                    <p:cNvGrpSpPr/>
                    <p:nvPr/>
                  </p:nvGrpSpPr>
                  <p:grpSpPr>
                    <a:xfrm>
                      <a:off x="1696986" y="1713738"/>
                      <a:ext cx="917374" cy="1593956"/>
                      <a:chOff x="1779795" y="1801788"/>
                      <a:chExt cx="917374" cy="1593956"/>
                    </a:xfrm>
                    <a:noFill/>
                  </p:grpSpPr>
                  <p:sp>
                    <p:nvSpPr>
                      <p:cNvPr id="424" name="6-Point Star 44"/>
                      <p:cNvSpPr/>
                      <p:nvPr/>
                    </p:nvSpPr>
                    <p:spPr>
                      <a:xfrm>
                        <a:off x="1779795" y="1884331"/>
                        <a:ext cx="917374" cy="131832"/>
                      </a:xfrm>
                      <a:custGeom>
                        <a:avLst/>
                        <a:gdLst>
                          <a:gd name="connsiteX0" fmla="*/ 0 w 914400"/>
                          <a:gd name="connsiteY0" fmla="*/ 228600 h 914400"/>
                          <a:gd name="connsiteX1" fmla="*/ 304798 w 914400"/>
                          <a:gd name="connsiteY1" fmla="*/ 228596 h 914400"/>
                          <a:gd name="connsiteX2" fmla="*/ 457200 w 914400"/>
                          <a:gd name="connsiteY2" fmla="*/ 0 h 914400"/>
                          <a:gd name="connsiteX3" fmla="*/ 609602 w 914400"/>
                          <a:gd name="connsiteY3" fmla="*/ 228596 h 914400"/>
                          <a:gd name="connsiteX4" fmla="*/ 914400 w 914400"/>
                          <a:gd name="connsiteY4" fmla="*/ 228600 h 914400"/>
                          <a:gd name="connsiteX5" fmla="*/ 762005 w 914400"/>
                          <a:gd name="connsiteY5" fmla="*/ 457200 h 914400"/>
                          <a:gd name="connsiteX6" fmla="*/ 914400 w 914400"/>
                          <a:gd name="connsiteY6" fmla="*/ 685800 h 914400"/>
                          <a:gd name="connsiteX7" fmla="*/ 609602 w 914400"/>
                          <a:gd name="connsiteY7" fmla="*/ 685804 h 914400"/>
                          <a:gd name="connsiteX8" fmla="*/ 457200 w 914400"/>
                          <a:gd name="connsiteY8" fmla="*/ 914400 h 914400"/>
                          <a:gd name="connsiteX9" fmla="*/ 304798 w 914400"/>
                          <a:gd name="connsiteY9" fmla="*/ 685804 h 914400"/>
                          <a:gd name="connsiteX10" fmla="*/ 0 w 914400"/>
                          <a:gd name="connsiteY10" fmla="*/ 685800 h 914400"/>
                          <a:gd name="connsiteX11" fmla="*/ 152395 w 914400"/>
                          <a:gd name="connsiteY11" fmla="*/ 457200 h 914400"/>
                          <a:gd name="connsiteX12" fmla="*/ 0 w 914400"/>
                          <a:gd name="connsiteY12" fmla="*/ 228600 h 914400"/>
                          <a:gd name="connsiteX0" fmla="*/ 0 w 914400"/>
                          <a:gd name="connsiteY0" fmla="*/ 258935 h 944735"/>
                          <a:gd name="connsiteX1" fmla="*/ 304798 w 914400"/>
                          <a:gd name="connsiteY1" fmla="*/ 258931 h 944735"/>
                          <a:gd name="connsiteX2" fmla="*/ 704218 w 914400"/>
                          <a:gd name="connsiteY2" fmla="*/ 0 h 944735"/>
                          <a:gd name="connsiteX3" fmla="*/ 609602 w 914400"/>
                          <a:gd name="connsiteY3" fmla="*/ 258931 h 944735"/>
                          <a:gd name="connsiteX4" fmla="*/ 914400 w 914400"/>
                          <a:gd name="connsiteY4" fmla="*/ 258935 h 944735"/>
                          <a:gd name="connsiteX5" fmla="*/ 762005 w 914400"/>
                          <a:gd name="connsiteY5" fmla="*/ 487535 h 944735"/>
                          <a:gd name="connsiteX6" fmla="*/ 914400 w 914400"/>
                          <a:gd name="connsiteY6" fmla="*/ 716135 h 944735"/>
                          <a:gd name="connsiteX7" fmla="*/ 609602 w 914400"/>
                          <a:gd name="connsiteY7" fmla="*/ 716139 h 944735"/>
                          <a:gd name="connsiteX8" fmla="*/ 457200 w 914400"/>
                          <a:gd name="connsiteY8" fmla="*/ 944735 h 944735"/>
                          <a:gd name="connsiteX9" fmla="*/ 304798 w 914400"/>
                          <a:gd name="connsiteY9" fmla="*/ 716139 h 944735"/>
                          <a:gd name="connsiteX10" fmla="*/ 0 w 914400"/>
                          <a:gd name="connsiteY10" fmla="*/ 716135 h 944735"/>
                          <a:gd name="connsiteX11" fmla="*/ 152395 w 914400"/>
                          <a:gd name="connsiteY11" fmla="*/ 487535 h 944735"/>
                          <a:gd name="connsiteX12" fmla="*/ 0 w 914400"/>
                          <a:gd name="connsiteY12" fmla="*/ 258935 h 944735"/>
                          <a:gd name="connsiteX0" fmla="*/ 0 w 914400"/>
                          <a:gd name="connsiteY0" fmla="*/ 264357 h 950157"/>
                          <a:gd name="connsiteX1" fmla="*/ 304798 w 914400"/>
                          <a:gd name="connsiteY1" fmla="*/ 264353 h 950157"/>
                          <a:gd name="connsiteX2" fmla="*/ 704218 w 914400"/>
                          <a:gd name="connsiteY2" fmla="*/ 5422 h 950157"/>
                          <a:gd name="connsiteX3" fmla="*/ 891289 w 914400"/>
                          <a:gd name="connsiteY3" fmla="*/ 0 h 950157"/>
                          <a:gd name="connsiteX4" fmla="*/ 914400 w 914400"/>
                          <a:gd name="connsiteY4" fmla="*/ 264357 h 950157"/>
                          <a:gd name="connsiteX5" fmla="*/ 762005 w 914400"/>
                          <a:gd name="connsiteY5" fmla="*/ 492957 h 950157"/>
                          <a:gd name="connsiteX6" fmla="*/ 914400 w 914400"/>
                          <a:gd name="connsiteY6" fmla="*/ 721557 h 950157"/>
                          <a:gd name="connsiteX7" fmla="*/ 609602 w 914400"/>
                          <a:gd name="connsiteY7" fmla="*/ 721561 h 950157"/>
                          <a:gd name="connsiteX8" fmla="*/ 457200 w 914400"/>
                          <a:gd name="connsiteY8" fmla="*/ 950157 h 950157"/>
                          <a:gd name="connsiteX9" fmla="*/ 304798 w 914400"/>
                          <a:gd name="connsiteY9" fmla="*/ 721561 h 950157"/>
                          <a:gd name="connsiteX10" fmla="*/ 0 w 914400"/>
                          <a:gd name="connsiteY10" fmla="*/ 721557 h 950157"/>
                          <a:gd name="connsiteX11" fmla="*/ 152395 w 914400"/>
                          <a:gd name="connsiteY11" fmla="*/ 492957 h 950157"/>
                          <a:gd name="connsiteX12" fmla="*/ 0 w 914400"/>
                          <a:gd name="connsiteY12" fmla="*/ 264357 h 950157"/>
                          <a:gd name="connsiteX0" fmla="*/ 0 w 988072"/>
                          <a:gd name="connsiteY0" fmla="*/ 264357 h 950157"/>
                          <a:gd name="connsiteX1" fmla="*/ 304798 w 988072"/>
                          <a:gd name="connsiteY1" fmla="*/ 264353 h 950157"/>
                          <a:gd name="connsiteX2" fmla="*/ 704218 w 988072"/>
                          <a:gd name="connsiteY2" fmla="*/ 5422 h 950157"/>
                          <a:gd name="connsiteX3" fmla="*/ 891289 w 988072"/>
                          <a:gd name="connsiteY3" fmla="*/ 0 h 950157"/>
                          <a:gd name="connsiteX4" fmla="*/ 988072 w 988072"/>
                          <a:gd name="connsiteY4" fmla="*/ 108346 h 950157"/>
                          <a:gd name="connsiteX5" fmla="*/ 762005 w 988072"/>
                          <a:gd name="connsiteY5" fmla="*/ 492957 h 950157"/>
                          <a:gd name="connsiteX6" fmla="*/ 914400 w 988072"/>
                          <a:gd name="connsiteY6" fmla="*/ 721557 h 950157"/>
                          <a:gd name="connsiteX7" fmla="*/ 609602 w 988072"/>
                          <a:gd name="connsiteY7" fmla="*/ 721561 h 950157"/>
                          <a:gd name="connsiteX8" fmla="*/ 457200 w 988072"/>
                          <a:gd name="connsiteY8" fmla="*/ 950157 h 950157"/>
                          <a:gd name="connsiteX9" fmla="*/ 304798 w 988072"/>
                          <a:gd name="connsiteY9" fmla="*/ 721561 h 950157"/>
                          <a:gd name="connsiteX10" fmla="*/ 0 w 988072"/>
                          <a:gd name="connsiteY10" fmla="*/ 721557 h 950157"/>
                          <a:gd name="connsiteX11" fmla="*/ 152395 w 988072"/>
                          <a:gd name="connsiteY11" fmla="*/ 492957 h 950157"/>
                          <a:gd name="connsiteX12" fmla="*/ 0 w 988072"/>
                          <a:gd name="connsiteY12" fmla="*/ 264357 h 950157"/>
                          <a:gd name="connsiteX0" fmla="*/ 0 w 988072"/>
                          <a:gd name="connsiteY0" fmla="*/ 264357 h 950157"/>
                          <a:gd name="connsiteX1" fmla="*/ 759831 w 988072"/>
                          <a:gd name="connsiteY1" fmla="*/ 333691 h 950157"/>
                          <a:gd name="connsiteX2" fmla="*/ 704218 w 988072"/>
                          <a:gd name="connsiteY2" fmla="*/ 5422 h 950157"/>
                          <a:gd name="connsiteX3" fmla="*/ 891289 w 988072"/>
                          <a:gd name="connsiteY3" fmla="*/ 0 h 950157"/>
                          <a:gd name="connsiteX4" fmla="*/ 988072 w 988072"/>
                          <a:gd name="connsiteY4" fmla="*/ 108346 h 950157"/>
                          <a:gd name="connsiteX5" fmla="*/ 762005 w 988072"/>
                          <a:gd name="connsiteY5" fmla="*/ 492957 h 950157"/>
                          <a:gd name="connsiteX6" fmla="*/ 914400 w 988072"/>
                          <a:gd name="connsiteY6" fmla="*/ 721557 h 950157"/>
                          <a:gd name="connsiteX7" fmla="*/ 609602 w 988072"/>
                          <a:gd name="connsiteY7" fmla="*/ 721561 h 950157"/>
                          <a:gd name="connsiteX8" fmla="*/ 457200 w 988072"/>
                          <a:gd name="connsiteY8" fmla="*/ 950157 h 950157"/>
                          <a:gd name="connsiteX9" fmla="*/ 304798 w 988072"/>
                          <a:gd name="connsiteY9" fmla="*/ 721561 h 950157"/>
                          <a:gd name="connsiteX10" fmla="*/ 0 w 988072"/>
                          <a:gd name="connsiteY10" fmla="*/ 721557 h 950157"/>
                          <a:gd name="connsiteX11" fmla="*/ 152395 w 988072"/>
                          <a:gd name="connsiteY11" fmla="*/ 492957 h 950157"/>
                          <a:gd name="connsiteX12" fmla="*/ 0 w 988072"/>
                          <a:gd name="connsiteY12" fmla="*/ 264357 h 950157"/>
                          <a:gd name="connsiteX0" fmla="*/ 0 w 988072"/>
                          <a:gd name="connsiteY0" fmla="*/ 264357 h 950157"/>
                          <a:gd name="connsiteX1" fmla="*/ 820503 w 988072"/>
                          <a:gd name="connsiteY1" fmla="*/ 91007 h 950157"/>
                          <a:gd name="connsiteX2" fmla="*/ 704218 w 988072"/>
                          <a:gd name="connsiteY2" fmla="*/ 5422 h 950157"/>
                          <a:gd name="connsiteX3" fmla="*/ 891289 w 988072"/>
                          <a:gd name="connsiteY3" fmla="*/ 0 h 950157"/>
                          <a:gd name="connsiteX4" fmla="*/ 988072 w 988072"/>
                          <a:gd name="connsiteY4" fmla="*/ 108346 h 950157"/>
                          <a:gd name="connsiteX5" fmla="*/ 762005 w 988072"/>
                          <a:gd name="connsiteY5" fmla="*/ 492957 h 950157"/>
                          <a:gd name="connsiteX6" fmla="*/ 914400 w 988072"/>
                          <a:gd name="connsiteY6" fmla="*/ 721557 h 950157"/>
                          <a:gd name="connsiteX7" fmla="*/ 609602 w 988072"/>
                          <a:gd name="connsiteY7" fmla="*/ 721561 h 950157"/>
                          <a:gd name="connsiteX8" fmla="*/ 457200 w 988072"/>
                          <a:gd name="connsiteY8" fmla="*/ 950157 h 950157"/>
                          <a:gd name="connsiteX9" fmla="*/ 304798 w 988072"/>
                          <a:gd name="connsiteY9" fmla="*/ 721561 h 950157"/>
                          <a:gd name="connsiteX10" fmla="*/ 0 w 988072"/>
                          <a:gd name="connsiteY10" fmla="*/ 721557 h 950157"/>
                          <a:gd name="connsiteX11" fmla="*/ 152395 w 988072"/>
                          <a:gd name="connsiteY11" fmla="*/ 492957 h 950157"/>
                          <a:gd name="connsiteX12" fmla="*/ 0 w 988072"/>
                          <a:gd name="connsiteY12" fmla="*/ 264357 h 950157"/>
                          <a:gd name="connsiteX0" fmla="*/ 255685 w 988072"/>
                          <a:gd name="connsiteY0" fmla="*/ 91011 h 950157"/>
                          <a:gd name="connsiteX1" fmla="*/ 820503 w 988072"/>
                          <a:gd name="connsiteY1" fmla="*/ 91007 h 950157"/>
                          <a:gd name="connsiteX2" fmla="*/ 704218 w 988072"/>
                          <a:gd name="connsiteY2" fmla="*/ 5422 h 950157"/>
                          <a:gd name="connsiteX3" fmla="*/ 891289 w 988072"/>
                          <a:gd name="connsiteY3" fmla="*/ 0 h 950157"/>
                          <a:gd name="connsiteX4" fmla="*/ 988072 w 988072"/>
                          <a:gd name="connsiteY4" fmla="*/ 108346 h 950157"/>
                          <a:gd name="connsiteX5" fmla="*/ 762005 w 988072"/>
                          <a:gd name="connsiteY5" fmla="*/ 492957 h 950157"/>
                          <a:gd name="connsiteX6" fmla="*/ 914400 w 988072"/>
                          <a:gd name="connsiteY6" fmla="*/ 721557 h 950157"/>
                          <a:gd name="connsiteX7" fmla="*/ 609602 w 988072"/>
                          <a:gd name="connsiteY7" fmla="*/ 721561 h 950157"/>
                          <a:gd name="connsiteX8" fmla="*/ 457200 w 988072"/>
                          <a:gd name="connsiteY8" fmla="*/ 950157 h 950157"/>
                          <a:gd name="connsiteX9" fmla="*/ 304798 w 988072"/>
                          <a:gd name="connsiteY9" fmla="*/ 721561 h 950157"/>
                          <a:gd name="connsiteX10" fmla="*/ 0 w 988072"/>
                          <a:gd name="connsiteY10" fmla="*/ 721557 h 950157"/>
                          <a:gd name="connsiteX11" fmla="*/ 152395 w 988072"/>
                          <a:gd name="connsiteY11" fmla="*/ 492957 h 950157"/>
                          <a:gd name="connsiteX12" fmla="*/ 255685 w 988072"/>
                          <a:gd name="connsiteY12" fmla="*/ 91011 h 950157"/>
                          <a:gd name="connsiteX0" fmla="*/ 255685 w 988072"/>
                          <a:gd name="connsiteY0" fmla="*/ 96423 h 955569"/>
                          <a:gd name="connsiteX1" fmla="*/ 820503 w 988072"/>
                          <a:gd name="connsiteY1" fmla="*/ 96419 h 955569"/>
                          <a:gd name="connsiteX2" fmla="*/ 704218 w 988072"/>
                          <a:gd name="connsiteY2" fmla="*/ 10834 h 955569"/>
                          <a:gd name="connsiteX3" fmla="*/ 891289 w 988072"/>
                          <a:gd name="connsiteY3" fmla="*/ 5412 h 955569"/>
                          <a:gd name="connsiteX4" fmla="*/ 988072 w 988072"/>
                          <a:gd name="connsiteY4" fmla="*/ 113758 h 955569"/>
                          <a:gd name="connsiteX5" fmla="*/ 762005 w 988072"/>
                          <a:gd name="connsiteY5" fmla="*/ 498369 h 955569"/>
                          <a:gd name="connsiteX6" fmla="*/ 914400 w 988072"/>
                          <a:gd name="connsiteY6" fmla="*/ 726969 h 955569"/>
                          <a:gd name="connsiteX7" fmla="*/ 609602 w 988072"/>
                          <a:gd name="connsiteY7" fmla="*/ 726973 h 955569"/>
                          <a:gd name="connsiteX8" fmla="*/ 457200 w 988072"/>
                          <a:gd name="connsiteY8" fmla="*/ 955569 h 955569"/>
                          <a:gd name="connsiteX9" fmla="*/ 304798 w 988072"/>
                          <a:gd name="connsiteY9" fmla="*/ 726973 h 955569"/>
                          <a:gd name="connsiteX10" fmla="*/ 0 w 988072"/>
                          <a:gd name="connsiteY10" fmla="*/ 726969 h 955569"/>
                          <a:gd name="connsiteX11" fmla="*/ 334408 w 988072"/>
                          <a:gd name="connsiteY11" fmla="*/ 0 h 955569"/>
                          <a:gd name="connsiteX12" fmla="*/ 255685 w 988072"/>
                          <a:gd name="connsiteY12" fmla="*/ 96423 h 955569"/>
                          <a:gd name="connsiteX0" fmla="*/ 255685 w 988072"/>
                          <a:gd name="connsiteY0" fmla="*/ 92090 h 951236"/>
                          <a:gd name="connsiteX1" fmla="*/ 820503 w 988072"/>
                          <a:gd name="connsiteY1" fmla="*/ 92086 h 951236"/>
                          <a:gd name="connsiteX2" fmla="*/ 704218 w 988072"/>
                          <a:gd name="connsiteY2" fmla="*/ 6501 h 951236"/>
                          <a:gd name="connsiteX3" fmla="*/ 891289 w 988072"/>
                          <a:gd name="connsiteY3" fmla="*/ 1079 h 951236"/>
                          <a:gd name="connsiteX4" fmla="*/ 988072 w 988072"/>
                          <a:gd name="connsiteY4" fmla="*/ 109425 h 951236"/>
                          <a:gd name="connsiteX5" fmla="*/ 762005 w 988072"/>
                          <a:gd name="connsiteY5" fmla="*/ 494036 h 951236"/>
                          <a:gd name="connsiteX6" fmla="*/ 914400 w 988072"/>
                          <a:gd name="connsiteY6" fmla="*/ 722636 h 951236"/>
                          <a:gd name="connsiteX7" fmla="*/ 609602 w 988072"/>
                          <a:gd name="connsiteY7" fmla="*/ 722640 h 951236"/>
                          <a:gd name="connsiteX8" fmla="*/ 457200 w 988072"/>
                          <a:gd name="connsiteY8" fmla="*/ 951236 h 951236"/>
                          <a:gd name="connsiteX9" fmla="*/ 304798 w 988072"/>
                          <a:gd name="connsiteY9" fmla="*/ 722640 h 951236"/>
                          <a:gd name="connsiteX10" fmla="*/ 0 w 988072"/>
                          <a:gd name="connsiteY10" fmla="*/ 722636 h 951236"/>
                          <a:gd name="connsiteX11" fmla="*/ 351742 w 988072"/>
                          <a:gd name="connsiteY11" fmla="*/ 0 h 951236"/>
                          <a:gd name="connsiteX12" fmla="*/ 255685 w 988072"/>
                          <a:gd name="connsiteY12" fmla="*/ 92090 h 951236"/>
                          <a:gd name="connsiteX0" fmla="*/ 82339 w 814726"/>
                          <a:gd name="connsiteY0" fmla="*/ 92090 h 951236"/>
                          <a:gd name="connsiteX1" fmla="*/ 647157 w 814726"/>
                          <a:gd name="connsiteY1" fmla="*/ 92086 h 951236"/>
                          <a:gd name="connsiteX2" fmla="*/ 530872 w 814726"/>
                          <a:gd name="connsiteY2" fmla="*/ 6501 h 951236"/>
                          <a:gd name="connsiteX3" fmla="*/ 717943 w 814726"/>
                          <a:gd name="connsiteY3" fmla="*/ 1079 h 951236"/>
                          <a:gd name="connsiteX4" fmla="*/ 814726 w 814726"/>
                          <a:gd name="connsiteY4" fmla="*/ 109425 h 951236"/>
                          <a:gd name="connsiteX5" fmla="*/ 588659 w 814726"/>
                          <a:gd name="connsiteY5" fmla="*/ 494036 h 951236"/>
                          <a:gd name="connsiteX6" fmla="*/ 741054 w 814726"/>
                          <a:gd name="connsiteY6" fmla="*/ 722636 h 951236"/>
                          <a:gd name="connsiteX7" fmla="*/ 436256 w 814726"/>
                          <a:gd name="connsiteY7" fmla="*/ 722640 h 951236"/>
                          <a:gd name="connsiteX8" fmla="*/ 283854 w 814726"/>
                          <a:gd name="connsiteY8" fmla="*/ 951236 h 951236"/>
                          <a:gd name="connsiteX9" fmla="*/ 131452 w 814726"/>
                          <a:gd name="connsiteY9" fmla="*/ 722640 h 951236"/>
                          <a:gd name="connsiteX10" fmla="*/ 0 w 814726"/>
                          <a:gd name="connsiteY10" fmla="*/ 7584 h 951236"/>
                          <a:gd name="connsiteX11" fmla="*/ 178396 w 814726"/>
                          <a:gd name="connsiteY11" fmla="*/ 0 h 951236"/>
                          <a:gd name="connsiteX12" fmla="*/ 82339 w 814726"/>
                          <a:gd name="connsiteY12" fmla="*/ 92090 h 951236"/>
                          <a:gd name="connsiteX0" fmla="*/ 167570 w 899957"/>
                          <a:gd name="connsiteY0" fmla="*/ 92090 h 951236"/>
                          <a:gd name="connsiteX1" fmla="*/ 732388 w 899957"/>
                          <a:gd name="connsiteY1" fmla="*/ 92086 h 951236"/>
                          <a:gd name="connsiteX2" fmla="*/ 616103 w 899957"/>
                          <a:gd name="connsiteY2" fmla="*/ 6501 h 951236"/>
                          <a:gd name="connsiteX3" fmla="*/ 803174 w 899957"/>
                          <a:gd name="connsiteY3" fmla="*/ 1079 h 951236"/>
                          <a:gd name="connsiteX4" fmla="*/ 899957 w 899957"/>
                          <a:gd name="connsiteY4" fmla="*/ 109425 h 951236"/>
                          <a:gd name="connsiteX5" fmla="*/ 673890 w 899957"/>
                          <a:gd name="connsiteY5" fmla="*/ 494036 h 951236"/>
                          <a:gd name="connsiteX6" fmla="*/ 826285 w 899957"/>
                          <a:gd name="connsiteY6" fmla="*/ 722636 h 951236"/>
                          <a:gd name="connsiteX7" fmla="*/ 521487 w 899957"/>
                          <a:gd name="connsiteY7" fmla="*/ 722640 h 951236"/>
                          <a:gd name="connsiteX8" fmla="*/ 369085 w 899957"/>
                          <a:gd name="connsiteY8" fmla="*/ 951236 h 951236"/>
                          <a:gd name="connsiteX9" fmla="*/ 0 w 899957"/>
                          <a:gd name="connsiteY9" fmla="*/ 128930 h 951236"/>
                          <a:gd name="connsiteX10" fmla="*/ 85231 w 899957"/>
                          <a:gd name="connsiteY10" fmla="*/ 7584 h 951236"/>
                          <a:gd name="connsiteX11" fmla="*/ 263627 w 899957"/>
                          <a:gd name="connsiteY11" fmla="*/ 0 h 951236"/>
                          <a:gd name="connsiteX12" fmla="*/ 167570 w 899957"/>
                          <a:gd name="connsiteY12" fmla="*/ 92090 h 951236"/>
                          <a:gd name="connsiteX0" fmla="*/ 167570 w 899957"/>
                          <a:gd name="connsiteY0" fmla="*/ 92090 h 722640"/>
                          <a:gd name="connsiteX1" fmla="*/ 732388 w 899957"/>
                          <a:gd name="connsiteY1" fmla="*/ 92086 h 722640"/>
                          <a:gd name="connsiteX2" fmla="*/ 616103 w 899957"/>
                          <a:gd name="connsiteY2" fmla="*/ 6501 h 722640"/>
                          <a:gd name="connsiteX3" fmla="*/ 803174 w 899957"/>
                          <a:gd name="connsiteY3" fmla="*/ 1079 h 722640"/>
                          <a:gd name="connsiteX4" fmla="*/ 899957 w 899957"/>
                          <a:gd name="connsiteY4" fmla="*/ 109425 h 722640"/>
                          <a:gd name="connsiteX5" fmla="*/ 673890 w 899957"/>
                          <a:gd name="connsiteY5" fmla="*/ 494036 h 722640"/>
                          <a:gd name="connsiteX6" fmla="*/ 826285 w 899957"/>
                          <a:gd name="connsiteY6" fmla="*/ 722636 h 722640"/>
                          <a:gd name="connsiteX7" fmla="*/ 521487 w 899957"/>
                          <a:gd name="connsiteY7" fmla="*/ 722640 h 722640"/>
                          <a:gd name="connsiteX8" fmla="*/ 503428 w 899957"/>
                          <a:gd name="connsiteY8" fmla="*/ 114841 h 722640"/>
                          <a:gd name="connsiteX9" fmla="*/ 0 w 899957"/>
                          <a:gd name="connsiteY9" fmla="*/ 128930 h 722640"/>
                          <a:gd name="connsiteX10" fmla="*/ 85231 w 899957"/>
                          <a:gd name="connsiteY10" fmla="*/ 7584 h 722640"/>
                          <a:gd name="connsiteX11" fmla="*/ 263627 w 899957"/>
                          <a:gd name="connsiteY11" fmla="*/ 0 h 722640"/>
                          <a:gd name="connsiteX12" fmla="*/ 167570 w 899957"/>
                          <a:gd name="connsiteY12" fmla="*/ 92090 h 722640"/>
                          <a:gd name="connsiteX0" fmla="*/ 167570 w 899957"/>
                          <a:gd name="connsiteY0" fmla="*/ 92090 h 722636"/>
                          <a:gd name="connsiteX1" fmla="*/ 732388 w 899957"/>
                          <a:gd name="connsiteY1" fmla="*/ 92086 h 722636"/>
                          <a:gd name="connsiteX2" fmla="*/ 616103 w 899957"/>
                          <a:gd name="connsiteY2" fmla="*/ 6501 h 722636"/>
                          <a:gd name="connsiteX3" fmla="*/ 803174 w 899957"/>
                          <a:gd name="connsiteY3" fmla="*/ 1079 h 722636"/>
                          <a:gd name="connsiteX4" fmla="*/ 899957 w 899957"/>
                          <a:gd name="connsiteY4" fmla="*/ 109425 h 722636"/>
                          <a:gd name="connsiteX5" fmla="*/ 673890 w 899957"/>
                          <a:gd name="connsiteY5" fmla="*/ 494036 h 722636"/>
                          <a:gd name="connsiteX6" fmla="*/ 826285 w 899957"/>
                          <a:gd name="connsiteY6" fmla="*/ 722636 h 722636"/>
                          <a:gd name="connsiteX7" fmla="*/ 751171 w 899957"/>
                          <a:gd name="connsiteY7" fmla="*/ 128930 h 722636"/>
                          <a:gd name="connsiteX8" fmla="*/ 503428 w 899957"/>
                          <a:gd name="connsiteY8" fmla="*/ 114841 h 722636"/>
                          <a:gd name="connsiteX9" fmla="*/ 0 w 899957"/>
                          <a:gd name="connsiteY9" fmla="*/ 128930 h 722636"/>
                          <a:gd name="connsiteX10" fmla="*/ 85231 w 899957"/>
                          <a:gd name="connsiteY10" fmla="*/ 7584 h 722636"/>
                          <a:gd name="connsiteX11" fmla="*/ 263627 w 899957"/>
                          <a:gd name="connsiteY11" fmla="*/ 0 h 722636"/>
                          <a:gd name="connsiteX12" fmla="*/ 167570 w 899957"/>
                          <a:gd name="connsiteY12" fmla="*/ 92090 h 722636"/>
                          <a:gd name="connsiteX0" fmla="*/ 167570 w 899957"/>
                          <a:gd name="connsiteY0" fmla="*/ 92090 h 494036"/>
                          <a:gd name="connsiteX1" fmla="*/ 732388 w 899957"/>
                          <a:gd name="connsiteY1" fmla="*/ 92086 h 494036"/>
                          <a:gd name="connsiteX2" fmla="*/ 616103 w 899957"/>
                          <a:gd name="connsiteY2" fmla="*/ 6501 h 494036"/>
                          <a:gd name="connsiteX3" fmla="*/ 803174 w 899957"/>
                          <a:gd name="connsiteY3" fmla="*/ 1079 h 494036"/>
                          <a:gd name="connsiteX4" fmla="*/ 899957 w 899957"/>
                          <a:gd name="connsiteY4" fmla="*/ 109425 h 494036"/>
                          <a:gd name="connsiteX5" fmla="*/ 673890 w 899957"/>
                          <a:gd name="connsiteY5" fmla="*/ 494036 h 494036"/>
                          <a:gd name="connsiteX6" fmla="*/ 813284 w 899957"/>
                          <a:gd name="connsiteY6" fmla="*/ 107257 h 494036"/>
                          <a:gd name="connsiteX7" fmla="*/ 751171 w 899957"/>
                          <a:gd name="connsiteY7" fmla="*/ 128930 h 494036"/>
                          <a:gd name="connsiteX8" fmla="*/ 503428 w 899957"/>
                          <a:gd name="connsiteY8" fmla="*/ 114841 h 494036"/>
                          <a:gd name="connsiteX9" fmla="*/ 0 w 899957"/>
                          <a:gd name="connsiteY9" fmla="*/ 128930 h 494036"/>
                          <a:gd name="connsiteX10" fmla="*/ 85231 w 899957"/>
                          <a:gd name="connsiteY10" fmla="*/ 7584 h 494036"/>
                          <a:gd name="connsiteX11" fmla="*/ 263627 w 899957"/>
                          <a:gd name="connsiteY11" fmla="*/ 0 h 494036"/>
                          <a:gd name="connsiteX12" fmla="*/ 167570 w 899957"/>
                          <a:gd name="connsiteY12" fmla="*/ 92090 h 494036"/>
                          <a:gd name="connsiteX0" fmla="*/ 167570 w 899957"/>
                          <a:gd name="connsiteY0" fmla="*/ 92090 h 128930"/>
                          <a:gd name="connsiteX1" fmla="*/ 732388 w 899957"/>
                          <a:gd name="connsiteY1" fmla="*/ 92086 h 128930"/>
                          <a:gd name="connsiteX2" fmla="*/ 616103 w 899957"/>
                          <a:gd name="connsiteY2" fmla="*/ 6501 h 128930"/>
                          <a:gd name="connsiteX3" fmla="*/ 803174 w 899957"/>
                          <a:gd name="connsiteY3" fmla="*/ 1079 h 128930"/>
                          <a:gd name="connsiteX4" fmla="*/ 899957 w 899957"/>
                          <a:gd name="connsiteY4" fmla="*/ 109425 h 128930"/>
                          <a:gd name="connsiteX5" fmla="*/ 855904 w 899957"/>
                          <a:gd name="connsiteY5" fmla="*/ 117008 h 128930"/>
                          <a:gd name="connsiteX6" fmla="*/ 813284 w 899957"/>
                          <a:gd name="connsiteY6" fmla="*/ 107257 h 128930"/>
                          <a:gd name="connsiteX7" fmla="*/ 751171 w 899957"/>
                          <a:gd name="connsiteY7" fmla="*/ 128930 h 128930"/>
                          <a:gd name="connsiteX8" fmla="*/ 503428 w 899957"/>
                          <a:gd name="connsiteY8" fmla="*/ 114841 h 128930"/>
                          <a:gd name="connsiteX9" fmla="*/ 0 w 899957"/>
                          <a:gd name="connsiteY9" fmla="*/ 128930 h 128930"/>
                          <a:gd name="connsiteX10" fmla="*/ 85231 w 899957"/>
                          <a:gd name="connsiteY10" fmla="*/ 7584 h 128930"/>
                          <a:gd name="connsiteX11" fmla="*/ 263627 w 899957"/>
                          <a:gd name="connsiteY11" fmla="*/ 0 h 128930"/>
                          <a:gd name="connsiteX12" fmla="*/ 167570 w 899957"/>
                          <a:gd name="connsiteY12" fmla="*/ 92090 h 128930"/>
                          <a:gd name="connsiteX0" fmla="*/ 167570 w 899957"/>
                          <a:gd name="connsiteY0" fmla="*/ 92090 h 129355"/>
                          <a:gd name="connsiteX1" fmla="*/ 732388 w 899957"/>
                          <a:gd name="connsiteY1" fmla="*/ 92086 h 129355"/>
                          <a:gd name="connsiteX2" fmla="*/ 616103 w 899957"/>
                          <a:gd name="connsiteY2" fmla="*/ 6501 h 129355"/>
                          <a:gd name="connsiteX3" fmla="*/ 803174 w 899957"/>
                          <a:gd name="connsiteY3" fmla="*/ 1079 h 129355"/>
                          <a:gd name="connsiteX4" fmla="*/ 899957 w 899957"/>
                          <a:gd name="connsiteY4" fmla="*/ 109425 h 129355"/>
                          <a:gd name="connsiteX5" fmla="*/ 855904 w 899957"/>
                          <a:gd name="connsiteY5" fmla="*/ 117008 h 129355"/>
                          <a:gd name="connsiteX6" fmla="*/ 813284 w 899957"/>
                          <a:gd name="connsiteY6" fmla="*/ 107257 h 129355"/>
                          <a:gd name="connsiteX7" fmla="*/ 751171 w 899957"/>
                          <a:gd name="connsiteY7" fmla="*/ 128930 h 129355"/>
                          <a:gd name="connsiteX8" fmla="*/ 131863 w 899957"/>
                          <a:gd name="connsiteY8" fmla="*/ 129355 h 129355"/>
                          <a:gd name="connsiteX9" fmla="*/ 0 w 899957"/>
                          <a:gd name="connsiteY9" fmla="*/ 128930 h 129355"/>
                          <a:gd name="connsiteX10" fmla="*/ 85231 w 899957"/>
                          <a:gd name="connsiteY10" fmla="*/ 7584 h 129355"/>
                          <a:gd name="connsiteX11" fmla="*/ 263627 w 899957"/>
                          <a:gd name="connsiteY11" fmla="*/ 0 h 129355"/>
                          <a:gd name="connsiteX12" fmla="*/ 167570 w 899957"/>
                          <a:gd name="connsiteY12" fmla="*/ 92090 h 129355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55904 w 917374"/>
                          <a:gd name="connsiteY5" fmla="*/ 117008 h 129355"/>
                          <a:gd name="connsiteX6" fmla="*/ 813284 w 917374"/>
                          <a:gd name="connsiteY6" fmla="*/ 107257 h 129355"/>
                          <a:gd name="connsiteX7" fmla="*/ 751171 w 917374"/>
                          <a:gd name="connsiteY7" fmla="*/ 128930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55904 w 917374"/>
                          <a:gd name="connsiteY5" fmla="*/ 117008 h 129355"/>
                          <a:gd name="connsiteX6" fmla="*/ 865536 w 917374"/>
                          <a:gd name="connsiteY6" fmla="*/ 121771 h 129355"/>
                          <a:gd name="connsiteX7" fmla="*/ 751171 w 917374"/>
                          <a:gd name="connsiteY7" fmla="*/ 128930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55904 w 917374"/>
                          <a:gd name="connsiteY5" fmla="*/ 117008 h 129355"/>
                          <a:gd name="connsiteX6" fmla="*/ 865536 w 917374"/>
                          <a:gd name="connsiteY6" fmla="*/ 121771 h 129355"/>
                          <a:gd name="connsiteX7" fmla="*/ 379605 w 917374"/>
                          <a:gd name="connsiteY7" fmla="*/ 126027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33382"/>
                          <a:gd name="connsiteX1" fmla="*/ 732388 w 917374"/>
                          <a:gd name="connsiteY1" fmla="*/ 92086 h 133382"/>
                          <a:gd name="connsiteX2" fmla="*/ 616103 w 917374"/>
                          <a:gd name="connsiteY2" fmla="*/ 6501 h 133382"/>
                          <a:gd name="connsiteX3" fmla="*/ 803174 w 917374"/>
                          <a:gd name="connsiteY3" fmla="*/ 1079 h 133382"/>
                          <a:gd name="connsiteX4" fmla="*/ 917374 w 917374"/>
                          <a:gd name="connsiteY4" fmla="*/ 123939 h 133382"/>
                          <a:gd name="connsiteX5" fmla="*/ 855904 w 917374"/>
                          <a:gd name="connsiteY5" fmla="*/ 117008 h 133382"/>
                          <a:gd name="connsiteX6" fmla="*/ 726199 w 917374"/>
                          <a:gd name="connsiteY6" fmla="*/ 133382 h 133382"/>
                          <a:gd name="connsiteX7" fmla="*/ 379605 w 917374"/>
                          <a:gd name="connsiteY7" fmla="*/ 126027 h 133382"/>
                          <a:gd name="connsiteX8" fmla="*/ 131863 w 917374"/>
                          <a:gd name="connsiteY8" fmla="*/ 129355 h 133382"/>
                          <a:gd name="connsiteX9" fmla="*/ 0 w 917374"/>
                          <a:gd name="connsiteY9" fmla="*/ 128930 h 133382"/>
                          <a:gd name="connsiteX10" fmla="*/ 85231 w 917374"/>
                          <a:gd name="connsiteY10" fmla="*/ 7584 h 133382"/>
                          <a:gd name="connsiteX11" fmla="*/ 263627 w 917374"/>
                          <a:gd name="connsiteY11" fmla="*/ 0 h 133382"/>
                          <a:gd name="connsiteX12" fmla="*/ 167570 w 917374"/>
                          <a:gd name="connsiteY12" fmla="*/ 92090 h 133382"/>
                          <a:gd name="connsiteX0" fmla="*/ 167570 w 917374"/>
                          <a:gd name="connsiteY0" fmla="*/ 92090 h 133382"/>
                          <a:gd name="connsiteX1" fmla="*/ 732388 w 917374"/>
                          <a:gd name="connsiteY1" fmla="*/ 92086 h 133382"/>
                          <a:gd name="connsiteX2" fmla="*/ 616103 w 917374"/>
                          <a:gd name="connsiteY2" fmla="*/ 6501 h 133382"/>
                          <a:gd name="connsiteX3" fmla="*/ 803174 w 917374"/>
                          <a:gd name="connsiteY3" fmla="*/ 1079 h 133382"/>
                          <a:gd name="connsiteX4" fmla="*/ 917374 w 917374"/>
                          <a:gd name="connsiteY4" fmla="*/ 123939 h 133382"/>
                          <a:gd name="connsiteX5" fmla="*/ 821070 w 917374"/>
                          <a:gd name="connsiteY5" fmla="*/ 122814 h 133382"/>
                          <a:gd name="connsiteX6" fmla="*/ 726199 w 917374"/>
                          <a:gd name="connsiteY6" fmla="*/ 133382 h 133382"/>
                          <a:gd name="connsiteX7" fmla="*/ 379605 w 917374"/>
                          <a:gd name="connsiteY7" fmla="*/ 126027 h 133382"/>
                          <a:gd name="connsiteX8" fmla="*/ 131863 w 917374"/>
                          <a:gd name="connsiteY8" fmla="*/ 129355 h 133382"/>
                          <a:gd name="connsiteX9" fmla="*/ 0 w 917374"/>
                          <a:gd name="connsiteY9" fmla="*/ 128930 h 133382"/>
                          <a:gd name="connsiteX10" fmla="*/ 85231 w 917374"/>
                          <a:gd name="connsiteY10" fmla="*/ 7584 h 133382"/>
                          <a:gd name="connsiteX11" fmla="*/ 263627 w 917374"/>
                          <a:gd name="connsiteY11" fmla="*/ 0 h 133382"/>
                          <a:gd name="connsiteX12" fmla="*/ 167570 w 917374"/>
                          <a:gd name="connsiteY12" fmla="*/ 92090 h 133382"/>
                          <a:gd name="connsiteX0" fmla="*/ 167570 w 917374"/>
                          <a:gd name="connsiteY0" fmla="*/ 92090 h 133382"/>
                          <a:gd name="connsiteX1" fmla="*/ 732388 w 917374"/>
                          <a:gd name="connsiteY1" fmla="*/ 92086 h 133382"/>
                          <a:gd name="connsiteX2" fmla="*/ 616103 w 917374"/>
                          <a:gd name="connsiteY2" fmla="*/ 6501 h 133382"/>
                          <a:gd name="connsiteX3" fmla="*/ 803174 w 917374"/>
                          <a:gd name="connsiteY3" fmla="*/ 1079 h 133382"/>
                          <a:gd name="connsiteX4" fmla="*/ 917374 w 917374"/>
                          <a:gd name="connsiteY4" fmla="*/ 123939 h 133382"/>
                          <a:gd name="connsiteX5" fmla="*/ 821070 w 917374"/>
                          <a:gd name="connsiteY5" fmla="*/ 122814 h 133382"/>
                          <a:gd name="connsiteX6" fmla="*/ 702976 w 917374"/>
                          <a:gd name="connsiteY6" fmla="*/ 133382 h 133382"/>
                          <a:gd name="connsiteX7" fmla="*/ 379605 w 917374"/>
                          <a:gd name="connsiteY7" fmla="*/ 126027 h 133382"/>
                          <a:gd name="connsiteX8" fmla="*/ 131863 w 917374"/>
                          <a:gd name="connsiteY8" fmla="*/ 129355 h 133382"/>
                          <a:gd name="connsiteX9" fmla="*/ 0 w 917374"/>
                          <a:gd name="connsiteY9" fmla="*/ 128930 h 133382"/>
                          <a:gd name="connsiteX10" fmla="*/ 85231 w 917374"/>
                          <a:gd name="connsiteY10" fmla="*/ 7584 h 133382"/>
                          <a:gd name="connsiteX11" fmla="*/ 263627 w 917374"/>
                          <a:gd name="connsiteY11" fmla="*/ 0 h 133382"/>
                          <a:gd name="connsiteX12" fmla="*/ 167570 w 917374"/>
                          <a:gd name="connsiteY12" fmla="*/ 92090 h 133382"/>
                          <a:gd name="connsiteX0" fmla="*/ 167570 w 917374"/>
                          <a:gd name="connsiteY0" fmla="*/ 92090 h 133382"/>
                          <a:gd name="connsiteX1" fmla="*/ 732388 w 917374"/>
                          <a:gd name="connsiteY1" fmla="*/ 92086 h 133382"/>
                          <a:gd name="connsiteX2" fmla="*/ 616103 w 917374"/>
                          <a:gd name="connsiteY2" fmla="*/ 6501 h 133382"/>
                          <a:gd name="connsiteX3" fmla="*/ 803174 w 917374"/>
                          <a:gd name="connsiteY3" fmla="*/ 1079 h 133382"/>
                          <a:gd name="connsiteX4" fmla="*/ 917374 w 917374"/>
                          <a:gd name="connsiteY4" fmla="*/ 123939 h 133382"/>
                          <a:gd name="connsiteX5" fmla="*/ 835584 w 917374"/>
                          <a:gd name="connsiteY5" fmla="*/ 125717 h 133382"/>
                          <a:gd name="connsiteX6" fmla="*/ 702976 w 917374"/>
                          <a:gd name="connsiteY6" fmla="*/ 133382 h 133382"/>
                          <a:gd name="connsiteX7" fmla="*/ 379605 w 917374"/>
                          <a:gd name="connsiteY7" fmla="*/ 126027 h 133382"/>
                          <a:gd name="connsiteX8" fmla="*/ 131863 w 917374"/>
                          <a:gd name="connsiteY8" fmla="*/ 129355 h 133382"/>
                          <a:gd name="connsiteX9" fmla="*/ 0 w 917374"/>
                          <a:gd name="connsiteY9" fmla="*/ 128930 h 133382"/>
                          <a:gd name="connsiteX10" fmla="*/ 85231 w 917374"/>
                          <a:gd name="connsiteY10" fmla="*/ 7584 h 133382"/>
                          <a:gd name="connsiteX11" fmla="*/ 263627 w 917374"/>
                          <a:gd name="connsiteY11" fmla="*/ 0 h 133382"/>
                          <a:gd name="connsiteX12" fmla="*/ 167570 w 917374"/>
                          <a:gd name="connsiteY12" fmla="*/ 92090 h 133382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35584 w 917374"/>
                          <a:gd name="connsiteY5" fmla="*/ 125717 h 129355"/>
                          <a:gd name="connsiteX6" fmla="*/ 702976 w 917374"/>
                          <a:gd name="connsiteY6" fmla="*/ 121770 h 129355"/>
                          <a:gd name="connsiteX7" fmla="*/ 379605 w 917374"/>
                          <a:gd name="connsiteY7" fmla="*/ 126027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35584 w 917374"/>
                          <a:gd name="connsiteY5" fmla="*/ 125717 h 129355"/>
                          <a:gd name="connsiteX6" fmla="*/ 572348 w 917374"/>
                          <a:gd name="connsiteY6" fmla="*/ 124673 h 129355"/>
                          <a:gd name="connsiteX7" fmla="*/ 379605 w 917374"/>
                          <a:gd name="connsiteY7" fmla="*/ 126027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31833"/>
                          <a:gd name="connsiteX1" fmla="*/ 732388 w 917374"/>
                          <a:gd name="connsiteY1" fmla="*/ 92086 h 131833"/>
                          <a:gd name="connsiteX2" fmla="*/ 616103 w 917374"/>
                          <a:gd name="connsiteY2" fmla="*/ 6501 h 131833"/>
                          <a:gd name="connsiteX3" fmla="*/ 803174 w 917374"/>
                          <a:gd name="connsiteY3" fmla="*/ 1079 h 131833"/>
                          <a:gd name="connsiteX4" fmla="*/ 917374 w 917374"/>
                          <a:gd name="connsiteY4" fmla="*/ 123939 h 131833"/>
                          <a:gd name="connsiteX5" fmla="*/ 835584 w 917374"/>
                          <a:gd name="connsiteY5" fmla="*/ 125717 h 131833"/>
                          <a:gd name="connsiteX6" fmla="*/ 572348 w 917374"/>
                          <a:gd name="connsiteY6" fmla="*/ 124673 h 131833"/>
                          <a:gd name="connsiteX7" fmla="*/ 353479 w 917374"/>
                          <a:gd name="connsiteY7" fmla="*/ 131833 h 131833"/>
                          <a:gd name="connsiteX8" fmla="*/ 131863 w 917374"/>
                          <a:gd name="connsiteY8" fmla="*/ 129355 h 131833"/>
                          <a:gd name="connsiteX9" fmla="*/ 0 w 917374"/>
                          <a:gd name="connsiteY9" fmla="*/ 128930 h 131833"/>
                          <a:gd name="connsiteX10" fmla="*/ 85231 w 917374"/>
                          <a:gd name="connsiteY10" fmla="*/ 7584 h 131833"/>
                          <a:gd name="connsiteX11" fmla="*/ 263627 w 917374"/>
                          <a:gd name="connsiteY11" fmla="*/ 0 h 131833"/>
                          <a:gd name="connsiteX12" fmla="*/ 167570 w 917374"/>
                          <a:gd name="connsiteY12" fmla="*/ 92090 h 131833"/>
                          <a:gd name="connsiteX0" fmla="*/ 167570 w 917374"/>
                          <a:gd name="connsiteY0" fmla="*/ 92090 h 129355"/>
                          <a:gd name="connsiteX1" fmla="*/ 732388 w 917374"/>
                          <a:gd name="connsiteY1" fmla="*/ 92086 h 129355"/>
                          <a:gd name="connsiteX2" fmla="*/ 616103 w 917374"/>
                          <a:gd name="connsiteY2" fmla="*/ 6501 h 129355"/>
                          <a:gd name="connsiteX3" fmla="*/ 803174 w 917374"/>
                          <a:gd name="connsiteY3" fmla="*/ 1079 h 129355"/>
                          <a:gd name="connsiteX4" fmla="*/ 917374 w 917374"/>
                          <a:gd name="connsiteY4" fmla="*/ 123939 h 129355"/>
                          <a:gd name="connsiteX5" fmla="*/ 835584 w 917374"/>
                          <a:gd name="connsiteY5" fmla="*/ 125717 h 129355"/>
                          <a:gd name="connsiteX6" fmla="*/ 572348 w 917374"/>
                          <a:gd name="connsiteY6" fmla="*/ 124673 h 129355"/>
                          <a:gd name="connsiteX7" fmla="*/ 367994 w 917374"/>
                          <a:gd name="connsiteY7" fmla="*/ 120221 h 129355"/>
                          <a:gd name="connsiteX8" fmla="*/ 131863 w 917374"/>
                          <a:gd name="connsiteY8" fmla="*/ 129355 h 129355"/>
                          <a:gd name="connsiteX9" fmla="*/ 0 w 917374"/>
                          <a:gd name="connsiteY9" fmla="*/ 128930 h 129355"/>
                          <a:gd name="connsiteX10" fmla="*/ 85231 w 917374"/>
                          <a:gd name="connsiteY10" fmla="*/ 7584 h 129355"/>
                          <a:gd name="connsiteX11" fmla="*/ 263627 w 917374"/>
                          <a:gd name="connsiteY11" fmla="*/ 0 h 129355"/>
                          <a:gd name="connsiteX12" fmla="*/ 167570 w 917374"/>
                          <a:gd name="connsiteY12" fmla="*/ 92090 h 129355"/>
                          <a:gd name="connsiteX0" fmla="*/ 167570 w 917374"/>
                          <a:gd name="connsiteY0" fmla="*/ 92090 h 131832"/>
                          <a:gd name="connsiteX1" fmla="*/ 732388 w 917374"/>
                          <a:gd name="connsiteY1" fmla="*/ 92086 h 131832"/>
                          <a:gd name="connsiteX2" fmla="*/ 616103 w 917374"/>
                          <a:gd name="connsiteY2" fmla="*/ 6501 h 131832"/>
                          <a:gd name="connsiteX3" fmla="*/ 803174 w 917374"/>
                          <a:gd name="connsiteY3" fmla="*/ 1079 h 131832"/>
                          <a:gd name="connsiteX4" fmla="*/ 917374 w 917374"/>
                          <a:gd name="connsiteY4" fmla="*/ 123939 h 131832"/>
                          <a:gd name="connsiteX5" fmla="*/ 835584 w 917374"/>
                          <a:gd name="connsiteY5" fmla="*/ 125717 h 131832"/>
                          <a:gd name="connsiteX6" fmla="*/ 572348 w 917374"/>
                          <a:gd name="connsiteY6" fmla="*/ 124673 h 131832"/>
                          <a:gd name="connsiteX7" fmla="*/ 347674 w 917374"/>
                          <a:gd name="connsiteY7" fmla="*/ 131832 h 131832"/>
                          <a:gd name="connsiteX8" fmla="*/ 131863 w 917374"/>
                          <a:gd name="connsiteY8" fmla="*/ 129355 h 131832"/>
                          <a:gd name="connsiteX9" fmla="*/ 0 w 917374"/>
                          <a:gd name="connsiteY9" fmla="*/ 128930 h 131832"/>
                          <a:gd name="connsiteX10" fmla="*/ 85231 w 917374"/>
                          <a:gd name="connsiteY10" fmla="*/ 7584 h 131832"/>
                          <a:gd name="connsiteX11" fmla="*/ 263627 w 917374"/>
                          <a:gd name="connsiteY11" fmla="*/ 0 h 131832"/>
                          <a:gd name="connsiteX12" fmla="*/ 167570 w 917374"/>
                          <a:gd name="connsiteY12" fmla="*/ 92090 h 131832"/>
                          <a:gd name="connsiteX0" fmla="*/ 167570 w 917374"/>
                          <a:gd name="connsiteY0" fmla="*/ 92090 h 131832"/>
                          <a:gd name="connsiteX1" fmla="*/ 732388 w 917374"/>
                          <a:gd name="connsiteY1" fmla="*/ 92086 h 131832"/>
                          <a:gd name="connsiteX2" fmla="*/ 616103 w 917374"/>
                          <a:gd name="connsiteY2" fmla="*/ 6501 h 131832"/>
                          <a:gd name="connsiteX3" fmla="*/ 803174 w 917374"/>
                          <a:gd name="connsiteY3" fmla="*/ 1079 h 131832"/>
                          <a:gd name="connsiteX4" fmla="*/ 917374 w 917374"/>
                          <a:gd name="connsiteY4" fmla="*/ 123939 h 131832"/>
                          <a:gd name="connsiteX5" fmla="*/ 835584 w 917374"/>
                          <a:gd name="connsiteY5" fmla="*/ 125717 h 131832"/>
                          <a:gd name="connsiteX6" fmla="*/ 572348 w 917374"/>
                          <a:gd name="connsiteY6" fmla="*/ 124673 h 131832"/>
                          <a:gd name="connsiteX7" fmla="*/ 365092 w 917374"/>
                          <a:gd name="connsiteY7" fmla="*/ 131832 h 131832"/>
                          <a:gd name="connsiteX8" fmla="*/ 131863 w 917374"/>
                          <a:gd name="connsiteY8" fmla="*/ 129355 h 131832"/>
                          <a:gd name="connsiteX9" fmla="*/ 0 w 917374"/>
                          <a:gd name="connsiteY9" fmla="*/ 128930 h 131832"/>
                          <a:gd name="connsiteX10" fmla="*/ 85231 w 917374"/>
                          <a:gd name="connsiteY10" fmla="*/ 7584 h 131832"/>
                          <a:gd name="connsiteX11" fmla="*/ 263627 w 917374"/>
                          <a:gd name="connsiteY11" fmla="*/ 0 h 131832"/>
                          <a:gd name="connsiteX12" fmla="*/ 167570 w 917374"/>
                          <a:gd name="connsiteY12" fmla="*/ 92090 h 131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917374" h="131832">
                            <a:moveTo>
                              <a:pt x="167570" y="92090"/>
                            </a:moveTo>
                            <a:lnTo>
                              <a:pt x="732388" y="92086"/>
                            </a:lnTo>
                            <a:lnTo>
                              <a:pt x="616103" y="6501"/>
                            </a:lnTo>
                            <a:lnTo>
                              <a:pt x="803174" y="1079"/>
                            </a:lnTo>
                            <a:lnTo>
                              <a:pt x="917374" y="123939"/>
                            </a:lnTo>
                            <a:lnTo>
                              <a:pt x="835584" y="125717"/>
                            </a:lnTo>
                            <a:lnTo>
                              <a:pt x="572348" y="124673"/>
                            </a:lnTo>
                            <a:lnTo>
                              <a:pt x="365092" y="131832"/>
                            </a:lnTo>
                            <a:lnTo>
                              <a:pt x="131863" y="129355"/>
                            </a:lnTo>
                            <a:lnTo>
                              <a:pt x="0" y="128930"/>
                            </a:lnTo>
                            <a:lnTo>
                              <a:pt x="85231" y="7584"/>
                            </a:lnTo>
                            <a:lnTo>
                              <a:pt x="263627" y="0"/>
                            </a:lnTo>
                            <a:lnTo>
                              <a:pt x="167570" y="9209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5" name="Isosceles Triangle 424"/>
                      <p:cNvSpPr/>
                      <p:nvPr/>
                    </p:nvSpPr>
                    <p:spPr>
                      <a:xfrm>
                        <a:off x="2051312" y="1801788"/>
                        <a:ext cx="347673" cy="144016"/>
                      </a:xfrm>
                      <a:prstGeom prst="triangl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" name="Rectangle 425"/>
                      <p:cNvSpPr/>
                      <p:nvPr/>
                    </p:nvSpPr>
                    <p:spPr>
                      <a:xfrm>
                        <a:off x="1779795" y="2034370"/>
                        <a:ext cx="917374" cy="1361374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7" name="Rectangle 426"/>
                      <p:cNvSpPr/>
                      <p:nvPr/>
                    </p:nvSpPr>
                    <p:spPr>
                      <a:xfrm>
                        <a:off x="1887911" y="2146179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" name="Rectangle 427"/>
                      <p:cNvSpPr/>
                      <p:nvPr/>
                    </p:nvSpPr>
                    <p:spPr>
                      <a:xfrm>
                        <a:off x="2079990" y="2136149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" name="Rectangle 428"/>
                      <p:cNvSpPr/>
                      <p:nvPr/>
                    </p:nvSpPr>
                    <p:spPr>
                      <a:xfrm>
                        <a:off x="2267744" y="2145635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" name="Rectangle 429"/>
                      <p:cNvSpPr/>
                      <p:nvPr/>
                    </p:nvSpPr>
                    <p:spPr>
                      <a:xfrm>
                        <a:off x="2456565" y="2136149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" name="Rectangle 430"/>
                      <p:cNvSpPr/>
                      <p:nvPr/>
                    </p:nvSpPr>
                    <p:spPr>
                      <a:xfrm>
                        <a:off x="2151998" y="3120465"/>
                        <a:ext cx="183604" cy="275279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2" name="Rectangle 431"/>
                      <p:cNvSpPr/>
                      <p:nvPr/>
                    </p:nvSpPr>
                    <p:spPr>
                      <a:xfrm>
                        <a:off x="1891586" y="2475337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" name="Rectangle 432"/>
                      <p:cNvSpPr/>
                      <p:nvPr/>
                    </p:nvSpPr>
                    <p:spPr>
                      <a:xfrm>
                        <a:off x="2083665" y="2465307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4" name="Rectangle 433"/>
                      <p:cNvSpPr/>
                      <p:nvPr/>
                    </p:nvSpPr>
                    <p:spPr>
                      <a:xfrm>
                        <a:off x="2271419" y="2474793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" name="Rectangle 434"/>
                      <p:cNvSpPr/>
                      <p:nvPr/>
                    </p:nvSpPr>
                    <p:spPr>
                      <a:xfrm>
                        <a:off x="2460240" y="2465307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6" name="Rectangle 435"/>
                      <p:cNvSpPr/>
                      <p:nvPr/>
                    </p:nvSpPr>
                    <p:spPr>
                      <a:xfrm>
                        <a:off x="1891586" y="2821234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" name="Rectangle 436"/>
                      <p:cNvSpPr/>
                      <p:nvPr/>
                    </p:nvSpPr>
                    <p:spPr>
                      <a:xfrm>
                        <a:off x="2083665" y="2811204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8" name="Rectangle 437"/>
                      <p:cNvSpPr/>
                      <p:nvPr/>
                    </p:nvSpPr>
                    <p:spPr>
                      <a:xfrm>
                        <a:off x="2271419" y="2820690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" name="Rectangle 438"/>
                      <p:cNvSpPr/>
                      <p:nvPr/>
                    </p:nvSpPr>
                    <p:spPr>
                      <a:xfrm>
                        <a:off x="2460240" y="2811204"/>
                        <a:ext cx="72008" cy="22274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" name="Rectangle 411"/>
                    <p:cNvSpPr/>
                    <p:nvPr/>
                  </p:nvSpPr>
                  <p:spPr>
                    <a:xfrm>
                      <a:off x="5441" y="3269011"/>
                      <a:ext cx="4782583" cy="65702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3" name="Group 412"/>
                    <p:cNvGrpSpPr/>
                    <p:nvPr/>
                  </p:nvGrpSpPr>
                  <p:grpSpPr>
                    <a:xfrm>
                      <a:off x="251520" y="2771558"/>
                      <a:ext cx="258056" cy="507966"/>
                      <a:chOff x="251520" y="2771558"/>
                      <a:chExt cx="258056" cy="507966"/>
                    </a:xfrm>
                  </p:grpSpPr>
                  <p:sp>
                    <p:nvSpPr>
                      <p:cNvPr id="422" name="Explosion 2 421"/>
                      <p:cNvSpPr/>
                      <p:nvPr/>
                    </p:nvSpPr>
                    <p:spPr>
                      <a:xfrm>
                        <a:off x="251520" y="2771558"/>
                        <a:ext cx="258056" cy="305299"/>
                      </a:xfrm>
                      <a:prstGeom prst="irregularSeal2">
                        <a:avLst/>
                      </a:prstGeom>
                      <a:solidFill>
                        <a:srgbClr val="33CC33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3" name="Straight Connector 422"/>
                      <p:cNvCxnSpPr/>
                      <p:nvPr/>
                    </p:nvCxnSpPr>
                    <p:spPr>
                      <a:xfrm>
                        <a:off x="376251" y="3032415"/>
                        <a:ext cx="0" cy="247109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16" name="Rectangle 415"/>
                    <p:cNvSpPr/>
                    <p:nvPr/>
                  </p:nvSpPr>
                  <p:spPr>
                    <a:xfrm>
                      <a:off x="529962" y="2126413"/>
                      <a:ext cx="777358" cy="1144982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Rectangle 416"/>
                    <p:cNvSpPr/>
                    <p:nvPr/>
                  </p:nvSpPr>
                  <p:spPr>
                    <a:xfrm>
                      <a:off x="1704128" y="2126413"/>
                      <a:ext cx="910231" cy="116793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5" name="Rectangle 404"/>
                <p:cNvSpPr/>
                <p:nvPr/>
              </p:nvSpPr>
              <p:spPr>
                <a:xfrm>
                  <a:off x="1700250" y="2254405"/>
                  <a:ext cx="910231" cy="124943"/>
                </a:xfrm>
                <a:prstGeom prst="rect">
                  <a:avLst/>
                </a:prstGeom>
                <a:solidFill>
                  <a:schemeClr val="tx2">
                    <a:alpha val="4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525594" y="2176263"/>
                  <a:ext cx="794754" cy="203084"/>
                </a:xfrm>
                <a:prstGeom prst="rect">
                  <a:avLst/>
                </a:prstGeom>
                <a:solidFill>
                  <a:schemeClr val="tx2">
                    <a:alpha val="4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3" name="Rectangle 402"/>
              <p:cNvSpPr/>
              <p:nvPr/>
            </p:nvSpPr>
            <p:spPr>
              <a:xfrm flipV="1">
                <a:off x="2910970" y="3323222"/>
                <a:ext cx="925852" cy="1305437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6" name="Rectangle 475"/>
          <p:cNvSpPr/>
          <p:nvPr/>
        </p:nvSpPr>
        <p:spPr>
          <a:xfrm>
            <a:off x="6125742" y="4511482"/>
            <a:ext cx="4148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en-US" sz="36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lang="en-US" sz="36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58" name="Picture 2" descr="C:\Users\admin_000\Desktop\x_symbol_4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954" y="4098588"/>
            <a:ext cx="1689536" cy="1666789"/>
          </a:xfrm>
          <a:prstGeom prst="rect">
            <a:avLst/>
          </a:prstGeom>
          <a:noFill/>
        </p:spPr>
      </p:pic>
      <p:sp>
        <p:nvSpPr>
          <p:cNvPr id="559" name="Down Arrow 558"/>
          <p:cNvSpPr/>
          <p:nvPr/>
        </p:nvSpPr>
        <p:spPr>
          <a:xfrm rot="5400000">
            <a:off x="7591235" y="4720043"/>
            <a:ext cx="256160" cy="186089"/>
          </a:xfrm>
          <a:prstGeom prst="downArrow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0" name="Picture 16" descr="F:\bangunan JKR\images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70" y="1723344"/>
            <a:ext cx="1100297" cy="6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TextBox 562"/>
          <p:cNvSpPr txBox="1"/>
          <p:nvPr/>
        </p:nvSpPr>
        <p:spPr>
          <a:xfrm>
            <a:off x="7308304" y="3728065"/>
            <a:ext cx="22575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yungjo Std M" pitchFamily="18" charset="-128"/>
              </a:rPr>
              <a:t>7, 000 Orang  </a:t>
            </a:r>
            <a:endParaRPr lang="en-US" sz="12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Myungjo Std M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3533" y="6615571"/>
            <a:ext cx="941203" cy="301752"/>
          </a:xfrm>
        </p:spPr>
        <p:txBody>
          <a:bodyPr/>
          <a:lstStyle/>
          <a:p>
            <a:pPr>
              <a:defRPr/>
            </a:pPr>
            <a:fld id="{38FE2535-9F0E-4355-8E07-E83A03C81EA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238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39" name="Slide Number Placeholder 4"/>
          <p:cNvSpPr txBox="1">
            <a:spLocks/>
          </p:cNvSpPr>
          <p:nvPr/>
        </p:nvSpPr>
        <p:spPr bwMode="auto">
          <a:xfrm>
            <a:off x="8213534" y="6615571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7934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196820" y="6538136"/>
            <a:ext cx="941203" cy="301752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E912B2-6A14-4996-824F-67A9B689F94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24350"/>
              </p:ext>
            </p:extLst>
          </p:nvPr>
        </p:nvGraphicFramePr>
        <p:xfrm>
          <a:off x="3064261" y="3012006"/>
          <a:ext cx="3064840" cy="2145186"/>
        </p:xfrm>
        <a:graphic>
          <a:graphicData uri="http://schemas.openxmlformats.org/drawingml/2006/table">
            <a:tbl>
              <a:tblPr/>
              <a:tblGrid>
                <a:gridCol w="102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PREMIS</a:t>
                      </a:r>
                      <a:endParaRPr lang="en-MY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Jumlah</a:t>
                      </a:r>
                      <a:r>
                        <a:rPr lang="en-MY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MY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Penghuni</a:t>
                      </a:r>
                      <a:endParaRPr lang="en-MY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Muatan</a:t>
                      </a:r>
                      <a:endParaRPr lang="en-MY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Peratus</a:t>
                      </a:r>
                      <a:r>
                        <a:rPr lang="en-MY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MY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kapasiti</a:t>
                      </a:r>
                      <a:endParaRPr lang="en-MY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PREMIS A</a:t>
                      </a:r>
                      <a:endParaRPr lang="en-MY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</a:t>
                      </a:r>
                      <a:r>
                        <a:rPr lang="en-MY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14,500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14,100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104%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 2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3,400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5,600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PREMIS B</a:t>
                      </a:r>
                      <a:endParaRPr lang="en-MY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</a:t>
                      </a:r>
                      <a:r>
                        <a:rPr lang="en-MY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7,800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8,900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 2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71%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PREMIS</a:t>
                      </a:r>
                      <a:r>
                        <a:rPr lang="en-MY" sz="10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MY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</a:t>
                      </a:r>
                      <a:r>
                        <a:rPr lang="en-MY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6,500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7,800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83%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 2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2,000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JABATAN</a:t>
                      </a:r>
                      <a:r>
                        <a:rPr lang="en-MY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3</a:t>
                      </a:r>
                      <a:endParaRPr lang="en-MY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800</a:t>
                      </a:r>
                      <a:endParaRPr lang="en-MY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16,00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50%</a:t>
                      </a:r>
                      <a:endParaRPr lang="en-M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4" marR="9524" marT="8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653596"/>
            <a:ext cx="2053767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17" name="Group 16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1268" y="139477"/>
            <a:ext cx="8491936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: ANALISIS RUANG </a:t>
            </a:r>
            <a:endParaRPr lang="en-US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97608"/>
              </p:ext>
            </p:extLst>
          </p:nvPr>
        </p:nvGraphicFramePr>
        <p:xfrm>
          <a:off x="2" y="3019025"/>
          <a:ext cx="3077670" cy="11558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4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0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MUATAN SEMASA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(TAHUN 2005)</a:t>
                      </a:r>
                      <a:endParaRPr kumimoji="0" lang="nl-NL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rgbClr val="FFD03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KAJIAN</a:t>
                      </a:r>
                      <a:endParaRPr kumimoji="0" lang="nl-NL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rgbClr val="FFD0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MUATAN MINIMA </a:t>
                      </a:r>
                      <a:endParaRPr kumimoji="0" lang="nl-NL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MUATAN MAKSIMUM </a:t>
                      </a:r>
                      <a:endParaRPr kumimoji="0" lang="nl-NL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anchor="ctr" horzOverflow="overflow">
                    <a:solidFill>
                      <a:srgbClr val="FFD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200" b="1" dirty="0" smtClean="0"/>
                        <a:t>5,600</a:t>
                      </a:r>
                      <a:endParaRPr lang="en-US" altLang="en-US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6,750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11,250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0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05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Pencapaian</a:t>
                      </a:r>
                      <a:r>
                        <a:rPr lang="en-US" altLang="en-US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05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Kapasiti</a:t>
                      </a:r>
                      <a:r>
                        <a:rPr lang="en-US" altLang="en-US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05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Semasa</a:t>
                      </a:r>
                      <a:r>
                        <a:rPr lang="en-US" altLang="en-US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2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-1" y="924118"/>
            <a:ext cx="305983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CONTOH 1</a:t>
            </a:r>
            <a:endParaRPr lang="en-US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10"/>
          <p:cNvSpPr txBox="1">
            <a:spLocks noChangeArrowheads="1"/>
          </p:cNvSpPr>
          <p:nvPr/>
        </p:nvSpPr>
        <p:spPr bwMode="auto">
          <a:xfrm>
            <a:off x="14297" y="5699666"/>
            <a:ext cx="2827604" cy="430887"/>
          </a:xfrm>
          <a:prstGeom prst="rect">
            <a:avLst/>
          </a:prstGeom>
          <a:solidFill>
            <a:srgbClr val="89E0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1100" b="1" dirty="0" err="1" smtClean="0">
                <a:solidFill>
                  <a:srgbClr val="002060"/>
                </a:solidFill>
              </a:rPr>
              <a:t>Peningkatan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kapasiti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tahun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2008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dapat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menjimatkan</a:t>
            </a:r>
            <a:r>
              <a:rPr lang="en-US" altLang="en-US" sz="1100" b="1" dirty="0">
                <a:solidFill>
                  <a:srgbClr val="00206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sebanyak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RM 230 </a:t>
            </a:r>
            <a:r>
              <a:rPr lang="en-US" altLang="en-US" sz="1100" b="1" dirty="0" err="1" smtClean="0">
                <a:solidFill>
                  <a:srgbClr val="002060"/>
                </a:solidFill>
              </a:rPr>
              <a:t>juta</a:t>
            </a:r>
            <a:r>
              <a:rPr lang="en-US" altLang="en-US" sz="1100" b="1" dirty="0" smtClean="0">
                <a:solidFill>
                  <a:srgbClr val="002060"/>
                </a:solidFill>
              </a:rPr>
              <a:t> </a:t>
            </a:r>
            <a:endParaRPr lang="en-US" altLang="en-US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646895179"/>
              </p:ext>
            </p:extLst>
          </p:nvPr>
        </p:nvGraphicFramePr>
        <p:xfrm>
          <a:off x="6209927" y="1256683"/>
          <a:ext cx="2826569" cy="217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208429" y="3458457"/>
            <a:ext cx="2828067" cy="1569660"/>
          </a:xfrm>
          <a:prstGeom prst="rect">
            <a:avLst/>
          </a:prstGeom>
          <a:solidFill>
            <a:srgbClr val="89E0F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Century Gothic" pitchFamily="34" charset="0"/>
              </a:rPr>
              <a:t>NOTA :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050" b="1" i="1" dirty="0" err="1" smtClean="0">
                <a:latin typeface="Century Gothic" pitchFamily="34" charset="0"/>
              </a:rPr>
              <a:t>Jumlah</a:t>
            </a:r>
            <a:r>
              <a:rPr lang="en-US" sz="1050" b="1" i="1" dirty="0" smtClean="0">
                <a:latin typeface="Century Gothic" pitchFamily="34" charset="0"/>
              </a:rPr>
              <a:t> </a:t>
            </a:r>
            <a:r>
              <a:rPr lang="en-US" sz="1050" b="1" i="1" dirty="0" err="1">
                <a:latin typeface="Century Gothic" pitchFamily="34" charset="0"/>
              </a:rPr>
              <a:t>Keluasan</a:t>
            </a:r>
            <a:r>
              <a:rPr lang="en-US" sz="1050" b="1" i="1" dirty="0">
                <a:latin typeface="Century Gothic" pitchFamily="34" charset="0"/>
              </a:rPr>
              <a:t> </a:t>
            </a:r>
            <a:r>
              <a:rPr lang="en-US" sz="1050" b="1" i="1" dirty="0" err="1">
                <a:latin typeface="Century Gothic" pitchFamily="34" charset="0"/>
              </a:rPr>
              <a:t>Lantai</a:t>
            </a:r>
            <a:r>
              <a:rPr lang="en-US" sz="1050" b="1" i="1" dirty="0">
                <a:latin typeface="Century Gothic" pitchFamily="34" charset="0"/>
              </a:rPr>
              <a:t> </a:t>
            </a:r>
            <a:r>
              <a:rPr lang="en-US" sz="1050" b="1" i="1" dirty="0" err="1">
                <a:latin typeface="Century Gothic" pitchFamily="34" charset="0"/>
              </a:rPr>
              <a:t>bersih</a:t>
            </a:r>
            <a:r>
              <a:rPr lang="en-US" sz="1050" b="1" i="1" dirty="0">
                <a:latin typeface="Century Gothic" pitchFamily="34" charset="0"/>
              </a:rPr>
              <a:t> </a:t>
            </a:r>
            <a:endParaRPr lang="en-US" sz="1050" b="1" i="1" dirty="0" smtClean="0">
              <a:latin typeface="Century Gothic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050" b="1" i="1" dirty="0" smtClean="0">
                <a:latin typeface="Century Gothic" pitchFamily="34" charset="0"/>
              </a:rPr>
              <a:t>19,299m2 @ 207,731.9X </a:t>
            </a:r>
            <a:r>
              <a:rPr lang="en-US" sz="1050" b="1" i="1" dirty="0">
                <a:latin typeface="Century Gothic" pitchFamily="34" charset="0"/>
              </a:rPr>
              <a:t>RM 72 </a:t>
            </a:r>
            <a:endParaRPr lang="en-US" sz="1050" b="1" i="1" dirty="0" smtClean="0">
              <a:latin typeface="Century Gothic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050" b="1" i="1" dirty="0" smtClean="0">
                <a:latin typeface="Century Gothic" pitchFamily="34" charset="0"/>
              </a:rPr>
              <a:t>= </a:t>
            </a:r>
            <a:r>
              <a:rPr lang="en-US" sz="1050" b="1" i="1" dirty="0">
                <a:latin typeface="Century Gothic" pitchFamily="34" charset="0"/>
              </a:rPr>
              <a:t>14,956,699.00 </a:t>
            </a:r>
            <a:r>
              <a:rPr lang="en-US" sz="1050" b="1" i="1" dirty="0" err="1" smtClean="0">
                <a:latin typeface="Century Gothic" pitchFamily="34" charset="0"/>
              </a:rPr>
              <a:t>setahun</a:t>
            </a:r>
            <a:endParaRPr lang="en-US" sz="1050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050" b="1" dirty="0" smtClean="0">
                <a:solidFill>
                  <a:srgbClr val="002060"/>
                </a:solidFill>
              </a:rPr>
              <a:t>Kos </a:t>
            </a:r>
            <a:r>
              <a:rPr lang="en-US" sz="1050" b="1" dirty="0" err="1" smtClean="0">
                <a:solidFill>
                  <a:srgbClr val="002060"/>
                </a:solidFill>
              </a:rPr>
              <a:t>bayaran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sekaki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persegi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adalah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kos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keseluruhan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termasuk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utiliti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rm</a:t>
            </a:r>
            <a:r>
              <a:rPr lang="en-US" sz="1050" b="1" dirty="0" smtClean="0">
                <a:solidFill>
                  <a:srgbClr val="002060"/>
                </a:solidFill>
              </a:rPr>
              <a:t> 6 </a:t>
            </a:r>
            <a:r>
              <a:rPr lang="en-US" sz="1050" b="1" dirty="0" err="1" smtClean="0">
                <a:solidFill>
                  <a:srgbClr val="002060"/>
                </a:solidFill>
              </a:rPr>
              <a:t>sebulan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</a:rPr>
              <a:t>skp</a:t>
            </a:r>
            <a:r>
              <a:rPr lang="en-US" sz="1050" b="1" dirty="0" smtClean="0">
                <a:solidFill>
                  <a:srgbClr val="002060"/>
                </a:solidFill>
              </a:rPr>
              <a:t> @ </a:t>
            </a:r>
            <a:r>
              <a:rPr lang="en-US" sz="1050" b="1" dirty="0" err="1" smtClean="0">
                <a:solidFill>
                  <a:srgbClr val="002060"/>
                </a:solidFill>
              </a:rPr>
              <a:t>rm</a:t>
            </a:r>
            <a:r>
              <a:rPr lang="en-US" sz="1050" b="1" dirty="0" smtClean="0">
                <a:solidFill>
                  <a:srgbClr val="002060"/>
                </a:solidFill>
              </a:rPr>
              <a:t> 72 </a:t>
            </a:r>
            <a:r>
              <a:rPr lang="en-US" sz="1050" b="1" dirty="0" err="1" smtClean="0">
                <a:solidFill>
                  <a:srgbClr val="002060"/>
                </a:solidFill>
              </a:rPr>
              <a:t>setahun</a:t>
            </a:r>
            <a:endParaRPr lang="en-US" sz="105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247388"/>
            <a:ext cx="3059833" cy="1743378"/>
            <a:chOff x="3389784" y="836712"/>
            <a:chExt cx="4968552" cy="2160240"/>
          </a:xfrm>
        </p:grpSpPr>
        <p:pic>
          <p:nvPicPr>
            <p:cNvPr id="28674" name="Picture 2" descr="F:\perindu plan\B0124A-01_00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9784" y="836712"/>
              <a:ext cx="4968552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4355976" y="850549"/>
              <a:ext cx="216024" cy="10662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28741" name="Picture 2" descr="http://2.bp.blogspot.com/_iPS7ftemruo/TPn3ZQk1xZI/AAAAAAAAAw4/_Z954NtOzqk/s1600/Image016.jpg"/>
          <p:cNvPicPr>
            <a:picLocks noChangeAspect="1" noChangeArrowheads="1"/>
          </p:cNvPicPr>
          <p:nvPr/>
        </p:nvPicPr>
        <p:blipFill>
          <a:blip r:embed="rId4"/>
          <a:srcRect b="34375"/>
          <a:stretch>
            <a:fillRect/>
          </a:stretch>
        </p:blipFill>
        <p:spPr bwMode="auto">
          <a:xfrm>
            <a:off x="580346" y="1423944"/>
            <a:ext cx="1899138" cy="9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3059832" y="924120"/>
            <a:ext cx="307943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CONTOH 2</a:t>
            </a:r>
            <a:endParaRPr lang="en-US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78"/>
          <p:cNvSpPr txBox="1">
            <a:spLocks noChangeArrowheads="1"/>
          </p:cNvSpPr>
          <p:nvPr/>
        </p:nvSpPr>
        <p:spPr bwMode="auto">
          <a:xfrm>
            <a:off x="6136421" y="924119"/>
            <a:ext cx="300757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CONTOH 3</a:t>
            </a:r>
            <a:endParaRPr lang="en-US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77931" y="4283021"/>
            <a:ext cx="503966" cy="1939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08837"/>
              </p:ext>
            </p:extLst>
          </p:nvPr>
        </p:nvGraphicFramePr>
        <p:xfrm>
          <a:off x="1481" y="4650175"/>
          <a:ext cx="3059832" cy="9022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9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MUATAN SEMASA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(TAHUN 2008)</a:t>
                      </a: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 </a:t>
                      </a: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200" b="1" dirty="0" smtClean="0"/>
                        <a:t>11,000</a:t>
                      </a:r>
                      <a:endParaRPr lang="en-US" altLang="en-US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5,400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>
                    <a:solidFill>
                      <a:srgbClr val="FFD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0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Pencapaian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Kapasiti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Baru</a:t>
                      </a:r>
                      <a:r>
                        <a:rPr lang="en-US" alt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2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97.78%</a:t>
                      </a:r>
                    </a:p>
                  </a:txBody>
                  <a:tcPr marT="42178" marB="42178" horzOverflow="overflow">
                    <a:solidFill>
                      <a:srgbClr val="FF3B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2178" marB="4217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720856623"/>
              </p:ext>
            </p:extLst>
          </p:nvPr>
        </p:nvGraphicFramePr>
        <p:xfrm>
          <a:off x="3061403" y="1247388"/>
          <a:ext cx="3075018" cy="174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499992" y="1466288"/>
            <a:ext cx="1792426" cy="9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altLang="en-US" sz="1108" dirty="0" err="1" smtClean="0">
                <a:solidFill>
                  <a:schemeClr val="bg1"/>
                </a:solidFill>
              </a:rPr>
              <a:t>Tempoh</a:t>
            </a:r>
            <a:r>
              <a:rPr lang="en-MY" altLang="en-US" sz="1108" dirty="0" smtClean="0">
                <a:solidFill>
                  <a:schemeClr val="bg1"/>
                </a:solidFill>
              </a:rPr>
              <a:t> audit 4 </a:t>
            </a:r>
            <a:r>
              <a:rPr lang="en-MY" altLang="en-US" sz="1108" dirty="0" err="1" smtClean="0">
                <a:solidFill>
                  <a:schemeClr val="bg1"/>
                </a:solidFill>
              </a:rPr>
              <a:t>bulan</a:t>
            </a:r>
            <a:endParaRPr lang="en-MY" altLang="en-US" sz="1108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altLang="en-US" sz="1108" dirty="0" err="1">
                <a:solidFill>
                  <a:schemeClr val="bg1"/>
                </a:solidFill>
              </a:rPr>
              <a:t>Penyelidik</a:t>
            </a:r>
            <a:r>
              <a:rPr lang="en-MY" altLang="en-US" sz="1108" dirty="0">
                <a:solidFill>
                  <a:schemeClr val="bg1"/>
                </a:solidFill>
              </a:rPr>
              <a:t> : 7 </a:t>
            </a:r>
            <a:r>
              <a:rPr lang="en-MY" altLang="en-US" sz="1108" dirty="0" smtClean="0">
                <a:solidFill>
                  <a:schemeClr val="bg1"/>
                </a:solidFill>
              </a:rPr>
              <a:t>Orang</a:t>
            </a:r>
            <a:endParaRPr lang="en-MY" altLang="en-US" sz="1108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altLang="en-US" sz="1108" dirty="0" err="1" smtClean="0">
                <a:solidFill>
                  <a:schemeClr val="bg1"/>
                </a:solidFill>
              </a:rPr>
              <a:t>Juruaudit</a:t>
            </a:r>
            <a:r>
              <a:rPr lang="en-MY" altLang="en-US" sz="1108" dirty="0" smtClean="0">
                <a:solidFill>
                  <a:schemeClr val="bg1"/>
                </a:solidFill>
              </a:rPr>
              <a:t>  </a:t>
            </a:r>
            <a:r>
              <a:rPr lang="en-MY" altLang="en-US" sz="1108" dirty="0">
                <a:solidFill>
                  <a:schemeClr val="bg1"/>
                </a:solidFill>
              </a:rPr>
              <a:t>: 30 Orang</a:t>
            </a:r>
            <a:r>
              <a:rPr lang="en-MY" altLang="en-US" sz="1662" dirty="0">
                <a:solidFill>
                  <a:schemeClr val="bg1"/>
                </a:solidFill>
              </a:rPr>
              <a:t> </a:t>
            </a:r>
          </a:p>
          <a:p>
            <a:r>
              <a:rPr lang="en-MY" altLang="en-US" sz="1662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007" y="1266300"/>
            <a:ext cx="1043609" cy="1464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2005, 2008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42229" y="1274930"/>
            <a:ext cx="565675" cy="1490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3" y="5788078"/>
            <a:ext cx="1422229" cy="102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>
            <a:off x="5275587" y="5359451"/>
            <a:ext cx="351486" cy="49803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17515" y="6022450"/>
            <a:ext cx="1955468" cy="6665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PEMOHONAN BANGUNAN BARU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244868" y="5255432"/>
            <a:ext cx="1883635" cy="6451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PENGGUNAAN OPTIMUN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 rot="10800000">
            <a:off x="5275587" y="6051657"/>
            <a:ext cx="351486" cy="49803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34" name="Slide Number Placeholder 4"/>
          <p:cNvSpPr txBox="1">
            <a:spLocks/>
          </p:cNvSpPr>
          <p:nvPr/>
        </p:nvSpPr>
        <p:spPr bwMode="auto">
          <a:xfrm>
            <a:off x="8095293" y="620688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3947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728203"/>
            <a:ext cx="9143999" cy="32315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948264" y="3717032"/>
            <a:ext cx="2179053" cy="1798414"/>
            <a:chOff x="5186838" y="5661819"/>
            <a:chExt cx="1450975" cy="106680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38" y="5661819"/>
              <a:ext cx="14509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5364088" y="5720300"/>
              <a:ext cx="293094" cy="218562"/>
              <a:chOff x="5199875" y="5518031"/>
              <a:chExt cx="441880" cy="457344"/>
            </a:xfrm>
          </p:grpSpPr>
          <p:pic>
            <p:nvPicPr>
              <p:cNvPr id="1037" name="Picture 13" descr="F:\bangunan JKR\images (5)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5" r="50000" b="5719"/>
              <a:stretch/>
            </p:blipFill>
            <p:spPr bwMode="auto">
              <a:xfrm>
                <a:off x="5199875" y="5518031"/>
                <a:ext cx="441880" cy="45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 rot="21111413">
                <a:off x="5364153" y="5700692"/>
                <a:ext cx="117727" cy="45719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244530" y="3728202"/>
            <a:ext cx="1919758" cy="1625354"/>
            <a:chOff x="5148068" y="4418453"/>
            <a:chExt cx="1386698" cy="1017352"/>
          </a:xfrm>
        </p:grpSpPr>
        <p:pic>
          <p:nvPicPr>
            <p:cNvPr id="1036" name="Picture 12" descr="F:\bangunan JKR\download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71" y="4418453"/>
              <a:ext cx="1351495" cy="101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:\bangunan JKR\images (6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8" y="5165134"/>
              <a:ext cx="214818" cy="27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F:\bangunan JKR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2" y="5681593"/>
            <a:ext cx="1007310" cy="9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bangunan JKR\download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44" y="5643648"/>
            <a:ext cx="1139312" cy="12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193505" y="6657976"/>
            <a:ext cx="941203" cy="301752"/>
          </a:xfrm>
          <a:solidFill>
            <a:srgbClr val="AFEA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31761C-C5B2-4342-8DEB-BD4AE34FDF06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7504" y="1052736"/>
          <a:ext cx="1152126" cy="2736304"/>
        </p:xfrm>
        <a:graphic>
          <a:graphicData uri="http://schemas.openxmlformats.org/drawingml/2006/table">
            <a:tbl>
              <a:tblPr/>
              <a:tblGrid>
                <a:gridCol w="59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3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ANALISIS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IMPAK KAJIAN</a:t>
                      </a:r>
                      <a:endParaRPr lang="en-US" sz="1200" b="1" i="0" u="none" strike="noStrike" dirty="0">
                        <a:solidFill>
                          <a:srgbClr val="FFFF4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850">
                          <a:srgbClr val="FF0000"/>
                        </a:gs>
                        <a:gs pos="0">
                          <a:srgbClr val="FF0000"/>
                        </a:gs>
                        <a:gs pos="50000">
                          <a:srgbClr val="FF0000"/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PREMIS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KAPASITI MAKSIMA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14,099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13,466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Jumlah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36,019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657976"/>
            <a:ext cx="2347117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700" b="0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AMAS FM Consultant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48064" y="1052736"/>
          <a:ext cx="3888432" cy="2726750"/>
        </p:xfrm>
        <a:graphic>
          <a:graphicData uri="http://schemas.openxmlformats.org/drawingml/2006/table">
            <a:tbl>
              <a:tblPr/>
              <a:tblGrid>
                <a:gridCol w="65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32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PENCAPAIAN SEBENAR 2014</a:t>
                      </a:r>
                      <a:endParaRPr lang="en-US" sz="1200" b="1" i="0" u="none" strike="noStrike" dirty="0">
                        <a:solidFill>
                          <a:srgbClr val="FFFF4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850">
                          <a:srgbClr val="FF0000"/>
                        </a:gs>
                        <a:gs pos="0">
                          <a:srgbClr val="FF0000"/>
                        </a:gs>
                        <a:gs pos="50000">
                          <a:srgbClr val="FF0000"/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BIL. PENGHUNI 2014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PERTAMBAHAN PENGHUNI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KEPERLUAN</a:t>
                      </a:r>
                    </a:p>
                    <a:p>
                      <a:pPr algn="ctr" rtl="0" fontAlgn="ctr"/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ANGGARAN SILING)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PENCAPAIAN BERDASARKAN BIL. PENGHUNI VS KAPASITI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27"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BANGUNAN BARU (RM)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SEWAAN RUANG BARU (RM)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15,678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32.73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5.44 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8,801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25.99 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10,986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28.55 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4.74 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35,465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3,913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104.28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J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144.94 J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31640" y="1052737"/>
          <a:ext cx="3786879" cy="2715074"/>
        </p:xfrm>
        <a:graphic>
          <a:graphicData uri="http://schemas.openxmlformats.org/drawingml/2006/table">
            <a:tbl>
              <a:tblPr/>
              <a:tblGrid>
                <a:gridCol w="61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32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kern="1200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SASARAN PENJIMATAN KAJIAN </a:t>
                      </a:r>
                      <a:r>
                        <a:rPr lang="en-US" sz="1200" b="1" i="0" u="none" strike="noStrike" dirty="0" smtClean="0">
                          <a:solidFill>
                            <a:srgbClr val="FFFF4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FFFF4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850">
                          <a:srgbClr val="FF0000"/>
                        </a:gs>
                        <a:gs pos="0">
                          <a:srgbClr val="FF0000"/>
                        </a:gs>
                        <a:gs pos="50000">
                          <a:srgbClr val="FF0000"/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BIL. PENGHUNI 2011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KEPERLUAN TAMBAHAN PENGHUNI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KEPERLUAN</a:t>
                      </a:r>
                    </a:p>
                    <a:p>
                      <a:pPr algn="ctr" rtl="0" fontAlgn="ctr"/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ANGGARAN SILING)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PENCAPAIAN BERDASARKAN BIL. PENGHUNI VS KAPASITI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27"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BANGUNAN BARU (RM)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SEWAAN RUANG BARU (RM)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43">
                            <a:tint val="66000"/>
                            <a:satMod val="160000"/>
                          </a:srgbClr>
                        </a:gs>
                        <a:gs pos="50000">
                          <a:srgbClr val="FFFF43">
                            <a:tint val="44500"/>
                            <a:satMod val="160000"/>
                          </a:srgbClr>
                        </a:gs>
                        <a:gs pos="100000">
                          <a:srgbClr val="FFFF4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14,639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(17.01 J)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(2.82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J)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7,740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17.49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J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2.90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67.61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11.23 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31,552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85.10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J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14.13 J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 descr="F:\bangunan JKR\icon-office-building-entrance-tree-3381269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0334" r="18823" b="34473"/>
          <a:stretch/>
        </p:blipFill>
        <p:spPr bwMode="auto">
          <a:xfrm>
            <a:off x="399500" y="3792704"/>
            <a:ext cx="1303771" cy="9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bangunan JKR\construção-do-shopping-escritório-3532846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5303" r="6979" b="26384"/>
          <a:stretch/>
        </p:blipFill>
        <p:spPr bwMode="auto">
          <a:xfrm>
            <a:off x="203379" y="4639488"/>
            <a:ext cx="1451642" cy="10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bangunan JKR\downloa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82253" cy="9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3410" y="3816983"/>
            <a:ext cx="352799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KAPASITI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6070" y="4150477"/>
            <a:ext cx="113388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TAHUN 2011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6544" y="4150477"/>
            <a:ext cx="146328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MAKSIMA (EPU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0559" y="4150239"/>
            <a:ext cx="1117505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TAHUN 2014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6545" y="4463534"/>
            <a:ext cx="1463287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en-US" sz="1100" b="1" dirty="0">
                <a:solidFill>
                  <a:srgbClr val="000000"/>
                </a:solidFill>
                <a:latin typeface="Arial"/>
              </a:rPr>
              <a:t>36,019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831" y="4463534"/>
            <a:ext cx="970728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fontAlgn="ctr"/>
            <a:r>
              <a:rPr lang="en-US" sz="1100" dirty="0">
                <a:solidFill>
                  <a:srgbClr val="000000"/>
                </a:solidFill>
                <a:latin typeface="Arial"/>
              </a:rPr>
              <a:t>31,552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0559" y="4463534"/>
            <a:ext cx="1117505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en-US" sz="1100" b="1" dirty="0">
                <a:solidFill>
                  <a:srgbClr val="000000"/>
                </a:solidFill>
                <a:latin typeface="Arial"/>
              </a:rPr>
              <a:t>35,465</a:t>
            </a: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53" y="4958254"/>
            <a:ext cx="633527" cy="48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65" y="4958254"/>
            <a:ext cx="633527" cy="48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F:\bangunan JKR\images (1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69" y="4924611"/>
            <a:ext cx="821071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692414" y="5059989"/>
            <a:ext cx="210696" cy="17371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3" y="4945816"/>
            <a:ext cx="702114" cy="54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4"/>
          <a:stretch/>
        </p:blipFill>
        <p:spPr bwMode="auto">
          <a:xfrm>
            <a:off x="4058423" y="4945816"/>
            <a:ext cx="422643" cy="54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1637" y="3869230"/>
            <a:ext cx="31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528" y="4651777"/>
            <a:ext cx="31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612" y="5475175"/>
            <a:ext cx="31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1911" y="4725144"/>
            <a:ext cx="121429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US" sz="1000" b="1" dirty="0" err="1" smtClean="0">
                <a:solidFill>
                  <a:srgbClr val="000000"/>
                </a:solidFill>
                <a:latin typeface="Arial"/>
              </a:rPr>
              <a:t>Bertambah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 3,913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0654" y="5429009"/>
            <a:ext cx="90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 dirty="0">
                <a:solidFill>
                  <a:srgbClr val="000000"/>
                </a:solidFill>
                <a:latin typeface="Arial"/>
              </a:rPr>
              <a:t>99%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66497" y="5439736"/>
            <a:ext cx="90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 dirty="0" smtClean="0">
                <a:solidFill>
                  <a:srgbClr val="000000"/>
                </a:solidFill>
                <a:latin typeface="Arial"/>
              </a:rPr>
              <a:t>88%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5346" y="5415598"/>
            <a:ext cx="90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 dirty="0" smtClean="0">
                <a:solidFill>
                  <a:srgbClr val="000000"/>
                </a:solidFill>
                <a:latin typeface="Arial"/>
              </a:rPr>
              <a:t>100%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1926" y="5488150"/>
            <a:ext cx="1541012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SASARAN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2011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6077" y="5488149"/>
            <a:ext cx="1548947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PENCAPAIAN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2014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7692" y="5919035"/>
            <a:ext cx="138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RM 85.10J +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RM 14.13J   </a:t>
            </a:r>
            <a:endParaRPr lang="en-US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34537" y="5943397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sz="1600" b="1" dirty="0">
                <a:solidFill>
                  <a:srgbClr val="FF0000"/>
                </a:solidFill>
                <a:latin typeface="Arial"/>
              </a:rPr>
              <a:t>RM104.28J +</a:t>
            </a:r>
          </a:p>
          <a:p>
            <a:pPr fontAlgn="ctr"/>
            <a:r>
              <a:rPr lang="en-US" sz="1600" b="1" dirty="0">
                <a:solidFill>
                  <a:srgbClr val="FF0000"/>
                </a:solidFill>
                <a:latin typeface="Arial"/>
              </a:rPr>
              <a:t>RM144.94J </a:t>
            </a:r>
          </a:p>
        </p:txBody>
      </p:sp>
      <p:pic>
        <p:nvPicPr>
          <p:cNvPr id="51" name="Picture 2" descr="C:\Users\admin_000\Desktop\x_symbol_400_cl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-100000"/>
                    </a14:imgEffect>
                    <a14:imgEffect>
                      <a14:brightnessContrast bright="83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83042" y="4442877"/>
            <a:ext cx="862825" cy="8628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1523647" y="5805039"/>
            <a:ext cx="1903152" cy="692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2014 = KURANG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b="1" dirty="0" smtClean="0"/>
              <a:t>  </a:t>
            </a:r>
            <a:endParaRPr lang="en-US" sz="1100" b="1" dirty="0"/>
          </a:p>
        </p:txBody>
      </p:sp>
      <p:sp>
        <p:nvSpPr>
          <p:cNvPr id="65" name="Rectangle 64"/>
          <p:cNvSpPr/>
          <p:nvPr/>
        </p:nvSpPr>
        <p:spPr>
          <a:xfrm>
            <a:off x="1505781" y="6026756"/>
            <a:ext cx="188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600" b="1" i="1" dirty="0" smtClean="0">
                <a:solidFill>
                  <a:srgbClr val="000000"/>
                </a:solidFill>
                <a:latin typeface="Arial"/>
              </a:rPr>
              <a:t>1% 554 </a:t>
            </a:r>
            <a:r>
              <a:rPr lang="en-US" sz="1600" b="1" i="1" dirty="0" err="1" smtClean="0">
                <a:solidFill>
                  <a:srgbClr val="000000"/>
                </a:solidFill>
                <a:latin typeface="Arial"/>
              </a:rPr>
              <a:t>Penghuni</a:t>
            </a:r>
            <a:r>
              <a:rPr lang="en-US" sz="1600" b="1" i="1" dirty="0" smtClean="0">
                <a:solidFill>
                  <a:srgbClr val="000000"/>
                </a:solidFill>
                <a:latin typeface="Arial"/>
              </a:rPr>
              <a:t>  </a:t>
            </a:r>
            <a:endParaRPr lang="en-US" sz="1600" b="1" i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50" name="Group 49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3776" y="15588"/>
            <a:ext cx="8491936" cy="86177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BUKTI PENCAPAIAN PENJIMATAN</a:t>
            </a:r>
            <a:r>
              <a:rPr lang="en-MY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MY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DARI </a:t>
            </a:r>
            <a:r>
              <a:rPr lang="en-MY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PERLAKSANAAN AUDIT </a:t>
            </a:r>
            <a:r>
              <a:rPr lang="en-MY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RUANG YANG LEPAS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57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4792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72" y="450912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Manual </a:t>
            </a:r>
            <a:r>
              <a:rPr lang="en-US" b="1" dirty="0" err="1">
                <a:solidFill>
                  <a:srgbClr val="FFFF00"/>
                </a:solidFill>
              </a:rPr>
              <a:t>O</a:t>
            </a:r>
            <a:r>
              <a:rPr lang="en-US" b="1" dirty="0" err="1" smtClean="0">
                <a:solidFill>
                  <a:srgbClr val="FFFF00"/>
                </a:solidFill>
              </a:rPr>
              <a:t>perasi</a:t>
            </a:r>
            <a:r>
              <a:rPr lang="en-US" b="1" dirty="0" smtClean="0">
                <a:solidFill>
                  <a:srgbClr val="FFFF00"/>
                </a:solidFill>
              </a:rPr>
              <a:t> JKR- </a:t>
            </a:r>
            <a:r>
              <a:rPr lang="en-US" b="1" dirty="0" err="1" smtClean="0">
                <a:solidFill>
                  <a:srgbClr val="FFFF00"/>
                </a:solidFill>
              </a:rPr>
              <a:t>Pengurusan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Ruang</a:t>
            </a:r>
            <a:r>
              <a:rPr lang="en-US" b="1" dirty="0" smtClean="0">
                <a:solidFill>
                  <a:srgbClr val="FFFF00"/>
                </a:solidFill>
              </a:rPr>
              <a:t> (MOJ-PR)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My-SPATA II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/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Membudayakan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Amalan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Pengurusan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Ruang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 Malaysia 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1780" y="304963"/>
            <a:ext cx="8504816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Kehadapan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8945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095293" y="692696"/>
            <a:ext cx="941203" cy="301752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F7838-99A0-4D4A-B70C-613402109DA2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229295" y="1128117"/>
            <a:ext cx="4392489" cy="4202129"/>
            <a:chOff x="5105400" y="1981200"/>
            <a:chExt cx="3962400" cy="3051215"/>
          </a:xfrm>
        </p:grpSpPr>
        <p:pic>
          <p:nvPicPr>
            <p:cNvPr id="35846" name="Picture 2" descr="C:\Users\amasfmconsultant\Desktop\office-space-study-recycling-recycling_bins-recycles-jmp061103l.jpg"/>
            <p:cNvPicPr>
              <a:picLocks noChangeAspect="1" noChangeArrowheads="1"/>
            </p:cNvPicPr>
            <p:nvPr/>
          </p:nvPicPr>
          <p:blipFill>
            <a:blip r:embed="rId3" cstate="print"/>
            <a:srcRect l="3708" t="536" r="13162" b="97275"/>
            <a:stretch>
              <a:fillRect/>
            </a:stretch>
          </p:blipFill>
          <p:spPr bwMode="auto">
            <a:xfrm>
              <a:off x="5105400" y="4854985"/>
              <a:ext cx="3962400" cy="17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2" descr="C:\Users\amasfmconsultant\Desktop\office-space-study-recycling-recycling_bins-recycles-jmp061103l.jpg"/>
            <p:cNvPicPr>
              <a:picLocks noChangeAspect="1" noChangeArrowheads="1"/>
            </p:cNvPicPr>
            <p:nvPr/>
          </p:nvPicPr>
          <p:blipFill>
            <a:blip r:embed="rId3" cstate="print"/>
            <a:srcRect l="1483" t="16350"/>
            <a:stretch>
              <a:fillRect/>
            </a:stretch>
          </p:blipFill>
          <p:spPr bwMode="auto">
            <a:xfrm>
              <a:off x="5105400" y="1981200"/>
              <a:ext cx="3962400" cy="287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0" y="6657978"/>
            <a:ext cx="2167581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© </a:t>
            </a:r>
            <a:r>
              <a:rPr lang="en-US" sz="700" dirty="0" smtClean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2015 </a:t>
            </a: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Copyright AMAS FM Consultant </a:t>
            </a:r>
            <a:r>
              <a:rPr lang="en-US" sz="700" dirty="0" err="1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Sdn</a:t>
            </a: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. Bhd.</a:t>
            </a:r>
            <a:endParaRPr lang="en-MY" sz="700" dirty="0">
              <a:solidFill>
                <a:prstClr val="black">
                  <a:lumMod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822832" y="5029200"/>
            <a:ext cx="2321169" cy="1828800"/>
          </a:xfrm>
          <a:prstGeom prst="line">
            <a:avLst/>
          </a:prstGeom>
          <a:ln>
            <a:solidFill>
              <a:schemeClr val="accent1">
                <a:shade val="48000"/>
                <a:satMod val="110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55878" y="5562600"/>
            <a:ext cx="1688123" cy="1295400"/>
          </a:xfrm>
          <a:prstGeom prst="line">
            <a:avLst/>
          </a:prstGeom>
          <a:ln>
            <a:solidFill>
              <a:schemeClr val="accent1">
                <a:shade val="48000"/>
                <a:satMod val="110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451491">
            <a:off x="6954211" y="5828142"/>
            <a:ext cx="2413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C000">
                    <a:alpha val="10000"/>
                  </a:srgbClr>
                </a:solidFill>
                <a:latin typeface="Tahoma" pitchFamily="34" charset="0"/>
                <a:cs typeface="Arial" charset="0"/>
              </a:rPr>
              <a:t>AFC </a:t>
            </a:r>
            <a:r>
              <a:rPr lang="en-US" sz="3000" dirty="0" err="1">
                <a:solidFill>
                  <a:srgbClr val="FFC000">
                    <a:alpha val="10000"/>
                  </a:srgbClr>
                </a:solidFill>
                <a:latin typeface="Tahoma" pitchFamily="34" charset="0"/>
                <a:cs typeface="Arial" charset="0"/>
              </a:rPr>
              <a:t>AFC</a:t>
            </a:r>
            <a:r>
              <a:rPr lang="en-US" sz="3000" dirty="0">
                <a:solidFill>
                  <a:srgbClr val="FFC000">
                    <a:alpha val="10000"/>
                  </a:srgb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FFC000">
                    <a:alpha val="10000"/>
                  </a:srgbClr>
                </a:solidFill>
                <a:latin typeface="Tahoma" pitchFamily="34" charset="0"/>
                <a:cs typeface="Arial" charset="0"/>
              </a:rPr>
              <a:t>AFC</a:t>
            </a:r>
            <a:endParaRPr lang="en-US" sz="3000" dirty="0">
              <a:solidFill>
                <a:srgbClr val="FFC000">
                  <a:alpha val="10000"/>
                </a:srgbClr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04850893"/>
              </p:ext>
            </p:extLst>
          </p:nvPr>
        </p:nvGraphicFramePr>
        <p:xfrm>
          <a:off x="4917943" y="859086"/>
          <a:ext cx="4204656" cy="493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" y="178485"/>
            <a:ext cx="8161083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SEDIKIT RENUNGAN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6287" y="5653788"/>
            <a:ext cx="2967154" cy="90270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Surah Al-</a:t>
            </a:r>
            <a:r>
              <a:rPr lang="en-US" dirty="0" err="1" smtClean="0"/>
              <a:t>isra</a:t>
            </a:r>
            <a:r>
              <a:rPr lang="en-US" dirty="0" smtClean="0"/>
              <a:t>’ </a:t>
            </a:r>
            <a:r>
              <a:rPr lang="en-US" dirty="0" err="1" smtClean="0"/>
              <a:t>ayat</a:t>
            </a:r>
            <a:r>
              <a:rPr lang="en-US" dirty="0" smtClean="0"/>
              <a:t> 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334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ctrTitle"/>
          </p:nvPr>
        </p:nvSpPr>
        <p:spPr>
          <a:xfrm>
            <a:off x="685800" y="1107831"/>
            <a:ext cx="8458200" cy="2110154"/>
          </a:xfrm>
        </p:spPr>
        <p:txBody>
          <a:bodyPr/>
          <a:lstStyle/>
          <a:p>
            <a:pPr>
              <a:defRPr/>
            </a:pPr>
            <a:r>
              <a:rPr lang="en-MY" dirty="0" smtClean="0"/>
              <a:t> </a:t>
            </a:r>
            <a:endParaRPr lang="en-MY" sz="2954" i="1" dirty="0"/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8095293" y="692696"/>
            <a:ext cx="941203" cy="301752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F01871-1B00-4880-B22E-7FB56AD60D98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243879" y="1542205"/>
            <a:ext cx="626549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600" b="1" dirty="0">
                <a:ln w="11430"/>
                <a:solidFill>
                  <a:srgbClr val="FFCC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TERIMA KASIH</a:t>
            </a:r>
          </a:p>
        </p:txBody>
      </p:sp>
      <p:pic>
        <p:nvPicPr>
          <p:cNvPr id="10242" name="Picture 2" descr="C:\Documents and Settings\userz\My Documents\My Pictures\kids\DV2139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171" y="3814862"/>
            <a:ext cx="1828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648522"/>
            <a:ext cx="2180405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5" descr="ins042214"/>
          <p:cNvPicPr>
            <a:picLocks noChangeAspect="1" noChangeArrowheads="1"/>
          </p:cNvPicPr>
          <p:nvPr/>
        </p:nvPicPr>
        <p:blipFill>
          <a:blip r:embed="rId4" cstate="print"/>
          <a:srcRect l="1370" t="21858" r="3722" b="23758"/>
          <a:stretch>
            <a:fillRect/>
          </a:stretch>
        </p:blipFill>
        <p:spPr bwMode="auto">
          <a:xfrm>
            <a:off x="4304733" y="3854944"/>
            <a:ext cx="1817487" cy="28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3" name="Group 12"/>
          <p:cNvGrpSpPr/>
          <p:nvPr/>
        </p:nvGrpSpPr>
        <p:grpSpPr>
          <a:xfrm>
            <a:off x="6592033" y="5098539"/>
            <a:ext cx="2675497" cy="1688123"/>
            <a:chOff x="6804248" y="5157192"/>
            <a:chExt cx="2675497" cy="16881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85396" y="2518048"/>
            <a:ext cx="5205046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OLEH:</a:t>
            </a:r>
          </a:p>
          <a:p>
            <a:pPr algn="ctr"/>
            <a:r>
              <a:rPr lang="ms-MY" sz="1600" b="1" dirty="0" smtClean="0">
                <a:latin typeface="Comic Sans MS" panose="030F0702030302020204" pitchFamily="66" charset="0"/>
              </a:rPr>
              <a:t>SR. ABDUL MUTALIB AMAN SHAH </a:t>
            </a:r>
            <a:r>
              <a:rPr lang="ms-MY" sz="1000" i="1" dirty="0" smtClean="0">
                <a:latin typeface="Comic Sans MS" panose="030F0702030302020204" pitchFamily="66" charset="0"/>
              </a:rPr>
              <a:t>RISM,MIVMM</a:t>
            </a:r>
          </a:p>
          <a:p>
            <a:pPr algn="ctr"/>
            <a:r>
              <a:rPr lang="ms-MY" sz="1600" b="1" dirty="0" smtClean="0">
                <a:latin typeface="Comic Sans MS" panose="030F0702030302020204" pitchFamily="66" charset="0"/>
              </a:rPr>
              <a:t>PENGARAH URUSAN </a:t>
            </a:r>
          </a:p>
          <a:p>
            <a:pPr algn="ctr"/>
            <a:r>
              <a:rPr lang="ms-MY" sz="1600" b="1" dirty="0" smtClean="0">
                <a:latin typeface="Comic Sans MS" panose="030F0702030302020204" pitchFamily="66" charset="0"/>
              </a:rPr>
              <a:t>AMAS FM CONSULTANT SDN. BHD.</a:t>
            </a:r>
          </a:p>
          <a:p>
            <a:pPr algn="ctr"/>
            <a:r>
              <a:rPr lang="ms-MY" sz="1600" b="1" i="1" u="sng" dirty="0" smtClean="0">
                <a:latin typeface="Comic Sans MS" panose="030F0702030302020204" pitchFamily="66" charset="0"/>
              </a:rPr>
              <a:t>019-2822820 / 03-33815445</a:t>
            </a:r>
            <a:endParaRPr lang="en-US" sz="1600" b="1" i="1" u="sng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2044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ngunan JKR\31-12-2013 BH0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9" y="2214957"/>
            <a:ext cx="4644009" cy="12961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27584" y="1644262"/>
            <a:ext cx="2408090" cy="57257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u="sng" cap="al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cap="all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Jumaat</a:t>
            </a:r>
            <a:r>
              <a:rPr lang="en-US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 </a:t>
            </a:r>
            <a:r>
              <a:rPr lang="en-US" sz="1200" b="1" cap="all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januari</a:t>
            </a:r>
            <a:r>
              <a:rPr lang="en-US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u="sng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311D2A-FA53-431B-AE72-793F0B0FFC77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4499988" y="3551370"/>
            <a:ext cx="4644012" cy="2253894"/>
            <a:chOff x="60983" y="990600"/>
            <a:chExt cx="4370453" cy="2743200"/>
          </a:xfrm>
        </p:grpSpPr>
        <p:pic>
          <p:nvPicPr>
            <p:cNvPr id="14339" name="Picture 3" descr="C:\Users\User46\Documents\11-langkah-jimat-kerajaa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83" y="990600"/>
              <a:ext cx="4370453" cy="2743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/>
          </p:spPr>
        </p:pic>
        <p:sp>
          <p:nvSpPr>
            <p:cNvPr id="5" name="Rectangle 4"/>
            <p:cNvSpPr/>
            <p:nvPr/>
          </p:nvSpPr>
          <p:spPr>
            <a:xfrm>
              <a:off x="1755141" y="2984060"/>
              <a:ext cx="1219232" cy="292540"/>
            </a:xfrm>
            <a:prstGeom prst="rect">
              <a:avLst/>
            </a:prstGeom>
            <a:solidFill>
              <a:srgbClr val="C00000">
                <a:alpha val="21000"/>
              </a:srgbClr>
            </a:solidFill>
            <a:ln w="2857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590353" y="1676775"/>
            <a:ext cx="2482361" cy="55212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" b="1" u="sng" cap="al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" b="1" u="sng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" b="1" u="sng" cap="al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" b="1" u="sng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cap="all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Selasa</a:t>
            </a:r>
            <a:r>
              <a:rPr lang="en-US" sz="12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31 </a:t>
            </a:r>
            <a:r>
              <a:rPr lang="en-US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DISEMBER </a:t>
            </a:r>
            <a:r>
              <a:rPr lang="en-US" sz="12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" b="1" u="sng" cap="al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" b="1" u="sng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7" name="Group 51"/>
          <p:cNvGrpSpPr>
            <a:grpSpLocks/>
          </p:cNvGrpSpPr>
          <p:nvPr/>
        </p:nvGrpSpPr>
        <p:grpSpPr bwMode="auto">
          <a:xfrm>
            <a:off x="35494" y="2216834"/>
            <a:ext cx="4464495" cy="2736305"/>
            <a:chOff x="675984" y="2209147"/>
            <a:chExt cx="3142090" cy="1931809"/>
          </a:xfrm>
        </p:grpSpPr>
        <p:pic>
          <p:nvPicPr>
            <p:cNvPr id="46" name="Picture 2" descr="C:\Users\lia_forever\Downloads\altAuiQzDs8cLQPmkbg7ZQCg-cInNWaWkM6NYjzXRAGeuS-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2134" t="24097" r="10453" b="37983"/>
            <a:stretch/>
          </p:blipFill>
          <p:spPr bwMode="auto">
            <a:xfrm>
              <a:off x="675984" y="2209147"/>
              <a:ext cx="3142090" cy="1931809"/>
            </a:xfrm>
            <a:prstGeom prst="rect">
              <a:avLst/>
            </a:prstGeom>
            <a:ln w="254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762493" y="2667359"/>
              <a:ext cx="2970815" cy="1065901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285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174996"/>
            <a:ext cx="8491936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57982"/>
            <a:ext cx="2167581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© </a:t>
            </a:r>
            <a:r>
              <a:rPr lang="en-US" sz="700" dirty="0" smtClean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2015 </a:t>
            </a: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Copyright AMAS FM Consultant </a:t>
            </a:r>
            <a:r>
              <a:rPr lang="en-US" sz="700" dirty="0" err="1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Sdn</a:t>
            </a:r>
            <a:r>
              <a:rPr lang="en-US" sz="700" dirty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Arial" charset="0"/>
              </a:rPr>
              <a:t>. Bhd.</a:t>
            </a:r>
            <a:endParaRPr lang="en-MY" sz="700" dirty="0">
              <a:solidFill>
                <a:prstClr val="black">
                  <a:lumMod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0" y="980728"/>
            <a:ext cx="9144000" cy="990124"/>
          </a:xfrm>
          <a:prstGeom prst="downArrowCallout">
            <a:avLst>
              <a:gd name="adj1" fmla="val 10105"/>
              <a:gd name="adj2" fmla="val 19630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0000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prstClr val="black"/>
                </a:solidFill>
              </a:rPr>
              <a:t>Kerajaan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akan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melakukan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PENJIMATAN</a:t>
            </a:r>
            <a:r>
              <a:rPr lang="en-US" altLang="en-US" sz="12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 OPERASI &amp; PENYENGGARAAN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berbagai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 smtClean="0">
                <a:solidFill>
                  <a:prstClr val="black"/>
                </a:solidFill>
              </a:rPr>
              <a:t>cara</a:t>
            </a:r>
            <a:r>
              <a:rPr lang="en-US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err="1" smtClean="0">
                <a:solidFill>
                  <a:prstClr val="black"/>
                </a:solidFill>
              </a:rPr>
              <a:t>seperti</a:t>
            </a:r>
            <a:r>
              <a:rPr lang="en-US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melalui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 KOS SEWAAN </a:t>
            </a:r>
            <a:r>
              <a:rPr lang="en-US" altLang="en-US" sz="1200" dirty="0" smtClean="0">
                <a:solidFill>
                  <a:prstClr val="black"/>
                </a:solidFill>
              </a:rPr>
              <a:t>di </a:t>
            </a:r>
            <a:r>
              <a:rPr lang="en-US" altLang="en-US" sz="1200" dirty="0" err="1">
                <a:solidFill>
                  <a:prstClr val="black"/>
                </a:solidFill>
              </a:rPr>
              <a:t>setiap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premis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 smtClean="0">
                <a:solidFill>
                  <a:prstClr val="black"/>
                </a:solidFill>
              </a:rPr>
              <a:t>dibina</a:t>
            </a:r>
            <a:r>
              <a:rPr lang="en-US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atau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 smtClean="0">
                <a:solidFill>
                  <a:prstClr val="black"/>
                </a:solidFill>
              </a:rPr>
              <a:t>disewa</a:t>
            </a:r>
            <a:r>
              <a:rPr lang="en-US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oleh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>
                <a:solidFill>
                  <a:prstClr val="black"/>
                </a:solidFill>
              </a:rPr>
              <a:t>Kementerian</a:t>
            </a:r>
            <a:r>
              <a:rPr lang="en-US" altLang="en-US" sz="1200" dirty="0">
                <a:solidFill>
                  <a:prstClr val="black"/>
                </a:solidFill>
              </a:rPr>
              <a:t> &amp; </a:t>
            </a:r>
            <a:r>
              <a:rPr lang="en-US" altLang="en-US" sz="1200" dirty="0" err="1">
                <a:solidFill>
                  <a:prstClr val="black"/>
                </a:solidFill>
              </a:rPr>
              <a:t>Agensi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  <a:r>
              <a:rPr lang="en-US" altLang="en-US" sz="1200" dirty="0" err="1" smtClean="0">
                <a:solidFill>
                  <a:prstClr val="black"/>
                </a:solidFill>
              </a:rPr>
              <a:t>Kerajaan</a:t>
            </a:r>
            <a:endParaRPr lang="en-US" altLang="en-US" sz="1200" dirty="0" smtClean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22831" y="4906108"/>
            <a:ext cx="2527468" cy="1688123"/>
            <a:chOff x="6822831" y="4906108"/>
            <a:chExt cx="2527468" cy="1688123"/>
          </a:xfrm>
        </p:grpSpPr>
        <p:grpSp>
          <p:nvGrpSpPr>
            <p:cNvPr id="22" name="Group 21"/>
            <p:cNvGrpSpPr/>
            <p:nvPr/>
          </p:nvGrpSpPr>
          <p:grpSpPr>
            <a:xfrm>
              <a:off x="6822831" y="4906108"/>
              <a:ext cx="2321169" cy="1688123"/>
              <a:chOff x="6822831" y="4906108"/>
              <a:chExt cx="2321169" cy="168812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19451491">
              <a:off x="6865055" y="5729379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26" name="Slide Number Placeholder 3"/>
          <p:cNvSpPr txBox="1">
            <a:spLocks/>
          </p:cNvSpPr>
          <p:nvPr/>
        </p:nvSpPr>
        <p:spPr>
          <a:xfrm>
            <a:off x="7005914" y="65607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FC7B1-161E-47C8-B70E-C17413066241}" type="slidenum">
              <a:rPr lang="en-MY" smtClean="0"/>
              <a:pPr/>
              <a:t>2</a:t>
            </a:fld>
            <a:endParaRPr lang="en-MY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1331497" y="5805263"/>
            <a:ext cx="5221701" cy="1164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7047" indent="-235933">
              <a:buFont typeface="Wingdings 3" pitchFamily="18" charset="2"/>
              <a:buChar char=""/>
            </a:pP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Pembekuan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permohonan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baru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bagi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pengubahsuaian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ruang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pejabat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kementerian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jabatan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agensi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dan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premis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kerajaan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337047" indent="-235933">
              <a:buFont typeface="Wingdings 3" pitchFamily="18" charset="2"/>
              <a:buChar char=""/>
            </a:pP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Mengoptimum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penggunaan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ruang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pejabat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sedia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ada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untuk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mengurangkan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sewaan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MY" altLang="en-US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premis</a:t>
            </a:r>
            <a:r>
              <a:rPr lang="en-MY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n-MY" altLang="en-US" sz="1385" dirty="0" smtClean="0">
                <a:solidFill>
                  <a:schemeClr val="tx1"/>
                </a:solidFill>
              </a:rPr>
              <a:t/>
            </a:r>
            <a:br>
              <a:rPr lang="en-MY" altLang="en-US" sz="1385" dirty="0" smtClean="0">
                <a:solidFill>
                  <a:schemeClr val="tx1"/>
                </a:solidFill>
              </a:rPr>
            </a:br>
            <a:r>
              <a:rPr lang="en-MY" altLang="en-US" sz="1385" dirty="0" smtClean="0">
                <a:solidFill>
                  <a:schemeClr val="tx1"/>
                </a:solidFill>
              </a:rPr>
              <a:t/>
            </a:r>
            <a:br>
              <a:rPr lang="en-MY" altLang="en-US" sz="1385" dirty="0" smtClean="0">
                <a:solidFill>
                  <a:schemeClr val="tx1"/>
                </a:solidFill>
              </a:rPr>
            </a:br>
            <a:endParaRPr lang="en-MY" altLang="en-US" sz="1385" dirty="0">
              <a:solidFill>
                <a:schemeClr val="tx1"/>
              </a:solidFill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525397" y="5218599"/>
            <a:ext cx="2819114" cy="422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MY" sz="1200" dirty="0">
                <a:solidFill>
                  <a:srgbClr val="002060"/>
                </a:solidFill>
              </a:rPr>
              <a:t>LANGKAH-LANGKAH PENJIMATAN PERBELANJAAN KERAJAAN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0" y="5944672"/>
            <a:ext cx="143348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altLang="en-US" sz="800" dirty="0" smtClean="0">
                <a:solidFill>
                  <a:srgbClr val="FF0000"/>
                </a:solidFill>
                <a:hlinkClick r:id="rId7"/>
              </a:rPr>
              <a:t>SUMBER</a:t>
            </a:r>
            <a:r>
              <a:rPr lang="en-MY" altLang="en-US" sz="800" dirty="0" smtClean="0">
                <a:solidFill>
                  <a:srgbClr val="FF0000"/>
                </a:solidFill>
                <a:hlinkClick r:id=""/>
              </a:rPr>
              <a:t>: </a:t>
            </a:r>
            <a:r>
              <a:rPr lang="en-MY" altLang="en-US" sz="800" dirty="0" smtClean="0">
                <a:solidFill>
                  <a:schemeClr val="tx2"/>
                </a:solidFill>
                <a:hlinkClick r:id=""/>
              </a:rPr>
              <a:t>www.bharian.com.my/bharian/articles/PMumum11langkahpenjimatansektorawam/Article</a:t>
            </a:r>
            <a:r>
              <a:rPr lang="en-MY" altLang="en-US" sz="800" dirty="0">
                <a:solidFill>
                  <a:schemeClr val="tx2"/>
                </a:solidFill>
                <a:hlinkClick r:id=""/>
              </a:rPr>
              <a:t>/</a:t>
            </a:r>
            <a:endParaRPr lang="en-MY" altLang="en-US" sz="800" dirty="0">
              <a:solidFill>
                <a:schemeClr val="tx2"/>
              </a:solidFill>
            </a:endParaRPr>
          </a:p>
        </p:txBody>
      </p:sp>
      <p:pic>
        <p:nvPicPr>
          <p:cNvPr id="31" name="Picture 3" descr="C:\Users\User46\Documents\11-langkah-jimat-kerajaa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9694" t="61622" r="35498" b="25585"/>
          <a:stretch/>
        </p:blipFill>
        <p:spPr bwMode="auto">
          <a:xfrm>
            <a:off x="35398" y="5019101"/>
            <a:ext cx="1152128" cy="36004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/>
        </p:spPr>
      </p:pic>
      <p:pic>
        <p:nvPicPr>
          <p:cNvPr id="32" name="Picture 3" descr="C:\Users\User46\Documents\11-langkah-jimat-kerajaan.png"/>
          <p:cNvPicPr>
            <a:picLocks noChangeAspect="1" noChangeArrowheads="1"/>
          </p:cNvPicPr>
          <p:nvPr/>
        </p:nvPicPr>
        <p:blipFill rotWithShape="1">
          <a:blip r:embed="rId4" cstate="print"/>
          <a:srcRect l="67466" t="61454" r="1523" b="27263"/>
          <a:stretch/>
        </p:blipFill>
        <p:spPr bwMode="auto">
          <a:xfrm>
            <a:off x="35398" y="5483212"/>
            <a:ext cx="1440161" cy="3175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65956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00770"/>
            <a:ext cx="8460432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 UMUM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 RUANG </a:t>
            </a:r>
            <a:endParaRPr lang="en-US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909"/>
              </p:ext>
            </p:extLst>
          </p:nvPr>
        </p:nvGraphicFramePr>
        <p:xfrm>
          <a:off x="683568" y="1216272"/>
          <a:ext cx="7704856" cy="502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7" name="Group 6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84214" y="6543563"/>
            <a:ext cx="941203" cy="301752"/>
          </a:xfrm>
        </p:spPr>
        <p:txBody>
          <a:bodyPr/>
          <a:lstStyle/>
          <a:p>
            <a:pPr>
              <a:defRPr/>
            </a:pPr>
            <a:fld id="{8AE87444-8BD1-4B5D-8F75-1D9BF0BB9C7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07779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rot="10800000">
            <a:off x="5940150" y="6061586"/>
            <a:ext cx="3240356" cy="103718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5940151" y="5975568"/>
            <a:ext cx="3242431" cy="45719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 flipV="1">
            <a:off x="5317729" y="4782502"/>
            <a:ext cx="2653297" cy="11230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5449658" y="4799131"/>
            <a:ext cx="2664298" cy="68047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5979799" y="4282402"/>
            <a:ext cx="4766871" cy="15107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739272" y="4308242"/>
            <a:ext cx="4794248" cy="72009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1601" y="2475792"/>
            <a:ext cx="6162399" cy="15107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81601" y="2708920"/>
            <a:ext cx="6162399" cy="72008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54807830"/>
              </p:ext>
            </p:extLst>
          </p:nvPr>
        </p:nvGraphicFramePr>
        <p:xfrm>
          <a:off x="3059832" y="1484784"/>
          <a:ext cx="5951308" cy="240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48" y="6631212"/>
            <a:ext cx="2053767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" y="128826"/>
            <a:ext cx="8438769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KEPENTINGAN PENGURUSAN RUANG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-11319" y="835994"/>
            <a:ext cx="8450089" cy="369332"/>
          </a:xfrm>
          <a:prstGeom prst="rect">
            <a:avLst/>
          </a:prstGeom>
          <a:solidFill>
            <a:srgbClr val="FFFF43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KENAPA PERLU AUDIT RUANG???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98432" y="1364264"/>
            <a:ext cx="2528736" cy="473389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KEPENTINGAN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1739259"/>
              </p:ext>
            </p:extLst>
          </p:nvPr>
        </p:nvGraphicFramePr>
        <p:xfrm>
          <a:off x="107504" y="1124744"/>
          <a:ext cx="2930667" cy="287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1848" y="4194722"/>
            <a:ext cx="5472608" cy="2619283"/>
            <a:chOff x="2095615" y="2298358"/>
            <a:chExt cx="6096000" cy="40640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33861706"/>
                </p:ext>
              </p:extLst>
            </p:nvPr>
          </p:nvGraphicFramePr>
          <p:xfrm>
            <a:off x="2095615" y="229835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980717" y="5625082"/>
              <a:ext cx="1860956" cy="42978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KESAN ISU RUANG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8533456" y="669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MY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035803848"/>
              </p:ext>
            </p:extLst>
          </p:nvPr>
        </p:nvGraphicFramePr>
        <p:xfrm>
          <a:off x="5981224" y="3740485"/>
          <a:ext cx="3096346" cy="131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43631054"/>
              </p:ext>
            </p:extLst>
          </p:nvPr>
        </p:nvGraphicFramePr>
        <p:xfrm>
          <a:off x="6059037" y="5333068"/>
          <a:ext cx="2940720" cy="137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36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314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48861"/>
              </p:ext>
            </p:extLst>
          </p:nvPr>
        </p:nvGraphicFramePr>
        <p:xfrm>
          <a:off x="107504" y="983157"/>
          <a:ext cx="456865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6590492"/>
            <a:ext cx="941203" cy="301752"/>
          </a:xfrm>
        </p:spPr>
        <p:txBody>
          <a:bodyPr/>
          <a:lstStyle/>
          <a:p>
            <a:pPr>
              <a:defRPr/>
            </a:pPr>
            <a:fld id="{38FE2535-9F0E-4355-8E07-E83A03C81EA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70352"/>
            <a:ext cx="850481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MALAN TERBAIK PENGURUSAN RUANG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941294"/>
              </p:ext>
            </p:extLst>
          </p:nvPr>
        </p:nvGraphicFramePr>
        <p:xfrm>
          <a:off x="827584" y="4519265"/>
          <a:ext cx="8169057" cy="187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068292" y="4595850"/>
            <a:ext cx="2843820" cy="50774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PERLAKSANAAN </a:t>
            </a:r>
            <a:r>
              <a:rPr lang="en-US" sz="1100" b="1" dirty="0">
                <a:solidFill>
                  <a:schemeClr val="bg1"/>
                </a:solidFill>
              </a:rPr>
              <a:t>KERJA PENGURUSAN  RUANG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 (PROSES &amp; PROSEDUR</a:t>
            </a:r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07504" y="5157193"/>
            <a:ext cx="2520280" cy="1196719"/>
            <a:chOff x="4716016" y="906960"/>
            <a:chExt cx="4427984" cy="3512329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716016" y="906960"/>
              <a:ext cx="4427984" cy="5713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>
                <a:defRPr/>
              </a:pPr>
              <a:r>
                <a:rPr lang="en-US" sz="1200" dirty="0">
                  <a:solidFill>
                    <a:srgbClr val="002060"/>
                  </a:solidFill>
                </a:rPr>
                <a:t>FOKUS AUDIT RUANG 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796524" y="1524503"/>
              <a:ext cx="4212504" cy="2894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200" dirty="0">
                  <a:latin typeface="Arial" charset="0"/>
                  <a:cs typeface="Arial" charset="0"/>
                </a:rPr>
                <a:t>Audit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ruang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lebih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 smtClean="0">
                  <a:latin typeface="Arial" charset="0"/>
                  <a:cs typeface="Arial" charset="0"/>
                </a:rPr>
                <a:t>menumpukan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 smtClean="0">
                  <a:latin typeface="Arial" charset="0"/>
                  <a:cs typeface="Arial" charset="0"/>
                </a:rPr>
                <a:t>penggunaan</a:t>
              </a:r>
              <a:r>
                <a:rPr lang="en-US" altLang="en-US" sz="1200" dirty="0" smtClean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optimum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sesuatu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ruang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yang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merangkumi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:</a:t>
              </a:r>
            </a:p>
            <a:p>
              <a:pPr>
                <a:buFont typeface="Arial" charset="0"/>
                <a:buChar char="•"/>
              </a:pP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Bilangan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 smtClean="0">
                  <a:latin typeface="Arial" charset="0"/>
                  <a:cs typeface="Arial" charset="0"/>
                </a:rPr>
                <a:t>Penghuni</a:t>
              </a:r>
              <a:endParaRPr lang="en-US" altLang="en-US" sz="1200" dirty="0">
                <a:latin typeface="Arial" charset="0"/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Kapasiti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Ruang</a:t>
              </a:r>
              <a:endParaRPr lang="en-US" altLang="en-US" sz="1200" dirty="0">
                <a:latin typeface="Arial" charset="0"/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Saiz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Ruang</a:t>
              </a:r>
              <a:endParaRPr lang="en-US" altLang="en-US" sz="1200" dirty="0">
                <a:latin typeface="Arial" charset="0"/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Bilangan</a:t>
              </a:r>
              <a:r>
                <a:rPr lang="en-US" altLang="en-US" sz="1200" dirty="0">
                  <a:latin typeface="Arial" charset="0"/>
                  <a:cs typeface="Arial" charset="0"/>
                </a:rPr>
                <a:t> </a:t>
              </a:r>
              <a:r>
                <a:rPr lang="en-US" altLang="en-US" sz="1200" dirty="0" err="1">
                  <a:latin typeface="Arial" charset="0"/>
                  <a:cs typeface="Arial" charset="0"/>
                </a:rPr>
                <a:t>Ruang</a:t>
              </a:r>
              <a:endParaRPr lang="en-US" altLang="en-US" sz="12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88023" y="1340768"/>
            <a:ext cx="3878681" cy="32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1100" b="1" dirty="0" smtClean="0">
                <a:solidFill>
                  <a:srgbClr val="FFFF00"/>
                </a:solidFill>
              </a:rPr>
              <a:t>MENENTUKAN STATUS SEMASA PENGGUNAAN KAPASITI RUANG DI PREMIS.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Trebuchet MS" pitchFamily="34" charset="0"/>
              <a:buAutoNum type="arabicPeriod"/>
            </a:pPr>
            <a:endParaRPr lang="en-US" sz="1000" dirty="0" smtClean="0"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 smtClean="0">
                <a:latin typeface="Arial" charset="0"/>
              </a:rPr>
              <a:t>Memastikan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Arial" charset="0"/>
              </a:rPr>
              <a:t>MATLAMAT PELANGGAN &amp; ORGANISASI TERCAPAI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 smtClean="0">
                <a:latin typeface="Arial" charset="0"/>
              </a:rPr>
              <a:t>Mencari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penjodohan</a:t>
            </a:r>
            <a:r>
              <a:rPr lang="en-US" sz="1000" dirty="0">
                <a:latin typeface="Arial" charset="0"/>
              </a:rPr>
              <a:t> yang </a:t>
            </a:r>
            <a:r>
              <a:rPr lang="en-US" sz="1000" dirty="0" err="1">
                <a:latin typeface="Arial" charset="0"/>
              </a:rPr>
              <a:t>baik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antara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KEHENDAK RUANG DENGAN RUANG SEDIA ADA.</a:t>
            </a:r>
            <a:endParaRPr lang="en-MY" sz="1000" b="1" dirty="0">
              <a:solidFill>
                <a:srgbClr val="FFFF43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>
                <a:latin typeface="Arial" charset="0"/>
              </a:rPr>
              <a:t>Membekalkan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asas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untuk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MENENTUKAN RUANG ATAU PERANCANGAN RUANG BARU.</a:t>
            </a:r>
            <a:endParaRPr lang="en-MY" sz="1000" b="1" dirty="0" smtClean="0">
              <a:solidFill>
                <a:srgbClr val="FFFF43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 smtClean="0">
                <a:latin typeface="Arial" charset="0"/>
              </a:rPr>
              <a:t>Memantau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KECEKAPAN PENGGUNAAN RUANG.</a:t>
            </a:r>
            <a:endParaRPr lang="en-MY" sz="1000" b="1" dirty="0" smtClean="0">
              <a:solidFill>
                <a:srgbClr val="FFFF43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 smtClean="0">
                <a:latin typeface="Arial" charset="0"/>
              </a:rPr>
              <a:t>Menonjolkan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kawasan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 smtClean="0">
                <a:latin typeface="Arial" charset="0"/>
              </a:rPr>
              <a:t>ruang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 BAWAH-GUNA </a:t>
            </a:r>
            <a:r>
              <a:rPr lang="en-US" sz="1000" dirty="0" err="1" smtClean="0">
                <a:latin typeface="Arial" charset="0"/>
              </a:rPr>
              <a:t>dan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terlalu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TINGGI-GUNA.</a:t>
            </a:r>
            <a:endParaRPr lang="en-MY" sz="1000" b="1" dirty="0">
              <a:solidFill>
                <a:srgbClr val="FFFF43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 smtClean="0">
                <a:latin typeface="Arial" charset="0"/>
              </a:rPr>
              <a:t>Mengekori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PERUBAHAN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 err="1" smtClean="0">
                <a:latin typeface="Arial" charset="0"/>
              </a:rPr>
              <a:t>melalui</a:t>
            </a:r>
            <a:r>
              <a:rPr lang="en-US" sz="1000" dirty="0" smtClean="0">
                <a:latin typeface="Arial" charset="0"/>
              </a:rPr>
              <a:t> </a:t>
            </a:r>
            <a:r>
              <a:rPr lang="en-US" sz="1000" dirty="0">
                <a:latin typeface="Arial" charset="0"/>
              </a:rPr>
              <a:t>masa.</a:t>
            </a:r>
            <a:endParaRPr lang="en-MY" sz="1000" dirty="0"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>
                <a:latin typeface="Arial" charset="0"/>
              </a:rPr>
              <a:t>Menyalurkan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INFORMASI KEPADA PELANGGAN</a:t>
            </a:r>
            <a:r>
              <a:rPr lang="en-US" sz="1000" dirty="0" smtClean="0">
                <a:solidFill>
                  <a:srgbClr val="FFFF43"/>
                </a:solidFill>
                <a:latin typeface="Arial" charset="0"/>
              </a:rPr>
              <a:t>.</a:t>
            </a:r>
            <a:endParaRPr lang="en-MY" sz="1000" dirty="0">
              <a:solidFill>
                <a:srgbClr val="FFFF43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r>
              <a:rPr lang="en-US" sz="1000" dirty="0" err="1">
                <a:latin typeface="Arial" charset="0"/>
              </a:rPr>
              <a:t>Melaksana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FFFF43"/>
                </a:solidFill>
                <a:latin typeface="Arial" charset="0"/>
              </a:rPr>
              <a:t>PRAKTIS YANG CEMERLANG</a:t>
            </a:r>
            <a:r>
              <a:rPr lang="en-US" sz="1000" dirty="0" smtClean="0">
                <a:latin typeface="Arial" charset="0"/>
              </a:rPr>
              <a:t>.</a:t>
            </a:r>
            <a:endParaRPr lang="en-MY" sz="1000" dirty="0"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91000"/>
              <a:buFont typeface="Trebuchet MS" pitchFamily="34" charset="0"/>
              <a:buAutoNum type="arabicPeriod"/>
            </a:pPr>
            <a:endParaRPr lang="en-MY" sz="1600" dirty="0">
              <a:latin typeface="Arial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793863" y="699673"/>
            <a:ext cx="2009515" cy="276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MATLAMAT</a:t>
            </a:r>
            <a:endParaRPr lang="en-US" alt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6798621" y="5829243"/>
            <a:ext cx="2345379" cy="912125"/>
          </a:xfrm>
          <a:prstGeom prst="hexagon">
            <a:avLst>
              <a:gd name="adj" fmla="val 32233"/>
              <a:gd name="vf" fmla="val 115470"/>
            </a:avLst>
          </a:prstGeom>
          <a:blipFill>
            <a:blip r:embed="rId12"/>
            <a:srcRect/>
            <a:stretch>
              <a:fillRect l="2863" t="7036" r="-16863" b="-7036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827584" y="695877"/>
            <a:ext cx="2009515" cy="276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en-US" alt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5</a:t>
            </a:r>
            <a:endParaRPr lang="en-US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67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9585" y="6543563"/>
            <a:ext cx="941203" cy="301752"/>
          </a:xfrm>
        </p:spPr>
        <p:txBody>
          <a:bodyPr/>
          <a:lstStyle/>
          <a:p>
            <a:pPr>
              <a:defRPr/>
            </a:pPr>
            <a:fld id="{81DD0C25-C236-4E69-9CCE-CBA2D6810ED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4399123"/>
              </p:ext>
            </p:extLst>
          </p:nvPr>
        </p:nvGraphicFramePr>
        <p:xfrm>
          <a:off x="-252536" y="548680"/>
          <a:ext cx="1029714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5156" y="35631"/>
            <a:ext cx="8465587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8" name="Group 7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5156" y="6579183"/>
            <a:ext cx="2053767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4118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778024" y="1006624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SEBELUM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818584" y="980728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SELEPAS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57976"/>
            <a:ext cx="2000844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700" b="0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700" b="0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AMAS FM Consultant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15" name="Group 14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441" y="332656"/>
            <a:ext cx="8454991" cy="75405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TRANSFORMASI KE ARAH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79512" y="4509120"/>
            <a:ext cx="3540627" cy="2126375"/>
            <a:chOff x="179512" y="4509120"/>
            <a:chExt cx="3540627" cy="2126375"/>
          </a:xfrm>
        </p:grpSpPr>
        <p:pic>
          <p:nvPicPr>
            <p:cNvPr id="26" name="Picture 25" descr="less 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4509120"/>
              <a:ext cx="3540627" cy="21263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pic>
        <p:sp>
          <p:nvSpPr>
            <p:cNvPr id="27" name="Freeform 26"/>
            <p:cNvSpPr/>
            <p:nvPr/>
          </p:nvSpPr>
          <p:spPr>
            <a:xfrm>
              <a:off x="1619672" y="4653136"/>
              <a:ext cx="488811" cy="744188"/>
            </a:xfrm>
            <a:custGeom>
              <a:avLst/>
              <a:gdLst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615950 w 1028700"/>
                <a:gd name="connsiteY9" fmla="*/ 127000 h 1276350"/>
                <a:gd name="connsiteX10" fmla="*/ 914400 w 1028700"/>
                <a:gd name="connsiteY10" fmla="*/ 19050 h 1276350"/>
                <a:gd name="connsiteX11" fmla="*/ 1028700 w 1028700"/>
                <a:gd name="connsiteY11" fmla="*/ 0 h 1276350"/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914400 w 1028700"/>
                <a:gd name="connsiteY9" fmla="*/ 19050 h 1276350"/>
                <a:gd name="connsiteX10" fmla="*/ 1028700 w 1028700"/>
                <a:gd name="connsiteY10" fmla="*/ 0 h 1276350"/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1028700 w 1028700"/>
                <a:gd name="connsiteY9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0" h="1276350">
                  <a:moveTo>
                    <a:pt x="1028700" y="0"/>
                  </a:moveTo>
                  <a:lnTo>
                    <a:pt x="1028700" y="1270000"/>
                  </a:lnTo>
                  <a:lnTo>
                    <a:pt x="152400" y="1276350"/>
                  </a:lnTo>
                  <a:lnTo>
                    <a:pt x="146050" y="889000"/>
                  </a:lnTo>
                  <a:lnTo>
                    <a:pt x="0" y="882650"/>
                  </a:lnTo>
                  <a:cubicBezTo>
                    <a:pt x="2117" y="740833"/>
                    <a:pt x="4233" y="599017"/>
                    <a:pt x="6350" y="457200"/>
                  </a:cubicBezTo>
                  <a:lnTo>
                    <a:pt x="146050" y="450850"/>
                  </a:lnTo>
                  <a:lnTo>
                    <a:pt x="146050" y="0"/>
                  </a:lnTo>
                  <a:lnTo>
                    <a:pt x="609600" y="635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19672" y="5720731"/>
              <a:ext cx="455409" cy="806045"/>
            </a:xfrm>
            <a:custGeom>
              <a:avLst/>
              <a:gdLst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615950 w 1028700"/>
                <a:gd name="connsiteY9" fmla="*/ 127000 h 1276350"/>
                <a:gd name="connsiteX10" fmla="*/ 914400 w 1028700"/>
                <a:gd name="connsiteY10" fmla="*/ 19050 h 1276350"/>
                <a:gd name="connsiteX11" fmla="*/ 1028700 w 1028700"/>
                <a:gd name="connsiteY11" fmla="*/ 0 h 1276350"/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914400 w 1028700"/>
                <a:gd name="connsiteY9" fmla="*/ 19050 h 1276350"/>
                <a:gd name="connsiteX10" fmla="*/ 1028700 w 1028700"/>
                <a:gd name="connsiteY10" fmla="*/ 0 h 1276350"/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1028700 w 1028700"/>
                <a:gd name="connsiteY9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0" h="1276350">
                  <a:moveTo>
                    <a:pt x="1028700" y="0"/>
                  </a:moveTo>
                  <a:lnTo>
                    <a:pt x="1028700" y="1270000"/>
                  </a:lnTo>
                  <a:lnTo>
                    <a:pt x="152400" y="1276350"/>
                  </a:lnTo>
                  <a:lnTo>
                    <a:pt x="146050" y="889000"/>
                  </a:lnTo>
                  <a:lnTo>
                    <a:pt x="0" y="882650"/>
                  </a:lnTo>
                  <a:cubicBezTo>
                    <a:pt x="2117" y="740833"/>
                    <a:pt x="4233" y="599017"/>
                    <a:pt x="6350" y="457200"/>
                  </a:cubicBezTo>
                  <a:lnTo>
                    <a:pt x="146050" y="450850"/>
                  </a:lnTo>
                  <a:lnTo>
                    <a:pt x="146050" y="0"/>
                  </a:lnTo>
                  <a:lnTo>
                    <a:pt x="609600" y="635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46155" y="4653136"/>
              <a:ext cx="517733" cy="738925"/>
            </a:xfrm>
            <a:custGeom>
              <a:avLst/>
              <a:gdLst>
                <a:gd name="connsiteX0" fmla="*/ 0 w 590550"/>
                <a:gd name="connsiteY0" fmla="*/ 0 h 1276350"/>
                <a:gd name="connsiteX1" fmla="*/ 6350 w 590550"/>
                <a:gd name="connsiteY1" fmla="*/ 1257300 h 1276350"/>
                <a:gd name="connsiteX2" fmla="*/ 444500 w 590550"/>
                <a:gd name="connsiteY2" fmla="*/ 1276350 h 1276350"/>
                <a:gd name="connsiteX3" fmla="*/ 457200 w 590550"/>
                <a:gd name="connsiteY3" fmla="*/ 857250 h 1276350"/>
                <a:gd name="connsiteX4" fmla="*/ 590550 w 590550"/>
                <a:gd name="connsiteY4" fmla="*/ 850900 h 1276350"/>
                <a:gd name="connsiteX5" fmla="*/ 584200 w 590550"/>
                <a:gd name="connsiteY5" fmla="*/ 450850 h 1276350"/>
                <a:gd name="connsiteX6" fmla="*/ 444500 w 590550"/>
                <a:gd name="connsiteY6" fmla="*/ 457200 h 1276350"/>
                <a:gd name="connsiteX7" fmla="*/ 438150 w 590550"/>
                <a:gd name="connsiteY7" fmla="*/ 0 h 1276350"/>
                <a:gd name="connsiteX8" fmla="*/ 0 w 590550"/>
                <a:gd name="connsiteY8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1276350">
                  <a:moveTo>
                    <a:pt x="0" y="0"/>
                  </a:moveTo>
                  <a:cubicBezTo>
                    <a:pt x="2117" y="419100"/>
                    <a:pt x="4233" y="838200"/>
                    <a:pt x="6350" y="1257300"/>
                  </a:cubicBezTo>
                  <a:lnTo>
                    <a:pt x="444500" y="1276350"/>
                  </a:lnTo>
                  <a:lnTo>
                    <a:pt x="457200" y="857250"/>
                  </a:lnTo>
                  <a:lnTo>
                    <a:pt x="590550" y="850900"/>
                  </a:lnTo>
                  <a:lnTo>
                    <a:pt x="584200" y="450850"/>
                  </a:lnTo>
                  <a:lnTo>
                    <a:pt x="444500" y="457200"/>
                  </a:lnTo>
                  <a:cubicBezTo>
                    <a:pt x="442383" y="304800"/>
                    <a:pt x="440267" y="152400"/>
                    <a:pt x="4381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46155" y="5772938"/>
              <a:ext cx="517733" cy="752406"/>
            </a:xfrm>
            <a:custGeom>
              <a:avLst/>
              <a:gdLst>
                <a:gd name="connsiteX0" fmla="*/ 0 w 590550"/>
                <a:gd name="connsiteY0" fmla="*/ 0 h 1276350"/>
                <a:gd name="connsiteX1" fmla="*/ 6350 w 590550"/>
                <a:gd name="connsiteY1" fmla="*/ 1257300 h 1276350"/>
                <a:gd name="connsiteX2" fmla="*/ 444500 w 590550"/>
                <a:gd name="connsiteY2" fmla="*/ 1276350 h 1276350"/>
                <a:gd name="connsiteX3" fmla="*/ 457200 w 590550"/>
                <a:gd name="connsiteY3" fmla="*/ 857250 h 1276350"/>
                <a:gd name="connsiteX4" fmla="*/ 590550 w 590550"/>
                <a:gd name="connsiteY4" fmla="*/ 850900 h 1276350"/>
                <a:gd name="connsiteX5" fmla="*/ 584200 w 590550"/>
                <a:gd name="connsiteY5" fmla="*/ 450850 h 1276350"/>
                <a:gd name="connsiteX6" fmla="*/ 444500 w 590550"/>
                <a:gd name="connsiteY6" fmla="*/ 457200 h 1276350"/>
                <a:gd name="connsiteX7" fmla="*/ 438150 w 590550"/>
                <a:gd name="connsiteY7" fmla="*/ 0 h 1276350"/>
                <a:gd name="connsiteX8" fmla="*/ 0 w 590550"/>
                <a:gd name="connsiteY8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1276350">
                  <a:moveTo>
                    <a:pt x="0" y="0"/>
                  </a:moveTo>
                  <a:cubicBezTo>
                    <a:pt x="2117" y="419100"/>
                    <a:pt x="4233" y="838200"/>
                    <a:pt x="6350" y="1257300"/>
                  </a:cubicBezTo>
                  <a:lnTo>
                    <a:pt x="444500" y="1276350"/>
                  </a:lnTo>
                  <a:lnTo>
                    <a:pt x="457200" y="857250"/>
                  </a:lnTo>
                  <a:lnTo>
                    <a:pt x="590550" y="850900"/>
                  </a:lnTo>
                  <a:lnTo>
                    <a:pt x="584200" y="450850"/>
                  </a:lnTo>
                  <a:lnTo>
                    <a:pt x="444500" y="457200"/>
                  </a:lnTo>
                  <a:cubicBezTo>
                    <a:pt x="442383" y="304800"/>
                    <a:pt x="440267" y="152400"/>
                    <a:pt x="4381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359131" y="4509120"/>
            <a:ext cx="3533349" cy="2126376"/>
            <a:chOff x="5071099" y="4509120"/>
            <a:chExt cx="3533349" cy="2126376"/>
          </a:xfrm>
        </p:grpSpPr>
        <p:pic>
          <p:nvPicPr>
            <p:cNvPr id="32" name="Picture 31" descr="less 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099" y="4509120"/>
              <a:ext cx="3533349" cy="2126376"/>
            </a:xfrm>
            <a:prstGeom prst="rect">
              <a:avLst/>
            </a:prstGeom>
          </p:spPr>
        </p:pic>
        <p:sp>
          <p:nvSpPr>
            <p:cNvPr id="33" name="Freeform 32"/>
            <p:cNvSpPr/>
            <p:nvPr/>
          </p:nvSpPr>
          <p:spPr>
            <a:xfrm>
              <a:off x="6449717" y="4633509"/>
              <a:ext cx="966418" cy="738926"/>
            </a:xfrm>
            <a:custGeom>
              <a:avLst/>
              <a:gdLst>
                <a:gd name="connsiteX0" fmla="*/ 1028700 w 1028700"/>
                <a:gd name="connsiteY0" fmla="*/ 0 h 1276350"/>
                <a:gd name="connsiteX1" fmla="*/ 1028700 w 1028700"/>
                <a:gd name="connsiteY1" fmla="*/ 1270000 h 1276350"/>
                <a:gd name="connsiteX2" fmla="*/ 152400 w 1028700"/>
                <a:gd name="connsiteY2" fmla="*/ 1276350 h 1276350"/>
                <a:gd name="connsiteX3" fmla="*/ 146050 w 1028700"/>
                <a:gd name="connsiteY3" fmla="*/ 889000 h 1276350"/>
                <a:gd name="connsiteX4" fmla="*/ 0 w 1028700"/>
                <a:gd name="connsiteY4" fmla="*/ 882650 h 1276350"/>
                <a:gd name="connsiteX5" fmla="*/ 6350 w 1028700"/>
                <a:gd name="connsiteY5" fmla="*/ 457200 h 1276350"/>
                <a:gd name="connsiteX6" fmla="*/ 146050 w 1028700"/>
                <a:gd name="connsiteY6" fmla="*/ 450850 h 1276350"/>
                <a:gd name="connsiteX7" fmla="*/ 146050 w 1028700"/>
                <a:gd name="connsiteY7" fmla="*/ 0 h 1276350"/>
                <a:gd name="connsiteX8" fmla="*/ 609600 w 1028700"/>
                <a:gd name="connsiteY8" fmla="*/ 6350 h 1276350"/>
                <a:gd name="connsiteX9" fmla="*/ 615950 w 1028700"/>
                <a:gd name="connsiteY9" fmla="*/ 127000 h 1276350"/>
                <a:gd name="connsiteX10" fmla="*/ 914400 w 1028700"/>
                <a:gd name="connsiteY10" fmla="*/ 19050 h 1276350"/>
                <a:gd name="connsiteX11" fmla="*/ 1028700 w 1028700"/>
                <a:gd name="connsiteY11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8700" h="1276350">
                  <a:moveTo>
                    <a:pt x="1028700" y="0"/>
                  </a:moveTo>
                  <a:lnTo>
                    <a:pt x="1028700" y="1270000"/>
                  </a:lnTo>
                  <a:lnTo>
                    <a:pt x="152400" y="1276350"/>
                  </a:lnTo>
                  <a:lnTo>
                    <a:pt x="146050" y="889000"/>
                  </a:lnTo>
                  <a:lnTo>
                    <a:pt x="0" y="882650"/>
                  </a:lnTo>
                  <a:cubicBezTo>
                    <a:pt x="2117" y="740833"/>
                    <a:pt x="4233" y="599017"/>
                    <a:pt x="6350" y="457200"/>
                  </a:cubicBezTo>
                  <a:lnTo>
                    <a:pt x="146050" y="450850"/>
                  </a:lnTo>
                  <a:lnTo>
                    <a:pt x="146050" y="0"/>
                  </a:lnTo>
                  <a:lnTo>
                    <a:pt x="609600" y="6350"/>
                  </a:lnTo>
                  <a:lnTo>
                    <a:pt x="615950" y="127000"/>
                  </a:lnTo>
                  <a:lnTo>
                    <a:pt x="914400" y="1905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416135" y="4622480"/>
              <a:ext cx="967271" cy="768336"/>
            </a:xfrm>
            <a:custGeom>
              <a:avLst/>
              <a:gdLst>
                <a:gd name="connsiteX0" fmla="*/ 0 w 1041400"/>
                <a:gd name="connsiteY0" fmla="*/ 25400 h 1327150"/>
                <a:gd name="connsiteX1" fmla="*/ 127000 w 1041400"/>
                <a:gd name="connsiteY1" fmla="*/ 31750 h 1327150"/>
                <a:gd name="connsiteX2" fmla="*/ 368300 w 1041400"/>
                <a:gd name="connsiteY2" fmla="*/ 127000 h 1327150"/>
                <a:gd name="connsiteX3" fmla="*/ 381000 w 1041400"/>
                <a:gd name="connsiteY3" fmla="*/ 0 h 1327150"/>
                <a:gd name="connsiteX4" fmla="*/ 889000 w 1041400"/>
                <a:gd name="connsiteY4" fmla="*/ 6350 h 1327150"/>
                <a:gd name="connsiteX5" fmla="*/ 889000 w 1041400"/>
                <a:gd name="connsiteY5" fmla="*/ 457200 h 1327150"/>
                <a:gd name="connsiteX6" fmla="*/ 1041400 w 1041400"/>
                <a:gd name="connsiteY6" fmla="*/ 476250 h 1327150"/>
                <a:gd name="connsiteX7" fmla="*/ 1035050 w 1041400"/>
                <a:gd name="connsiteY7" fmla="*/ 908050 h 1327150"/>
                <a:gd name="connsiteX8" fmla="*/ 901700 w 1041400"/>
                <a:gd name="connsiteY8" fmla="*/ 914400 h 1327150"/>
                <a:gd name="connsiteX9" fmla="*/ 901700 w 1041400"/>
                <a:gd name="connsiteY9" fmla="*/ 1327150 h 1327150"/>
                <a:gd name="connsiteX10" fmla="*/ 12700 w 1041400"/>
                <a:gd name="connsiteY10" fmla="*/ 1314450 h 1327150"/>
                <a:gd name="connsiteX11" fmla="*/ 0 w 1041400"/>
                <a:gd name="connsiteY11" fmla="*/ 2540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1400" h="1327150">
                  <a:moveTo>
                    <a:pt x="0" y="25400"/>
                  </a:moveTo>
                  <a:lnTo>
                    <a:pt x="127000" y="31750"/>
                  </a:lnTo>
                  <a:lnTo>
                    <a:pt x="368300" y="127000"/>
                  </a:lnTo>
                  <a:lnTo>
                    <a:pt x="381000" y="0"/>
                  </a:lnTo>
                  <a:lnTo>
                    <a:pt x="889000" y="6350"/>
                  </a:lnTo>
                  <a:lnTo>
                    <a:pt x="889000" y="457200"/>
                  </a:lnTo>
                  <a:lnTo>
                    <a:pt x="1041400" y="476250"/>
                  </a:lnTo>
                  <a:cubicBezTo>
                    <a:pt x="1039283" y="620183"/>
                    <a:pt x="1037167" y="764117"/>
                    <a:pt x="1035050" y="908050"/>
                  </a:cubicBezTo>
                  <a:lnTo>
                    <a:pt x="901700" y="914400"/>
                  </a:lnTo>
                  <a:lnTo>
                    <a:pt x="901700" y="1327150"/>
                  </a:lnTo>
                  <a:lnTo>
                    <a:pt x="12700" y="131445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44208" y="5787851"/>
              <a:ext cx="971927" cy="746278"/>
            </a:xfrm>
            <a:custGeom>
              <a:avLst/>
              <a:gdLst>
                <a:gd name="connsiteX0" fmla="*/ 990600 w 990600"/>
                <a:gd name="connsiteY0" fmla="*/ 1257300 h 1289050"/>
                <a:gd name="connsiteX1" fmla="*/ 876300 w 990600"/>
                <a:gd name="connsiteY1" fmla="*/ 1257300 h 1289050"/>
                <a:gd name="connsiteX2" fmla="*/ 685800 w 990600"/>
                <a:gd name="connsiteY2" fmla="*/ 1174750 h 1289050"/>
                <a:gd name="connsiteX3" fmla="*/ 679450 w 990600"/>
                <a:gd name="connsiteY3" fmla="*/ 1282700 h 1289050"/>
                <a:gd name="connsiteX4" fmla="*/ 152400 w 990600"/>
                <a:gd name="connsiteY4" fmla="*/ 1289050 h 1289050"/>
                <a:gd name="connsiteX5" fmla="*/ 146050 w 990600"/>
                <a:gd name="connsiteY5" fmla="*/ 806450 h 1289050"/>
                <a:gd name="connsiteX6" fmla="*/ 6350 w 990600"/>
                <a:gd name="connsiteY6" fmla="*/ 806450 h 1289050"/>
                <a:gd name="connsiteX7" fmla="*/ 0 w 990600"/>
                <a:gd name="connsiteY7" fmla="*/ 393700 h 1289050"/>
                <a:gd name="connsiteX8" fmla="*/ 139700 w 990600"/>
                <a:gd name="connsiteY8" fmla="*/ 393700 h 1289050"/>
                <a:gd name="connsiteX9" fmla="*/ 146050 w 990600"/>
                <a:gd name="connsiteY9" fmla="*/ 0 h 1289050"/>
                <a:gd name="connsiteX10" fmla="*/ 977900 w 990600"/>
                <a:gd name="connsiteY10" fmla="*/ 0 h 1289050"/>
                <a:gd name="connsiteX11" fmla="*/ 990600 w 990600"/>
                <a:gd name="connsiteY11" fmla="*/ 125730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600" h="1289050">
                  <a:moveTo>
                    <a:pt x="990600" y="1257300"/>
                  </a:moveTo>
                  <a:lnTo>
                    <a:pt x="876300" y="1257300"/>
                  </a:lnTo>
                  <a:lnTo>
                    <a:pt x="685800" y="1174750"/>
                  </a:lnTo>
                  <a:lnTo>
                    <a:pt x="679450" y="1282700"/>
                  </a:lnTo>
                  <a:lnTo>
                    <a:pt x="152400" y="1289050"/>
                  </a:lnTo>
                  <a:cubicBezTo>
                    <a:pt x="150283" y="1128183"/>
                    <a:pt x="148167" y="967317"/>
                    <a:pt x="146050" y="806450"/>
                  </a:cubicBezTo>
                  <a:lnTo>
                    <a:pt x="6350" y="806450"/>
                  </a:lnTo>
                  <a:cubicBezTo>
                    <a:pt x="4233" y="668867"/>
                    <a:pt x="2117" y="531283"/>
                    <a:pt x="0" y="393700"/>
                  </a:cubicBezTo>
                  <a:lnTo>
                    <a:pt x="139700" y="393700"/>
                  </a:lnTo>
                  <a:lnTo>
                    <a:pt x="146050" y="0"/>
                  </a:lnTo>
                  <a:lnTo>
                    <a:pt x="977900" y="0"/>
                  </a:lnTo>
                  <a:lnTo>
                    <a:pt x="990600" y="1257300"/>
                  </a:ln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416135" y="5784174"/>
              <a:ext cx="950745" cy="742602"/>
            </a:xfrm>
            <a:custGeom>
              <a:avLst/>
              <a:gdLst>
                <a:gd name="connsiteX0" fmla="*/ 32747 w 991597"/>
                <a:gd name="connsiteY0" fmla="*/ 0 h 1295400"/>
                <a:gd name="connsiteX1" fmla="*/ 845547 w 991597"/>
                <a:gd name="connsiteY1" fmla="*/ 6350 h 1295400"/>
                <a:gd name="connsiteX2" fmla="*/ 851897 w 991597"/>
                <a:gd name="connsiteY2" fmla="*/ 406400 h 1295400"/>
                <a:gd name="connsiteX3" fmla="*/ 991597 w 991597"/>
                <a:gd name="connsiteY3" fmla="*/ 412750 h 1295400"/>
                <a:gd name="connsiteX4" fmla="*/ 991597 w 991597"/>
                <a:gd name="connsiteY4" fmla="*/ 825500 h 1295400"/>
                <a:gd name="connsiteX5" fmla="*/ 858247 w 991597"/>
                <a:gd name="connsiteY5" fmla="*/ 825500 h 1295400"/>
                <a:gd name="connsiteX6" fmla="*/ 858247 w 991597"/>
                <a:gd name="connsiteY6" fmla="*/ 1270000 h 1295400"/>
                <a:gd name="connsiteX7" fmla="*/ 362947 w 991597"/>
                <a:gd name="connsiteY7" fmla="*/ 1295400 h 1295400"/>
                <a:gd name="connsiteX8" fmla="*/ 350247 w 991597"/>
                <a:gd name="connsiteY8" fmla="*/ 1155700 h 1295400"/>
                <a:gd name="connsiteX9" fmla="*/ 121647 w 991597"/>
                <a:gd name="connsiteY9" fmla="*/ 1263650 h 1295400"/>
                <a:gd name="connsiteX10" fmla="*/ 997 w 991597"/>
                <a:gd name="connsiteY10" fmla="*/ 1270000 h 1295400"/>
                <a:gd name="connsiteX11" fmla="*/ 32747 w 991597"/>
                <a:gd name="connsiteY11" fmla="*/ 0 h 1295400"/>
                <a:gd name="connsiteX0" fmla="*/ 21048 w 998375"/>
                <a:gd name="connsiteY0" fmla="*/ 0 h 1301845"/>
                <a:gd name="connsiteX1" fmla="*/ 852325 w 998375"/>
                <a:gd name="connsiteY1" fmla="*/ 12795 h 1301845"/>
                <a:gd name="connsiteX2" fmla="*/ 858675 w 998375"/>
                <a:gd name="connsiteY2" fmla="*/ 412845 h 1301845"/>
                <a:gd name="connsiteX3" fmla="*/ 998375 w 998375"/>
                <a:gd name="connsiteY3" fmla="*/ 419195 h 1301845"/>
                <a:gd name="connsiteX4" fmla="*/ 998375 w 998375"/>
                <a:gd name="connsiteY4" fmla="*/ 831945 h 1301845"/>
                <a:gd name="connsiteX5" fmla="*/ 865025 w 998375"/>
                <a:gd name="connsiteY5" fmla="*/ 831945 h 1301845"/>
                <a:gd name="connsiteX6" fmla="*/ 865025 w 998375"/>
                <a:gd name="connsiteY6" fmla="*/ 1276445 h 1301845"/>
                <a:gd name="connsiteX7" fmla="*/ 369725 w 998375"/>
                <a:gd name="connsiteY7" fmla="*/ 1301845 h 1301845"/>
                <a:gd name="connsiteX8" fmla="*/ 357025 w 998375"/>
                <a:gd name="connsiteY8" fmla="*/ 1162145 h 1301845"/>
                <a:gd name="connsiteX9" fmla="*/ 128425 w 998375"/>
                <a:gd name="connsiteY9" fmla="*/ 1270095 h 1301845"/>
                <a:gd name="connsiteX10" fmla="*/ 7775 w 998375"/>
                <a:gd name="connsiteY10" fmla="*/ 1276445 h 1301845"/>
                <a:gd name="connsiteX11" fmla="*/ 21048 w 998375"/>
                <a:gd name="connsiteY11" fmla="*/ 0 h 1301845"/>
                <a:gd name="connsiteX0" fmla="*/ 13558 w 990885"/>
                <a:gd name="connsiteY0" fmla="*/ 0 h 1301845"/>
                <a:gd name="connsiteX1" fmla="*/ 844835 w 990885"/>
                <a:gd name="connsiteY1" fmla="*/ 12795 h 1301845"/>
                <a:gd name="connsiteX2" fmla="*/ 851185 w 990885"/>
                <a:gd name="connsiteY2" fmla="*/ 412845 h 1301845"/>
                <a:gd name="connsiteX3" fmla="*/ 990885 w 990885"/>
                <a:gd name="connsiteY3" fmla="*/ 419195 h 1301845"/>
                <a:gd name="connsiteX4" fmla="*/ 990885 w 990885"/>
                <a:gd name="connsiteY4" fmla="*/ 831945 h 1301845"/>
                <a:gd name="connsiteX5" fmla="*/ 857535 w 990885"/>
                <a:gd name="connsiteY5" fmla="*/ 831945 h 1301845"/>
                <a:gd name="connsiteX6" fmla="*/ 857535 w 990885"/>
                <a:gd name="connsiteY6" fmla="*/ 1276445 h 1301845"/>
                <a:gd name="connsiteX7" fmla="*/ 362235 w 990885"/>
                <a:gd name="connsiteY7" fmla="*/ 1301845 h 1301845"/>
                <a:gd name="connsiteX8" fmla="*/ 349535 w 990885"/>
                <a:gd name="connsiteY8" fmla="*/ 1162145 h 1301845"/>
                <a:gd name="connsiteX9" fmla="*/ 120935 w 990885"/>
                <a:gd name="connsiteY9" fmla="*/ 1270095 h 1301845"/>
                <a:gd name="connsiteX10" fmla="*/ 285 w 990885"/>
                <a:gd name="connsiteY10" fmla="*/ 1276445 h 1301845"/>
                <a:gd name="connsiteX11" fmla="*/ 13558 w 990885"/>
                <a:gd name="connsiteY11" fmla="*/ 0 h 1301845"/>
                <a:gd name="connsiteX0" fmla="*/ 1118 w 978445"/>
                <a:gd name="connsiteY0" fmla="*/ 0 h 1301845"/>
                <a:gd name="connsiteX1" fmla="*/ 832395 w 978445"/>
                <a:gd name="connsiteY1" fmla="*/ 12795 h 1301845"/>
                <a:gd name="connsiteX2" fmla="*/ 838745 w 978445"/>
                <a:gd name="connsiteY2" fmla="*/ 412845 h 1301845"/>
                <a:gd name="connsiteX3" fmla="*/ 978445 w 978445"/>
                <a:gd name="connsiteY3" fmla="*/ 419195 h 1301845"/>
                <a:gd name="connsiteX4" fmla="*/ 978445 w 978445"/>
                <a:gd name="connsiteY4" fmla="*/ 831945 h 1301845"/>
                <a:gd name="connsiteX5" fmla="*/ 845095 w 978445"/>
                <a:gd name="connsiteY5" fmla="*/ 831945 h 1301845"/>
                <a:gd name="connsiteX6" fmla="*/ 845095 w 978445"/>
                <a:gd name="connsiteY6" fmla="*/ 1276445 h 1301845"/>
                <a:gd name="connsiteX7" fmla="*/ 349795 w 978445"/>
                <a:gd name="connsiteY7" fmla="*/ 1301845 h 1301845"/>
                <a:gd name="connsiteX8" fmla="*/ 337095 w 978445"/>
                <a:gd name="connsiteY8" fmla="*/ 1162145 h 1301845"/>
                <a:gd name="connsiteX9" fmla="*/ 108495 w 978445"/>
                <a:gd name="connsiteY9" fmla="*/ 1270095 h 1301845"/>
                <a:gd name="connsiteX10" fmla="*/ 12481 w 978445"/>
                <a:gd name="connsiteY10" fmla="*/ 1276445 h 1301845"/>
                <a:gd name="connsiteX11" fmla="*/ 1118 w 978445"/>
                <a:gd name="connsiteY11" fmla="*/ 0 h 1301845"/>
                <a:gd name="connsiteX0" fmla="*/ 562 w 977889"/>
                <a:gd name="connsiteY0" fmla="*/ 0 h 1301845"/>
                <a:gd name="connsiteX1" fmla="*/ 831839 w 977889"/>
                <a:gd name="connsiteY1" fmla="*/ 12795 h 1301845"/>
                <a:gd name="connsiteX2" fmla="*/ 838189 w 977889"/>
                <a:gd name="connsiteY2" fmla="*/ 412845 h 1301845"/>
                <a:gd name="connsiteX3" fmla="*/ 977889 w 977889"/>
                <a:gd name="connsiteY3" fmla="*/ 419195 h 1301845"/>
                <a:gd name="connsiteX4" fmla="*/ 977889 w 977889"/>
                <a:gd name="connsiteY4" fmla="*/ 831945 h 1301845"/>
                <a:gd name="connsiteX5" fmla="*/ 844539 w 977889"/>
                <a:gd name="connsiteY5" fmla="*/ 831945 h 1301845"/>
                <a:gd name="connsiteX6" fmla="*/ 844539 w 977889"/>
                <a:gd name="connsiteY6" fmla="*/ 1276445 h 1301845"/>
                <a:gd name="connsiteX7" fmla="*/ 349239 w 977889"/>
                <a:gd name="connsiteY7" fmla="*/ 1301845 h 1301845"/>
                <a:gd name="connsiteX8" fmla="*/ 336539 w 977889"/>
                <a:gd name="connsiteY8" fmla="*/ 1162145 h 1301845"/>
                <a:gd name="connsiteX9" fmla="*/ 107939 w 977889"/>
                <a:gd name="connsiteY9" fmla="*/ 1270095 h 1301845"/>
                <a:gd name="connsiteX10" fmla="*/ 11925 w 977889"/>
                <a:gd name="connsiteY10" fmla="*/ 1276445 h 1301845"/>
                <a:gd name="connsiteX11" fmla="*/ 562 w 977889"/>
                <a:gd name="connsiteY11" fmla="*/ 0 h 13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889" h="1301845">
                  <a:moveTo>
                    <a:pt x="562" y="0"/>
                  </a:moveTo>
                  <a:lnTo>
                    <a:pt x="831839" y="12795"/>
                  </a:lnTo>
                  <a:lnTo>
                    <a:pt x="838189" y="412845"/>
                  </a:lnTo>
                  <a:lnTo>
                    <a:pt x="977889" y="419195"/>
                  </a:lnTo>
                  <a:lnTo>
                    <a:pt x="977889" y="831945"/>
                  </a:lnTo>
                  <a:lnTo>
                    <a:pt x="844539" y="831945"/>
                  </a:lnTo>
                  <a:lnTo>
                    <a:pt x="844539" y="1276445"/>
                  </a:lnTo>
                  <a:lnTo>
                    <a:pt x="349239" y="1301845"/>
                  </a:lnTo>
                  <a:lnTo>
                    <a:pt x="336539" y="1162145"/>
                  </a:lnTo>
                  <a:lnTo>
                    <a:pt x="107939" y="1270095"/>
                  </a:lnTo>
                  <a:lnTo>
                    <a:pt x="11925" y="1276445"/>
                  </a:lnTo>
                  <a:cubicBezTo>
                    <a:pt x="28285" y="868118"/>
                    <a:pt x="-4626" y="421122"/>
                    <a:pt x="562" y="0"/>
                  </a:cubicBez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7" name="Title 4"/>
          <p:cNvSpPr txBox="1">
            <a:spLocks/>
          </p:cNvSpPr>
          <p:nvPr/>
        </p:nvSpPr>
        <p:spPr>
          <a:xfrm>
            <a:off x="3254190" y="1581886"/>
            <a:ext cx="2685963" cy="406954"/>
          </a:xfrm>
          <a:prstGeom prst="rect">
            <a:avLst/>
          </a:prstGeom>
          <a:gradFill flip="none" rotWithShape="1">
            <a:gsLst>
              <a:gs pos="43000">
                <a:srgbClr val="FF99CC"/>
              </a:gs>
              <a:gs pos="5000">
                <a:srgbClr val="7030A0"/>
              </a:gs>
              <a:gs pos="55000">
                <a:srgbClr val="7030A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3229116" y="4102166"/>
            <a:ext cx="2845758" cy="406954"/>
          </a:xfrm>
          <a:prstGeom prst="rect">
            <a:avLst/>
          </a:prstGeom>
          <a:gradFill flip="none" rotWithShape="1">
            <a:gsLst>
              <a:gs pos="43000">
                <a:srgbClr val="FF99CC"/>
              </a:gs>
              <a:gs pos="5000">
                <a:srgbClr val="7030A0"/>
              </a:gs>
              <a:gs pos="55000">
                <a:srgbClr val="7030A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PENGUNAAN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67277" y="1581886"/>
            <a:ext cx="3086914" cy="406954"/>
          </a:xfrm>
          <a:prstGeom prst="rect">
            <a:avLst/>
          </a:prstGeom>
          <a:solidFill>
            <a:srgbClr val="47CFF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PEMBAZIRAN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159672" y="4110187"/>
            <a:ext cx="3069443" cy="406954"/>
          </a:xfrm>
          <a:prstGeom prst="rect">
            <a:avLst/>
          </a:prstGeom>
          <a:solidFill>
            <a:srgbClr val="47CFF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5940153" y="1581886"/>
            <a:ext cx="2952327" cy="4069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PENJIMATAN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5868144" y="4102166"/>
            <a:ext cx="3024336" cy="4069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65039" y="1988840"/>
            <a:ext cx="3542865" cy="2083179"/>
            <a:chOff x="165039" y="1988840"/>
            <a:chExt cx="3542865" cy="2083179"/>
          </a:xfrm>
        </p:grpSpPr>
        <p:pic>
          <p:nvPicPr>
            <p:cNvPr id="11" name="Picture 10" descr="les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039" y="1988840"/>
              <a:ext cx="3542865" cy="2083179"/>
            </a:xfrm>
            <a:prstGeom prst="rect">
              <a:avLst/>
            </a:prstGeom>
          </p:spPr>
        </p:pic>
        <p:sp>
          <p:nvSpPr>
            <p:cNvPr id="6" name="Decagon 5"/>
            <p:cNvSpPr/>
            <p:nvPr/>
          </p:nvSpPr>
          <p:spPr>
            <a:xfrm>
              <a:off x="747158" y="2103269"/>
              <a:ext cx="888852" cy="1118174"/>
            </a:xfrm>
            <a:custGeom>
              <a:avLst/>
              <a:gdLst>
                <a:gd name="connsiteX0" fmla="*/ 0 w 1285243"/>
                <a:gd name="connsiteY0" fmla="*/ 555021 h 1110042"/>
                <a:gd name="connsiteX1" fmla="*/ 122730 w 1285243"/>
                <a:gd name="connsiteY1" fmla="*/ 212000 h 1110042"/>
                <a:gd name="connsiteX2" fmla="*/ 444041 w 1285243"/>
                <a:gd name="connsiteY2" fmla="*/ 1 h 1110042"/>
                <a:gd name="connsiteX3" fmla="*/ 841202 w 1285243"/>
                <a:gd name="connsiteY3" fmla="*/ 1 h 1110042"/>
                <a:gd name="connsiteX4" fmla="*/ 1162513 w 1285243"/>
                <a:gd name="connsiteY4" fmla="*/ 212000 h 1110042"/>
                <a:gd name="connsiteX5" fmla="*/ 1285243 w 1285243"/>
                <a:gd name="connsiteY5" fmla="*/ 555021 h 1110042"/>
                <a:gd name="connsiteX6" fmla="*/ 1162513 w 1285243"/>
                <a:gd name="connsiteY6" fmla="*/ 898042 h 1110042"/>
                <a:gd name="connsiteX7" fmla="*/ 841202 w 1285243"/>
                <a:gd name="connsiteY7" fmla="*/ 1110041 h 1110042"/>
                <a:gd name="connsiteX8" fmla="*/ 444041 w 1285243"/>
                <a:gd name="connsiteY8" fmla="*/ 1110041 h 1110042"/>
                <a:gd name="connsiteX9" fmla="*/ 122730 w 1285243"/>
                <a:gd name="connsiteY9" fmla="*/ 898042 h 1110042"/>
                <a:gd name="connsiteX10" fmla="*/ 0 w 1285243"/>
                <a:gd name="connsiteY10" fmla="*/ 555021 h 1110042"/>
                <a:gd name="connsiteX0" fmla="*/ 0 w 1285243"/>
                <a:gd name="connsiteY0" fmla="*/ 555020 h 1110040"/>
                <a:gd name="connsiteX1" fmla="*/ 122730 w 1285243"/>
                <a:gd name="connsiteY1" fmla="*/ 211999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122730 w 1285243"/>
                <a:gd name="connsiteY1" fmla="*/ 211999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97330 w 1285243"/>
                <a:gd name="connsiteY1" fmla="*/ 203532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554530 w 1285243"/>
                <a:gd name="connsiteY1" fmla="*/ 93465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190537 w 1162513"/>
                <a:gd name="connsiteY0" fmla="*/ 487287 h 1110040"/>
                <a:gd name="connsiteX1" fmla="*/ 431800 w 1162513"/>
                <a:gd name="connsiteY1" fmla="*/ 93465 h 1110040"/>
                <a:gd name="connsiteX2" fmla="*/ 643044 w 1162513"/>
                <a:gd name="connsiteY2" fmla="*/ 84667 h 1110040"/>
                <a:gd name="connsiteX3" fmla="*/ 718472 w 1162513"/>
                <a:gd name="connsiteY3" fmla="*/ 0 h 1110040"/>
                <a:gd name="connsiteX4" fmla="*/ 1039783 w 1162513"/>
                <a:gd name="connsiteY4" fmla="*/ 211999 h 1110040"/>
                <a:gd name="connsiteX5" fmla="*/ 1162513 w 1162513"/>
                <a:gd name="connsiteY5" fmla="*/ 555020 h 1110040"/>
                <a:gd name="connsiteX6" fmla="*/ 1039783 w 1162513"/>
                <a:gd name="connsiteY6" fmla="*/ 898041 h 1110040"/>
                <a:gd name="connsiteX7" fmla="*/ 718472 w 1162513"/>
                <a:gd name="connsiteY7" fmla="*/ 1110040 h 1110040"/>
                <a:gd name="connsiteX8" fmla="*/ 321311 w 1162513"/>
                <a:gd name="connsiteY8" fmla="*/ 1110040 h 1110040"/>
                <a:gd name="connsiteX9" fmla="*/ 0 w 1162513"/>
                <a:gd name="connsiteY9" fmla="*/ 898041 h 1110040"/>
                <a:gd name="connsiteX10" fmla="*/ 190537 w 1162513"/>
                <a:gd name="connsiteY10" fmla="*/ 487287 h 1110040"/>
                <a:gd name="connsiteX0" fmla="*/ 122804 w 1094780"/>
                <a:gd name="connsiteY0" fmla="*/ 487287 h 1110040"/>
                <a:gd name="connsiteX1" fmla="*/ 364067 w 1094780"/>
                <a:gd name="connsiteY1" fmla="*/ 93465 h 1110040"/>
                <a:gd name="connsiteX2" fmla="*/ 575311 w 1094780"/>
                <a:gd name="connsiteY2" fmla="*/ 84667 h 1110040"/>
                <a:gd name="connsiteX3" fmla="*/ 650739 w 1094780"/>
                <a:gd name="connsiteY3" fmla="*/ 0 h 1110040"/>
                <a:gd name="connsiteX4" fmla="*/ 972050 w 1094780"/>
                <a:gd name="connsiteY4" fmla="*/ 211999 h 1110040"/>
                <a:gd name="connsiteX5" fmla="*/ 1094780 w 1094780"/>
                <a:gd name="connsiteY5" fmla="*/ 555020 h 1110040"/>
                <a:gd name="connsiteX6" fmla="*/ 972050 w 1094780"/>
                <a:gd name="connsiteY6" fmla="*/ 898041 h 1110040"/>
                <a:gd name="connsiteX7" fmla="*/ 650739 w 1094780"/>
                <a:gd name="connsiteY7" fmla="*/ 1110040 h 1110040"/>
                <a:gd name="connsiteX8" fmla="*/ 253578 w 1094780"/>
                <a:gd name="connsiteY8" fmla="*/ 1110040 h 1110040"/>
                <a:gd name="connsiteX9" fmla="*/ 0 w 1094780"/>
                <a:gd name="connsiteY9" fmla="*/ 449308 h 1110040"/>
                <a:gd name="connsiteX10" fmla="*/ 122804 w 1094780"/>
                <a:gd name="connsiteY10" fmla="*/ 487287 h 1110040"/>
                <a:gd name="connsiteX0" fmla="*/ 258693 w 1230669"/>
                <a:gd name="connsiteY0" fmla="*/ 487287 h 1110040"/>
                <a:gd name="connsiteX1" fmla="*/ 499956 w 1230669"/>
                <a:gd name="connsiteY1" fmla="*/ 93465 h 1110040"/>
                <a:gd name="connsiteX2" fmla="*/ 711200 w 1230669"/>
                <a:gd name="connsiteY2" fmla="*/ 84667 h 1110040"/>
                <a:gd name="connsiteX3" fmla="*/ 786628 w 1230669"/>
                <a:gd name="connsiteY3" fmla="*/ 0 h 1110040"/>
                <a:gd name="connsiteX4" fmla="*/ 1107939 w 1230669"/>
                <a:gd name="connsiteY4" fmla="*/ 211999 h 1110040"/>
                <a:gd name="connsiteX5" fmla="*/ 1230669 w 1230669"/>
                <a:gd name="connsiteY5" fmla="*/ 555020 h 1110040"/>
                <a:gd name="connsiteX6" fmla="*/ 1107939 w 1230669"/>
                <a:gd name="connsiteY6" fmla="*/ 898041 h 1110040"/>
                <a:gd name="connsiteX7" fmla="*/ 786628 w 1230669"/>
                <a:gd name="connsiteY7" fmla="*/ 1110040 h 1110040"/>
                <a:gd name="connsiteX8" fmla="*/ 0 w 1230669"/>
                <a:gd name="connsiteY8" fmla="*/ 720573 h 1110040"/>
                <a:gd name="connsiteX9" fmla="*/ 135889 w 1230669"/>
                <a:gd name="connsiteY9" fmla="*/ 449308 h 1110040"/>
                <a:gd name="connsiteX10" fmla="*/ 258693 w 1230669"/>
                <a:gd name="connsiteY10" fmla="*/ 487287 h 1110040"/>
                <a:gd name="connsiteX0" fmla="*/ 344132 w 1316108"/>
                <a:gd name="connsiteY0" fmla="*/ 487287 h 1118507"/>
                <a:gd name="connsiteX1" fmla="*/ 585395 w 1316108"/>
                <a:gd name="connsiteY1" fmla="*/ 93465 h 1118507"/>
                <a:gd name="connsiteX2" fmla="*/ 796639 w 1316108"/>
                <a:gd name="connsiteY2" fmla="*/ 84667 h 1118507"/>
                <a:gd name="connsiteX3" fmla="*/ 872067 w 1316108"/>
                <a:gd name="connsiteY3" fmla="*/ 0 h 1118507"/>
                <a:gd name="connsiteX4" fmla="*/ 1193378 w 1316108"/>
                <a:gd name="connsiteY4" fmla="*/ 211999 h 1118507"/>
                <a:gd name="connsiteX5" fmla="*/ 1316108 w 1316108"/>
                <a:gd name="connsiteY5" fmla="*/ 555020 h 1118507"/>
                <a:gd name="connsiteX6" fmla="*/ 1193378 w 1316108"/>
                <a:gd name="connsiteY6" fmla="*/ 898041 h 1118507"/>
                <a:gd name="connsiteX7" fmla="*/ 0 w 1316108"/>
                <a:gd name="connsiteY7" fmla="*/ 1118507 h 1118507"/>
                <a:gd name="connsiteX8" fmla="*/ 85439 w 1316108"/>
                <a:gd name="connsiteY8" fmla="*/ 720573 h 1118507"/>
                <a:gd name="connsiteX9" fmla="*/ 221328 w 1316108"/>
                <a:gd name="connsiteY9" fmla="*/ 449308 h 1118507"/>
                <a:gd name="connsiteX10" fmla="*/ 344132 w 1316108"/>
                <a:gd name="connsiteY10" fmla="*/ 487287 h 1118507"/>
                <a:gd name="connsiteX0" fmla="*/ 344132 w 1316108"/>
                <a:gd name="connsiteY0" fmla="*/ 487287 h 1118507"/>
                <a:gd name="connsiteX1" fmla="*/ 585395 w 1316108"/>
                <a:gd name="connsiteY1" fmla="*/ 93465 h 1118507"/>
                <a:gd name="connsiteX2" fmla="*/ 796639 w 1316108"/>
                <a:gd name="connsiteY2" fmla="*/ 84667 h 1118507"/>
                <a:gd name="connsiteX3" fmla="*/ 872067 w 1316108"/>
                <a:gd name="connsiteY3" fmla="*/ 0 h 1118507"/>
                <a:gd name="connsiteX4" fmla="*/ 1193378 w 1316108"/>
                <a:gd name="connsiteY4" fmla="*/ 211999 h 1118507"/>
                <a:gd name="connsiteX5" fmla="*/ 1316108 w 1316108"/>
                <a:gd name="connsiteY5" fmla="*/ 555020 h 1118507"/>
                <a:gd name="connsiteX6" fmla="*/ 803911 w 1316108"/>
                <a:gd name="connsiteY6" fmla="*/ 762575 h 1118507"/>
                <a:gd name="connsiteX7" fmla="*/ 0 w 1316108"/>
                <a:gd name="connsiteY7" fmla="*/ 1118507 h 1118507"/>
                <a:gd name="connsiteX8" fmla="*/ 85439 w 1316108"/>
                <a:gd name="connsiteY8" fmla="*/ 720573 h 1118507"/>
                <a:gd name="connsiteX9" fmla="*/ 221328 w 1316108"/>
                <a:gd name="connsiteY9" fmla="*/ 449308 h 1118507"/>
                <a:gd name="connsiteX10" fmla="*/ 344132 w 1316108"/>
                <a:gd name="connsiteY10" fmla="*/ 487287 h 1118507"/>
                <a:gd name="connsiteX0" fmla="*/ 344132 w 1193378"/>
                <a:gd name="connsiteY0" fmla="*/ 487287 h 1118507"/>
                <a:gd name="connsiteX1" fmla="*/ 585395 w 1193378"/>
                <a:gd name="connsiteY1" fmla="*/ 93465 h 1118507"/>
                <a:gd name="connsiteX2" fmla="*/ 796639 w 1193378"/>
                <a:gd name="connsiteY2" fmla="*/ 84667 h 1118507"/>
                <a:gd name="connsiteX3" fmla="*/ 872067 w 1193378"/>
                <a:gd name="connsiteY3" fmla="*/ 0 h 1118507"/>
                <a:gd name="connsiteX4" fmla="*/ 1193378 w 1193378"/>
                <a:gd name="connsiteY4" fmla="*/ 211999 h 1118507"/>
                <a:gd name="connsiteX5" fmla="*/ 816574 w 1193378"/>
                <a:gd name="connsiteY5" fmla="*/ 775154 h 1118507"/>
                <a:gd name="connsiteX6" fmla="*/ 803911 w 1193378"/>
                <a:gd name="connsiteY6" fmla="*/ 762575 h 1118507"/>
                <a:gd name="connsiteX7" fmla="*/ 0 w 1193378"/>
                <a:gd name="connsiteY7" fmla="*/ 1118507 h 1118507"/>
                <a:gd name="connsiteX8" fmla="*/ 85439 w 1193378"/>
                <a:gd name="connsiteY8" fmla="*/ 720573 h 1118507"/>
                <a:gd name="connsiteX9" fmla="*/ 221328 w 1193378"/>
                <a:gd name="connsiteY9" fmla="*/ 449308 h 1118507"/>
                <a:gd name="connsiteX10" fmla="*/ 344132 w 1193378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16574 w 872067"/>
                <a:gd name="connsiteY5" fmla="*/ 775154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16574 w 872067"/>
                <a:gd name="connsiteY5" fmla="*/ 775154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48529 w 872067"/>
                <a:gd name="connsiteY5" fmla="*/ 735825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48529 w 872067"/>
                <a:gd name="connsiteY5" fmla="*/ 735825 h 1118507"/>
                <a:gd name="connsiteX6" fmla="*/ 848156 w 872067"/>
                <a:gd name="connsiteY6" fmla="*/ 73799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93768"/>
                <a:gd name="connsiteY0" fmla="*/ 487287 h 1118507"/>
                <a:gd name="connsiteX1" fmla="*/ 585395 w 893768"/>
                <a:gd name="connsiteY1" fmla="*/ 93465 h 1118507"/>
                <a:gd name="connsiteX2" fmla="*/ 796639 w 893768"/>
                <a:gd name="connsiteY2" fmla="*/ 84667 h 1118507"/>
                <a:gd name="connsiteX3" fmla="*/ 872067 w 893768"/>
                <a:gd name="connsiteY3" fmla="*/ 0 h 1118507"/>
                <a:gd name="connsiteX4" fmla="*/ 893768 w 893768"/>
                <a:gd name="connsiteY4" fmla="*/ 7707 h 1118507"/>
                <a:gd name="connsiteX5" fmla="*/ 848529 w 893768"/>
                <a:gd name="connsiteY5" fmla="*/ 735825 h 1118507"/>
                <a:gd name="connsiteX6" fmla="*/ 848156 w 893768"/>
                <a:gd name="connsiteY6" fmla="*/ 737995 h 1118507"/>
                <a:gd name="connsiteX7" fmla="*/ 0 w 893768"/>
                <a:gd name="connsiteY7" fmla="*/ 1118507 h 1118507"/>
                <a:gd name="connsiteX8" fmla="*/ 85439 w 893768"/>
                <a:gd name="connsiteY8" fmla="*/ 720573 h 1118507"/>
                <a:gd name="connsiteX9" fmla="*/ 221328 w 893768"/>
                <a:gd name="connsiteY9" fmla="*/ 449308 h 1118507"/>
                <a:gd name="connsiteX10" fmla="*/ 344132 w 893768"/>
                <a:gd name="connsiteY10" fmla="*/ 487287 h 1118507"/>
                <a:gd name="connsiteX0" fmla="*/ 344132 w 899106"/>
                <a:gd name="connsiteY0" fmla="*/ 489745 h 1120965"/>
                <a:gd name="connsiteX1" fmla="*/ 585395 w 899106"/>
                <a:gd name="connsiteY1" fmla="*/ 95923 h 1120965"/>
                <a:gd name="connsiteX2" fmla="*/ 796639 w 899106"/>
                <a:gd name="connsiteY2" fmla="*/ 87125 h 1120965"/>
                <a:gd name="connsiteX3" fmla="*/ 899106 w 899106"/>
                <a:gd name="connsiteY3" fmla="*/ 0 h 1120965"/>
                <a:gd name="connsiteX4" fmla="*/ 893768 w 899106"/>
                <a:gd name="connsiteY4" fmla="*/ 10165 h 1120965"/>
                <a:gd name="connsiteX5" fmla="*/ 848529 w 899106"/>
                <a:gd name="connsiteY5" fmla="*/ 738283 h 1120965"/>
                <a:gd name="connsiteX6" fmla="*/ 848156 w 899106"/>
                <a:gd name="connsiteY6" fmla="*/ 740453 h 1120965"/>
                <a:gd name="connsiteX7" fmla="*/ 0 w 899106"/>
                <a:gd name="connsiteY7" fmla="*/ 1120965 h 1120965"/>
                <a:gd name="connsiteX8" fmla="*/ 85439 w 899106"/>
                <a:gd name="connsiteY8" fmla="*/ 723031 h 1120965"/>
                <a:gd name="connsiteX9" fmla="*/ 221328 w 899106"/>
                <a:gd name="connsiteY9" fmla="*/ 451766 h 1120965"/>
                <a:gd name="connsiteX10" fmla="*/ 344132 w 899106"/>
                <a:gd name="connsiteY10" fmla="*/ 489745 h 1120965"/>
                <a:gd name="connsiteX0" fmla="*/ 344132 w 899106"/>
                <a:gd name="connsiteY0" fmla="*/ 489745 h 1120965"/>
                <a:gd name="connsiteX1" fmla="*/ 585395 w 899106"/>
                <a:gd name="connsiteY1" fmla="*/ 95923 h 1120965"/>
                <a:gd name="connsiteX2" fmla="*/ 796639 w 899106"/>
                <a:gd name="connsiteY2" fmla="*/ 87125 h 1120965"/>
                <a:gd name="connsiteX3" fmla="*/ 899106 w 899106"/>
                <a:gd name="connsiteY3" fmla="*/ 0 h 1120965"/>
                <a:gd name="connsiteX4" fmla="*/ 888852 w 899106"/>
                <a:gd name="connsiteY4" fmla="*/ 2791 h 1120965"/>
                <a:gd name="connsiteX5" fmla="*/ 848529 w 899106"/>
                <a:gd name="connsiteY5" fmla="*/ 738283 h 1120965"/>
                <a:gd name="connsiteX6" fmla="*/ 848156 w 899106"/>
                <a:gd name="connsiteY6" fmla="*/ 740453 h 1120965"/>
                <a:gd name="connsiteX7" fmla="*/ 0 w 899106"/>
                <a:gd name="connsiteY7" fmla="*/ 1120965 h 1120965"/>
                <a:gd name="connsiteX8" fmla="*/ 85439 w 899106"/>
                <a:gd name="connsiteY8" fmla="*/ 723031 h 1120965"/>
                <a:gd name="connsiteX9" fmla="*/ 221328 w 899106"/>
                <a:gd name="connsiteY9" fmla="*/ 451766 h 1120965"/>
                <a:gd name="connsiteX10" fmla="*/ 344132 w 899106"/>
                <a:gd name="connsiteY10" fmla="*/ 489745 h 1120965"/>
                <a:gd name="connsiteX0" fmla="*/ 344132 w 908938"/>
                <a:gd name="connsiteY0" fmla="*/ 492203 h 1123423"/>
                <a:gd name="connsiteX1" fmla="*/ 585395 w 908938"/>
                <a:gd name="connsiteY1" fmla="*/ 98381 h 1123423"/>
                <a:gd name="connsiteX2" fmla="*/ 796639 w 908938"/>
                <a:gd name="connsiteY2" fmla="*/ 89583 h 1123423"/>
                <a:gd name="connsiteX3" fmla="*/ 908938 w 908938"/>
                <a:gd name="connsiteY3" fmla="*/ 0 h 1123423"/>
                <a:gd name="connsiteX4" fmla="*/ 888852 w 908938"/>
                <a:gd name="connsiteY4" fmla="*/ 5249 h 1123423"/>
                <a:gd name="connsiteX5" fmla="*/ 848529 w 908938"/>
                <a:gd name="connsiteY5" fmla="*/ 740741 h 1123423"/>
                <a:gd name="connsiteX6" fmla="*/ 848156 w 908938"/>
                <a:gd name="connsiteY6" fmla="*/ 742911 h 1123423"/>
                <a:gd name="connsiteX7" fmla="*/ 0 w 908938"/>
                <a:gd name="connsiteY7" fmla="*/ 1123423 h 1123423"/>
                <a:gd name="connsiteX8" fmla="*/ 85439 w 908938"/>
                <a:gd name="connsiteY8" fmla="*/ 725489 h 1123423"/>
                <a:gd name="connsiteX9" fmla="*/ 221328 w 908938"/>
                <a:gd name="connsiteY9" fmla="*/ 454224 h 1123423"/>
                <a:gd name="connsiteX10" fmla="*/ 344132 w 908938"/>
                <a:gd name="connsiteY10" fmla="*/ 492203 h 1123423"/>
                <a:gd name="connsiteX0" fmla="*/ 344132 w 888852"/>
                <a:gd name="connsiteY0" fmla="*/ 486954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44132 w 888852"/>
                <a:gd name="connsiteY10" fmla="*/ 486954 h 1118174"/>
                <a:gd name="connsiteX0" fmla="*/ 381003 w 888852"/>
                <a:gd name="connsiteY0" fmla="*/ 472205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81003 w 888852"/>
                <a:gd name="connsiteY10" fmla="*/ 472205 h 1118174"/>
                <a:gd name="connsiteX0" fmla="*/ 381003 w 888852"/>
                <a:gd name="connsiteY0" fmla="*/ 472205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81003 w 888852"/>
                <a:gd name="connsiteY10" fmla="*/ 472205 h 1118174"/>
                <a:gd name="connsiteX0" fmla="*/ 411959 w 888852"/>
                <a:gd name="connsiteY0" fmla="*/ 429343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11959 w 888852"/>
                <a:gd name="connsiteY10" fmla="*/ 429343 h 1118174"/>
                <a:gd name="connsiteX0" fmla="*/ 411959 w 888852"/>
                <a:gd name="connsiteY0" fmla="*/ 429343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11959 w 888852"/>
                <a:gd name="connsiteY10" fmla="*/ 429343 h 1118174"/>
                <a:gd name="connsiteX0" fmla="*/ 404815 w 888852"/>
                <a:gd name="connsiteY0" fmla="*/ 465062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04815 w 888852"/>
                <a:gd name="connsiteY10" fmla="*/ 465062 h 1118174"/>
                <a:gd name="connsiteX0" fmla="*/ 390528 w 888852"/>
                <a:gd name="connsiteY0" fmla="*/ 4603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90528 w 888852"/>
                <a:gd name="connsiteY10" fmla="*/ 460300 h 1118174"/>
                <a:gd name="connsiteX0" fmla="*/ 390528 w 888852"/>
                <a:gd name="connsiteY0" fmla="*/ 4603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90528 w 888852"/>
                <a:gd name="connsiteY10" fmla="*/ 460300 h 111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852" h="1118174">
                  <a:moveTo>
                    <a:pt x="390528" y="460300"/>
                  </a:moveTo>
                  <a:lnTo>
                    <a:pt x="585395" y="93132"/>
                  </a:lnTo>
                  <a:cubicBezTo>
                    <a:pt x="792369" y="82643"/>
                    <a:pt x="590758" y="84445"/>
                    <a:pt x="796639" y="84334"/>
                  </a:cubicBezTo>
                  <a:lnTo>
                    <a:pt x="879441" y="2125"/>
                  </a:lnTo>
                  <a:lnTo>
                    <a:pt x="888852" y="0"/>
                  </a:lnTo>
                  <a:lnTo>
                    <a:pt x="848529" y="735492"/>
                  </a:lnTo>
                  <a:cubicBezTo>
                    <a:pt x="848405" y="736215"/>
                    <a:pt x="848280" y="736939"/>
                    <a:pt x="848156" y="737662"/>
                  </a:cubicBezTo>
                  <a:lnTo>
                    <a:pt x="0" y="1118174"/>
                  </a:lnTo>
                  <a:lnTo>
                    <a:pt x="85439" y="720240"/>
                  </a:lnTo>
                  <a:lnTo>
                    <a:pt x="221328" y="448975"/>
                  </a:lnTo>
                  <a:cubicBezTo>
                    <a:pt x="274553" y="456718"/>
                    <a:pt x="317716" y="504254"/>
                    <a:pt x="390528" y="460300"/>
                  </a:cubicBezTo>
                  <a:close/>
                </a:path>
              </a:pathLst>
            </a:custGeom>
            <a:solidFill>
              <a:srgbClr val="FFC000">
                <a:alpha val="59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05904" y="2110733"/>
              <a:ext cx="412148" cy="975122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75813 w 412148"/>
                <a:gd name="connsiteY1" fmla="*/ 37055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48" h="975122">
                  <a:moveTo>
                    <a:pt x="31954" y="0"/>
                  </a:moveTo>
                  <a:lnTo>
                    <a:pt x="375813" y="370554"/>
                  </a:lnTo>
                  <a:lnTo>
                    <a:pt x="412148" y="975122"/>
                  </a:lnTo>
                  <a:lnTo>
                    <a:pt x="0" y="724398"/>
                  </a:lnTo>
                  <a:lnTo>
                    <a:pt x="31954" y="0"/>
                  </a:lnTo>
                  <a:close/>
                </a:path>
              </a:pathLst>
            </a:custGeom>
            <a:solidFill>
              <a:srgbClr val="FFC000">
                <a:alpha val="52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2"/>
            <p:cNvSpPr/>
            <p:nvPr/>
          </p:nvSpPr>
          <p:spPr>
            <a:xfrm>
              <a:off x="1981927" y="2217978"/>
              <a:ext cx="659644" cy="859591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1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17987 w 530135"/>
                <a:gd name="connsiteY3" fmla="*/ 724397 h 975121"/>
                <a:gd name="connsiteX4" fmla="*/ 0 w 530135"/>
                <a:gd name="connsiteY4" fmla="*/ 253180 h 975121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4748 w 530135"/>
                <a:gd name="connsiteY3" fmla="*/ 859591 h 975121"/>
                <a:gd name="connsiteX4" fmla="*/ 0 w 530135"/>
                <a:gd name="connsiteY4" fmla="*/ 253180 h 975121"/>
                <a:gd name="connsiteX0" fmla="*/ 0 w 635831"/>
                <a:gd name="connsiteY0" fmla="*/ 253180 h 859591"/>
                <a:gd name="connsiteX1" fmla="*/ 510469 w 635831"/>
                <a:gd name="connsiteY1" fmla="*/ 0 h 859591"/>
                <a:gd name="connsiteX2" fmla="*/ 635831 w 635831"/>
                <a:gd name="connsiteY2" fmla="*/ 717024 h 859591"/>
                <a:gd name="connsiteX3" fmla="*/ 14748 w 635831"/>
                <a:gd name="connsiteY3" fmla="*/ 859591 h 859591"/>
                <a:gd name="connsiteX4" fmla="*/ 0 w 635831"/>
                <a:gd name="connsiteY4" fmla="*/ 253180 h 859591"/>
                <a:gd name="connsiteX0" fmla="*/ 0 w 659644"/>
                <a:gd name="connsiteY0" fmla="*/ 260324 h 859591"/>
                <a:gd name="connsiteX1" fmla="*/ 534282 w 659644"/>
                <a:gd name="connsiteY1" fmla="*/ 0 h 859591"/>
                <a:gd name="connsiteX2" fmla="*/ 659644 w 659644"/>
                <a:gd name="connsiteY2" fmla="*/ 717024 h 859591"/>
                <a:gd name="connsiteX3" fmla="*/ 38561 w 659644"/>
                <a:gd name="connsiteY3" fmla="*/ 859591 h 859591"/>
                <a:gd name="connsiteX4" fmla="*/ 0 w 659644"/>
                <a:gd name="connsiteY4" fmla="*/ 260324 h 8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44" h="859591">
                  <a:moveTo>
                    <a:pt x="0" y="260324"/>
                  </a:moveTo>
                  <a:lnTo>
                    <a:pt x="534282" y="0"/>
                  </a:lnTo>
                  <a:lnTo>
                    <a:pt x="659644" y="717024"/>
                  </a:lnTo>
                  <a:lnTo>
                    <a:pt x="38561" y="859591"/>
                  </a:lnTo>
                  <a:lnTo>
                    <a:pt x="0" y="260324"/>
                  </a:lnTo>
                  <a:close/>
                </a:path>
              </a:pathLst>
            </a:custGeom>
            <a:solidFill>
              <a:srgbClr val="FFC000">
                <a:alpha val="52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2"/>
            <p:cNvSpPr/>
            <p:nvPr/>
          </p:nvSpPr>
          <p:spPr>
            <a:xfrm>
              <a:off x="2520923" y="2220569"/>
              <a:ext cx="166725" cy="716949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1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17987 w 530135"/>
                <a:gd name="connsiteY3" fmla="*/ 724397 h 975121"/>
                <a:gd name="connsiteX4" fmla="*/ 0 w 530135"/>
                <a:gd name="connsiteY4" fmla="*/ 253180 h 975121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4748 w 530135"/>
                <a:gd name="connsiteY3" fmla="*/ 859591 h 975121"/>
                <a:gd name="connsiteX4" fmla="*/ 0 w 530135"/>
                <a:gd name="connsiteY4" fmla="*/ 253180 h 975121"/>
                <a:gd name="connsiteX0" fmla="*/ 0 w 635831"/>
                <a:gd name="connsiteY0" fmla="*/ 253180 h 859591"/>
                <a:gd name="connsiteX1" fmla="*/ 510469 w 635831"/>
                <a:gd name="connsiteY1" fmla="*/ 0 h 859591"/>
                <a:gd name="connsiteX2" fmla="*/ 635831 w 635831"/>
                <a:gd name="connsiteY2" fmla="*/ 717024 h 859591"/>
                <a:gd name="connsiteX3" fmla="*/ 14748 w 635831"/>
                <a:gd name="connsiteY3" fmla="*/ 859591 h 859591"/>
                <a:gd name="connsiteX4" fmla="*/ 0 w 635831"/>
                <a:gd name="connsiteY4" fmla="*/ 253180 h 859591"/>
                <a:gd name="connsiteX0" fmla="*/ 0 w 790689"/>
                <a:gd name="connsiteY0" fmla="*/ 113070 h 859591"/>
                <a:gd name="connsiteX1" fmla="*/ 665327 w 790689"/>
                <a:gd name="connsiteY1" fmla="*/ 0 h 859591"/>
                <a:gd name="connsiteX2" fmla="*/ 790689 w 790689"/>
                <a:gd name="connsiteY2" fmla="*/ 717024 h 859591"/>
                <a:gd name="connsiteX3" fmla="*/ 169606 w 790689"/>
                <a:gd name="connsiteY3" fmla="*/ 859591 h 859591"/>
                <a:gd name="connsiteX4" fmla="*/ 0 w 790689"/>
                <a:gd name="connsiteY4" fmla="*/ 113070 h 859591"/>
                <a:gd name="connsiteX0" fmla="*/ 0 w 790689"/>
                <a:gd name="connsiteY0" fmla="*/ 113070 h 827636"/>
                <a:gd name="connsiteX1" fmla="*/ 665327 w 790689"/>
                <a:gd name="connsiteY1" fmla="*/ 0 h 827636"/>
                <a:gd name="connsiteX2" fmla="*/ 790689 w 790689"/>
                <a:gd name="connsiteY2" fmla="*/ 717024 h 827636"/>
                <a:gd name="connsiteX3" fmla="*/ 130277 w 790689"/>
                <a:gd name="connsiteY3" fmla="*/ 827636 h 827636"/>
                <a:gd name="connsiteX4" fmla="*/ 0 w 790689"/>
                <a:gd name="connsiteY4" fmla="*/ 113070 h 827636"/>
                <a:gd name="connsiteX0" fmla="*/ 0 w 665327"/>
                <a:gd name="connsiteY0" fmla="*/ 113070 h 827637"/>
                <a:gd name="connsiteX1" fmla="*/ 665327 w 665327"/>
                <a:gd name="connsiteY1" fmla="*/ 0 h 827637"/>
                <a:gd name="connsiteX2" fmla="*/ 178631 w 665327"/>
                <a:gd name="connsiteY2" fmla="*/ 827637 h 827637"/>
                <a:gd name="connsiteX3" fmla="*/ 130277 w 665327"/>
                <a:gd name="connsiteY3" fmla="*/ 827636 h 827637"/>
                <a:gd name="connsiteX4" fmla="*/ 0 w 665327"/>
                <a:gd name="connsiteY4" fmla="*/ 113070 h 827637"/>
                <a:gd name="connsiteX0" fmla="*/ 0 w 665327"/>
                <a:gd name="connsiteY0" fmla="*/ 113070 h 827637"/>
                <a:gd name="connsiteX1" fmla="*/ 554115 w 665327"/>
                <a:gd name="connsiteY1" fmla="*/ 23645 h 827637"/>
                <a:gd name="connsiteX2" fmla="*/ 665327 w 665327"/>
                <a:gd name="connsiteY2" fmla="*/ 0 h 827637"/>
                <a:gd name="connsiteX3" fmla="*/ 178631 w 665327"/>
                <a:gd name="connsiteY3" fmla="*/ 827637 h 827637"/>
                <a:gd name="connsiteX4" fmla="*/ 130277 w 665327"/>
                <a:gd name="connsiteY4" fmla="*/ 827636 h 827637"/>
                <a:gd name="connsiteX5" fmla="*/ 0 w 665327"/>
                <a:gd name="connsiteY5" fmla="*/ 113070 h 827637"/>
                <a:gd name="connsiteX0" fmla="*/ 0 w 660411"/>
                <a:gd name="connsiteY0" fmla="*/ 89425 h 803992"/>
                <a:gd name="connsiteX1" fmla="*/ 554115 w 660411"/>
                <a:gd name="connsiteY1" fmla="*/ 0 h 803992"/>
                <a:gd name="connsiteX2" fmla="*/ 660411 w 660411"/>
                <a:gd name="connsiteY2" fmla="*/ 45181 h 803992"/>
                <a:gd name="connsiteX3" fmla="*/ 178631 w 660411"/>
                <a:gd name="connsiteY3" fmla="*/ 803992 h 803992"/>
                <a:gd name="connsiteX4" fmla="*/ 130277 w 660411"/>
                <a:gd name="connsiteY4" fmla="*/ 803991 h 803992"/>
                <a:gd name="connsiteX5" fmla="*/ 0 w 660411"/>
                <a:gd name="connsiteY5" fmla="*/ 89425 h 803992"/>
                <a:gd name="connsiteX0" fmla="*/ 0 w 660411"/>
                <a:gd name="connsiteY0" fmla="*/ 62386 h 776953"/>
                <a:gd name="connsiteX1" fmla="*/ 364844 w 660411"/>
                <a:gd name="connsiteY1" fmla="*/ 0 h 776953"/>
                <a:gd name="connsiteX2" fmla="*/ 660411 w 660411"/>
                <a:gd name="connsiteY2" fmla="*/ 18142 h 776953"/>
                <a:gd name="connsiteX3" fmla="*/ 178631 w 660411"/>
                <a:gd name="connsiteY3" fmla="*/ 776953 h 776953"/>
                <a:gd name="connsiteX4" fmla="*/ 130277 w 660411"/>
                <a:gd name="connsiteY4" fmla="*/ 776952 h 776953"/>
                <a:gd name="connsiteX5" fmla="*/ 0 w 660411"/>
                <a:gd name="connsiteY5" fmla="*/ 62386 h 776953"/>
                <a:gd name="connsiteX0" fmla="*/ 0 w 364844"/>
                <a:gd name="connsiteY0" fmla="*/ 62386 h 776953"/>
                <a:gd name="connsiteX1" fmla="*/ 364844 w 364844"/>
                <a:gd name="connsiteY1" fmla="*/ 0 h 776953"/>
                <a:gd name="connsiteX2" fmla="*/ 306449 w 364844"/>
                <a:gd name="connsiteY2" fmla="*/ 86968 h 776953"/>
                <a:gd name="connsiteX3" fmla="*/ 178631 w 364844"/>
                <a:gd name="connsiteY3" fmla="*/ 776953 h 776953"/>
                <a:gd name="connsiteX4" fmla="*/ 130277 w 364844"/>
                <a:gd name="connsiteY4" fmla="*/ 776952 h 776953"/>
                <a:gd name="connsiteX5" fmla="*/ 0 w 364844"/>
                <a:gd name="connsiteY5" fmla="*/ 62386 h 776953"/>
                <a:gd name="connsiteX0" fmla="*/ 0 w 306449"/>
                <a:gd name="connsiteY0" fmla="*/ 18141 h 732708"/>
                <a:gd name="connsiteX1" fmla="*/ 79708 w 306449"/>
                <a:gd name="connsiteY1" fmla="*/ 0 h 732708"/>
                <a:gd name="connsiteX2" fmla="*/ 306449 w 306449"/>
                <a:gd name="connsiteY2" fmla="*/ 42723 h 732708"/>
                <a:gd name="connsiteX3" fmla="*/ 178631 w 306449"/>
                <a:gd name="connsiteY3" fmla="*/ 732708 h 732708"/>
                <a:gd name="connsiteX4" fmla="*/ 130277 w 306449"/>
                <a:gd name="connsiteY4" fmla="*/ 732707 h 732708"/>
                <a:gd name="connsiteX5" fmla="*/ 0 w 306449"/>
                <a:gd name="connsiteY5" fmla="*/ 18141 h 732708"/>
                <a:gd name="connsiteX0" fmla="*/ 0 w 178631"/>
                <a:gd name="connsiteY0" fmla="*/ 18141 h 732708"/>
                <a:gd name="connsiteX1" fmla="*/ 79708 w 178631"/>
                <a:gd name="connsiteY1" fmla="*/ 0 h 732708"/>
                <a:gd name="connsiteX2" fmla="*/ 124552 w 178631"/>
                <a:gd name="connsiteY2" fmla="*/ 72220 h 732708"/>
                <a:gd name="connsiteX3" fmla="*/ 178631 w 178631"/>
                <a:gd name="connsiteY3" fmla="*/ 732708 h 732708"/>
                <a:gd name="connsiteX4" fmla="*/ 130277 w 178631"/>
                <a:gd name="connsiteY4" fmla="*/ 732707 h 732708"/>
                <a:gd name="connsiteX5" fmla="*/ 0 w 178631"/>
                <a:gd name="connsiteY5" fmla="*/ 18141 h 732708"/>
                <a:gd name="connsiteX0" fmla="*/ 0 w 178631"/>
                <a:gd name="connsiteY0" fmla="*/ 0 h 714567"/>
                <a:gd name="connsiteX1" fmla="*/ 64960 w 178631"/>
                <a:gd name="connsiteY1" fmla="*/ 13814 h 714567"/>
                <a:gd name="connsiteX2" fmla="*/ 124552 w 178631"/>
                <a:gd name="connsiteY2" fmla="*/ 54079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4960 w 178631"/>
                <a:gd name="connsiteY1" fmla="*/ 13814 h 714567"/>
                <a:gd name="connsiteX2" fmla="*/ 112262 w 178631"/>
                <a:gd name="connsiteY2" fmla="*/ 105698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0044 w 178631"/>
                <a:gd name="connsiteY1" fmla="*/ 40852 h 714567"/>
                <a:gd name="connsiteX2" fmla="*/ 112262 w 178631"/>
                <a:gd name="connsiteY2" fmla="*/ 105698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0044 w 178631"/>
                <a:gd name="connsiteY1" fmla="*/ 40852 h 714567"/>
                <a:gd name="connsiteX2" fmla="*/ 87682 w 178631"/>
                <a:gd name="connsiteY2" fmla="*/ 13765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47753 w 178631"/>
                <a:gd name="connsiteY1" fmla="*/ 43310 h 714567"/>
                <a:gd name="connsiteX2" fmla="*/ 87682 w 178631"/>
                <a:gd name="connsiteY2" fmla="*/ 13765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47753 w 178631"/>
                <a:gd name="connsiteY1" fmla="*/ 43310 h 714567"/>
                <a:gd name="connsiteX2" fmla="*/ 45894 w 178631"/>
                <a:gd name="connsiteY2" fmla="*/ 140111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45894 w 178631"/>
                <a:gd name="connsiteY2" fmla="*/ 140111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87681 w 178631"/>
                <a:gd name="connsiteY2" fmla="*/ 248266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99971 w 178631"/>
                <a:gd name="connsiteY2" fmla="*/ 263014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9193 w 178631"/>
                <a:gd name="connsiteY1" fmla="*/ 7592 h 714567"/>
                <a:gd name="connsiteX2" fmla="*/ 99971 w 178631"/>
                <a:gd name="connsiteY2" fmla="*/ 263014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9193 w 178631"/>
                <a:gd name="connsiteY1" fmla="*/ 7592 h 714567"/>
                <a:gd name="connsiteX2" fmla="*/ 92827 w 178631"/>
                <a:gd name="connsiteY2" fmla="*/ 27968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66725"/>
                <a:gd name="connsiteY0" fmla="*/ 0 h 716949"/>
                <a:gd name="connsiteX1" fmla="*/ 9193 w 166725"/>
                <a:gd name="connsiteY1" fmla="*/ 7592 h 716949"/>
                <a:gd name="connsiteX2" fmla="*/ 92827 w 166725"/>
                <a:gd name="connsiteY2" fmla="*/ 279683 h 716949"/>
                <a:gd name="connsiteX3" fmla="*/ 166725 w 166725"/>
                <a:gd name="connsiteY3" fmla="*/ 716949 h 716949"/>
                <a:gd name="connsiteX4" fmla="*/ 130277 w 166725"/>
                <a:gd name="connsiteY4" fmla="*/ 714566 h 716949"/>
                <a:gd name="connsiteX5" fmla="*/ 0 w 166725"/>
                <a:gd name="connsiteY5" fmla="*/ 0 h 71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25" h="716949">
                  <a:moveTo>
                    <a:pt x="0" y="0"/>
                  </a:moveTo>
                  <a:lnTo>
                    <a:pt x="9193" y="7592"/>
                  </a:lnTo>
                  <a:cubicBezTo>
                    <a:pt x="8573" y="39859"/>
                    <a:pt x="93447" y="247416"/>
                    <a:pt x="92827" y="279683"/>
                  </a:cubicBezTo>
                  <a:lnTo>
                    <a:pt x="166725" y="716949"/>
                  </a:lnTo>
                  <a:lnTo>
                    <a:pt x="130277" y="714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2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9750" y="2837027"/>
              <a:ext cx="921656" cy="926136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656" h="926136">
                  <a:moveTo>
                    <a:pt x="57407" y="385442"/>
                  </a:moveTo>
                  <a:lnTo>
                    <a:pt x="921656" y="0"/>
                  </a:lnTo>
                  <a:lnTo>
                    <a:pt x="864250" y="926136"/>
                  </a:lnTo>
                  <a:lnTo>
                    <a:pt x="0" y="696511"/>
                  </a:lnTo>
                  <a:lnTo>
                    <a:pt x="57407" y="385442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9"/>
            <p:cNvSpPr/>
            <p:nvPr/>
          </p:nvSpPr>
          <p:spPr>
            <a:xfrm>
              <a:off x="1561752" y="2857036"/>
              <a:ext cx="499310" cy="893333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10" h="893333">
                  <a:moveTo>
                    <a:pt x="57408" y="0"/>
                  </a:moveTo>
                  <a:lnTo>
                    <a:pt x="458306" y="213224"/>
                  </a:lnTo>
                  <a:lnTo>
                    <a:pt x="499310" y="790822"/>
                  </a:lnTo>
                  <a:lnTo>
                    <a:pt x="0" y="893333"/>
                  </a:lnTo>
                  <a:lnTo>
                    <a:pt x="57408" y="0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9"/>
            <p:cNvSpPr/>
            <p:nvPr/>
          </p:nvSpPr>
          <p:spPr>
            <a:xfrm>
              <a:off x="2023537" y="2936242"/>
              <a:ext cx="744163" cy="786720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  <a:gd name="connsiteX0" fmla="*/ 34079 w 499310"/>
                <a:gd name="connsiteY0" fmla="*/ 0 h 860529"/>
                <a:gd name="connsiteX1" fmla="*/ 458306 w 499310"/>
                <a:gd name="connsiteY1" fmla="*/ 180420 h 860529"/>
                <a:gd name="connsiteX2" fmla="*/ 499310 w 499310"/>
                <a:gd name="connsiteY2" fmla="*/ 758018 h 860529"/>
                <a:gd name="connsiteX3" fmla="*/ 0 w 499310"/>
                <a:gd name="connsiteY3" fmla="*/ 860529 h 860529"/>
                <a:gd name="connsiteX4" fmla="*/ 34079 w 499310"/>
                <a:gd name="connsiteY4" fmla="*/ 0 h 860529"/>
                <a:gd name="connsiteX0" fmla="*/ 34079 w 499310"/>
                <a:gd name="connsiteY0" fmla="*/ 139415 h 999944"/>
                <a:gd name="connsiteX1" fmla="*/ 434978 w 499310"/>
                <a:gd name="connsiteY1" fmla="*/ 0 h 999944"/>
                <a:gd name="connsiteX2" fmla="*/ 499310 w 499310"/>
                <a:gd name="connsiteY2" fmla="*/ 897433 h 999944"/>
                <a:gd name="connsiteX3" fmla="*/ 0 w 499310"/>
                <a:gd name="connsiteY3" fmla="*/ 999944 h 999944"/>
                <a:gd name="connsiteX4" fmla="*/ 34079 w 499310"/>
                <a:gd name="connsiteY4" fmla="*/ 139415 h 999944"/>
                <a:gd name="connsiteX0" fmla="*/ 0 w 465231"/>
                <a:gd name="connsiteY0" fmla="*/ 139415 h 897433"/>
                <a:gd name="connsiteX1" fmla="*/ 400899 w 465231"/>
                <a:gd name="connsiteY1" fmla="*/ 0 h 897433"/>
                <a:gd name="connsiteX2" fmla="*/ 465231 w 465231"/>
                <a:gd name="connsiteY2" fmla="*/ 897433 h 897433"/>
                <a:gd name="connsiteX3" fmla="*/ 28130 w 465231"/>
                <a:gd name="connsiteY3" fmla="*/ 717013 h 897433"/>
                <a:gd name="connsiteX4" fmla="*/ 0 w 465231"/>
                <a:gd name="connsiteY4" fmla="*/ 139415 h 897433"/>
                <a:gd name="connsiteX0" fmla="*/ 0 w 462639"/>
                <a:gd name="connsiteY0" fmla="*/ 139415 h 815424"/>
                <a:gd name="connsiteX1" fmla="*/ 400899 w 462639"/>
                <a:gd name="connsiteY1" fmla="*/ 0 h 815424"/>
                <a:gd name="connsiteX2" fmla="*/ 462639 w 462639"/>
                <a:gd name="connsiteY2" fmla="*/ 815424 h 815424"/>
                <a:gd name="connsiteX3" fmla="*/ 28130 w 462639"/>
                <a:gd name="connsiteY3" fmla="*/ 717013 h 815424"/>
                <a:gd name="connsiteX4" fmla="*/ 0 w 462639"/>
                <a:gd name="connsiteY4" fmla="*/ 139415 h 815424"/>
                <a:gd name="connsiteX0" fmla="*/ 0 w 473007"/>
                <a:gd name="connsiteY0" fmla="*/ 139415 h 762118"/>
                <a:gd name="connsiteX1" fmla="*/ 400899 w 473007"/>
                <a:gd name="connsiteY1" fmla="*/ 0 h 762118"/>
                <a:gd name="connsiteX2" fmla="*/ 473007 w 473007"/>
                <a:gd name="connsiteY2" fmla="*/ 762118 h 762118"/>
                <a:gd name="connsiteX3" fmla="*/ 28130 w 473007"/>
                <a:gd name="connsiteY3" fmla="*/ 717013 h 762118"/>
                <a:gd name="connsiteX4" fmla="*/ 0 w 473007"/>
                <a:gd name="connsiteY4" fmla="*/ 139415 h 762118"/>
                <a:gd name="connsiteX0" fmla="*/ 0 w 470415"/>
                <a:gd name="connsiteY0" fmla="*/ 139415 h 786720"/>
                <a:gd name="connsiteX1" fmla="*/ 400899 w 470415"/>
                <a:gd name="connsiteY1" fmla="*/ 0 h 786720"/>
                <a:gd name="connsiteX2" fmla="*/ 470415 w 470415"/>
                <a:gd name="connsiteY2" fmla="*/ 786720 h 786720"/>
                <a:gd name="connsiteX3" fmla="*/ 28130 w 470415"/>
                <a:gd name="connsiteY3" fmla="*/ 717013 h 786720"/>
                <a:gd name="connsiteX4" fmla="*/ 0 w 470415"/>
                <a:gd name="connsiteY4" fmla="*/ 139415 h 78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415" h="786720">
                  <a:moveTo>
                    <a:pt x="0" y="139415"/>
                  </a:moveTo>
                  <a:lnTo>
                    <a:pt x="400899" y="0"/>
                  </a:lnTo>
                  <a:lnTo>
                    <a:pt x="470415" y="786720"/>
                  </a:lnTo>
                  <a:lnTo>
                    <a:pt x="28130" y="717013"/>
                  </a:lnTo>
                  <a:lnTo>
                    <a:pt x="0" y="139415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49"/>
            <p:cNvSpPr/>
            <p:nvPr/>
          </p:nvSpPr>
          <p:spPr>
            <a:xfrm>
              <a:off x="2655151" y="2924369"/>
              <a:ext cx="165956" cy="811324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  <a:gd name="connsiteX0" fmla="*/ 34079 w 499310"/>
                <a:gd name="connsiteY0" fmla="*/ 0 h 860529"/>
                <a:gd name="connsiteX1" fmla="*/ 458306 w 499310"/>
                <a:gd name="connsiteY1" fmla="*/ 180420 h 860529"/>
                <a:gd name="connsiteX2" fmla="*/ 499310 w 499310"/>
                <a:gd name="connsiteY2" fmla="*/ 758018 h 860529"/>
                <a:gd name="connsiteX3" fmla="*/ 0 w 499310"/>
                <a:gd name="connsiteY3" fmla="*/ 860529 h 860529"/>
                <a:gd name="connsiteX4" fmla="*/ 34079 w 499310"/>
                <a:gd name="connsiteY4" fmla="*/ 0 h 860529"/>
                <a:gd name="connsiteX0" fmla="*/ 34079 w 499310"/>
                <a:gd name="connsiteY0" fmla="*/ 139415 h 999944"/>
                <a:gd name="connsiteX1" fmla="*/ 434978 w 499310"/>
                <a:gd name="connsiteY1" fmla="*/ 0 h 999944"/>
                <a:gd name="connsiteX2" fmla="*/ 499310 w 499310"/>
                <a:gd name="connsiteY2" fmla="*/ 897433 h 999944"/>
                <a:gd name="connsiteX3" fmla="*/ 0 w 499310"/>
                <a:gd name="connsiteY3" fmla="*/ 999944 h 999944"/>
                <a:gd name="connsiteX4" fmla="*/ 34079 w 499310"/>
                <a:gd name="connsiteY4" fmla="*/ 139415 h 999944"/>
                <a:gd name="connsiteX0" fmla="*/ 0 w 465231"/>
                <a:gd name="connsiteY0" fmla="*/ 139415 h 897433"/>
                <a:gd name="connsiteX1" fmla="*/ 400899 w 465231"/>
                <a:gd name="connsiteY1" fmla="*/ 0 h 897433"/>
                <a:gd name="connsiteX2" fmla="*/ 465231 w 465231"/>
                <a:gd name="connsiteY2" fmla="*/ 897433 h 897433"/>
                <a:gd name="connsiteX3" fmla="*/ 28130 w 465231"/>
                <a:gd name="connsiteY3" fmla="*/ 717013 h 897433"/>
                <a:gd name="connsiteX4" fmla="*/ 0 w 465231"/>
                <a:gd name="connsiteY4" fmla="*/ 139415 h 897433"/>
                <a:gd name="connsiteX0" fmla="*/ 0 w 462639"/>
                <a:gd name="connsiteY0" fmla="*/ 139415 h 815424"/>
                <a:gd name="connsiteX1" fmla="*/ 400899 w 462639"/>
                <a:gd name="connsiteY1" fmla="*/ 0 h 815424"/>
                <a:gd name="connsiteX2" fmla="*/ 462639 w 462639"/>
                <a:gd name="connsiteY2" fmla="*/ 815424 h 815424"/>
                <a:gd name="connsiteX3" fmla="*/ 28130 w 462639"/>
                <a:gd name="connsiteY3" fmla="*/ 717013 h 815424"/>
                <a:gd name="connsiteX4" fmla="*/ 0 w 462639"/>
                <a:gd name="connsiteY4" fmla="*/ 139415 h 815424"/>
                <a:gd name="connsiteX0" fmla="*/ 0 w 473007"/>
                <a:gd name="connsiteY0" fmla="*/ 139415 h 762118"/>
                <a:gd name="connsiteX1" fmla="*/ 400899 w 473007"/>
                <a:gd name="connsiteY1" fmla="*/ 0 h 762118"/>
                <a:gd name="connsiteX2" fmla="*/ 473007 w 473007"/>
                <a:gd name="connsiteY2" fmla="*/ 762118 h 762118"/>
                <a:gd name="connsiteX3" fmla="*/ 28130 w 473007"/>
                <a:gd name="connsiteY3" fmla="*/ 717013 h 762118"/>
                <a:gd name="connsiteX4" fmla="*/ 0 w 473007"/>
                <a:gd name="connsiteY4" fmla="*/ 139415 h 762118"/>
                <a:gd name="connsiteX0" fmla="*/ 0 w 470415"/>
                <a:gd name="connsiteY0" fmla="*/ 139415 h 786720"/>
                <a:gd name="connsiteX1" fmla="*/ 400899 w 470415"/>
                <a:gd name="connsiteY1" fmla="*/ 0 h 786720"/>
                <a:gd name="connsiteX2" fmla="*/ 470415 w 470415"/>
                <a:gd name="connsiteY2" fmla="*/ 786720 h 786720"/>
                <a:gd name="connsiteX3" fmla="*/ 28130 w 470415"/>
                <a:gd name="connsiteY3" fmla="*/ 717013 h 786720"/>
                <a:gd name="connsiteX4" fmla="*/ 0 w 470415"/>
                <a:gd name="connsiteY4" fmla="*/ 139415 h 786720"/>
                <a:gd name="connsiteX0" fmla="*/ 0 w 470415"/>
                <a:gd name="connsiteY0" fmla="*/ 0 h 647305"/>
                <a:gd name="connsiteX1" fmla="*/ 12090 w 470415"/>
                <a:gd name="connsiteY1" fmla="*/ 1 h 647305"/>
                <a:gd name="connsiteX2" fmla="*/ 470415 w 470415"/>
                <a:gd name="connsiteY2" fmla="*/ 647305 h 647305"/>
                <a:gd name="connsiteX3" fmla="*/ 28130 w 470415"/>
                <a:gd name="connsiteY3" fmla="*/ 577598 h 647305"/>
                <a:gd name="connsiteX4" fmla="*/ 0 w 470415"/>
                <a:gd name="connsiteY4" fmla="*/ 0 h 647305"/>
                <a:gd name="connsiteX0" fmla="*/ 0 w 470415"/>
                <a:gd name="connsiteY0" fmla="*/ 0 h 647305"/>
                <a:gd name="connsiteX1" fmla="*/ 12090 w 470415"/>
                <a:gd name="connsiteY1" fmla="*/ 1 h 647305"/>
                <a:gd name="connsiteX2" fmla="*/ 392626 w 470415"/>
                <a:gd name="connsiteY2" fmla="*/ 528209 h 647305"/>
                <a:gd name="connsiteX3" fmla="*/ 470415 w 470415"/>
                <a:gd name="connsiteY3" fmla="*/ 647305 h 647305"/>
                <a:gd name="connsiteX4" fmla="*/ 28130 w 470415"/>
                <a:gd name="connsiteY4" fmla="*/ 577598 h 647305"/>
                <a:gd name="connsiteX5" fmla="*/ 0 w 470415"/>
                <a:gd name="connsiteY5" fmla="*/ 0 h 647305"/>
                <a:gd name="connsiteX0" fmla="*/ 0 w 392626"/>
                <a:gd name="connsiteY0" fmla="*/ 0 h 577598"/>
                <a:gd name="connsiteX1" fmla="*/ 12090 w 392626"/>
                <a:gd name="connsiteY1" fmla="*/ 1 h 577598"/>
                <a:gd name="connsiteX2" fmla="*/ 392626 w 392626"/>
                <a:gd name="connsiteY2" fmla="*/ 528209 h 577598"/>
                <a:gd name="connsiteX3" fmla="*/ 102343 w 392626"/>
                <a:gd name="connsiteY3" fmla="*/ 569397 h 577598"/>
                <a:gd name="connsiteX4" fmla="*/ 28130 w 392626"/>
                <a:gd name="connsiteY4" fmla="*/ 577598 h 577598"/>
                <a:gd name="connsiteX5" fmla="*/ 0 w 392626"/>
                <a:gd name="connsiteY5" fmla="*/ 0 h 577598"/>
                <a:gd name="connsiteX0" fmla="*/ 0 w 392626"/>
                <a:gd name="connsiteY0" fmla="*/ 0 h 811324"/>
                <a:gd name="connsiteX1" fmla="*/ 12090 w 392626"/>
                <a:gd name="connsiteY1" fmla="*/ 1 h 811324"/>
                <a:gd name="connsiteX2" fmla="*/ 392626 w 392626"/>
                <a:gd name="connsiteY2" fmla="*/ 528209 h 811324"/>
                <a:gd name="connsiteX3" fmla="*/ 102343 w 392626"/>
                <a:gd name="connsiteY3" fmla="*/ 569397 h 811324"/>
                <a:gd name="connsiteX4" fmla="*/ 77380 w 392626"/>
                <a:gd name="connsiteY4" fmla="*/ 811324 h 811324"/>
                <a:gd name="connsiteX5" fmla="*/ 0 w 392626"/>
                <a:gd name="connsiteY5" fmla="*/ 0 h 811324"/>
                <a:gd name="connsiteX0" fmla="*/ 0 w 146380"/>
                <a:gd name="connsiteY0" fmla="*/ 0 h 811324"/>
                <a:gd name="connsiteX1" fmla="*/ 12090 w 146380"/>
                <a:gd name="connsiteY1" fmla="*/ 1 h 811324"/>
                <a:gd name="connsiteX2" fmla="*/ 146380 w 146380"/>
                <a:gd name="connsiteY2" fmla="*/ 745533 h 811324"/>
                <a:gd name="connsiteX3" fmla="*/ 102343 w 146380"/>
                <a:gd name="connsiteY3" fmla="*/ 569397 h 811324"/>
                <a:gd name="connsiteX4" fmla="*/ 77380 w 146380"/>
                <a:gd name="connsiteY4" fmla="*/ 811324 h 811324"/>
                <a:gd name="connsiteX5" fmla="*/ 0 w 146380"/>
                <a:gd name="connsiteY5" fmla="*/ 0 h 811324"/>
                <a:gd name="connsiteX0" fmla="*/ 0 w 146380"/>
                <a:gd name="connsiteY0" fmla="*/ 0 h 811324"/>
                <a:gd name="connsiteX1" fmla="*/ 12090 w 146380"/>
                <a:gd name="connsiteY1" fmla="*/ 1 h 811324"/>
                <a:gd name="connsiteX2" fmla="*/ 146380 w 146380"/>
                <a:gd name="connsiteY2" fmla="*/ 745533 h 811324"/>
                <a:gd name="connsiteX3" fmla="*/ 102343 w 146380"/>
                <a:gd name="connsiteY3" fmla="*/ 758018 h 811324"/>
                <a:gd name="connsiteX4" fmla="*/ 77380 w 146380"/>
                <a:gd name="connsiteY4" fmla="*/ 811324 h 811324"/>
                <a:gd name="connsiteX5" fmla="*/ 0 w 146380"/>
                <a:gd name="connsiteY5" fmla="*/ 0 h 811324"/>
                <a:gd name="connsiteX0" fmla="*/ 0 w 104907"/>
                <a:gd name="connsiteY0" fmla="*/ 0 h 811324"/>
                <a:gd name="connsiteX1" fmla="*/ 12090 w 104907"/>
                <a:gd name="connsiteY1" fmla="*/ 1 h 811324"/>
                <a:gd name="connsiteX2" fmla="*/ 104907 w 104907"/>
                <a:gd name="connsiteY2" fmla="*/ 745533 h 811324"/>
                <a:gd name="connsiteX3" fmla="*/ 102343 w 104907"/>
                <a:gd name="connsiteY3" fmla="*/ 758018 h 811324"/>
                <a:gd name="connsiteX4" fmla="*/ 77380 w 104907"/>
                <a:gd name="connsiteY4" fmla="*/ 811324 h 811324"/>
                <a:gd name="connsiteX5" fmla="*/ 0 w 104907"/>
                <a:gd name="connsiteY5" fmla="*/ 0 h 81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07" h="811324">
                  <a:moveTo>
                    <a:pt x="0" y="0"/>
                  </a:moveTo>
                  <a:lnTo>
                    <a:pt x="12090" y="1"/>
                  </a:lnTo>
                  <a:lnTo>
                    <a:pt x="104907" y="745533"/>
                  </a:lnTo>
                  <a:lnTo>
                    <a:pt x="102343" y="758018"/>
                  </a:lnTo>
                  <a:lnTo>
                    <a:pt x="77380" y="81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51854" y="1988840"/>
            <a:ext cx="3540626" cy="2083179"/>
            <a:chOff x="5063822" y="1988840"/>
            <a:chExt cx="3540626" cy="2083179"/>
          </a:xfrm>
        </p:grpSpPr>
        <p:pic>
          <p:nvPicPr>
            <p:cNvPr id="12" name="Picture 11" descr="less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3822" y="1988840"/>
              <a:ext cx="3540626" cy="2083179"/>
            </a:xfrm>
            <a:prstGeom prst="rect">
              <a:avLst/>
            </a:prstGeom>
          </p:spPr>
        </p:pic>
        <p:sp>
          <p:nvSpPr>
            <p:cNvPr id="46" name="Decagon 5"/>
            <p:cNvSpPr/>
            <p:nvPr/>
          </p:nvSpPr>
          <p:spPr>
            <a:xfrm>
              <a:off x="5736033" y="2064089"/>
              <a:ext cx="876156" cy="864332"/>
            </a:xfrm>
            <a:custGeom>
              <a:avLst/>
              <a:gdLst>
                <a:gd name="connsiteX0" fmla="*/ 0 w 1285243"/>
                <a:gd name="connsiteY0" fmla="*/ 555021 h 1110042"/>
                <a:gd name="connsiteX1" fmla="*/ 122730 w 1285243"/>
                <a:gd name="connsiteY1" fmla="*/ 212000 h 1110042"/>
                <a:gd name="connsiteX2" fmla="*/ 444041 w 1285243"/>
                <a:gd name="connsiteY2" fmla="*/ 1 h 1110042"/>
                <a:gd name="connsiteX3" fmla="*/ 841202 w 1285243"/>
                <a:gd name="connsiteY3" fmla="*/ 1 h 1110042"/>
                <a:gd name="connsiteX4" fmla="*/ 1162513 w 1285243"/>
                <a:gd name="connsiteY4" fmla="*/ 212000 h 1110042"/>
                <a:gd name="connsiteX5" fmla="*/ 1285243 w 1285243"/>
                <a:gd name="connsiteY5" fmla="*/ 555021 h 1110042"/>
                <a:gd name="connsiteX6" fmla="*/ 1162513 w 1285243"/>
                <a:gd name="connsiteY6" fmla="*/ 898042 h 1110042"/>
                <a:gd name="connsiteX7" fmla="*/ 841202 w 1285243"/>
                <a:gd name="connsiteY7" fmla="*/ 1110041 h 1110042"/>
                <a:gd name="connsiteX8" fmla="*/ 444041 w 1285243"/>
                <a:gd name="connsiteY8" fmla="*/ 1110041 h 1110042"/>
                <a:gd name="connsiteX9" fmla="*/ 122730 w 1285243"/>
                <a:gd name="connsiteY9" fmla="*/ 898042 h 1110042"/>
                <a:gd name="connsiteX10" fmla="*/ 0 w 1285243"/>
                <a:gd name="connsiteY10" fmla="*/ 555021 h 1110042"/>
                <a:gd name="connsiteX0" fmla="*/ 0 w 1285243"/>
                <a:gd name="connsiteY0" fmla="*/ 555020 h 1110040"/>
                <a:gd name="connsiteX1" fmla="*/ 122730 w 1285243"/>
                <a:gd name="connsiteY1" fmla="*/ 211999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122730 w 1285243"/>
                <a:gd name="connsiteY1" fmla="*/ 211999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97330 w 1285243"/>
                <a:gd name="connsiteY1" fmla="*/ 203532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0 w 1285243"/>
                <a:gd name="connsiteY0" fmla="*/ 555020 h 1110040"/>
                <a:gd name="connsiteX1" fmla="*/ 554530 w 1285243"/>
                <a:gd name="connsiteY1" fmla="*/ 93465 h 1110040"/>
                <a:gd name="connsiteX2" fmla="*/ 765774 w 1285243"/>
                <a:gd name="connsiteY2" fmla="*/ 84667 h 1110040"/>
                <a:gd name="connsiteX3" fmla="*/ 841202 w 1285243"/>
                <a:gd name="connsiteY3" fmla="*/ 0 h 1110040"/>
                <a:gd name="connsiteX4" fmla="*/ 1162513 w 1285243"/>
                <a:gd name="connsiteY4" fmla="*/ 211999 h 1110040"/>
                <a:gd name="connsiteX5" fmla="*/ 1285243 w 1285243"/>
                <a:gd name="connsiteY5" fmla="*/ 555020 h 1110040"/>
                <a:gd name="connsiteX6" fmla="*/ 1162513 w 1285243"/>
                <a:gd name="connsiteY6" fmla="*/ 898041 h 1110040"/>
                <a:gd name="connsiteX7" fmla="*/ 841202 w 1285243"/>
                <a:gd name="connsiteY7" fmla="*/ 1110040 h 1110040"/>
                <a:gd name="connsiteX8" fmla="*/ 444041 w 1285243"/>
                <a:gd name="connsiteY8" fmla="*/ 1110040 h 1110040"/>
                <a:gd name="connsiteX9" fmla="*/ 122730 w 1285243"/>
                <a:gd name="connsiteY9" fmla="*/ 898041 h 1110040"/>
                <a:gd name="connsiteX10" fmla="*/ 0 w 1285243"/>
                <a:gd name="connsiteY10" fmla="*/ 555020 h 1110040"/>
                <a:gd name="connsiteX0" fmla="*/ 190537 w 1162513"/>
                <a:gd name="connsiteY0" fmla="*/ 487287 h 1110040"/>
                <a:gd name="connsiteX1" fmla="*/ 431800 w 1162513"/>
                <a:gd name="connsiteY1" fmla="*/ 93465 h 1110040"/>
                <a:gd name="connsiteX2" fmla="*/ 643044 w 1162513"/>
                <a:gd name="connsiteY2" fmla="*/ 84667 h 1110040"/>
                <a:gd name="connsiteX3" fmla="*/ 718472 w 1162513"/>
                <a:gd name="connsiteY3" fmla="*/ 0 h 1110040"/>
                <a:gd name="connsiteX4" fmla="*/ 1039783 w 1162513"/>
                <a:gd name="connsiteY4" fmla="*/ 211999 h 1110040"/>
                <a:gd name="connsiteX5" fmla="*/ 1162513 w 1162513"/>
                <a:gd name="connsiteY5" fmla="*/ 555020 h 1110040"/>
                <a:gd name="connsiteX6" fmla="*/ 1039783 w 1162513"/>
                <a:gd name="connsiteY6" fmla="*/ 898041 h 1110040"/>
                <a:gd name="connsiteX7" fmla="*/ 718472 w 1162513"/>
                <a:gd name="connsiteY7" fmla="*/ 1110040 h 1110040"/>
                <a:gd name="connsiteX8" fmla="*/ 321311 w 1162513"/>
                <a:gd name="connsiteY8" fmla="*/ 1110040 h 1110040"/>
                <a:gd name="connsiteX9" fmla="*/ 0 w 1162513"/>
                <a:gd name="connsiteY9" fmla="*/ 898041 h 1110040"/>
                <a:gd name="connsiteX10" fmla="*/ 190537 w 1162513"/>
                <a:gd name="connsiteY10" fmla="*/ 487287 h 1110040"/>
                <a:gd name="connsiteX0" fmla="*/ 122804 w 1094780"/>
                <a:gd name="connsiteY0" fmla="*/ 487287 h 1110040"/>
                <a:gd name="connsiteX1" fmla="*/ 364067 w 1094780"/>
                <a:gd name="connsiteY1" fmla="*/ 93465 h 1110040"/>
                <a:gd name="connsiteX2" fmla="*/ 575311 w 1094780"/>
                <a:gd name="connsiteY2" fmla="*/ 84667 h 1110040"/>
                <a:gd name="connsiteX3" fmla="*/ 650739 w 1094780"/>
                <a:gd name="connsiteY3" fmla="*/ 0 h 1110040"/>
                <a:gd name="connsiteX4" fmla="*/ 972050 w 1094780"/>
                <a:gd name="connsiteY4" fmla="*/ 211999 h 1110040"/>
                <a:gd name="connsiteX5" fmla="*/ 1094780 w 1094780"/>
                <a:gd name="connsiteY5" fmla="*/ 555020 h 1110040"/>
                <a:gd name="connsiteX6" fmla="*/ 972050 w 1094780"/>
                <a:gd name="connsiteY6" fmla="*/ 898041 h 1110040"/>
                <a:gd name="connsiteX7" fmla="*/ 650739 w 1094780"/>
                <a:gd name="connsiteY7" fmla="*/ 1110040 h 1110040"/>
                <a:gd name="connsiteX8" fmla="*/ 253578 w 1094780"/>
                <a:gd name="connsiteY8" fmla="*/ 1110040 h 1110040"/>
                <a:gd name="connsiteX9" fmla="*/ 0 w 1094780"/>
                <a:gd name="connsiteY9" fmla="*/ 449308 h 1110040"/>
                <a:gd name="connsiteX10" fmla="*/ 122804 w 1094780"/>
                <a:gd name="connsiteY10" fmla="*/ 487287 h 1110040"/>
                <a:gd name="connsiteX0" fmla="*/ 258693 w 1230669"/>
                <a:gd name="connsiteY0" fmla="*/ 487287 h 1110040"/>
                <a:gd name="connsiteX1" fmla="*/ 499956 w 1230669"/>
                <a:gd name="connsiteY1" fmla="*/ 93465 h 1110040"/>
                <a:gd name="connsiteX2" fmla="*/ 711200 w 1230669"/>
                <a:gd name="connsiteY2" fmla="*/ 84667 h 1110040"/>
                <a:gd name="connsiteX3" fmla="*/ 786628 w 1230669"/>
                <a:gd name="connsiteY3" fmla="*/ 0 h 1110040"/>
                <a:gd name="connsiteX4" fmla="*/ 1107939 w 1230669"/>
                <a:gd name="connsiteY4" fmla="*/ 211999 h 1110040"/>
                <a:gd name="connsiteX5" fmla="*/ 1230669 w 1230669"/>
                <a:gd name="connsiteY5" fmla="*/ 555020 h 1110040"/>
                <a:gd name="connsiteX6" fmla="*/ 1107939 w 1230669"/>
                <a:gd name="connsiteY6" fmla="*/ 898041 h 1110040"/>
                <a:gd name="connsiteX7" fmla="*/ 786628 w 1230669"/>
                <a:gd name="connsiteY7" fmla="*/ 1110040 h 1110040"/>
                <a:gd name="connsiteX8" fmla="*/ 0 w 1230669"/>
                <a:gd name="connsiteY8" fmla="*/ 720573 h 1110040"/>
                <a:gd name="connsiteX9" fmla="*/ 135889 w 1230669"/>
                <a:gd name="connsiteY9" fmla="*/ 449308 h 1110040"/>
                <a:gd name="connsiteX10" fmla="*/ 258693 w 1230669"/>
                <a:gd name="connsiteY10" fmla="*/ 487287 h 1110040"/>
                <a:gd name="connsiteX0" fmla="*/ 344132 w 1316108"/>
                <a:gd name="connsiteY0" fmla="*/ 487287 h 1118507"/>
                <a:gd name="connsiteX1" fmla="*/ 585395 w 1316108"/>
                <a:gd name="connsiteY1" fmla="*/ 93465 h 1118507"/>
                <a:gd name="connsiteX2" fmla="*/ 796639 w 1316108"/>
                <a:gd name="connsiteY2" fmla="*/ 84667 h 1118507"/>
                <a:gd name="connsiteX3" fmla="*/ 872067 w 1316108"/>
                <a:gd name="connsiteY3" fmla="*/ 0 h 1118507"/>
                <a:gd name="connsiteX4" fmla="*/ 1193378 w 1316108"/>
                <a:gd name="connsiteY4" fmla="*/ 211999 h 1118507"/>
                <a:gd name="connsiteX5" fmla="*/ 1316108 w 1316108"/>
                <a:gd name="connsiteY5" fmla="*/ 555020 h 1118507"/>
                <a:gd name="connsiteX6" fmla="*/ 1193378 w 1316108"/>
                <a:gd name="connsiteY6" fmla="*/ 898041 h 1118507"/>
                <a:gd name="connsiteX7" fmla="*/ 0 w 1316108"/>
                <a:gd name="connsiteY7" fmla="*/ 1118507 h 1118507"/>
                <a:gd name="connsiteX8" fmla="*/ 85439 w 1316108"/>
                <a:gd name="connsiteY8" fmla="*/ 720573 h 1118507"/>
                <a:gd name="connsiteX9" fmla="*/ 221328 w 1316108"/>
                <a:gd name="connsiteY9" fmla="*/ 449308 h 1118507"/>
                <a:gd name="connsiteX10" fmla="*/ 344132 w 1316108"/>
                <a:gd name="connsiteY10" fmla="*/ 487287 h 1118507"/>
                <a:gd name="connsiteX0" fmla="*/ 344132 w 1316108"/>
                <a:gd name="connsiteY0" fmla="*/ 487287 h 1118507"/>
                <a:gd name="connsiteX1" fmla="*/ 585395 w 1316108"/>
                <a:gd name="connsiteY1" fmla="*/ 93465 h 1118507"/>
                <a:gd name="connsiteX2" fmla="*/ 796639 w 1316108"/>
                <a:gd name="connsiteY2" fmla="*/ 84667 h 1118507"/>
                <a:gd name="connsiteX3" fmla="*/ 872067 w 1316108"/>
                <a:gd name="connsiteY3" fmla="*/ 0 h 1118507"/>
                <a:gd name="connsiteX4" fmla="*/ 1193378 w 1316108"/>
                <a:gd name="connsiteY4" fmla="*/ 211999 h 1118507"/>
                <a:gd name="connsiteX5" fmla="*/ 1316108 w 1316108"/>
                <a:gd name="connsiteY5" fmla="*/ 555020 h 1118507"/>
                <a:gd name="connsiteX6" fmla="*/ 803911 w 1316108"/>
                <a:gd name="connsiteY6" fmla="*/ 762575 h 1118507"/>
                <a:gd name="connsiteX7" fmla="*/ 0 w 1316108"/>
                <a:gd name="connsiteY7" fmla="*/ 1118507 h 1118507"/>
                <a:gd name="connsiteX8" fmla="*/ 85439 w 1316108"/>
                <a:gd name="connsiteY8" fmla="*/ 720573 h 1118507"/>
                <a:gd name="connsiteX9" fmla="*/ 221328 w 1316108"/>
                <a:gd name="connsiteY9" fmla="*/ 449308 h 1118507"/>
                <a:gd name="connsiteX10" fmla="*/ 344132 w 1316108"/>
                <a:gd name="connsiteY10" fmla="*/ 487287 h 1118507"/>
                <a:gd name="connsiteX0" fmla="*/ 344132 w 1193378"/>
                <a:gd name="connsiteY0" fmla="*/ 487287 h 1118507"/>
                <a:gd name="connsiteX1" fmla="*/ 585395 w 1193378"/>
                <a:gd name="connsiteY1" fmla="*/ 93465 h 1118507"/>
                <a:gd name="connsiteX2" fmla="*/ 796639 w 1193378"/>
                <a:gd name="connsiteY2" fmla="*/ 84667 h 1118507"/>
                <a:gd name="connsiteX3" fmla="*/ 872067 w 1193378"/>
                <a:gd name="connsiteY3" fmla="*/ 0 h 1118507"/>
                <a:gd name="connsiteX4" fmla="*/ 1193378 w 1193378"/>
                <a:gd name="connsiteY4" fmla="*/ 211999 h 1118507"/>
                <a:gd name="connsiteX5" fmla="*/ 816574 w 1193378"/>
                <a:gd name="connsiteY5" fmla="*/ 775154 h 1118507"/>
                <a:gd name="connsiteX6" fmla="*/ 803911 w 1193378"/>
                <a:gd name="connsiteY6" fmla="*/ 762575 h 1118507"/>
                <a:gd name="connsiteX7" fmla="*/ 0 w 1193378"/>
                <a:gd name="connsiteY7" fmla="*/ 1118507 h 1118507"/>
                <a:gd name="connsiteX8" fmla="*/ 85439 w 1193378"/>
                <a:gd name="connsiteY8" fmla="*/ 720573 h 1118507"/>
                <a:gd name="connsiteX9" fmla="*/ 221328 w 1193378"/>
                <a:gd name="connsiteY9" fmla="*/ 449308 h 1118507"/>
                <a:gd name="connsiteX10" fmla="*/ 344132 w 1193378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16574 w 872067"/>
                <a:gd name="connsiteY5" fmla="*/ 775154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16574 w 872067"/>
                <a:gd name="connsiteY5" fmla="*/ 775154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48529 w 872067"/>
                <a:gd name="connsiteY5" fmla="*/ 735825 h 1118507"/>
                <a:gd name="connsiteX6" fmla="*/ 803911 w 872067"/>
                <a:gd name="connsiteY6" fmla="*/ 76257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72067"/>
                <a:gd name="connsiteY0" fmla="*/ 487287 h 1118507"/>
                <a:gd name="connsiteX1" fmla="*/ 585395 w 872067"/>
                <a:gd name="connsiteY1" fmla="*/ 93465 h 1118507"/>
                <a:gd name="connsiteX2" fmla="*/ 796639 w 872067"/>
                <a:gd name="connsiteY2" fmla="*/ 84667 h 1118507"/>
                <a:gd name="connsiteX3" fmla="*/ 872067 w 872067"/>
                <a:gd name="connsiteY3" fmla="*/ 0 h 1118507"/>
                <a:gd name="connsiteX4" fmla="*/ 871645 w 872067"/>
                <a:gd name="connsiteY4" fmla="*/ 333 h 1118507"/>
                <a:gd name="connsiteX5" fmla="*/ 848529 w 872067"/>
                <a:gd name="connsiteY5" fmla="*/ 735825 h 1118507"/>
                <a:gd name="connsiteX6" fmla="*/ 848156 w 872067"/>
                <a:gd name="connsiteY6" fmla="*/ 737995 h 1118507"/>
                <a:gd name="connsiteX7" fmla="*/ 0 w 872067"/>
                <a:gd name="connsiteY7" fmla="*/ 1118507 h 1118507"/>
                <a:gd name="connsiteX8" fmla="*/ 85439 w 872067"/>
                <a:gd name="connsiteY8" fmla="*/ 720573 h 1118507"/>
                <a:gd name="connsiteX9" fmla="*/ 221328 w 872067"/>
                <a:gd name="connsiteY9" fmla="*/ 449308 h 1118507"/>
                <a:gd name="connsiteX10" fmla="*/ 344132 w 872067"/>
                <a:gd name="connsiteY10" fmla="*/ 487287 h 1118507"/>
                <a:gd name="connsiteX0" fmla="*/ 344132 w 893768"/>
                <a:gd name="connsiteY0" fmla="*/ 487287 h 1118507"/>
                <a:gd name="connsiteX1" fmla="*/ 585395 w 893768"/>
                <a:gd name="connsiteY1" fmla="*/ 93465 h 1118507"/>
                <a:gd name="connsiteX2" fmla="*/ 796639 w 893768"/>
                <a:gd name="connsiteY2" fmla="*/ 84667 h 1118507"/>
                <a:gd name="connsiteX3" fmla="*/ 872067 w 893768"/>
                <a:gd name="connsiteY3" fmla="*/ 0 h 1118507"/>
                <a:gd name="connsiteX4" fmla="*/ 893768 w 893768"/>
                <a:gd name="connsiteY4" fmla="*/ 7707 h 1118507"/>
                <a:gd name="connsiteX5" fmla="*/ 848529 w 893768"/>
                <a:gd name="connsiteY5" fmla="*/ 735825 h 1118507"/>
                <a:gd name="connsiteX6" fmla="*/ 848156 w 893768"/>
                <a:gd name="connsiteY6" fmla="*/ 737995 h 1118507"/>
                <a:gd name="connsiteX7" fmla="*/ 0 w 893768"/>
                <a:gd name="connsiteY7" fmla="*/ 1118507 h 1118507"/>
                <a:gd name="connsiteX8" fmla="*/ 85439 w 893768"/>
                <a:gd name="connsiteY8" fmla="*/ 720573 h 1118507"/>
                <a:gd name="connsiteX9" fmla="*/ 221328 w 893768"/>
                <a:gd name="connsiteY9" fmla="*/ 449308 h 1118507"/>
                <a:gd name="connsiteX10" fmla="*/ 344132 w 893768"/>
                <a:gd name="connsiteY10" fmla="*/ 487287 h 1118507"/>
                <a:gd name="connsiteX0" fmla="*/ 344132 w 899106"/>
                <a:gd name="connsiteY0" fmla="*/ 489745 h 1120965"/>
                <a:gd name="connsiteX1" fmla="*/ 585395 w 899106"/>
                <a:gd name="connsiteY1" fmla="*/ 95923 h 1120965"/>
                <a:gd name="connsiteX2" fmla="*/ 796639 w 899106"/>
                <a:gd name="connsiteY2" fmla="*/ 87125 h 1120965"/>
                <a:gd name="connsiteX3" fmla="*/ 899106 w 899106"/>
                <a:gd name="connsiteY3" fmla="*/ 0 h 1120965"/>
                <a:gd name="connsiteX4" fmla="*/ 893768 w 899106"/>
                <a:gd name="connsiteY4" fmla="*/ 10165 h 1120965"/>
                <a:gd name="connsiteX5" fmla="*/ 848529 w 899106"/>
                <a:gd name="connsiteY5" fmla="*/ 738283 h 1120965"/>
                <a:gd name="connsiteX6" fmla="*/ 848156 w 899106"/>
                <a:gd name="connsiteY6" fmla="*/ 740453 h 1120965"/>
                <a:gd name="connsiteX7" fmla="*/ 0 w 899106"/>
                <a:gd name="connsiteY7" fmla="*/ 1120965 h 1120965"/>
                <a:gd name="connsiteX8" fmla="*/ 85439 w 899106"/>
                <a:gd name="connsiteY8" fmla="*/ 723031 h 1120965"/>
                <a:gd name="connsiteX9" fmla="*/ 221328 w 899106"/>
                <a:gd name="connsiteY9" fmla="*/ 451766 h 1120965"/>
                <a:gd name="connsiteX10" fmla="*/ 344132 w 899106"/>
                <a:gd name="connsiteY10" fmla="*/ 489745 h 1120965"/>
                <a:gd name="connsiteX0" fmla="*/ 344132 w 899106"/>
                <a:gd name="connsiteY0" fmla="*/ 489745 h 1120965"/>
                <a:gd name="connsiteX1" fmla="*/ 585395 w 899106"/>
                <a:gd name="connsiteY1" fmla="*/ 95923 h 1120965"/>
                <a:gd name="connsiteX2" fmla="*/ 796639 w 899106"/>
                <a:gd name="connsiteY2" fmla="*/ 87125 h 1120965"/>
                <a:gd name="connsiteX3" fmla="*/ 899106 w 899106"/>
                <a:gd name="connsiteY3" fmla="*/ 0 h 1120965"/>
                <a:gd name="connsiteX4" fmla="*/ 888852 w 899106"/>
                <a:gd name="connsiteY4" fmla="*/ 2791 h 1120965"/>
                <a:gd name="connsiteX5" fmla="*/ 848529 w 899106"/>
                <a:gd name="connsiteY5" fmla="*/ 738283 h 1120965"/>
                <a:gd name="connsiteX6" fmla="*/ 848156 w 899106"/>
                <a:gd name="connsiteY6" fmla="*/ 740453 h 1120965"/>
                <a:gd name="connsiteX7" fmla="*/ 0 w 899106"/>
                <a:gd name="connsiteY7" fmla="*/ 1120965 h 1120965"/>
                <a:gd name="connsiteX8" fmla="*/ 85439 w 899106"/>
                <a:gd name="connsiteY8" fmla="*/ 723031 h 1120965"/>
                <a:gd name="connsiteX9" fmla="*/ 221328 w 899106"/>
                <a:gd name="connsiteY9" fmla="*/ 451766 h 1120965"/>
                <a:gd name="connsiteX10" fmla="*/ 344132 w 899106"/>
                <a:gd name="connsiteY10" fmla="*/ 489745 h 1120965"/>
                <a:gd name="connsiteX0" fmla="*/ 344132 w 908938"/>
                <a:gd name="connsiteY0" fmla="*/ 492203 h 1123423"/>
                <a:gd name="connsiteX1" fmla="*/ 585395 w 908938"/>
                <a:gd name="connsiteY1" fmla="*/ 98381 h 1123423"/>
                <a:gd name="connsiteX2" fmla="*/ 796639 w 908938"/>
                <a:gd name="connsiteY2" fmla="*/ 89583 h 1123423"/>
                <a:gd name="connsiteX3" fmla="*/ 908938 w 908938"/>
                <a:gd name="connsiteY3" fmla="*/ 0 h 1123423"/>
                <a:gd name="connsiteX4" fmla="*/ 888852 w 908938"/>
                <a:gd name="connsiteY4" fmla="*/ 5249 h 1123423"/>
                <a:gd name="connsiteX5" fmla="*/ 848529 w 908938"/>
                <a:gd name="connsiteY5" fmla="*/ 740741 h 1123423"/>
                <a:gd name="connsiteX6" fmla="*/ 848156 w 908938"/>
                <a:gd name="connsiteY6" fmla="*/ 742911 h 1123423"/>
                <a:gd name="connsiteX7" fmla="*/ 0 w 908938"/>
                <a:gd name="connsiteY7" fmla="*/ 1123423 h 1123423"/>
                <a:gd name="connsiteX8" fmla="*/ 85439 w 908938"/>
                <a:gd name="connsiteY8" fmla="*/ 725489 h 1123423"/>
                <a:gd name="connsiteX9" fmla="*/ 221328 w 908938"/>
                <a:gd name="connsiteY9" fmla="*/ 454224 h 1123423"/>
                <a:gd name="connsiteX10" fmla="*/ 344132 w 908938"/>
                <a:gd name="connsiteY10" fmla="*/ 492203 h 1123423"/>
                <a:gd name="connsiteX0" fmla="*/ 344132 w 888852"/>
                <a:gd name="connsiteY0" fmla="*/ 486954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44132 w 888852"/>
                <a:gd name="connsiteY10" fmla="*/ 486954 h 1118174"/>
                <a:gd name="connsiteX0" fmla="*/ 381003 w 888852"/>
                <a:gd name="connsiteY0" fmla="*/ 472205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81003 w 888852"/>
                <a:gd name="connsiteY10" fmla="*/ 472205 h 1118174"/>
                <a:gd name="connsiteX0" fmla="*/ 381003 w 888852"/>
                <a:gd name="connsiteY0" fmla="*/ 472205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81003 w 888852"/>
                <a:gd name="connsiteY10" fmla="*/ 472205 h 1118174"/>
                <a:gd name="connsiteX0" fmla="*/ 411959 w 888852"/>
                <a:gd name="connsiteY0" fmla="*/ 429343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11959 w 888852"/>
                <a:gd name="connsiteY10" fmla="*/ 429343 h 1118174"/>
                <a:gd name="connsiteX0" fmla="*/ 411959 w 888852"/>
                <a:gd name="connsiteY0" fmla="*/ 429343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11959 w 888852"/>
                <a:gd name="connsiteY10" fmla="*/ 429343 h 1118174"/>
                <a:gd name="connsiteX0" fmla="*/ 404815 w 888852"/>
                <a:gd name="connsiteY0" fmla="*/ 465062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404815 w 888852"/>
                <a:gd name="connsiteY10" fmla="*/ 465062 h 1118174"/>
                <a:gd name="connsiteX0" fmla="*/ 390528 w 888852"/>
                <a:gd name="connsiteY0" fmla="*/ 4603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90528 w 888852"/>
                <a:gd name="connsiteY10" fmla="*/ 460300 h 1118174"/>
                <a:gd name="connsiteX0" fmla="*/ 390528 w 888852"/>
                <a:gd name="connsiteY0" fmla="*/ 4603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90528 w 888852"/>
                <a:gd name="connsiteY10" fmla="*/ 460300 h 1118174"/>
                <a:gd name="connsiteX0" fmla="*/ 382327 w 888852"/>
                <a:gd name="connsiteY0" fmla="*/ 4562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21328 w 888852"/>
                <a:gd name="connsiteY9" fmla="*/ 448975 h 1118174"/>
                <a:gd name="connsiteX10" fmla="*/ 382327 w 888852"/>
                <a:gd name="connsiteY10" fmla="*/ 456200 h 1118174"/>
                <a:gd name="connsiteX0" fmla="*/ 382327 w 888852"/>
                <a:gd name="connsiteY0" fmla="*/ 456200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04927 w 888852"/>
                <a:gd name="connsiteY9" fmla="*/ 453076 h 1118174"/>
                <a:gd name="connsiteX10" fmla="*/ 382327 w 888852"/>
                <a:gd name="connsiteY10" fmla="*/ 456200 h 1118174"/>
                <a:gd name="connsiteX0" fmla="*/ 341322 w 888852"/>
                <a:gd name="connsiteY0" fmla="*/ 480803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04927 w 888852"/>
                <a:gd name="connsiteY9" fmla="*/ 453076 h 1118174"/>
                <a:gd name="connsiteX10" fmla="*/ 341322 w 888852"/>
                <a:gd name="connsiteY10" fmla="*/ 480803 h 1118174"/>
                <a:gd name="connsiteX0" fmla="*/ 337221 w 888852"/>
                <a:gd name="connsiteY0" fmla="*/ 493104 h 1118174"/>
                <a:gd name="connsiteX1" fmla="*/ 585395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04927 w 888852"/>
                <a:gd name="connsiteY9" fmla="*/ 453076 h 1118174"/>
                <a:gd name="connsiteX10" fmla="*/ 337221 w 888852"/>
                <a:gd name="connsiteY10" fmla="*/ 493104 h 1118174"/>
                <a:gd name="connsiteX0" fmla="*/ 337221 w 888852"/>
                <a:gd name="connsiteY0" fmla="*/ 493104 h 1118174"/>
                <a:gd name="connsiteX1" fmla="*/ 564893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85439 w 888852"/>
                <a:gd name="connsiteY8" fmla="*/ 720240 h 1118174"/>
                <a:gd name="connsiteX9" fmla="*/ 204927 w 888852"/>
                <a:gd name="connsiteY9" fmla="*/ 453076 h 1118174"/>
                <a:gd name="connsiteX10" fmla="*/ 337221 w 888852"/>
                <a:gd name="connsiteY10" fmla="*/ 493104 h 1118174"/>
                <a:gd name="connsiteX0" fmla="*/ 337221 w 888852"/>
                <a:gd name="connsiteY0" fmla="*/ 493104 h 1118174"/>
                <a:gd name="connsiteX1" fmla="*/ 564893 w 888852"/>
                <a:gd name="connsiteY1" fmla="*/ 93132 h 1118174"/>
                <a:gd name="connsiteX2" fmla="*/ 796639 w 888852"/>
                <a:gd name="connsiteY2" fmla="*/ 84334 h 1118174"/>
                <a:gd name="connsiteX3" fmla="*/ 879441 w 888852"/>
                <a:gd name="connsiteY3" fmla="*/ 2125 h 1118174"/>
                <a:gd name="connsiteX4" fmla="*/ 888852 w 888852"/>
                <a:gd name="connsiteY4" fmla="*/ 0 h 1118174"/>
                <a:gd name="connsiteX5" fmla="*/ 848529 w 888852"/>
                <a:gd name="connsiteY5" fmla="*/ 735492 h 1118174"/>
                <a:gd name="connsiteX6" fmla="*/ 848156 w 888852"/>
                <a:gd name="connsiteY6" fmla="*/ 737662 h 1118174"/>
                <a:gd name="connsiteX7" fmla="*/ 0 w 888852"/>
                <a:gd name="connsiteY7" fmla="*/ 1118174 h 1118174"/>
                <a:gd name="connsiteX8" fmla="*/ 60836 w 888852"/>
                <a:gd name="connsiteY8" fmla="*/ 724340 h 1118174"/>
                <a:gd name="connsiteX9" fmla="*/ 204927 w 888852"/>
                <a:gd name="connsiteY9" fmla="*/ 453076 h 1118174"/>
                <a:gd name="connsiteX10" fmla="*/ 337221 w 888852"/>
                <a:gd name="connsiteY10" fmla="*/ 493104 h 1118174"/>
                <a:gd name="connsiteX0" fmla="*/ 312619 w 864250"/>
                <a:gd name="connsiteY0" fmla="*/ 493104 h 859846"/>
                <a:gd name="connsiteX1" fmla="*/ 540291 w 864250"/>
                <a:gd name="connsiteY1" fmla="*/ 93132 h 859846"/>
                <a:gd name="connsiteX2" fmla="*/ 772037 w 864250"/>
                <a:gd name="connsiteY2" fmla="*/ 84334 h 859846"/>
                <a:gd name="connsiteX3" fmla="*/ 854839 w 864250"/>
                <a:gd name="connsiteY3" fmla="*/ 2125 h 859846"/>
                <a:gd name="connsiteX4" fmla="*/ 864250 w 864250"/>
                <a:gd name="connsiteY4" fmla="*/ 0 h 859846"/>
                <a:gd name="connsiteX5" fmla="*/ 823927 w 864250"/>
                <a:gd name="connsiteY5" fmla="*/ 735492 h 859846"/>
                <a:gd name="connsiteX6" fmla="*/ 823554 w 864250"/>
                <a:gd name="connsiteY6" fmla="*/ 737662 h 859846"/>
                <a:gd name="connsiteX7" fmla="*/ 0 w 864250"/>
                <a:gd name="connsiteY7" fmla="*/ 859846 h 859846"/>
                <a:gd name="connsiteX8" fmla="*/ 36234 w 864250"/>
                <a:gd name="connsiteY8" fmla="*/ 724340 h 859846"/>
                <a:gd name="connsiteX9" fmla="*/ 180325 w 864250"/>
                <a:gd name="connsiteY9" fmla="*/ 453076 h 859846"/>
                <a:gd name="connsiteX10" fmla="*/ 312619 w 864250"/>
                <a:gd name="connsiteY10" fmla="*/ 493104 h 859846"/>
                <a:gd name="connsiteX0" fmla="*/ 312619 w 864250"/>
                <a:gd name="connsiteY0" fmla="*/ 493104 h 859846"/>
                <a:gd name="connsiteX1" fmla="*/ 540291 w 864250"/>
                <a:gd name="connsiteY1" fmla="*/ 93132 h 859846"/>
                <a:gd name="connsiteX2" fmla="*/ 772037 w 864250"/>
                <a:gd name="connsiteY2" fmla="*/ 84334 h 859846"/>
                <a:gd name="connsiteX3" fmla="*/ 854839 w 864250"/>
                <a:gd name="connsiteY3" fmla="*/ 2125 h 859846"/>
                <a:gd name="connsiteX4" fmla="*/ 864250 w 864250"/>
                <a:gd name="connsiteY4" fmla="*/ 0 h 859846"/>
                <a:gd name="connsiteX5" fmla="*/ 823927 w 864250"/>
                <a:gd name="connsiteY5" fmla="*/ 735492 h 859846"/>
                <a:gd name="connsiteX6" fmla="*/ 844056 w 864250"/>
                <a:gd name="connsiteY6" fmla="*/ 225106 h 859846"/>
                <a:gd name="connsiteX7" fmla="*/ 0 w 864250"/>
                <a:gd name="connsiteY7" fmla="*/ 859846 h 859846"/>
                <a:gd name="connsiteX8" fmla="*/ 36234 w 864250"/>
                <a:gd name="connsiteY8" fmla="*/ 724340 h 859846"/>
                <a:gd name="connsiteX9" fmla="*/ 180325 w 864250"/>
                <a:gd name="connsiteY9" fmla="*/ 453076 h 859846"/>
                <a:gd name="connsiteX10" fmla="*/ 312619 w 864250"/>
                <a:gd name="connsiteY10" fmla="*/ 493104 h 859846"/>
                <a:gd name="connsiteX0" fmla="*/ 312619 w 888062"/>
                <a:gd name="connsiteY0" fmla="*/ 495486 h 862228"/>
                <a:gd name="connsiteX1" fmla="*/ 540291 w 888062"/>
                <a:gd name="connsiteY1" fmla="*/ 95514 h 862228"/>
                <a:gd name="connsiteX2" fmla="*/ 772037 w 888062"/>
                <a:gd name="connsiteY2" fmla="*/ 86716 h 862228"/>
                <a:gd name="connsiteX3" fmla="*/ 854839 w 888062"/>
                <a:gd name="connsiteY3" fmla="*/ 4507 h 862228"/>
                <a:gd name="connsiteX4" fmla="*/ 888062 w 888062"/>
                <a:gd name="connsiteY4" fmla="*/ 0 h 862228"/>
                <a:gd name="connsiteX5" fmla="*/ 823927 w 888062"/>
                <a:gd name="connsiteY5" fmla="*/ 737874 h 862228"/>
                <a:gd name="connsiteX6" fmla="*/ 844056 w 888062"/>
                <a:gd name="connsiteY6" fmla="*/ 227488 h 862228"/>
                <a:gd name="connsiteX7" fmla="*/ 0 w 888062"/>
                <a:gd name="connsiteY7" fmla="*/ 862228 h 862228"/>
                <a:gd name="connsiteX8" fmla="*/ 36234 w 888062"/>
                <a:gd name="connsiteY8" fmla="*/ 726722 h 862228"/>
                <a:gd name="connsiteX9" fmla="*/ 180325 w 888062"/>
                <a:gd name="connsiteY9" fmla="*/ 455458 h 862228"/>
                <a:gd name="connsiteX10" fmla="*/ 312619 w 888062"/>
                <a:gd name="connsiteY10" fmla="*/ 495486 h 862228"/>
                <a:gd name="connsiteX0" fmla="*/ 312619 w 888062"/>
                <a:gd name="connsiteY0" fmla="*/ 495486 h 862228"/>
                <a:gd name="connsiteX1" fmla="*/ 540291 w 888062"/>
                <a:gd name="connsiteY1" fmla="*/ 95514 h 862228"/>
                <a:gd name="connsiteX2" fmla="*/ 772037 w 888062"/>
                <a:gd name="connsiteY2" fmla="*/ 86716 h 862228"/>
                <a:gd name="connsiteX3" fmla="*/ 854839 w 888062"/>
                <a:gd name="connsiteY3" fmla="*/ 4507 h 862228"/>
                <a:gd name="connsiteX4" fmla="*/ 888062 w 888062"/>
                <a:gd name="connsiteY4" fmla="*/ 0 h 862228"/>
                <a:gd name="connsiteX5" fmla="*/ 869171 w 888062"/>
                <a:gd name="connsiteY5" fmla="*/ 233049 h 862228"/>
                <a:gd name="connsiteX6" fmla="*/ 844056 w 888062"/>
                <a:gd name="connsiteY6" fmla="*/ 227488 h 862228"/>
                <a:gd name="connsiteX7" fmla="*/ 0 w 888062"/>
                <a:gd name="connsiteY7" fmla="*/ 862228 h 862228"/>
                <a:gd name="connsiteX8" fmla="*/ 36234 w 888062"/>
                <a:gd name="connsiteY8" fmla="*/ 726722 h 862228"/>
                <a:gd name="connsiteX9" fmla="*/ 180325 w 888062"/>
                <a:gd name="connsiteY9" fmla="*/ 455458 h 862228"/>
                <a:gd name="connsiteX10" fmla="*/ 312619 w 888062"/>
                <a:gd name="connsiteY10" fmla="*/ 495486 h 862228"/>
                <a:gd name="connsiteX0" fmla="*/ 312619 w 888062"/>
                <a:gd name="connsiteY0" fmla="*/ 495486 h 862228"/>
                <a:gd name="connsiteX1" fmla="*/ 540291 w 888062"/>
                <a:gd name="connsiteY1" fmla="*/ 95514 h 862228"/>
                <a:gd name="connsiteX2" fmla="*/ 772037 w 888062"/>
                <a:gd name="connsiteY2" fmla="*/ 86716 h 862228"/>
                <a:gd name="connsiteX3" fmla="*/ 854839 w 888062"/>
                <a:gd name="connsiteY3" fmla="*/ 4507 h 862228"/>
                <a:gd name="connsiteX4" fmla="*/ 888062 w 888062"/>
                <a:gd name="connsiteY4" fmla="*/ 0 h 862228"/>
                <a:gd name="connsiteX5" fmla="*/ 866790 w 888062"/>
                <a:gd name="connsiteY5" fmla="*/ 216380 h 862228"/>
                <a:gd name="connsiteX6" fmla="*/ 844056 w 888062"/>
                <a:gd name="connsiteY6" fmla="*/ 227488 h 862228"/>
                <a:gd name="connsiteX7" fmla="*/ 0 w 888062"/>
                <a:gd name="connsiteY7" fmla="*/ 862228 h 862228"/>
                <a:gd name="connsiteX8" fmla="*/ 36234 w 888062"/>
                <a:gd name="connsiteY8" fmla="*/ 726722 h 862228"/>
                <a:gd name="connsiteX9" fmla="*/ 180325 w 888062"/>
                <a:gd name="connsiteY9" fmla="*/ 455458 h 862228"/>
                <a:gd name="connsiteX10" fmla="*/ 312619 w 888062"/>
                <a:gd name="connsiteY10" fmla="*/ 495486 h 862228"/>
                <a:gd name="connsiteX0" fmla="*/ 312619 w 876156"/>
                <a:gd name="connsiteY0" fmla="*/ 493104 h 859846"/>
                <a:gd name="connsiteX1" fmla="*/ 540291 w 876156"/>
                <a:gd name="connsiteY1" fmla="*/ 93132 h 859846"/>
                <a:gd name="connsiteX2" fmla="*/ 772037 w 876156"/>
                <a:gd name="connsiteY2" fmla="*/ 84334 h 859846"/>
                <a:gd name="connsiteX3" fmla="*/ 854839 w 876156"/>
                <a:gd name="connsiteY3" fmla="*/ 2125 h 859846"/>
                <a:gd name="connsiteX4" fmla="*/ 876156 w 876156"/>
                <a:gd name="connsiteY4" fmla="*/ 0 h 859846"/>
                <a:gd name="connsiteX5" fmla="*/ 866790 w 876156"/>
                <a:gd name="connsiteY5" fmla="*/ 213998 h 859846"/>
                <a:gd name="connsiteX6" fmla="*/ 844056 w 876156"/>
                <a:gd name="connsiteY6" fmla="*/ 225106 h 859846"/>
                <a:gd name="connsiteX7" fmla="*/ 0 w 876156"/>
                <a:gd name="connsiteY7" fmla="*/ 859846 h 859846"/>
                <a:gd name="connsiteX8" fmla="*/ 36234 w 876156"/>
                <a:gd name="connsiteY8" fmla="*/ 724340 h 859846"/>
                <a:gd name="connsiteX9" fmla="*/ 180325 w 876156"/>
                <a:gd name="connsiteY9" fmla="*/ 453076 h 859846"/>
                <a:gd name="connsiteX10" fmla="*/ 312619 w 876156"/>
                <a:gd name="connsiteY10" fmla="*/ 493104 h 859846"/>
                <a:gd name="connsiteX0" fmla="*/ 312619 w 876156"/>
                <a:gd name="connsiteY0" fmla="*/ 493104 h 859846"/>
                <a:gd name="connsiteX1" fmla="*/ 540291 w 876156"/>
                <a:gd name="connsiteY1" fmla="*/ 93132 h 859846"/>
                <a:gd name="connsiteX2" fmla="*/ 772037 w 876156"/>
                <a:gd name="connsiteY2" fmla="*/ 84334 h 859846"/>
                <a:gd name="connsiteX3" fmla="*/ 873889 w 876156"/>
                <a:gd name="connsiteY3" fmla="*/ 6863 h 859846"/>
                <a:gd name="connsiteX4" fmla="*/ 876156 w 876156"/>
                <a:gd name="connsiteY4" fmla="*/ 0 h 859846"/>
                <a:gd name="connsiteX5" fmla="*/ 866790 w 876156"/>
                <a:gd name="connsiteY5" fmla="*/ 213998 h 859846"/>
                <a:gd name="connsiteX6" fmla="*/ 844056 w 876156"/>
                <a:gd name="connsiteY6" fmla="*/ 225106 h 859846"/>
                <a:gd name="connsiteX7" fmla="*/ 0 w 876156"/>
                <a:gd name="connsiteY7" fmla="*/ 859846 h 859846"/>
                <a:gd name="connsiteX8" fmla="*/ 36234 w 876156"/>
                <a:gd name="connsiteY8" fmla="*/ 724340 h 859846"/>
                <a:gd name="connsiteX9" fmla="*/ 180325 w 876156"/>
                <a:gd name="connsiteY9" fmla="*/ 453076 h 859846"/>
                <a:gd name="connsiteX10" fmla="*/ 312619 w 876156"/>
                <a:gd name="connsiteY10" fmla="*/ 493104 h 85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156" h="859846">
                  <a:moveTo>
                    <a:pt x="312619" y="493104"/>
                  </a:moveTo>
                  <a:lnTo>
                    <a:pt x="540291" y="93132"/>
                  </a:lnTo>
                  <a:cubicBezTo>
                    <a:pt x="747265" y="82643"/>
                    <a:pt x="566156" y="84445"/>
                    <a:pt x="772037" y="84334"/>
                  </a:cubicBezTo>
                  <a:lnTo>
                    <a:pt x="873889" y="6863"/>
                  </a:lnTo>
                  <a:lnTo>
                    <a:pt x="876156" y="0"/>
                  </a:lnTo>
                  <a:lnTo>
                    <a:pt x="866790" y="213998"/>
                  </a:lnTo>
                  <a:cubicBezTo>
                    <a:pt x="866666" y="214721"/>
                    <a:pt x="844180" y="224383"/>
                    <a:pt x="844056" y="225106"/>
                  </a:cubicBezTo>
                  <a:lnTo>
                    <a:pt x="0" y="859846"/>
                  </a:lnTo>
                  <a:lnTo>
                    <a:pt x="36234" y="724340"/>
                  </a:lnTo>
                  <a:lnTo>
                    <a:pt x="180325" y="453076"/>
                  </a:lnTo>
                  <a:cubicBezTo>
                    <a:pt x="233550" y="460819"/>
                    <a:pt x="239807" y="537058"/>
                    <a:pt x="312619" y="493104"/>
                  </a:cubicBezTo>
                  <a:close/>
                </a:path>
              </a:pathLst>
            </a:custGeom>
            <a:solidFill>
              <a:schemeClr val="tx2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2"/>
            <p:cNvSpPr/>
            <p:nvPr/>
          </p:nvSpPr>
          <p:spPr>
            <a:xfrm>
              <a:off x="6605492" y="2076700"/>
              <a:ext cx="376429" cy="548878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75813 w 412148"/>
                <a:gd name="connsiteY1" fmla="*/ 37055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15285 w 395479"/>
                <a:gd name="connsiteY0" fmla="*/ 0 h 975122"/>
                <a:gd name="connsiteX1" fmla="*/ 359144 w 395479"/>
                <a:gd name="connsiteY1" fmla="*/ 370554 h 975122"/>
                <a:gd name="connsiteX2" fmla="*/ 395479 w 395479"/>
                <a:gd name="connsiteY2" fmla="*/ 975122 h 975122"/>
                <a:gd name="connsiteX3" fmla="*/ 0 w 395479"/>
                <a:gd name="connsiteY3" fmla="*/ 233860 h 975122"/>
                <a:gd name="connsiteX4" fmla="*/ 15285 w 395479"/>
                <a:gd name="connsiteY4" fmla="*/ 0 h 975122"/>
                <a:gd name="connsiteX0" fmla="*/ 15285 w 376429"/>
                <a:gd name="connsiteY0" fmla="*/ 0 h 548878"/>
                <a:gd name="connsiteX1" fmla="*/ 359144 w 376429"/>
                <a:gd name="connsiteY1" fmla="*/ 370554 h 548878"/>
                <a:gd name="connsiteX2" fmla="*/ 376429 w 376429"/>
                <a:gd name="connsiteY2" fmla="*/ 548878 h 548878"/>
                <a:gd name="connsiteX3" fmla="*/ 0 w 376429"/>
                <a:gd name="connsiteY3" fmla="*/ 233860 h 548878"/>
                <a:gd name="connsiteX4" fmla="*/ 15285 w 376429"/>
                <a:gd name="connsiteY4" fmla="*/ 0 h 548878"/>
                <a:gd name="connsiteX0" fmla="*/ 15285 w 376429"/>
                <a:gd name="connsiteY0" fmla="*/ 0 h 548878"/>
                <a:gd name="connsiteX1" fmla="*/ 366288 w 376429"/>
                <a:gd name="connsiteY1" fmla="*/ 370554 h 548878"/>
                <a:gd name="connsiteX2" fmla="*/ 376429 w 376429"/>
                <a:gd name="connsiteY2" fmla="*/ 548878 h 548878"/>
                <a:gd name="connsiteX3" fmla="*/ 0 w 376429"/>
                <a:gd name="connsiteY3" fmla="*/ 233860 h 548878"/>
                <a:gd name="connsiteX4" fmla="*/ 15285 w 376429"/>
                <a:gd name="connsiteY4" fmla="*/ 0 h 548878"/>
                <a:gd name="connsiteX0" fmla="*/ 15285 w 376429"/>
                <a:gd name="connsiteY0" fmla="*/ 0 h 548878"/>
                <a:gd name="connsiteX1" fmla="*/ 366288 w 376429"/>
                <a:gd name="connsiteY1" fmla="*/ 370554 h 548878"/>
                <a:gd name="connsiteX2" fmla="*/ 376429 w 376429"/>
                <a:gd name="connsiteY2" fmla="*/ 548878 h 548878"/>
                <a:gd name="connsiteX3" fmla="*/ 0 w 376429"/>
                <a:gd name="connsiteY3" fmla="*/ 233860 h 548878"/>
                <a:gd name="connsiteX4" fmla="*/ 15285 w 376429"/>
                <a:gd name="connsiteY4" fmla="*/ 0 h 548878"/>
                <a:gd name="connsiteX0" fmla="*/ 15285 w 376429"/>
                <a:gd name="connsiteY0" fmla="*/ 0 h 548878"/>
                <a:gd name="connsiteX1" fmla="*/ 366288 w 376429"/>
                <a:gd name="connsiteY1" fmla="*/ 370554 h 548878"/>
                <a:gd name="connsiteX2" fmla="*/ 376429 w 376429"/>
                <a:gd name="connsiteY2" fmla="*/ 548878 h 548878"/>
                <a:gd name="connsiteX3" fmla="*/ 0 w 376429"/>
                <a:gd name="connsiteY3" fmla="*/ 233860 h 548878"/>
                <a:gd name="connsiteX4" fmla="*/ 15285 w 376429"/>
                <a:gd name="connsiteY4" fmla="*/ 0 h 5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29" h="548878">
                  <a:moveTo>
                    <a:pt x="15285" y="0"/>
                  </a:moveTo>
                  <a:lnTo>
                    <a:pt x="366288" y="370554"/>
                  </a:lnTo>
                  <a:cubicBezTo>
                    <a:pt x="367287" y="434758"/>
                    <a:pt x="373049" y="489437"/>
                    <a:pt x="376429" y="548878"/>
                  </a:cubicBezTo>
                  <a:lnTo>
                    <a:pt x="0" y="233860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tx2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2"/>
            <p:cNvSpPr/>
            <p:nvPr/>
          </p:nvSpPr>
          <p:spPr>
            <a:xfrm>
              <a:off x="6981920" y="2179113"/>
              <a:ext cx="610223" cy="445254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1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17987 w 530135"/>
                <a:gd name="connsiteY3" fmla="*/ 724397 h 975121"/>
                <a:gd name="connsiteX4" fmla="*/ 0 w 530135"/>
                <a:gd name="connsiteY4" fmla="*/ 253180 h 975121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4748 w 530135"/>
                <a:gd name="connsiteY3" fmla="*/ 859591 h 975121"/>
                <a:gd name="connsiteX4" fmla="*/ 0 w 530135"/>
                <a:gd name="connsiteY4" fmla="*/ 253180 h 975121"/>
                <a:gd name="connsiteX0" fmla="*/ 0 w 635831"/>
                <a:gd name="connsiteY0" fmla="*/ 253180 h 859591"/>
                <a:gd name="connsiteX1" fmla="*/ 510469 w 635831"/>
                <a:gd name="connsiteY1" fmla="*/ 0 h 859591"/>
                <a:gd name="connsiteX2" fmla="*/ 635831 w 635831"/>
                <a:gd name="connsiteY2" fmla="*/ 717024 h 859591"/>
                <a:gd name="connsiteX3" fmla="*/ 14748 w 635831"/>
                <a:gd name="connsiteY3" fmla="*/ 859591 h 859591"/>
                <a:gd name="connsiteX4" fmla="*/ 0 w 635831"/>
                <a:gd name="connsiteY4" fmla="*/ 253180 h 859591"/>
                <a:gd name="connsiteX0" fmla="*/ 0 w 659644"/>
                <a:gd name="connsiteY0" fmla="*/ 260324 h 859591"/>
                <a:gd name="connsiteX1" fmla="*/ 534282 w 659644"/>
                <a:gd name="connsiteY1" fmla="*/ 0 h 859591"/>
                <a:gd name="connsiteX2" fmla="*/ 659644 w 659644"/>
                <a:gd name="connsiteY2" fmla="*/ 717024 h 859591"/>
                <a:gd name="connsiteX3" fmla="*/ 38561 w 659644"/>
                <a:gd name="connsiteY3" fmla="*/ 859591 h 859591"/>
                <a:gd name="connsiteX4" fmla="*/ 0 w 659644"/>
                <a:gd name="connsiteY4" fmla="*/ 260324 h 859591"/>
                <a:gd name="connsiteX0" fmla="*/ 0 w 659644"/>
                <a:gd name="connsiteY0" fmla="*/ 267468 h 866735"/>
                <a:gd name="connsiteX1" fmla="*/ 531994 w 659644"/>
                <a:gd name="connsiteY1" fmla="*/ 0 h 866735"/>
                <a:gd name="connsiteX2" fmla="*/ 659644 w 659644"/>
                <a:gd name="connsiteY2" fmla="*/ 724168 h 866735"/>
                <a:gd name="connsiteX3" fmla="*/ 38561 w 659644"/>
                <a:gd name="connsiteY3" fmla="*/ 866735 h 866735"/>
                <a:gd name="connsiteX4" fmla="*/ 0 w 659644"/>
                <a:gd name="connsiteY4" fmla="*/ 267468 h 866735"/>
                <a:gd name="connsiteX0" fmla="*/ 0 w 659644"/>
                <a:gd name="connsiteY0" fmla="*/ 276993 h 876260"/>
                <a:gd name="connsiteX1" fmla="*/ 541148 w 659644"/>
                <a:gd name="connsiteY1" fmla="*/ 0 h 876260"/>
                <a:gd name="connsiteX2" fmla="*/ 659644 w 659644"/>
                <a:gd name="connsiteY2" fmla="*/ 733693 h 876260"/>
                <a:gd name="connsiteX3" fmla="*/ 38561 w 659644"/>
                <a:gd name="connsiteY3" fmla="*/ 876260 h 876260"/>
                <a:gd name="connsiteX4" fmla="*/ 0 w 659644"/>
                <a:gd name="connsiteY4" fmla="*/ 276993 h 876260"/>
                <a:gd name="connsiteX0" fmla="*/ 0 w 586417"/>
                <a:gd name="connsiteY0" fmla="*/ 276993 h 876260"/>
                <a:gd name="connsiteX1" fmla="*/ 541148 w 586417"/>
                <a:gd name="connsiteY1" fmla="*/ 0 h 876260"/>
                <a:gd name="connsiteX2" fmla="*/ 586417 w 586417"/>
                <a:gd name="connsiteY2" fmla="*/ 233630 h 876260"/>
                <a:gd name="connsiteX3" fmla="*/ 38561 w 586417"/>
                <a:gd name="connsiteY3" fmla="*/ 876260 h 876260"/>
                <a:gd name="connsiteX4" fmla="*/ 0 w 586417"/>
                <a:gd name="connsiteY4" fmla="*/ 276993 h 876260"/>
                <a:gd name="connsiteX0" fmla="*/ 0 w 586417"/>
                <a:gd name="connsiteY0" fmla="*/ 276993 h 445254"/>
                <a:gd name="connsiteX1" fmla="*/ 541148 w 586417"/>
                <a:gd name="connsiteY1" fmla="*/ 0 h 445254"/>
                <a:gd name="connsiteX2" fmla="*/ 586417 w 586417"/>
                <a:gd name="connsiteY2" fmla="*/ 233630 h 445254"/>
                <a:gd name="connsiteX3" fmla="*/ 11100 w 586417"/>
                <a:gd name="connsiteY3" fmla="*/ 445254 h 445254"/>
                <a:gd name="connsiteX4" fmla="*/ 0 w 586417"/>
                <a:gd name="connsiteY4" fmla="*/ 276993 h 44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417" h="445254">
                  <a:moveTo>
                    <a:pt x="0" y="276993"/>
                  </a:moveTo>
                  <a:lnTo>
                    <a:pt x="541148" y="0"/>
                  </a:lnTo>
                  <a:lnTo>
                    <a:pt x="586417" y="233630"/>
                  </a:lnTo>
                  <a:lnTo>
                    <a:pt x="11100" y="445254"/>
                  </a:lnTo>
                  <a:lnTo>
                    <a:pt x="0" y="276993"/>
                  </a:lnTo>
                  <a:close/>
                </a:path>
              </a:pathLst>
            </a:custGeom>
            <a:solidFill>
              <a:schemeClr val="tx2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2"/>
            <p:cNvSpPr/>
            <p:nvPr/>
          </p:nvSpPr>
          <p:spPr>
            <a:xfrm>
              <a:off x="7545051" y="2181801"/>
              <a:ext cx="116718" cy="343093"/>
            </a:xfrm>
            <a:custGeom>
              <a:avLst/>
              <a:gdLst>
                <a:gd name="connsiteX0" fmla="*/ 0 w 306451"/>
                <a:gd name="connsiteY0" fmla="*/ 0 h 478592"/>
                <a:gd name="connsiteX1" fmla="*/ 306451 w 306451"/>
                <a:gd name="connsiteY1" fmla="*/ 0 h 478592"/>
                <a:gd name="connsiteX2" fmla="*/ 306451 w 306451"/>
                <a:gd name="connsiteY2" fmla="*/ 478592 h 478592"/>
                <a:gd name="connsiteX3" fmla="*/ 0 w 306451"/>
                <a:gd name="connsiteY3" fmla="*/ 478592 h 478592"/>
                <a:gd name="connsiteX4" fmla="*/ 0 w 306451"/>
                <a:gd name="connsiteY4" fmla="*/ 0 h 478592"/>
                <a:gd name="connsiteX0" fmla="*/ 0 w 355613"/>
                <a:gd name="connsiteY0" fmla="*/ 0 h 483508"/>
                <a:gd name="connsiteX1" fmla="*/ 355613 w 355613"/>
                <a:gd name="connsiteY1" fmla="*/ 4916 h 483508"/>
                <a:gd name="connsiteX2" fmla="*/ 355613 w 355613"/>
                <a:gd name="connsiteY2" fmla="*/ 483508 h 483508"/>
                <a:gd name="connsiteX3" fmla="*/ 49162 w 355613"/>
                <a:gd name="connsiteY3" fmla="*/ 483508 h 483508"/>
                <a:gd name="connsiteX4" fmla="*/ 0 w 355613"/>
                <a:gd name="connsiteY4" fmla="*/ 0 h 483508"/>
                <a:gd name="connsiteX0" fmla="*/ 0 w 362987"/>
                <a:gd name="connsiteY0" fmla="*/ 0 h 500715"/>
                <a:gd name="connsiteX1" fmla="*/ 362987 w 362987"/>
                <a:gd name="connsiteY1" fmla="*/ 22123 h 500715"/>
                <a:gd name="connsiteX2" fmla="*/ 362987 w 362987"/>
                <a:gd name="connsiteY2" fmla="*/ 500715 h 500715"/>
                <a:gd name="connsiteX3" fmla="*/ 56536 w 362987"/>
                <a:gd name="connsiteY3" fmla="*/ 500715 h 500715"/>
                <a:gd name="connsiteX4" fmla="*/ 0 w 362987"/>
                <a:gd name="connsiteY4" fmla="*/ 0 h 500715"/>
                <a:gd name="connsiteX0" fmla="*/ 31954 w 394941"/>
                <a:gd name="connsiteY0" fmla="*/ 0 h 724398"/>
                <a:gd name="connsiteX1" fmla="*/ 394941 w 394941"/>
                <a:gd name="connsiteY1" fmla="*/ 22123 h 724398"/>
                <a:gd name="connsiteX2" fmla="*/ 394941 w 394941"/>
                <a:gd name="connsiteY2" fmla="*/ 500715 h 724398"/>
                <a:gd name="connsiteX3" fmla="*/ 0 w 394941"/>
                <a:gd name="connsiteY3" fmla="*/ 724398 h 724398"/>
                <a:gd name="connsiteX4" fmla="*/ 31954 w 394941"/>
                <a:gd name="connsiteY4" fmla="*/ 0 h 724398"/>
                <a:gd name="connsiteX0" fmla="*/ 31954 w 412148"/>
                <a:gd name="connsiteY0" fmla="*/ 0 h 975122"/>
                <a:gd name="connsiteX1" fmla="*/ 394941 w 412148"/>
                <a:gd name="connsiteY1" fmla="*/ 22123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351504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31954 w 412148"/>
                <a:gd name="connsiteY0" fmla="*/ 0 h 975122"/>
                <a:gd name="connsiteX1" fmla="*/ 392482 w 412148"/>
                <a:gd name="connsiteY1" fmla="*/ 1 h 975122"/>
                <a:gd name="connsiteX2" fmla="*/ 412148 w 412148"/>
                <a:gd name="connsiteY2" fmla="*/ 975122 h 975122"/>
                <a:gd name="connsiteX3" fmla="*/ 0 w 412148"/>
                <a:gd name="connsiteY3" fmla="*/ 724398 h 975122"/>
                <a:gd name="connsiteX4" fmla="*/ 31954 w 412148"/>
                <a:gd name="connsiteY4" fmla="*/ 0 h 975122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17987 w 530135"/>
                <a:gd name="connsiteY3" fmla="*/ 724397 h 975121"/>
                <a:gd name="connsiteX4" fmla="*/ 0 w 530135"/>
                <a:gd name="connsiteY4" fmla="*/ 253180 h 975121"/>
                <a:gd name="connsiteX0" fmla="*/ 0 w 530135"/>
                <a:gd name="connsiteY0" fmla="*/ 253180 h 975121"/>
                <a:gd name="connsiteX1" fmla="*/ 510469 w 530135"/>
                <a:gd name="connsiteY1" fmla="*/ 0 h 975121"/>
                <a:gd name="connsiteX2" fmla="*/ 530135 w 530135"/>
                <a:gd name="connsiteY2" fmla="*/ 975121 h 975121"/>
                <a:gd name="connsiteX3" fmla="*/ 14748 w 530135"/>
                <a:gd name="connsiteY3" fmla="*/ 859591 h 975121"/>
                <a:gd name="connsiteX4" fmla="*/ 0 w 530135"/>
                <a:gd name="connsiteY4" fmla="*/ 253180 h 975121"/>
                <a:gd name="connsiteX0" fmla="*/ 0 w 635831"/>
                <a:gd name="connsiteY0" fmla="*/ 253180 h 859591"/>
                <a:gd name="connsiteX1" fmla="*/ 510469 w 635831"/>
                <a:gd name="connsiteY1" fmla="*/ 0 h 859591"/>
                <a:gd name="connsiteX2" fmla="*/ 635831 w 635831"/>
                <a:gd name="connsiteY2" fmla="*/ 717024 h 859591"/>
                <a:gd name="connsiteX3" fmla="*/ 14748 w 635831"/>
                <a:gd name="connsiteY3" fmla="*/ 859591 h 859591"/>
                <a:gd name="connsiteX4" fmla="*/ 0 w 635831"/>
                <a:gd name="connsiteY4" fmla="*/ 253180 h 859591"/>
                <a:gd name="connsiteX0" fmla="*/ 0 w 790689"/>
                <a:gd name="connsiteY0" fmla="*/ 113070 h 859591"/>
                <a:gd name="connsiteX1" fmla="*/ 665327 w 790689"/>
                <a:gd name="connsiteY1" fmla="*/ 0 h 859591"/>
                <a:gd name="connsiteX2" fmla="*/ 790689 w 790689"/>
                <a:gd name="connsiteY2" fmla="*/ 717024 h 859591"/>
                <a:gd name="connsiteX3" fmla="*/ 169606 w 790689"/>
                <a:gd name="connsiteY3" fmla="*/ 859591 h 859591"/>
                <a:gd name="connsiteX4" fmla="*/ 0 w 790689"/>
                <a:gd name="connsiteY4" fmla="*/ 113070 h 859591"/>
                <a:gd name="connsiteX0" fmla="*/ 0 w 790689"/>
                <a:gd name="connsiteY0" fmla="*/ 113070 h 827636"/>
                <a:gd name="connsiteX1" fmla="*/ 665327 w 790689"/>
                <a:gd name="connsiteY1" fmla="*/ 0 h 827636"/>
                <a:gd name="connsiteX2" fmla="*/ 790689 w 790689"/>
                <a:gd name="connsiteY2" fmla="*/ 717024 h 827636"/>
                <a:gd name="connsiteX3" fmla="*/ 130277 w 790689"/>
                <a:gd name="connsiteY3" fmla="*/ 827636 h 827636"/>
                <a:gd name="connsiteX4" fmla="*/ 0 w 790689"/>
                <a:gd name="connsiteY4" fmla="*/ 113070 h 827636"/>
                <a:gd name="connsiteX0" fmla="*/ 0 w 665327"/>
                <a:gd name="connsiteY0" fmla="*/ 113070 h 827637"/>
                <a:gd name="connsiteX1" fmla="*/ 665327 w 665327"/>
                <a:gd name="connsiteY1" fmla="*/ 0 h 827637"/>
                <a:gd name="connsiteX2" fmla="*/ 178631 w 665327"/>
                <a:gd name="connsiteY2" fmla="*/ 827637 h 827637"/>
                <a:gd name="connsiteX3" fmla="*/ 130277 w 665327"/>
                <a:gd name="connsiteY3" fmla="*/ 827636 h 827637"/>
                <a:gd name="connsiteX4" fmla="*/ 0 w 665327"/>
                <a:gd name="connsiteY4" fmla="*/ 113070 h 827637"/>
                <a:gd name="connsiteX0" fmla="*/ 0 w 665327"/>
                <a:gd name="connsiteY0" fmla="*/ 113070 h 827637"/>
                <a:gd name="connsiteX1" fmla="*/ 554115 w 665327"/>
                <a:gd name="connsiteY1" fmla="*/ 23645 h 827637"/>
                <a:gd name="connsiteX2" fmla="*/ 665327 w 665327"/>
                <a:gd name="connsiteY2" fmla="*/ 0 h 827637"/>
                <a:gd name="connsiteX3" fmla="*/ 178631 w 665327"/>
                <a:gd name="connsiteY3" fmla="*/ 827637 h 827637"/>
                <a:gd name="connsiteX4" fmla="*/ 130277 w 665327"/>
                <a:gd name="connsiteY4" fmla="*/ 827636 h 827637"/>
                <a:gd name="connsiteX5" fmla="*/ 0 w 665327"/>
                <a:gd name="connsiteY5" fmla="*/ 113070 h 827637"/>
                <a:gd name="connsiteX0" fmla="*/ 0 w 660411"/>
                <a:gd name="connsiteY0" fmla="*/ 89425 h 803992"/>
                <a:gd name="connsiteX1" fmla="*/ 554115 w 660411"/>
                <a:gd name="connsiteY1" fmla="*/ 0 h 803992"/>
                <a:gd name="connsiteX2" fmla="*/ 660411 w 660411"/>
                <a:gd name="connsiteY2" fmla="*/ 45181 h 803992"/>
                <a:gd name="connsiteX3" fmla="*/ 178631 w 660411"/>
                <a:gd name="connsiteY3" fmla="*/ 803992 h 803992"/>
                <a:gd name="connsiteX4" fmla="*/ 130277 w 660411"/>
                <a:gd name="connsiteY4" fmla="*/ 803991 h 803992"/>
                <a:gd name="connsiteX5" fmla="*/ 0 w 660411"/>
                <a:gd name="connsiteY5" fmla="*/ 89425 h 803992"/>
                <a:gd name="connsiteX0" fmla="*/ 0 w 660411"/>
                <a:gd name="connsiteY0" fmla="*/ 62386 h 776953"/>
                <a:gd name="connsiteX1" fmla="*/ 364844 w 660411"/>
                <a:gd name="connsiteY1" fmla="*/ 0 h 776953"/>
                <a:gd name="connsiteX2" fmla="*/ 660411 w 660411"/>
                <a:gd name="connsiteY2" fmla="*/ 18142 h 776953"/>
                <a:gd name="connsiteX3" fmla="*/ 178631 w 660411"/>
                <a:gd name="connsiteY3" fmla="*/ 776953 h 776953"/>
                <a:gd name="connsiteX4" fmla="*/ 130277 w 660411"/>
                <a:gd name="connsiteY4" fmla="*/ 776952 h 776953"/>
                <a:gd name="connsiteX5" fmla="*/ 0 w 660411"/>
                <a:gd name="connsiteY5" fmla="*/ 62386 h 776953"/>
                <a:gd name="connsiteX0" fmla="*/ 0 w 364844"/>
                <a:gd name="connsiteY0" fmla="*/ 62386 h 776953"/>
                <a:gd name="connsiteX1" fmla="*/ 364844 w 364844"/>
                <a:gd name="connsiteY1" fmla="*/ 0 h 776953"/>
                <a:gd name="connsiteX2" fmla="*/ 306449 w 364844"/>
                <a:gd name="connsiteY2" fmla="*/ 86968 h 776953"/>
                <a:gd name="connsiteX3" fmla="*/ 178631 w 364844"/>
                <a:gd name="connsiteY3" fmla="*/ 776953 h 776953"/>
                <a:gd name="connsiteX4" fmla="*/ 130277 w 364844"/>
                <a:gd name="connsiteY4" fmla="*/ 776952 h 776953"/>
                <a:gd name="connsiteX5" fmla="*/ 0 w 364844"/>
                <a:gd name="connsiteY5" fmla="*/ 62386 h 776953"/>
                <a:gd name="connsiteX0" fmla="*/ 0 w 306449"/>
                <a:gd name="connsiteY0" fmla="*/ 18141 h 732708"/>
                <a:gd name="connsiteX1" fmla="*/ 79708 w 306449"/>
                <a:gd name="connsiteY1" fmla="*/ 0 h 732708"/>
                <a:gd name="connsiteX2" fmla="*/ 306449 w 306449"/>
                <a:gd name="connsiteY2" fmla="*/ 42723 h 732708"/>
                <a:gd name="connsiteX3" fmla="*/ 178631 w 306449"/>
                <a:gd name="connsiteY3" fmla="*/ 732708 h 732708"/>
                <a:gd name="connsiteX4" fmla="*/ 130277 w 306449"/>
                <a:gd name="connsiteY4" fmla="*/ 732707 h 732708"/>
                <a:gd name="connsiteX5" fmla="*/ 0 w 306449"/>
                <a:gd name="connsiteY5" fmla="*/ 18141 h 732708"/>
                <a:gd name="connsiteX0" fmla="*/ 0 w 178631"/>
                <a:gd name="connsiteY0" fmla="*/ 18141 h 732708"/>
                <a:gd name="connsiteX1" fmla="*/ 79708 w 178631"/>
                <a:gd name="connsiteY1" fmla="*/ 0 h 732708"/>
                <a:gd name="connsiteX2" fmla="*/ 124552 w 178631"/>
                <a:gd name="connsiteY2" fmla="*/ 72220 h 732708"/>
                <a:gd name="connsiteX3" fmla="*/ 178631 w 178631"/>
                <a:gd name="connsiteY3" fmla="*/ 732708 h 732708"/>
                <a:gd name="connsiteX4" fmla="*/ 130277 w 178631"/>
                <a:gd name="connsiteY4" fmla="*/ 732707 h 732708"/>
                <a:gd name="connsiteX5" fmla="*/ 0 w 178631"/>
                <a:gd name="connsiteY5" fmla="*/ 18141 h 732708"/>
                <a:gd name="connsiteX0" fmla="*/ 0 w 178631"/>
                <a:gd name="connsiteY0" fmla="*/ 0 h 714567"/>
                <a:gd name="connsiteX1" fmla="*/ 64960 w 178631"/>
                <a:gd name="connsiteY1" fmla="*/ 13814 h 714567"/>
                <a:gd name="connsiteX2" fmla="*/ 124552 w 178631"/>
                <a:gd name="connsiteY2" fmla="*/ 54079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4960 w 178631"/>
                <a:gd name="connsiteY1" fmla="*/ 13814 h 714567"/>
                <a:gd name="connsiteX2" fmla="*/ 112262 w 178631"/>
                <a:gd name="connsiteY2" fmla="*/ 105698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0044 w 178631"/>
                <a:gd name="connsiteY1" fmla="*/ 40852 h 714567"/>
                <a:gd name="connsiteX2" fmla="*/ 112262 w 178631"/>
                <a:gd name="connsiteY2" fmla="*/ 105698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60044 w 178631"/>
                <a:gd name="connsiteY1" fmla="*/ 40852 h 714567"/>
                <a:gd name="connsiteX2" fmla="*/ 87682 w 178631"/>
                <a:gd name="connsiteY2" fmla="*/ 13765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47753 w 178631"/>
                <a:gd name="connsiteY1" fmla="*/ 43310 h 714567"/>
                <a:gd name="connsiteX2" fmla="*/ 87682 w 178631"/>
                <a:gd name="connsiteY2" fmla="*/ 13765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47753 w 178631"/>
                <a:gd name="connsiteY1" fmla="*/ 43310 h 714567"/>
                <a:gd name="connsiteX2" fmla="*/ 45894 w 178631"/>
                <a:gd name="connsiteY2" fmla="*/ 140111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45894 w 178631"/>
                <a:gd name="connsiteY2" fmla="*/ 140111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87681 w 178631"/>
                <a:gd name="connsiteY2" fmla="*/ 248266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33005 w 178631"/>
                <a:gd name="connsiteY1" fmla="*/ 43310 h 714567"/>
                <a:gd name="connsiteX2" fmla="*/ 99971 w 178631"/>
                <a:gd name="connsiteY2" fmla="*/ 263014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9193 w 178631"/>
                <a:gd name="connsiteY1" fmla="*/ 7592 h 714567"/>
                <a:gd name="connsiteX2" fmla="*/ 99971 w 178631"/>
                <a:gd name="connsiteY2" fmla="*/ 263014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78631"/>
                <a:gd name="connsiteY0" fmla="*/ 0 h 714567"/>
                <a:gd name="connsiteX1" fmla="*/ 9193 w 178631"/>
                <a:gd name="connsiteY1" fmla="*/ 7592 h 714567"/>
                <a:gd name="connsiteX2" fmla="*/ 92827 w 178631"/>
                <a:gd name="connsiteY2" fmla="*/ 279683 h 714567"/>
                <a:gd name="connsiteX3" fmla="*/ 178631 w 178631"/>
                <a:gd name="connsiteY3" fmla="*/ 714567 h 714567"/>
                <a:gd name="connsiteX4" fmla="*/ 130277 w 178631"/>
                <a:gd name="connsiteY4" fmla="*/ 714566 h 714567"/>
                <a:gd name="connsiteX5" fmla="*/ 0 w 178631"/>
                <a:gd name="connsiteY5" fmla="*/ 0 h 714567"/>
                <a:gd name="connsiteX0" fmla="*/ 0 w 166725"/>
                <a:gd name="connsiteY0" fmla="*/ 0 h 716949"/>
                <a:gd name="connsiteX1" fmla="*/ 9193 w 166725"/>
                <a:gd name="connsiteY1" fmla="*/ 7592 h 716949"/>
                <a:gd name="connsiteX2" fmla="*/ 92827 w 166725"/>
                <a:gd name="connsiteY2" fmla="*/ 279683 h 716949"/>
                <a:gd name="connsiteX3" fmla="*/ 166725 w 166725"/>
                <a:gd name="connsiteY3" fmla="*/ 716949 h 716949"/>
                <a:gd name="connsiteX4" fmla="*/ 130277 w 166725"/>
                <a:gd name="connsiteY4" fmla="*/ 714566 h 716949"/>
                <a:gd name="connsiteX5" fmla="*/ 0 w 166725"/>
                <a:gd name="connsiteY5" fmla="*/ 0 h 716949"/>
                <a:gd name="connsiteX0" fmla="*/ 0 w 195300"/>
                <a:gd name="connsiteY0" fmla="*/ 0 h 743143"/>
                <a:gd name="connsiteX1" fmla="*/ 37768 w 195300"/>
                <a:gd name="connsiteY1" fmla="*/ 33786 h 743143"/>
                <a:gd name="connsiteX2" fmla="*/ 121402 w 195300"/>
                <a:gd name="connsiteY2" fmla="*/ 305877 h 743143"/>
                <a:gd name="connsiteX3" fmla="*/ 195300 w 195300"/>
                <a:gd name="connsiteY3" fmla="*/ 743143 h 743143"/>
                <a:gd name="connsiteX4" fmla="*/ 158852 w 195300"/>
                <a:gd name="connsiteY4" fmla="*/ 740760 h 743143"/>
                <a:gd name="connsiteX5" fmla="*/ 0 w 195300"/>
                <a:gd name="connsiteY5" fmla="*/ 0 h 743143"/>
                <a:gd name="connsiteX0" fmla="*/ 0 w 195300"/>
                <a:gd name="connsiteY0" fmla="*/ 0 h 743143"/>
                <a:gd name="connsiteX1" fmla="*/ 37768 w 195300"/>
                <a:gd name="connsiteY1" fmla="*/ 33786 h 743143"/>
                <a:gd name="connsiteX2" fmla="*/ 121402 w 195300"/>
                <a:gd name="connsiteY2" fmla="*/ 305877 h 743143"/>
                <a:gd name="connsiteX3" fmla="*/ 195300 w 195300"/>
                <a:gd name="connsiteY3" fmla="*/ 743143 h 743143"/>
                <a:gd name="connsiteX4" fmla="*/ 46933 w 195300"/>
                <a:gd name="connsiteY4" fmla="*/ 235935 h 743143"/>
                <a:gd name="connsiteX5" fmla="*/ 0 w 195300"/>
                <a:gd name="connsiteY5" fmla="*/ 0 h 743143"/>
                <a:gd name="connsiteX0" fmla="*/ 0 w 121405"/>
                <a:gd name="connsiteY0" fmla="*/ 0 h 343093"/>
                <a:gd name="connsiteX1" fmla="*/ 37768 w 121405"/>
                <a:gd name="connsiteY1" fmla="*/ 33786 h 343093"/>
                <a:gd name="connsiteX2" fmla="*/ 121402 w 121405"/>
                <a:gd name="connsiteY2" fmla="*/ 305877 h 343093"/>
                <a:gd name="connsiteX3" fmla="*/ 116718 w 121405"/>
                <a:gd name="connsiteY3" fmla="*/ 343093 h 343093"/>
                <a:gd name="connsiteX4" fmla="*/ 46933 w 121405"/>
                <a:gd name="connsiteY4" fmla="*/ 235935 h 343093"/>
                <a:gd name="connsiteX5" fmla="*/ 0 w 121405"/>
                <a:gd name="connsiteY5" fmla="*/ 0 h 343093"/>
                <a:gd name="connsiteX0" fmla="*/ 0 w 116718"/>
                <a:gd name="connsiteY0" fmla="*/ 0 h 343093"/>
                <a:gd name="connsiteX1" fmla="*/ 37768 w 116718"/>
                <a:gd name="connsiteY1" fmla="*/ 33786 h 343093"/>
                <a:gd name="connsiteX2" fmla="*/ 92827 w 116718"/>
                <a:gd name="connsiteY2" fmla="*/ 277302 h 343093"/>
                <a:gd name="connsiteX3" fmla="*/ 116718 w 116718"/>
                <a:gd name="connsiteY3" fmla="*/ 343093 h 343093"/>
                <a:gd name="connsiteX4" fmla="*/ 46933 w 116718"/>
                <a:gd name="connsiteY4" fmla="*/ 235935 h 343093"/>
                <a:gd name="connsiteX5" fmla="*/ 0 w 116718"/>
                <a:gd name="connsiteY5" fmla="*/ 0 h 343093"/>
                <a:gd name="connsiteX0" fmla="*/ 0 w 116718"/>
                <a:gd name="connsiteY0" fmla="*/ 0 h 343093"/>
                <a:gd name="connsiteX1" fmla="*/ 32087 w 116718"/>
                <a:gd name="connsiteY1" fmla="*/ 49430 h 343093"/>
                <a:gd name="connsiteX2" fmla="*/ 37768 w 116718"/>
                <a:gd name="connsiteY2" fmla="*/ 33786 h 343093"/>
                <a:gd name="connsiteX3" fmla="*/ 92827 w 116718"/>
                <a:gd name="connsiteY3" fmla="*/ 277302 h 343093"/>
                <a:gd name="connsiteX4" fmla="*/ 116718 w 116718"/>
                <a:gd name="connsiteY4" fmla="*/ 343093 h 343093"/>
                <a:gd name="connsiteX5" fmla="*/ 46933 w 116718"/>
                <a:gd name="connsiteY5" fmla="*/ 235935 h 343093"/>
                <a:gd name="connsiteX6" fmla="*/ 0 w 116718"/>
                <a:gd name="connsiteY6" fmla="*/ 0 h 343093"/>
                <a:gd name="connsiteX0" fmla="*/ 0 w 116718"/>
                <a:gd name="connsiteY0" fmla="*/ 0 h 343093"/>
                <a:gd name="connsiteX1" fmla="*/ 32087 w 116718"/>
                <a:gd name="connsiteY1" fmla="*/ 49430 h 343093"/>
                <a:gd name="connsiteX2" fmla="*/ 59200 w 116718"/>
                <a:gd name="connsiteY2" fmla="*/ 140943 h 343093"/>
                <a:gd name="connsiteX3" fmla="*/ 92827 w 116718"/>
                <a:gd name="connsiteY3" fmla="*/ 277302 h 343093"/>
                <a:gd name="connsiteX4" fmla="*/ 116718 w 116718"/>
                <a:gd name="connsiteY4" fmla="*/ 343093 h 343093"/>
                <a:gd name="connsiteX5" fmla="*/ 46933 w 116718"/>
                <a:gd name="connsiteY5" fmla="*/ 235935 h 343093"/>
                <a:gd name="connsiteX6" fmla="*/ 0 w 116718"/>
                <a:gd name="connsiteY6" fmla="*/ 0 h 343093"/>
                <a:gd name="connsiteX0" fmla="*/ 0 w 116718"/>
                <a:gd name="connsiteY0" fmla="*/ 0 h 343093"/>
                <a:gd name="connsiteX1" fmla="*/ 32087 w 116718"/>
                <a:gd name="connsiteY1" fmla="*/ 49430 h 343093"/>
                <a:gd name="connsiteX2" fmla="*/ 59200 w 116718"/>
                <a:gd name="connsiteY2" fmla="*/ 140943 h 343093"/>
                <a:gd name="connsiteX3" fmla="*/ 92827 w 116718"/>
                <a:gd name="connsiteY3" fmla="*/ 277302 h 343093"/>
                <a:gd name="connsiteX4" fmla="*/ 116718 w 116718"/>
                <a:gd name="connsiteY4" fmla="*/ 343093 h 343093"/>
                <a:gd name="connsiteX5" fmla="*/ 46933 w 116718"/>
                <a:gd name="connsiteY5" fmla="*/ 235935 h 343093"/>
                <a:gd name="connsiteX6" fmla="*/ 0 w 116718"/>
                <a:gd name="connsiteY6" fmla="*/ 0 h 34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18" h="343093">
                  <a:moveTo>
                    <a:pt x="0" y="0"/>
                  </a:moveTo>
                  <a:cubicBezTo>
                    <a:pt x="11489" y="7746"/>
                    <a:pt x="20598" y="41684"/>
                    <a:pt x="32087" y="49430"/>
                  </a:cubicBezTo>
                  <a:lnTo>
                    <a:pt x="59200" y="140943"/>
                  </a:lnTo>
                  <a:cubicBezTo>
                    <a:pt x="65723" y="170828"/>
                    <a:pt x="93447" y="245035"/>
                    <a:pt x="92827" y="277302"/>
                  </a:cubicBezTo>
                  <a:lnTo>
                    <a:pt x="116718" y="343093"/>
                  </a:lnTo>
                  <a:lnTo>
                    <a:pt x="46933" y="235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49"/>
            <p:cNvSpPr/>
            <p:nvPr/>
          </p:nvSpPr>
          <p:spPr>
            <a:xfrm>
              <a:off x="5614046" y="2295272"/>
              <a:ext cx="983163" cy="1467395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57407 w 999565"/>
                <a:gd name="connsiteY0" fmla="*/ 906199 h 1446893"/>
                <a:gd name="connsiteX1" fmla="*/ 999565 w 999565"/>
                <a:gd name="connsiteY1" fmla="*/ 0 h 1446893"/>
                <a:gd name="connsiteX2" fmla="*/ 864250 w 999565"/>
                <a:gd name="connsiteY2" fmla="*/ 1446893 h 1446893"/>
                <a:gd name="connsiteX3" fmla="*/ 0 w 999565"/>
                <a:gd name="connsiteY3" fmla="*/ 1217268 h 1446893"/>
                <a:gd name="connsiteX4" fmla="*/ 57407 w 999565"/>
                <a:gd name="connsiteY4" fmla="*/ 906199 h 1446893"/>
                <a:gd name="connsiteX0" fmla="*/ 57407 w 983163"/>
                <a:gd name="connsiteY0" fmla="*/ 930802 h 1471496"/>
                <a:gd name="connsiteX1" fmla="*/ 983163 w 983163"/>
                <a:gd name="connsiteY1" fmla="*/ 0 h 1471496"/>
                <a:gd name="connsiteX2" fmla="*/ 864250 w 983163"/>
                <a:gd name="connsiteY2" fmla="*/ 1471496 h 1471496"/>
                <a:gd name="connsiteX3" fmla="*/ 0 w 983163"/>
                <a:gd name="connsiteY3" fmla="*/ 1241871 h 1471496"/>
                <a:gd name="connsiteX4" fmla="*/ 57407 w 983163"/>
                <a:gd name="connsiteY4" fmla="*/ 930802 h 1471496"/>
                <a:gd name="connsiteX0" fmla="*/ 131215 w 983163"/>
                <a:gd name="connsiteY0" fmla="*/ 627369 h 1471496"/>
                <a:gd name="connsiteX1" fmla="*/ 983163 w 983163"/>
                <a:gd name="connsiteY1" fmla="*/ 0 h 1471496"/>
                <a:gd name="connsiteX2" fmla="*/ 864250 w 983163"/>
                <a:gd name="connsiteY2" fmla="*/ 1471496 h 1471496"/>
                <a:gd name="connsiteX3" fmla="*/ 0 w 983163"/>
                <a:gd name="connsiteY3" fmla="*/ 1241871 h 1471496"/>
                <a:gd name="connsiteX4" fmla="*/ 131215 w 983163"/>
                <a:gd name="connsiteY4" fmla="*/ 627369 h 1471496"/>
                <a:gd name="connsiteX0" fmla="*/ 131215 w 983163"/>
                <a:gd name="connsiteY0" fmla="*/ 627369 h 1467395"/>
                <a:gd name="connsiteX1" fmla="*/ 983163 w 983163"/>
                <a:gd name="connsiteY1" fmla="*/ 0 h 1467395"/>
                <a:gd name="connsiteX2" fmla="*/ 901154 w 983163"/>
                <a:gd name="connsiteY2" fmla="*/ 1467395 h 1467395"/>
                <a:gd name="connsiteX3" fmla="*/ 0 w 983163"/>
                <a:gd name="connsiteY3" fmla="*/ 1241871 h 1467395"/>
                <a:gd name="connsiteX4" fmla="*/ 131215 w 983163"/>
                <a:gd name="connsiteY4" fmla="*/ 627369 h 146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163" h="1467395">
                  <a:moveTo>
                    <a:pt x="131215" y="627369"/>
                  </a:moveTo>
                  <a:lnTo>
                    <a:pt x="983163" y="0"/>
                  </a:lnTo>
                  <a:lnTo>
                    <a:pt x="901154" y="1467395"/>
                  </a:lnTo>
                  <a:lnTo>
                    <a:pt x="0" y="1241871"/>
                  </a:lnTo>
                  <a:lnTo>
                    <a:pt x="131215" y="627369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49"/>
            <p:cNvSpPr/>
            <p:nvPr/>
          </p:nvSpPr>
          <p:spPr>
            <a:xfrm>
              <a:off x="7003146" y="2415075"/>
              <a:ext cx="814440" cy="1311578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4331 w 499310"/>
                <a:gd name="connsiteY4" fmla="*/ 69799 h 893333"/>
                <a:gd name="connsiteX5" fmla="*/ 57408 w 499310"/>
                <a:gd name="connsiteY5" fmla="*/ 0 h 893333"/>
                <a:gd name="connsiteX0" fmla="*/ 7596 w 449498"/>
                <a:gd name="connsiteY0" fmla="*/ 0 h 1053250"/>
                <a:gd name="connsiteX1" fmla="*/ 408494 w 449498"/>
                <a:gd name="connsiteY1" fmla="*/ 213224 h 1053250"/>
                <a:gd name="connsiteX2" fmla="*/ 449498 w 449498"/>
                <a:gd name="connsiteY2" fmla="*/ 790822 h 1053250"/>
                <a:gd name="connsiteX3" fmla="*/ 11694 w 449498"/>
                <a:gd name="connsiteY3" fmla="*/ 1053250 h 1053250"/>
                <a:gd name="connsiteX4" fmla="*/ 4519 w 449498"/>
                <a:gd name="connsiteY4" fmla="*/ 69799 h 1053250"/>
                <a:gd name="connsiteX5" fmla="*/ 7596 w 449498"/>
                <a:gd name="connsiteY5" fmla="*/ 0 h 1053250"/>
                <a:gd name="connsiteX0" fmla="*/ 7596 w 552010"/>
                <a:gd name="connsiteY0" fmla="*/ 192720 h 1245970"/>
                <a:gd name="connsiteX1" fmla="*/ 552010 w 552010"/>
                <a:gd name="connsiteY1" fmla="*/ 0 h 1245970"/>
                <a:gd name="connsiteX2" fmla="*/ 449498 w 552010"/>
                <a:gd name="connsiteY2" fmla="*/ 983542 h 1245970"/>
                <a:gd name="connsiteX3" fmla="*/ 11694 w 552010"/>
                <a:gd name="connsiteY3" fmla="*/ 1245970 h 1245970"/>
                <a:gd name="connsiteX4" fmla="*/ 4519 w 552010"/>
                <a:gd name="connsiteY4" fmla="*/ 262519 h 1245970"/>
                <a:gd name="connsiteX5" fmla="*/ 7596 w 552010"/>
                <a:gd name="connsiteY5" fmla="*/ 192720 h 1245970"/>
                <a:gd name="connsiteX0" fmla="*/ 15193 w 559607"/>
                <a:gd name="connsiteY0" fmla="*/ 192720 h 1245970"/>
                <a:gd name="connsiteX1" fmla="*/ 559607 w 559607"/>
                <a:gd name="connsiteY1" fmla="*/ 0 h 1245970"/>
                <a:gd name="connsiteX2" fmla="*/ 457095 w 559607"/>
                <a:gd name="connsiteY2" fmla="*/ 983542 h 1245970"/>
                <a:gd name="connsiteX3" fmla="*/ 19291 w 559607"/>
                <a:gd name="connsiteY3" fmla="*/ 1245970 h 1245970"/>
                <a:gd name="connsiteX4" fmla="*/ 3916 w 559607"/>
                <a:gd name="connsiteY4" fmla="*/ 258418 h 1245970"/>
                <a:gd name="connsiteX5" fmla="*/ 15193 w 559607"/>
                <a:gd name="connsiteY5" fmla="*/ 192720 h 1245970"/>
                <a:gd name="connsiteX0" fmla="*/ 0 w 597720"/>
                <a:gd name="connsiteY0" fmla="*/ 205022 h 1245970"/>
                <a:gd name="connsiteX1" fmla="*/ 597720 w 597720"/>
                <a:gd name="connsiteY1" fmla="*/ 0 h 1245970"/>
                <a:gd name="connsiteX2" fmla="*/ 495208 w 597720"/>
                <a:gd name="connsiteY2" fmla="*/ 983542 h 1245970"/>
                <a:gd name="connsiteX3" fmla="*/ 57404 w 597720"/>
                <a:gd name="connsiteY3" fmla="*/ 1245970 h 1245970"/>
                <a:gd name="connsiteX4" fmla="*/ 42029 w 597720"/>
                <a:gd name="connsiteY4" fmla="*/ 258418 h 1245970"/>
                <a:gd name="connsiteX5" fmla="*/ 0 w 597720"/>
                <a:gd name="connsiteY5" fmla="*/ 205022 h 1245970"/>
                <a:gd name="connsiteX0" fmla="*/ 0 w 597720"/>
                <a:gd name="connsiteY0" fmla="*/ 205022 h 1245970"/>
                <a:gd name="connsiteX1" fmla="*/ 597720 w 597720"/>
                <a:gd name="connsiteY1" fmla="*/ 0 h 1245970"/>
                <a:gd name="connsiteX2" fmla="*/ 495208 w 597720"/>
                <a:gd name="connsiteY2" fmla="*/ 983542 h 1245970"/>
                <a:gd name="connsiteX3" fmla="*/ 57404 w 597720"/>
                <a:gd name="connsiteY3" fmla="*/ 1245970 h 1245970"/>
                <a:gd name="connsiteX4" fmla="*/ 21526 w 597720"/>
                <a:gd name="connsiteY4" fmla="*/ 258418 h 1245970"/>
                <a:gd name="connsiteX5" fmla="*/ 0 w 597720"/>
                <a:gd name="connsiteY5" fmla="*/ 205022 h 1245970"/>
                <a:gd name="connsiteX0" fmla="*/ 6022 w 579139"/>
                <a:gd name="connsiteY0" fmla="*/ 209122 h 1245970"/>
                <a:gd name="connsiteX1" fmla="*/ 579139 w 579139"/>
                <a:gd name="connsiteY1" fmla="*/ 0 h 1245970"/>
                <a:gd name="connsiteX2" fmla="*/ 476627 w 579139"/>
                <a:gd name="connsiteY2" fmla="*/ 983542 h 1245970"/>
                <a:gd name="connsiteX3" fmla="*/ 38823 w 579139"/>
                <a:gd name="connsiteY3" fmla="*/ 1245970 h 1245970"/>
                <a:gd name="connsiteX4" fmla="*/ 2945 w 579139"/>
                <a:gd name="connsiteY4" fmla="*/ 258418 h 1245970"/>
                <a:gd name="connsiteX5" fmla="*/ 6022 w 579139"/>
                <a:gd name="connsiteY5" fmla="*/ 209122 h 1245970"/>
                <a:gd name="connsiteX0" fmla="*/ 1922 w 579139"/>
                <a:gd name="connsiteY0" fmla="*/ 229624 h 1245970"/>
                <a:gd name="connsiteX1" fmla="*/ 579139 w 579139"/>
                <a:gd name="connsiteY1" fmla="*/ 0 h 1245970"/>
                <a:gd name="connsiteX2" fmla="*/ 476627 w 579139"/>
                <a:gd name="connsiteY2" fmla="*/ 983542 h 1245970"/>
                <a:gd name="connsiteX3" fmla="*/ 38823 w 579139"/>
                <a:gd name="connsiteY3" fmla="*/ 1245970 h 1245970"/>
                <a:gd name="connsiteX4" fmla="*/ 2945 w 579139"/>
                <a:gd name="connsiteY4" fmla="*/ 258418 h 1245970"/>
                <a:gd name="connsiteX5" fmla="*/ 1922 w 579139"/>
                <a:gd name="connsiteY5" fmla="*/ 229624 h 1245970"/>
                <a:gd name="connsiteX0" fmla="*/ 1922 w 579139"/>
                <a:gd name="connsiteY0" fmla="*/ 229624 h 1245970"/>
                <a:gd name="connsiteX1" fmla="*/ 19348 w 579139"/>
                <a:gd name="connsiteY1" fmla="*/ 201011 h 1245970"/>
                <a:gd name="connsiteX2" fmla="*/ 579139 w 579139"/>
                <a:gd name="connsiteY2" fmla="*/ 0 h 1245970"/>
                <a:gd name="connsiteX3" fmla="*/ 476627 w 579139"/>
                <a:gd name="connsiteY3" fmla="*/ 983542 h 1245970"/>
                <a:gd name="connsiteX4" fmla="*/ 38823 w 579139"/>
                <a:gd name="connsiteY4" fmla="*/ 1245970 h 1245970"/>
                <a:gd name="connsiteX5" fmla="*/ 2945 w 579139"/>
                <a:gd name="connsiteY5" fmla="*/ 258418 h 1245970"/>
                <a:gd name="connsiteX6" fmla="*/ 1922 w 579139"/>
                <a:gd name="connsiteY6" fmla="*/ 229624 h 1245970"/>
                <a:gd name="connsiteX0" fmla="*/ 1922 w 808764"/>
                <a:gd name="connsiteY0" fmla="*/ 229624 h 1311578"/>
                <a:gd name="connsiteX1" fmla="*/ 19348 w 808764"/>
                <a:gd name="connsiteY1" fmla="*/ 201011 h 1311578"/>
                <a:gd name="connsiteX2" fmla="*/ 579139 w 808764"/>
                <a:gd name="connsiteY2" fmla="*/ 0 h 1311578"/>
                <a:gd name="connsiteX3" fmla="*/ 808764 w 808764"/>
                <a:gd name="connsiteY3" fmla="*/ 1311578 h 1311578"/>
                <a:gd name="connsiteX4" fmla="*/ 38823 w 808764"/>
                <a:gd name="connsiteY4" fmla="*/ 1245970 h 1311578"/>
                <a:gd name="connsiteX5" fmla="*/ 2945 w 808764"/>
                <a:gd name="connsiteY5" fmla="*/ 258418 h 1311578"/>
                <a:gd name="connsiteX6" fmla="*/ 1922 w 808764"/>
                <a:gd name="connsiteY6" fmla="*/ 229624 h 1311578"/>
                <a:gd name="connsiteX0" fmla="*/ 0 w 814440"/>
                <a:gd name="connsiteY0" fmla="*/ 214427 h 1311578"/>
                <a:gd name="connsiteX1" fmla="*/ 25024 w 814440"/>
                <a:gd name="connsiteY1" fmla="*/ 201011 h 1311578"/>
                <a:gd name="connsiteX2" fmla="*/ 584815 w 814440"/>
                <a:gd name="connsiteY2" fmla="*/ 0 h 1311578"/>
                <a:gd name="connsiteX3" fmla="*/ 814440 w 814440"/>
                <a:gd name="connsiteY3" fmla="*/ 1311578 h 1311578"/>
                <a:gd name="connsiteX4" fmla="*/ 44499 w 814440"/>
                <a:gd name="connsiteY4" fmla="*/ 1245970 h 1311578"/>
                <a:gd name="connsiteX5" fmla="*/ 8621 w 814440"/>
                <a:gd name="connsiteY5" fmla="*/ 258418 h 1311578"/>
                <a:gd name="connsiteX6" fmla="*/ 0 w 814440"/>
                <a:gd name="connsiteY6" fmla="*/ 214427 h 131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40" h="1311578">
                  <a:moveTo>
                    <a:pt x="0" y="214427"/>
                  </a:moveTo>
                  <a:cubicBezTo>
                    <a:pt x="5809" y="208990"/>
                    <a:pt x="19215" y="206448"/>
                    <a:pt x="25024" y="201011"/>
                  </a:cubicBezTo>
                  <a:lnTo>
                    <a:pt x="584815" y="0"/>
                  </a:lnTo>
                  <a:lnTo>
                    <a:pt x="814440" y="1311578"/>
                  </a:lnTo>
                  <a:lnTo>
                    <a:pt x="44499" y="1245970"/>
                  </a:lnTo>
                  <a:cubicBezTo>
                    <a:pt x="62609" y="952323"/>
                    <a:pt x="-9489" y="552065"/>
                    <a:pt x="8621" y="258418"/>
                  </a:cubicBezTo>
                  <a:lnTo>
                    <a:pt x="0" y="214427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49"/>
            <p:cNvSpPr/>
            <p:nvPr/>
          </p:nvSpPr>
          <p:spPr>
            <a:xfrm>
              <a:off x="6521072" y="2312653"/>
              <a:ext cx="526413" cy="1438772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  <a:gd name="connsiteX0" fmla="*/ 34079 w 499310"/>
                <a:gd name="connsiteY0" fmla="*/ 0 h 860529"/>
                <a:gd name="connsiteX1" fmla="*/ 458306 w 499310"/>
                <a:gd name="connsiteY1" fmla="*/ 180420 h 860529"/>
                <a:gd name="connsiteX2" fmla="*/ 499310 w 499310"/>
                <a:gd name="connsiteY2" fmla="*/ 758018 h 860529"/>
                <a:gd name="connsiteX3" fmla="*/ 0 w 499310"/>
                <a:gd name="connsiteY3" fmla="*/ 860529 h 860529"/>
                <a:gd name="connsiteX4" fmla="*/ 34079 w 499310"/>
                <a:gd name="connsiteY4" fmla="*/ 0 h 860529"/>
                <a:gd name="connsiteX0" fmla="*/ 34079 w 499310"/>
                <a:gd name="connsiteY0" fmla="*/ 139415 h 999944"/>
                <a:gd name="connsiteX1" fmla="*/ 434978 w 499310"/>
                <a:gd name="connsiteY1" fmla="*/ 0 h 999944"/>
                <a:gd name="connsiteX2" fmla="*/ 499310 w 499310"/>
                <a:gd name="connsiteY2" fmla="*/ 897433 h 999944"/>
                <a:gd name="connsiteX3" fmla="*/ 0 w 499310"/>
                <a:gd name="connsiteY3" fmla="*/ 999944 h 999944"/>
                <a:gd name="connsiteX4" fmla="*/ 34079 w 499310"/>
                <a:gd name="connsiteY4" fmla="*/ 139415 h 999944"/>
                <a:gd name="connsiteX0" fmla="*/ 0 w 465231"/>
                <a:gd name="connsiteY0" fmla="*/ 139415 h 897433"/>
                <a:gd name="connsiteX1" fmla="*/ 400899 w 465231"/>
                <a:gd name="connsiteY1" fmla="*/ 0 h 897433"/>
                <a:gd name="connsiteX2" fmla="*/ 465231 w 465231"/>
                <a:gd name="connsiteY2" fmla="*/ 897433 h 897433"/>
                <a:gd name="connsiteX3" fmla="*/ 28130 w 465231"/>
                <a:gd name="connsiteY3" fmla="*/ 717013 h 897433"/>
                <a:gd name="connsiteX4" fmla="*/ 0 w 465231"/>
                <a:gd name="connsiteY4" fmla="*/ 139415 h 897433"/>
                <a:gd name="connsiteX0" fmla="*/ 0 w 462639"/>
                <a:gd name="connsiteY0" fmla="*/ 139415 h 815424"/>
                <a:gd name="connsiteX1" fmla="*/ 400899 w 462639"/>
                <a:gd name="connsiteY1" fmla="*/ 0 h 815424"/>
                <a:gd name="connsiteX2" fmla="*/ 462639 w 462639"/>
                <a:gd name="connsiteY2" fmla="*/ 815424 h 815424"/>
                <a:gd name="connsiteX3" fmla="*/ 28130 w 462639"/>
                <a:gd name="connsiteY3" fmla="*/ 717013 h 815424"/>
                <a:gd name="connsiteX4" fmla="*/ 0 w 462639"/>
                <a:gd name="connsiteY4" fmla="*/ 139415 h 815424"/>
                <a:gd name="connsiteX0" fmla="*/ 0 w 473007"/>
                <a:gd name="connsiteY0" fmla="*/ 139415 h 762118"/>
                <a:gd name="connsiteX1" fmla="*/ 400899 w 473007"/>
                <a:gd name="connsiteY1" fmla="*/ 0 h 762118"/>
                <a:gd name="connsiteX2" fmla="*/ 473007 w 473007"/>
                <a:gd name="connsiteY2" fmla="*/ 762118 h 762118"/>
                <a:gd name="connsiteX3" fmla="*/ 28130 w 473007"/>
                <a:gd name="connsiteY3" fmla="*/ 717013 h 762118"/>
                <a:gd name="connsiteX4" fmla="*/ 0 w 473007"/>
                <a:gd name="connsiteY4" fmla="*/ 139415 h 762118"/>
                <a:gd name="connsiteX0" fmla="*/ 0 w 470415"/>
                <a:gd name="connsiteY0" fmla="*/ 139415 h 786720"/>
                <a:gd name="connsiteX1" fmla="*/ 400899 w 470415"/>
                <a:gd name="connsiteY1" fmla="*/ 0 h 786720"/>
                <a:gd name="connsiteX2" fmla="*/ 470415 w 470415"/>
                <a:gd name="connsiteY2" fmla="*/ 786720 h 786720"/>
                <a:gd name="connsiteX3" fmla="*/ 28130 w 470415"/>
                <a:gd name="connsiteY3" fmla="*/ 717013 h 786720"/>
                <a:gd name="connsiteX4" fmla="*/ 0 w 470415"/>
                <a:gd name="connsiteY4" fmla="*/ 139415 h 786720"/>
                <a:gd name="connsiteX0" fmla="*/ 0 w 417210"/>
                <a:gd name="connsiteY0" fmla="*/ 139415 h 1213167"/>
                <a:gd name="connsiteX1" fmla="*/ 400899 w 417210"/>
                <a:gd name="connsiteY1" fmla="*/ 0 h 1213167"/>
                <a:gd name="connsiteX2" fmla="*/ 417210 w 417210"/>
                <a:gd name="connsiteY2" fmla="*/ 1213167 h 1213167"/>
                <a:gd name="connsiteX3" fmla="*/ 28130 w 417210"/>
                <a:gd name="connsiteY3" fmla="*/ 717013 h 1213167"/>
                <a:gd name="connsiteX4" fmla="*/ 0 w 417210"/>
                <a:gd name="connsiteY4" fmla="*/ 139415 h 1213167"/>
                <a:gd name="connsiteX0" fmla="*/ 70680 w 487890"/>
                <a:gd name="connsiteY0" fmla="*/ 139415 h 1311578"/>
                <a:gd name="connsiteX1" fmla="*/ 471579 w 487890"/>
                <a:gd name="connsiteY1" fmla="*/ 0 h 1311578"/>
                <a:gd name="connsiteX2" fmla="*/ 487890 w 487890"/>
                <a:gd name="connsiteY2" fmla="*/ 1213167 h 1311578"/>
                <a:gd name="connsiteX3" fmla="*/ 0 w 487890"/>
                <a:gd name="connsiteY3" fmla="*/ 1311578 h 1311578"/>
                <a:gd name="connsiteX4" fmla="*/ 70680 w 487890"/>
                <a:gd name="connsiteY4" fmla="*/ 139415 h 1311578"/>
                <a:gd name="connsiteX0" fmla="*/ 70680 w 487890"/>
                <a:gd name="connsiteY0" fmla="*/ 266609 h 1438772"/>
                <a:gd name="connsiteX1" fmla="*/ 74748 w 487890"/>
                <a:gd name="connsiteY1" fmla="*/ 0 h 1438772"/>
                <a:gd name="connsiteX2" fmla="*/ 471579 w 487890"/>
                <a:gd name="connsiteY2" fmla="*/ 127194 h 1438772"/>
                <a:gd name="connsiteX3" fmla="*/ 487890 w 487890"/>
                <a:gd name="connsiteY3" fmla="*/ 1340361 h 1438772"/>
                <a:gd name="connsiteX4" fmla="*/ 0 w 487890"/>
                <a:gd name="connsiteY4" fmla="*/ 1438772 h 1438772"/>
                <a:gd name="connsiteX5" fmla="*/ 70680 w 487890"/>
                <a:gd name="connsiteY5" fmla="*/ 266609 h 1438772"/>
                <a:gd name="connsiteX0" fmla="*/ 70680 w 487890"/>
                <a:gd name="connsiteY0" fmla="*/ 266609 h 1438772"/>
                <a:gd name="connsiteX1" fmla="*/ 74748 w 487890"/>
                <a:gd name="connsiteY1" fmla="*/ 0 h 1438772"/>
                <a:gd name="connsiteX2" fmla="*/ 444976 w 487890"/>
                <a:gd name="connsiteY2" fmla="*/ 315815 h 1438772"/>
                <a:gd name="connsiteX3" fmla="*/ 487890 w 487890"/>
                <a:gd name="connsiteY3" fmla="*/ 1340361 h 1438772"/>
                <a:gd name="connsiteX4" fmla="*/ 0 w 487890"/>
                <a:gd name="connsiteY4" fmla="*/ 1438772 h 1438772"/>
                <a:gd name="connsiteX5" fmla="*/ 70680 w 487890"/>
                <a:gd name="connsiteY5" fmla="*/ 266609 h 14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890" h="1438772">
                  <a:moveTo>
                    <a:pt x="70680" y="266609"/>
                  </a:moveTo>
                  <a:cubicBezTo>
                    <a:pt x="75836" y="265216"/>
                    <a:pt x="69592" y="1393"/>
                    <a:pt x="74748" y="0"/>
                  </a:cubicBezTo>
                  <a:lnTo>
                    <a:pt x="444976" y="315815"/>
                  </a:lnTo>
                  <a:lnTo>
                    <a:pt x="487890" y="1340361"/>
                  </a:lnTo>
                  <a:lnTo>
                    <a:pt x="0" y="1438772"/>
                  </a:lnTo>
                  <a:lnTo>
                    <a:pt x="70680" y="266609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49"/>
            <p:cNvSpPr/>
            <p:nvPr/>
          </p:nvSpPr>
          <p:spPr>
            <a:xfrm>
              <a:off x="7591933" y="2426585"/>
              <a:ext cx="278877" cy="1296067"/>
            </a:xfrm>
            <a:custGeom>
              <a:avLst/>
              <a:gdLst>
                <a:gd name="connsiteX0" fmla="*/ 0 w 888852"/>
                <a:gd name="connsiteY0" fmla="*/ 0 h 495589"/>
                <a:gd name="connsiteX1" fmla="*/ 888852 w 888852"/>
                <a:gd name="connsiteY1" fmla="*/ 0 h 495589"/>
                <a:gd name="connsiteX2" fmla="*/ 888852 w 888852"/>
                <a:gd name="connsiteY2" fmla="*/ 495589 h 495589"/>
                <a:gd name="connsiteX3" fmla="*/ 0 w 888852"/>
                <a:gd name="connsiteY3" fmla="*/ 495589 h 495589"/>
                <a:gd name="connsiteX4" fmla="*/ 0 w 888852"/>
                <a:gd name="connsiteY4" fmla="*/ 0 h 495589"/>
                <a:gd name="connsiteX0" fmla="*/ 0 w 888852"/>
                <a:gd name="connsiteY0" fmla="*/ 385442 h 881031"/>
                <a:gd name="connsiteX1" fmla="*/ 864249 w 888852"/>
                <a:gd name="connsiteY1" fmla="*/ 0 h 881031"/>
                <a:gd name="connsiteX2" fmla="*/ 888852 w 888852"/>
                <a:gd name="connsiteY2" fmla="*/ 881031 h 881031"/>
                <a:gd name="connsiteX3" fmla="*/ 0 w 888852"/>
                <a:gd name="connsiteY3" fmla="*/ 881031 h 881031"/>
                <a:gd name="connsiteX4" fmla="*/ 0 w 888852"/>
                <a:gd name="connsiteY4" fmla="*/ 385442 h 881031"/>
                <a:gd name="connsiteX0" fmla="*/ 0 w 864249"/>
                <a:gd name="connsiteY0" fmla="*/ 385442 h 926136"/>
                <a:gd name="connsiteX1" fmla="*/ 864249 w 864249"/>
                <a:gd name="connsiteY1" fmla="*/ 0 h 926136"/>
                <a:gd name="connsiteX2" fmla="*/ 806843 w 864249"/>
                <a:gd name="connsiteY2" fmla="*/ 926136 h 926136"/>
                <a:gd name="connsiteX3" fmla="*/ 0 w 864249"/>
                <a:gd name="connsiteY3" fmla="*/ 881031 h 926136"/>
                <a:gd name="connsiteX4" fmla="*/ 0 w 864249"/>
                <a:gd name="connsiteY4" fmla="*/ 385442 h 926136"/>
                <a:gd name="connsiteX0" fmla="*/ 57407 w 921656"/>
                <a:gd name="connsiteY0" fmla="*/ 385442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57407 w 921656"/>
                <a:gd name="connsiteY4" fmla="*/ 385442 h 926136"/>
                <a:gd name="connsiteX0" fmla="*/ 143517 w 921656"/>
                <a:gd name="connsiteY0" fmla="*/ 4100 h 926136"/>
                <a:gd name="connsiteX1" fmla="*/ 921656 w 921656"/>
                <a:gd name="connsiteY1" fmla="*/ 0 h 926136"/>
                <a:gd name="connsiteX2" fmla="*/ 864250 w 921656"/>
                <a:gd name="connsiteY2" fmla="*/ 926136 h 926136"/>
                <a:gd name="connsiteX3" fmla="*/ 0 w 921656"/>
                <a:gd name="connsiteY3" fmla="*/ 696511 h 926136"/>
                <a:gd name="connsiteX4" fmla="*/ 143517 w 921656"/>
                <a:gd name="connsiteY4" fmla="*/ 4100 h 926136"/>
                <a:gd name="connsiteX0" fmla="*/ 143517 w 864250"/>
                <a:gd name="connsiteY0" fmla="*/ 0 h 922036"/>
                <a:gd name="connsiteX1" fmla="*/ 544415 w 864250"/>
                <a:gd name="connsiteY1" fmla="*/ 213224 h 922036"/>
                <a:gd name="connsiteX2" fmla="*/ 864250 w 864250"/>
                <a:gd name="connsiteY2" fmla="*/ 922036 h 922036"/>
                <a:gd name="connsiteX3" fmla="*/ 0 w 864250"/>
                <a:gd name="connsiteY3" fmla="*/ 692411 h 922036"/>
                <a:gd name="connsiteX4" fmla="*/ 143517 w 864250"/>
                <a:gd name="connsiteY4" fmla="*/ 0 h 922036"/>
                <a:gd name="connsiteX0" fmla="*/ 143517 w 585419"/>
                <a:gd name="connsiteY0" fmla="*/ 0 h 790822"/>
                <a:gd name="connsiteX1" fmla="*/ 544415 w 585419"/>
                <a:gd name="connsiteY1" fmla="*/ 213224 h 790822"/>
                <a:gd name="connsiteX2" fmla="*/ 585419 w 585419"/>
                <a:gd name="connsiteY2" fmla="*/ 790822 h 790822"/>
                <a:gd name="connsiteX3" fmla="*/ 0 w 585419"/>
                <a:gd name="connsiteY3" fmla="*/ 692411 h 790822"/>
                <a:gd name="connsiteX4" fmla="*/ 143517 w 585419"/>
                <a:gd name="connsiteY4" fmla="*/ 0 h 790822"/>
                <a:gd name="connsiteX0" fmla="*/ 57408 w 499310"/>
                <a:gd name="connsiteY0" fmla="*/ 0 h 893333"/>
                <a:gd name="connsiteX1" fmla="*/ 458306 w 499310"/>
                <a:gd name="connsiteY1" fmla="*/ 213224 h 893333"/>
                <a:gd name="connsiteX2" fmla="*/ 499310 w 499310"/>
                <a:gd name="connsiteY2" fmla="*/ 790822 h 893333"/>
                <a:gd name="connsiteX3" fmla="*/ 0 w 499310"/>
                <a:gd name="connsiteY3" fmla="*/ 893333 h 893333"/>
                <a:gd name="connsiteX4" fmla="*/ 57408 w 499310"/>
                <a:gd name="connsiteY4" fmla="*/ 0 h 893333"/>
                <a:gd name="connsiteX0" fmla="*/ 34079 w 499310"/>
                <a:gd name="connsiteY0" fmla="*/ 0 h 860529"/>
                <a:gd name="connsiteX1" fmla="*/ 458306 w 499310"/>
                <a:gd name="connsiteY1" fmla="*/ 180420 h 860529"/>
                <a:gd name="connsiteX2" fmla="*/ 499310 w 499310"/>
                <a:gd name="connsiteY2" fmla="*/ 758018 h 860529"/>
                <a:gd name="connsiteX3" fmla="*/ 0 w 499310"/>
                <a:gd name="connsiteY3" fmla="*/ 860529 h 860529"/>
                <a:gd name="connsiteX4" fmla="*/ 34079 w 499310"/>
                <a:gd name="connsiteY4" fmla="*/ 0 h 860529"/>
                <a:gd name="connsiteX0" fmla="*/ 34079 w 499310"/>
                <a:gd name="connsiteY0" fmla="*/ 139415 h 999944"/>
                <a:gd name="connsiteX1" fmla="*/ 434978 w 499310"/>
                <a:gd name="connsiteY1" fmla="*/ 0 h 999944"/>
                <a:gd name="connsiteX2" fmla="*/ 499310 w 499310"/>
                <a:gd name="connsiteY2" fmla="*/ 897433 h 999944"/>
                <a:gd name="connsiteX3" fmla="*/ 0 w 499310"/>
                <a:gd name="connsiteY3" fmla="*/ 999944 h 999944"/>
                <a:gd name="connsiteX4" fmla="*/ 34079 w 499310"/>
                <a:gd name="connsiteY4" fmla="*/ 139415 h 999944"/>
                <a:gd name="connsiteX0" fmla="*/ 0 w 465231"/>
                <a:gd name="connsiteY0" fmla="*/ 139415 h 897433"/>
                <a:gd name="connsiteX1" fmla="*/ 400899 w 465231"/>
                <a:gd name="connsiteY1" fmla="*/ 0 h 897433"/>
                <a:gd name="connsiteX2" fmla="*/ 465231 w 465231"/>
                <a:gd name="connsiteY2" fmla="*/ 897433 h 897433"/>
                <a:gd name="connsiteX3" fmla="*/ 28130 w 465231"/>
                <a:gd name="connsiteY3" fmla="*/ 717013 h 897433"/>
                <a:gd name="connsiteX4" fmla="*/ 0 w 465231"/>
                <a:gd name="connsiteY4" fmla="*/ 139415 h 897433"/>
                <a:gd name="connsiteX0" fmla="*/ 0 w 462639"/>
                <a:gd name="connsiteY0" fmla="*/ 139415 h 815424"/>
                <a:gd name="connsiteX1" fmla="*/ 400899 w 462639"/>
                <a:gd name="connsiteY1" fmla="*/ 0 h 815424"/>
                <a:gd name="connsiteX2" fmla="*/ 462639 w 462639"/>
                <a:gd name="connsiteY2" fmla="*/ 815424 h 815424"/>
                <a:gd name="connsiteX3" fmla="*/ 28130 w 462639"/>
                <a:gd name="connsiteY3" fmla="*/ 717013 h 815424"/>
                <a:gd name="connsiteX4" fmla="*/ 0 w 462639"/>
                <a:gd name="connsiteY4" fmla="*/ 139415 h 815424"/>
                <a:gd name="connsiteX0" fmla="*/ 0 w 473007"/>
                <a:gd name="connsiteY0" fmla="*/ 139415 h 762118"/>
                <a:gd name="connsiteX1" fmla="*/ 400899 w 473007"/>
                <a:gd name="connsiteY1" fmla="*/ 0 h 762118"/>
                <a:gd name="connsiteX2" fmla="*/ 473007 w 473007"/>
                <a:gd name="connsiteY2" fmla="*/ 762118 h 762118"/>
                <a:gd name="connsiteX3" fmla="*/ 28130 w 473007"/>
                <a:gd name="connsiteY3" fmla="*/ 717013 h 762118"/>
                <a:gd name="connsiteX4" fmla="*/ 0 w 473007"/>
                <a:gd name="connsiteY4" fmla="*/ 139415 h 762118"/>
                <a:gd name="connsiteX0" fmla="*/ 0 w 470415"/>
                <a:gd name="connsiteY0" fmla="*/ 139415 h 786720"/>
                <a:gd name="connsiteX1" fmla="*/ 400899 w 470415"/>
                <a:gd name="connsiteY1" fmla="*/ 0 h 786720"/>
                <a:gd name="connsiteX2" fmla="*/ 470415 w 470415"/>
                <a:gd name="connsiteY2" fmla="*/ 786720 h 786720"/>
                <a:gd name="connsiteX3" fmla="*/ 28130 w 470415"/>
                <a:gd name="connsiteY3" fmla="*/ 717013 h 786720"/>
                <a:gd name="connsiteX4" fmla="*/ 0 w 470415"/>
                <a:gd name="connsiteY4" fmla="*/ 139415 h 786720"/>
                <a:gd name="connsiteX0" fmla="*/ 0 w 470415"/>
                <a:gd name="connsiteY0" fmla="*/ 0 h 647305"/>
                <a:gd name="connsiteX1" fmla="*/ 12090 w 470415"/>
                <a:gd name="connsiteY1" fmla="*/ 1 h 647305"/>
                <a:gd name="connsiteX2" fmla="*/ 470415 w 470415"/>
                <a:gd name="connsiteY2" fmla="*/ 647305 h 647305"/>
                <a:gd name="connsiteX3" fmla="*/ 28130 w 470415"/>
                <a:gd name="connsiteY3" fmla="*/ 577598 h 647305"/>
                <a:gd name="connsiteX4" fmla="*/ 0 w 470415"/>
                <a:gd name="connsiteY4" fmla="*/ 0 h 647305"/>
                <a:gd name="connsiteX0" fmla="*/ 0 w 470415"/>
                <a:gd name="connsiteY0" fmla="*/ 0 h 647305"/>
                <a:gd name="connsiteX1" fmla="*/ 12090 w 470415"/>
                <a:gd name="connsiteY1" fmla="*/ 1 h 647305"/>
                <a:gd name="connsiteX2" fmla="*/ 392626 w 470415"/>
                <a:gd name="connsiteY2" fmla="*/ 528209 h 647305"/>
                <a:gd name="connsiteX3" fmla="*/ 470415 w 470415"/>
                <a:gd name="connsiteY3" fmla="*/ 647305 h 647305"/>
                <a:gd name="connsiteX4" fmla="*/ 28130 w 470415"/>
                <a:gd name="connsiteY4" fmla="*/ 577598 h 647305"/>
                <a:gd name="connsiteX5" fmla="*/ 0 w 470415"/>
                <a:gd name="connsiteY5" fmla="*/ 0 h 647305"/>
                <a:gd name="connsiteX0" fmla="*/ 0 w 392626"/>
                <a:gd name="connsiteY0" fmla="*/ 0 h 577598"/>
                <a:gd name="connsiteX1" fmla="*/ 12090 w 392626"/>
                <a:gd name="connsiteY1" fmla="*/ 1 h 577598"/>
                <a:gd name="connsiteX2" fmla="*/ 392626 w 392626"/>
                <a:gd name="connsiteY2" fmla="*/ 528209 h 577598"/>
                <a:gd name="connsiteX3" fmla="*/ 102343 w 392626"/>
                <a:gd name="connsiteY3" fmla="*/ 569397 h 577598"/>
                <a:gd name="connsiteX4" fmla="*/ 28130 w 392626"/>
                <a:gd name="connsiteY4" fmla="*/ 577598 h 577598"/>
                <a:gd name="connsiteX5" fmla="*/ 0 w 392626"/>
                <a:gd name="connsiteY5" fmla="*/ 0 h 577598"/>
                <a:gd name="connsiteX0" fmla="*/ 0 w 392626"/>
                <a:gd name="connsiteY0" fmla="*/ 0 h 811324"/>
                <a:gd name="connsiteX1" fmla="*/ 12090 w 392626"/>
                <a:gd name="connsiteY1" fmla="*/ 1 h 811324"/>
                <a:gd name="connsiteX2" fmla="*/ 392626 w 392626"/>
                <a:gd name="connsiteY2" fmla="*/ 528209 h 811324"/>
                <a:gd name="connsiteX3" fmla="*/ 102343 w 392626"/>
                <a:gd name="connsiteY3" fmla="*/ 569397 h 811324"/>
                <a:gd name="connsiteX4" fmla="*/ 77380 w 392626"/>
                <a:gd name="connsiteY4" fmla="*/ 811324 h 811324"/>
                <a:gd name="connsiteX5" fmla="*/ 0 w 392626"/>
                <a:gd name="connsiteY5" fmla="*/ 0 h 811324"/>
                <a:gd name="connsiteX0" fmla="*/ 0 w 146380"/>
                <a:gd name="connsiteY0" fmla="*/ 0 h 811324"/>
                <a:gd name="connsiteX1" fmla="*/ 12090 w 146380"/>
                <a:gd name="connsiteY1" fmla="*/ 1 h 811324"/>
                <a:gd name="connsiteX2" fmla="*/ 146380 w 146380"/>
                <a:gd name="connsiteY2" fmla="*/ 745533 h 811324"/>
                <a:gd name="connsiteX3" fmla="*/ 102343 w 146380"/>
                <a:gd name="connsiteY3" fmla="*/ 569397 h 811324"/>
                <a:gd name="connsiteX4" fmla="*/ 77380 w 146380"/>
                <a:gd name="connsiteY4" fmla="*/ 811324 h 811324"/>
                <a:gd name="connsiteX5" fmla="*/ 0 w 146380"/>
                <a:gd name="connsiteY5" fmla="*/ 0 h 811324"/>
                <a:gd name="connsiteX0" fmla="*/ 0 w 146380"/>
                <a:gd name="connsiteY0" fmla="*/ 0 h 811324"/>
                <a:gd name="connsiteX1" fmla="*/ 12090 w 146380"/>
                <a:gd name="connsiteY1" fmla="*/ 1 h 811324"/>
                <a:gd name="connsiteX2" fmla="*/ 146380 w 146380"/>
                <a:gd name="connsiteY2" fmla="*/ 745533 h 811324"/>
                <a:gd name="connsiteX3" fmla="*/ 102343 w 146380"/>
                <a:gd name="connsiteY3" fmla="*/ 758018 h 811324"/>
                <a:gd name="connsiteX4" fmla="*/ 77380 w 146380"/>
                <a:gd name="connsiteY4" fmla="*/ 811324 h 811324"/>
                <a:gd name="connsiteX5" fmla="*/ 0 w 146380"/>
                <a:gd name="connsiteY5" fmla="*/ 0 h 811324"/>
                <a:gd name="connsiteX0" fmla="*/ 0 w 104907"/>
                <a:gd name="connsiteY0" fmla="*/ 0 h 811324"/>
                <a:gd name="connsiteX1" fmla="*/ 12090 w 104907"/>
                <a:gd name="connsiteY1" fmla="*/ 1 h 811324"/>
                <a:gd name="connsiteX2" fmla="*/ 104907 w 104907"/>
                <a:gd name="connsiteY2" fmla="*/ 745533 h 811324"/>
                <a:gd name="connsiteX3" fmla="*/ 102343 w 104907"/>
                <a:gd name="connsiteY3" fmla="*/ 758018 h 811324"/>
                <a:gd name="connsiteX4" fmla="*/ 77380 w 104907"/>
                <a:gd name="connsiteY4" fmla="*/ 811324 h 811324"/>
                <a:gd name="connsiteX5" fmla="*/ 0 w 104907"/>
                <a:gd name="connsiteY5" fmla="*/ 0 h 811324"/>
                <a:gd name="connsiteX0" fmla="*/ 0 w 129611"/>
                <a:gd name="connsiteY0" fmla="*/ 0 h 1287804"/>
                <a:gd name="connsiteX1" fmla="*/ 12090 w 129611"/>
                <a:gd name="connsiteY1" fmla="*/ 1 h 1287804"/>
                <a:gd name="connsiteX2" fmla="*/ 104907 w 129611"/>
                <a:gd name="connsiteY2" fmla="*/ 745533 h 1287804"/>
                <a:gd name="connsiteX3" fmla="*/ 102343 w 129611"/>
                <a:gd name="connsiteY3" fmla="*/ 758018 h 1287804"/>
                <a:gd name="connsiteX4" fmla="*/ 129611 w 129611"/>
                <a:gd name="connsiteY4" fmla="*/ 1287804 h 1287804"/>
                <a:gd name="connsiteX5" fmla="*/ 0 w 129611"/>
                <a:gd name="connsiteY5" fmla="*/ 0 h 1287804"/>
                <a:gd name="connsiteX0" fmla="*/ 0 w 164102"/>
                <a:gd name="connsiteY0" fmla="*/ 0 h 1287804"/>
                <a:gd name="connsiteX1" fmla="*/ 12090 w 164102"/>
                <a:gd name="connsiteY1" fmla="*/ 1 h 1287804"/>
                <a:gd name="connsiteX2" fmla="*/ 164102 w 164102"/>
                <a:gd name="connsiteY2" fmla="*/ 1227521 h 1287804"/>
                <a:gd name="connsiteX3" fmla="*/ 102343 w 164102"/>
                <a:gd name="connsiteY3" fmla="*/ 758018 h 1287804"/>
                <a:gd name="connsiteX4" fmla="*/ 129611 w 164102"/>
                <a:gd name="connsiteY4" fmla="*/ 1287804 h 1287804"/>
                <a:gd name="connsiteX5" fmla="*/ 0 w 164102"/>
                <a:gd name="connsiteY5" fmla="*/ 0 h 1287804"/>
                <a:gd name="connsiteX0" fmla="*/ 0 w 164102"/>
                <a:gd name="connsiteY0" fmla="*/ 0 h 1287804"/>
                <a:gd name="connsiteX1" fmla="*/ 12090 w 164102"/>
                <a:gd name="connsiteY1" fmla="*/ 1 h 1287804"/>
                <a:gd name="connsiteX2" fmla="*/ 164102 w 164102"/>
                <a:gd name="connsiteY2" fmla="*/ 1227521 h 1287804"/>
                <a:gd name="connsiteX3" fmla="*/ 140646 w 164102"/>
                <a:gd name="connsiteY3" fmla="*/ 1240006 h 1287804"/>
                <a:gd name="connsiteX4" fmla="*/ 129611 w 164102"/>
                <a:gd name="connsiteY4" fmla="*/ 1287804 h 1287804"/>
                <a:gd name="connsiteX5" fmla="*/ 0 w 164102"/>
                <a:gd name="connsiteY5" fmla="*/ 0 h 1287804"/>
                <a:gd name="connsiteX0" fmla="*/ 0 w 179771"/>
                <a:gd name="connsiteY0" fmla="*/ 0 h 1312592"/>
                <a:gd name="connsiteX1" fmla="*/ 27759 w 179771"/>
                <a:gd name="connsiteY1" fmla="*/ 24789 h 1312592"/>
                <a:gd name="connsiteX2" fmla="*/ 179771 w 179771"/>
                <a:gd name="connsiteY2" fmla="*/ 1252309 h 1312592"/>
                <a:gd name="connsiteX3" fmla="*/ 156315 w 179771"/>
                <a:gd name="connsiteY3" fmla="*/ 1264794 h 1312592"/>
                <a:gd name="connsiteX4" fmla="*/ 145280 w 179771"/>
                <a:gd name="connsiteY4" fmla="*/ 1312592 h 1312592"/>
                <a:gd name="connsiteX5" fmla="*/ 0 w 179771"/>
                <a:gd name="connsiteY5" fmla="*/ 0 h 1312592"/>
                <a:gd name="connsiteX0" fmla="*/ 0 w 179771"/>
                <a:gd name="connsiteY0" fmla="*/ 0 h 1312592"/>
                <a:gd name="connsiteX1" fmla="*/ 39946 w 179771"/>
                <a:gd name="connsiteY1" fmla="*/ 74365 h 1312592"/>
                <a:gd name="connsiteX2" fmla="*/ 179771 w 179771"/>
                <a:gd name="connsiteY2" fmla="*/ 1252309 h 1312592"/>
                <a:gd name="connsiteX3" fmla="*/ 156315 w 179771"/>
                <a:gd name="connsiteY3" fmla="*/ 1264794 h 1312592"/>
                <a:gd name="connsiteX4" fmla="*/ 145280 w 179771"/>
                <a:gd name="connsiteY4" fmla="*/ 1312592 h 1312592"/>
                <a:gd name="connsiteX5" fmla="*/ 0 w 179771"/>
                <a:gd name="connsiteY5" fmla="*/ 0 h 1312592"/>
                <a:gd name="connsiteX0" fmla="*/ 0 w 179771"/>
                <a:gd name="connsiteY0" fmla="*/ 0 h 1312592"/>
                <a:gd name="connsiteX1" fmla="*/ 39946 w 179771"/>
                <a:gd name="connsiteY1" fmla="*/ 74365 h 1312592"/>
                <a:gd name="connsiteX2" fmla="*/ 179771 w 179771"/>
                <a:gd name="connsiteY2" fmla="*/ 1252309 h 1312592"/>
                <a:gd name="connsiteX3" fmla="*/ 163279 w 179771"/>
                <a:gd name="connsiteY3" fmla="*/ 1278565 h 1312592"/>
                <a:gd name="connsiteX4" fmla="*/ 145280 w 179771"/>
                <a:gd name="connsiteY4" fmla="*/ 1312592 h 1312592"/>
                <a:gd name="connsiteX5" fmla="*/ 0 w 179771"/>
                <a:gd name="connsiteY5" fmla="*/ 0 h 1312592"/>
                <a:gd name="connsiteX0" fmla="*/ 0 w 179771"/>
                <a:gd name="connsiteY0" fmla="*/ 0 h 1312592"/>
                <a:gd name="connsiteX1" fmla="*/ 39946 w 179771"/>
                <a:gd name="connsiteY1" fmla="*/ 74365 h 1312592"/>
                <a:gd name="connsiteX2" fmla="*/ 179771 w 179771"/>
                <a:gd name="connsiteY2" fmla="*/ 1252309 h 1312592"/>
                <a:gd name="connsiteX3" fmla="*/ 163279 w 179771"/>
                <a:gd name="connsiteY3" fmla="*/ 1259285 h 1312592"/>
                <a:gd name="connsiteX4" fmla="*/ 145280 w 179771"/>
                <a:gd name="connsiteY4" fmla="*/ 1312592 h 1312592"/>
                <a:gd name="connsiteX5" fmla="*/ 0 w 179771"/>
                <a:gd name="connsiteY5" fmla="*/ 0 h 1312592"/>
                <a:gd name="connsiteX0" fmla="*/ 0 w 179771"/>
                <a:gd name="connsiteY0" fmla="*/ 0 h 1312592"/>
                <a:gd name="connsiteX1" fmla="*/ 39946 w 179771"/>
                <a:gd name="connsiteY1" fmla="*/ 74365 h 1312592"/>
                <a:gd name="connsiteX2" fmla="*/ 179771 w 179771"/>
                <a:gd name="connsiteY2" fmla="*/ 1238538 h 1312592"/>
                <a:gd name="connsiteX3" fmla="*/ 163279 w 179771"/>
                <a:gd name="connsiteY3" fmla="*/ 1259285 h 1312592"/>
                <a:gd name="connsiteX4" fmla="*/ 145280 w 179771"/>
                <a:gd name="connsiteY4" fmla="*/ 1312592 h 1312592"/>
                <a:gd name="connsiteX5" fmla="*/ 0 w 179771"/>
                <a:gd name="connsiteY5" fmla="*/ 0 h 1312592"/>
                <a:gd name="connsiteX0" fmla="*/ 0 w 176289"/>
                <a:gd name="connsiteY0" fmla="*/ 0 h 1312592"/>
                <a:gd name="connsiteX1" fmla="*/ 39946 w 176289"/>
                <a:gd name="connsiteY1" fmla="*/ 74365 h 1312592"/>
                <a:gd name="connsiteX2" fmla="*/ 176289 w 176289"/>
                <a:gd name="connsiteY2" fmla="*/ 1219258 h 1312592"/>
                <a:gd name="connsiteX3" fmla="*/ 163279 w 176289"/>
                <a:gd name="connsiteY3" fmla="*/ 1259285 h 1312592"/>
                <a:gd name="connsiteX4" fmla="*/ 145280 w 176289"/>
                <a:gd name="connsiteY4" fmla="*/ 1312592 h 1312592"/>
                <a:gd name="connsiteX5" fmla="*/ 0 w 176289"/>
                <a:gd name="connsiteY5" fmla="*/ 0 h 1312592"/>
                <a:gd name="connsiteX0" fmla="*/ 0 w 176289"/>
                <a:gd name="connsiteY0" fmla="*/ 0 h 1296067"/>
                <a:gd name="connsiteX1" fmla="*/ 39946 w 176289"/>
                <a:gd name="connsiteY1" fmla="*/ 74365 h 1296067"/>
                <a:gd name="connsiteX2" fmla="*/ 176289 w 176289"/>
                <a:gd name="connsiteY2" fmla="*/ 1219258 h 1296067"/>
                <a:gd name="connsiteX3" fmla="*/ 163279 w 176289"/>
                <a:gd name="connsiteY3" fmla="*/ 1259285 h 1296067"/>
                <a:gd name="connsiteX4" fmla="*/ 145280 w 176289"/>
                <a:gd name="connsiteY4" fmla="*/ 1296067 h 1296067"/>
                <a:gd name="connsiteX5" fmla="*/ 0 w 176289"/>
                <a:gd name="connsiteY5" fmla="*/ 0 h 129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9" h="1296067">
                  <a:moveTo>
                    <a:pt x="0" y="0"/>
                  </a:moveTo>
                  <a:lnTo>
                    <a:pt x="39946" y="74365"/>
                  </a:lnTo>
                  <a:lnTo>
                    <a:pt x="176289" y="1219258"/>
                  </a:lnTo>
                  <a:lnTo>
                    <a:pt x="163279" y="1259285"/>
                  </a:lnTo>
                  <a:lnTo>
                    <a:pt x="145280" y="1296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2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45153" y="4624552"/>
            <a:ext cx="1446927" cy="2033424"/>
            <a:chOff x="3712651" y="4523200"/>
            <a:chExt cx="1446927" cy="2033424"/>
          </a:xfrm>
        </p:grpSpPr>
        <p:sp>
          <p:nvSpPr>
            <p:cNvPr id="2" name="Rectangle 1"/>
            <p:cNvSpPr/>
            <p:nvPr/>
          </p:nvSpPr>
          <p:spPr>
            <a:xfrm>
              <a:off x="3774439" y="5791200"/>
              <a:ext cx="360040" cy="23008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12651" y="4523200"/>
              <a:ext cx="1301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PETUNJUK</a:t>
              </a:r>
              <a:r>
                <a:rPr lang="en-US" sz="1400" dirty="0" smtClean="0"/>
                <a:t> : 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74439" y="6149141"/>
              <a:ext cx="360040" cy="2300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699" y="5359152"/>
              <a:ext cx="360040" cy="2300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67699" y="4907554"/>
              <a:ext cx="360040" cy="230088"/>
            </a:xfrm>
            <a:prstGeom prst="rect">
              <a:avLst/>
            </a:prstGeom>
            <a:solidFill>
              <a:srgbClr val="47C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56430" y="4839543"/>
              <a:ext cx="109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Penggunaan</a:t>
              </a:r>
              <a:r>
                <a:rPr lang="en-US" sz="1200" dirty="0" smtClean="0"/>
                <a:t> minima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67944" y="5271591"/>
              <a:ext cx="109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Penggunaan</a:t>
              </a:r>
              <a:r>
                <a:rPr lang="en-US" sz="1200" dirty="0" smtClean="0"/>
                <a:t> Optimum</a:t>
              </a:r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67944" y="5745451"/>
              <a:ext cx="1091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Digunakan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27739" y="6094959"/>
              <a:ext cx="1020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Tidak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Digunakan</a:t>
              </a:r>
              <a:endParaRPr lang="en-US" sz="1200" dirty="0"/>
            </a:p>
          </p:txBody>
        </p:sp>
      </p:grpSp>
      <p:sp>
        <p:nvSpPr>
          <p:cNvPr id="66" name="Striped Right Arrow 65"/>
          <p:cNvSpPr/>
          <p:nvPr/>
        </p:nvSpPr>
        <p:spPr>
          <a:xfrm>
            <a:off x="3995936" y="2549297"/>
            <a:ext cx="1152128" cy="695856"/>
          </a:xfrm>
          <a:prstGeom prst="stripedRightArrow">
            <a:avLst>
              <a:gd name="adj1" fmla="val 50000"/>
              <a:gd name="adj2" fmla="val 40000"/>
            </a:avLst>
          </a:prstGeom>
          <a:solidFill>
            <a:srgbClr val="FFD03B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2116150" y="4650704"/>
            <a:ext cx="460090" cy="756418"/>
          </a:xfrm>
          <a:custGeom>
            <a:avLst/>
            <a:gdLst>
              <a:gd name="connsiteX0" fmla="*/ -2 w 612567"/>
              <a:gd name="connsiteY0" fmla="*/ 252925 h 393287"/>
              <a:gd name="connsiteX1" fmla="*/ 94328 w 612567"/>
              <a:gd name="connsiteY1" fmla="*/ 175030 h 393287"/>
              <a:gd name="connsiteX2" fmla="*/ 60663 w 612567"/>
              <a:gd name="connsiteY2" fmla="*/ 77896 h 393287"/>
              <a:gd name="connsiteX3" fmla="*/ 211955 w 612567"/>
              <a:gd name="connsiteY3" fmla="*/ 77896 h 393287"/>
              <a:gd name="connsiteX4" fmla="*/ 306284 w 612567"/>
              <a:gd name="connsiteY4" fmla="*/ 0 h 393287"/>
              <a:gd name="connsiteX5" fmla="*/ 400612 w 612567"/>
              <a:gd name="connsiteY5" fmla="*/ 77896 h 393287"/>
              <a:gd name="connsiteX6" fmla="*/ 551904 w 612567"/>
              <a:gd name="connsiteY6" fmla="*/ 77896 h 393287"/>
              <a:gd name="connsiteX7" fmla="*/ 518239 w 612567"/>
              <a:gd name="connsiteY7" fmla="*/ 175030 h 393287"/>
              <a:gd name="connsiteX8" fmla="*/ 612569 w 612567"/>
              <a:gd name="connsiteY8" fmla="*/ 252925 h 393287"/>
              <a:gd name="connsiteX9" fmla="*/ 476258 w 612567"/>
              <a:gd name="connsiteY9" fmla="*/ 296154 h 393287"/>
              <a:gd name="connsiteX10" fmla="*/ 442592 w 612567"/>
              <a:gd name="connsiteY10" fmla="*/ 393289 h 393287"/>
              <a:gd name="connsiteX11" fmla="*/ 306284 w 612567"/>
              <a:gd name="connsiteY11" fmla="*/ 350060 h 393287"/>
              <a:gd name="connsiteX12" fmla="*/ 169975 w 612567"/>
              <a:gd name="connsiteY12" fmla="*/ 393289 h 393287"/>
              <a:gd name="connsiteX13" fmla="*/ 136309 w 612567"/>
              <a:gd name="connsiteY13" fmla="*/ 296154 h 393287"/>
              <a:gd name="connsiteX14" fmla="*/ -2 w 612567"/>
              <a:gd name="connsiteY14" fmla="*/ 252925 h 393287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211957 w 612571"/>
              <a:gd name="connsiteY3" fmla="*/ 139485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55129 w 612571"/>
              <a:gd name="connsiteY3" fmla="*/ 30997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35178 h 475542"/>
              <a:gd name="connsiteX1" fmla="*/ 94330 w 612571"/>
              <a:gd name="connsiteY1" fmla="*/ 257283 h 475542"/>
              <a:gd name="connsiteX2" fmla="*/ 34834 w 612571"/>
              <a:gd name="connsiteY2" fmla="*/ 20664 h 475542"/>
              <a:gd name="connsiteX3" fmla="*/ 108634 w 612571"/>
              <a:gd name="connsiteY3" fmla="*/ 0 h 475542"/>
              <a:gd name="connsiteX4" fmla="*/ 306286 w 612571"/>
              <a:gd name="connsiteY4" fmla="*/ 82253 h 475542"/>
              <a:gd name="connsiteX5" fmla="*/ 400614 w 612571"/>
              <a:gd name="connsiteY5" fmla="*/ 160149 h 475542"/>
              <a:gd name="connsiteX6" fmla="*/ 551906 w 612571"/>
              <a:gd name="connsiteY6" fmla="*/ 160149 h 475542"/>
              <a:gd name="connsiteX7" fmla="*/ 518241 w 612571"/>
              <a:gd name="connsiteY7" fmla="*/ 257283 h 475542"/>
              <a:gd name="connsiteX8" fmla="*/ 612571 w 612571"/>
              <a:gd name="connsiteY8" fmla="*/ 335178 h 475542"/>
              <a:gd name="connsiteX9" fmla="*/ 476260 w 612571"/>
              <a:gd name="connsiteY9" fmla="*/ 378407 h 475542"/>
              <a:gd name="connsiteX10" fmla="*/ 442594 w 612571"/>
              <a:gd name="connsiteY10" fmla="*/ 475542 h 475542"/>
              <a:gd name="connsiteX11" fmla="*/ 306286 w 612571"/>
              <a:gd name="connsiteY11" fmla="*/ 432313 h 475542"/>
              <a:gd name="connsiteX12" fmla="*/ 169977 w 612571"/>
              <a:gd name="connsiteY12" fmla="*/ 475542 h 475542"/>
              <a:gd name="connsiteX13" fmla="*/ 136311 w 612571"/>
              <a:gd name="connsiteY13" fmla="*/ 378407 h 475542"/>
              <a:gd name="connsiteX14" fmla="*/ 0 w 612571"/>
              <a:gd name="connsiteY14" fmla="*/ 335178 h 475542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15432 w 612571"/>
              <a:gd name="connsiteY3" fmla="*/ 3131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1383 h 451747"/>
              <a:gd name="connsiteX1" fmla="*/ 94330 w 612571"/>
              <a:gd name="connsiteY1" fmla="*/ 233488 h 451747"/>
              <a:gd name="connsiteX2" fmla="*/ 34834 w 612571"/>
              <a:gd name="connsiteY2" fmla="*/ 17264 h 451747"/>
              <a:gd name="connsiteX3" fmla="*/ 115432 w 612571"/>
              <a:gd name="connsiteY3" fmla="*/ 0 h 451747"/>
              <a:gd name="connsiteX4" fmla="*/ 306286 w 612571"/>
              <a:gd name="connsiteY4" fmla="*/ 58458 h 451747"/>
              <a:gd name="connsiteX5" fmla="*/ 400614 w 612571"/>
              <a:gd name="connsiteY5" fmla="*/ 136354 h 451747"/>
              <a:gd name="connsiteX6" fmla="*/ 551906 w 612571"/>
              <a:gd name="connsiteY6" fmla="*/ 136354 h 451747"/>
              <a:gd name="connsiteX7" fmla="*/ 518241 w 612571"/>
              <a:gd name="connsiteY7" fmla="*/ 233488 h 451747"/>
              <a:gd name="connsiteX8" fmla="*/ 612571 w 612571"/>
              <a:gd name="connsiteY8" fmla="*/ 311383 h 451747"/>
              <a:gd name="connsiteX9" fmla="*/ 476260 w 612571"/>
              <a:gd name="connsiteY9" fmla="*/ 354612 h 451747"/>
              <a:gd name="connsiteX10" fmla="*/ 442594 w 612571"/>
              <a:gd name="connsiteY10" fmla="*/ 451747 h 451747"/>
              <a:gd name="connsiteX11" fmla="*/ 306286 w 612571"/>
              <a:gd name="connsiteY11" fmla="*/ 408518 h 451747"/>
              <a:gd name="connsiteX12" fmla="*/ 169977 w 612571"/>
              <a:gd name="connsiteY12" fmla="*/ 451747 h 451747"/>
              <a:gd name="connsiteX13" fmla="*/ 136311 w 612571"/>
              <a:gd name="connsiteY13" fmla="*/ 354612 h 451747"/>
              <a:gd name="connsiteX14" fmla="*/ 0 w 612571"/>
              <a:gd name="connsiteY14" fmla="*/ 311383 h 451747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306286 w 612571"/>
              <a:gd name="connsiteY4" fmla="*/ 41194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00917 w 612571"/>
              <a:gd name="connsiteY6" fmla="*/ 3515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476260 w 518241"/>
              <a:gd name="connsiteY9" fmla="*/ 337348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36543 w 518241"/>
              <a:gd name="connsiteY1" fmla="*/ 66657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186459 w 483407"/>
              <a:gd name="connsiteY13" fmla="*/ 197979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9371 w 483407"/>
              <a:gd name="connsiteY12" fmla="*/ 322307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30931 w 487633"/>
              <a:gd name="connsiteY11" fmla="*/ 336866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41152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9709 w 483407"/>
              <a:gd name="connsiteY11" fmla="*/ 435445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5957 w 483407"/>
              <a:gd name="connsiteY14" fmla="*/ 141152 h 756418"/>
              <a:gd name="connsiteX0" fmla="*/ 19554 w 483407"/>
              <a:gd name="connsiteY0" fmla="*/ 127555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19554 w 483407"/>
              <a:gd name="connsiteY0" fmla="*/ 127555 h 756418"/>
              <a:gd name="connsiteX1" fmla="*/ 22105 w 483407"/>
              <a:gd name="connsiteY1" fmla="*/ 63258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66039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55841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0090"/>
              <a:gd name="connsiteY0" fmla="*/ 127555 h 756418"/>
              <a:gd name="connsiteX1" fmla="*/ 5586 w 460090"/>
              <a:gd name="connsiteY1" fmla="*/ 63258 h 756418"/>
              <a:gd name="connsiteX2" fmla="*/ 477 w 460090"/>
              <a:gd name="connsiteY2" fmla="*/ 0 h 756418"/>
              <a:gd name="connsiteX3" fmla="*/ 60680 w 460090"/>
              <a:gd name="connsiteY3" fmla="*/ 6530 h 756418"/>
              <a:gd name="connsiteX4" fmla="*/ 67974 w 460090"/>
              <a:gd name="connsiteY4" fmla="*/ 68388 h 756418"/>
              <a:gd name="connsiteX5" fmla="*/ 264280 w 460090"/>
              <a:gd name="connsiteY5" fmla="*/ 10314 h 756418"/>
              <a:gd name="connsiteX6" fmla="*/ 449564 w 460090"/>
              <a:gd name="connsiteY6" fmla="*/ 3515 h 756418"/>
              <a:gd name="connsiteX7" fmla="*/ 460090 w 460090"/>
              <a:gd name="connsiteY7" fmla="*/ 216224 h 756418"/>
              <a:gd name="connsiteX8" fmla="*/ 455841 w 460090"/>
              <a:gd name="connsiteY8" fmla="*/ 756418 h 756418"/>
              <a:gd name="connsiteX9" fmla="*/ 0 w 460090"/>
              <a:gd name="connsiteY9" fmla="*/ 755456 h 756418"/>
              <a:gd name="connsiteX10" fmla="*/ 3725 w 460090"/>
              <a:gd name="connsiteY10" fmla="*/ 539860 h 756418"/>
              <a:gd name="connsiteX11" fmla="*/ 6787 w 460090"/>
              <a:gd name="connsiteY11" fmla="*/ 411650 h 756418"/>
              <a:gd name="connsiteX12" fmla="*/ 3050 w 460090"/>
              <a:gd name="connsiteY12" fmla="*/ 284915 h 756418"/>
              <a:gd name="connsiteX13" fmla="*/ 3376 w 460090"/>
              <a:gd name="connsiteY13" fmla="*/ 218375 h 756418"/>
              <a:gd name="connsiteX14" fmla="*/ 3035 w 460090"/>
              <a:gd name="connsiteY14" fmla="*/ 127555 h 7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090" h="756418">
                <a:moveTo>
                  <a:pt x="3035" y="127555"/>
                </a:moveTo>
                <a:lnTo>
                  <a:pt x="5586" y="63258"/>
                </a:lnTo>
                <a:cubicBezTo>
                  <a:pt x="5016" y="41039"/>
                  <a:pt x="1047" y="22219"/>
                  <a:pt x="477" y="0"/>
                </a:cubicBezTo>
                <a:lnTo>
                  <a:pt x="60680" y="6530"/>
                </a:lnTo>
                <a:lnTo>
                  <a:pt x="67974" y="68388"/>
                </a:lnTo>
                <a:lnTo>
                  <a:pt x="264280" y="10314"/>
                </a:lnTo>
                <a:lnTo>
                  <a:pt x="449564" y="3515"/>
                </a:lnTo>
                <a:lnTo>
                  <a:pt x="460090" y="216224"/>
                </a:lnTo>
                <a:cubicBezTo>
                  <a:pt x="458674" y="396289"/>
                  <a:pt x="457257" y="576353"/>
                  <a:pt x="455841" y="756418"/>
                </a:cubicBezTo>
                <a:lnTo>
                  <a:pt x="0" y="755456"/>
                </a:lnTo>
                <a:cubicBezTo>
                  <a:pt x="1242" y="683591"/>
                  <a:pt x="2483" y="611725"/>
                  <a:pt x="3725" y="539860"/>
                </a:cubicBezTo>
                <a:cubicBezTo>
                  <a:pt x="3612" y="511853"/>
                  <a:pt x="6900" y="439657"/>
                  <a:pt x="6787" y="411650"/>
                </a:cubicBezTo>
                <a:lnTo>
                  <a:pt x="3050" y="284915"/>
                </a:lnTo>
                <a:cubicBezTo>
                  <a:pt x="3159" y="262735"/>
                  <a:pt x="3267" y="240555"/>
                  <a:pt x="3376" y="218375"/>
                </a:cubicBezTo>
                <a:cubicBezTo>
                  <a:pt x="3262" y="184703"/>
                  <a:pt x="3149" y="161227"/>
                  <a:pt x="3035" y="127555"/>
                </a:cubicBez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7-Point Star 4"/>
          <p:cNvSpPr/>
          <p:nvPr/>
        </p:nvSpPr>
        <p:spPr>
          <a:xfrm rot="10800000">
            <a:off x="2565848" y="5784174"/>
            <a:ext cx="460090" cy="756418"/>
          </a:xfrm>
          <a:custGeom>
            <a:avLst/>
            <a:gdLst>
              <a:gd name="connsiteX0" fmla="*/ -2 w 612567"/>
              <a:gd name="connsiteY0" fmla="*/ 252925 h 393287"/>
              <a:gd name="connsiteX1" fmla="*/ 94328 w 612567"/>
              <a:gd name="connsiteY1" fmla="*/ 175030 h 393287"/>
              <a:gd name="connsiteX2" fmla="*/ 60663 w 612567"/>
              <a:gd name="connsiteY2" fmla="*/ 77896 h 393287"/>
              <a:gd name="connsiteX3" fmla="*/ 211955 w 612567"/>
              <a:gd name="connsiteY3" fmla="*/ 77896 h 393287"/>
              <a:gd name="connsiteX4" fmla="*/ 306284 w 612567"/>
              <a:gd name="connsiteY4" fmla="*/ 0 h 393287"/>
              <a:gd name="connsiteX5" fmla="*/ 400612 w 612567"/>
              <a:gd name="connsiteY5" fmla="*/ 77896 h 393287"/>
              <a:gd name="connsiteX6" fmla="*/ 551904 w 612567"/>
              <a:gd name="connsiteY6" fmla="*/ 77896 h 393287"/>
              <a:gd name="connsiteX7" fmla="*/ 518239 w 612567"/>
              <a:gd name="connsiteY7" fmla="*/ 175030 h 393287"/>
              <a:gd name="connsiteX8" fmla="*/ 612569 w 612567"/>
              <a:gd name="connsiteY8" fmla="*/ 252925 h 393287"/>
              <a:gd name="connsiteX9" fmla="*/ 476258 w 612567"/>
              <a:gd name="connsiteY9" fmla="*/ 296154 h 393287"/>
              <a:gd name="connsiteX10" fmla="*/ 442592 w 612567"/>
              <a:gd name="connsiteY10" fmla="*/ 393289 h 393287"/>
              <a:gd name="connsiteX11" fmla="*/ 306284 w 612567"/>
              <a:gd name="connsiteY11" fmla="*/ 350060 h 393287"/>
              <a:gd name="connsiteX12" fmla="*/ 169975 w 612567"/>
              <a:gd name="connsiteY12" fmla="*/ 393289 h 393287"/>
              <a:gd name="connsiteX13" fmla="*/ 136309 w 612567"/>
              <a:gd name="connsiteY13" fmla="*/ 296154 h 393287"/>
              <a:gd name="connsiteX14" fmla="*/ -2 w 612567"/>
              <a:gd name="connsiteY14" fmla="*/ 252925 h 393287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211957 w 612571"/>
              <a:gd name="connsiteY3" fmla="*/ 139485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55129 w 612571"/>
              <a:gd name="connsiteY3" fmla="*/ 30997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35178 h 475542"/>
              <a:gd name="connsiteX1" fmla="*/ 94330 w 612571"/>
              <a:gd name="connsiteY1" fmla="*/ 257283 h 475542"/>
              <a:gd name="connsiteX2" fmla="*/ 34834 w 612571"/>
              <a:gd name="connsiteY2" fmla="*/ 20664 h 475542"/>
              <a:gd name="connsiteX3" fmla="*/ 108634 w 612571"/>
              <a:gd name="connsiteY3" fmla="*/ 0 h 475542"/>
              <a:gd name="connsiteX4" fmla="*/ 306286 w 612571"/>
              <a:gd name="connsiteY4" fmla="*/ 82253 h 475542"/>
              <a:gd name="connsiteX5" fmla="*/ 400614 w 612571"/>
              <a:gd name="connsiteY5" fmla="*/ 160149 h 475542"/>
              <a:gd name="connsiteX6" fmla="*/ 551906 w 612571"/>
              <a:gd name="connsiteY6" fmla="*/ 160149 h 475542"/>
              <a:gd name="connsiteX7" fmla="*/ 518241 w 612571"/>
              <a:gd name="connsiteY7" fmla="*/ 257283 h 475542"/>
              <a:gd name="connsiteX8" fmla="*/ 612571 w 612571"/>
              <a:gd name="connsiteY8" fmla="*/ 335178 h 475542"/>
              <a:gd name="connsiteX9" fmla="*/ 476260 w 612571"/>
              <a:gd name="connsiteY9" fmla="*/ 378407 h 475542"/>
              <a:gd name="connsiteX10" fmla="*/ 442594 w 612571"/>
              <a:gd name="connsiteY10" fmla="*/ 475542 h 475542"/>
              <a:gd name="connsiteX11" fmla="*/ 306286 w 612571"/>
              <a:gd name="connsiteY11" fmla="*/ 432313 h 475542"/>
              <a:gd name="connsiteX12" fmla="*/ 169977 w 612571"/>
              <a:gd name="connsiteY12" fmla="*/ 475542 h 475542"/>
              <a:gd name="connsiteX13" fmla="*/ 136311 w 612571"/>
              <a:gd name="connsiteY13" fmla="*/ 378407 h 475542"/>
              <a:gd name="connsiteX14" fmla="*/ 0 w 612571"/>
              <a:gd name="connsiteY14" fmla="*/ 335178 h 475542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15432 w 612571"/>
              <a:gd name="connsiteY3" fmla="*/ 3131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1383 h 451747"/>
              <a:gd name="connsiteX1" fmla="*/ 94330 w 612571"/>
              <a:gd name="connsiteY1" fmla="*/ 233488 h 451747"/>
              <a:gd name="connsiteX2" fmla="*/ 34834 w 612571"/>
              <a:gd name="connsiteY2" fmla="*/ 17264 h 451747"/>
              <a:gd name="connsiteX3" fmla="*/ 115432 w 612571"/>
              <a:gd name="connsiteY3" fmla="*/ 0 h 451747"/>
              <a:gd name="connsiteX4" fmla="*/ 306286 w 612571"/>
              <a:gd name="connsiteY4" fmla="*/ 58458 h 451747"/>
              <a:gd name="connsiteX5" fmla="*/ 400614 w 612571"/>
              <a:gd name="connsiteY5" fmla="*/ 136354 h 451747"/>
              <a:gd name="connsiteX6" fmla="*/ 551906 w 612571"/>
              <a:gd name="connsiteY6" fmla="*/ 136354 h 451747"/>
              <a:gd name="connsiteX7" fmla="*/ 518241 w 612571"/>
              <a:gd name="connsiteY7" fmla="*/ 233488 h 451747"/>
              <a:gd name="connsiteX8" fmla="*/ 612571 w 612571"/>
              <a:gd name="connsiteY8" fmla="*/ 311383 h 451747"/>
              <a:gd name="connsiteX9" fmla="*/ 476260 w 612571"/>
              <a:gd name="connsiteY9" fmla="*/ 354612 h 451747"/>
              <a:gd name="connsiteX10" fmla="*/ 442594 w 612571"/>
              <a:gd name="connsiteY10" fmla="*/ 451747 h 451747"/>
              <a:gd name="connsiteX11" fmla="*/ 306286 w 612571"/>
              <a:gd name="connsiteY11" fmla="*/ 408518 h 451747"/>
              <a:gd name="connsiteX12" fmla="*/ 169977 w 612571"/>
              <a:gd name="connsiteY12" fmla="*/ 451747 h 451747"/>
              <a:gd name="connsiteX13" fmla="*/ 136311 w 612571"/>
              <a:gd name="connsiteY13" fmla="*/ 354612 h 451747"/>
              <a:gd name="connsiteX14" fmla="*/ 0 w 612571"/>
              <a:gd name="connsiteY14" fmla="*/ 311383 h 451747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306286 w 612571"/>
              <a:gd name="connsiteY4" fmla="*/ 41194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00917 w 612571"/>
              <a:gd name="connsiteY6" fmla="*/ 3515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476260 w 518241"/>
              <a:gd name="connsiteY9" fmla="*/ 337348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36543 w 518241"/>
              <a:gd name="connsiteY1" fmla="*/ 66657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186459 w 483407"/>
              <a:gd name="connsiteY13" fmla="*/ 197979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9371 w 483407"/>
              <a:gd name="connsiteY12" fmla="*/ 322307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30931 w 487633"/>
              <a:gd name="connsiteY11" fmla="*/ 336866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41152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9709 w 483407"/>
              <a:gd name="connsiteY11" fmla="*/ 435445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5957 w 483407"/>
              <a:gd name="connsiteY14" fmla="*/ 141152 h 756418"/>
              <a:gd name="connsiteX0" fmla="*/ 19554 w 483407"/>
              <a:gd name="connsiteY0" fmla="*/ 127555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19554 w 483407"/>
              <a:gd name="connsiteY0" fmla="*/ 127555 h 756418"/>
              <a:gd name="connsiteX1" fmla="*/ 22105 w 483407"/>
              <a:gd name="connsiteY1" fmla="*/ 63258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66039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55841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0090"/>
              <a:gd name="connsiteY0" fmla="*/ 127555 h 756418"/>
              <a:gd name="connsiteX1" fmla="*/ 5586 w 460090"/>
              <a:gd name="connsiteY1" fmla="*/ 63258 h 756418"/>
              <a:gd name="connsiteX2" fmla="*/ 477 w 460090"/>
              <a:gd name="connsiteY2" fmla="*/ 0 h 756418"/>
              <a:gd name="connsiteX3" fmla="*/ 60680 w 460090"/>
              <a:gd name="connsiteY3" fmla="*/ 6530 h 756418"/>
              <a:gd name="connsiteX4" fmla="*/ 67974 w 460090"/>
              <a:gd name="connsiteY4" fmla="*/ 68388 h 756418"/>
              <a:gd name="connsiteX5" fmla="*/ 264280 w 460090"/>
              <a:gd name="connsiteY5" fmla="*/ 10314 h 756418"/>
              <a:gd name="connsiteX6" fmla="*/ 449564 w 460090"/>
              <a:gd name="connsiteY6" fmla="*/ 3515 h 756418"/>
              <a:gd name="connsiteX7" fmla="*/ 460090 w 460090"/>
              <a:gd name="connsiteY7" fmla="*/ 216224 h 756418"/>
              <a:gd name="connsiteX8" fmla="*/ 455841 w 460090"/>
              <a:gd name="connsiteY8" fmla="*/ 756418 h 756418"/>
              <a:gd name="connsiteX9" fmla="*/ 0 w 460090"/>
              <a:gd name="connsiteY9" fmla="*/ 755456 h 756418"/>
              <a:gd name="connsiteX10" fmla="*/ 3725 w 460090"/>
              <a:gd name="connsiteY10" fmla="*/ 539860 h 756418"/>
              <a:gd name="connsiteX11" fmla="*/ 6787 w 460090"/>
              <a:gd name="connsiteY11" fmla="*/ 411650 h 756418"/>
              <a:gd name="connsiteX12" fmla="*/ 3050 w 460090"/>
              <a:gd name="connsiteY12" fmla="*/ 284915 h 756418"/>
              <a:gd name="connsiteX13" fmla="*/ 3376 w 460090"/>
              <a:gd name="connsiteY13" fmla="*/ 218375 h 756418"/>
              <a:gd name="connsiteX14" fmla="*/ 3035 w 460090"/>
              <a:gd name="connsiteY14" fmla="*/ 127555 h 7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090" h="756418">
                <a:moveTo>
                  <a:pt x="3035" y="127555"/>
                </a:moveTo>
                <a:lnTo>
                  <a:pt x="5586" y="63258"/>
                </a:lnTo>
                <a:cubicBezTo>
                  <a:pt x="5016" y="41039"/>
                  <a:pt x="1047" y="22219"/>
                  <a:pt x="477" y="0"/>
                </a:cubicBezTo>
                <a:lnTo>
                  <a:pt x="60680" y="6530"/>
                </a:lnTo>
                <a:lnTo>
                  <a:pt x="67974" y="68388"/>
                </a:lnTo>
                <a:lnTo>
                  <a:pt x="264280" y="10314"/>
                </a:lnTo>
                <a:lnTo>
                  <a:pt x="449564" y="3515"/>
                </a:lnTo>
                <a:lnTo>
                  <a:pt x="460090" y="216224"/>
                </a:lnTo>
                <a:cubicBezTo>
                  <a:pt x="458674" y="396289"/>
                  <a:pt x="457257" y="576353"/>
                  <a:pt x="455841" y="756418"/>
                </a:cubicBezTo>
                <a:lnTo>
                  <a:pt x="0" y="755456"/>
                </a:lnTo>
                <a:cubicBezTo>
                  <a:pt x="1242" y="683591"/>
                  <a:pt x="2483" y="611725"/>
                  <a:pt x="3725" y="539860"/>
                </a:cubicBezTo>
                <a:cubicBezTo>
                  <a:pt x="3612" y="511853"/>
                  <a:pt x="6900" y="439657"/>
                  <a:pt x="6787" y="411650"/>
                </a:cubicBezTo>
                <a:lnTo>
                  <a:pt x="3050" y="284915"/>
                </a:lnTo>
                <a:cubicBezTo>
                  <a:pt x="3159" y="262735"/>
                  <a:pt x="3267" y="240555"/>
                  <a:pt x="3376" y="218375"/>
                </a:cubicBezTo>
                <a:cubicBezTo>
                  <a:pt x="3262" y="184703"/>
                  <a:pt x="3149" y="161227"/>
                  <a:pt x="3035" y="127555"/>
                </a:cubicBez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-Point Star 4"/>
          <p:cNvSpPr/>
          <p:nvPr/>
        </p:nvSpPr>
        <p:spPr>
          <a:xfrm rot="10800000" flipH="1">
            <a:off x="2090363" y="5777711"/>
            <a:ext cx="460090" cy="756418"/>
          </a:xfrm>
          <a:custGeom>
            <a:avLst/>
            <a:gdLst>
              <a:gd name="connsiteX0" fmla="*/ -2 w 612567"/>
              <a:gd name="connsiteY0" fmla="*/ 252925 h 393287"/>
              <a:gd name="connsiteX1" fmla="*/ 94328 w 612567"/>
              <a:gd name="connsiteY1" fmla="*/ 175030 h 393287"/>
              <a:gd name="connsiteX2" fmla="*/ 60663 w 612567"/>
              <a:gd name="connsiteY2" fmla="*/ 77896 h 393287"/>
              <a:gd name="connsiteX3" fmla="*/ 211955 w 612567"/>
              <a:gd name="connsiteY3" fmla="*/ 77896 h 393287"/>
              <a:gd name="connsiteX4" fmla="*/ 306284 w 612567"/>
              <a:gd name="connsiteY4" fmla="*/ 0 h 393287"/>
              <a:gd name="connsiteX5" fmla="*/ 400612 w 612567"/>
              <a:gd name="connsiteY5" fmla="*/ 77896 h 393287"/>
              <a:gd name="connsiteX6" fmla="*/ 551904 w 612567"/>
              <a:gd name="connsiteY6" fmla="*/ 77896 h 393287"/>
              <a:gd name="connsiteX7" fmla="*/ 518239 w 612567"/>
              <a:gd name="connsiteY7" fmla="*/ 175030 h 393287"/>
              <a:gd name="connsiteX8" fmla="*/ 612569 w 612567"/>
              <a:gd name="connsiteY8" fmla="*/ 252925 h 393287"/>
              <a:gd name="connsiteX9" fmla="*/ 476258 w 612567"/>
              <a:gd name="connsiteY9" fmla="*/ 296154 h 393287"/>
              <a:gd name="connsiteX10" fmla="*/ 442592 w 612567"/>
              <a:gd name="connsiteY10" fmla="*/ 393289 h 393287"/>
              <a:gd name="connsiteX11" fmla="*/ 306284 w 612567"/>
              <a:gd name="connsiteY11" fmla="*/ 350060 h 393287"/>
              <a:gd name="connsiteX12" fmla="*/ 169975 w 612567"/>
              <a:gd name="connsiteY12" fmla="*/ 393289 h 393287"/>
              <a:gd name="connsiteX13" fmla="*/ 136309 w 612567"/>
              <a:gd name="connsiteY13" fmla="*/ 296154 h 393287"/>
              <a:gd name="connsiteX14" fmla="*/ -2 w 612567"/>
              <a:gd name="connsiteY14" fmla="*/ 252925 h 393287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211957 w 612571"/>
              <a:gd name="connsiteY3" fmla="*/ 139485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55129 w 612571"/>
              <a:gd name="connsiteY3" fmla="*/ 30997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35178 h 475542"/>
              <a:gd name="connsiteX1" fmla="*/ 94330 w 612571"/>
              <a:gd name="connsiteY1" fmla="*/ 257283 h 475542"/>
              <a:gd name="connsiteX2" fmla="*/ 34834 w 612571"/>
              <a:gd name="connsiteY2" fmla="*/ 20664 h 475542"/>
              <a:gd name="connsiteX3" fmla="*/ 108634 w 612571"/>
              <a:gd name="connsiteY3" fmla="*/ 0 h 475542"/>
              <a:gd name="connsiteX4" fmla="*/ 306286 w 612571"/>
              <a:gd name="connsiteY4" fmla="*/ 82253 h 475542"/>
              <a:gd name="connsiteX5" fmla="*/ 400614 w 612571"/>
              <a:gd name="connsiteY5" fmla="*/ 160149 h 475542"/>
              <a:gd name="connsiteX6" fmla="*/ 551906 w 612571"/>
              <a:gd name="connsiteY6" fmla="*/ 160149 h 475542"/>
              <a:gd name="connsiteX7" fmla="*/ 518241 w 612571"/>
              <a:gd name="connsiteY7" fmla="*/ 257283 h 475542"/>
              <a:gd name="connsiteX8" fmla="*/ 612571 w 612571"/>
              <a:gd name="connsiteY8" fmla="*/ 335178 h 475542"/>
              <a:gd name="connsiteX9" fmla="*/ 476260 w 612571"/>
              <a:gd name="connsiteY9" fmla="*/ 378407 h 475542"/>
              <a:gd name="connsiteX10" fmla="*/ 442594 w 612571"/>
              <a:gd name="connsiteY10" fmla="*/ 475542 h 475542"/>
              <a:gd name="connsiteX11" fmla="*/ 306286 w 612571"/>
              <a:gd name="connsiteY11" fmla="*/ 432313 h 475542"/>
              <a:gd name="connsiteX12" fmla="*/ 169977 w 612571"/>
              <a:gd name="connsiteY12" fmla="*/ 475542 h 475542"/>
              <a:gd name="connsiteX13" fmla="*/ 136311 w 612571"/>
              <a:gd name="connsiteY13" fmla="*/ 378407 h 475542"/>
              <a:gd name="connsiteX14" fmla="*/ 0 w 612571"/>
              <a:gd name="connsiteY14" fmla="*/ 335178 h 475542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15432 w 612571"/>
              <a:gd name="connsiteY3" fmla="*/ 3131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1383 h 451747"/>
              <a:gd name="connsiteX1" fmla="*/ 94330 w 612571"/>
              <a:gd name="connsiteY1" fmla="*/ 233488 h 451747"/>
              <a:gd name="connsiteX2" fmla="*/ 34834 w 612571"/>
              <a:gd name="connsiteY2" fmla="*/ 17264 h 451747"/>
              <a:gd name="connsiteX3" fmla="*/ 115432 w 612571"/>
              <a:gd name="connsiteY3" fmla="*/ 0 h 451747"/>
              <a:gd name="connsiteX4" fmla="*/ 306286 w 612571"/>
              <a:gd name="connsiteY4" fmla="*/ 58458 h 451747"/>
              <a:gd name="connsiteX5" fmla="*/ 400614 w 612571"/>
              <a:gd name="connsiteY5" fmla="*/ 136354 h 451747"/>
              <a:gd name="connsiteX6" fmla="*/ 551906 w 612571"/>
              <a:gd name="connsiteY6" fmla="*/ 136354 h 451747"/>
              <a:gd name="connsiteX7" fmla="*/ 518241 w 612571"/>
              <a:gd name="connsiteY7" fmla="*/ 233488 h 451747"/>
              <a:gd name="connsiteX8" fmla="*/ 612571 w 612571"/>
              <a:gd name="connsiteY8" fmla="*/ 311383 h 451747"/>
              <a:gd name="connsiteX9" fmla="*/ 476260 w 612571"/>
              <a:gd name="connsiteY9" fmla="*/ 354612 h 451747"/>
              <a:gd name="connsiteX10" fmla="*/ 442594 w 612571"/>
              <a:gd name="connsiteY10" fmla="*/ 451747 h 451747"/>
              <a:gd name="connsiteX11" fmla="*/ 306286 w 612571"/>
              <a:gd name="connsiteY11" fmla="*/ 408518 h 451747"/>
              <a:gd name="connsiteX12" fmla="*/ 169977 w 612571"/>
              <a:gd name="connsiteY12" fmla="*/ 451747 h 451747"/>
              <a:gd name="connsiteX13" fmla="*/ 136311 w 612571"/>
              <a:gd name="connsiteY13" fmla="*/ 354612 h 451747"/>
              <a:gd name="connsiteX14" fmla="*/ 0 w 612571"/>
              <a:gd name="connsiteY14" fmla="*/ 311383 h 451747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306286 w 612571"/>
              <a:gd name="connsiteY4" fmla="*/ 41194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00917 w 612571"/>
              <a:gd name="connsiteY6" fmla="*/ 3515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476260 w 518241"/>
              <a:gd name="connsiteY9" fmla="*/ 337348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36543 w 518241"/>
              <a:gd name="connsiteY1" fmla="*/ 66657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186459 w 483407"/>
              <a:gd name="connsiteY13" fmla="*/ 197979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9371 w 483407"/>
              <a:gd name="connsiteY12" fmla="*/ 322307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30931 w 487633"/>
              <a:gd name="connsiteY11" fmla="*/ 336866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41152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9709 w 483407"/>
              <a:gd name="connsiteY11" fmla="*/ 435445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5957 w 483407"/>
              <a:gd name="connsiteY14" fmla="*/ 141152 h 756418"/>
              <a:gd name="connsiteX0" fmla="*/ 19554 w 483407"/>
              <a:gd name="connsiteY0" fmla="*/ 127555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19554 w 483407"/>
              <a:gd name="connsiteY0" fmla="*/ 127555 h 756418"/>
              <a:gd name="connsiteX1" fmla="*/ 22105 w 483407"/>
              <a:gd name="connsiteY1" fmla="*/ 63258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66039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55841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0090"/>
              <a:gd name="connsiteY0" fmla="*/ 127555 h 756418"/>
              <a:gd name="connsiteX1" fmla="*/ 5586 w 460090"/>
              <a:gd name="connsiteY1" fmla="*/ 63258 h 756418"/>
              <a:gd name="connsiteX2" fmla="*/ 477 w 460090"/>
              <a:gd name="connsiteY2" fmla="*/ 0 h 756418"/>
              <a:gd name="connsiteX3" fmla="*/ 60680 w 460090"/>
              <a:gd name="connsiteY3" fmla="*/ 6530 h 756418"/>
              <a:gd name="connsiteX4" fmla="*/ 67974 w 460090"/>
              <a:gd name="connsiteY4" fmla="*/ 68388 h 756418"/>
              <a:gd name="connsiteX5" fmla="*/ 264280 w 460090"/>
              <a:gd name="connsiteY5" fmla="*/ 10314 h 756418"/>
              <a:gd name="connsiteX6" fmla="*/ 449564 w 460090"/>
              <a:gd name="connsiteY6" fmla="*/ 3515 h 756418"/>
              <a:gd name="connsiteX7" fmla="*/ 460090 w 460090"/>
              <a:gd name="connsiteY7" fmla="*/ 216224 h 756418"/>
              <a:gd name="connsiteX8" fmla="*/ 455841 w 460090"/>
              <a:gd name="connsiteY8" fmla="*/ 756418 h 756418"/>
              <a:gd name="connsiteX9" fmla="*/ 0 w 460090"/>
              <a:gd name="connsiteY9" fmla="*/ 755456 h 756418"/>
              <a:gd name="connsiteX10" fmla="*/ 3725 w 460090"/>
              <a:gd name="connsiteY10" fmla="*/ 539860 h 756418"/>
              <a:gd name="connsiteX11" fmla="*/ 6787 w 460090"/>
              <a:gd name="connsiteY11" fmla="*/ 411650 h 756418"/>
              <a:gd name="connsiteX12" fmla="*/ 3050 w 460090"/>
              <a:gd name="connsiteY12" fmla="*/ 284915 h 756418"/>
              <a:gd name="connsiteX13" fmla="*/ 3376 w 460090"/>
              <a:gd name="connsiteY13" fmla="*/ 218375 h 756418"/>
              <a:gd name="connsiteX14" fmla="*/ 3035 w 460090"/>
              <a:gd name="connsiteY14" fmla="*/ 127555 h 7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090" h="756418">
                <a:moveTo>
                  <a:pt x="3035" y="127555"/>
                </a:moveTo>
                <a:lnTo>
                  <a:pt x="5586" y="63258"/>
                </a:lnTo>
                <a:cubicBezTo>
                  <a:pt x="5016" y="41039"/>
                  <a:pt x="1047" y="22219"/>
                  <a:pt x="477" y="0"/>
                </a:cubicBezTo>
                <a:lnTo>
                  <a:pt x="60680" y="6530"/>
                </a:lnTo>
                <a:lnTo>
                  <a:pt x="67974" y="68388"/>
                </a:lnTo>
                <a:lnTo>
                  <a:pt x="264280" y="10314"/>
                </a:lnTo>
                <a:lnTo>
                  <a:pt x="449564" y="3515"/>
                </a:lnTo>
                <a:lnTo>
                  <a:pt x="460090" y="216224"/>
                </a:lnTo>
                <a:cubicBezTo>
                  <a:pt x="458674" y="396289"/>
                  <a:pt x="457257" y="576353"/>
                  <a:pt x="455841" y="756418"/>
                </a:cubicBezTo>
                <a:lnTo>
                  <a:pt x="0" y="755456"/>
                </a:lnTo>
                <a:cubicBezTo>
                  <a:pt x="1242" y="683591"/>
                  <a:pt x="2483" y="611725"/>
                  <a:pt x="3725" y="539860"/>
                </a:cubicBezTo>
                <a:cubicBezTo>
                  <a:pt x="3612" y="511853"/>
                  <a:pt x="6900" y="439657"/>
                  <a:pt x="6787" y="411650"/>
                </a:cubicBezTo>
                <a:lnTo>
                  <a:pt x="3050" y="284915"/>
                </a:lnTo>
                <a:cubicBezTo>
                  <a:pt x="3159" y="262735"/>
                  <a:pt x="3267" y="240555"/>
                  <a:pt x="3376" y="218375"/>
                </a:cubicBezTo>
                <a:cubicBezTo>
                  <a:pt x="3262" y="184703"/>
                  <a:pt x="3149" y="161227"/>
                  <a:pt x="3035" y="127555"/>
                </a:cubicBez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-Point Star 4"/>
          <p:cNvSpPr/>
          <p:nvPr/>
        </p:nvSpPr>
        <p:spPr>
          <a:xfrm flipH="1">
            <a:off x="2571606" y="4651974"/>
            <a:ext cx="460090" cy="756418"/>
          </a:xfrm>
          <a:custGeom>
            <a:avLst/>
            <a:gdLst>
              <a:gd name="connsiteX0" fmla="*/ -2 w 612567"/>
              <a:gd name="connsiteY0" fmla="*/ 252925 h 393287"/>
              <a:gd name="connsiteX1" fmla="*/ 94328 w 612567"/>
              <a:gd name="connsiteY1" fmla="*/ 175030 h 393287"/>
              <a:gd name="connsiteX2" fmla="*/ 60663 w 612567"/>
              <a:gd name="connsiteY2" fmla="*/ 77896 h 393287"/>
              <a:gd name="connsiteX3" fmla="*/ 211955 w 612567"/>
              <a:gd name="connsiteY3" fmla="*/ 77896 h 393287"/>
              <a:gd name="connsiteX4" fmla="*/ 306284 w 612567"/>
              <a:gd name="connsiteY4" fmla="*/ 0 h 393287"/>
              <a:gd name="connsiteX5" fmla="*/ 400612 w 612567"/>
              <a:gd name="connsiteY5" fmla="*/ 77896 h 393287"/>
              <a:gd name="connsiteX6" fmla="*/ 551904 w 612567"/>
              <a:gd name="connsiteY6" fmla="*/ 77896 h 393287"/>
              <a:gd name="connsiteX7" fmla="*/ 518239 w 612567"/>
              <a:gd name="connsiteY7" fmla="*/ 175030 h 393287"/>
              <a:gd name="connsiteX8" fmla="*/ 612569 w 612567"/>
              <a:gd name="connsiteY8" fmla="*/ 252925 h 393287"/>
              <a:gd name="connsiteX9" fmla="*/ 476258 w 612567"/>
              <a:gd name="connsiteY9" fmla="*/ 296154 h 393287"/>
              <a:gd name="connsiteX10" fmla="*/ 442592 w 612567"/>
              <a:gd name="connsiteY10" fmla="*/ 393289 h 393287"/>
              <a:gd name="connsiteX11" fmla="*/ 306284 w 612567"/>
              <a:gd name="connsiteY11" fmla="*/ 350060 h 393287"/>
              <a:gd name="connsiteX12" fmla="*/ 169975 w 612567"/>
              <a:gd name="connsiteY12" fmla="*/ 393289 h 393287"/>
              <a:gd name="connsiteX13" fmla="*/ 136309 w 612567"/>
              <a:gd name="connsiteY13" fmla="*/ 296154 h 393287"/>
              <a:gd name="connsiteX14" fmla="*/ -2 w 612567"/>
              <a:gd name="connsiteY14" fmla="*/ 252925 h 393287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211957 w 612571"/>
              <a:gd name="connsiteY3" fmla="*/ 139485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55129 w 612571"/>
              <a:gd name="connsiteY3" fmla="*/ 30997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35178 h 475542"/>
              <a:gd name="connsiteX1" fmla="*/ 94330 w 612571"/>
              <a:gd name="connsiteY1" fmla="*/ 257283 h 475542"/>
              <a:gd name="connsiteX2" fmla="*/ 34834 w 612571"/>
              <a:gd name="connsiteY2" fmla="*/ 20664 h 475542"/>
              <a:gd name="connsiteX3" fmla="*/ 108634 w 612571"/>
              <a:gd name="connsiteY3" fmla="*/ 0 h 475542"/>
              <a:gd name="connsiteX4" fmla="*/ 306286 w 612571"/>
              <a:gd name="connsiteY4" fmla="*/ 82253 h 475542"/>
              <a:gd name="connsiteX5" fmla="*/ 400614 w 612571"/>
              <a:gd name="connsiteY5" fmla="*/ 160149 h 475542"/>
              <a:gd name="connsiteX6" fmla="*/ 551906 w 612571"/>
              <a:gd name="connsiteY6" fmla="*/ 160149 h 475542"/>
              <a:gd name="connsiteX7" fmla="*/ 518241 w 612571"/>
              <a:gd name="connsiteY7" fmla="*/ 257283 h 475542"/>
              <a:gd name="connsiteX8" fmla="*/ 612571 w 612571"/>
              <a:gd name="connsiteY8" fmla="*/ 335178 h 475542"/>
              <a:gd name="connsiteX9" fmla="*/ 476260 w 612571"/>
              <a:gd name="connsiteY9" fmla="*/ 378407 h 475542"/>
              <a:gd name="connsiteX10" fmla="*/ 442594 w 612571"/>
              <a:gd name="connsiteY10" fmla="*/ 475542 h 475542"/>
              <a:gd name="connsiteX11" fmla="*/ 306286 w 612571"/>
              <a:gd name="connsiteY11" fmla="*/ 432313 h 475542"/>
              <a:gd name="connsiteX12" fmla="*/ 169977 w 612571"/>
              <a:gd name="connsiteY12" fmla="*/ 475542 h 475542"/>
              <a:gd name="connsiteX13" fmla="*/ 136311 w 612571"/>
              <a:gd name="connsiteY13" fmla="*/ 378407 h 475542"/>
              <a:gd name="connsiteX14" fmla="*/ 0 w 612571"/>
              <a:gd name="connsiteY14" fmla="*/ 335178 h 475542"/>
              <a:gd name="connsiteX0" fmla="*/ 0 w 612571"/>
              <a:gd name="connsiteY0" fmla="*/ 314514 h 454878"/>
              <a:gd name="connsiteX1" fmla="*/ 94330 w 612571"/>
              <a:gd name="connsiteY1" fmla="*/ 236619 h 454878"/>
              <a:gd name="connsiteX2" fmla="*/ 34834 w 612571"/>
              <a:gd name="connsiteY2" fmla="*/ 0 h 454878"/>
              <a:gd name="connsiteX3" fmla="*/ 115432 w 612571"/>
              <a:gd name="connsiteY3" fmla="*/ 3131 h 454878"/>
              <a:gd name="connsiteX4" fmla="*/ 306286 w 612571"/>
              <a:gd name="connsiteY4" fmla="*/ 61589 h 454878"/>
              <a:gd name="connsiteX5" fmla="*/ 400614 w 612571"/>
              <a:gd name="connsiteY5" fmla="*/ 139485 h 454878"/>
              <a:gd name="connsiteX6" fmla="*/ 551906 w 612571"/>
              <a:gd name="connsiteY6" fmla="*/ 139485 h 454878"/>
              <a:gd name="connsiteX7" fmla="*/ 518241 w 612571"/>
              <a:gd name="connsiteY7" fmla="*/ 236619 h 454878"/>
              <a:gd name="connsiteX8" fmla="*/ 612571 w 612571"/>
              <a:gd name="connsiteY8" fmla="*/ 314514 h 454878"/>
              <a:gd name="connsiteX9" fmla="*/ 476260 w 612571"/>
              <a:gd name="connsiteY9" fmla="*/ 357743 h 454878"/>
              <a:gd name="connsiteX10" fmla="*/ 442594 w 612571"/>
              <a:gd name="connsiteY10" fmla="*/ 454878 h 454878"/>
              <a:gd name="connsiteX11" fmla="*/ 306286 w 612571"/>
              <a:gd name="connsiteY11" fmla="*/ 411649 h 454878"/>
              <a:gd name="connsiteX12" fmla="*/ 169977 w 612571"/>
              <a:gd name="connsiteY12" fmla="*/ 454878 h 454878"/>
              <a:gd name="connsiteX13" fmla="*/ 136311 w 612571"/>
              <a:gd name="connsiteY13" fmla="*/ 357743 h 454878"/>
              <a:gd name="connsiteX14" fmla="*/ 0 w 612571"/>
              <a:gd name="connsiteY14" fmla="*/ 314514 h 454878"/>
              <a:gd name="connsiteX0" fmla="*/ 0 w 612571"/>
              <a:gd name="connsiteY0" fmla="*/ 311383 h 451747"/>
              <a:gd name="connsiteX1" fmla="*/ 94330 w 612571"/>
              <a:gd name="connsiteY1" fmla="*/ 233488 h 451747"/>
              <a:gd name="connsiteX2" fmla="*/ 34834 w 612571"/>
              <a:gd name="connsiteY2" fmla="*/ 17264 h 451747"/>
              <a:gd name="connsiteX3" fmla="*/ 115432 w 612571"/>
              <a:gd name="connsiteY3" fmla="*/ 0 h 451747"/>
              <a:gd name="connsiteX4" fmla="*/ 306286 w 612571"/>
              <a:gd name="connsiteY4" fmla="*/ 58458 h 451747"/>
              <a:gd name="connsiteX5" fmla="*/ 400614 w 612571"/>
              <a:gd name="connsiteY5" fmla="*/ 136354 h 451747"/>
              <a:gd name="connsiteX6" fmla="*/ 551906 w 612571"/>
              <a:gd name="connsiteY6" fmla="*/ 136354 h 451747"/>
              <a:gd name="connsiteX7" fmla="*/ 518241 w 612571"/>
              <a:gd name="connsiteY7" fmla="*/ 233488 h 451747"/>
              <a:gd name="connsiteX8" fmla="*/ 612571 w 612571"/>
              <a:gd name="connsiteY8" fmla="*/ 311383 h 451747"/>
              <a:gd name="connsiteX9" fmla="*/ 476260 w 612571"/>
              <a:gd name="connsiteY9" fmla="*/ 354612 h 451747"/>
              <a:gd name="connsiteX10" fmla="*/ 442594 w 612571"/>
              <a:gd name="connsiteY10" fmla="*/ 451747 h 451747"/>
              <a:gd name="connsiteX11" fmla="*/ 306286 w 612571"/>
              <a:gd name="connsiteY11" fmla="*/ 408518 h 451747"/>
              <a:gd name="connsiteX12" fmla="*/ 169977 w 612571"/>
              <a:gd name="connsiteY12" fmla="*/ 451747 h 451747"/>
              <a:gd name="connsiteX13" fmla="*/ 136311 w 612571"/>
              <a:gd name="connsiteY13" fmla="*/ 354612 h 451747"/>
              <a:gd name="connsiteX14" fmla="*/ 0 w 612571"/>
              <a:gd name="connsiteY14" fmla="*/ 311383 h 451747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306286 w 612571"/>
              <a:gd name="connsiteY4" fmla="*/ 41194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400614 w 612571"/>
              <a:gd name="connsiteY5" fmla="*/ 119090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51906 w 612571"/>
              <a:gd name="connsiteY6" fmla="*/ 119090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612571"/>
              <a:gd name="connsiteY0" fmla="*/ 294119 h 434483"/>
              <a:gd name="connsiteX1" fmla="*/ 94330 w 612571"/>
              <a:gd name="connsiteY1" fmla="*/ 216224 h 434483"/>
              <a:gd name="connsiteX2" fmla="*/ 34834 w 612571"/>
              <a:gd name="connsiteY2" fmla="*/ 0 h 434483"/>
              <a:gd name="connsiteX3" fmla="*/ 112033 w 612571"/>
              <a:gd name="connsiteY3" fmla="*/ 6530 h 434483"/>
              <a:gd name="connsiteX4" fmla="*/ 119327 w 612571"/>
              <a:gd name="connsiteY4" fmla="*/ 68388 h 434483"/>
              <a:gd name="connsiteX5" fmla="*/ 315633 w 612571"/>
              <a:gd name="connsiteY5" fmla="*/ 10314 h 434483"/>
              <a:gd name="connsiteX6" fmla="*/ 500917 w 612571"/>
              <a:gd name="connsiteY6" fmla="*/ 3515 h 434483"/>
              <a:gd name="connsiteX7" fmla="*/ 518241 w 612571"/>
              <a:gd name="connsiteY7" fmla="*/ 216224 h 434483"/>
              <a:gd name="connsiteX8" fmla="*/ 612571 w 612571"/>
              <a:gd name="connsiteY8" fmla="*/ 294119 h 434483"/>
              <a:gd name="connsiteX9" fmla="*/ 476260 w 612571"/>
              <a:gd name="connsiteY9" fmla="*/ 337348 h 434483"/>
              <a:gd name="connsiteX10" fmla="*/ 442594 w 612571"/>
              <a:gd name="connsiteY10" fmla="*/ 434483 h 434483"/>
              <a:gd name="connsiteX11" fmla="*/ 306286 w 612571"/>
              <a:gd name="connsiteY11" fmla="*/ 391254 h 434483"/>
              <a:gd name="connsiteX12" fmla="*/ 169977 w 612571"/>
              <a:gd name="connsiteY12" fmla="*/ 434483 h 434483"/>
              <a:gd name="connsiteX13" fmla="*/ 136311 w 612571"/>
              <a:gd name="connsiteY13" fmla="*/ 337348 h 434483"/>
              <a:gd name="connsiteX14" fmla="*/ 0 w 612571"/>
              <a:gd name="connsiteY14" fmla="*/ 294119 h 434483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476260 w 518241"/>
              <a:gd name="connsiteY9" fmla="*/ 337348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442594 w 518241"/>
              <a:gd name="connsiteY10" fmla="*/ 434483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136311 w 518241"/>
              <a:gd name="connsiteY13" fmla="*/ 337348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169977 w 518241"/>
              <a:gd name="connsiteY12" fmla="*/ 434483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306286 w 518241"/>
              <a:gd name="connsiteY11" fmla="*/ 391254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61877 w 518241"/>
              <a:gd name="connsiteY10" fmla="*/ 420886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94330 w 518241"/>
              <a:gd name="connsiteY1" fmla="*/ 216224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0 w 518241"/>
              <a:gd name="connsiteY0" fmla="*/ 294119 h 756418"/>
              <a:gd name="connsiteX1" fmla="*/ 36543 w 518241"/>
              <a:gd name="connsiteY1" fmla="*/ 66657 h 756418"/>
              <a:gd name="connsiteX2" fmla="*/ 34834 w 518241"/>
              <a:gd name="connsiteY2" fmla="*/ 0 h 756418"/>
              <a:gd name="connsiteX3" fmla="*/ 112033 w 518241"/>
              <a:gd name="connsiteY3" fmla="*/ 6530 h 756418"/>
              <a:gd name="connsiteX4" fmla="*/ 119327 w 518241"/>
              <a:gd name="connsiteY4" fmla="*/ 68388 h 756418"/>
              <a:gd name="connsiteX5" fmla="*/ 315633 w 518241"/>
              <a:gd name="connsiteY5" fmla="*/ 10314 h 756418"/>
              <a:gd name="connsiteX6" fmla="*/ 500917 w 518241"/>
              <a:gd name="connsiteY6" fmla="*/ 3515 h 756418"/>
              <a:gd name="connsiteX7" fmla="*/ 518241 w 518241"/>
              <a:gd name="connsiteY7" fmla="*/ 216224 h 756418"/>
              <a:gd name="connsiteX8" fmla="*/ 517392 w 518241"/>
              <a:gd name="connsiteY8" fmla="*/ 756418 h 756418"/>
              <a:gd name="connsiteX9" fmla="*/ 51353 w 518241"/>
              <a:gd name="connsiteY9" fmla="*/ 755456 h 756418"/>
              <a:gd name="connsiteX10" fmla="*/ 55078 w 518241"/>
              <a:gd name="connsiteY10" fmla="*/ 539860 h 756418"/>
              <a:gd name="connsiteX11" fmla="*/ 61539 w 518241"/>
              <a:gd name="connsiteY11" fmla="*/ 336866 h 756418"/>
              <a:gd name="connsiteX12" fmla="*/ 292350 w 518241"/>
              <a:gd name="connsiteY12" fmla="*/ 318908 h 756418"/>
              <a:gd name="connsiteX13" fmla="*/ 221293 w 518241"/>
              <a:gd name="connsiteY13" fmla="*/ 197979 h 756418"/>
              <a:gd name="connsiteX14" fmla="*/ 0 w 518241"/>
              <a:gd name="connsiteY14" fmla="*/ 294119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186459 w 483407"/>
              <a:gd name="connsiteY13" fmla="*/ 197979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257516 w 483407"/>
              <a:gd name="connsiteY12" fmla="*/ 318908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5957 w 483407"/>
              <a:gd name="connsiteY0" fmla="*/ 151350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6705 w 483407"/>
              <a:gd name="connsiteY11" fmla="*/ 336866 h 756418"/>
              <a:gd name="connsiteX12" fmla="*/ 9371 w 483407"/>
              <a:gd name="connsiteY12" fmla="*/ 322307 h 756418"/>
              <a:gd name="connsiteX13" fmla="*/ 6298 w 483407"/>
              <a:gd name="connsiteY13" fmla="*/ 252367 h 756418"/>
              <a:gd name="connsiteX14" fmla="*/ 5957 w 483407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30931 w 487633"/>
              <a:gd name="connsiteY11" fmla="*/ 336866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51350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51350 h 756418"/>
              <a:gd name="connsiteX0" fmla="*/ 10183 w 487633"/>
              <a:gd name="connsiteY0" fmla="*/ 141152 h 756418"/>
              <a:gd name="connsiteX1" fmla="*/ 5935 w 487633"/>
              <a:gd name="connsiteY1" fmla="*/ 66657 h 756418"/>
              <a:gd name="connsiteX2" fmla="*/ 4226 w 487633"/>
              <a:gd name="connsiteY2" fmla="*/ 0 h 756418"/>
              <a:gd name="connsiteX3" fmla="*/ 81425 w 487633"/>
              <a:gd name="connsiteY3" fmla="*/ 6530 h 756418"/>
              <a:gd name="connsiteX4" fmla="*/ 88719 w 487633"/>
              <a:gd name="connsiteY4" fmla="*/ 68388 h 756418"/>
              <a:gd name="connsiteX5" fmla="*/ 285025 w 487633"/>
              <a:gd name="connsiteY5" fmla="*/ 10314 h 756418"/>
              <a:gd name="connsiteX6" fmla="*/ 470309 w 487633"/>
              <a:gd name="connsiteY6" fmla="*/ 3515 h 756418"/>
              <a:gd name="connsiteX7" fmla="*/ 487633 w 487633"/>
              <a:gd name="connsiteY7" fmla="*/ 216224 h 756418"/>
              <a:gd name="connsiteX8" fmla="*/ 486784 w 487633"/>
              <a:gd name="connsiteY8" fmla="*/ 756418 h 756418"/>
              <a:gd name="connsiteX9" fmla="*/ 20745 w 487633"/>
              <a:gd name="connsiteY9" fmla="*/ 755456 h 756418"/>
              <a:gd name="connsiteX10" fmla="*/ 24470 w 487633"/>
              <a:gd name="connsiteY10" fmla="*/ 539860 h 756418"/>
              <a:gd name="connsiteX11" fmla="*/ 13935 w 487633"/>
              <a:gd name="connsiteY11" fmla="*/ 435445 h 756418"/>
              <a:gd name="connsiteX12" fmla="*/ 0 w 487633"/>
              <a:gd name="connsiteY12" fmla="*/ 349501 h 756418"/>
              <a:gd name="connsiteX13" fmla="*/ 10524 w 487633"/>
              <a:gd name="connsiteY13" fmla="*/ 252367 h 756418"/>
              <a:gd name="connsiteX14" fmla="*/ 10183 w 487633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9709 w 483407"/>
              <a:gd name="connsiteY11" fmla="*/ 435445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6170 w 483407"/>
              <a:gd name="connsiteY12" fmla="*/ 301911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6298 w 483407"/>
              <a:gd name="connsiteY13" fmla="*/ 252367 h 756418"/>
              <a:gd name="connsiteX14" fmla="*/ 5957 w 483407"/>
              <a:gd name="connsiteY14" fmla="*/ 141152 h 756418"/>
              <a:gd name="connsiteX0" fmla="*/ 5957 w 483407"/>
              <a:gd name="connsiteY0" fmla="*/ 141152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5957 w 483407"/>
              <a:gd name="connsiteY14" fmla="*/ 141152 h 756418"/>
              <a:gd name="connsiteX0" fmla="*/ 19554 w 483407"/>
              <a:gd name="connsiteY0" fmla="*/ 127555 h 756418"/>
              <a:gd name="connsiteX1" fmla="*/ 1709 w 483407"/>
              <a:gd name="connsiteY1" fmla="*/ 66657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19554 w 483407"/>
              <a:gd name="connsiteY0" fmla="*/ 127555 h 756418"/>
              <a:gd name="connsiteX1" fmla="*/ 22105 w 483407"/>
              <a:gd name="connsiteY1" fmla="*/ 63258 h 756418"/>
              <a:gd name="connsiteX2" fmla="*/ 0 w 483407"/>
              <a:gd name="connsiteY2" fmla="*/ 0 h 756418"/>
              <a:gd name="connsiteX3" fmla="*/ 77199 w 483407"/>
              <a:gd name="connsiteY3" fmla="*/ 6530 h 756418"/>
              <a:gd name="connsiteX4" fmla="*/ 84493 w 483407"/>
              <a:gd name="connsiteY4" fmla="*/ 68388 h 756418"/>
              <a:gd name="connsiteX5" fmla="*/ 280799 w 483407"/>
              <a:gd name="connsiteY5" fmla="*/ 10314 h 756418"/>
              <a:gd name="connsiteX6" fmla="*/ 466083 w 483407"/>
              <a:gd name="connsiteY6" fmla="*/ 3515 h 756418"/>
              <a:gd name="connsiteX7" fmla="*/ 483407 w 483407"/>
              <a:gd name="connsiteY7" fmla="*/ 216224 h 756418"/>
              <a:gd name="connsiteX8" fmla="*/ 482558 w 483407"/>
              <a:gd name="connsiteY8" fmla="*/ 756418 h 756418"/>
              <a:gd name="connsiteX9" fmla="*/ 16519 w 483407"/>
              <a:gd name="connsiteY9" fmla="*/ 755456 h 756418"/>
              <a:gd name="connsiteX10" fmla="*/ 20244 w 483407"/>
              <a:gd name="connsiteY10" fmla="*/ 539860 h 756418"/>
              <a:gd name="connsiteX11" fmla="*/ 23306 w 483407"/>
              <a:gd name="connsiteY11" fmla="*/ 411650 h 756418"/>
              <a:gd name="connsiteX12" fmla="*/ 19569 w 483407"/>
              <a:gd name="connsiteY12" fmla="*/ 284915 h 756418"/>
              <a:gd name="connsiteX13" fmla="*/ 19895 w 483407"/>
              <a:gd name="connsiteY13" fmla="*/ 218375 h 756418"/>
              <a:gd name="connsiteX14" fmla="*/ 19554 w 483407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66039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6888"/>
              <a:gd name="connsiteY0" fmla="*/ 127555 h 756418"/>
              <a:gd name="connsiteX1" fmla="*/ 5586 w 466888"/>
              <a:gd name="connsiteY1" fmla="*/ 63258 h 756418"/>
              <a:gd name="connsiteX2" fmla="*/ 477 w 466888"/>
              <a:gd name="connsiteY2" fmla="*/ 0 h 756418"/>
              <a:gd name="connsiteX3" fmla="*/ 60680 w 466888"/>
              <a:gd name="connsiteY3" fmla="*/ 6530 h 756418"/>
              <a:gd name="connsiteX4" fmla="*/ 67974 w 466888"/>
              <a:gd name="connsiteY4" fmla="*/ 68388 h 756418"/>
              <a:gd name="connsiteX5" fmla="*/ 264280 w 466888"/>
              <a:gd name="connsiteY5" fmla="*/ 10314 h 756418"/>
              <a:gd name="connsiteX6" fmla="*/ 449564 w 466888"/>
              <a:gd name="connsiteY6" fmla="*/ 3515 h 756418"/>
              <a:gd name="connsiteX7" fmla="*/ 466888 w 466888"/>
              <a:gd name="connsiteY7" fmla="*/ 216224 h 756418"/>
              <a:gd name="connsiteX8" fmla="*/ 455841 w 466888"/>
              <a:gd name="connsiteY8" fmla="*/ 756418 h 756418"/>
              <a:gd name="connsiteX9" fmla="*/ 0 w 466888"/>
              <a:gd name="connsiteY9" fmla="*/ 755456 h 756418"/>
              <a:gd name="connsiteX10" fmla="*/ 3725 w 466888"/>
              <a:gd name="connsiteY10" fmla="*/ 539860 h 756418"/>
              <a:gd name="connsiteX11" fmla="*/ 6787 w 466888"/>
              <a:gd name="connsiteY11" fmla="*/ 411650 h 756418"/>
              <a:gd name="connsiteX12" fmla="*/ 3050 w 466888"/>
              <a:gd name="connsiteY12" fmla="*/ 284915 h 756418"/>
              <a:gd name="connsiteX13" fmla="*/ 3376 w 466888"/>
              <a:gd name="connsiteY13" fmla="*/ 218375 h 756418"/>
              <a:gd name="connsiteX14" fmla="*/ 3035 w 466888"/>
              <a:gd name="connsiteY14" fmla="*/ 127555 h 756418"/>
              <a:gd name="connsiteX0" fmla="*/ 3035 w 460090"/>
              <a:gd name="connsiteY0" fmla="*/ 127555 h 756418"/>
              <a:gd name="connsiteX1" fmla="*/ 5586 w 460090"/>
              <a:gd name="connsiteY1" fmla="*/ 63258 h 756418"/>
              <a:gd name="connsiteX2" fmla="*/ 477 w 460090"/>
              <a:gd name="connsiteY2" fmla="*/ 0 h 756418"/>
              <a:gd name="connsiteX3" fmla="*/ 60680 w 460090"/>
              <a:gd name="connsiteY3" fmla="*/ 6530 h 756418"/>
              <a:gd name="connsiteX4" fmla="*/ 67974 w 460090"/>
              <a:gd name="connsiteY4" fmla="*/ 68388 h 756418"/>
              <a:gd name="connsiteX5" fmla="*/ 264280 w 460090"/>
              <a:gd name="connsiteY5" fmla="*/ 10314 h 756418"/>
              <a:gd name="connsiteX6" fmla="*/ 449564 w 460090"/>
              <a:gd name="connsiteY6" fmla="*/ 3515 h 756418"/>
              <a:gd name="connsiteX7" fmla="*/ 460090 w 460090"/>
              <a:gd name="connsiteY7" fmla="*/ 216224 h 756418"/>
              <a:gd name="connsiteX8" fmla="*/ 455841 w 460090"/>
              <a:gd name="connsiteY8" fmla="*/ 756418 h 756418"/>
              <a:gd name="connsiteX9" fmla="*/ 0 w 460090"/>
              <a:gd name="connsiteY9" fmla="*/ 755456 h 756418"/>
              <a:gd name="connsiteX10" fmla="*/ 3725 w 460090"/>
              <a:gd name="connsiteY10" fmla="*/ 539860 h 756418"/>
              <a:gd name="connsiteX11" fmla="*/ 6787 w 460090"/>
              <a:gd name="connsiteY11" fmla="*/ 411650 h 756418"/>
              <a:gd name="connsiteX12" fmla="*/ 3050 w 460090"/>
              <a:gd name="connsiteY12" fmla="*/ 284915 h 756418"/>
              <a:gd name="connsiteX13" fmla="*/ 3376 w 460090"/>
              <a:gd name="connsiteY13" fmla="*/ 218375 h 756418"/>
              <a:gd name="connsiteX14" fmla="*/ 3035 w 460090"/>
              <a:gd name="connsiteY14" fmla="*/ 127555 h 7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090" h="756418">
                <a:moveTo>
                  <a:pt x="3035" y="127555"/>
                </a:moveTo>
                <a:lnTo>
                  <a:pt x="5586" y="63258"/>
                </a:lnTo>
                <a:cubicBezTo>
                  <a:pt x="5016" y="41039"/>
                  <a:pt x="1047" y="22219"/>
                  <a:pt x="477" y="0"/>
                </a:cubicBezTo>
                <a:lnTo>
                  <a:pt x="60680" y="6530"/>
                </a:lnTo>
                <a:lnTo>
                  <a:pt x="67974" y="68388"/>
                </a:lnTo>
                <a:lnTo>
                  <a:pt x="264280" y="10314"/>
                </a:lnTo>
                <a:lnTo>
                  <a:pt x="449564" y="3515"/>
                </a:lnTo>
                <a:lnTo>
                  <a:pt x="460090" y="216224"/>
                </a:lnTo>
                <a:cubicBezTo>
                  <a:pt x="458674" y="396289"/>
                  <a:pt x="457257" y="576353"/>
                  <a:pt x="455841" y="756418"/>
                </a:cubicBezTo>
                <a:lnTo>
                  <a:pt x="0" y="755456"/>
                </a:lnTo>
                <a:cubicBezTo>
                  <a:pt x="1242" y="683591"/>
                  <a:pt x="2483" y="611725"/>
                  <a:pt x="3725" y="539860"/>
                </a:cubicBezTo>
                <a:cubicBezTo>
                  <a:pt x="3612" y="511853"/>
                  <a:pt x="6900" y="439657"/>
                  <a:pt x="6787" y="411650"/>
                </a:cubicBezTo>
                <a:lnTo>
                  <a:pt x="3050" y="284915"/>
                </a:lnTo>
                <a:cubicBezTo>
                  <a:pt x="3159" y="262735"/>
                  <a:pt x="3267" y="240555"/>
                  <a:pt x="3376" y="218375"/>
                </a:cubicBezTo>
                <a:cubicBezTo>
                  <a:pt x="3262" y="184703"/>
                  <a:pt x="3149" y="161227"/>
                  <a:pt x="3035" y="127555"/>
                </a:cubicBezTo>
                <a:close/>
              </a:path>
            </a:pathLst>
          </a:custGeom>
          <a:solidFill>
            <a:srgbClr val="FFC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7802" y="6591279"/>
            <a:ext cx="941203" cy="301752"/>
          </a:xfrm>
        </p:spPr>
        <p:txBody>
          <a:bodyPr/>
          <a:lstStyle/>
          <a:p>
            <a:pPr>
              <a:defRPr/>
            </a:pPr>
            <a:fld id="{38FE2535-9F0E-4355-8E07-E83A03C81EA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75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887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179585" y="6552142"/>
            <a:ext cx="941203" cy="301752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D68AD6-25FF-40B5-9825-0E3E1AFCE95F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43504603"/>
              </p:ext>
            </p:extLst>
          </p:nvPr>
        </p:nvGraphicFramePr>
        <p:xfrm>
          <a:off x="3657600" y="1248508"/>
          <a:ext cx="5064369" cy="52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684564513"/>
              </p:ext>
            </p:extLst>
          </p:nvPr>
        </p:nvGraphicFramePr>
        <p:xfrm>
          <a:off x="351692" y="1178169"/>
          <a:ext cx="3094892" cy="485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09593"/>
            <a:ext cx="2031325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11" name="Group 10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6462" y="148383"/>
            <a:ext cx="8491936" cy="67710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KESAN</a:t>
            </a:r>
            <a:endParaRPr lang="en-US" altLang="en-US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0621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36654349"/>
              </p:ext>
            </p:extLst>
          </p:nvPr>
        </p:nvGraphicFramePr>
        <p:xfrm>
          <a:off x="593703" y="3443313"/>
          <a:ext cx="3798277" cy="317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4499992" y="3573016"/>
            <a:ext cx="4022587" cy="3142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</a:t>
            </a:r>
            <a:r>
              <a:rPr lang="en-US" alt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PENGIRAAN </a:t>
            </a:r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PENJIMATAN 15%</a:t>
            </a:r>
          </a:p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Keluasan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Juta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kaki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persegi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Anggaran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Penjimatan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lebihan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15% = 1.5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Juta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</a:pPr>
            <a:endParaRPr lang="en-US" altLang="en-US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4303" indent="-43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 PENJIMATAN</a:t>
            </a:r>
          </a:p>
          <a:p>
            <a:pPr marL="109906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Anggaran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Penjimatan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Kos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Sewaan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Tahunan</a:t>
            </a:r>
            <a:endParaRPr lang="en-US" alt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906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RM48.00/</a:t>
            </a:r>
            <a:r>
              <a:rPr lang="en-US" alt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sebulan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RM72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Juta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setahun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3" indent="-4397" algn="ctr">
              <a:spcBef>
                <a:spcPts val="369"/>
              </a:spcBef>
              <a:buClr>
                <a:schemeClr val="accent1"/>
              </a:buClr>
              <a:buSzPct val="68000"/>
              <a:buFontTx/>
              <a:buChar char="-"/>
            </a:pPr>
            <a:endParaRPr lang="en-US" altLang="en-US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906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Anggaran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Penjimatan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Kos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Penyediaan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Bangunan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Baru</a:t>
            </a:r>
            <a:endParaRPr lang="en-US" alt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906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-Kos Modal - RM300/</a:t>
            </a:r>
            <a:r>
              <a:rPr lang="en-US" alt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RM450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Juta</a:t>
            </a:r>
            <a:endParaRPr lang="en-US" alt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906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-Kos </a:t>
            </a:r>
            <a:r>
              <a:rPr lang="en-US" alt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Pengurusan</a:t>
            </a:r>
            <a:r>
              <a:rPr lang="en-US" alt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tempoh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en-US" alt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RM2.16B </a:t>
            </a:r>
          </a:p>
          <a:p>
            <a:pPr marL="108441">
              <a:spcBef>
                <a:spcPts val="369"/>
              </a:spcBef>
              <a:buClr>
                <a:schemeClr val="accent1"/>
              </a:buClr>
              <a:buSzPct val="68000"/>
            </a:pPr>
            <a:endParaRPr lang="en-US" altLang="en-US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8441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alt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RUMUSAN</a:t>
            </a:r>
            <a:endParaRPr lang="en-US" alt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997" indent="-3179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Sekiranya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penjimatan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kerajaan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17997" indent="-3179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berjaya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mengelakkan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pembaziran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sebanyak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RM2.61B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iaitu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17997" indent="-317997">
              <a:spcBef>
                <a:spcPts val="369"/>
              </a:spcBef>
              <a:buClr>
                <a:schemeClr val="accent1"/>
              </a:buClr>
              <a:buSzPct val="68000"/>
            </a:pPr>
            <a:r>
              <a:rPr lang="en-US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</a:t>
            </a:r>
            <a:r>
              <a:rPr lang="en-US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modal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523892"/>
            <a:ext cx="2053767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646" dirty="0" smtClean="0">
                <a:solidFill>
                  <a:schemeClr val="bg1">
                    <a:lumMod val="50000"/>
                  </a:schemeClr>
                </a:solidFill>
              </a:rPr>
              <a:t>2015 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Copyright AMAS FM Consultant </a:t>
            </a:r>
            <a:r>
              <a:rPr lang="en-US" sz="646" dirty="0" err="1">
                <a:solidFill>
                  <a:schemeClr val="bg1">
                    <a:lumMod val="50000"/>
                  </a:schemeClr>
                </a:solidFill>
              </a:rPr>
              <a:t>Sdn</a:t>
            </a: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. Bhd.</a:t>
            </a:r>
            <a:endParaRPr lang="en-MY" sz="646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" y="212493"/>
            <a:ext cx="8522580" cy="56938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HUBUNGKAIT DENGAN PENGURUSAN ASET MENYELURUH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04248" y="5157192"/>
            <a:ext cx="2675497" cy="1688123"/>
            <a:chOff x="6804248" y="5157192"/>
            <a:chExt cx="2675497" cy="16881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04248" y="5157192"/>
              <a:ext cx="2321169" cy="1688123"/>
              <a:chOff x="6822831" y="4906108"/>
              <a:chExt cx="2321169" cy="168812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822831" y="4906108"/>
                <a:ext cx="2321169" cy="1688123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455877" y="5398477"/>
                <a:ext cx="1688123" cy="1195754"/>
              </a:xfrm>
              <a:prstGeom prst="line">
                <a:avLst/>
              </a:prstGeom>
              <a:ln>
                <a:solidFill>
                  <a:schemeClr val="accent1">
                    <a:shade val="48000"/>
                    <a:satMod val="110000"/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 rot="19451491">
              <a:off x="6994501" y="5763213"/>
              <a:ext cx="2485244" cy="51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AFC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r>
                <a:rPr lang="en-US" sz="2769" dirty="0">
                  <a:solidFill>
                    <a:srgbClr val="FFC000">
                      <a:alpha val="10000"/>
                    </a:srgbClr>
                  </a:solidFill>
                </a:rPr>
                <a:t> </a:t>
              </a:r>
              <a:r>
                <a:rPr lang="en-US" sz="2769" dirty="0" err="1">
                  <a:solidFill>
                    <a:srgbClr val="FFC000">
                      <a:alpha val="10000"/>
                    </a:srgbClr>
                  </a:solidFill>
                </a:rPr>
                <a:t>AFC</a:t>
              </a:r>
              <a:endParaRPr lang="en-US" sz="2769" dirty="0">
                <a:solidFill>
                  <a:srgbClr val="FFC000">
                    <a:alpha val="10000"/>
                  </a:srgbClr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9740" y="6413859"/>
            <a:ext cx="941203" cy="301752"/>
          </a:xfrm>
        </p:spPr>
        <p:txBody>
          <a:bodyPr/>
          <a:lstStyle/>
          <a:p>
            <a:pPr>
              <a:defRPr/>
            </a:pPr>
            <a:fld id="{38FE2535-9F0E-4355-8E07-E83A03C81EA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456" y="228275"/>
            <a:ext cx="360040" cy="242597"/>
          </a:xfrm>
          <a:prstGeom prst="rect">
            <a:avLst/>
          </a:prstGeom>
        </p:spPr>
      </p:pic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8095293" y="692696"/>
            <a:ext cx="941203" cy="3017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E3F7838-99A0-4D4A-B70C-613402109DA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5823581"/>
              </p:ext>
            </p:extLst>
          </p:nvPr>
        </p:nvGraphicFramePr>
        <p:xfrm>
          <a:off x="1259631" y="781880"/>
          <a:ext cx="6835661" cy="247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1475656" y="3011264"/>
            <a:ext cx="6489176" cy="432048"/>
          </a:xfrm>
          <a:prstGeom prst="left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5691248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FF0000"/>
        </a:solidFill>
        <a:ln>
          <a:solidFill>
            <a:srgbClr val="FFFF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1565</Words>
  <Application>Microsoft Office PowerPoint</Application>
  <PresentationFormat>On-screen Show (4:3)</PresentationFormat>
  <Paragraphs>464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Manual Operasi JKR- Pengurusan Ruang (MOJ-PR)  My-SPATA II  Membudayakan  Amalan Pengurusan Ruang Di Malaysia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user45</dc:creator>
  <cp:lastModifiedBy>Dell 1</cp:lastModifiedBy>
  <cp:revision>215</cp:revision>
  <dcterms:created xsi:type="dcterms:W3CDTF">2014-02-24T14:22:58Z</dcterms:created>
  <dcterms:modified xsi:type="dcterms:W3CDTF">2015-10-28T03:30:09Z</dcterms:modified>
</cp:coreProperties>
</file>