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ms-M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AF4E-8E02-4D43-B5B8-E5071534C791}" type="datetimeFigureOut">
              <a:rPr lang="ms-MY" smtClean="0"/>
              <a:t>27/08/2020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5D08-D84D-428A-A6B7-0321F30663A5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405621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AF4E-8E02-4D43-B5B8-E5071534C791}" type="datetimeFigureOut">
              <a:rPr lang="ms-MY" smtClean="0"/>
              <a:t>27/08/2020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5D08-D84D-428A-A6B7-0321F30663A5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98992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AF4E-8E02-4D43-B5B8-E5071534C791}" type="datetimeFigureOut">
              <a:rPr lang="ms-MY" smtClean="0"/>
              <a:t>27/08/2020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5D08-D84D-428A-A6B7-0321F30663A5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637048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AF4E-8E02-4D43-B5B8-E5071534C791}" type="datetimeFigureOut">
              <a:rPr lang="ms-MY" smtClean="0"/>
              <a:t>27/08/2020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5D08-D84D-428A-A6B7-0321F30663A5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236287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AF4E-8E02-4D43-B5B8-E5071534C791}" type="datetimeFigureOut">
              <a:rPr lang="ms-MY" smtClean="0"/>
              <a:t>27/08/2020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5D08-D84D-428A-A6B7-0321F30663A5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47493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AF4E-8E02-4D43-B5B8-E5071534C791}" type="datetimeFigureOut">
              <a:rPr lang="ms-MY" smtClean="0"/>
              <a:t>27/08/2020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5D08-D84D-428A-A6B7-0321F30663A5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197316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AF4E-8E02-4D43-B5B8-E5071534C791}" type="datetimeFigureOut">
              <a:rPr lang="ms-MY" smtClean="0"/>
              <a:t>27/08/2020</a:t>
            </a:fld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5D08-D84D-428A-A6B7-0321F30663A5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085937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AF4E-8E02-4D43-B5B8-E5071534C791}" type="datetimeFigureOut">
              <a:rPr lang="ms-MY" smtClean="0"/>
              <a:t>27/08/2020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5D08-D84D-428A-A6B7-0321F30663A5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37839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AF4E-8E02-4D43-B5B8-E5071534C791}" type="datetimeFigureOut">
              <a:rPr lang="ms-MY" smtClean="0"/>
              <a:t>27/08/2020</a:t>
            </a:fld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5D08-D84D-428A-A6B7-0321F30663A5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058306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AF4E-8E02-4D43-B5B8-E5071534C791}" type="datetimeFigureOut">
              <a:rPr lang="ms-MY" smtClean="0"/>
              <a:t>27/08/2020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5D08-D84D-428A-A6B7-0321F30663A5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4225906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s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AF4E-8E02-4D43-B5B8-E5071534C791}" type="datetimeFigureOut">
              <a:rPr lang="ms-MY" smtClean="0"/>
              <a:t>27/08/2020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5D08-D84D-428A-A6B7-0321F30663A5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79499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7AF4E-8E02-4D43-B5B8-E5071534C791}" type="datetimeFigureOut">
              <a:rPr lang="ms-MY" smtClean="0"/>
              <a:t>27/08/2020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35D08-D84D-428A-A6B7-0321F30663A5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10947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s-M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27/8/2020</a:t>
            </a:r>
            <a:br>
              <a:rPr lang="en-US" dirty="0" smtClean="0"/>
            </a:br>
            <a:r>
              <a:rPr lang="en-US" dirty="0" smtClean="0"/>
              <a:t>Portal JPEDIA -19 domain</a:t>
            </a:r>
            <a:br>
              <a:rPr lang="en-US" dirty="0" smtClean="0"/>
            </a:br>
            <a:r>
              <a:rPr lang="en-US" dirty="0" err="1" smtClean="0"/>
              <a:t>Kemaskini</a:t>
            </a:r>
            <a:r>
              <a:rPr lang="en-US" dirty="0" smtClean="0"/>
              <a:t> </a:t>
            </a:r>
            <a:r>
              <a:rPr lang="en-US" dirty="0" err="1" smtClean="0"/>
              <a:t>wikigreen</a:t>
            </a:r>
            <a:r>
              <a:rPr lang="en-US" dirty="0" smtClean="0"/>
              <a:t> JPEDIA</a:t>
            </a:r>
            <a:endParaRPr lang="ms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Since 2015 – </a:t>
            </a:r>
            <a:r>
              <a:rPr lang="en-US" dirty="0" err="1" smtClean="0"/>
              <a:t>wikigreen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KM- Knowledge Management.</a:t>
            </a:r>
          </a:p>
          <a:p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 smtClean="0"/>
              <a:t>mendokumenkan</a:t>
            </a:r>
            <a:r>
              <a:rPr lang="en-US" dirty="0" smtClean="0"/>
              <a:t> knowledge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cawangan</a:t>
            </a:r>
            <a:r>
              <a:rPr lang="en-US" dirty="0" smtClean="0"/>
              <a:t> masing2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tersurat</a:t>
            </a:r>
            <a:r>
              <a:rPr lang="en-US" dirty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capai</a:t>
            </a:r>
            <a:r>
              <a:rPr lang="en-US" dirty="0" smtClean="0"/>
              <a:t>,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berteraskan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(continuous knowledge / experience sharing ) </a:t>
            </a:r>
            <a:r>
              <a:rPr lang="en-US" dirty="0" err="1" smtClean="0"/>
              <a:t>menghubungkan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JKR, </a:t>
            </a:r>
            <a:r>
              <a:rPr lang="en-US" dirty="0" err="1" smtClean="0"/>
              <a:t>pemerkasaan</a:t>
            </a:r>
            <a:r>
              <a:rPr lang="en-US" dirty="0" smtClean="0"/>
              <a:t> </a:t>
            </a:r>
            <a:r>
              <a:rPr lang="en-US" dirty="0" err="1" smtClean="0"/>
              <a:t>amalan</a:t>
            </a:r>
            <a:r>
              <a:rPr lang="en-US" dirty="0" smtClean="0"/>
              <a:t> </a:t>
            </a:r>
            <a:r>
              <a:rPr lang="en-US" dirty="0" err="1" smtClean="0"/>
              <a:t>terbaik</a:t>
            </a:r>
            <a:r>
              <a:rPr lang="en-US" dirty="0" smtClean="0"/>
              <a:t> (empowerment best practice).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2305856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Portal </a:t>
            </a:r>
            <a:r>
              <a:rPr lang="en-US" dirty="0" err="1" smtClean="0"/>
              <a:t>JCop</a:t>
            </a:r>
            <a:r>
              <a:rPr lang="en-US" dirty="0" smtClean="0"/>
              <a:t> &gt;&lt; ( communities of practices)</a:t>
            </a:r>
            <a:endParaRPr lang="ms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 </a:t>
            </a:r>
            <a:r>
              <a:rPr lang="en-US" dirty="0" err="1" smtClean="0"/>
              <a:t>minat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Smart Mobile Learning (2019)</a:t>
            </a:r>
          </a:p>
          <a:p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2373350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63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27/8/2020 Portal JPEDIA -19 domain Kemaskini wikigreen JPEDIA</vt:lpstr>
      <vt:lpstr>Portal JCop &gt;&lt; ( communities of practices)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Kemaskini wikigreen JPEDIA</dc:title>
  <dc:creator>User</dc:creator>
  <cp:lastModifiedBy>User</cp:lastModifiedBy>
  <cp:revision>4</cp:revision>
  <dcterms:created xsi:type="dcterms:W3CDTF">2020-08-27T01:22:04Z</dcterms:created>
  <dcterms:modified xsi:type="dcterms:W3CDTF">2020-08-27T01:38:53Z</dcterms:modified>
</cp:coreProperties>
</file>