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6" r:id="rId9"/>
    <p:sldId id="272" r:id="rId10"/>
    <p:sldId id="267" r:id="rId11"/>
    <p:sldId id="268" r:id="rId12"/>
    <p:sldId id="274" r:id="rId13"/>
    <p:sldId id="269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3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1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6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0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2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0 at 8.03.3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5" y="5097670"/>
            <a:ext cx="1206823" cy="589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>
                <a:latin typeface="Abadi MT Condensed Extra Bold"/>
                <a:cs typeface="Abadi MT Condensed Extra Bold"/>
              </a:rPr>
              <a:t>Laporan</a:t>
            </a:r>
            <a:r>
              <a:rPr lang="en-US" sz="44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dirty="0" err="1" smtClean="0">
                <a:latin typeface="Abadi MT Condensed Extra Bold"/>
                <a:cs typeface="Abadi MT Condensed Extra Bold"/>
              </a:rPr>
              <a:t>Pembudayaan</a:t>
            </a:r>
            <a:r>
              <a:rPr lang="en-US" sz="44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dirty="0" err="1" smtClean="0">
                <a:latin typeface="Abadi MT Condensed Extra Bold"/>
                <a:cs typeface="Abadi MT Condensed Extra Bold"/>
              </a:rPr>
              <a:t>Ilmu</a:t>
            </a:r>
            <a:r>
              <a:rPr lang="en-US" sz="44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100" dirty="0" err="1" smtClean="0">
                <a:latin typeface="Abadi MT Condensed Extra Bold"/>
                <a:cs typeface="Abadi MT Condensed Extra Bold"/>
              </a:rPr>
              <a:t>Cawangan</a:t>
            </a:r>
            <a:r>
              <a:rPr lang="en-US" sz="61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6100" dirty="0" err="1" smtClean="0">
                <a:latin typeface="Abadi MT Condensed Extra Bold"/>
                <a:cs typeface="Abadi MT Condensed Extra Bold"/>
              </a:rPr>
              <a:t>Arkitek</a:t>
            </a:r>
            <a:r>
              <a:rPr lang="en-US" sz="6100" dirty="0" smtClean="0">
                <a:latin typeface="Abadi MT Condensed Extra Bold"/>
                <a:cs typeface="Abadi MT Condensed Extra Bold"/>
              </a:rPr>
              <a:t> </a:t>
            </a:r>
            <a:endParaRPr lang="en-US" sz="61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79"/>
            <a:ext cx="5917679" cy="142312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badi MT Condensed Extra Bold"/>
                <a:cs typeface="Abadi MT Condensed Extra Bold"/>
              </a:rPr>
              <a:t>Januari</a:t>
            </a:r>
            <a:r>
              <a:rPr lang="en-US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smtClean="0">
                <a:latin typeface="Abadi MT Condensed Extra Bold"/>
                <a:cs typeface="Abadi MT Condensed Extra Bold"/>
              </a:rPr>
              <a:t>2015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Hingga</a:t>
            </a:r>
            <a:r>
              <a:rPr lang="en-US" dirty="0" smtClean="0">
                <a:latin typeface="Abadi MT Condensed Extra Bold"/>
                <a:cs typeface="Abadi MT Condensed Extra Bold"/>
              </a:rPr>
              <a:t> Jun </a:t>
            </a:r>
            <a:r>
              <a:rPr lang="en-US" dirty="0" smtClean="0">
                <a:latin typeface="Abadi MT Condensed Extra Bold"/>
                <a:cs typeface="Abadi MT Condensed Extra Bold"/>
              </a:rPr>
              <a:t>2015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  <a:p>
            <a:r>
              <a:rPr lang="en-US" sz="1100" dirty="0" smtClean="0">
                <a:latin typeface="Abadi MT Condensed Extra Bold"/>
                <a:cs typeface="Abadi MT Condensed Extra Bold"/>
              </a:rPr>
              <a:t>13-15 September 2015  le grandeur palm resort </a:t>
            </a:r>
            <a:r>
              <a:rPr lang="en-US" sz="1100" dirty="0" err="1" smtClean="0">
                <a:latin typeface="Abadi MT Condensed Extra Bold"/>
                <a:cs typeface="Abadi MT Condensed Extra Bold"/>
              </a:rPr>
              <a:t>johor</a:t>
            </a:r>
            <a:endParaRPr lang="en-US" sz="11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13" y="5097669"/>
            <a:ext cx="849252" cy="5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6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50" y="3600372"/>
            <a:ext cx="2840253" cy="1782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B2. </a:t>
            </a:r>
            <a:r>
              <a:rPr lang="en-US" sz="2800" dirty="0" err="1">
                <a:latin typeface="Abadi MT Condensed Light"/>
                <a:cs typeface="Abadi MT Condensed Light"/>
              </a:rPr>
              <a:t>Penyediaan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bahan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rujukan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6183"/>
            <a:ext cx="6311026" cy="1611086"/>
          </a:xfrm>
        </p:spPr>
        <p:txBody>
          <a:bodyPr>
            <a:normAutofit/>
          </a:bodyPr>
          <a:lstStyle/>
          <a:p>
            <a:pPr>
              <a:buClrTx/>
              <a:buFont typeface="Wingdings" charset="2"/>
              <a:buChar char="q"/>
            </a:pPr>
            <a:r>
              <a:rPr lang="en-US" sz="1600" dirty="0" smtClean="0">
                <a:latin typeface="Abadi MT Condensed Light"/>
                <a:cs typeface="Abadi MT Condensed Light"/>
              </a:rPr>
              <a:t>&gt; 300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bilangan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bahan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sumber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merangkumi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Buku</a:t>
            </a:r>
            <a:r>
              <a:rPr lang="en-US" sz="1600" dirty="0" smtClean="0">
                <a:latin typeface="Abadi MT Condensed Light"/>
                <a:cs typeface="Abadi MT Condensed Light"/>
              </a:rPr>
              <a:t>,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Laporan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Tahunan</a:t>
            </a:r>
            <a:r>
              <a:rPr lang="en-US" sz="1600" dirty="0" smtClean="0">
                <a:latin typeface="Abadi MT Condensed Light"/>
                <a:cs typeface="Abadi MT Condensed Light"/>
              </a:rPr>
              <a:t>,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Arahan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Teknikal</a:t>
            </a:r>
            <a:r>
              <a:rPr lang="en-US" sz="1600" dirty="0" smtClean="0">
                <a:latin typeface="Abadi MT Condensed Light"/>
                <a:cs typeface="Abadi MT Condensed Light"/>
              </a:rPr>
              <a:t>, CDs,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disimpan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di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Pustaka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Arkitek</a:t>
            </a:r>
            <a:r>
              <a:rPr lang="en-US" sz="1600" dirty="0" smtClean="0">
                <a:latin typeface="Abadi MT Condensed Light"/>
                <a:cs typeface="Abadi MT Condensed Light"/>
              </a:rPr>
              <a:t>,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Cawangan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Arkitek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Menara</a:t>
            </a:r>
            <a:r>
              <a:rPr lang="en-US" sz="1600" dirty="0" smtClean="0">
                <a:latin typeface="Abadi MT Condensed Light"/>
                <a:cs typeface="Abadi MT Condensed Light"/>
              </a:rPr>
              <a:t> TIMA, KL.</a:t>
            </a:r>
          </a:p>
          <a:p>
            <a:pPr>
              <a:buClrTx/>
              <a:buFont typeface="Wingdings" charset="2"/>
              <a:buChar char="q"/>
            </a:pP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Sedang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berkerjasama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dengan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Perpustakaan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 JKR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untuk</a:t>
            </a:r>
            <a:r>
              <a:rPr lang="en-US" sz="1600" dirty="0" smtClean="0">
                <a:latin typeface="Abadi MT Condensed Light"/>
                <a:cs typeface="Abadi MT Condensed Light"/>
              </a:rPr>
              <a:t> e-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Katalog</a:t>
            </a:r>
            <a:r>
              <a:rPr lang="en-US" sz="1600" dirty="0" smtClean="0">
                <a:latin typeface="Abadi MT Condensed Light"/>
                <a:cs typeface="Abadi MT Condensed Light"/>
              </a:rPr>
              <a:t>. </a:t>
            </a:r>
          </a:p>
          <a:p>
            <a:pPr>
              <a:buClrTx/>
              <a:buFont typeface="Wingdings" charset="2"/>
              <a:buChar char="q"/>
            </a:pPr>
            <a:endParaRPr lang="en-US" sz="1600" dirty="0">
              <a:latin typeface="Abadi MT Condensed Light"/>
              <a:cs typeface="Abadi MT Condensed Light"/>
            </a:endParaRPr>
          </a:p>
        </p:txBody>
      </p:sp>
      <p:pic>
        <p:nvPicPr>
          <p:cNvPr id="5" name="Picture 4" descr="IMG_06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5" y="3999235"/>
            <a:ext cx="2958221" cy="2218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IMG_06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39" y="4411659"/>
            <a:ext cx="2036224" cy="202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Screen Shot 2015-09-11 at 4.42.5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2" y="3600372"/>
            <a:ext cx="2615419" cy="2260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9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kongsian melalui Laman Web C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66" y="555821"/>
            <a:ext cx="4944499" cy="613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09" y="866138"/>
            <a:ext cx="6208156" cy="70986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B3. </a:t>
            </a:r>
            <a:r>
              <a:rPr lang="en-US" sz="2800" dirty="0" err="1">
                <a:solidFill>
                  <a:srgbClr val="FF0000"/>
                </a:solidFill>
                <a:latin typeface="Abadi MT Condensed Light"/>
                <a:cs typeface="Abadi MT Condensed Light"/>
              </a:rPr>
              <a:t>Sistem</a:t>
            </a:r>
            <a:r>
              <a:rPr lang="en-US" sz="2800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badi MT Condensed Light"/>
                <a:cs typeface="Abadi MT Condensed Light"/>
              </a:rPr>
              <a:t>Pengurusan</a:t>
            </a:r>
            <a:r>
              <a:rPr lang="en-US" sz="2800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badi MT Condensed Light"/>
                <a:cs typeface="Abadi MT Condensed Light"/>
              </a:rPr>
              <a:t>Pengetahuan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B3. </a:t>
            </a:r>
            <a:r>
              <a:rPr lang="en-US" sz="2800" dirty="0" err="1">
                <a:latin typeface="Abadi MT Condensed Light"/>
                <a:cs typeface="Abadi MT Condensed Light"/>
              </a:rPr>
              <a:t>Sistem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Pengurusan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Pengetahuan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68353">
            <a:off x="815188" y="2353121"/>
            <a:ext cx="3304507" cy="385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54" y="1917226"/>
            <a:ext cx="3381269" cy="3850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4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B4. </a:t>
            </a:r>
            <a:r>
              <a:rPr lang="en-US" sz="2800" dirty="0" err="1">
                <a:latin typeface="Abadi MT Condensed Light"/>
                <a:cs typeface="Abadi MT Condensed Light"/>
              </a:rPr>
              <a:t>Bengkel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Dokumentasi</a:t>
            </a:r>
            <a:r>
              <a:rPr lang="en-US" sz="2800" dirty="0">
                <a:latin typeface="Abadi MT Condensed Light"/>
                <a:cs typeface="Abadi MT Condensed Light"/>
              </a:rPr>
              <a:t> / </a:t>
            </a:r>
            <a:r>
              <a:rPr lang="en-US" sz="2800" dirty="0" smtClean="0">
                <a:latin typeface="Abadi MT Condensed Light"/>
                <a:cs typeface="Abadi MT Condensed Light"/>
              </a:rPr>
              <a:t/>
            </a:r>
            <a:br>
              <a:rPr lang="en-US" sz="2800" dirty="0" smtClean="0">
                <a:latin typeface="Abadi MT Condensed Light"/>
                <a:cs typeface="Abadi MT Condensed Light"/>
              </a:rPr>
            </a:br>
            <a:r>
              <a:rPr lang="en-US" sz="2800" dirty="0" err="1" smtClean="0">
                <a:latin typeface="Abadi MT Condensed Light"/>
                <a:cs typeface="Abadi MT Condensed Light"/>
              </a:rPr>
              <a:t>penambahbaikan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>
                <a:latin typeface="Abadi MT Condensed Light"/>
                <a:cs typeface="Abadi MT Condensed Light"/>
              </a:rPr>
              <a:t>proses </a:t>
            </a:r>
            <a:r>
              <a:rPr lang="en-US" sz="2800" dirty="0" err="1">
                <a:latin typeface="Abadi MT Condensed Light"/>
                <a:cs typeface="Abadi MT Condensed Light"/>
              </a:rPr>
              <a:t>kerja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69806" y="2024262"/>
            <a:ext cx="4579171" cy="4196279"/>
            <a:chOff x="304800" y="457200"/>
            <a:chExt cx="6400800" cy="58655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4318">
              <a:off x="441564" y="3316516"/>
              <a:ext cx="6019800" cy="30062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57200"/>
              <a:ext cx="6400800" cy="320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794">
            <a:off x="1014586" y="2670701"/>
            <a:ext cx="2994505" cy="29945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0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B4. </a:t>
            </a:r>
            <a:r>
              <a:rPr lang="en-US" sz="2800" dirty="0" err="1">
                <a:latin typeface="Abadi MT Condensed Light"/>
                <a:cs typeface="Abadi MT Condensed Light"/>
              </a:rPr>
              <a:t>Bengkel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Dokumentasi</a:t>
            </a:r>
            <a:r>
              <a:rPr lang="en-US" sz="2800" dirty="0">
                <a:latin typeface="Abadi MT Condensed Light"/>
                <a:cs typeface="Abadi MT Condensed Light"/>
              </a:rPr>
              <a:t> / </a:t>
            </a:r>
            <a:r>
              <a:rPr lang="en-US" sz="2800" dirty="0" smtClean="0">
                <a:latin typeface="Abadi MT Condensed Light"/>
                <a:cs typeface="Abadi MT Condensed Light"/>
              </a:rPr>
              <a:t/>
            </a:r>
            <a:br>
              <a:rPr lang="en-US" sz="2800" dirty="0" smtClean="0">
                <a:latin typeface="Abadi MT Condensed Light"/>
                <a:cs typeface="Abadi MT Condensed Light"/>
              </a:rPr>
            </a:br>
            <a:r>
              <a:rPr lang="en-US" sz="2800" dirty="0" err="1" smtClean="0">
                <a:latin typeface="Abadi MT Condensed Light"/>
                <a:cs typeface="Abadi MT Condensed Light"/>
              </a:rPr>
              <a:t>penambahbaikan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>
                <a:latin typeface="Abadi MT Condensed Light"/>
                <a:cs typeface="Abadi MT Condensed Light"/>
              </a:rPr>
              <a:t>proses </a:t>
            </a:r>
            <a:r>
              <a:rPr lang="en-US" sz="2800" dirty="0" err="1">
                <a:latin typeface="Abadi MT Condensed Light"/>
                <a:cs typeface="Abadi MT Condensed Light"/>
              </a:rPr>
              <a:t>kerja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0" y="2013993"/>
            <a:ext cx="3213467" cy="46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815">
            <a:off x="4502474" y="2005601"/>
            <a:ext cx="3523994" cy="4733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2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1370534" y="2506615"/>
            <a:ext cx="6345260" cy="353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Thank You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6504" y="3716383"/>
            <a:ext cx="36471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MY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6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Abadi MT Condensed Light"/>
                <a:cs typeface="Abadi MT Condensed Light"/>
              </a:rPr>
              <a:t>A. PERANCANGAN, PELAKSANAAN DAN PEMANTAUAN PROGRAM PEMBUDAYAAN ILMU</a:t>
            </a:r>
            <a:endParaRPr lang="en-US" sz="2800" b="1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Mekanisme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untuk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merancang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  <a:r>
              <a:rPr lang="en-US" dirty="0" err="1" smtClean="0">
                <a:latin typeface="Abadi MT Condensed Light"/>
                <a:cs typeface="Abadi MT Condensed Light"/>
              </a:rPr>
              <a:t>melaksana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dan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memantau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ilmu</a:t>
            </a:r>
            <a:r>
              <a:rPr lang="en-US" dirty="0">
                <a:latin typeface="Abadi MT Condensed Light"/>
                <a:cs typeface="Abadi MT Condensed Light"/>
              </a:rPr>
              <a:t>,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Lantikan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pegawai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Ilmu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Perancangan</a:t>
            </a:r>
            <a:r>
              <a:rPr lang="en-US" dirty="0" smtClean="0">
                <a:latin typeface="Abadi MT Condensed Light"/>
                <a:cs typeface="Abadi MT Condensed Light"/>
              </a:rPr>
              <a:t> Program </a:t>
            </a:r>
            <a:r>
              <a:rPr lang="en-US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dirty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Ilmu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Pelaksanaan</a:t>
            </a:r>
            <a:r>
              <a:rPr lang="en-US" dirty="0" smtClean="0">
                <a:latin typeface="Abadi MT Condensed Light"/>
                <a:cs typeface="Abadi MT Condensed Light"/>
              </a:rPr>
              <a:t> Program </a:t>
            </a:r>
            <a:r>
              <a:rPr lang="en-US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Ilmu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oleh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JKPPPi</a:t>
            </a:r>
            <a:r>
              <a:rPr lang="en-US" dirty="0" smtClean="0">
                <a:latin typeface="Abadi MT Condensed Light"/>
                <a:cs typeface="Abadi MT Condensed Light"/>
              </a:rPr>
              <a:t> di </a:t>
            </a:r>
            <a:r>
              <a:rPr lang="en-US" dirty="0" err="1" smtClean="0">
                <a:latin typeface="Abadi MT Condensed Light"/>
                <a:cs typeface="Abadi MT Condensed Light"/>
              </a:rPr>
              <a:t>peringkat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Cawangan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Arkitek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716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1 at 3.58.1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87" y="1484174"/>
            <a:ext cx="3805481" cy="5053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A1.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Mekanisme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untuk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merancang</a:t>
            </a:r>
            <a:r>
              <a:rPr lang="en-US" sz="2800" dirty="0">
                <a:latin typeface="Abadi MT Condensed Light"/>
                <a:cs typeface="Abadi MT Condensed Light"/>
              </a:rPr>
              <a:t>, </a:t>
            </a:r>
            <a:r>
              <a:rPr lang="en-US" sz="2800" dirty="0" err="1">
                <a:latin typeface="Abadi MT Condensed Light"/>
                <a:cs typeface="Abadi MT Condensed Light"/>
              </a:rPr>
              <a:t>melaksana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dan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memantau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ilmu</a:t>
            </a:r>
            <a:r>
              <a:rPr lang="en-US" sz="2800" dirty="0">
                <a:latin typeface="Abadi MT Condensed Light"/>
                <a:cs typeface="Abadi MT Condensed Light"/>
              </a:rPr>
              <a:t>,</a:t>
            </a:r>
            <a:br>
              <a:rPr lang="en-US" sz="2800" dirty="0">
                <a:latin typeface="Abadi MT Condensed Light"/>
                <a:cs typeface="Abadi MT Condensed Light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398972"/>
            <a:ext cx="2711662" cy="3703002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10000"/>
                </a:schemeClr>
              </a:buClr>
              <a:buNone/>
            </a:pPr>
            <a:r>
              <a:rPr lang="en-US" sz="1400" dirty="0" smtClean="0">
                <a:latin typeface="Abadi MT Condensed Light"/>
                <a:cs typeface="Abadi MT Condensed Light"/>
              </a:rPr>
              <a:t>Agenda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Ilmu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meliputi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dibincangkan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semasa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mesyuarat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Atasan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CA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melibatkan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:- </a:t>
            </a:r>
          </a:p>
          <a:p>
            <a:pPr marL="0" indent="0">
              <a:buClr>
                <a:schemeClr val="bg2">
                  <a:lumMod val="10000"/>
                </a:schemeClr>
              </a:buClr>
              <a:buNone/>
            </a:pPr>
            <a:endParaRPr lang="en-US" sz="1400" dirty="0" smtClean="0">
              <a:latin typeface="Abadi MT Condensed Light"/>
              <a:cs typeface="Abadi MT Condensed Light"/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1400" dirty="0" err="1" smtClean="0">
                <a:latin typeface="Abadi MT Condensed Light"/>
                <a:cs typeface="Abadi MT Condensed Light"/>
              </a:rPr>
              <a:t>Pengurusan</a:t>
            </a:r>
            <a:r>
              <a:rPr lang="en-US" sz="1400" dirty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Inovasi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melibatkan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pembentangan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kertas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kerja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dan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Program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Inovasi</a:t>
            </a:r>
            <a:r>
              <a:rPr lang="en-US" sz="1400" dirty="0" smtClean="0">
                <a:latin typeface="Abadi MT Condensed Light"/>
                <a:cs typeface="Abadi MT Condensed Light"/>
              </a:rPr>
              <a:t> :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Df</a:t>
            </a:r>
            <a:r>
              <a:rPr lang="en-US" sz="1400" dirty="0" smtClean="0">
                <a:latin typeface="Abadi MT Condensed Light"/>
                <a:cs typeface="Abadi MT Condensed Light"/>
              </a:rPr>
              <a:t> – Tool.</a:t>
            </a:r>
          </a:p>
          <a:p>
            <a:pPr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badi MT Condensed Light"/>
                <a:cs typeface="Abadi MT Condensed Light"/>
              </a:rPr>
              <a:t>Program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Akrab</a:t>
            </a:r>
            <a:endParaRPr lang="en-US" sz="1400" dirty="0" smtClean="0">
              <a:latin typeface="Abadi MT Condensed Light"/>
              <a:cs typeface="Abadi MT Condensed Light"/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badi MT Condensed Light"/>
                <a:cs typeface="Abadi MT Condensed Light"/>
              </a:rPr>
              <a:t>Program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Perkongsian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r>
              <a:rPr lang="en-US" sz="1400" dirty="0" err="1" smtClean="0">
                <a:latin typeface="Abadi MT Condensed Light"/>
                <a:cs typeface="Abadi MT Condensed Light"/>
              </a:rPr>
              <a:t>Ilmu</a:t>
            </a:r>
            <a:endParaRPr lang="en-US" sz="1400" dirty="0" smtClean="0">
              <a:latin typeface="Abadi MT Condensed Light"/>
              <a:cs typeface="Abadi MT Condensed Light"/>
            </a:endParaRPr>
          </a:p>
          <a:p>
            <a:endParaRPr lang="en-US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9-10 at 5.15.4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5" y="1888337"/>
            <a:ext cx="2794753" cy="3917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Screen Shot 2015-09-10 at 5.10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57" y="1405897"/>
            <a:ext cx="3567969" cy="4882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A2.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Pegawai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Pembudayaan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Ilmu</a:t>
            </a:r>
            <a:r>
              <a:rPr lang="en-US" sz="2800" dirty="0" smtClean="0">
                <a:latin typeface="Abadi MT Condensed Light"/>
                <a:cs typeface="Abadi MT Condensed Light"/>
              </a:rPr>
              <a:t>,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Cawangan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Arkitek</a:t>
            </a:r>
            <a:r>
              <a:rPr lang="en-US" sz="2800" dirty="0">
                <a:latin typeface="Abadi MT Condensed Light"/>
                <a:cs typeface="Abadi MT Condensed Light"/>
              </a:rPr>
              <a:t/>
            </a:r>
            <a:br>
              <a:rPr lang="en-US" sz="2800" dirty="0">
                <a:latin typeface="Abadi MT Condensed Light"/>
                <a:cs typeface="Abadi MT Condensed Light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9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1 at 3.54.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4" y="2167410"/>
            <a:ext cx="6700107" cy="4014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A3.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Perancangan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>
                <a:latin typeface="Abadi MT Condensed Light"/>
                <a:cs typeface="Abadi MT Condensed Light"/>
              </a:rPr>
              <a:t>Program </a:t>
            </a:r>
            <a:r>
              <a:rPr lang="en-US" sz="28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Ilmu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617" y="4548497"/>
            <a:ext cx="5294253" cy="2043892"/>
          </a:xfrm>
        </p:spPr>
        <p:txBody>
          <a:bodyPr>
            <a:normAutofit fontScale="25000" lnSpcReduction="20000"/>
          </a:bodyPr>
          <a:lstStyle/>
          <a:p>
            <a:pPr>
              <a:buClrTx/>
              <a:buFont typeface="Arial"/>
              <a:buChar char="•"/>
            </a:pPr>
            <a:endParaRPr lang="en-US" sz="1400" dirty="0" smtClean="0">
              <a:latin typeface="Abadi MT Condensed Light"/>
              <a:cs typeface="Abadi MT Condensed Light"/>
            </a:endParaRP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11 Feb. :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Kesedaran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SKATA</a:t>
            </a:r>
            <a:r>
              <a:rPr lang="en-US" sz="4800" dirty="0" smtClean="0">
                <a:latin typeface="Abadi MT Condensed Light"/>
                <a:cs typeface="Abadi MT Condensed Light"/>
              </a:rPr>
              <a:t>,</a:t>
            </a: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13 Feb. :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Silibus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PnP,</a:t>
            </a: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26 Feb. : Seminar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Kecemerlangan</a:t>
            </a:r>
            <a:r>
              <a:rPr lang="en-US" sz="4800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Lestari,</a:t>
            </a: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16 Mac :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Kesedaran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Ecoms</a:t>
            </a:r>
            <a:endParaRPr lang="en-US" sz="4800" dirty="0">
              <a:solidFill>
                <a:srgbClr val="FF0000"/>
              </a:solidFill>
              <a:latin typeface="Abadi MT Condensed Light"/>
              <a:cs typeface="Abadi MT Condensed Light"/>
            </a:endParaRP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14 Apr : </a:t>
            </a:r>
            <a:r>
              <a:rPr lang="en-US" sz="4800" i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Expert Talk </a:t>
            </a:r>
          </a:p>
          <a:p>
            <a:pPr>
              <a:buClrTx/>
              <a:buFont typeface="Wingdings" charset="2"/>
              <a:buChar char="ü"/>
            </a:pP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27 Apr : SKATA </a:t>
            </a:r>
            <a:r>
              <a:rPr lang="en-US" sz="4800" i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Hands On</a:t>
            </a:r>
          </a:p>
          <a:p>
            <a:pPr>
              <a:buClrTx/>
              <a:buFont typeface="Wingdings" charset="2"/>
              <a:buChar char="ü"/>
            </a:pPr>
            <a:r>
              <a:rPr lang="en-US" sz="4800" i="1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7 Jun : </a:t>
            </a:r>
            <a:r>
              <a:rPr lang="en-US" sz="4800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Hari</a:t>
            </a:r>
            <a:r>
              <a:rPr lang="en-US" sz="4800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JCOP CA</a:t>
            </a:r>
            <a:endParaRPr lang="en-US" sz="4800" dirty="0">
              <a:solidFill>
                <a:srgbClr val="FF000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39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A4. </a:t>
            </a:r>
            <a:r>
              <a:rPr lang="en-US" sz="2800" dirty="0" err="1">
                <a:latin typeface="Abadi MT Condensed Light"/>
                <a:cs typeface="Abadi MT Condensed Light"/>
              </a:rPr>
              <a:t>Pelaksanaan</a:t>
            </a:r>
            <a:r>
              <a:rPr lang="en-US" sz="2800" dirty="0">
                <a:latin typeface="Abadi MT Condensed Light"/>
                <a:cs typeface="Abadi MT Condensed Light"/>
              </a:rPr>
              <a:t> Program </a:t>
            </a:r>
            <a:r>
              <a:rPr lang="en-US" sz="28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Ilmu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smtClean="0">
                <a:latin typeface="Abadi MT Condensed Light"/>
                <a:cs typeface="Abadi MT Condensed Light"/>
              </a:rPr>
              <a:t/>
            </a:r>
            <a:br>
              <a:rPr lang="en-US" sz="2800" dirty="0" smtClean="0">
                <a:latin typeface="Abadi MT Condensed Light"/>
                <a:cs typeface="Abadi MT Condensed Light"/>
              </a:rPr>
            </a:br>
            <a:r>
              <a:rPr lang="en-US" sz="2800" dirty="0" err="1" smtClean="0">
                <a:latin typeface="Abadi MT Condensed Light"/>
                <a:cs typeface="Abadi MT Condensed Light"/>
              </a:rPr>
              <a:t>Cawangan</a:t>
            </a:r>
            <a:r>
              <a:rPr lang="en-US" sz="2800" dirty="0" smtClean="0">
                <a:latin typeface="Abadi MT Condensed Light"/>
                <a:cs typeface="Abadi MT Condensed Light"/>
              </a:rPr>
              <a:t> </a:t>
            </a:r>
            <a:r>
              <a:rPr lang="en-US" sz="2800" dirty="0" err="1" smtClean="0">
                <a:latin typeface="Abadi MT Condensed Light"/>
                <a:cs typeface="Abadi MT Condensed Light"/>
              </a:rPr>
              <a:t>Arkitek</a:t>
            </a:r>
            <a:r>
              <a:rPr lang="en-US" sz="2800" dirty="0" smtClean="0">
                <a:latin typeface="Abadi MT Condensed Light"/>
                <a:cs typeface="Abadi MT Condensed Light"/>
              </a:rPr>
              <a:t>.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45536" y="2533048"/>
            <a:ext cx="3076510" cy="3407540"/>
          </a:xfrm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en-US" b="1" dirty="0" smtClean="0">
                <a:latin typeface="Abadi MT Condensed Light"/>
                <a:cs typeface="Abadi MT Condensed Light"/>
              </a:rPr>
              <a:t>HARI JCOP CA 2015</a:t>
            </a:r>
          </a:p>
          <a:p>
            <a:pPr>
              <a:buClrTx/>
              <a:buFont typeface="Wingdings" charset="2"/>
              <a:buChar char="§"/>
            </a:pPr>
            <a:r>
              <a:rPr lang="en-US" sz="1600" dirty="0" err="1" smtClean="0">
                <a:latin typeface="Abadi MT Condensed Light"/>
                <a:cs typeface="Abadi MT Condensed Light"/>
              </a:rPr>
              <a:t>Kehadiran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lebih</a:t>
            </a:r>
            <a:r>
              <a:rPr lang="en-US" sz="1600" dirty="0" smtClean="0">
                <a:latin typeface="Abadi MT Condensed Light"/>
                <a:cs typeface="Abadi MT Condensed Light"/>
              </a:rPr>
              <a:t> 100 orang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warga</a:t>
            </a:r>
            <a:r>
              <a:rPr lang="en-US" sz="1600" dirty="0" smtClean="0">
                <a:latin typeface="Abadi MT Condensed Light"/>
                <a:cs typeface="Abadi MT Condensed Light"/>
              </a:rPr>
              <a:t> CA</a:t>
            </a:r>
          </a:p>
          <a:p>
            <a:pPr>
              <a:buClrTx/>
              <a:buFont typeface="Wingdings" charset="2"/>
              <a:buChar char="§"/>
            </a:pPr>
            <a:r>
              <a:rPr lang="en-US" sz="1600" dirty="0" err="1" smtClean="0">
                <a:latin typeface="Abadi MT Condensed Light"/>
                <a:cs typeface="Abadi MT Condensed Light"/>
              </a:rPr>
              <a:t>Penceramah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dijemput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adalah</a:t>
            </a:r>
            <a:r>
              <a:rPr lang="en-US" sz="1600" dirty="0" smtClean="0">
                <a:latin typeface="Abadi MT Condensed Light"/>
                <a:cs typeface="Abadi MT Condensed Light"/>
              </a:rPr>
              <a:t> Sr.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Roznita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bt.</a:t>
            </a:r>
            <a:r>
              <a:rPr lang="en-US" sz="1600" dirty="0" smtClean="0">
                <a:latin typeface="Abadi MT Condensed Light"/>
                <a:cs typeface="Abadi MT Condensed Light"/>
              </a:rPr>
              <a:t> Othman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memberi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taklimat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tentang</a:t>
            </a:r>
            <a:r>
              <a:rPr lang="en-US" sz="1600" dirty="0" smtClean="0">
                <a:latin typeface="Abadi MT Condensed Light"/>
                <a:cs typeface="Abadi MT Condensed Light"/>
              </a:rPr>
              <a:t> “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Pengenalan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kepada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CoPs</a:t>
            </a:r>
            <a:r>
              <a:rPr lang="en-US" sz="1600" dirty="0" smtClean="0">
                <a:latin typeface="Abadi MT Condensed Light"/>
                <a:cs typeface="Abadi MT Condensed Light"/>
              </a:rPr>
              <a:t>”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dan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En.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Khairil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Hizar</a:t>
            </a:r>
            <a:r>
              <a:rPr lang="en-US" sz="1600" dirty="0" smtClean="0">
                <a:latin typeface="Abadi MT Condensed Light"/>
                <a:cs typeface="Abadi MT Condensed Light"/>
              </a:rPr>
              <a:t> b. Md.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Khuzaimah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memberi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taklimat</a:t>
            </a:r>
            <a:r>
              <a:rPr lang="en-US" sz="1600" dirty="0" smtClean="0">
                <a:latin typeface="Abadi MT Condensed Light"/>
                <a:cs typeface="Abadi MT Condensed Light"/>
              </a:rPr>
              <a:t> “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Apa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itu</a:t>
            </a:r>
            <a:r>
              <a:rPr lang="en-US" sz="1600" dirty="0" smtClean="0">
                <a:latin typeface="Abadi MT Condensed Light"/>
                <a:cs typeface="Abadi MT Condensed Light"/>
              </a:rPr>
              <a:t> J-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Pedia</a:t>
            </a:r>
            <a:r>
              <a:rPr lang="en-US" sz="1600" dirty="0" smtClean="0">
                <a:latin typeface="Abadi MT Condensed Light"/>
                <a:cs typeface="Abadi MT Condensed Light"/>
              </a:rPr>
              <a:t>”</a:t>
            </a:r>
          </a:p>
          <a:p>
            <a:pPr>
              <a:buClrTx/>
              <a:buFont typeface="Wingdings" charset="2"/>
              <a:buChar char="§"/>
            </a:pPr>
            <a:r>
              <a:rPr lang="en-US" sz="1600" dirty="0" err="1" smtClean="0">
                <a:latin typeface="Abadi MT Condensed Light"/>
                <a:cs typeface="Abadi MT Condensed Light"/>
              </a:rPr>
              <a:t>Sesi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pendaftaran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keahlian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JCOP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turut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dilaksanakan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kepada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r>
              <a:rPr lang="en-US" sz="1600" dirty="0" err="1" smtClean="0">
                <a:latin typeface="Abadi MT Condensed Light"/>
                <a:cs typeface="Abadi MT Condensed Light"/>
              </a:rPr>
              <a:t>warga</a:t>
            </a:r>
            <a:r>
              <a:rPr lang="en-US" sz="1600" dirty="0" smtClean="0">
                <a:latin typeface="Abadi MT Condensed Light"/>
                <a:cs typeface="Abadi MT Condensed Light"/>
              </a:rPr>
              <a:t> CA.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5" descr="JCOP D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66" y="2020067"/>
            <a:ext cx="2637562" cy="3858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4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badi MT Condensed Light"/>
                <a:cs typeface="Abadi MT Condensed Light"/>
              </a:rPr>
              <a:t>B. PROGRAM PEMBUDAYAAN ILMU</a:t>
            </a:r>
            <a:endParaRPr lang="en-US" sz="2800" b="1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Abadi MT Condensed Light"/>
                <a:cs typeface="Abadi MT Condensed Light"/>
              </a:rPr>
              <a:t>Program </a:t>
            </a:r>
            <a:r>
              <a:rPr lang="en-US" i="1" dirty="0" smtClean="0">
                <a:latin typeface="Abadi MT Condensed Light"/>
                <a:cs typeface="Abadi MT Condensed Light"/>
              </a:rPr>
              <a:t>Knowledge Sharing</a:t>
            </a:r>
            <a:r>
              <a:rPr lang="en-US" dirty="0" smtClean="0">
                <a:latin typeface="Abadi MT Condensed Light"/>
                <a:cs typeface="Abadi MT Condensed Light"/>
              </a:rPr>
              <a:t>,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Penyediaan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bahan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rujukan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Sistem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Pengurusan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Pengetahuan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err="1" smtClean="0">
                <a:latin typeface="Abadi MT Condensed Light"/>
                <a:cs typeface="Abadi MT Condensed Light"/>
              </a:rPr>
              <a:t>Bengkel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err="1" smtClean="0">
                <a:latin typeface="Abadi MT Condensed Light"/>
                <a:cs typeface="Abadi MT Condensed Light"/>
              </a:rPr>
              <a:t>Dokumentasi</a:t>
            </a:r>
            <a:r>
              <a:rPr lang="en-US" dirty="0">
                <a:latin typeface="Abadi MT Condensed Light"/>
                <a:cs typeface="Abadi MT Condensed Light"/>
              </a:rPr>
              <a:t> </a:t>
            </a:r>
            <a:r>
              <a:rPr lang="en-US" dirty="0" smtClean="0">
                <a:latin typeface="Abadi MT Condensed Light"/>
                <a:cs typeface="Abadi MT Condensed Light"/>
              </a:rPr>
              <a:t>/ </a:t>
            </a:r>
            <a:r>
              <a:rPr lang="en-US" dirty="0" err="1" smtClean="0">
                <a:latin typeface="Abadi MT Condensed Light"/>
                <a:cs typeface="Abadi MT Condensed Light"/>
              </a:rPr>
              <a:t>penambahbaikan</a:t>
            </a:r>
            <a:r>
              <a:rPr lang="en-US" dirty="0" smtClean="0">
                <a:latin typeface="Abadi MT Condensed Light"/>
                <a:cs typeface="Abadi MT Condensed Light"/>
              </a:rPr>
              <a:t> proses </a:t>
            </a:r>
            <a:r>
              <a:rPr lang="en-US" dirty="0" err="1" smtClean="0">
                <a:latin typeface="Abadi MT Condensed Light"/>
                <a:cs typeface="Abadi MT Condensed Light"/>
              </a:rPr>
              <a:t>kerja</a:t>
            </a:r>
            <a:r>
              <a:rPr lang="en-US" dirty="0" smtClean="0">
                <a:latin typeface="Abadi MT Condensed Light"/>
                <a:cs typeface="Abadi MT Condensed Light"/>
              </a:rPr>
              <a:t>, 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26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9-11 at 4.28.0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67" y="1757243"/>
            <a:ext cx="3095573" cy="3840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Screen Shot 2015-09-11 at 4.25.4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71" y="2061463"/>
            <a:ext cx="3259379" cy="453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B1. </a:t>
            </a:r>
            <a:r>
              <a:rPr lang="en-US" sz="2800" dirty="0">
                <a:latin typeface="Abadi MT Condensed Light"/>
                <a:cs typeface="Abadi MT Condensed Light"/>
              </a:rPr>
              <a:t>Program </a:t>
            </a:r>
            <a:r>
              <a:rPr lang="en-US" sz="2800" i="1" dirty="0">
                <a:latin typeface="Abadi MT Condensed Light"/>
                <a:cs typeface="Abadi MT Condensed Light"/>
              </a:rPr>
              <a:t>Knowledge Sharing</a:t>
            </a:r>
            <a:endParaRPr lang="en-US" sz="2800" dirty="0"/>
          </a:p>
        </p:txBody>
      </p:sp>
      <p:pic>
        <p:nvPicPr>
          <p:cNvPr id="8" name="Picture 7" descr="Screen Shot 2015-09-11 at 4.28.4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8" y="2485963"/>
            <a:ext cx="2995945" cy="369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20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B1. </a:t>
            </a:r>
            <a:r>
              <a:rPr lang="en-US" sz="2800" dirty="0">
                <a:latin typeface="Abadi MT Condensed Light"/>
                <a:cs typeface="Abadi MT Condensed Light"/>
              </a:rPr>
              <a:t>Program </a:t>
            </a:r>
            <a:r>
              <a:rPr lang="en-US" sz="2800" i="1" dirty="0">
                <a:latin typeface="Abadi MT Condensed Light"/>
                <a:cs typeface="Abadi MT Condensed Light"/>
              </a:rPr>
              <a:t>Knowledge Sharing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8656" y="2119257"/>
            <a:ext cx="6196405" cy="3603812"/>
          </a:xfrm>
        </p:spPr>
        <p:txBody>
          <a:bodyPr/>
          <a:lstStyle/>
          <a:p>
            <a:r>
              <a:rPr lang="en-US" dirty="0" smtClean="0"/>
              <a:t>Program Mentor – Mentee </a:t>
            </a:r>
            <a:r>
              <a:rPr lang="en-US" dirty="0" err="1" smtClean="0"/>
              <a:t>untuk</a:t>
            </a:r>
            <a:r>
              <a:rPr lang="en-US" dirty="0" smtClean="0"/>
              <a:t> PnP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Sokongan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9-11 at 4.35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88" y="3515933"/>
            <a:ext cx="6380117" cy="123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2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</TotalTime>
  <Words>331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 MT Condensed Extra Bold</vt:lpstr>
      <vt:lpstr>Abadi MT Condensed Light</vt:lpstr>
      <vt:lpstr>Arial</vt:lpstr>
      <vt:lpstr>Century Gothic</vt:lpstr>
      <vt:lpstr>Wingdings</vt:lpstr>
      <vt:lpstr>Wingdings 3</vt:lpstr>
      <vt:lpstr>Ion Boardroom</vt:lpstr>
      <vt:lpstr>Laporan Pembudayaan Ilmu  Cawangan Arkitek </vt:lpstr>
      <vt:lpstr>A. PERANCANGAN, PELAKSANAAN DAN PEMANTAUAN PROGRAM PEMBUDAYAAN ILMU</vt:lpstr>
      <vt:lpstr>A1. Mekanisme untuk merancang, melaksana dan memantau pembudayaan ilmu, </vt:lpstr>
      <vt:lpstr>A2. Pegawai Pembudayaan Ilmu, Cawangan Arkitek </vt:lpstr>
      <vt:lpstr>A3. Perancangan Program Pembudayaan Ilmu</vt:lpstr>
      <vt:lpstr>A4. Pelaksanaan Program Pembudayaan Ilmu  Cawangan Arkitek.</vt:lpstr>
      <vt:lpstr>B. PROGRAM PEMBUDAYAAN ILMU</vt:lpstr>
      <vt:lpstr>B1. Program Knowledge Sharing</vt:lpstr>
      <vt:lpstr>B1. Program Knowledge Sharing</vt:lpstr>
      <vt:lpstr>B2. Penyediaan bahan rujukan</vt:lpstr>
      <vt:lpstr>B3. Sistem Pengurusan Pengetahuan</vt:lpstr>
      <vt:lpstr>B3. Sistem Pengurusan Pengetahuan</vt:lpstr>
      <vt:lpstr>B4. Bengkel Dokumentasi /  penambahbaikan proses kerja</vt:lpstr>
      <vt:lpstr>B4. Bengkel Dokumentasi /  penambahbaikan proses kerja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Pembudayaan Ilmu  Cawangan Arkitek</dc:title>
  <dc:creator>UPMD</dc:creator>
  <cp:lastModifiedBy>zamhuri ramli</cp:lastModifiedBy>
  <cp:revision>25</cp:revision>
  <dcterms:created xsi:type="dcterms:W3CDTF">2015-09-09T23:35:19Z</dcterms:created>
  <dcterms:modified xsi:type="dcterms:W3CDTF">2015-05-25T16:25:21Z</dcterms:modified>
</cp:coreProperties>
</file>