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88" d="100"/>
          <a:sy n="88" d="100"/>
        </p:scale>
        <p:origin x="1470" y="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F591B-147B-4B9D-986B-3F9F4FEAB1F3}" type="datetimeFigureOut">
              <a:rPr lang="en-US" smtClean="0"/>
              <a:pPr/>
              <a:t>08-Jul-20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432A1E-00C9-4918-A52A-22BCF44C7B5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F591B-147B-4B9D-986B-3F9F4FEAB1F3}" type="datetimeFigureOut">
              <a:rPr lang="en-US" smtClean="0"/>
              <a:pPr/>
              <a:t>08-Jul-20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432A1E-00C9-4918-A52A-22BCF44C7B5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F591B-147B-4B9D-986B-3F9F4FEAB1F3}" type="datetimeFigureOut">
              <a:rPr lang="en-US" smtClean="0"/>
              <a:pPr/>
              <a:t>08-Jul-20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432A1E-00C9-4918-A52A-22BCF44C7B5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F591B-147B-4B9D-986B-3F9F4FEAB1F3}" type="datetimeFigureOut">
              <a:rPr lang="en-US" smtClean="0"/>
              <a:pPr/>
              <a:t>08-Jul-20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432A1E-00C9-4918-A52A-22BCF44C7B5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F591B-147B-4B9D-986B-3F9F4FEAB1F3}" type="datetimeFigureOut">
              <a:rPr lang="en-US" smtClean="0"/>
              <a:pPr/>
              <a:t>08-Jul-20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432A1E-00C9-4918-A52A-22BCF44C7B5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F591B-147B-4B9D-986B-3F9F4FEAB1F3}" type="datetimeFigureOut">
              <a:rPr lang="en-US" smtClean="0"/>
              <a:pPr/>
              <a:t>08-Jul-20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432A1E-00C9-4918-A52A-22BCF44C7B5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F591B-147B-4B9D-986B-3F9F4FEAB1F3}" type="datetimeFigureOut">
              <a:rPr lang="en-US" smtClean="0"/>
              <a:pPr/>
              <a:t>08-Jul-20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432A1E-00C9-4918-A52A-22BCF44C7B5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F591B-147B-4B9D-986B-3F9F4FEAB1F3}" type="datetimeFigureOut">
              <a:rPr lang="en-US" smtClean="0"/>
              <a:pPr/>
              <a:t>08-Jul-20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432A1E-00C9-4918-A52A-22BCF44C7B5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F591B-147B-4B9D-986B-3F9F4FEAB1F3}" type="datetimeFigureOut">
              <a:rPr lang="en-US" smtClean="0"/>
              <a:pPr/>
              <a:t>08-Jul-20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432A1E-00C9-4918-A52A-22BCF44C7B5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F591B-147B-4B9D-986B-3F9F4FEAB1F3}" type="datetimeFigureOut">
              <a:rPr lang="en-US" smtClean="0"/>
              <a:pPr/>
              <a:t>08-Jul-20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432A1E-00C9-4918-A52A-22BCF44C7B5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F591B-147B-4B9D-986B-3F9F4FEAB1F3}" type="datetimeFigureOut">
              <a:rPr lang="en-US" smtClean="0"/>
              <a:pPr/>
              <a:t>08-Jul-20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432A1E-00C9-4918-A52A-22BCF44C7B5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3F591B-147B-4B9D-986B-3F9F4FEAB1F3}" type="datetimeFigureOut">
              <a:rPr lang="en-US" smtClean="0"/>
              <a:pPr/>
              <a:t>08-Jul-20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432A1E-00C9-4918-A52A-22BCF44C7B5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4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109990"/>
            <a:ext cx="9291411" cy="6967991"/>
          </a:xfrm>
          <a:prstGeom prst="rect">
            <a:avLst/>
          </a:prstGeom>
          <a:solidFill>
            <a:srgbClr val="FF9F9F"/>
          </a:solidFill>
          <a:ln w="9525">
            <a:noFill/>
            <a:miter lim="800000"/>
            <a:headEnd/>
            <a:tailEnd/>
          </a:ln>
        </p:spPr>
      </p:pic>
      <p:sp>
        <p:nvSpPr>
          <p:cNvPr id="10" name="Line 146"/>
          <p:cNvSpPr>
            <a:spLocks noChangeShapeType="1"/>
          </p:cNvSpPr>
          <p:nvPr/>
        </p:nvSpPr>
        <p:spPr bwMode="auto">
          <a:xfrm flipV="1">
            <a:off x="4118429" y="4823732"/>
            <a:ext cx="34018" cy="32884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lIns="87249" tIns="43625" rIns="87249" bIns="43625"/>
          <a:lstStyle/>
          <a:p>
            <a:endParaRPr lang="en-US"/>
          </a:p>
        </p:txBody>
      </p:sp>
      <p:sp>
        <p:nvSpPr>
          <p:cNvPr id="12" name="Line 156"/>
          <p:cNvSpPr>
            <a:spLocks noChangeShapeType="1"/>
          </p:cNvSpPr>
          <p:nvPr/>
        </p:nvSpPr>
        <p:spPr bwMode="auto">
          <a:xfrm flipV="1">
            <a:off x="4768170" y="849313"/>
            <a:ext cx="34018" cy="32884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lIns="87249" tIns="43625" rIns="87249" bIns="43625"/>
          <a:lstStyle/>
          <a:p>
            <a:endParaRPr lang="en-US"/>
          </a:p>
        </p:txBody>
      </p:sp>
      <p:sp>
        <p:nvSpPr>
          <p:cNvPr id="13" name="Rectangle 258"/>
          <p:cNvSpPr>
            <a:spLocks noChangeArrowheads="1"/>
          </p:cNvSpPr>
          <p:nvPr/>
        </p:nvSpPr>
        <p:spPr bwMode="auto">
          <a:xfrm>
            <a:off x="3200400" y="609600"/>
            <a:ext cx="2600098" cy="324304"/>
          </a:xfrm>
          <a:prstGeom prst="rect">
            <a:avLst/>
          </a:prstGeom>
          <a:solidFill>
            <a:srgbClr val="FFCC66"/>
          </a:solidFill>
          <a:ln w="19050" algn="ctr">
            <a:solidFill>
              <a:srgbClr val="FFFF00"/>
            </a:solidFill>
            <a:miter lim="800000"/>
            <a:headEnd/>
            <a:tailEnd/>
          </a:ln>
        </p:spPr>
        <p:txBody>
          <a:bodyPr wrap="none" lIns="87249" tIns="43625" rIns="87249" bIns="43625" anchor="ctr"/>
          <a:lstStyle/>
          <a:p>
            <a:pPr algn="ctr" eaLnBrk="1" hangingPunct="1"/>
            <a:endParaRPr lang="en-US" altLang="en-US" sz="700" b="1" dirty="0"/>
          </a:p>
          <a:p>
            <a:pPr algn="ctr" eaLnBrk="1" hangingPunct="1"/>
            <a:r>
              <a:rPr lang="en-US" altLang="en-US" sz="700" b="1" dirty="0"/>
              <a:t>JURUTERA JAJAHAN </a:t>
            </a:r>
          </a:p>
          <a:p>
            <a:pPr algn="ctr" eaLnBrk="1" hangingPunct="1"/>
            <a:r>
              <a:rPr lang="en-US" altLang="en-US" sz="700" b="1" dirty="0"/>
              <a:t>Ir. MOHD ZAHIR BIN ZAKARIA - J48</a:t>
            </a:r>
          </a:p>
          <a:p>
            <a:pPr algn="ctr" eaLnBrk="1" hangingPunct="1"/>
            <a:endParaRPr lang="en-US" altLang="en-US" sz="700" b="1" dirty="0"/>
          </a:p>
        </p:txBody>
      </p:sp>
      <p:cxnSp>
        <p:nvCxnSpPr>
          <p:cNvPr id="14" name="AutoShape 87"/>
          <p:cNvCxnSpPr>
            <a:cxnSpLocks noChangeShapeType="1"/>
          </p:cNvCxnSpPr>
          <p:nvPr/>
        </p:nvCxnSpPr>
        <p:spPr bwMode="auto">
          <a:xfrm>
            <a:off x="1295400" y="1066800"/>
            <a:ext cx="6705600" cy="1588"/>
          </a:xfrm>
          <a:prstGeom prst="straightConnector1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</p:spPr>
      </p:cxnSp>
      <p:sp>
        <p:nvSpPr>
          <p:cNvPr id="17" name="Rectangle 200"/>
          <p:cNvSpPr>
            <a:spLocks noChangeArrowheads="1"/>
          </p:cNvSpPr>
          <p:nvPr/>
        </p:nvSpPr>
        <p:spPr bwMode="auto">
          <a:xfrm>
            <a:off x="2667000" y="152400"/>
            <a:ext cx="4038600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65290" tIns="32645" rIns="65290" bIns="32645">
            <a:spAutoFit/>
          </a:bodyPr>
          <a:lstStyle/>
          <a:p>
            <a:pPr eaLnBrk="1" hangingPunct="1"/>
            <a:r>
              <a:rPr lang="en-US" altLang="en-US" sz="1400" dirty="0" smtClean="0"/>
              <a:t>CARTA </a:t>
            </a:r>
            <a:r>
              <a:rPr lang="en-US" altLang="en-US" sz="1400" dirty="0"/>
              <a:t>ORGANISASI JKR  PASIR PUTEH, KELANTAN </a:t>
            </a:r>
          </a:p>
        </p:txBody>
      </p:sp>
      <p:cxnSp>
        <p:nvCxnSpPr>
          <p:cNvPr id="21" name="AutoShape 99"/>
          <p:cNvCxnSpPr>
            <a:cxnSpLocks noChangeShapeType="1"/>
          </p:cNvCxnSpPr>
          <p:nvPr/>
        </p:nvCxnSpPr>
        <p:spPr bwMode="auto">
          <a:xfrm rot="5400000" flipH="1" flipV="1">
            <a:off x="6899956" y="3366634"/>
            <a:ext cx="11339" cy="0"/>
          </a:xfrm>
          <a:prstGeom prst="straightConnector1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</p:spPr>
      </p:cxnSp>
      <p:cxnSp>
        <p:nvCxnSpPr>
          <p:cNvPr id="25" name="AutoShape 99"/>
          <p:cNvCxnSpPr>
            <a:cxnSpLocks noChangeShapeType="1"/>
          </p:cNvCxnSpPr>
          <p:nvPr/>
        </p:nvCxnSpPr>
        <p:spPr bwMode="auto">
          <a:xfrm rot="10800000" flipV="1">
            <a:off x="8711974" y="3356429"/>
            <a:ext cx="5669" cy="0"/>
          </a:xfrm>
          <a:prstGeom prst="straightConnector1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</p:spPr>
      </p:cxnSp>
      <p:cxnSp>
        <p:nvCxnSpPr>
          <p:cNvPr id="26" name="AutoShape 99"/>
          <p:cNvCxnSpPr>
            <a:cxnSpLocks noChangeShapeType="1"/>
          </p:cNvCxnSpPr>
          <p:nvPr/>
        </p:nvCxnSpPr>
        <p:spPr bwMode="auto">
          <a:xfrm rot="5400000" flipH="1" flipV="1">
            <a:off x="4485254" y="1188924"/>
            <a:ext cx="1134" cy="0"/>
          </a:xfrm>
          <a:prstGeom prst="straightConnector1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</p:spPr>
      </p:cxnSp>
      <p:cxnSp>
        <p:nvCxnSpPr>
          <p:cNvPr id="27" name="AutoShape 99"/>
          <p:cNvCxnSpPr>
            <a:cxnSpLocks noChangeShapeType="1"/>
          </p:cNvCxnSpPr>
          <p:nvPr/>
        </p:nvCxnSpPr>
        <p:spPr bwMode="auto">
          <a:xfrm rot="5400000" flipH="1" flipV="1">
            <a:off x="4383768" y="1601107"/>
            <a:ext cx="0" cy="0"/>
          </a:xfrm>
          <a:prstGeom prst="straightConnector1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</p:spPr>
      </p:cxnSp>
      <p:cxnSp>
        <p:nvCxnSpPr>
          <p:cNvPr id="28" name="AutoShape 99"/>
          <p:cNvCxnSpPr>
            <a:cxnSpLocks noChangeShapeType="1"/>
          </p:cNvCxnSpPr>
          <p:nvPr/>
        </p:nvCxnSpPr>
        <p:spPr bwMode="auto">
          <a:xfrm rot="5400000">
            <a:off x="4387737" y="2285434"/>
            <a:ext cx="1134" cy="0"/>
          </a:xfrm>
          <a:prstGeom prst="straightConnector1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</p:spPr>
      </p:cxnSp>
      <p:cxnSp>
        <p:nvCxnSpPr>
          <p:cNvPr id="29" name="AutoShape 99"/>
          <p:cNvCxnSpPr>
            <a:cxnSpLocks noChangeShapeType="1"/>
          </p:cNvCxnSpPr>
          <p:nvPr/>
        </p:nvCxnSpPr>
        <p:spPr bwMode="auto">
          <a:xfrm rot="5400000">
            <a:off x="396308" y="2340996"/>
            <a:ext cx="1134" cy="0"/>
          </a:xfrm>
          <a:prstGeom prst="straightConnector1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</p:spPr>
      </p:cxnSp>
      <p:cxnSp>
        <p:nvCxnSpPr>
          <p:cNvPr id="30" name="AutoShape 99"/>
          <p:cNvCxnSpPr>
            <a:cxnSpLocks noChangeShapeType="1"/>
          </p:cNvCxnSpPr>
          <p:nvPr/>
        </p:nvCxnSpPr>
        <p:spPr bwMode="auto">
          <a:xfrm rot="5400000">
            <a:off x="4479585" y="816996"/>
            <a:ext cx="1134" cy="0"/>
          </a:xfrm>
          <a:prstGeom prst="straightConnector1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</p:spPr>
      </p:cxnSp>
      <p:cxnSp>
        <p:nvCxnSpPr>
          <p:cNvPr id="31" name="AutoShape 99"/>
          <p:cNvCxnSpPr>
            <a:cxnSpLocks noChangeShapeType="1"/>
          </p:cNvCxnSpPr>
          <p:nvPr/>
        </p:nvCxnSpPr>
        <p:spPr bwMode="auto">
          <a:xfrm rot="5400000" flipH="1" flipV="1">
            <a:off x="2805340" y="1254126"/>
            <a:ext cx="2268" cy="0"/>
          </a:xfrm>
          <a:prstGeom prst="straightConnector1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</p:spPr>
      </p:cxnSp>
      <p:cxnSp>
        <p:nvCxnSpPr>
          <p:cNvPr id="33" name="AutoShape 99"/>
          <p:cNvCxnSpPr>
            <a:cxnSpLocks noChangeShapeType="1"/>
          </p:cNvCxnSpPr>
          <p:nvPr/>
        </p:nvCxnSpPr>
        <p:spPr bwMode="auto">
          <a:xfrm rot="5400000" flipH="1" flipV="1">
            <a:off x="396308" y="2814978"/>
            <a:ext cx="1134" cy="0"/>
          </a:xfrm>
          <a:prstGeom prst="straightConnector1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</p:spPr>
      </p:cxnSp>
      <p:cxnSp>
        <p:nvCxnSpPr>
          <p:cNvPr id="35" name="AutoShape 99"/>
          <p:cNvCxnSpPr>
            <a:cxnSpLocks noChangeShapeType="1"/>
          </p:cNvCxnSpPr>
          <p:nvPr/>
        </p:nvCxnSpPr>
        <p:spPr bwMode="auto">
          <a:xfrm rot="5400000">
            <a:off x="3546362" y="2334192"/>
            <a:ext cx="1134" cy="0"/>
          </a:xfrm>
          <a:prstGeom prst="straightConnector1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</p:spPr>
      </p:cxnSp>
      <p:cxnSp>
        <p:nvCxnSpPr>
          <p:cNvPr id="37" name="AutoShape 99"/>
          <p:cNvCxnSpPr>
            <a:cxnSpLocks noChangeShapeType="1"/>
          </p:cNvCxnSpPr>
          <p:nvPr/>
        </p:nvCxnSpPr>
        <p:spPr bwMode="auto">
          <a:xfrm rot="5400000" flipH="1" flipV="1">
            <a:off x="4382067" y="2708389"/>
            <a:ext cx="3401" cy="0"/>
          </a:xfrm>
          <a:prstGeom prst="straightConnector1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</p:spPr>
      </p:cxnSp>
      <p:cxnSp>
        <p:nvCxnSpPr>
          <p:cNvPr id="38" name="AutoShape 99"/>
          <p:cNvCxnSpPr>
            <a:cxnSpLocks noChangeShapeType="1"/>
          </p:cNvCxnSpPr>
          <p:nvPr/>
        </p:nvCxnSpPr>
        <p:spPr bwMode="auto">
          <a:xfrm rot="5400000" flipH="1" flipV="1">
            <a:off x="3553165" y="2709523"/>
            <a:ext cx="3402" cy="0"/>
          </a:xfrm>
          <a:prstGeom prst="straightConnector1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</p:spPr>
      </p:cxnSp>
      <p:cxnSp>
        <p:nvCxnSpPr>
          <p:cNvPr id="39" name="AutoShape 99"/>
          <p:cNvCxnSpPr>
            <a:cxnSpLocks noChangeShapeType="1"/>
          </p:cNvCxnSpPr>
          <p:nvPr/>
        </p:nvCxnSpPr>
        <p:spPr bwMode="auto">
          <a:xfrm rot="5400000" flipH="1" flipV="1">
            <a:off x="4383201" y="1966799"/>
            <a:ext cx="1134" cy="0"/>
          </a:xfrm>
          <a:prstGeom prst="straightConnector1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</p:spPr>
      </p:cxnSp>
      <p:cxnSp>
        <p:nvCxnSpPr>
          <p:cNvPr id="40" name="AutoShape 99"/>
          <p:cNvCxnSpPr>
            <a:cxnSpLocks noChangeShapeType="1"/>
          </p:cNvCxnSpPr>
          <p:nvPr/>
        </p:nvCxnSpPr>
        <p:spPr bwMode="auto">
          <a:xfrm rot="10800000" flipV="1">
            <a:off x="4376965" y="1252991"/>
            <a:ext cx="2268" cy="0"/>
          </a:xfrm>
          <a:prstGeom prst="straightConnector1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</p:spPr>
      </p:cxnSp>
      <p:cxnSp>
        <p:nvCxnSpPr>
          <p:cNvPr id="43" name="AutoShape 99"/>
          <p:cNvCxnSpPr>
            <a:cxnSpLocks noChangeShapeType="1"/>
          </p:cNvCxnSpPr>
          <p:nvPr/>
        </p:nvCxnSpPr>
        <p:spPr bwMode="auto">
          <a:xfrm rot="5400000">
            <a:off x="1694657" y="4139406"/>
            <a:ext cx="1134" cy="0"/>
          </a:xfrm>
          <a:prstGeom prst="straightConnector1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</p:spPr>
      </p:cxnSp>
      <p:sp>
        <p:nvSpPr>
          <p:cNvPr id="45" name="Rectangle 44"/>
          <p:cNvSpPr/>
          <p:nvPr/>
        </p:nvSpPr>
        <p:spPr>
          <a:xfrm>
            <a:off x="7946572" y="471714"/>
            <a:ext cx="979714" cy="208643"/>
          </a:xfrm>
          <a:prstGeom prst="rect">
            <a:avLst/>
          </a:prstGeom>
          <a:noFill/>
          <a:ln>
            <a:noFill/>
          </a:ln>
        </p:spPr>
        <p:txBody>
          <a:bodyPr lIns="65290" tIns="32645" rIns="65290" bIns="32645">
            <a:spAutoFit/>
          </a:bodyPr>
          <a:lstStyle/>
          <a:p>
            <a:pPr algn="ctr">
              <a:defRPr/>
            </a:pPr>
            <a:r>
              <a:rPr lang="en-US" sz="900" dirty="0">
                <a:ln w="0"/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PASIR PUTEH</a:t>
            </a:r>
          </a:p>
        </p:txBody>
      </p:sp>
      <p:sp>
        <p:nvSpPr>
          <p:cNvPr id="111" name="Rectangle 115"/>
          <p:cNvSpPr>
            <a:spLocks noChangeArrowheads="1"/>
          </p:cNvSpPr>
          <p:nvPr/>
        </p:nvSpPr>
        <p:spPr bwMode="auto">
          <a:xfrm>
            <a:off x="685800" y="1143000"/>
            <a:ext cx="1327830" cy="275544"/>
          </a:xfrm>
          <a:prstGeom prst="rect">
            <a:avLst/>
          </a:prstGeom>
          <a:solidFill>
            <a:schemeClr val="bg2">
              <a:lumMod val="75000"/>
            </a:schemeClr>
          </a:solidFill>
          <a:ln w="19050">
            <a:solidFill>
              <a:srgbClr val="FFFF00"/>
            </a:solidFill>
            <a:miter lim="800000"/>
            <a:headEnd/>
            <a:tailEnd/>
          </a:ln>
        </p:spPr>
        <p:txBody>
          <a:bodyPr wrap="none" lIns="65278" tIns="32640" rIns="65278" bIns="32640" anchor="ctr"/>
          <a:lstStyle>
            <a:lvl1pPr defTabSz="1277938">
              <a:defRPr b="1" u="sng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277938">
              <a:defRPr b="1" u="sng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277938">
              <a:defRPr b="1" u="sng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277938">
              <a:defRPr b="1" u="sng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277938">
              <a:defRPr b="1" u="sng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 b="1" u="sng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 b="1" u="sng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 b="1" u="sng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 b="1" u="sng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en-US" altLang="en-US" sz="700" u="none" dirty="0">
                <a:latin typeface="Calibri" pitchFamily="34" charset="0"/>
                <a:cs typeface="Calibri" pitchFamily="34" charset="0"/>
              </a:rPr>
              <a:t>UNIT BANGUNAN</a:t>
            </a:r>
          </a:p>
        </p:txBody>
      </p:sp>
      <p:sp>
        <p:nvSpPr>
          <p:cNvPr id="112" name="Rectangle 5"/>
          <p:cNvSpPr>
            <a:spLocks noChangeArrowheads="1"/>
          </p:cNvSpPr>
          <p:nvPr/>
        </p:nvSpPr>
        <p:spPr bwMode="auto">
          <a:xfrm>
            <a:off x="457200" y="1524000"/>
            <a:ext cx="1660071" cy="323170"/>
          </a:xfrm>
          <a:prstGeom prst="rect">
            <a:avLst/>
          </a:prstGeom>
          <a:solidFill>
            <a:schemeClr val="bg2">
              <a:lumMod val="75000"/>
            </a:schemeClr>
          </a:solidFill>
          <a:ln w="19050">
            <a:solidFill>
              <a:srgbClr val="FFFF00"/>
            </a:solidFill>
            <a:miter lim="800000"/>
            <a:headEnd/>
            <a:tailEnd/>
          </a:ln>
        </p:spPr>
        <p:txBody>
          <a:bodyPr wrap="none" lIns="65266" tIns="32633" rIns="65266" bIns="32633" anchor="ctr"/>
          <a:lstStyle>
            <a:lvl1pPr defTabSz="1277938">
              <a:defRPr b="1" u="sng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277938">
              <a:defRPr b="1" u="sng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277938">
              <a:defRPr b="1" u="sng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277938">
              <a:defRPr b="1" u="sng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277938">
              <a:defRPr b="1" u="sng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 b="1" u="sng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 b="1" u="sng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 b="1" u="sng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 b="1" u="sng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en-US" altLang="en-US" sz="600" dirty="0">
              <a:latin typeface="Calibri" pitchFamily="34" charset="0"/>
              <a:cs typeface="Calibri" pitchFamily="34" charset="0"/>
            </a:endParaRPr>
          </a:p>
          <a:p>
            <a:pPr algn="ctr" eaLnBrk="1" hangingPunct="1">
              <a:defRPr/>
            </a:pPr>
            <a:r>
              <a:rPr lang="en-US" altLang="en-US" sz="600" u="none" dirty="0">
                <a:latin typeface="Calibri" pitchFamily="34" charset="0"/>
                <a:cs typeface="Calibri" pitchFamily="34" charset="0"/>
              </a:rPr>
              <a:t>JURUTERA AWAM </a:t>
            </a:r>
          </a:p>
          <a:p>
            <a:pPr algn="ctr" eaLnBrk="1" hangingPunct="1">
              <a:defRPr/>
            </a:pPr>
            <a:r>
              <a:rPr lang="en-US" altLang="en-US" sz="600" u="none" dirty="0" smtClean="0">
                <a:latin typeface="Calibri" pitchFamily="34" charset="0"/>
                <a:cs typeface="Calibri" pitchFamily="34" charset="0"/>
              </a:rPr>
              <a:t>(JURUTERA BANGUNAN</a:t>
            </a:r>
            <a:r>
              <a:rPr lang="en-US" altLang="en-US" sz="600" u="none" dirty="0">
                <a:latin typeface="Calibri" pitchFamily="34" charset="0"/>
                <a:cs typeface="Calibri" pitchFamily="34" charset="0"/>
              </a:rPr>
              <a:t>)</a:t>
            </a:r>
          </a:p>
          <a:p>
            <a:pPr algn="ctr" eaLnBrk="1" hangingPunct="1">
              <a:defRPr/>
            </a:pPr>
            <a:r>
              <a:rPr lang="en-US" sz="600" u="none" dirty="0" smtClean="0">
                <a:latin typeface="Calibri" pitchFamily="34" charset="0"/>
                <a:cs typeface="Calibri" pitchFamily="34" charset="0"/>
              </a:rPr>
              <a:t>Ir. </a:t>
            </a:r>
            <a:r>
              <a:rPr lang="en-US" sz="600" u="none" dirty="0" err="1" smtClean="0">
                <a:latin typeface="Calibri" pitchFamily="34" charset="0"/>
                <a:cs typeface="Calibri" pitchFamily="34" charset="0"/>
              </a:rPr>
              <a:t>Khairul</a:t>
            </a:r>
            <a:r>
              <a:rPr lang="en-US" sz="600" u="none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600" u="none" dirty="0">
                <a:latin typeface="Calibri" pitchFamily="34" charset="0"/>
                <a:cs typeface="Calibri" pitchFamily="34" charset="0"/>
              </a:rPr>
              <a:t>Anwar bin Abdul Rahman - </a:t>
            </a:r>
            <a:r>
              <a:rPr lang="en-US" altLang="en-US" sz="600" u="none" dirty="0" smtClean="0">
                <a:latin typeface="Calibri" pitchFamily="34" charset="0"/>
                <a:cs typeface="Calibri" pitchFamily="34" charset="0"/>
              </a:rPr>
              <a:t>J41 </a:t>
            </a:r>
            <a:endParaRPr lang="en-US" altLang="en-US" sz="600" u="none" dirty="0">
              <a:latin typeface="Calibri" pitchFamily="34" charset="0"/>
              <a:cs typeface="Calibri" pitchFamily="34" charset="0"/>
            </a:endParaRPr>
          </a:p>
          <a:p>
            <a:pPr algn="ctr" eaLnBrk="1" hangingPunct="1">
              <a:defRPr/>
            </a:pPr>
            <a:endParaRPr lang="en-US" altLang="en-US" sz="600" b="0" u="none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14" name="Rectangle 36"/>
          <p:cNvSpPr>
            <a:spLocks noChangeArrowheads="1"/>
          </p:cNvSpPr>
          <p:nvPr/>
        </p:nvSpPr>
        <p:spPr bwMode="auto">
          <a:xfrm>
            <a:off x="914400" y="2819400"/>
            <a:ext cx="763134" cy="342916"/>
          </a:xfrm>
          <a:prstGeom prst="rect">
            <a:avLst/>
          </a:prstGeom>
          <a:solidFill>
            <a:schemeClr val="bg2">
              <a:lumMod val="75000"/>
            </a:schemeClr>
          </a:solidFill>
          <a:ln w="19050">
            <a:solidFill>
              <a:srgbClr val="FFFF00"/>
            </a:solidFill>
            <a:miter lim="800000"/>
            <a:headEnd/>
            <a:tailEnd/>
          </a:ln>
        </p:spPr>
        <p:txBody>
          <a:bodyPr lIns="65278" tIns="32640" rIns="65278" bIns="32640" anchor="ctr">
            <a:spAutoFit/>
          </a:bodyPr>
          <a:lstStyle>
            <a:lvl1pPr defTabSz="1277938">
              <a:defRPr b="1" u="sng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277938">
              <a:defRPr b="1" u="sng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277938">
              <a:defRPr b="1" u="sng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277938">
              <a:defRPr b="1" u="sng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277938">
              <a:defRPr b="1" u="sng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 b="1" u="sng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 b="1" u="sng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 b="1" u="sng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 b="1" u="sng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en-US" altLang="en-US" sz="600" b="0" u="none" dirty="0" err="1">
                <a:latin typeface="+mn-lt"/>
              </a:rPr>
              <a:t>Anas</a:t>
            </a:r>
            <a:r>
              <a:rPr lang="en-US" altLang="en-US" sz="600" b="0" u="none" dirty="0">
                <a:latin typeface="+mn-lt"/>
              </a:rPr>
              <a:t> Bin </a:t>
            </a:r>
            <a:r>
              <a:rPr lang="en-US" altLang="en-US" sz="600" b="0" u="none" dirty="0" err="1">
                <a:latin typeface="+mn-lt"/>
              </a:rPr>
              <a:t>Yahya</a:t>
            </a:r>
            <a:endParaRPr lang="en-US" altLang="en-US" sz="600" b="0" u="none" dirty="0">
              <a:latin typeface="+mn-lt"/>
            </a:endParaRPr>
          </a:p>
          <a:p>
            <a:pPr algn="ctr" eaLnBrk="1" hangingPunct="1">
              <a:defRPr/>
            </a:pPr>
            <a:r>
              <a:rPr lang="en-US" altLang="en-US" sz="600" b="0" u="none" dirty="0">
                <a:latin typeface="+mn-lt"/>
              </a:rPr>
              <a:t>Pen. </a:t>
            </a:r>
            <a:r>
              <a:rPr lang="en-US" altLang="en-US" sz="600" b="0" u="none" dirty="0" err="1">
                <a:latin typeface="+mn-lt"/>
              </a:rPr>
              <a:t>Juruukur</a:t>
            </a:r>
            <a:r>
              <a:rPr lang="en-US" altLang="en-US" sz="600" b="0" u="none" dirty="0">
                <a:latin typeface="+mn-lt"/>
              </a:rPr>
              <a:t> </a:t>
            </a:r>
            <a:r>
              <a:rPr lang="en-US" altLang="en-US" sz="600" b="0" u="none" dirty="0" err="1">
                <a:latin typeface="+mn-lt"/>
              </a:rPr>
              <a:t>Bahan</a:t>
            </a:r>
            <a:r>
              <a:rPr lang="en-US" altLang="en-US" sz="600" b="0" u="none" dirty="0">
                <a:latin typeface="+mn-lt"/>
              </a:rPr>
              <a:t> JA29(P</a:t>
            </a:r>
            <a:r>
              <a:rPr lang="en-US" altLang="en-US" sz="600" u="none" dirty="0"/>
              <a:t>)</a:t>
            </a:r>
          </a:p>
        </p:txBody>
      </p:sp>
      <p:sp>
        <p:nvSpPr>
          <p:cNvPr id="115" name="Rectangle 36"/>
          <p:cNvSpPr>
            <a:spLocks noChangeArrowheads="1"/>
          </p:cNvSpPr>
          <p:nvPr/>
        </p:nvSpPr>
        <p:spPr bwMode="auto">
          <a:xfrm>
            <a:off x="609600" y="1905000"/>
            <a:ext cx="1327830" cy="267607"/>
          </a:xfrm>
          <a:prstGeom prst="rect">
            <a:avLst/>
          </a:prstGeom>
          <a:solidFill>
            <a:schemeClr val="bg2">
              <a:lumMod val="75000"/>
            </a:schemeClr>
          </a:solidFill>
          <a:ln w="19050">
            <a:solidFill>
              <a:srgbClr val="FFFF00"/>
            </a:solidFill>
            <a:miter lim="800000"/>
            <a:headEnd/>
            <a:tailEnd/>
          </a:ln>
        </p:spPr>
        <p:txBody>
          <a:bodyPr wrap="none" lIns="65278" tIns="32640" rIns="65278" bIns="32640" anchor="ctr"/>
          <a:lstStyle>
            <a:lvl1pPr defTabSz="1277938">
              <a:defRPr b="1" u="sng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277938">
              <a:defRPr b="1" u="sng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277938">
              <a:defRPr b="1" u="sng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277938">
              <a:defRPr b="1" u="sng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277938">
              <a:defRPr b="1" u="sng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 b="1" u="sng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 b="1" u="sng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 b="1" u="sng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 b="1" u="sng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en-MY" altLang="en-US" sz="600" b="0" u="none" dirty="0"/>
              <a:t>Muhammad </a:t>
            </a:r>
            <a:r>
              <a:rPr lang="en-MY" altLang="en-US" sz="600" b="0" u="none" dirty="0" err="1"/>
              <a:t>Asmawi</a:t>
            </a:r>
            <a:r>
              <a:rPr lang="en-MY" altLang="en-US" sz="600" b="0" u="none" dirty="0"/>
              <a:t> </a:t>
            </a:r>
            <a:r>
              <a:rPr lang="en-MY" altLang="en-US" sz="600" b="0" u="none" dirty="0" err="1"/>
              <a:t>Ariffin</a:t>
            </a:r>
            <a:endParaRPr lang="en-MY" altLang="en-US" sz="600" b="0" u="none" dirty="0"/>
          </a:p>
          <a:p>
            <a:pPr algn="ctr" eaLnBrk="1" hangingPunct="1">
              <a:defRPr/>
            </a:pPr>
            <a:r>
              <a:rPr lang="en-MY" altLang="en-US" sz="600" b="0" u="none" dirty="0"/>
              <a:t>(</a:t>
            </a:r>
            <a:r>
              <a:rPr lang="en-MY" altLang="en-US" sz="600" b="0" u="none" dirty="0" err="1"/>
              <a:t>Pen.Jurutera</a:t>
            </a:r>
            <a:r>
              <a:rPr lang="en-MY" altLang="en-US" sz="600" b="0" u="none" dirty="0"/>
              <a:t> </a:t>
            </a:r>
            <a:r>
              <a:rPr lang="en-MY" altLang="en-US" sz="600" b="0" u="none" dirty="0" err="1"/>
              <a:t>Kanan</a:t>
            </a:r>
            <a:r>
              <a:rPr lang="en-MY" altLang="en-US" sz="600" b="0" u="none" dirty="0"/>
              <a:t> -</a:t>
            </a:r>
            <a:r>
              <a:rPr lang="en-US" altLang="en-US" sz="600" b="0" u="none" dirty="0"/>
              <a:t> JA36 (P)</a:t>
            </a:r>
          </a:p>
        </p:txBody>
      </p:sp>
      <p:sp>
        <p:nvSpPr>
          <p:cNvPr id="116" name="Rectangle 36"/>
          <p:cNvSpPr>
            <a:spLocks noChangeArrowheads="1"/>
          </p:cNvSpPr>
          <p:nvPr/>
        </p:nvSpPr>
        <p:spPr bwMode="auto">
          <a:xfrm>
            <a:off x="990600" y="2362200"/>
            <a:ext cx="597581" cy="312964"/>
          </a:xfrm>
          <a:prstGeom prst="rect">
            <a:avLst/>
          </a:prstGeom>
          <a:solidFill>
            <a:schemeClr val="bg2">
              <a:lumMod val="75000"/>
            </a:schemeClr>
          </a:solidFill>
          <a:ln w="19050">
            <a:solidFill>
              <a:srgbClr val="FFFF00"/>
            </a:solidFill>
            <a:miter lim="800000"/>
            <a:headEnd/>
            <a:tailEnd/>
          </a:ln>
        </p:spPr>
        <p:txBody>
          <a:bodyPr wrap="none" lIns="65278" tIns="32640" rIns="65278" bIns="32640" anchor="ctr"/>
          <a:lstStyle>
            <a:lvl1pPr defTabSz="1277938">
              <a:defRPr b="1" u="sng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277938">
              <a:defRPr b="1" u="sng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277938">
              <a:defRPr b="1" u="sng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277938">
              <a:defRPr b="1" u="sng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277938">
              <a:defRPr b="1" u="sng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 b="1" u="sng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 b="1" u="sng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 b="1" u="sng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 b="1" u="sng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en-US" altLang="en-US" sz="600" u="none" dirty="0">
                <a:latin typeface="+mn-lt"/>
              </a:rPr>
              <a:t>UKUR </a:t>
            </a:r>
          </a:p>
          <a:p>
            <a:pPr algn="ctr" eaLnBrk="1" hangingPunct="1">
              <a:defRPr/>
            </a:pPr>
            <a:r>
              <a:rPr lang="en-US" altLang="en-US" sz="600" u="none" dirty="0">
                <a:latin typeface="+mn-lt"/>
              </a:rPr>
              <a:t>BAHAN</a:t>
            </a:r>
          </a:p>
        </p:txBody>
      </p:sp>
      <p:sp>
        <p:nvSpPr>
          <p:cNvPr id="118" name="Rectangle 39"/>
          <p:cNvSpPr>
            <a:spLocks noChangeArrowheads="1"/>
          </p:cNvSpPr>
          <p:nvPr/>
        </p:nvSpPr>
        <p:spPr bwMode="auto">
          <a:xfrm>
            <a:off x="1752600" y="3276600"/>
            <a:ext cx="752701" cy="1358579"/>
          </a:xfrm>
          <a:prstGeom prst="rect">
            <a:avLst/>
          </a:prstGeom>
          <a:solidFill>
            <a:schemeClr val="bg2">
              <a:lumMod val="75000"/>
            </a:schemeClr>
          </a:solidFill>
          <a:ln w="19050">
            <a:solidFill>
              <a:srgbClr val="FFFF00"/>
            </a:solidFill>
            <a:miter lim="800000"/>
            <a:headEnd/>
            <a:tailEnd/>
          </a:ln>
        </p:spPr>
        <p:txBody>
          <a:bodyPr wrap="square" lIns="65278" tIns="32640" rIns="65278" bIns="32640" anchor="ctr">
            <a:spAutoFit/>
          </a:bodyPr>
          <a:lstStyle>
            <a:lvl1pPr defTabSz="1277938">
              <a:defRPr b="1" u="sng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277938">
              <a:defRPr b="1" u="sng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277938">
              <a:defRPr b="1" u="sng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277938">
              <a:defRPr b="1" u="sng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277938">
              <a:defRPr b="1" u="sng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 b="1" u="sng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 b="1" u="sng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 b="1" u="sng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 b="1" u="sng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MY" altLang="en-US" sz="600" b="0" u="none" dirty="0">
                <a:latin typeface="+mn-lt"/>
              </a:rPr>
              <a:t>Mohd </a:t>
            </a:r>
            <a:r>
              <a:rPr lang="en-MY" altLang="en-US" sz="600" b="0" u="none" dirty="0" err="1">
                <a:latin typeface="+mn-lt"/>
              </a:rPr>
              <a:t>Shukry</a:t>
            </a:r>
            <a:r>
              <a:rPr lang="en-MY" altLang="en-US" sz="600" b="0" u="none" dirty="0">
                <a:latin typeface="+mn-lt"/>
              </a:rPr>
              <a:t> bin Muhamad</a:t>
            </a:r>
          </a:p>
          <a:p>
            <a:pPr eaLnBrk="1" hangingPunct="1">
              <a:defRPr/>
            </a:pPr>
            <a:r>
              <a:rPr lang="en-MY" altLang="en-US" sz="600" b="0" u="none" dirty="0" err="1">
                <a:latin typeface="+mn-lt"/>
              </a:rPr>
              <a:t>Pemb.Kemahiran</a:t>
            </a:r>
            <a:r>
              <a:rPr lang="en-MY" altLang="en-US" sz="600" b="0" u="none" dirty="0">
                <a:latin typeface="+mn-lt"/>
              </a:rPr>
              <a:t> </a:t>
            </a:r>
            <a:r>
              <a:rPr lang="en-MY" altLang="en-US" sz="600" b="0" u="none" dirty="0" err="1">
                <a:latin typeface="+mn-lt"/>
              </a:rPr>
              <a:t>Kanan</a:t>
            </a:r>
            <a:r>
              <a:rPr lang="en-MY" altLang="en-US" sz="600" b="0" u="none" dirty="0">
                <a:latin typeface="+mn-lt"/>
              </a:rPr>
              <a:t> H22(P)</a:t>
            </a:r>
          </a:p>
          <a:p>
            <a:pPr eaLnBrk="1" hangingPunct="1">
              <a:defRPr/>
            </a:pPr>
            <a:endParaRPr lang="en-MY" altLang="en-US" sz="600" b="0" u="none" dirty="0">
              <a:latin typeface="+mn-lt"/>
            </a:endParaRPr>
          </a:p>
          <a:p>
            <a:pPr eaLnBrk="1" hangingPunct="1">
              <a:defRPr/>
            </a:pPr>
            <a:r>
              <a:rPr lang="en-MY" altLang="en-US" sz="600" b="0" u="none" dirty="0">
                <a:latin typeface="+mn-lt"/>
              </a:rPr>
              <a:t>Tuan Azmi b.</a:t>
            </a:r>
          </a:p>
          <a:p>
            <a:pPr eaLnBrk="1" hangingPunct="1">
              <a:defRPr/>
            </a:pPr>
            <a:r>
              <a:rPr lang="en-MY" altLang="en-US" sz="600" b="0" u="none" dirty="0">
                <a:latin typeface="+mn-lt"/>
              </a:rPr>
              <a:t>Tuan </a:t>
            </a:r>
            <a:r>
              <a:rPr lang="en-MY" altLang="en-US" sz="600" b="0" u="none" dirty="0" err="1">
                <a:latin typeface="+mn-lt"/>
              </a:rPr>
              <a:t>Sulaiman</a:t>
            </a:r>
            <a:endParaRPr lang="en-MY" altLang="en-US" sz="600" b="0" u="none" dirty="0">
              <a:latin typeface="+mn-lt"/>
            </a:endParaRPr>
          </a:p>
          <a:p>
            <a:pPr eaLnBrk="1" hangingPunct="1">
              <a:defRPr/>
            </a:pPr>
            <a:r>
              <a:rPr lang="en-MY" altLang="en-US" sz="600" b="0" u="none" dirty="0" err="1">
                <a:latin typeface="+mn-lt"/>
              </a:rPr>
              <a:t>Pemb</a:t>
            </a:r>
            <a:r>
              <a:rPr lang="en-MY" altLang="en-US" sz="600" b="0" u="none" dirty="0">
                <a:latin typeface="+mn-lt"/>
              </a:rPr>
              <a:t>. </a:t>
            </a:r>
            <a:r>
              <a:rPr lang="en-MY" altLang="en-US" sz="600" b="0" u="none" dirty="0" err="1">
                <a:latin typeface="+mn-lt"/>
              </a:rPr>
              <a:t>Kemahiran</a:t>
            </a:r>
            <a:r>
              <a:rPr lang="en-MY" altLang="en-US" sz="600" b="0" u="none" dirty="0">
                <a:latin typeface="+mn-lt"/>
              </a:rPr>
              <a:t> H19(P)</a:t>
            </a:r>
          </a:p>
          <a:p>
            <a:pPr eaLnBrk="1" hangingPunct="1">
              <a:defRPr/>
            </a:pPr>
            <a:endParaRPr lang="en-MY" altLang="en-US" sz="600" b="0" u="none" dirty="0">
              <a:latin typeface="+mn-lt"/>
            </a:endParaRPr>
          </a:p>
          <a:p>
            <a:pPr eaLnBrk="1" hangingPunct="1">
              <a:defRPr/>
            </a:pPr>
            <a:r>
              <a:rPr lang="en-MY" altLang="en-US" sz="600" b="0" u="none" dirty="0">
                <a:latin typeface="+mn-lt"/>
              </a:rPr>
              <a:t>Salleh b. Mat Hassan</a:t>
            </a:r>
          </a:p>
          <a:p>
            <a:pPr eaLnBrk="1" hangingPunct="1">
              <a:defRPr/>
            </a:pPr>
            <a:r>
              <a:rPr lang="en-MY" altLang="en-US" sz="600" b="0" u="none" dirty="0" err="1">
                <a:latin typeface="+mn-lt"/>
              </a:rPr>
              <a:t>Pem.Kenderaan</a:t>
            </a:r>
            <a:r>
              <a:rPr lang="en-MY" altLang="en-US" sz="600" b="0" u="none" dirty="0">
                <a:latin typeface="+mn-lt"/>
              </a:rPr>
              <a:t> H11(P)</a:t>
            </a:r>
          </a:p>
        </p:txBody>
      </p:sp>
      <p:sp>
        <p:nvSpPr>
          <p:cNvPr id="119" name="Rectangle 37"/>
          <p:cNvSpPr>
            <a:spLocks noChangeArrowheads="1"/>
          </p:cNvSpPr>
          <p:nvPr/>
        </p:nvSpPr>
        <p:spPr bwMode="auto">
          <a:xfrm>
            <a:off x="76200" y="2362200"/>
            <a:ext cx="841148" cy="381000"/>
          </a:xfrm>
          <a:prstGeom prst="rect">
            <a:avLst/>
          </a:prstGeom>
          <a:solidFill>
            <a:schemeClr val="bg2">
              <a:lumMod val="75000"/>
            </a:schemeClr>
          </a:solidFill>
          <a:ln w="19050">
            <a:solidFill>
              <a:srgbClr val="FFFF00"/>
            </a:solidFill>
            <a:miter lim="800000"/>
            <a:headEnd/>
            <a:tailEnd/>
          </a:ln>
        </p:spPr>
        <p:txBody>
          <a:bodyPr wrap="none" lIns="65278" tIns="32640" rIns="65278" bIns="32640" anchor="ctr"/>
          <a:lstStyle>
            <a:lvl1pPr defTabSz="1277938">
              <a:defRPr b="1" u="sng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277938">
              <a:defRPr b="1" u="sng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277938">
              <a:defRPr b="1" u="sng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277938">
              <a:defRPr b="1" u="sng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277938">
              <a:defRPr b="1" u="sng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 b="1" u="sng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 b="1" u="sng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 b="1" u="sng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 b="1" u="sng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en-US" altLang="en-US" sz="600" u="none" dirty="0">
                <a:latin typeface="+mn-lt"/>
              </a:rPr>
              <a:t>PENGURUSAN</a:t>
            </a:r>
          </a:p>
          <a:p>
            <a:pPr algn="ctr" eaLnBrk="1" hangingPunct="1">
              <a:defRPr/>
            </a:pPr>
            <a:r>
              <a:rPr lang="en-US" altLang="en-US" sz="600" u="none" dirty="0">
                <a:latin typeface="+mn-lt"/>
              </a:rPr>
              <a:t> PROJEK /</a:t>
            </a:r>
          </a:p>
          <a:p>
            <a:pPr algn="ctr" eaLnBrk="1" hangingPunct="1">
              <a:defRPr/>
            </a:pPr>
            <a:r>
              <a:rPr lang="en-US" altLang="en-US" sz="600" u="none" dirty="0">
                <a:latin typeface="+mn-lt"/>
              </a:rPr>
              <a:t> </a:t>
            </a:r>
            <a:r>
              <a:rPr lang="en-US" altLang="en-US" sz="600" u="none" dirty="0" smtClean="0">
                <a:latin typeface="+mn-lt"/>
              </a:rPr>
              <a:t>PENYELENGGARAAN </a:t>
            </a:r>
          </a:p>
          <a:p>
            <a:pPr algn="ctr" eaLnBrk="1" hangingPunct="1">
              <a:defRPr/>
            </a:pPr>
            <a:r>
              <a:rPr lang="en-US" altLang="en-US" sz="600" u="none" dirty="0" smtClean="0">
                <a:latin typeface="+mn-lt"/>
              </a:rPr>
              <a:t>BANGUNAN</a:t>
            </a:r>
            <a:endParaRPr lang="en-US" altLang="en-US" sz="600" u="none" dirty="0">
              <a:latin typeface="+mn-lt"/>
            </a:endParaRPr>
          </a:p>
        </p:txBody>
      </p:sp>
      <p:sp>
        <p:nvSpPr>
          <p:cNvPr id="120" name="Rectangle 41"/>
          <p:cNvSpPr>
            <a:spLocks noChangeArrowheads="1"/>
          </p:cNvSpPr>
          <p:nvPr/>
        </p:nvSpPr>
        <p:spPr bwMode="auto">
          <a:xfrm>
            <a:off x="76200" y="2819400"/>
            <a:ext cx="718911" cy="3200400"/>
          </a:xfrm>
          <a:prstGeom prst="rect">
            <a:avLst/>
          </a:prstGeom>
          <a:solidFill>
            <a:schemeClr val="bg2">
              <a:lumMod val="75000"/>
            </a:schemeClr>
          </a:solidFill>
          <a:ln w="19050">
            <a:solidFill>
              <a:srgbClr val="FFFF00"/>
            </a:solidFill>
            <a:miter lim="800000"/>
            <a:headEnd/>
            <a:tailEnd/>
          </a:ln>
        </p:spPr>
        <p:txBody>
          <a:bodyPr wrap="none" lIns="65278" tIns="32640" rIns="65278" bIns="32640" anchor="ctr"/>
          <a:lstStyle>
            <a:lvl1pPr>
              <a:defRPr b="1" u="sng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b="1" u="sng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b="1" u="sng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b="1" u="sng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b="1" u="sng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 u="sng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 u="sng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 u="sng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 u="sng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 altLang="en-US" sz="600" dirty="0">
              <a:latin typeface="+mn-lt"/>
            </a:endParaRPr>
          </a:p>
          <a:p>
            <a:pPr eaLnBrk="1" hangingPunct="1">
              <a:defRPr/>
            </a:pPr>
            <a:endParaRPr lang="en-US" altLang="en-US" sz="600" dirty="0">
              <a:latin typeface="+mn-lt"/>
            </a:endParaRPr>
          </a:p>
          <a:p>
            <a:pPr eaLnBrk="1" hangingPunct="1">
              <a:defRPr/>
            </a:pPr>
            <a:endParaRPr lang="en-US" altLang="en-US" sz="600" dirty="0">
              <a:latin typeface="+mn-lt"/>
            </a:endParaRPr>
          </a:p>
          <a:p>
            <a:pPr eaLnBrk="1" hangingPunct="1">
              <a:defRPr/>
            </a:pPr>
            <a:endParaRPr lang="en-US" altLang="en-US" sz="600" dirty="0">
              <a:latin typeface="+mn-lt"/>
            </a:endParaRPr>
          </a:p>
          <a:p>
            <a:pPr eaLnBrk="1" hangingPunct="1">
              <a:defRPr/>
            </a:pPr>
            <a:endParaRPr lang="en-US" altLang="en-US" sz="600" dirty="0">
              <a:latin typeface="+mn-lt"/>
            </a:endParaRPr>
          </a:p>
          <a:p>
            <a:pPr eaLnBrk="1" hangingPunct="1">
              <a:defRPr/>
            </a:pPr>
            <a:endParaRPr lang="en-US" altLang="en-US" sz="600" dirty="0">
              <a:latin typeface="+mn-lt"/>
            </a:endParaRPr>
          </a:p>
          <a:p>
            <a:pPr eaLnBrk="1" hangingPunct="1">
              <a:defRPr/>
            </a:pPr>
            <a:endParaRPr lang="en-US" altLang="en-US" sz="600" dirty="0">
              <a:latin typeface="+mn-lt"/>
            </a:endParaRPr>
          </a:p>
          <a:p>
            <a:pPr eaLnBrk="1" hangingPunct="1">
              <a:defRPr/>
            </a:pPr>
            <a:endParaRPr lang="en-MY" altLang="en-US" sz="600" u="none" dirty="0">
              <a:latin typeface="+mn-lt"/>
            </a:endParaRPr>
          </a:p>
          <a:p>
            <a:pPr eaLnBrk="1" hangingPunct="1">
              <a:defRPr/>
            </a:pPr>
            <a:endParaRPr lang="en-MY" altLang="en-US" sz="600" u="none" dirty="0">
              <a:latin typeface="+mn-lt"/>
            </a:endParaRPr>
          </a:p>
          <a:p>
            <a:pPr eaLnBrk="1" hangingPunct="1">
              <a:defRPr/>
            </a:pPr>
            <a:endParaRPr lang="en-MY" altLang="en-US" sz="600" u="none" dirty="0">
              <a:latin typeface="+mn-lt"/>
            </a:endParaRPr>
          </a:p>
          <a:p>
            <a:pPr eaLnBrk="1" hangingPunct="1">
              <a:defRPr/>
            </a:pPr>
            <a:endParaRPr lang="en-MY" altLang="en-US" sz="600" u="none" dirty="0">
              <a:latin typeface="+mn-lt"/>
            </a:endParaRPr>
          </a:p>
          <a:p>
            <a:pPr eaLnBrk="1" hangingPunct="1">
              <a:defRPr/>
            </a:pPr>
            <a:endParaRPr lang="en-MY" altLang="en-US" sz="600" u="none" dirty="0">
              <a:latin typeface="+mn-lt"/>
            </a:endParaRPr>
          </a:p>
          <a:p>
            <a:pPr eaLnBrk="1" hangingPunct="1">
              <a:defRPr/>
            </a:pPr>
            <a:endParaRPr lang="en-MY" altLang="en-US" sz="600" u="none" dirty="0">
              <a:latin typeface="+mn-lt"/>
            </a:endParaRPr>
          </a:p>
          <a:p>
            <a:pPr eaLnBrk="1" hangingPunct="1">
              <a:defRPr/>
            </a:pPr>
            <a:endParaRPr lang="en-MY" altLang="en-US" sz="600" u="none" dirty="0">
              <a:latin typeface="+mn-lt"/>
            </a:endParaRPr>
          </a:p>
          <a:p>
            <a:pPr eaLnBrk="1" hangingPunct="1">
              <a:defRPr/>
            </a:pPr>
            <a:r>
              <a:rPr lang="en-MY" altLang="en-US" sz="600" b="0" u="none" dirty="0" smtClean="0">
                <a:latin typeface="+mn-lt"/>
              </a:rPr>
              <a:t>Ahmad </a:t>
            </a:r>
            <a:r>
              <a:rPr lang="en-MY" altLang="en-US" sz="600" b="0" u="none" dirty="0">
                <a:latin typeface="+mn-lt"/>
              </a:rPr>
              <a:t>Faisal </a:t>
            </a:r>
          </a:p>
          <a:p>
            <a:pPr eaLnBrk="1" hangingPunct="1">
              <a:defRPr/>
            </a:pPr>
            <a:r>
              <a:rPr lang="en-MY" altLang="en-US" sz="600" b="0" u="none" dirty="0">
                <a:latin typeface="+mn-lt"/>
              </a:rPr>
              <a:t>B. </a:t>
            </a:r>
            <a:r>
              <a:rPr lang="en-MY" altLang="en-US" sz="600" b="0" u="none" dirty="0" err="1">
                <a:latin typeface="+mn-lt"/>
              </a:rPr>
              <a:t>Mohamad</a:t>
            </a:r>
            <a:endParaRPr lang="en-MY" altLang="en-US" sz="600" b="0" u="none" dirty="0">
              <a:latin typeface="+mn-lt"/>
            </a:endParaRPr>
          </a:p>
          <a:p>
            <a:pPr eaLnBrk="1" hangingPunct="1">
              <a:defRPr/>
            </a:pPr>
            <a:r>
              <a:rPr lang="en-MY" altLang="en-US" sz="600" b="0" u="none" dirty="0">
                <a:latin typeface="+mn-lt"/>
              </a:rPr>
              <a:t>Pen. </a:t>
            </a:r>
            <a:r>
              <a:rPr lang="en-MY" altLang="en-US" sz="600" b="0" u="none" dirty="0" err="1">
                <a:latin typeface="+mn-lt"/>
              </a:rPr>
              <a:t>Jurutera</a:t>
            </a:r>
            <a:r>
              <a:rPr lang="en-MY" altLang="en-US" sz="600" b="0" u="none" dirty="0">
                <a:latin typeface="+mn-lt"/>
              </a:rPr>
              <a:t>-</a:t>
            </a:r>
          </a:p>
          <a:p>
            <a:pPr eaLnBrk="1" hangingPunct="1">
              <a:defRPr/>
            </a:pPr>
            <a:r>
              <a:rPr lang="en-MY" altLang="en-US" sz="600" b="0" u="none" dirty="0">
                <a:latin typeface="+mn-lt"/>
              </a:rPr>
              <a:t>JA29(P)</a:t>
            </a:r>
          </a:p>
          <a:p>
            <a:pPr eaLnBrk="1" hangingPunct="1">
              <a:defRPr/>
            </a:pPr>
            <a:endParaRPr lang="en-MY" altLang="en-US" sz="600" b="0" u="none" dirty="0">
              <a:latin typeface="+mn-lt"/>
            </a:endParaRPr>
          </a:p>
          <a:p>
            <a:pPr eaLnBrk="1" hangingPunct="1">
              <a:defRPr/>
            </a:pPr>
            <a:r>
              <a:rPr lang="en-US" altLang="en-US" sz="600" b="0" u="none" dirty="0">
                <a:latin typeface="+mn-lt"/>
              </a:rPr>
              <a:t>Wan </a:t>
            </a:r>
            <a:r>
              <a:rPr lang="en-US" altLang="en-US" sz="600" b="0" u="none" dirty="0" err="1">
                <a:latin typeface="+mn-lt"/>
              </a:rPr>
              <a:t>Mohd</a:t>
            </a:r>
            <a:r>
              <a:rPr lang="en-US" altLang="en-US" sz="600" b="0" u="none" dirty="0">
                <a:latin typeface="+mn-lt"/>
              </a:rPr>
              <a:t> Noor </a:t>
            </a:r>
          </a:p>
          <a:p>
            <a:pPr eaLnBrk="1" hangingPunct="1">
              <a:defRPr/>
            </a:pPr>
            <a:r>
              <a:rPr lang="en-US" altLang="en-US" sz="600" b="0" u="none" dirty="0">
                <a:latin typeface="+mn-lt"/>
              </a:rPr>
              <a:t>bin Mat Saleh</a:t>
            </a:r>
          </a:p>
          <a:p>
            <a:pPr eaLnBrk="1" hangingPunct="1">
              <a:defRPr/>
            </a:pPr>
            <a:r>
              <a:rPr lang="en-MY" altLang="en-US" sz="600" b="0" u="none" dirty="0">
                <a:latin typeface="+mn-lt"/>
              </a:rPr>
              <a:t>Pen. </a:t>
            </a:r>
            <a:r>
              <a:rPr lang="en-MY" altLang="en-US" sz="600" b="0" u="none" dirty="0" err="1">
                <a:latin typeface="+mn-lt"/>
              </a:rPr>
              <a:t>Jurutera</a:t>
            </a:r>
            <a:r>
              <a:rPr lang="en-MY" altLang="en-US" sz="600" b="0" u="none" dirty="0">
                <a:latin typeface="+mn-lt"/>
              </a:rPr>
              <a:t>-</a:t>
            </a:r>
          </a:p>
          <a:p>
            <a:pPr eaLnBrk="1" hangingPunct="1">
              <a:defRPr/>
            </a:pPr>
            <a:r>
              <a:rPr lang="en-MY" altLang="en-US" sz="600" b="0" u="none" dirty="0">
                <a:latin typeface="+mn-lt"/>
              </a:rPr>
              <a:t>JA29(P)</a:t>
            </a:r>
          </a:p>
          <a:p>
            <a:pPr eaLnBrk="1" hangingPunct="1">
              <a:defRPr/>
            </a:pPr>
            <a:endParaRPr lang="en-MY" altLang="en-US" sz="600" b="0" u="none" dirty="0">
              <a:latin typeface="+mn-lt"/>
            </a:endParaRPr>
          </a:p>
          <a:p>
            <a:pPr eaLnBrk="1" hangingPunct="1">
              <a:defRPr/>
            </a:pPr>
            <a:r>
              <a:rPr lang="en-MY" altLang="en-US" sz="600" b="0" u="none" dirty="0" err="1">
                <a:latin typeface="+mn-lt"/>
              </a:rPr>
              <a:t>Zarifah</a:t>
            </a:r>
            <a:r>
              <a:rPr lang="en-MY" altLang="en-US" sz="600" b="0" u="none" dirty="0">
                <a:latin typeface="+mn-lt"/>
              </a:rPr>
              <a:t> </a:t>
            </a:r>
            <a:r>
              <a:rPr lang="en-MY" altLang="en-US" sz="600" b="0" u="none" dirty="0" err="1">
                <a:latin typeface="+mn-lt"/>
              </a:rPr>
              <a:t>binti</a:t>
            </a:r>
            <a:r>
              <a:rPr lang="en-MY" altLang="en-US" sz="600" b="0" u="none" dirty="0">
                <a:latin typeface="+mn-lt"/>
              </a:rPr>
              <a:t> </a:t>
            </a:r>
          </a:p>
          <a:p>
            <a:pPr eaLnBrk="1" hangingPunct="1">
              <a:defRPr/>
            </a:pPr>
            <a:r>
              <a:rPr lang="en-MY" altLang="en-US" sz="600" b="0" u="none" dirty="0">
                <a:latin typeface="+mn-lt"/>
              </a:rPr>
              <a:t>Mat </a:t>
            </a:r>
            <a:r>
              <a:rPr lang="en-MY" altLang="en-US" sz="600" b="0" u="none" dirty="0" err="1">
                <a:latin typeface="+mn-lt"/>
              </a:rPr>
              <a:t>Zahari</a:t>
            </a:r>
            <a:endParaRPr lang="en-MY" altLang="en-US" sz="600" b="0" u="none" dirty="0">
              <a:latin typeface="+mn-lt"/>
            </a:endParaRPr>
          </a:p>
          <a:p>
            <a:pPr eaLnBrk="1" hangingPunct="1">
              <a:defRPr/>
            </a:pPr>
            <a:r>
              <a:rPr lang="en-MY" altLang="en-US" sz="600" b="0" u="none" dirty="0">
                <a:latin typeface="+mn-lt"/>
              </a:rPr>
              <a:t>Pen. </a:t>
            </a:r>
            <a:r>
              <a:rPr lang="en-MY" altLang="en-US" sz="600" b="0" u="none" dirty="0" err="1">
                <a:latin typeface="+mn-lt"/>
              </a:rPr>
              <a:t>Jurutera</a:t>
            </a:r>
            <a:r>
              <a:rPr lang="en-MY" altLang="en-US" sz="600" b="0" u="none" dirty="0">
                <a:latin typeface="+mn-lt"/>
              </a:rPr>
              <a:t>-</a:t>
            </a:r>
          </a:p>
          <a:p>
            <a:pPr eaLnBrk="1" hangingPunct="1">
              <a:defRPr/>
            </a:pPr>
            <a:r>
              <a:rPr lang="en-MY" altLang="en-US" sz="600" b="0" u="none" dirty="0">
                <a:latin typeface="+mn-lt"/>
              </a:rPr>
              <a:t>JA29(P)</a:t>
            </a:r>
          </a:p>
          <a:p>
            <a:pPr eaLnBrk="1" hangingPunct="1">
              <a:defRPr/>
            </a:pPr>
            <a:endParaRPr lang="en-US" altLang="en-US" sz="600" b="0" u="none" dirty="0">
              <a:latin typeface="+mn-lt"/>
            </a:endParaRPr>
          </a:p>
          <a:p>
            <a:pPr eaLnBrk="1" hangingPunct="1">
              <a:defRPr/>
            </a:pPr>
            <a:r>
              <a:rPr lang="en-US" altLang="en-US" sz="600" b="0" u="none" dirty="0">
                <a:latin typeface="+mn-lt"/>
              </a:rPr>
              <a:t>(KOSONG)</a:t>
            </a:r>
          </a:p>
          <a:p>
            <a:pPr eaLnBrk="1" hangingPunct="1">
              <a:defRPr/>
            </a:pPr>
            <a:r>
              <a:rPr lang="en-US" altLang="en-US" sz="600" b="0" u="none" dirty="0" err="1">
                <a:latin typeface="+mn-lt"/>
              </a:rPr>
              <a:t>Pelukis</a:t>
            </a:r>
            <a:r>
              <a:rPr lang="en-US" altLang="en-US" sz="600" b="0" u="none" dirty="0">
                <a:latin typeface="+mn-lt"/>
              </a:rPr>
              <a:t> </a:t>
            </a:r>
            <a:r>
              <a:rPr lang="en-US" altLang="en-US" sz="600" b="0" u="none" dirty="0" err="1">
                <a:latin typeface="+mn-lt"/>
              </a:rPr>
              <a:t>Pelan</a:t>
            </a:r>
            <a:r>
              <a:rPr lang="en-US" altLang="en-US" sz="600" b="0" u="none" dirty="0">
                <a:latin typeface="+mn-lt"/>
              </a:rPr>
              <a:t>- </a:t>
            </a:r>
          </a:p>
          <a:p>
            <a:pPr eaLnBrk="1" hangingPunct="1">
              <a:defRPr/>
            </a:pPr>
            <a:r>
              <a:rPr lang="en-US" altLang="en-US" sz="600" b="0" u="none" dirty="0">
                <a:latin typeface="+mn-lt"/>
              </a:rPr>
              <a:t>JA29(P)</a:t>
            </a:r>
          </a:p>
          <a:p>
            <a:pPr eaLnBrk="1" hangingPunct="1">
              <a:defRPr/>
            </a:pPr>
            <a:endParaRPr lang="en-US" altLang="en-US" sz="600" b="0" u="none" dirty="0">
              <a:latin typeface="+mn-lt"/>
            </a:endParaRPr>
          </a:p>
          <a:p>
            <a:pPr eaLnBrk="1" hangingPunct="1">
              <a:defRPr/>
            </a:pPr>
            <a:r>
              <a:rPr lang="en-US" altLang="en-US" sz="600" b="0" u="none" dirty="0" err="1">
                <a:latin typeface="+mn-lt"/>
              </a:rPr>
              <a:t>Azaman</a:t>
            </a:r>
            <a:r>
              <a:rPr lang="en-US" altLang="en-US" sz="600" b="0" u="none" dirty="0">
                <a:latin typeface="+mn-lt"/>
              </a:rPr>
              <a:t> bin </a:t>
            </a:r>
          </a:p>
          <a:p>
            <a:pPr eaLnBrk="1" hangingPunct="1">
              <a:defRPr/>
            </a:pPr>
            <a:r>
              <a:rPr lang="en-US" altLang="en-US" sz="600" b="0" u="none" dirty="0">
                <a:latin typeface="+mn-lt"/>
              </a:rPr>
              <a:t>Abdullah </a:t>
            </a:r>
          </a:p>
          <a:p>
            <a:pPr eaLnBrk="1" hangingPunct="1">
              <a:defRPr/>
            </a:pPr>
            <a:r>
              <a:rPr lang="en-US" altLang="en-US" sz="600" b="0" u="none" dirty="0" err="1">
                <a:latin typeface="+mn-lt"/>
              </a:rPr>
              <a:t>Pemb</a:t>
            </a:r>
            <a:r>
              <a:rPr lang="en-US" altLang="en-US" sz="600" b="0" u="none" dirty="0">
                <a:latin typeface="+mn-lt"/>
              </a:rPr>
              <a:t>. </a:t>
            </a:r>
            <a:r>
              <a:rPr lang="en-US" altLang="en-US" sz="600" b="0" u="none" dirty="0" err="1">
                <a:latin typeface="+mn-lt"/>
              </a:rPr>
              <a:t>Kem</a:t>
            </a:r>
            <a:r>
              <a:rPr lang="en-US" altLang="en-US" sz="600" b="0" u="none" dirty="0">
                <a:latin typeface="+mn-lt"/>
              </a:rPr>
              <a:t>.</a:t>
            </a:r>
          </a:p>
          <a:p>
            <a:pPr eaLnBrk="1" hangingPunct="1">
              <a:defRPr/>
            </a:pPr>
            <a:r>
              <a:rPr lang="en-US" altLang="en-US" sz="600" b="0" u="none" dirty="0">
                <a:latin typeface="+mn-lt"/>
              </a:rPr>
              <a:t> H19 (N)</a:t>
            </a:r>
          </a:p>
          <a:p>
            <a:pPr eaLnBrk="1" hangingPunct="1">
              <a:defRPr/>
            </a:pPr>
            <a:endParaRPr lang="en-US" altLang="en-US" sz="600" b="0" u="none" dirty="0">
              <a:latin typeface="+mn-lt"/>
            </a:endParaRPr>
          </a:p>
          <a:p>
            <a:pPr eaLnBrk="1" hangingPunct="1">
              <a:defRPr/>
            </a:pPr>
            <a:r>
              <a:rPr lang="en-US" altLang="en-US" sz="600" b="0" u="none" dirty="0" err="1">
                <a:latin typeface="+mn-lt"/>
              </a:rPr>
              <a:t>Zuraidi</a:t>
            </a:r>
            <a:r>
              <a:rPr lang="en-US" altLang="en-US" sz="600" b="0" u="none" dirty="0">
                <a:latin typeface="+mn-lt"/>
              </a:rPr>
              <a:t> bin </a:t>
            </a:r>
          </a:p>
          <a:p>
            <a:pPr eaLnBrk="1" hangingPunct="1">
              <a:defRPr/>
            </a:pPr>
            <a:r>
              <a:rPr lang="en-US" altLang="en-US" sz="600" b="0" u="none" dirty="0" err="1">
                <a:latin typeface="+mn-lt"/>
              </a:rPr>
              <a:t>Samsudin</a:t>
            </a:r>
            <a:endParaRPr lang="en-US" altLang="en-US" sz="600" b="0" u="none" dirty="0">
              <a:latin typeface="+mn-lt"/>
            </a:endParaRPr>
          </a:p>
          <a:p>
            <a:pPr eaLnBrk="1" hangingPunct="1">
              <a:defRPr/>
            </a:pPr>
            <a:r>
              <a:rPr lang="en-US" altLang="en-US" sz="600" b="0" u="none" dirty="0" err="1">
                <a:latin typeface="+mn-lt"/>
              </a:rPr>
              <a:t>Pemb</a:t>
            </a:r>
            <a:r>
              <a:rPr lang="en-US" altLang="en-US" sz="600" b="0" u="none" dirty="0">
                <a:latin typeface="+mn-lt"/>
              </a:rPr>
              <a:t>. </a:t>
            </a:r>
            <a:r>
              <a:rPr lang="en-US" altLang="en-US" sz="600" b="0" u="none" dirty="0" err="1">
                <a:latin typeface="+mn-lt"/>
              </a:rPr>
              <a:t>Kem</a:t>
            </a:r>
            <a:r>
              <a:rPr lang="en-US" altLang="en-US" sz="600" b="0" u="none" dirty="0">
                <a:latin typeface="+mn-lt"/>
              </a:rPr>
              <a:t>. </a:t>
            </a:r>
          </a:p>
          <a:p>
            <a:pPr eaLnBrk="1" hangingPunct="1">
              <a:defRPr/>
            </a:pPr>
            <a:r>
              <a:rPr lang="en-US" altLang="en-US" sz="600" b="0" u="none" dirty="0">
                <a:latin typeface="+mn-lt"/>
              </a:rPr>
              <a:t>H19 (N)</a:t>
            </a:r>
          </a:p>
          <a:p>
            <a:pPr eaLnBrk="1" hangingPunct="1">
              <a:buFontTx/>
              <a:buChar char="-"/>
              <a:defRPr/>
            </a:pPr>
            <a:endParaRPr lang="en-US" altLang="en-US" sz="600" b="0" u="none" dirty="0">
              <a:latin typeface="+mn-lt"/>
            </a:endParaRPr>
          </a:p>
          <a:p>
            <a:pPr eaLnBrk="1" hangingPunct="1">
              <a:defRPr/>
            </a:pPr>
            <a:r>
              <a:rPr lang="en-US" altLang="en-US" sz="600" b="0" u="none" dirty="0">
                <a:latin typeface="+mn-lt"/>
              </a:rPr>
              <a:t>Nor </a:t>
            </a:r>
            <a:r>
              <a:rPr lang="en-US" altLang="en-US" sz="600" b="0" u="none" dirty="0" err="1">
                <a:latin typeface="+mn-lt"/>
              </a:rPr>
              <a:t>Rizam</a:t>
            </a:r>
            <a:r>
              <a:rPr lang="en-US" altLang="en-US" sz="600" b="0" u="none" dirty="0">
                <a:latin typeface="+mn-lt"/>
              </a:rPr>
              <a:t> </a:t>
            </a:r>
          </a:p>
          <a:p>
            <a:pPr eaLnBrk="1" hangingPunct="1">
              <a:defRPr/>
            </a:pPr>
            <a:r>
              <a:rPr lang="en-US" altLang="en-US" sz="600" b="0" u="none" dirty="0">
                <a:latin typeface="+mn-lt"/>
              </a:rPr>
              <a:t>bin  Mohamed		</a:t>
            </a:r>
          </a:p>
          <a:p>
            <a:pPr eaLnBrk="1" hangingPunct="1">
              <a:defRPr/>
            </a:pPr>
            <a:r>
              <a:rPr lang="en-MY" altLang="en-US" sz="600" b="0" u="none" dirty="0" err="1">
                <a:latin typeface="+mn-lt"/>
              </a:rPr>
              <a:t>Pemb</a:t>
            </a:r>
            <a:r>
              <a:rPr lang="en-MY" altLang="en-US" sz="600" b="0" u="none" dirty="0">
                <a:latin typeface="+mn-lt"/>
              </a:rPr>
              <a:t>. </a:t>
            </a:r>
            <a:r>
              <a:rPr lang="en-MY" altLang="en-US" sz="600" b="0" u="none" dirty="0" err="1">
                <a:latin typeface="+mn-lt"/>
              </a:rPr>
              <a:t>Awam</a:t>
            </a:r>
            <a:r>
              <a:rPr lang="en-MY" altLang="en-US" sz="600" b="0" u="none" dirty="0">
                <a:latin typeface="+mn-lt"/>
              </a:rPr>
              <a:t> </a:t>
            </a:r>
          </a:p>
          <a:p>
            <a:pPr eaLnBrk="1" hangingPunct="1">
              <a:defRPr/>
            </a:pPr>
            <a:r>
              <a:rPr lang="en-MY" altLang="en-US" sz="600" b="0" u="none" dirty="0">
                <a:latin typeface="+mn-lt"/>
              </a:rPr>
              <a:t>H11 (N)</a:t>
            </a:r>
          </a:p>
          <a:p>
            <a:pPr eaLnBrk="1" hangingPunct="1">
              <a:defRPr/>
            </a:pPr>
            <a:endParaRPr lang="en-MY" altLang="en-US" sz="600" u="none" dirty="0">
              <a:latin typeface="+mn-lt"/>
            </a:endParaRPr>
          </a:p>
          <a:p>
            <a:pPr eaLnBrk="1" hangingPunct="1">
              <a:defRPr/>
            </a:pPr>
            <a:endParaRPr lang="en-MY" altLang="en-US" sz="600" u="none" dirty="0">
              <a:latin typeface="+mn-lt"/>
            </a:endParaRPr>
          </a:p>
          <a:p>
            <a:pPr eaLnBrk="1" hangingPunct="1">
              <a:defRPr/>
            </a:pPr>
            <a:endParaRPr lang="en-US" altLang="en-US" sz="600" u="none" dirty="0">
              <a:latin typeface="+mn-lt"/>
            </a:endParaRPr>
          </a:p>
          <a:p>
            <a:pPr eaLnBrk="1" hangingPunct="1">
              <a:defRPr/>
            </a:pPr>
            <a:endParaRPr lang="en-US" altLang="en-US" sz="600" u="none" dirty="0">
              <a:latin typeface="+mn-lt"/>
            </a:endParaRPr>
          </a:p>
          <a:p>
            <a:pPr eaLnBrk="1" hangingPunct="1">
              <a:defRPr/>
            </a:pPr>
            <a:endParaRPr lang="en-US" altLang="en-US" sz="600" u="none" dirty="0">
              <a:latin typeface="+mn-lt"/>
            </a:endParaRPr>
          </a:p>
          <a:p>
            <a:pPr eaLnBrk="1" hangingPunct="1">
              <a:defRPr/>
            </a:pPr>
            <a:endParaRPr lang="en-MY" altLang="en-US" sz="600" u="none" dirty="0">
              <a:latin typeface="+mn-lt"/>
            </a:endParaRPr>
          </a:p>
          <a:p>
            <a:pPr eaLnBrk="1" hangingPunct="1">
              <a:defRPr/>
            </a:pPr>
            <a:endParaRPr lang="en-MY" altLang="en-US" sz="600" dirty="0">
              <a:latin typeface="+mn-lt"/>
            </a:endParaRPr>
          </a:p>
          <a:p>
            <a:pPr eaLnBrk="1" hangingPunct="1">
              <a:defRPr/>
            </a:pPr>
            <a:endParaRPr lang="en-US" altLang="en-US" sz="600" dirty="0">
              <a:latin typeface="+mn-lt"/>
            </a:endParaRPr>
          </a:p>
          <a:p>
            <a:pPr eaLnBrk="1" hangingPunct="1">
              <a:defRPr/>
            </a:pPr>
            <a:endParaRPr lang="en-MY" altLang="en-US" sz="600" dirty="0">
              <a:latin typeface="+mn-lt"/>
            </a:endParaRPr>
          </a:p>
          <a:p>
            <a:pPr eaLnBrk="1" hangingPunct="1">
              <a:defRPr/>
            </a:pPr>
            <a:endParaRPr lang="en-MY" altLang="en-US" sz="600" dirty="0">
              <a:latin typeface="+mn-lt"/>
            </a:endParaRPr>
          </a:p>
          <a:p>
            <a:pPr eaLnBrk="1" hangingPunct="1">
              <a:defRPr/>
            </a:pPr>
            <a:endParaRPr lang="en-US" altLang="en-US" sz="600" dirty="0">
              <a:latin typeface="+mn-lt"/>
            </a:endParaRPr>
          </a:p>
          <a:p>
            <a:pPr eaLnBrk="1" hangingPunct="1">
              <a:defRPr/>
            </a:pPr>
            <a:endParaRPr lang="en-MY" altLang="en-US" sz="600" dirty="0">
              <a:latin typeface="+mn-lt"/>
            </a:endParaRPr>
          </a:p>
          <a:p>
            <a:pPr eaLnBrk="1" hangingPunct="1">
              <a:defRPr/>
            </a:pPr>
            <a:endParaRPr lang="en-MY" altLang="en-US" sz="600" dirty="0">
              <a:latin typeface="+mn-lt"/>
            </a:endParaRPr>
          </a:p>
          <a:p>
            <a:pPr eaLnBrk="1" hangingPunct="1">
              <a:defRPr/>
            </a:pPr>
            <a:endParaRPr lang="en-MY" altLang="en-US" sz="600" dirty="0">
              <a:latin typeface="+mn-lt"/>
            </a:endParaRPr>
          </a:p>
          <a:p>
            <a:pPr eaLnBrk="1" hangingPunct="1">
              <a:defRPr/>
            </a:pPr>
            <a:endParaRPr lang="en-US" altLang="en-US" sz="600" b="0" u="none" dirty="0">
              <a:latin typeface="+mn-lt"/>
            </a:endParaRPr>
          </a:p>
        </p:txBody>
      </p:sp>
      <p:sp>
        <p:nvSpPr>
          <p:cNvPr id="121" name="Rectangle 36"/>
          <p:cNvSpPr>
            <a:spLocks noChangeArrowheads="1"/>
          </p:cNvSpPr>
          <p:nvPr/>
        </p:nvSpPr>
        <p:spPr bwMode="auto">
          <a:xfrm>
            <a:off x="1828800" y="2362200"/>
            <a:ext cx="522741" cy="312964"/>
          </a:xfrm>
          <a:prstGeom prst="rect">
            <a:avLst/>
          </a:prstGeom>
          <a:solidFill>
            <a:schemeClr val="bg2">
              <a:lumMod val="75000"/>
            </a:schemeClr>
          </a:solidFill>
          <a:ln w="19050">
            <a:solidFill>
              <a:srgbClr val="FFFF00"/>
            </a:solidFill>
            <a:miter lim="800000"/>
            <a:headEnd/>
            <a:tailEnd/>
          </a:ln>
        </p:spPr>
        <p:txBody>
          <a:bodyPr wrap="none" lIns="65278" tIns="32640" rIns="65278" bIns="32640" anchor="ctr"/>
          <a:lstStyle>
            <a:lvl1pPr defTabSz="1277938">
              <a:defRPr b="1" u="sng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277938">
              <a:defRPr b="1" u="sng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277938">
              <a:defRPr b="1" u="sng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277938">
              <a:defRPr b="1" u="sng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277938">
              <a:defRPr b="1" u="sng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 b="1" u="sng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 b="1" u="sng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 b="1" u="sng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 b="1" u="sng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en-US" altLang="en-US" sz="600" u="none" dirty="0">
                <a:latin typeface="+mn-lt"/>
              </a:rPr>
              <a:t>ELEKTRIK</a:t>
            </a:r>
          </a:p>
        </p:txBody>
      </p:sp>
      <p:sp>
        <p:nvSpPr>
          <p:cNvPr id="122" name="Rectangle 36"/>
          <p:cNvSpPr>
            <a:spLocks noChangeArrowheads="1"/>
          </p:cNvSpPr>
          <p:nvPr/>
        </p:nvSpPr>
        <p:spPr bwMode="auto">
          <a:xfrm>
            <a:off x="1752600" y="2819400"/>
            <a:ext cx="722313" cy="342916"/>
          </a:xfrm>
          <a:prstGeom prst="rect">
            <a:avLst/>
          </a:prstGeom>
          <a:solidFill>
            <a:schemeClr val="bg2">
              <a:lumMod val="75000"/>
            </a:schemeClr>
          </a:solidFill>
          <a:ln w="19050">
            <a:solidFill>
              <a:srgbClr val="FFFF00"/>
            </a:solidFill>
            <a:miter lim="800000"/>
            <a:headEnd/>
            <a:tailEnd/>
          </a:ln>
        </p:spPr>
        <p:txBody>
          <a:bodyPr lIns="65278" tIns="32640" rIns="65278" bIns="32640" anchor="ctr">
            <a:spAutoFit/>
          </a:bodyPr>
          <a:lstStyle>
            <a:lvl1pPr defTabSz="1277938">
              <a:defRPr b="1" u="sng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277938">
              <a:defRPr b="1" u="sng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277938">
              <a:defRPr b="1" u="sng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277938">
              <a:defRPr b="1" u="sng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277938">
              <a:defRPr b="1" u="sng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 b="1" u="sng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 b="1" u="sng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 b="1" u="sng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 b="1" u="sng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US" altLang="en-US" sz="600" b="0" u="none" dirty="0">
                <a:latin typeface="+mn-lt"/>
              </a:rPr>
              <a:t>Alias bin </a:t>
            </a:r>
            <a:r>
              <a:rPr lang="en-US" altLang="en-US" sz="600" b="0" u="none" dirty="0" err="1">
                <a:latin typeface="+mn-lt"/>
              </a:rPr>
              <a:t>Arifin</a:t>
            </a:r>
            <a:r>
              <a:rPr lang="en-US" altLang="en-US" sz="600" b="0" u="none" dirty="0">
                <a:latin typeface="+mn-lt"/>
              </a:rPr>
              <a:t> </a:t>
            </a:r>
          </a:p>
          <a:p>
            <a:pPr eaLnBrk="1" hangingPunct="1">
              <a:defRPr/>
            </a:pPr>
            <a:r>
              <a:rPr lang="en-MY" altLang="en-US" sz="600" b="0" u="none" dirty="0">
                <a:latin typeface="+mn-lt"/>
              </a:rPr>
              <a:t>Pen. </a:t>
            </a:r>
            <a:r>
              <a:rPr lang="en-MY" altLang="en-US" sz="600" b="0" u="none" dirty="0" err="1">
                <a:latin typeface="+mn-lt"/>
              </a:rPr>
              <a:t>Jurutera</a:t>
            </a:r>
            <a:endParaRPr lang="en-MY" altLang="en-US" sz="600" b="0" u="none" dirty="0">
              <a:latin typeface="+mn-lt"/>
            </a:endParaRPr>
          </a:p>
          <a:p>
            <a:pPr eaLnBrk="1" hangingPunct="1">
              <a:defRPr/>
            </a:pPr>
            <a:r>
              <a:rPr lang="en-MY" altLang="en-US" sz="600" b="0" u="none" dirty="0" err="1">
                <a:latin typeface="+mn-lt"/>
              </a:rPr>
              <a:t>Elektrik</a:t>
            </a:r>
            <a:r>
              <a:rPr lang="en-MY" altLang="en-US" sz="600" b="0" u="none" dirty="0">
                <a:latin typeface="+mn-lt"/>
              </a:rPr>
              <a:t> </a:t>
            </a:r>
            <a:r>
              <a:rPr lang="en-US" altLang="en-US" sz="600" b="0" u="none" dirty="0">
                <a:latin typeface="+mn-lt"/>
              </a:rPr>
              <a:t>JA29(P)</a:t>
            </a:r>
          </a:p>
        </p:txBody>
      </p:sp>
      <p:sp>
        <p:nvSpPr>
          <p:cNvPr id="124" name="Rectangle 116"/>
          <p:cNvSpPr>
            <a:spLocks noChangeArrowheads="1"/>
          </p:cNvSpPr>
          <p:nvPr/>
        </p:nvSpPr>
        <p:spPr bwMode="auto">
          <a:xfrm>
            <a:off x="3962400" y="1143000"/>
            <a:ext cx="1143000" cy="259670"/>
          </a:xfrm>
          <a:prstGeom prst="rect">
            <a:avLst/>
          </a:prstGeom>
          <a:solidFill>
            <a:srgbClr val="BABAE8"/>
          </a:solidFill>
          <a:ln w="19050">
            <a:solidFill>
              <a:srgbClr val="FFFF00"/>
            </a:solidFill>
            <a:miter lim="800000"/>
            <a:headEnd/>
            <a:tailEnd/>
          </a:ln>
        </p:spPr>
        <p:txBody>
          <a:bodyPr wrap="none" lIns="65278" tIns="32640" rIns="65278" bIns="32640" anchor="ctr"/>
          <a:lstStyle/>
          <a:p>
            <a:pPr algn="ctr" defTabSz="911569"/>
            <a:r>
              <a:rPr lang="en-US" altLang="en-US" sz="700" b="1" dirty="0">
                <a:latin typeface="Calibri" pitchFamily="34" charset="0"/>
                <a:cs typeface="Calibri" pitchFamily="34" charset="0"/>
              </a:rPr>
              <a:t>UNIT JALAN</a:t>
            </a:r>
          </a:p>
        </p:txBody>
      </p:sp>
      <p:sp>
        <p:nvSpPr>
          <p:cNvPr id="125" name="Rectangle 71"/>
          <p:cNvSpPr>
            <a:spLocks noChangeArrowheads="1"/>
          </p:cNvSpPr>
          <p:nvPr/>
        </p:nvSpPr>
        <p:spPr bwMode="auto">
          <a:xfrm>
            <a:off x="3124200" y="1524000"/>
            <a:ext cx="1437821" cy="324304"/>
          </a:xfrm>
          <a:prstGeom prst="rect">
            <a:avLst/>
          </a:prstGeom>
          <a:solidFill>
            <a:srgbClr val="BABAE8"/>
          </a:solidFill>
          <a:ln w="19050">
            <a:solidFill>
              <a:srgbClr val="FFFF00"/>
            </a:solidFill>
            <a:miter lim="800000"/>
            <a:headEnd/>
            <a:tailEnd/>
          </a:ln>
        </p:spPr>
        <p:txBody>
          <a:bodyPr wrap="none" lIns="65266" tIns="32633" rIns="65266" bIns="32633" anchor="ctr"/>
          <a:lstStyle/>
          <a:p>
            <a:pPr algn="ctr" defTabSz="911569"/>
            <a:endParaRPr lang="en-US" altLang="en-US" sz="600" b="1" dirty="0"/>
          </a:p>
          <a:p>
            <a:pPr algn="ctr" defTabSz="911569"/>
            <a:r>
              <a:rPr lang="en-US" altLang="en-US" sz="600" b="1" dirty="0"/>
              <a:t>JURUTERA </a:t>
            </a:r>
            <a:r>
              <a:rPr lang="en-US" altLang="en-US" sz="600" b="1" dirty="0" smtClean="0"/>
              <a:t> AWAM</a:t>
            </a:r>
          </a:p>
          <a:p>
            <a:pPr algn="ctr" defTabSz="911569"/>
            <a:r>
              <a:rPr lang="en-US" altLang="en-US" sz="600" b="1" dirty="0" smtClean="0"/>
              <a:t>(JURUTERA JALAN)</a:t>
            </a:r>
          </a:p>
          <a:p>
            <a:pPr algn="ctr" defTabSz="911569"/>
            <a:r>
              <a:rPr lang="en-US" altLang="en-US" sz="600" b="1" dirty="0" err="1" smtClean="0"/>
              <a:t>Haslinda</a:t>
            </a:r>
            <a:r>
              <a:rPr lang="en-US" altLang="en-US" sz="600" b="1" dirty="0" smtClean="0"/>
              <a:t> </a:t>
            </a:r>
            <a:r>
              <a:rPr lang="en-US" altLang="en-US" sz="600" b="1" dirty="0" err="1" smtClean="0"/>
              <a:t>binti</a:t>
            </a:r>
            <a:r>
              <a:rPr lang="en-US" altLang="en-US" sz="600" b="1" dirty="0" smtClean="0"/>
              <a:t> Ahmad </a:t>
            </a:r>
            <a:r>
              <a:rPr lang="en-US" altLang="en-US" sz="600" b="1" dirty="0"/>
              <a:t>- J41</a:t>
            </a:r>
          </a:p>
          <a:p>
            <a:pPr algn="ctr" defTabSz="911569"/>
            <a:endParaRPr lang="en-US" altLang="en-US" sz="600" b="1" dirty="0"/>
          </a:p>
        </p:txBody>
      </p:sp>
      <p:sp>
        <p:nvSpPr>
          <p:cNvPr id="126" name="Rectangle 71"/>
          <p:cNvSpPr>
            <a:spLocks noChangeArrowheads="1"/>
          </p:cNvSpPr>
          <p:nvPr/>
        </p:nvSpPr>
        <p:spPr bwMode="auto">
          <a:xfrm>
            <a:off x="4724400" y="1524000"/>
            <a:ext cx="1437821" cy="324304"/>
          </a:xfrm>
          <a:prstGeom prst="rect">
            <a:avLst/>
          </a:prstGeom>
          <a:solidFill>
            <a:srgbClr val="BABAE8"/>
          </a:solidFill>
          <a:ln w="19050">
            <a:solidFill>
              <a:srgbClr val="FFFF00"/>
            </a:solidFill>
            <a:miter lim="800000"/>
            <a:headEnd/>
            <a:tailEnd/>
          </a:ln>
        </p:spPr>
        <p:txBody>
          <a:bodyPr wrap="none" lIns="65266" tIns="32633" rIns="65266" bIns="32633" anchor="ctr"/>
          <a:lstStyle/>
          <a:p>
            <a:pPr algn="ctr" defTabSz="911569"/>
            <a:endParaRPr lang="en-US" altLang="en-US" sz="600" b="1" dirty="0"/>
          </a:p>
          <a:p>
            <a:pPr algn="ctr" defTabSz="911569"/>
            <a:r>
              <a:rPr lang="en-US" altLang="en-US" sz="600" b="1" dirty="0"/>
              <a:t>JURUTERA AWAM  </a:t>
            </a:r>
          </a:p>
          <a:p>
            <a:pPr algn="ctr" defTabSz="911569"/>
            <a:r>
              <a:rPr lang="en-US" altLang="en-US" sz="600" b="1" dirty="0"/>
              <a:t>KOSONG - J41</a:t>
            </a:r>
          </a:p>
          <a:p>
            <a:pPr algn="ctr" defTabSz="911569"/>
            <a:endParaRPr lang="en-US" altLang="en-US" sz="600" b="1" dirty="0"/>
          </a:p>
        </p:txBody>
      </p:sp>
      <p:sp>
        <p:nvSpPr>
          <p:cNvPr id="127" name="Rectangle 31"/>
          <p:cNvSpPr>
            <a:spLocks noChangeArrowheads="1"/>
          </p:cNvSpPr>
          <p:nvPr/>
        </p:nvSpPr>
        <p:spPr bwMode="auto">
          <a:xfrm>
            <a:off x="3124200" y="1905000"/>
            <a:ext cx="1393599" cy="269875"/>
          </a:xfrm>
          <a:prstGeom prst="rect">
            <a:avLst/>
          </a:prstGeom>
          <a:solidFill>
            <a:srgbClr val="BABAE8"/>
          </a:solidFill>
          <a:ln w="19050">
            <a:solidFill>
              <a:srgbClr val="FFFF00"/>
            </a:solidFill>
            <a:miter lim="800000"/>
            <a:headEnd/>
            <a:tailEnd/>
          </a:ln>
        </p:spPr>
        <p:txBody>
          <a:bodyPr wrap="none" lIns="65278" tIns="32640" rIns="65278" bIns="32640" anchor="ctr"/>
          <a:lstStyle/>
          <a:p>
            <a:pPr algn="ctr" defTabSz="911569"/>
            <a:endParaRPr lang="en-US" altLang="en-US" sz="600" dirty="0"/>
          </a:p>
          <a:p>
            <a:pPr algn="ctr" defTabSz="911569"/>
            <a:r>
              <a:rPr lang="en-MY" altLang="en-US" sz="600" dirty="0" err="1"/>
              <a:t>Mohd</a:t>
            </a:r>
            <a:r>
              <a:rPr lang="en-MY" altLang="en-US" sz="600" dirty="0"/>
              <a:t> </a:t>
            </a:r>
            <a:r>
              <a:rPr lang="en-MY" altLang="en-US" sz="600" dirty="0" err="1"/>
              <a:t>Asadi</a:t>
            </a:r>
            <a:r>
              <a:rPr lang="en-MY" altLang="en-US" sz="600" dirty="0"/>
              <a:t> Bin Abdullah </a:t>
            </a:r>
            <a:r>
              <a:rPr lang="en-MY" altLang="en-US" sz="600" dirty="0" err="1"/>
              <a:t>Zawawi</a:t>
            </a:r>
            <a:r>
              <a:rPr lang="en-MY" altLang="en-US" sz="600" dirty="0"/>
              <a:t> </a:t>
            </a:r>
          </a:p>
          <a:p>
            <a:pPr algn="ctr" defTabSz="911569"/>
            <a:r>
              <a:rPr lang="en-MY" altLang="en-US" sz="600" dirty="0"/>
              <a:t>Pen. </a:t>
            </a:r>
            <a:r>
              <a:rPr lang="en-MY" altLang="en-US" sz="600" dirty="0" err="1"/>
              <a:t>Jurutera</a:t>
            </a:r>
            <a:r>
              <a:rPr lang="en-MY" altLang="en-US" sz="600" dirty="0"/>
              <a:t> </a:t>
            </a:r>
            <a:r>
              <a:rPr lang="en-MY" altLang="en-US" sz="600" dirty="0" err="1"/>
              <a:t>Kanan</a:t>
            </a:r>
            <a:r>
              <a:rPr lang="en-US" altLang="en-US" sz="600" dirty="0"/>
              <a:t> - JA36 (P)</a:t>
            </a:r>
          </a:p>
          <a:p>
            <a:pPr algn="ctr" defTabSz="911569"/>
            <a:r>
              <a:rPr lang="en-US" altLang="en-US" sz="600" dirty="0"/>
              <a:t> </a:t>
            </a:r>
          </a:p>
        </p:txBody>
      </p:sp>
      <p:sp>
        <p:nvSpPr>
          <p:cNvPr id="128" name="Rectangle 24"/>
          <p:cNvSpPr>
            <a:spLocks noChangeArrowheads="1"/>
          </p:cNvSpPr>
          <p:nvPr/>
        </p:nvSpPr>
        <p:spPr bwMode="auto">
          <a:xfrm>
            <a:off x="2438400" y="2362200"/>
            <a:ext cx="1143000" cy="325437"/>
          </a:xfrm>
          <a:prstGeom prst="rect">
            <a:avLst/>
          </a:prstGeom>
          <a:solidFill>
            <a:srgbClr val="BABAE8"/>
          </a:solidFill>
          <a:ln w="19050">
            <a:solidFill>
              <a:srgbClr val="FFFF00"/>
            </a:solidFill>
            <a:miter lim="800000"/>
            <a:headEnd/>
            <a:tailEnd/>
          </a:ln>
        </p:spPr>
        <p:txBody>
          <a:bodyPr wrap="none" lIns="65278" tIns="32640" rIns="65278" bIns="32640" anchor="ctr"/>
          <a:lstStyle/>
          <a:p>
            <a:pPr algn="ctr" defTabSz="911569"/>
            <a:r>
              <a:rPr lang="en-US" altLang="en-US" sz="600" b="1" dirty="0" smtClean="0"/>
              <a:t>PENGURUSAN PROJEK /</a:t>
            </a:r>
          </a:p>
          <a:p>
            <a:pPr algn="ctr" defTabSz="911569"/>
            <a:r>
              <a:rPr lang="en-US" altLang="en-US" sz="600" b="1" dirty="0" smtClean="0"/>
              <a:t>PENYENGGARAAN JALAN NEGERI</a:t>
            </a:r>
            <a:endParaRPr lang="en-US" altLang="en-US" sz="600" b="1" dirty="0"/>
          </a:p>
        </p:txBody>
      </p:sp>
      <p:sp>
        <p:nvSpPr>
          <p:cNvPr id="129" name="Rectangle 24"/>
          <p:cNvSpPr>
            <a:spLocks noChangeArrowheads="1"/>
          </p:cNvSpPr>
          <p:nvPr/>
        </p:nvSpPr>
        <p:spPr bwMode="auto">
          <a:xfrm>
            <a:off x="4343400" y="2362200"/>
            <a:ext cx="925286" cy="323169"/>
          </a:xfrm>
          <a:prstGeom prst="rect">
            <a:avLst/>
          </a:prstGeom>
          <a:solidFill>
            <a:srgbClr val="BABAE8"/>
          </a:solidFill>
          <a:ln w="19050">
            <a:solidFill>
              <a:srgbClr val="FFFF00"/>
            </a:solidFill>
            <a:miter lim="800000"/>
            <a:headEnd/>
            <a:tailEnd/>
          </a:ln>
        </p:spPr>
        <p:txBody>
          <a:bodyPr wrap="none" lIns="65278" tIns="32640" rIns="65278" bIns="32640" anchor="ctr"/>
          <a:lstStyle/>
          <a:p>
            <a:pPr algn="ctr" defTabSz="911569"/>
            <a:r>
              <a:rPr lang="en-US" altLang="en-US" sz="600" b="1" dirty="0"/>
              <a:t>PENYELENGGARAAN </a:t>
            </a:r>
          </a:p>
          <a:p>
            <a:pPr algn="ctr" defTabSz="911569"/>
            <a:r>
              <a:rPr lang="en-US" altLang="en-US" sz="600" b="1" dirty="0"/>
              <a:t>LOJI/</a:t>
            </a:r>
          </a:p>
          <a:p>
            <a:pPr algn="ctr" defTabSz="911569"/>
            <a:r>
              <a:rPr lang="en-US" altLang="en-US" sz="600" b="1" dirty="0"/>
              <a:t>KENDERAAN</a:t>
            </a:r>
          </a:p>
        </p:txBody>
      </p:sp>
      <p:sp>
        <p:nvSpPr>
          <p:cNvPr id="130" name="Rectangle 31"/>
          <p:cNvSpPr>
            <a:spLocks noChangeArrowheads="1"/>
          </p:cNvSpPr>
          <p:nvPr/>
        </p:nvSpPr>
        <p:spPr bwMode="auto">
          <a:xfrm>
            <a:off x="5334000" y="1905000"/>
            <a:ext cx="1282473" cy="269875"/>
          </a:xfrm>
          <a:prstGeom prst="rect">
            <a:avLst/>
          </a:prstGeom>
          <a:solidFill>
            <a:srgbClr val="A5FB97"/>
          </a:solidFill>
          <a:ln w="19050">
            <a:solidFill>
              <a:srgbClr val="FFFF00"/>
            </a:solidFill>
            <a:miter lim="800000"/>
            <a:headEnd/>
            <a:tailEnd/>
          </a:ln>
        </p:spPr>
        <p:txBody>
          <a:bodyPr wrap="none" lIns="65278" tIns="32640" rIns="65278" bIns="32640" anchor="ctr"/>
          <a:lstStyle/>
          <a:p>
            <a:pPr algn="ctr" defTabSz="911569"/>
            <a:endParaRPr lang="en-US" altLang="en-US" sz="600" dirty="0"/>
          </a:p>
          <a:p>
            <a:pPr algn="ctr" defTabSz="911569"/>
            <a:r>
              <a:rPr lang="en-MY" altLang="en-US" sz="600" dirty="0" err="1"/>
              <a:t>Normala</a:t>
            </a:r>
            <a:r>
              <a:rPr lang="en-MY" altLang="en-US" sz="600" dirty="0"/>
              <a:t> </a:t>
            </a:r>
            <a:r>
              <a:rPr lang="en-MY" altLang="en-US" sz="600" dirty="0" err="1"/>
              <a:t>binti</a:t>
            </a:r>
            <a:r>
              <a:rPr lang="en-MY" altLang="en-US" sz="600" dirty="0"/>
              <a:t> </a:t>
            </a:r>
            <a:r>
              <a:rPr lang="en-MY" altLang="en-US" sz="600" dirty="0" err="1"/>
              <a:t>Abd</a:t>
            </a:r>
            <a:r>
              <a:rPr lang="en-MY" altLang="en-US" sz="600" dirty="0"/>
              <a:t>. </a:t>
            </a:r>
            <a:r>
              <a:rPr lang="en-MY" altLang="en-US" sz="600" dirty="0" err="1"/>
              <a:t>Ghani</a:t>
            </a:r>
            <a:endParaRPr lang="en-MY" altLang="en-US" sz="600" dirty="0"/>
          </a:p>
          <a:p>
            <a:pPr algn="ctr" defTabSz="911569"/>
            <a:r>
              <a:rPr lang="en-MY" altLang="en-US" sz="600" dirty="0"/>
              <a:t>Pen. </a:t>
            </a:r>
            <a:r>
              <a:rPr lang="en-MY" altLang="en-US" sz="600" dirty="0" err="1"/>
              <a:t>Jurutera</a:t>
            </a:r>
            <a:r>
              <a:rPr lang="en-MY" altLang="en-US" sz="600" dirty="0"/>
              <a:t> </a:t>
            </a:r>
            <a:r>
              <a:rPr lang="en-MY" altLang="en-US" sz="600" dirty="0" err="1"/>
              <a:t>Kanan</a:t>
            </a:r>
            <a:r>
              <a:rPr lang="en-US" altLang="en-US" sz="600" dirty="0"/>
              <a:t> - JA36 (N)</a:t>
            </a:r>
          </a:p>
          <a:p>
            <a:pPr algn="ctr" defTabSz="911569"/>
            <a:r>
              <a:rPr lang="en-US" altLang="en-US" sz="600" dirty="0"/>
              <a:t> </a:t>
            </a:r>
          </a:p>
        </p:txBody>
      </p:sp>
      <p:sp>
        <p:nvSpPr>
          <p:cNvPr id="131" name="Rectangle 31"/>
          <p:cNvSpPr>
            <a:spLocks noChangeArrowheads="1"/>
          </p:cNvSpPr>
          <p:nvPr/>
        </p:nvSpPr>
        <p:spPr bwMode="auto">
          <a:xfrm>
            <a:off x="4343400" y="2819400"/>
            <a:ext cx="937986" cy="435249"/>
          </a:xfrm>
          <a:prstGeom prst="rect">
            <a:avLst/>
          </a:prstGeom>
          <a:solidFill>
            <a:srgbClr val="BABAE8"/>
          </a:solidFill>
          <a:ln w="19050">
            <a:solidFill>
              <a:srgbClr val="FFFF00"/>
            </a:solidFill>
            <a:miter lim="800000"/>
            <a:headEnd/>
            <a:tailEnd/>
          </a:ln>
        </p:spPr>
        <p:txBody>
          <a:bodyPr wrap="square" lIns="65278" tIns="32640" rIns="65278" bIns="32640" anchor="ctr">
            <a:spAutoFit/>
          </a:bodyPr>
          <a:lstStyle/>
          <a:p>
            <a:pPr defTabSz="911569"/>
            <a:r>
              <a:rPr lang="en-US" altLang="en-US" sz="600" dirty="0" err="1"/>
              <a:t>Mohd</a:t>
            </a:r>
            <a:r>
              <a:rPr lang="en-US" altLang="en-US" sz="600" dirty="0"/>
              <a:t> </a:t>
            </a:r>
            <a:r>
              <a:rPr lang="en-US" altLang="en-US" sz="600" dirty="0" err="1"/>
              <a:t>Rusnizam</a:t>
            </a:r>
            <a:r>
              <a:rPr lang="en-US" altLang="en-US" sz="600" dirty="0"/>
              <a:t> bin </a:t>
            </a:r>
            <a:r>
              <a:rPr lang="en-US" altLang="en-US" sz="600" dirty="0" err="1"/>
              <a:t>Hamzah</a:t>
            </a:r>
            <a:endParaRPr lang="en-US" altLang="en-US" sz="600" dirty="0"/>
          </a:p>
          <a:p>
            <a:pPr defTabSz="911569"/>
            <a:r>
              <a:rPr lang="en-MY" altLang="en-US" sz="600" dirty="0" err="1"/>
              <a:t>Penolong</a:t>
            </a:r>
            <a:r>
              <a:rPr lang="en-MY" altLang="en-US" sz="600" dirty="0"/>
              <a:t> </a:t>
            </a:r>
            <a:r>
              <a:rPr lang="en-MY" altLang="en-US" sz="600" dirty="0" err="1"/>
              <a:t>Jurutera</a:t>
            </a:r>
            <a:r>
              <a:rPr lang="en-MY" altLang="en-US" sz="600" dirty="0"/>
              <a:t> </a:t>
            </a:r>
          </a:p>
          <a:p>
            <a:pPr defTabSz="911569"/>
            <a:r>
              <a:rPr lang="en-US" altLang="en-US" sz="600" dirty="0"/>
              <a:t>JA29 (N)</a:t>
            </a:r>
            <a:endParaRPr lang="en-MY" altLang="en-US" sz="600" dirty="0"/>
          </a:p>
        </p:txBody>
      </p:sp>
      <p:sp>
        <p:nvSpPr>
          <p:cNvPr id="133" name="Rectangle 31"/>
          <p:cNvSpPr>
            <a:spLocks noChangeArrowheads="1"/>
          </p:cNvSpPr>
          <p:nvPr/>
        </p:nvSpPr>
        <p:spPr bwMode="auto">
          <a:xfrm>
            <a:off x="4038600" y="3505200"/>
            <a:ext cx="674687" cy="342916"/>
          </a:xfrm>
          <a:prstGeom prst="rect">
            <a:avLst/>
          </a:prstGeom>
          <a:solidFill>
            <a:srgbClr val="BABAE8"/>
          </a:solidFill>
          <a:ln w="19050">
            <a:solidFill>
              <a:srgbClr val="FFFF00"/>
            </a:solidFill>
            <a:miter lim="800000"/>
            <a:headEnd/>
            <a:tailEnd/>
          </a:ln>
        </p:spPr>
        <p:txBody>
          <a:bodyPr lIns="65278" tIns="32640" rIns="65278" bIns="32640" anchor="ctr">
            <a:spAutoFit/>
          </a:bodyPr>
          <a:lstStyle/>
          <a:p>
            <a:pPr defTabSz="911569"/>
            <a:r>
              <a:rPr lang="fi-FI" altLang="en-US" sz="600" dirty="0" smtClean="0"/>
              <a:t>Kosoong</a:t>
            </a:r>
            <a:endParaRPr lang="fi-FI" altLang="en-US" sz="600" dirty="0"/>
          </a:p>
          <a:p>
            <a:pPr defTabSz="911569"/>
            <a:r>
              <a:rPr lang="fi-FI" altLang="en-US" sz="600" dirty="0"/>
              <a:t>Pelukis Pelan JA22  (N)</a:t>
            </a:r>
            <a:endParaRPr lang="sv-SE" altLang="en-US" sz="600" dirty="0"/>
          </a:p>
        </p:txBody>
      </p:sp>
      <p:sp>
        <p:nvSpPr>
          <p:cNvPr id="134" name="Rectangle 31"/>
          <p:cNvSpPr>
            <a:spLocks noChangeArrowheads="1"/>
          </p:cNvSpPr>
          <p:nvPr/>
        </p:nvSpPr>
        <p:spPr bwMode="auto">
          <a:xfrm>
            <a:off x="4800600" y="3505200"/>
            <a:ext cx="884691" cy="342916"/>
          </a:xfrm>
          <a:prstGeom prst="rect">
            <a:avLst/>
          </a:prstGeom>
          <a:solidFill>
            <a:srgbClr val="BABAE8"/>
          </a:solidFill>
          <a:ln w="19050">
            <a:solidFill>
              <a:srgbClr val="FFFF00"/>
            </a:solidFill>
            <a:miter lim="800000"/>
            <a:headEnd/>
            <a:tailEnd/>
          </a:ln>
        </p:spPr>
        <p:txBody>
          <a:bodyPr wrap="square" lIns="65278" tIns="32640" rIns="65278" bIns="32640" anchor="ctr">
            <a:spAutoFit/>
          </a:bodyPr>
          <a:lstStyle/>
          <a:p>
            <a:pPr defTabSz="911569"/>
            <a:r>
              <a:rPr lang="fi-FI" altLang="en-US" sz="600" dirty="0"/>
              <a:t>Tuan Mahmod b.</a:t>
            </a:r>
          </a:p>
          <a:p>
            <a:pPr defTabSz="911569"/>
            <a:r>
              <a:rPr lang="fi-FI" altLang="en-US" sz="600" dirty="0"/>
              <a:t>Tuan Muhamad </a:t>
            </a:r>
          </a:p>
          <a:p>
            <a:pPr defTabSz="911569"/>
            <a:r>
              <a:rPr lang="fi-FI" altLang="en-US" sz="600" dirty="0" smtClean="0"/>
              <a:t>Pem Kemahiran </a:t>
            </a:r>
            <a:r>
              <a:rPr lang="fi-FI" altLang="en-US" sz="600" dirty="0"/>
              <a:t>H22 (N)</a:t>
            </a:r>
          </a:p>
        </p:txBody>
      </p:sp>
      <p:sp>
        <p:nvSpPr>
          <p:cNvPr id="135" name="Rectangle 26"/>
          <p:cNvSpPr>
            <a:spLocks noChangeArrowheads="1"/>
          </p:cNvSpPr>
          <p:nvPr/>
        </p:nvSpPr>
        <p:spPr bwMode="auto">
          <a:xfrm>
            <a:off x="2590800" y="2819400"/>
            <a:ext cx="854982" cy="2286000"/>
          </a:xfrm>
          <a:prstGeom prst="rect">
            <a:avLst/>
          </a:prstGeom>
          <a:solidFill>
            <a:srgbClr val="BABAE8"/>
          </a:solidFill>
          <a:ln w="19050">
            <a:solidFill>
              <a:srgbClr val="FFFF00"/>
            </a:solidFill>
            <a:miter lim="800000"/>
            <a:headEnd/>
            <a:tailEnd/>
          </a:ln>
        </p:spPr>
        <p:txBody>
          <a:bodyPr wrap="none" lIns="65278" tIns="32640" rIns="65278" bIns="32640" anchor="ctr"/>
          <a:lstStyle/>
          <a:p>
            <a:pPr defTabSz="912703"/>
            <a:endParaRPr lang="en-MY" altLang="en-US" sz="600" dirty="0"/>
          </a:p>
          <a:p>
            <a:pPr defTabSz="912703"/>
            <a:endParaRPr lang="en-MY" altLang="en-US" sz="400" dirty="0">
              <a:latin typeface="Calibri" pitchFamily="34" charset="0"/>
            </a:endParaRPr>
          </a:p>
          <a:p>
            <a:pPr defTabSz="912703"/>
            <a:r>
              <a:rPr lang="en-MY" altLang="en-US" sz="600" dirty="0">
                <a:cs typeface="Arial" pitchFamily="34" charset="0"/>
              </a:rPr>
              <a:t>Wan </a:t>
            </a:r>
            <a:r>
              <a:rPr lang="en-MY" altLang="en-US" sz="600" dirty="0" err="1">
                <a:cs typeface="Arial" pitchFamily="34" charset="0"/>
              </a:rPr>
              <a:t>Norhidayu</a:t>
            </a:r>
            <a:r>
              <a:rPr lang="en-MY" altLang="en-US" sz="600" dirty="0">
                <a:cs typeface="Arial" pitchFamily="34" charset="0"/>
              </a:rPr>
              <a:t> </a:t>
            </a:r>
            <a:r>
              <a:rPr lang="en-MY" altLang="en-US" sz="600" dirty="0" err="1">
                <a:cs typeface="Arial" pitchFamily="34" charset="0"/>
              </a:rPr>
              <a:t>bt.</a:t>
            </a:r>
            <a:endParaRPr lang="en-MY" altLang="en-US" sz="600" dirty="0">
              <a:cs typeface="Arial" pitchFamily="34" charset="0"/>
            </a:endParaRPr>
          </a:p>
          <a:p>
            <a:pPr defTabSz="912703"/>
            <a:r>
              <a:rPr lang="en-MY" altLang="en-US" sz="600" dirty="0">
                <a:cs typeface="Arial" pitchFamily="34" charset="0"/>
              </a:rPr>
              <a:t> </a:t>
            </a:r>
            <a:r>
              <a:rPr lang="en-MY" altLang="en-US" sz="600" dirty="0" err="1">
                <a:cs typeface="Arial" pitchFamily="34" charset="0"/>
              </a:rPr>
              <a:t>Zaimi</a:t>
            </a:r>
            <a:endParaRPr lang="en-MY" altLang="en-US" sz="600" dirty="0">
              <a:cs typeface="Arial" pitchFamily="34" charset="0"/>
            </a:endParaRPr>
          </a:p>
          <a:p>
            <a:pPr defTabSz="912703"/>
            <a:r>
              <a:rPr lang="en-MY" altLang="en-US" sz="600" dirty="0">
                <a:cs typeface="Arial" pitchFamily="34" charset="0"/>
              </a:rPr>
              <a:t>Pen. </a:t>
            </a:r>
            <a:r>
              <a:rPr lang="en-MY" altLang="en-US" sz="600" dirty="0" err="1">
                <a:cs typeface="Arial" pitchFamily="34" charset="0"/>
              </a:rPr>
              <a:t>Jurutera</a:t>
            </a:r>
            <a:endParaRPr lang="en-MY" altLang="en-US" sz="600" dirty="0">
              <a:cs typeface="Arial" pitchFamily="34" charset="0"/>
            </a:endParaRPr>
          </a:p>
          <a:p>
            <a:pPr defTabSz="912703"/>
            <a:r>
              <a:rPr lang="en-MY" altLang="en-US" sz="600" dirty="0">
                <a:cs typeface="Arial" pitchFamily="34" charset="0"/>
              </a:rPr>
              <a:t>JA29 (P)</a:t>
            </a:r>
          </a:p>
          <a:p>
            <a:pPr defTabSz="912703"/>
            <a:endParaRPr lang="en-MY" altLang="en-US" sz="600" dirty="0">
              <a:cs typeface="Arial" pitchFamily="34" charset="0"/>
            </a:endParaRPr>
          </a:p>
          <a:p>
            <a:pPr defTabSz="912703"/>
            <a:r>
              <a:rPr lang="en-MY" altLang="en-US" sz="600" dirty="0" err="1">
                <a:cs typeface="Arial" pitchFamily="34" charset="0"/>
              </a:rPr>
              <a:t>Mohd</a:t>
            </a:r>
            <a:r>
              <a:rPr lang="en-MY" altLang="en-US" sz="600" dirty="0">
                <a:cs typeface="Arial" pitchFamily="34" charset="0"/>
              </a:rPr>
              <a:t> </a:t>
            </a:r>
            <a:r>
              <a:rPr lang="en-MY" altLang="en-US" sz="600" dirty="0" err="1">
                <a:cs typeface="Arial" pitchFamily="34" charset="0"/>
              </a:rPr>
              <a:t>Sahrul</a:t>
            </a:r>
            <a:r>
              <a:rPr lang="en-MY" altLang="en-US" sz="600" dirty="0">
                <a:cs typeface="Arial" pitchFamily="34" charset="0"/>
              </a:rPr>
              <a:t> </a:t>
            </a:r>
            <a:r>
              <a:rPr lang="en-MY" altLang="en-US" sz="600" dirty="0" err="1">
                <a:cs typeface="Arial" pitchFamily="34" charset="0"/>
              </a:rPr>
              <a:t>Nizam</a:t>
            </a:r>
            <a:endParaRPr lang="en-MY" altLang="en-US" sz="600" dirty="0">
              <a:cs typeface="Arial" pitchFamily="34" charset="0"/>
            </a:endParaRPr>
          </a:p>
          <a:p>
            <a:pPr defTabSz="912703"/>
            <a:r>
              <a:rPr lang="en-MY" altLang="en-US" sz="600" dirty="0">
                <a:cs typeface="Arial" pitchFamily="34" charset="0"/>
              </a:rPr>
              <a:t> bin </a:t>
            </a:r>
            <a:r>
              <a:rPr lang="en-MY" altLang="en-US" sz="600" dirty="0" err="1">
                <a:cs typeface="Arial" pitchFamily="34" charset="0"/>
              </a:rPr>
              <a:t>Junoh</a:t>
            </a:r>
            <a:endParaRPr lang="en-MY" altLang="en-US" sz="600" dirty="0">
              <a:cs typeface="Arial" pitchFamily="34" charset="0"/>
            </a:endParaRPr>
          </a:p>
          <a:p>
            <a:pPr defTabSz="912703"/>
            <a:r>
              <a:rPr lang="en-MY" altLang="en-US" sz="600" dirty="0" err="1">
                <a:cs typeface="Arial" pitchFamily="34" charset="0"/>
              </a:rPr>
              <a:t>Pen.Jurutera</a:t>
            </a:r>
            <a:endParaRPr lang="en-MY" altLang="en-US" sz="600" dirty="0">
              <a:cs typeface="Arial" pitchFamily="34" charset="0"/>
            </a:endParaRPr>
          </a:p>
          <a:p>
            <a:pPr defTabSz="912703"/>
            <a:r>
              <a:rPr lang="en-MY" altLang="en-US" sz="600" dirty="0">
                <a:cs typeface="Arial" pitchFamily="34" charset="0"/>
              </a:rPr>
              <a:t>JA29 (P)</a:t>
            </a:r>
          </a:p>
          <a:p>
            <a:pPr defTabSz="912703"/>
            <a:endParaRPr lang="en-MY" altLang="en-US" sz="600" dirty="0">
              <a:cs typeface="Arial" pitchFamily="34" charset="0"/>
            </a:endParaRPr>
          </a:p>
          <a:p>
            <a:pPr defTabSz="912703"/>
            <a:r>
              <a:rPr lang="en-US" altLang="en-US" sz="600" dirty="0" err="1">
                <a:cs typeface="Arial" pitchFamily="34" charset="0"/>
              </a:rPr>
              <a:t>Mohd</a:t>
            </a:r>
            <a:r>
              <a:rPr lang="en-US" altLang="en-US" sz="600" dirty="0">
                <a:cs typeface="Arial" pitchFamily="34" charset="0"/>
              </a:rPr>
              <a:t>  </a:t>
            </a:r>
            <a:r>
              <a:rPr lang="en-US" altLang="en-US" sz="600" dirty="0" err="1">
                <a:cs typeface="Arial" pitchFamily="34" charset="0"/>
              </a:rPr>
              <a:t>Hapiza</a:t>
            </a:r>
            <a:r>
              <a:rPr lang="en-US" altLang="en-US" sz="600" dirty="0">
                <a:cs typeface="Arial" pitchFamily="34" charset="0"/>
              </a:rPr>
              <a:t> </a:t>
            </a:r>
          </a:p>
          <a:p>
            <a:pPr defTabSz="912703"/>
            <a:r>
              <a:rPr lang="en-US" altLang="en-US" sz="600" dirty="0">
                <a:cs typeface="Arial" pitchFamily="34" charset="0"/>
              </a:rPr>
              <a:t>bin </a:t>
            </a:r>
            <a:r>
              <a:rPr lang="en-US" altLang="en-US" sz="600" dirty="0" err="1">
                <a:cs typeface="Arial" pitchFamily="34" charset="0"/>
              </a:rPr>
              <a:t>Mohd</a:t>
            </a:r>
            <a:r>
              <a:rPr lang="en-US" altLang="en-US" sz="600" dirty="0">
                <a:cs typeface="Arial" pitchFamily="34" charset="0"/>
              </a:rPr>
              <a:t> </a:t>
            </a:r>
            <a:r>
              <a:rPr lang="en-US" altLang="en-US" sz="600" dirty="0" err="1">
                <a:cs typeface="Arial" pitchFamily="34" charset="0"/>
              </a:rPr>
              <a:t>Salleh</a:t>
            </a:r>
            <a:endParaRPr lang="en-US" altLang="en-US" sz="600" dirty="0">
              <a:cs typeface="Arial" pitchFamily="34" charset="0"/>
            </a:endParaRPr>
          </a:p>
          <a:p>
            <a:pPr defTabSz="912703"/>
            <a:r>
              <a:rPr lang="en-US" altLang="en-US" sz="600" dirty="0">
                <a:cs typeface="Arial" pitchFamily="34" charset="0"/>
              </a:rPr>
              <a:t>Pen. </a:t>
            </a:r>
            <a:r>
              <a:rPr lang="en-US" altLang="en-US" sz="600" dirty="0" err="1">
                <a:cs typeface="Arial" pitchFamily="34" charset="0"/>
              </a:rPr>
              <a:t>Jurutera</a:t>
            </a:r>
            <a:endParaRPr lang="en-US" altLang="en-US" sz="600" dirty="0">
              <a:cs typeface="Arial" pitchFamily="34" charset="0"/>
            </a:endParaRPr>
          </a:p>
          <a:p>
            <a:pPr defTabSz="912703"/>
            <a:r>
              <a:rPr lang="en-US" altLang="en-US" sz="600" dirty="0">
                <a:cs typeface="Arial" pitchFamily="34" charset="0"/>
              </a:rPr>
              <a:t> JA29 (N)</a:t>
            </a:r>
          </a:p>
          <a:p>
            <a:pPr defTabSz="912703"/>
            <a:endParaRPr lang="en-MY" altLang="en-US" sz="600" dirty="0">
              <a:cs typeface="Arial" pitchFamily="34" charset="0"/>
            </a:endParaRPr>
          </a:p>
          <a:p>
            <a:pPr defTabSz="912703"/>
            <a:r>
              <a:rPr lang="en-MY" altLang="en-US" sz="600" dirty="0" err="1">
                <a:cs typeface="Arial" pitchFamily="34" charset="0"/>
              </a:rPr>
              <a:t>Mohd</a:t>
            </a:r>
            <a:r>
              <a:rPr lang="en-MY" altLang="en-US" sz="600" dirty="0">
                <a:cs typeface="Arial" pitchFamily="34" charset="0"/>
              </a:rPr>
              <a:t> </a:t>
            </a:r>
            <a:r>
              <a:rPr lang="en-MY" altLang="en-US" sz="600" dirty="0" err="1">
                <a:cs typeface="Arial" pitchFamily="34" charset="0"/>
              </a:rPr>
              <a:t>Yusaimi</a:t>
            </a:r>
            <a:endParaRPr lang="en-MY" altLang="en-US" sz="600" dirty="0">
              <a:cs typeface="Arial" pitchFamily="34" charset="0"/>
            </a:endParaRPr>
          </a:p>
          <a:p>
            <a:pPr defTabSz="912703"/>
            <a:r>
              <a:rPr lang="en-MY" altLang="en-US" sz="600" dirty="0">
                <a:cs typeface="Arial" pitchFamily="34" charset="0"/>
              </a:rPr>
              <a:t>B. </a:t>
            </a:r>
            <a:r>
              <a:rPr lang="en-MY" altLang="en-US" sz="600" dirty="0" err="1">
                <a:cs typeface="Arial" pitchFamily="34" charset="0"/>
              </a:rPr>
              <a:t>Muhamad</a:t>
            </a:r>
            <a:r>
              <a:rPr lang="en-MY" altLang="en-US" sz="600" dirty="0">
                <a:cs typeface="Arial" pitchFamily="34" charset="0"/>
              </a:rPr>
              <a:t> </a:t>
            </a:r>
            <a:r>
              <a:rPr lang="en-MY" altLang="en-US" sz="600" dirty="0" err="1">
                <a:cs typeface="Arial" pitchFamily="34" charset="0"/>
              </a:rPr>
              <a:t>Usof</a:t>
            </a:r>
            <a:r>
              <a:rPr lang="en-MY" altLang="en-US" sz="600" dirty="0">
                <a:cs typeface="Arial" pitchFamily="34" charset="0"/>
              </a:rPr>
              <a:t> </a:t>
            </a:r>
          </a:p>
          <a:p>
            <a:pPr defTabSz="912703"/>
            <a:r>
              <a:rPr lang="en-MY" altLang="en-US" sz="600" dirty="0">
                <a:cs typeface="Arial" pitchFamily="34" charset="0"/>
              </a:rPr>
              <a:t>Pen. </a:t>
            </a:r>
            <a:r>
              <a:rPr lang="en-MY" altLang="en-US" sz="600" dirty="0" err="1">
                <a:cs typeface="Arial" pitchFamily="34" charset="0"/>
              </a:rPr>
              <a:t>Jurutera</a:t>
            </a:r>
            <a:endParaRPr lang="en-MY" altLang="en-US" sz="600" dirty="0">
              <a:cs typeface="Arial" pitchFamily="34" charset="0"/>
            </a:endParaRPr>
          </a:p>
          <a:p>
            <a:pPr defTabSz="912703"/>
            <a:r>
              <a:rPr lang="en-MY" altLang="en-US" sz="600" dirty="0">
                <a:cs typeface="Arial" pitchFamily="34" charset="0"/>
              </a:rPr>
              <a:t> JA29 (N)</a:t>
            </a:r>
          </a:p>
          <a:p>
            <a:pPr defTabSz="912703"/>
            <a:endParaRPr lang="en-MY" altLang="en-US" sz="600" dirty="0">
              <a:cs typeface="Arial" pitchFamily="34" charset="0"/>
            </a:endParaRPr>
          </a:p>
          <a:p>
            <a:pPr defTabSz="912703"/>
            <a:r>
              <a:rPr lang="en-MY" altLang="en-US" sz="600" dirty="0">
                <a:cs typeface="Arial" pitchFamily="34" charset="0"/>
              </a:rPr>
              <a:t>(KOSONG) </a:t>
            </a:r>
          </a:p>
          <a:p>
            <a:pPr defTabSz="912703"/>
            <a:r>
              <a:rPr lang="en-MY" altLang="en-US" sz="600" dirty="0">
                <a:cs typeface="Arial" pitchFamily="34" charset="0"/>
              </a:rPr>
              <a:t>Pen. </a:t>
            </a:r>
            <a:r>
              <a:rPr lang="en-MY" altLang="en-US" sz="600" dirty="0" err="1">
                <a:cs typeface="Arial" pitchFamily="34" charset="0"/>
              </a:rPr>
              <a:t>Jurutera</a:t>
            </a:r>
            <a:r>
              <a:rPr lang="en-MY" altLang="en-US" sz="600" dirty="0">
                <a:cs typeface="Arial" pitchFamily="34" charset="0"/>
              </a:rPr>
              <a:t> </a:t>
            </a:r>
          </a:p>
          <a:p>
            <a:pPr defTabSz="912703"/>
            <a:r>
              <a:rPr lang="en-MY" altLang="en-US" sz="600" dirty="0">
                <a:cs typeface="Arial" pitchFamily="34" charset="0"/>
              </a:rPr>
              <a:t>JA29 (N)</a:t>
            </a:r>
          </a:p>
          <a:p>
            <a:pPr defTabSz="912703"/>
            <a:endParaRPr lang="en-MY" altLang="en-US" sz="600" dirty="0">
              <a:cs typeface="Arial" pitchFamily="34" charset="0"/>
            </a:endParaRPr>
          </a:p>
          <a:p>
            <a:pPr defTabSz="912703"/>
            <a:endParaRPr lang="en-US" altLang="en-US" sz="600" dirty="0"/>
          </a:p>
          <a:p>
            <a:pPr defTabSz="912703"/>
            <a:endParaRPr lang="en-US" altLang="en-US" sz="600" dirty="0"/>
          </a:p>
        </p:txBody>
      </p:sp>
      <p:sp>
        <p:nvSpPr>
          <p:cNvPr id="136" name="Rectangle 24"/>
          <p:cNvSpPr>
            <a:spLocks noChangeArrowheads="1"/>
          </p:cNvSpPr>
          <p:nvPr/>
        </p:nvSpPr>
        <p:spPr bwMode="auto">
          <a:xfrm>
            <a:off x="5334000" y="2362200"/>
            <a:ext cx="1295400" cy="325437"/>
          </a:xfrm>
          <a:prstGeom prst="rect">
            <a:avLst/>
          </a:prstGeom>
          <a:solidFill>
            <a:srgbClr val="BABAE8"/>
          </a:solidFill>
          <a:ln w="19050">
            <a:solidFill>
              <a:srgbClr val="FFFF00"/>
            </a:solidFill>
            <a:miter lim="800000"/>
            <a:headEnd/>
            <a:tailEnd/>
          </a:ln>
        </p:spPr>
        <p:txBody>
          <a:bodyPr wrap="none" lIns="65278" tIns="32640" rIns="65278" bIns="32640" anchor="ctr"/>
          <a:lstStyle/>
          <a:p>
            <a:pPr algn="ctr" defTabSz="911569"/>
            <a:r>
              <a:rPr lang="en-US" altLang="en-US" sz="600" b="1" dirty="0" smtClean="0"/>
              <a:t>PENGURUSAN PROJEK /</a:t>
            </a:r>
          </a:p>
          <a:p>
            <a:pPr algn="ctr" defTabSz="911569"/>
            <a:r>
              <a:rPr lang="en-US" altLang="en-US" sz="600" b="1" dirty="0" smtClean="0"/>
              <a:t>PENYENGGARAAN JALAN PERSEKUTUAN</a:t>
            </a:r>
            <a:endParaRPr lang="en-US" altLang="en-US" sz="600" b="1" dirty="0"/>
          </a:p>
        </p:txBody>
      </p:sp>
      <p:sp>
        <p:nvSpPr>
          <p:cNvPr id="137" name="Rectangle 34"/>
          <p:cNvSpPr>
            <a:spLocks noChangeArrowheads="1"/>
          </p:cNvSpPr>
          <p:nvPr/>
        </p:nvSpPr>
        <p:spPr bwMode="auto">
          <a:xfrm>
            <a:off x="4267200" y="4191000"/>
            <a:ext cx="1219200" cy="2286000"/>
          </a:xfrm>
          <a:prstGeom prst="rect">
            <a:avLst/>
          </a:prstGeom>
          <a:solidFill>
            <a:srgbClr val="BABAE8"/>
          </a:solidFill>
          <a:ln w="19050">
            <a:solidFill>
              <a:srgbClr val="FFFF00"/>
            </a:solidFill>
            <a:miter lim="800000"/>
            <a:headEnd/>
            <a:tailEnd/>
          </a:ln>
        </p:spPr>
        <p:txBody>
          <a:bodyPr wrap="none" lIns="65278" tIns="32640" rIns="65278" bIns="32640"/>
          <a:lstStyle/>
          <a:p>
            <a:pPr defTabSz="913355">
              <a:defRPr/>
            </a:pPr>
            <a:endParaRPr lang="en-MY" sz="600" dirty="0">
              <a:latin typeface="Arial" charset="0"/>
            </a:endParaRPr>
          </a:p>
          <a:p>
            <a:pPr defTabSz="913355">
              <a:defRPr/>
            </a:pPr>
            <a:r>
              <a:rPr lang="en-MY" sz="600" dirty="0">
                <a:latin typeface="Arial" charset="0"/>
              </a:rPr>
              <a:t>Mohd Khairul </a:t>
            </a:r>
            <a:r>
              <a:rPr lang="en-MY" sz="600" dirty="0" err="1">
                <a:latin typeface="Arial" charset="0"/>
              </a:rPr>
              <a:t>Annuar</a:t>
            </a:r>
            <a:endParaRPr lang="en-MY" sz="600" dirty="0">
              <a:latin typeface="Arial" charset="0"/>
            </a:endParaRPr>
          </a:p>
          <a:p>
            <a:pPr defTabSz="913355">
              <a:defRPr/>
            </a:pPr>
            <a:r>
              <a:rPr lang="en-MY" sz="600" dirty="0">
                <a:latin typeface="Arial" charset="0"/>
              </a:rPr>
              <a:t>bin Musa </a:t>
            </a:r>
          </a:p>
          <a:p>
            <a:pPr defTabSz="913355">
              <a:defRPr/>
            </a:pPr>
            <a:r>
              <a:rPr lang="sv-SE" sz="600" dirty="0">
                <a:latin typeface="Arial" charset="0"/>
              </a:rPr>
              <a:t>Pem. Kenderaan  H11 (N)</a:t>
            </a:r>
            <a:endParaRPr lang="en-US" sz="600" dirty="0">
              <a:latin typeface="Arial" charset="0"/>
            </a:endParaRPr>
          </a:p>
          <a:p>
            <a:pPr defTabSz="913355">
              <a:defRPr/>
            </a:pPr>
            <a:endParaRPr lang="en-US" sz="400" dirty="0">
              <a:latin typeface="+mj-lt"/>
            </a:endParaRPr>
          </a:p>
          <a:p>
            <a:pPr defTabSz="913355">
              <a:defRPr/>
            </a:pPr>
            <a:r>
              <a:rPr lang="en-MY" sz="600" dirty="0">
                <a:latin typeface="Arial" charset="0"/>
              </a:rPr>
              <a:t>Mat </a:t>
            </a:r>
            <a:r>
              <a:rPr lang="en-MY" sz="600" dirty="0" err="1">
                <a:latin typeface="Arial" charset="0"/>
              </a:rPr>
              <a:t>Rok</a:t>
            </a:r>
            <a:r>
              <a:rPr lang="en-MY" sz="600" dirty="0">
                <a:latin typeface="Arial" charset="0"/>
              </a:rPr>
              <a:t> bin </a:t>
            </a:r>
            <a:r>
              <a:rPr lang="en-MY" sz="600" dirty="0" err="1">
                <a:latin typeface="Arial" charset="0"/>
              </a:rPr>
              <a:t>Yusof</a:t>
            </a:r>
            <a:endParaRPr lang="en-MY" sz="600" dirty="0">
              <a:latin typeface="Arial" charset="0"/>
            </a:endParaRPr>
          </a:p>
          <a:p>
            <a:pPr defTabSz="913355">
              <a:defRPr/>
            </a:pPr>
            <a:r>
              <a:rPr lang="sv-SE" sz="600" dirty="0">
                <a:latin typeface="Arial" charset="0"/>
              </a:rPr>
              <a:t>Pem. Kenderaan  H11 (N)</a:t>
            </a:r>
            <a:endParaRPr lang="en-US" sz="600" dirty="0">
              <a:latin typeface="Arial" charset="0"/>
            </a:endParaRPr>
          </a:p>
          <a:p>
            <a:pPr defTabSz="913355">
              <a:defRPr/>
            </a:pPr>
            <a:endParaRPr lang="en-MY" sz="400" dirty="0">
              <a:latin typeface="Arial" charset="0"/>
            </a:endParaRPr>
          </a:p>
          <a:p>
            <a:pPr defTabSz="913355">
              <a:defRPr/>
            </a:pPr>
            <a:r>
              <a:rPr lang="en-MY" sz="600" dirty="0" err="1">
                <a:latin typeface="Arial" charset="0"/>
              </a:rPr>
              <a:t>Fahmi</a:t>
            </a:r>
            <a:r>
              <a:rPr lang="en-MY" sz="600" dirty="0">
                <a:latin typeface="Arial" charset="0"/>
              </a:rPr>
              <a:t> bin </a:t>
            </a:r>
            <a:r>
              <a:rPr lang="en-MY" sz="600" dirty="0" err="1">
                <a:latin typeface="Arial" charset="0"/>
              </a:rPr>
              <a:t>Ghani</a:t>
            </a:r>
            <a:endParaRPr lang="en-MY" sz="600" dirty="0">
              <a:latin typeface="Arial" charset="0"/>
            </a:endParaRPr>
          </a:p>
          <a:p>
            <a:pPr defTabSz="913355">
              <a:defRPr/>
            </a:pPr>
            <a:r>
              <a:rPr lang="en-MY" sz="600" dirty="0" err="1">
                <a:latin typeface="Arial" charset="0"/>
              </a:rPr>
              <a:t>Pem</a:t>
            </a:r>
            <a:r>
              <a:rPr lang="en-MY" sz="600" dirty="0">
                <a:latin typeface="Arial" charset="0"/>
              </a:rPr>
              <a:t>. K</a:t>
            </a:r>
            <a:r>
              <a:rPr lang="sv-SE" sz="600" dirty="0">
                <a:latin typeface="Arial" charset="0"/>
              </a:rPr>
              <a:t>enderaan  H11 (N)</a:t>
            </a:r>
            <a:endParaRPr lang="en-US" sz="600" dirty="0">
              <a:latin typeface="Arial" charset="0"/>
            </a:endParaRPr>
          </a:p>
          <a:p>
            <a:pPr defTabSz="913355">
              <a:defRPr/>
            </a:pPr>
            <a:endParaRPr lang="en-MY" sz="400" dirty="0">
              <a:latin typeface="Arial" charset="0"/>
            </a:endParaRPr>
          </a:p>
          <a:p>
            <a:pPr defTabSz="913355">
              <a:defRPr/>
            </a:pPr>
            <a:r>
              <a:rPr lang="en-MY" sz="600" dirty="0" err="1">
                <a:latin typeface="Arial" charset="0"/>
              </a:rPr>
              <a:t>Mazlan</a:t>
            </a:r>
            <a:r>
              <a:rPr lang="en-MY" sz="600" dirty="0">
                <a:latin typeface="Arial" charset="0"/>
              </a:rPr>
              <a:t> bin  </a:t>
            </a:r>
            <a:r>
              <a:rPr lang="en-MY" sz="600" dirty="0" err="1">
                <a:latin typeface="Arial" charset="0"/>
              </a:rPr>
              <a:t>Arifin</a:t>
            </a:r>
            <a:r>
              <a:rPr lang="en-MY" sz="600" dirty="0">
                <a:latin typeface="Arial" charset="0"/>
              </a:rPr>
              <a:t> </a:t>
            </a:r>
          </a:p>
          <a:p>
            <a:pPr defTabSz="913355">
              <a:defRPr/>
            </a:pPr>
            <a:r>
              <a:rPr lang="sv-SE" sz="600" dirty="0">
                <a:latin typeface="Arial" charset="0"/>
              </a:rPr>
              <a:t>Pem. Kenderaan  H11 (N)</a:t>
            </a:r>
            <a:endParaRPr lang="en-US" sz="600" dirty="0">
              <a:latin typeface="Arial" charset="0"/>
            </a:endParaRPr>
          </a:p>
          <a:p>
            <a:pPr defTabSz="913355">
              <a:defRPr/>
            </a:pPr>
            <a:endParaRPr lang="en-US" sz="400" dirty="0">
              <a:latin typeface="Arial" charset="0"/>
            </a:endParaRPr>
          </a:p>
          <a:p>
            <a:pPr defTabSz="913355">
              <a:defRPr/>
            </a:pPr>
            <a:r>
              <a:rPr lang="sv-SE" sz="600" dirty="0">
                <a:latin typeface="Arial" charset="0"/>
              </a:rPr>
              <a:t>Ahmad Fadzil bin Mat Nor </a:t>
            </a:r>
          </a:p>
          <a:p>
            <a:pPr defTabSz="913355">
              <a:defRPr/>
            </a:pPr>
            <a:r>
              <a:rPr lang="sv-SE" sz="600" dirty="0">
                <a:latin typeface="Arial" charset="0"/>
              </a:rPr>
              <a:t>Pem. Kenderaan  H11 (N</a:t>
            </a:r>
            <a:r>
              <a:rPr lang="sv-SE" sz="600" dirty="0" smtClean="0">
                <a:latin typeface="Arial" charset="0"/>
              </a:rPr>
              <a:t>)</a:t>
            </a:r>
            <a:endParaRPr lang="en-MY" sz="600" dirty="0">
              <a:latin typeface="Arial" charset="0"/>
            </a:endParaRPr>
          </a:p>
          <a:p>
            <a:pPr defTabSz="913355">
              <a:defRPr/>
            </a:pPr>
            <a:endParaRPr lang="en-US" sz="400" dirty="0">
              <a:latin typeface="Arial" charset="0"/>
            </a:endParaRPr>
          </a:p>
          <a:p>
            <a:pPr defTabSz="913355">
              <a:defRPr/>
            </a:pPr>
            <a:r>
              <a:rPr lang="en-US" sz="600" dirty="0" err="1">
                <a:latin typeface="Arial" charset="0"/>
              </a:rPr>
              <a:t>Mhd</a:t>
            </a:r>
            <a:r>
              <a:rPr lang="en-US" sz="600" dirty="0">
                <a:latin typeface="Arial" charset="0"/>
              </a:rPr>
              <a:t> </a:t>
            </a:r>
            <a:r>
              <a:rPr lang="en-US" sz="600" dirty="0" err="1">
                <a:latin typeface="Arial" charset="0"/>
              </a:rPr>
              <a:t>Darus</a:t>
            </a:r>
            <a:r>
              <a:rPr lang="en-US" sz="600" dirty="0">
                <a:latin typeface="Arial" charset="0"/>
              </a:rPr>
              <a:t> bin Ibrahim  </a:t>
            </a:r>
          </a:p>
          <a:p>
            <a:pPr defTabSz="913355">
              <a:defRPr/>
            </a:pPr>
            <a:r>
              <a:rPr lang="en-US" sz="600" dirty="0" err="1">
                <a:latin typeface="Arial" charset="0"/>
              </a:rPr>
              <a:t>Pemb</a:t>
            </a:r>
            <a:r>
              <a:rPr lang="en-US" sz="600" dirty="0">
                <a:latin typeface="Arial" charset="0"/>
              </a:rPr>
              <a:t>. </a:t>
            </a:r>
            <a:r>
              <a:rPr lang="en-US" sz="600" dirty="0" err="1">
                <a:latin typeface="Arial" charset="0"/>
              </a:rPr>
              <a:t>Awam</a:t>
            </a:r>
            <a:r>
              <a:rPr lang="en-US" sz="600" dirty="0">
                <a:latin typeface="Arial" charset="0"/>
              </a:rPr>
              <a:t> H11 </a:t>
            </a:r>
            <a:r>
              <a:rPr lang="fi-FI" sz="600" dirty="0">
                <a:latin typeface="Arial" charset="0"/>
              </a:rPr>
              <a:t>(N)</a:t>
            </a:r>
            <a:endParaRPr lang="en-US" sz="600" dirty="0">
              <a:latin typeface="Arial" charset="0"/>
            </a:endParaRPr>
          </a:p>
          <a:p>
            <a:pPr defTabSz="913355">
              <a:defRPr/>
            </a:pPr>
            <a:endParaRPr lang="en-US" sz="400" dirty="0">
              <a:latin typeface="Arial" charset="0"/>
            </a:endParaRPr>
          </a:p>
          <a:p>
            <a:pPr defTabSz="913355">
              <a:defRPr/>
            </a:pPr>
            <a:r>
              <a:rPr lang="pt-BR" sz="600" dirty="0">
                <a:latin typeface="Arial" charset="0"/>
              </a:rPr>
              <a:t>Nor Azam b. Abdullah </a:t>
            </a:r>
          </a:p>
          <a:p>
            <a:pPr defTabSz="913355">
              <a:defRPr/>
            </a:pPr>
            <a:r>
              <a:rPr lang="pt-BR" sz="600" dirty="0">
                <a:latin typeface="Arial" charset="0"/>
              </a:rPr>
              <a:t>Pemb. Awam H11 (N)</a:t>
            </a:r>
          </a:p>
          <a:p>
            <a:pPr defTabSz="913355">
              <a:defRPr/>
            </a:pPr>
            <a:endParaRPr lang="en-MY" sz="400" dirty="0">
              <a:latin typeface="Arial" charset="0"/>
            </a:endParaRPr>
          </a:p>
          <a:p>
            <a:pPr defTabSz="913355">
              <a:defRPr/>
            </a:pPr>
            <a:r>
              <a:rPr lang="en-US" sz="600" dirty="0">
                <a:latin typeface="Arial" charset="0"/>
              </a:rPr>
              <a:t>(Mohd </a:t>
            </a:r>
            <a:r>
              <a:rPr lang="en-US" sz="600" dirty="0" err="1">
                <a:latin typeface="Arial" charset="0"/>
              </a:rPr>
              <a:t>Sukri</a:t>
            </a:r>
            <a:r>
              <a:rPr lang="en-US" sz="600" dirty="0">
                <a:latin typeface="Arial" charset="0"/>
              </a:rPr>
              <a:t> bin Che Mat</a:t>
            </a:r>
          </a:p>
          <a:p>
            <a:pPr defTabSz="913355">
              <a:defRPr/>
            </a:pPr>
            <a:r>
              <a:rPr lang="en-MY" sz="600" dirty="0" err="1">
                <a:latin typeface="Arial" charset="0"/>
              </a:rPr>
              <a:t>Pemb</a:t>
            </a:r>
            <a:r>
              <a:rPr lang="en-MY" sz="600" dirty="0">
                <a:latin typeface="Arial" charset="0"/>
              </a:rPr>
              <a:t>. </a:t>
            </a:r>
            <a:r>
              <a:rPr lang="en-MY" sz="600" dirty="0" err="1">
                <a:latin typeface="Arial" charset="0"/>
              </a:rPr>
              <a:t>Awam</a:t>
            </a:r>
            <a:r>
              <a:rPr lang="en-MY" sz="600" dirty="0">
                <a:latin typeface="Arial" charset="0"/>
              </a:rPr>
              <a:t> H11 (N)</a:t>
            </a:r>
          </a:p>
          <a:p>
            <a:pPr defTabSz="913355">
              <a:defRPr/>
            </a:pPr>
            <a:endParaRPr lang="en-MY" sz="600" dirty="0">
              <a:latin typeface="Arial" charset="0"/>
            </a:endParaRPr>
          </a:p>
          <a:p>
            <a:pPr defTabSz="913355">
              <a:defRPr/>
            </a:pPr>
            <a:endParaRPr lang="en-MY" sz="600" dirty="0">
              <a:latin typeface="Arial" charset="0"/>
            </a:endParaRPr>
          </a:p>
          <a:p>
            <a:pPr defTabSz="913355">
              <a:defRPr/>
            </a:pPr>
            <a:endParaRPr lang="en-MY" sz="600" dirty="0">
              <a:latin typeface="Arial" charset="0"/>
            </a:endParaRPr>
          </a:p>
          <a:p>
            <a:pPr defTabSz="913355">
              <a:defRPr/>
            </a:pPr>
            <a:endParaRPr lang="en-MY" sz="600" dirty="0">
              <a:latin typeface="Arial" charset="0"/>
            </a:endParaRPr>
          </a:p>
          <a:p>
            <a:pPr defTabSz="913355">
              <a:defRPr/>
            </a:pPr>
            <a:endParaRPr lang="en-US" sz="600" dirty="0">
              <a:latin typeface="Arial" charset="0"/>
            </a:endParaRPr>
          </a:p>
          <a:p>
            <a:pPr defTabSz="913355">
              <a:defRPr/>
            </a:pPr>
            <a:endParaRPr lang="en-MY" sz="600" dirty="0">
              <a:latin typeface="Arial" charset="0"/>
            </a:endParaRPr>
          </a:p>
          <a:p>
            <a:pPr defTabSz="913355">
              <a:defRPr/>
            </a:pPr>
            <a:endParaRPr lang="en-US" sz="600" dirty="0">
              <a:latin typeface="Arial" charset="0"/>
            </a:endParaRPr>
          </a:p>
          <a:p>
            <a:pPr defTabSz="913355">
              <a:defRPr/>
            </a:pPr>
            <a:endParaRPr lang="sv-SE" sz="600" dirty="0">
              <a:latin typeface="Arial" charset="0"/>
            </a:endParaRPr>
          </a:p>
          <a:p>
            <a:pPr defTabSz="913355">
              <a:defRPr/>
            </a:pPr>
            <a:endParaRPr lang="en-US" sz="600" dirty="0">
              <a:latin typeface="+mj-lt"/>
            </a:endParaRPr>
          </a:p>
          <a:p>
            <a:pPr defTabSz="913355">
              <a:defRPr/>
            </a:pPr>
            <a:endParaRPr lang="en-MY" sz="600" dirty="0">
              <a:latin typeface="Arial" charset="0"/>
            </a:endParaRPr>
          </a:p>
          <a:p>
            <a:pPr defTabSz="913355">
              <a:defRPr/>
            </a:pPr>
            <a:endParaRPr lang="en-MY" sz="600" dirty="0">
              <a:latin typeface="Arial" charset="0"/>
            </a:endParaRPr>
          </a:p>
          <a:p>
            <a:pPr defTabSz="913355">
              <a:defRPr/>
            </a:pPr>
            <a:endParaRPr lang="en-US" sz="600" dirty="0">
              <a:latin typeface="Arial" charset="0"/>
            </a:endParaRPr>
          </a:p>
          <a:p>
            <a:pPr defTabSz="913355">
              <a:defRPr/>
            </a:pPr>
            <a:r>
              <a:rPr lang="en-US" sz="600" dirty="0">
                <a:latin typeface="Arial" charset="0"/>
              </a:rPr>
              <a:t> </a:t>
            </a:r>
          </a:p>
          <a:p>
            <a:pPr defTabSz="913355">
              <a:defRPr/>
            </a:pPr>
            <a:endParaRPr lang="en-US" sz="600" dirty="0">
              <a:latin typeface="Arial" charset="0"/>
            </a:endParaRPr>
          </a:p>
        </p:txBody>
      </p:sp>
      <p:sp>
        <p:nvSpPr>
          <p:cNvPr id="162" name="Rectangle 117"/>
          <p:cNvSpPr>
            <a:spLocks noChangeArrowheads="1"/>
          </p:cNvSpPr>
          <p:nvPr/>
        </p:nvSpPr>
        <p:spPr bwMode="auto">
          <a:xfrm>
            <a:off x="7315200" y="1371600"/>
            <a:ext cx="1280205" cy="269875"/>
          </a:xfrm>
          <a:prstGeom prst="rect">
            <a:avLst/>
          </a:prstGeom>
          <a:solidFill>
            <a:srgbClr val="FDCBF2"/>
          </a:solidFill>
          <a:ln w="19050">
            <a:solidFill>
              <a:srgbClr val="FFFF00"/>
            </a:solidFill>
            <a:miter lim="800000"/>
            <a:headEnd/>
            <a:tailEnd/>
          </a:ln>
        </p:spPr>
        <p:txBody>
          <a:bodyPr wrap="none" lIns="65278" tIns="32640" rIns="65278" bIns="32640" anchor="ctr"/>
          <a:lstStyle/>
          <a:p>
            <a:pPr algn="ctr" defTabSz="911569"/>
            <a:r>
              <a:rPr lang="en-US" altLang="en-US" sz="700" b="1" dirty="0">
                <a:latin typeface="Calibri" pitchFamily="34" charset="0"/>
                <a:cs typeface="Calibri" pitchFamily="34" charset="0"/>
              </a:rPr>
              <a:t>UNIT PENTADBIRAN </a:t>
            </a:r>
          </a:p>
          <a:p>
            <a:pPr algn="ctr" defTabSz="911569"/>
            <a:r>
              <a:rPr lang="en-US" altLang="en-US" sz="700" b="1" dirty="0">
                <a:latin typeface="Calibri" pitchFamily="34" charset="0"/>
                <a:cs typeface="Calibri" pitchFamily="34" charset="0"/>
              </a:rPr>
              <a:t>DAN KEWANGAN</a:t>
            </a:r>
          </a:p>
        </p:txBody>
      </p:sp>
      <p:sp>
        <p:nvSpPr>
          <p:cNvPr id="164" name="Rectangle 3"/>
          <p:cNvSpPr>
            <a:spLocks noChangeArrowheads="1"/>
          </p:cNvSpPr>
          <p:nvPr/>
        </p:nvSpPr>
        <p:spPr bwMode="auto">
          <a:xfrm>
            <a:off x="7391400" y="2057400"/>
            <a:ext cx="1192893" cy="306161"/>
          </a:xfrm>
          <a:prstGeom prst="rect">
            <a:avLst/>
          </a:prstGeom>
          <a:solidFill>
            <a:srgbClr val="FDCBF2"/>
          </a:solidFill>
          <a:ln w="19050">
            <a:solidFill>
              <a:srgbClr val="FFFF00"/>
            </a:solidFill>
            <a:miter lim="800000"/>
            <a:headEnd/>
            <a:tailEnd/>
          </a:ln>
        </p:spPr>
        <p:txBody>
          <a:bodyPr wrap="none" lIns="65266" tIns="32633" rIns="65266" bIns="32633" anchor="ctr"/>
          <a:lstStyle/>
          <a:p>
            <a:pPr algn="ctr" defTabSz="911569"/>
            <a:endParaRPr lang="en-US" altLang="en-US" sz="600" dirty="0"/>
          </a:p>
          <a:p>
            <a:pPr algn="ctr" defTabSz="911569"/>
            <a:r>
              <a:rPr lang="en-US" altLang="en-US" sz="600" dirty="0" err="1"/>
              <a:t>Che</a:t>
            </a:r>
            <a:r>
              <a:rPr lang="en-US" altLang="en-US" sz="600" dirty="0"/>
              <a:t> </a:t>
            </a:r>
            <a:r>
              <a:rPr lang="en-US" altLang="en-US" sz="600" dirty="0" err="1"/>
              <a:t>Zakaria</a:t>
            </a:r>
            <a:r>
              <a:rPr lang="en-US" altLang="en-US" sz="600" dirty="0"/>
              <a:t> bin </a:t>
            </a:r>
            <a:r>
              <a:rPr lang="en-US" altLang="en-US" sz="600" dirty="0" err="1"/>
              <a:t>Che</a:t>
            </a:r>
            <a:r>
              <a:rPr lang="en-US" altLang="en-US" sz="600" dirty="0"/>
              <a:t> </a:t>
            </a:r>
            <a:r>
              <a:rPr lang="en-US" altLang="en-US" sz="600" dirty="0" err="1"/>
              <a:t>Amat</a:t>
            </a:r>
            <a:endParaRPr lang="en-US" altLang="en-US" sz="600" dirty="0"/>
          </a:p>
          <a:p>
            <a:pPr algn="ctr" defTabSz="911569"/>
            <a:r>
              <a:rPr lang="en-US" altLang="en-US" sz="600" dirty="0" err="1"/>
              <a:t>Pembantu</a:t>
            </a:r>
            <a:r>
              <a:rPr lang="en-US" altLang="en-US" sz="600" dirty="0"/>
              <a:t> </a:t>
            </a:r>
            <a:r>
              <a:rPr lang="en-US" altLang="en-US" sz="600" dirty="0" err="1"/>
              <a:t>Tadbir</a:t>
            </a:r>
            <a:r>
              <a:rPr lang="en-US" altLang="en-US" sz="600" dirty="0"/>
              <a:t> </a:t>
            </a:r>
            <a:r>
              <a:rPr lang="en-US" altLang="en-US" sz="600" dirty="0" err="1"/>
              <a:t>Kanan</a:t>
            </a:r>
            <a:r>
              <a:rPr lang="en-US" altLang="en-US" sz="600" dirty="0"/>
              <a:t>(P/O)</a:t>
            </a:r>
          </a:p>
          <a:p>
            <a:pPr algn="ctr" defTabSz="911569"/>
            <a:r>
              <a:rPr lang="en-US" altLang="en-US" sz="600" dirty="0"/>
              <a:t>( N22 )</a:t>
            </a:r>
          </a:p>
          <a:p>
            <a:pPr algn="ctr" defTabSz="911569"/>
            <a:endParaRPr lang="en-US" altLang="en-US" sz="600" dirty="0"/>
          </a:p>
        </p:txBody>
      </p:sp>
      <p:cxnSp>
        <p:nvCxnSpPr>
          <p:cNvPr id="165" name="AutoShape 103"/>
          <p:cNvCxnSpPr>
            <a:cxnSpLocks noChangeShapeType="1"/>
          </p:cNvCxnSpPr>
          <p:nvPr/>
        </p:nvCxnSpPr>
        <p:spPr bwMode="auto">
          <a:xfrm>
            <a:off x="7162800" y="2438400"/>
            <a:ext cx="1676400" cy="1588"/>
          </a:xfrm>
          <a:prstGeom prst="straightConnector1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</p:spPr>
      </p:cxnSp>
      <p:cxnSp>
        <p:nvCxnSpPr>
          <p:cNvPr id="166" name="AutoShape 99"/>
          <p:cNvCxnSpPr>
            <a:cxnSpLocks noChangeShapeType="1"/>
          </p:cNvCxnSpPr>
          <p:nvPr/>
        </p:nvCxnSpPr>
        <p:spPr bwMode="auto">
          <a:xfrm rot="5400000">
            <a:off x="7773193" y="2590007"/>
            <a:ext cx="457202" cy="1588"/>
          </a:xfrm>
          <a:prstGeom prst="straightConnector1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</p:spPr>
      </p:cxnSp>
      <p:cxnSp>
        <p:nvCxnSpPr>
          <p:cNvPr id="167" name="AutoShape 99"/>
          <p:cNvCxnSpPr>
            <a:cxnSpLocks noChangeShapeType="1"/>
          </p:cNvCxnSpPr>
          <p:nvPr/>
        </p:nvCxnSpPr>
        <p:spPr bwMode="auto">
          <a:xfrm rot="5400000">
            <a:off x="8611393" y="2666207"/>
            <a:ext cx="457202" cy="1588"/>
          </a:xfrm>
          <a:prstGeom prst="straightConnector1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</p:spPr>
      </p:cxnSp>
      <p:cxnSp>
        <p:nvCxnSpPr>
          <p:cNvPr id="168" name="AutoShape 99"/>
          <p:cNvCxnSpPr>
            <a:cxnSpLocks noChangeShapeType="1"/>
          </p:cNvCxnSpPr>
          <p:nvPr/>
        </p:nvCxnSpPr>
        <p:spPr bwMode="auto">
          <a:xfrm rot="5400000">
            <a:off x="1256846" y="1486354"/>
            <a:ext cx="78241" cy="1134"/>
          </a:xfrm>
          <a:prstGeom prst="straightConnector1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</p:spPr>
      </p:cxnSp>
      <p:sp>
        <p:nvSpPr>
          <p:cNvPr id="169" name="Rectangle 3"/>
          <p:cNvSpPr>
            <a:spLocks noChangeArrowheads="1"/>
          </p:cNvSpPr>
          <p:nvPr/>
        </p:nvSpPr>
        <p:spPr bwMode="auto">
          <a:xfrm>
            <a:off x="7696200" y="2819400"/>
            <a:ext cx="685800" cy="213179"/>
          </a:xfrm>
          <a:prstGeom prst="rect">
            <a:avLst/>
          </a:prstGeom>
          <a:solidFill>
            <a:srgbClr val="FDCBF2"/>
          </a:solidFill>
          <a:ln w="19050">
            <a:solidFill>
              <a:srgbClr val="FFFF00"/>
            </a:solidFill>
            <a:miter lim="800000"/>
            <a:headEnd/>
            <a:tailEnd/>
          </a:ln>
        </p:spPr>
        <p:txBody>
          <a:bodyPr wrap="none" lIns="65266" tIns="32633" rIns="65266" bIns="32633" anchor="ctr"/>
          <a:lstStyle/>
          <a:p>
            <a:pPr algn="ctr" defTabSz="911569"/>
            <a:endParaRPr lang="en-US" altLang="en-US" sz="600" dirty="0"/>
          </a:p>
          <a:p>
            <a:pPr algn="ctr" defTabSz="911569"/>
            <a:r>
              <a:rPr lang="en-US" altLang="en-US" sz="600" b="1" dirty="0"/>
              <a:t>UNIT KEWANGAN</a:t>
            </a:r>
          </a:p>
          <a:p>
            <a:pPr algn="ctr" defTabSz="911569"/>
            <a:endParaRPr lang="en-US" altLang="en-US" sz="600" dirty="0"/>
          </a:p>
        </p:txBody>
      </p:sp>
      <p:sp>
        <p:nvSpPr>
          <p:cNvPr id="170" name="Rectangle 3"/>
          <p:cNvSpPr>
            <a:spLocks noChangeArrowheads="1"/>
          </p:cNvSpPr>
          <p:nvPr/>
        </p:nvSpPr>
        <p:spPr bwMode="auto">
          <a:xfrm>
            <a:off x="8534400" y="2819400"/>
            <a:ext cx="457200" cy="214313"/>
          </a:xfrm>
          <a:prstGeom prst="rect">
            <a:avLst/>
          </a:prstGeom>
          <a:solidFill>
            <a:srgbClr val="FDCBF2"/>
          </a:solidFill>
          <a:ln w="19050">
            <a:solidFill>
              <a:srgbClr val="FFFF00"/>
            </a:solidFill>
            <a:miter lim="800000"/>
            <a:headEnd/>
            <a:tailEnd/>
          </a:ln>
        </p:spPr>
        <p:txBody>
          <a:bodyPr wrap="none" lIns="65266" tIns="32633" rIns="65266" bIns="32633" anchor="ctr"/>
          <a:lstStyle/>
          <a:p>
            <a:pPr algn="ctr" defTabSz="911569"/>
            <a:endParaRPr lang="en-US" altLang="en-US" sz="600" b="1" dirty="0"/>
          </a:p>
          <a:p>
            <a:pPr algn="ctr" defTabSz="911569"/>
            <a:r>
              <a:rPr lang="en-US" altLang="en-US" sz="600" b="1" dirty="0"/>
              <a:t>UNIT STOR</a:t>
            </a:r>
          </a:p>
          <a:p>
            <a:pPr algn="ctr" defTabSz="911569"/>
            <a:endParaRPr lang="en-US" altLang="en-US" sz="600" b="1" dirty="0"/>
          </a:p>
        </p:txBody>
      </p:sp>
      <p:sp>
        <p:nvSpPr>
          <p:cNvPr id="171" name="Rectangle 3"/>
          <p:cNvSpPr>
            <a:spLocks noChangeArrowheads="1"/>
          </p:cNvSpPr>
          <p:nvPr/>
        </p:nvSpPr>
        <p:spPr bwMode="auto">
          <a:xfrm>
            <a:off x="6705600" y="2819400"/>
            <a:ext cx="914400" cy="215446"/>
          </a:xfrm>
          <a:prstGeom prst="rect">
            <a:avLst/>
          </a:prstGeom>
          <a:solidFill>
            <a:srgbClr val="FDCBF2"/>
          </a:solidFill>
          <a:ln w="19050">
            <a:solidFill>
              <a:srgbClr val="FFFF00"/>
            </a:solidFill>
            <a:miter lim="800000"/>
            <a:headEnd/>
            <a:tailEnd/>
          </a:ln>
        </p:spPr>
        <p:txBody>
          <a:bodyPr wrap="none" lIns="65266" tIns="32633" rIns="65266" bIns="32633" anchor="ctr"/>
          <a:lstStyle/>
          <a:p>
            <a:pPr algn="ctr" defTabSz="911569"/>
            <a:r>
              <a:rPr lang="en-US" altLang="en-US" sz="600" b="1" dirty="0"/>
              <a:t>UNIT PENTADBIRAN</a:t>
            </a:r>
          </a:p>
        </p:txBody>
      </p:sp>
      <p:sp>
        <p:nvSpPr>
          <p:cNvPr id="172" name="Rectangle 89"/>
          <p:cNvSpPr>
            <a:spLocks noChangeArrowheads="1"/>
          </p:cNvSpPr>
          <p:nvPr/>
        </p:nvSpPr>
        <p:spPr bwMode="auto">
          <a:xfrm>
            <a:off x="7696200" y="3200400"/>
            <a:ext cx="698274" cy="955902"/>
          </a:xfrm>
          <a:prstGeom prst="rect">
            <a:avLst/>
          </a:prstGeom>
          <a:solidFill>
            <a:srgbClr val="FDCBF2"/>
          </a:solidFill>
          <a:ln w="19050" algn="ctr">
            <a:solidFill>
              <a:srgbClr val="FFFF00"/>
            </a:solidFill>
            <a:round/>
            <a:headEnd/>
            <a:tailEnd type="triangle" w="med" len="med"/>
          </a:ln>
        </p:spPr>
        <p:txBody>
          <a:bodyPr lIns="65290" tIns="32645" rIns="65290" bIns="32645"/>
          <a:lstStyle/>
          <a:p>
            <a:pPr defTabSz="911569"/>
            <a:r>
              <a:rPr lang="en-US" altLang="en-US" sz="600" dirty="0" err="1"/>
              <a:t>Nik</a:t>
            </a:r>
            <a:r>
              <a:rPr lang="en-US" altLang="en-US" sz="600" dirty="0"/>
              <a:t> </a:t>
            </a:r>
            <a:r>
              <a:rPr lang="en-US" altLang="en-US" sz="600" dirty="0" err="1"/>
              <a:t>Hatikas</a:t>
            </a:r>
            <a:r>
              <a:rPr lang="en-US" altLang="en-US" sz="600" dirty="0"/>
              <a:t> </a:t>
            </a:r>
            <a:r>
              <a:rPr lang="en-US" altLang="en-US" sz="600" dirty="0" err="1"/>
              <a:t>bt.</a:t>
            </a:r>
            <a:r>
              <a:rPr lang="en-US" altLang="en-US" sz="600" dirty="0"/>
              <a:t> </a:t>
            </a:r>
            <a:r>
              <a:rPr lang="en-US" altLang="en-US" sz="600" dirty="0" err="1"/>
              <a:t>Nik</a:t>
            </a:r>
            <a:r>
              <a:rPr lang="en-US" altLang="en-US" sz="600" dirty="0"/>
              <a:t> </a:t>
            </a:r>
            <a:r>
              <a:rPr lang="en-US" altLang="en-US" sz="600" dirty="0" err="1"/>
              <a:t>Wi</a:t>
            </a:r>
            <a:r>
              <a:rPr lang="en-US" altLang="en-US" sz="600" dirty="0"/>
              <a:t> </a:t>
            </a:r>
          </a:p>
          <a:p>
            <a:pPr defTabSz="911569"/>
            <a:r>
              <a:rPr lang="en-US" altLang="en-US" sz="600" dirty="0" err="1"/>
              <a:t>Pen.Akauntan</a:t>
            </a:r>
            <a:r>
              <a:rPr lang="en-US" altLang="en-US" sz="600" dirty="0"/>
              <a:t> W29 (N)</a:t>
            </a:r>
          </a:p>
          <a:p>
            <a:pPr defTabSz="911569"/>
            <a:endParaRPr lang="en-US" altLang="en-US" sz="400" dirty="0"/>
          </a:p>
          <a:p>
            <a:pPr defTabSz="911569"/>
            <a:r>
              <a:rPr lang="en-US" altLang="en-US" sz="600" dirty="0" err="1"/>
              <a:t>Muhamad</a:t>
            </a:r>
            <a:r>
              <a:rPr lang="en-US" altLang="en-US" sz="600" dirty="0"/>
              <a:t> </a:t>
            </a:r>
            <a:r>
              <a:rPr lang="en-US" altLang="en-US" sz="600" dirty="0" err="1"/>
              <a:t>Hakimi</a:t>
            </a:r>
            <a:r>
              <a:rPr lang="en-US" altLang="en-US" sz="600" dirty="0"/>
              <a:t> bin </a:t>
            </a:r>
            <a:r>
              <a:rPr lang="en-US" altLang="en-US" sz="600" dirty="0" err="1"/>
              <a:t>Zahari</a:t>
            </a:r>
            <a:endParaRPr lang="en-US" altLang="en-US" sz="600" dirty="0"/>
          </a:p>
          <a:p>
            <a:pPr defTabSz="911569"/>
            <a:r>
              <a:rPr lang="en-US" altLang="en-US" sz="600" dirty="0"/>
              <a:t>(P/O) N19 (N)</a:t>
            </a:r>
          </a:p>
          <a:p>
            <a:pPr defTabSz="911569"/>
            <a:endParaRPr lang="en-US" altLang="en-US" sz="600" dirty="0"/>
          </a:p>
        </p:txBody>
      </p:sp>
      <p:sp>
        <p:nvSpPr>
          <p:cNvPr id="173" name="Rectangle 13"/>
          <p:cNvSpPr>
            <a:spLocks noChangeArrowheads="1"/>
          </p:cNvSpPr>
          <p:nvPr/>
        </p:nvSpPr>
        <p:spPr bwMode="auto">
          <a:xfrm>
            <a:off x="6553200" y="3200400"/>
            <a:ext cx="990600" cy="2886982"/>
          </a:xfrm>
          <a:prstGeom prst="rect">
            <a:avLst/>
          </a:prstGeom>
          <a:solidFill>
            <a:srgbClr val="FDCBF2"/>
          </a:solidFill>
          <a:ln w="19050">
            <a:solidFill>
              <a:srgbClr val="FFFF00"/>
            </a:solidFill>
            <a:miter lim="800000"/>
            <a:headEnd/>
            <a:tailEnd/>
          </a:ln>
        </p:spPr>
        <p:txBody>
          <a:bodyPr wrap="none" lIns="65278" tIns="32640" rIns="65278" bIns="32640" anchor="ctr"/>
          <a:lstStyle/>
          <a:p>
            <a:pPr defTabSz="911569"/>
            <a:r>
              <a:rPr lang="en-US" altLang="en-US" sz="600" dirty="0" smtClean="0"/>
              <a:t>(KOSONG)</a:t>
            </a:r>
            <a:endParaRPr lang="en-US" altLang="en-US" sz="600" dirty="0"/>
          </a:p>
          <a:p>
            <a:pPr defTabSz="911569"/>
            <a:r>
              <a:rPr lang="en-US" altLang="en-US" sz="600" dirty="0" err="1"/>
              <a:t>Pemb</a:t>
            </a:r>
            <a:r>
              <a:rPr lang="en-US" altLang="en-US" sz="600" dirty="0"/>
              <a:t>. </a:t>
            </a:r>
            <a:r>
              <a:rPr lang="en-US" altLang="en-US" sz="600" dirty="0" err="1"/>
              <a:t>Tadb</a:t>
            </a:r>
            <a:r>
              <a:rPr lang="en-US" altLang="en-US" sz="600" dirty="0"/>
              <a:t>. (P/O) N19 (P)</a:t>
            </a:r>
          </a:p>
          <a:p>
            <a:pPr defTabSz="911569"/>
            <a:endParaRPr lang="en-US" altLang="en-US" sz="400" dirty="0"/>
          </a:p>
          <a:p>
            <a:pPr defTabSz="911569"/>
            <a:r>
              <a:rPr lang="en-US" altLang="en-US" sz="600" dirty="0" err="1"/>
              <a:t>Hayati</a:t>
            </a:r>
            <a:r>
              <a:rPr lang="en-US" altLang="en-US" sz="600" dirty="0"/>
              <a:t> </a:t>
            </a:r>
            <a:r>
              <a:rPr lang="en-US" altLang="en-US" sz="600" dirty="0" err="1"/>
              <a:t>bt.</a:t>
            </a:r>
            <a:r>
              <a:rPr lang="en-US" altLang="en-US" sz="600" dirty="0"/>
              <a:t> Abdullah </a:t>
            </a:r>
          </a:p>
          <a:p>
            <a:pPr defTabSz="911569"/>
            <a:r>
              <a:rPr lang="en-US" altLang="en-US" sz="600" dirty="0" err="1"/>
              <a:t>Pemb</a:t>
            </a:r>
            <a:r>
              <a:rPr lang="en-US" altLang="en-US" sz="600" dirty="0"/>
              <a:t>. </a:t>
            </a:r>
            <a:r>
              <a:rPr lang="en-US" altLang="en-US" sz="600" dirty="0" err="1"/>
              <a:t>Tadb</a:t>
            </a:r>
            <a:r>
              <a:rPr lang="en-US" altLang="en-US" sz="600" dirty="0"/>
              <a:t>. (P/O) N19 (N)</a:t>
            </a:r>
          </a:p>
          <a:p>
            <a:pPr defTabSz="911569"/>
            <a:endParaRPr lang="en-US" altLang="en-US" sz="400" dirty="0"/>
          </a:p>
          <a:p>
            <a:pPr defTabSz="911569"/>
            <a:r>
              <a:rPr lang="en-US" altLang="en-US" sz="600" dirty="0" err="1"/>
              <a:t>Siti</a:t>
            </a:r>
            <a:r>
              <a:rPr lang="en-US" altLang="en-US" sz="600" dirty="0"/>
              <a:t> </a:t>
            </a:r>
            <a:r>
              <a:rPr lang="en-US" altLang="en-US" sz="600" dirty="0" err="1"/>
              <a:t>Irhan</a:t>
            </a:r>
            <a:r>
              <a:rPr lang="en-US" altLang="en-US" sz="600" dirty="0"/>
              <a:t> </a:t>
            </a:r>
            <a:r>
              <a:rPr lang="en-US" altLang="en-US" sz="600" dirty="0" err="1"/>
              <a:t>bt.</a:t>
            </a:r>
            <a:r>
              <a:rPr lang="en-US" altLang="en-US" sz="600" dirty="0"/>
              <a:t> Abdul Aziz</a:t>
            </a:r>
          </a:p>
          <a:p>
            <a:pPr defTabSz="911569"/>
            <a:r>
              <a:rPr lang="en-US" altLang="en-US" sz="600" dirty="0" err="1"/>
              <a:t>Pemb</a:t>
            </a:r>
            <a:r>
              <a:rPr lang="en-US" altLang="en-US" sz="600" dirty="0"/>
              <a:t>. </a:t>
            </a:r>
            <a:r>
              <a:rPr lang="en-US" altLang="en-US" sz="600" dirty="0" err="1"/>
              <a:t>Tadb</a:t>
            </a:r>
            <a:r>
              <a:rPr lang="en-US" altLang="en-US" sz="600" dirty="0"/>
              <a:t>. (P/O) N19 (P)</a:t>
            </a:r>
          </a:p>
          <a:p>
            <a:pPr defTabSz="911569"/>
            <a:endParaRPr lang="en-MY" altLang="en-US" sz="400" dirty="0"/>
          </a:p>
          <a:p>
            <a:pPr defTabSz="911569"/>
            <a:r>
              <a:rPr lang="en-US" altLang="en-US" sz="600" dirty="0"/>
              <a:t>(KOSONG)</a:t>
            </a:r>
          </a:p>
          <a:p>
            <a:pPr defTabSz="911569"/>
            <a:r>
              <a:rPr lang="en-US" altLang="en-US" sz="600" dirty="0" err="1"/>
              <a:t>Pemb</a:t>
            </a:r>
            <a:r>
              <a:rPr lang="en-US" altLang="en-US" sz="600" dirty="0"/>
              <a:t>. </a:t>
            </a:r>
            <a:r>
              <a:rPr lang="en-US" altLang="en-US" sz="600" dirty="0" err="1"/>
              <a:t>Tadb</a:t>
            </a:r>
            <a:r>
              <a:rPr lang="en-US" altLang="en-US" sz="600" dirty="0"/>
              <a:t>. N19 (N)</a:t>
            </a:r>
          </a:p>
          <a:p>
            <a:pPr defTabSz="911569"/>
            <a:endParaRPr lang="en-US" altLang="en-US" sz="500" dirty="0"/>
          </a:p>
          <a:p>
            <a:pPr defTabSz="911569"/>
            <a:r>
              <a:rPr lang="en-MY" altLang="en-US" sz="600" dirty="0" err="1"/>
              <a:t>Anuar</a:t>
            </a:r>
            <a:r>
              <a:rPr lang="en-MY" altLang="en-US" sz="600" dirty="0"/>
              <a:t> b. </a:t>
            </a:r>
            <a:r>
              <a:rPr lang="en-MY" altLang="en-US" sz="600" dirty="0" err="1"/>
              <a:t>Hamid</a:t>
            </a:r>
            <a:endParaRPr lang="en-MY" altLang="en-US" sz="600" dirty="0"/>
          </a:p>
          <a:p>
            <a:pPr defTabSz="911569"/>
            <a:r>
              <a:rPr lang="en-MY" altLang="en-US" sz="600" dirty="0" err="1"/>
              <a:t>Pem.Operasi</a:t>
            </a:r>
            <a:r>
              <a:rPr lang="en-MY" altLang="en-US" sz="600" dirty="0"/>
              <a:t> N11 (N)</a:t>
            </a:r>
          </a:p>
          <a:p>
            <a:pPr defTabSz="911569"/>
            <a:endParaRPr lang="en-MY" altLang="en-US" sz="400" dirty="0"/>
          </a:p>
          <a:p>
            <a:pPr defTabSz="911569"/>
            <a:r>
              <a:rPr lang="en-MY" altLang="en-US" sz="600" dirty="0" err="1"/>
              <a:t>Mohd</a:t>
            </a:r>
            <a:r>
              <a:rPr lang="en-MY" altLang="en-US" sz="600" dirty="0"/>
              <a:t> </a:t>
            </a:r>
            <a:r>
              <a:rPr lang="en-MY" altLang="en-US" sz="600" dirty="0" err="1"/>
              <a:t>Akram</a:t>
            </a:r>
            <a:r>
              <a:rPr lang="en-MY" altLang="en-US" sz="600" dirty="0"/>
              <a:t> b. </a:t>
            </a:r>
            <a:r>
              <a:rPr lang="en-MY" altLang="en-US" sz="600" dirty="0" err="1"/>
              <a:t>Ab</a:t>
            </a:r>
            <a:r>
              <a:rPr lang="en-MY" altLang="en-US" sz="600" dirty="0"/>
              <a:t> Aziz </a:t>
            </a:r>
          </a:p>
          <a:p>
            <a:pPr defTabSz="911569"/>
            <a:r>
              <a:rPr lang="en-MY" altLang="en-US" sz="600" dirty="0" err="1"/>
              <a:t>Pemb</a:t>
            </a:r>
            <a:r>
              <a:rPr lang="en-MY" altLang="en-US" sz="600" dirty="0"/>
              <a:t>. </a:t>
            </a:r>
            <a:r>
              <a:rPr lang="en-MY" altLang="en-US" sz="600" dirty="0" err="1"/>
              <a:t>Awam</a:t>
            </a:r>
            <a:r>
              <a:rPr lang="en-MY" altLang="en-US" sz="600" dirty="0"/>
              <a:t> H11 (N)</a:t>
            </a:r>
          </a:p>
          <a:p>
            <a:pPr defTabSz="911569"/>
            <a:endParaRPr lang="en-US" altLang="en-US" sz="400" dirty="0"/>
          </a:p>
          <a:p>
            <a:pPr defTabSz="911569"/>
            <a:r>
              <a:rPr lang="sv-SE" altLang="en-US" sz="600" dirty="0"/>
              <a:t>Nik Amran b. Nik Arsat </a:t>
            </a:r>
          </a:p>
          <a:p>
            <a:pPr defTabSz="911569"/>
            <a:r>
              <a:rPr lang="sv-SE" altLang="en-US" sz="600" dirty="0"/>
              <a:t>Pemb. Awam H11 (N)</a:t>
            </a:r>
          </a:p>
          <a:p>
            <a:pPr defTabSz="911569"/>
            <a:endParaRPr lang="sv-SE" altLang="en-US" sz="400" dirty="0"/>
          </a:p>
          <a:p>
            <a:pPr defTabSz="911569"/>
            <a:r>
              <a:rPr lang="en-US" altLang="en-US" sz="600" dirty="0" err="1"/>
              <a:t>Che</a:t>
            </a:r>
            <a:r>
              <a:rPr lang="en-US" altLang="en-US" sz="600" dirty="0"/>
              <a:t> Hassan b. </a:t>
            </a:r>
            <a:r>
              <a:rPr lang="en-US" altLang="en-US" sz="600" dirty="0" err="1"/>
              <a:t>Awang</a:t>
            </a:r>
            <a:endParaRPr lang="en-US" altLang="en-US" sz="600" dirty="0"/>
          </a:p>
          <a:p>
            <a:pPr defTabSz="911569"/>
            <a:r>
              <a:rPr lang="en-US" altLang="en-US" sz="600" dirty="0"/>
              <a:t>Long</a:t>
            </a:r>
          </a:p>
          <a:p>
            <a:pPr defTabSz="911569"/>
            <a:r>
              <a:rPr lang="en-US" altLang="en-US" sz="600" dirty="0" err="1"/>
              <a:t>Pemb</a:t>
            </a:r>
            <a:r>
              <a:rPr lang="en-US" altLang="en-US" sz="600" dirty="0"/>
              <a:t>. </a:t>
            </a:r>
            <a:r>
              <a:rPr lang="en-US" altLang="en-US" sz="600" dirty="0" err="1"/>
              <a:t>Awam</a:t>
            </a:r>
            <a:r>
              <a:rPr lang="en-US" altLang="en-US" sz="600" dirty="0"/>
              <a:t> H11 (N)</a:t>
            </a:r>
          </a:p>
          <a:p>
            <a:pPr defTabSz="911569"/>
            <a:endParaRPr lang="sv-SE" altLang="en-US" sz="400" dirty="0"/>
          </a:p>
          <a:p>
            <a:pPr defTabSz="911569"/>
            <a:r>
              <a:rPr lang="sv-SE" altLang="en-US" sz="600" dirty="0"/>
              <a:t>(KOSONG-2)</a:t>
            </a:r>
          </a:p>
          <a:p>
            <a:pPr defTabSz="911569"/>
            <a:r>
              <a:rPr lang="en-MY" altLang="en-US" sz="600" dirty="0" err="1"/>
              <a:t>Pemb</a:t>
            </a:r>
            <a:r>
              <a:rPr lang="en-MY" altLang="en-US" sz="600" dirty="0"/>
              <a:t>. </a:t>
            </a:r>
            <a:r>
              <a:rPr lang="en-MY" altLang="en-US" sz="600" dirty="0" err="1"/>
              <a:t>Awam</a:t>
            </a:r>
            <a:r>
              <a:rPr lang="en-MY" altLang="en-US" sz="600" dirty="0"/>
              <a:t> H11 (N)</a:t>
            </a:r>
          </a:p>
          <a:p>
            <a:pPr defTabSz="911569"/>
            <a:endParaRPr lang="en-US" altLang="en-US" sz="400" dirty="0"/>
          </a:p>
          <a:p>
            <a:pPr defTabSz="911569"/>
            <a:r>
              <a:rPr lang="en-MY" altLang="en-US" sz="600" dirty="0" err="1"/>
              <a:t>Baharudin</a:t>
            </a:r>
            <a:r>
              <a:rPr lang="en-MY" altLang="en-US" sz="600" dirty="0"/>
              <a:t> bin Ismail</a:t>
            </a:r>
          </a:p>
          <a:p>
            <a:pPr defTabSz="911569"/>
            <a:r>
              <a:rPr lang="sv-SE" altLang="en-US" sz="600" dirty="0"/>
              <a:t>Pem. Kenderaan  H11 (N)</a:t>
            </a:r>
            <a:endParaRPr lang="en-US" altLang="en-US" sz="600" dirty="0"/>
          </a:p>
          <a:p>
            <a:pPr defTabSz="911569"/>
            <a:endParaRPr lang="en-MY" altLang="en-US" sz="400" dirty="0"/>
          </a:p>
          <a:p>
            <a:pPr defTabSz="911569"/>
            <a:r>
              <a:rPr lang="en-MY" altLang="en-US" sz="600" dirty="0" err="1"/>
              <a:t>Hamzan</a:t>
            </a:r>
            <a:r>
              <a:rPr lang="en-MY" altLang="en-US" sz="600" dirty="0"/>
              <a:t> b. </a:t>
            </a:r>
            <a:r>
              <a:rPr lang="en-MY" altLang="en-US" sz="600" dirty="0" err="1"/>
              <a:t>Yasoa</a:t>
            </a:r>
            <a:r>
              <a:rPr lang="en-MY" altLang="en-US" sz="600" dirty="0"/>
              <a:t> </a:t>
            </a:r>
          </a:p>
          <a:p>
            <a:pPr defTabSz="911569"/>
            <a:r>
              <a:rPr lang="en-MY" altLang="en-US" sz="600" dirty="0" err="1"/>
              <a:t>Jaga</a:t>
            </a:r>
            <a:r>
              <a:rPr lang="en-MY" altLang="en-US" sz="600" dirty="0"/>
              <a:t> R1 (N)</a:t>
            </a:r>
          </a:p>
        </p:txBody>
      </p:sp>
      <p:sp>
        <p:nvSpPr>
          <p:cNvPr id="174" name="Rectangle 39"/>
          <p:cNvSpPr>
            <a:spLocks noChangeArrowheads="1"/>
          </p:cNvSpPr>
          <p:nvPr/>
        </p:nvSpPr>
        <p:spPr bwMode="auto">
          <a:xfrm>
            <a:off x="8458200" y="3200401"/>
            <a:ext cx="685800" cy="989247"/>
          </a:xfrm>
          <a:prstGeom prst="rect">
            <a:avLst/>
          </a:prstGeom>
          <a:solidFill>
            <a:srgbClr val="FDCBF2"/>
          </a:solidFill>
          <a:ln w="19050">
            <a:solidFill>
              <a:srgbClr val="FFFF00"/>
            </a:solidFill>
            <a:miter lim="800000"/>
            <a:headEnd/>
            <a:tailEnd/>
          </a:ln>
        </p:spPr>
        <p:txBody>
          <a:bodyPr wrap="square" lIns="65278" tIns="32640" rIns="65278" bIns="32640" anchor="ctr">
            <a:spAutoFit/>
          </a:bodyPr>
          <a:lstStyle/>
          <a:p>
            <a:pPr defTabSz="911569"/>
            <a:r>
              <a:rPr lang="en-US" altLang="en-US" sz="600" dirty="0" err="1"/>
              <a:t>Mohamad</a:t>
            </a:r>
            <a:r>
              <a:rPr lang="en-US" altLang="en-US" sz="600" dirty="0"/>
              <a:t> Nor bin </a:t>
            </a:r>
            <a:r>
              <a:rPr lang="en-US" altLang="en-US" sz="600" dirty="0" err="1"/>
              <a:t>Yusoff</a:t>
            </a:r>
            <a:endParaRPr lang="en-US" altLang="en-US" sz="600" dirty="0"/>
          </a:p>
          <a:p>
            <a:pPr defTabSz="911569"/>
            <a:r>
              <a:rPr lang="en-US" altLang="en-US" sz="600" dirty="0" err="1"/>
              <a:t>Pem</a:t>
            </a:r>
            <a:r>
              <a:rPr lang="en-US" altLang="en-US" sz="600" dirty="0"/>
              <a:t>. Tad. P/</a:t>
            </a:r>
            <a:r>
              <a:rPr lang="en-US" altLang="en-US" sz="600" dirty="0" err="1"/>
              <a:t>Stor</a:t>
            </a:r>
            <a:r>
              <a:rPr lang="en-US" altLang="en-US" sz="600" dirty="0"/>
              <a:t> N22 (N)</a:t>
            </a:r>
          </a:p>
          <a:p>
            <a:pPr defTabSz="911569"/>
            <a:endParaRPr lang="en-US" altLang="en-US" sz="600" dirty="0"/>
          </a:p>
          <a:p>
            <a:pPr defTabSz="911569"/>
            <a:r>
              <a:rPr lang="en-MY" altLang="en-US" sz="600" dirty="0" err="1"/>
              <a:t>Samsudin</a:t>
            </a:r>
            <a:r>
              <a:rPr lang="en-MY" altLang="en-US" sz="600" dirty="0"/>
              <a:t> bin </a:t>
            </a:r>
            <a:r>
              <a:rPr lang="en-MY" altLang="en-US" sz="600" dirty="0" err="1"/>
              <a:t>Safin</a:t>
            </a:r>
            <a:r>
              <a:rPr lang="en-MY" altLang="en-US" sz="600" dirty="0"/>
              <a:t> </a:t>
            </a:r>
          </a:p>
          <a:p>
            <a:pPr defTabSz="911569"/>
            <a:r>
              <a:rPr lang="en-MY" altLang="en-US" sz="600" dirty="0" err="1"/>
              <a:t>Pem</a:t>
            </a:r>
            <a:r>
              <a:rPr lang="en-MY" altLang="en-US" sz="600" dirty="0"/>
              <a:t>. </a:t>
            </a:r>
            <a:r>
              <a:rPr lang="en-MY" altLang="en-US" sz="600" dirty="0" err="1"/>
              <a:t>Awam</a:t>
            </a:r>
            <a:r>
              <a:rPr lang="en-MY" altLang="en-US" sz="600" dirty="0"/>
              <a:t> H11  (N)</a:t>
            </a:r>
          </a:p>
          <a:p>
            <a:pPr defTabSz="911569"/>
            <a:endParaRPr lang="en-US" altLang="en-US" sz="600" dirty="0"/>
          </a:p>
        </p:txBody>
      </p:sp>
      <p:cxnSp>
        <p:nvCxnSpPr>
          <p:cNvPr id="175" name="AutoShape 99"/>
          <p:cNvCxnSpPr>
            <a:cxnSpLocks noChangeShapeType="1"/>
          </p:cNvCxnSpPr>
          <p:nvPr/>
        </p:nvCxnSpPr>
        <p:spPr bwMode="auto">
          <a:xfrm rot="5400000">
            <a:off x="7923781" y="3125221"/>
            <a:ext cx="154439" cy="1588"/>
          </a:xfrm>
          <a:prstGeom prst="straightConnector1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</p:spPr>
      </p:cxnSp>
      <p:cxnSp>
        <p:nvCxnSpPr>
          <p:cNvPr id="176" name="AutoShape 99"/>
          <p:cNvCxnSpPr>
            <a:cxnSpLocks noChangeShapeType="1"/>
          </p:cNvCxnSpPr>
          <p:nvPr/>
        </p:nvCxnSpPr>
        <p:spPr bwMode="auto">
          <a:xfrm rot="5400000">
            <a:off x="7082291" y="3128509"/>
            <a:ext cx="163286" cy="2268"/>
          </a:xfrm>
          <a:prstGeom prst="straightConnector1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</p:spPr>
      </p:cxnSp>
      <p:cxnSp>
        <p:nvCxnSpPr>
          <p:cNvPr id="177" name="AutoShape 99"/>
          <p:cNvCxnSpPr>
            <a:cxnSpLocks noChangeShapeType="1"/>
          </p:cNvCxnSpPr>
          <p:nvPr/>
        </p:nvCxnSpPr>
        <p:spPr bwMode="auto">
          <a:xfrm rot="5400000">
            <a:off x="7865495" y="1202305"/>
            <a:ext cx="272143" cy="1134"/>
          </a:xfrm>
          <a:prstGeom prst="straightConnector1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</p:spPr>
      </p:cxnSp>
      <p:sp>
        <p:nvSpPr>
          <p:cNvPr id="181" name="Rectangle 39"/>
          <p:cNvSpPr>
            <a:spLocks noChangeArrowheads="1"/>
          </p:cNvSpPr>
          <p:nvPr/>
        </p:nvSpPr>
        <p:spPr bwMode="auto">
          <a:xfrm>
            <a:off x="5715000" y="2819400"/>
            <a:ext cx="683759" cy="1327801"/>
          </a:xfrm>
          <a:prstGeom prst="rect">
            <a:avLst/>
          </a:prstGeom>
          <a:solidFill>
            <a:srgbClr val="A5FB97"/>
          </a:solidFill>
          <a:ln w="19050">
            <a:solidFill>
              <a:srgbClr val="FFFF00"/>
            </a:solidFill>
            <a:miter lim="800000"/>
            <a:headEnd/>
            <a:tailEnd/>
          </a:ln>
        </p:spPr>
        <p:txBody>
          <a:bodyPr lIns="65278" tIns="32640" rIns="65278" bIns="32640" anchor="ctr">
            <a:spAutoFit/>
          </a:bodyPr>
          <a:lstStyle/>
          <a:p>
            <a:pPr defTabSz="911569"/>
            <a:r>
              <a:rPr lang="en-US" altLang="en-US" sz="600" dirty="0" err="1"/>
              <a:t>Shamsul</a:t>
            </a:r>
            <a:r>
              <a:rPr lang="en-US" altLang="en-US" sz="600" dirty="0"/>
              <a:t> </a:t>
            </a:r>
            <a:r>
              <a:rPr lang="en-US" altLang="en-US" sz="600" dirty="0" err="1"/>
              <a:t>Mahdi</a:t>
            </a:r>
            <a:r>
              <a:rPr lang="en-US" altLang="en-US" sz="600" dirty="0"/>
              <a:t> bin Ismail</a:t>
            </a:r>
          </a:p>
          <a:p>
            <a:pPr defTabSz="911569"/>
            <a:r>
              <a:rPr lang="en-US" altLang="en-US" sz="600" dirty="0"/>
              <a:t>Pen. </a:t>
            </a:r>
            <a:r>
              <a:rPr lang="en-US" altLang="en-US" sz="600" dirty="0" err="1"/>
              <a:t>Jurutera</a:t>
            </a:r>
            <a:r>
              <a:rPr lang="en-US" altLang="en-US" sz="600" dirty="0"/>
              <a:t> JA29 (N)</a:t>
            </a:r>
          </a:p>
          <a:p>
            <a:pPr defTabSz="911569"/>
            <a:endParaRPr lang="en-US" altLang="en-US" sz="600" dirty="0"/>
          </a:p>
          <a:p>
            <a:pPr defTabSz="911569"/>
            <a:r>
              <a:rPr lang="sv-SE" altLang="en-US" sz="600" dirty="0"/>
              <a:t>Mohd Pabli bin </a:t>
            </a:r>
          </a:p>
          <a:p>
            <a:pPr defTabSz="911569"/>
            <a:r>
              <a:rPr lang="sv-SE" altLang="en-US" sz="600" dirty="0"/>
              <a:t>Ismail </a:t>
            </a:r>
          </a:p>
          <a:p>
            <a:pPr defTabSz="911569"/>
            <a:r>
              <a:rPr lang="sv-SE" altLang="en-US" sz="600" dirty="0"/>
              <a:t>Pen. Jurutera</a:t>
            </a:r>
          </a:p>
          <a:p>
            <a:pPr defTabSz="911569"/>
            <a:r>
              <a:rPr lang="sv-SE" altLang="en-US" sz="600" dirty="0"/>
              <a:t> JA29 (P)</a:t>
            </a:r>
          </a:p>
          <a:p>
            <a:pPr defTabSz="911569"/>
            <a:endParaRPr lang="en-US" altLang="en-US" sz="400" dirty="0"/>
          </a:p>
          <a:p>
            <a:pPr defTabSz="911569"/>
            <a:r>
              <a:rPr lang="sv-SE" altLang="en-US" sz="600" dirty="0"/>
              <a:t>Rosmaizura binti Abdul Fatah </a:t>
            </a:r>
          </a:p>
          <a:p>
            <a:pPr defTabSz="911569"/>
            <a:r>
              <a:rPr lang="sv-SE" altLang="en-US" sz="600" dirty="0"/>
              <a:t>Pen. Jurutera JA29 (P)</a:t>
            </a:r>
            <a:endParaRPr lang="en-US" altLang="en-US" sz="600" dirty="0"/>
          </a:p>
        </p:txBody>
      </p:sp>
      <p:sp>
        <p:nvSpPr>
          <p:cNvPr id="182" name="Rectangle 36"/>
          <p:cNvSpPr>
            <a:spLocks noChangeArrowheads="1"/>
          </p:cNvSpPr>
          <p:nvPr/>
        </p:nvSpPr>
        <p:spPr bwMode="auto">
          <a:xfrm>
            <a:off x="3657600" y="2362200"/>
            <a:ext cx="597581" cy="312964"/>
          </a:xfrm>
          <a:prstGeom prst="rect">
            <a:avLst/>
          </a:prstGeom>
          <a:solidFill>
            <a:schemeClr val="bg2">
              <a:lumMod val="75000"/>
            </a:schemeClr>
          </a:solidFill>
          <a:ln w="19050">
            <a:solidFill>
              <a:srgbClr val="FFFF00"/>
            </a:solidFill>
            <a:miter lim="800000"/>
            <a:headEnd/>
            <a:tailEnd/>
          </a:ln>
        </p:spPr>
        <p:txBody>
          <a:bodyPr wrap="none" lIns="65278" tIns="32640" rIns="65278" bIns="32640" anchor="ctr"/>
          <a:lstStyle>
            <a:lvl1pPr defTabSz="1277938">
              <a:defRPr b="1" u="sng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277938">
              <a:defRPr b="1" u="sng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277938">
              <a:defRPr b="1" u="sng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277938">
              <a:defRPr b="1" u="sng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277938">
              <a:defRPr b="1" u="sng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 b="1" u="sng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 b="1" u="sng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 b="1" u="sng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 b="1" u="sng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en-US" altLang="en-US" sz="600" u="none" dirty="0">
                <a:latin typeface="+mn-lt"/>
              </a:rPr>
              <a:t>UKUR </a:t>
            </a:r>
          </a:p>
          <a:p>
            <a:pPr algn="ctr" eaLnBrk="1" hangingPunct="1">
              <a:defRPr/>
            </a:pPr>
            <a:r>
              <a:rPr lang="en-US" altLang="en-US" sz="600" u="none" dirty="0">
                <a:latin typeface="+mn-lt"/>
              </a:rPr>
              <a:t>BAHAN</a:t>
            </a:r>
          </a:p>
        </p:txBody>
      </p:sp>
      <p:sp>
        <p:nvSpPr>
          <p:cNvPr id="183" name="Rectangle 36"/>
          <p:cNvSpPr>
            <a:spLocks noChangeArrowheads="1"/>
          </p:cNvSpPr>
          <p:nvPr/>
        </p:nvSpPr>
        <p:spPr bwMode="auto">
          <a:xfrm>
            <a:off x="3581400" y="2819401"/>
            <a:ext cx="685800" cy="435249"/>
          </a:xfrm>
          <a:prstGeom prst="rect">
            <a:avLst/>
          </a:prstGeom>
          <a:solidFill>
            <a:schemeClr val="bg2">
              <a:lumMod val="75000"/>
            </a:schemeClr>
          </a:solidFill>
          <a:ln w="19050">
            <a:solidFill>
              <a:srgbClr val="FFFF00"/>
            </a:solidFill>
            <a:miter lim="800000"/>
            <a:headEnd/>
            <a:tailEnd/>
          </a:ln>
        </p:spPr>
        <p:txBody>
          <a:bodyPr wrap="square" lIns="65278" tIns="32640" rIns="65278" bIns="32640" anchor="ctr">
            <a:spAutoFit/>
          </a:bodyPr>
          <a:lstStyle>
            <a:lvl1pPr defTabSz="1277938">
              <a:defRPr b="1" u="sng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277938">
              <a:defRPr b="1" u="sng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277938">
              <a:defRPr b="1" u="sng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277938">
              <a:defRPr b="1" u="sng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277938">
              <a:defRPr b="1" u="sng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 b="1" u="sng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 b="1" u="sng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 b="1" u="sng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 b="1" u="sng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en-US" altLang="en-US" sz="600" b="0" u="none" dirty="0" err="1" smtClean="0">
                <a:latin typeface="+mn-lt"/>
              </a:rPr>
              <a:t>Rahaizab</a:t>
            </a:r>
            <a:r>
              <a:rPr lang="en-US" altLang="en-US" sz="600" b="0" u="none" dirty="0" smtClean="0">
                <a:latin typeface="+mn-lt"/>
              </a:rPr>
              <a:t> </a:t>
            </a:r>
            <a:r>
              <a:rPr lang="en-US" altLang="en-US" sz="600" b="0" u="none" dirty="0" err="1" smtClean="0">
                <a:latin typeface="+mn-lt"/>
              </a:rPr>
              <a:t>bt</a:t>
            </a:r>
            <a:r>
              <a:rPr lang="en-US" altLang="en-US" sz="600" b="0" u="none" dirty="0" smtClean="0">
                <a:latin typeface="+mn-lt"/>
              </a:rPr>
              <a:t> Mat </a:t>
            </a:r>
            <a:r>
              <a:rPr lang="en-US" altLang="en-US" sz="600" b="0" u="none" dirty="0" err="1" smtClean="0">
                <a:latin typeface="+mn-lt"/>
              </a:rPr>
              <a:t>Ariffin</a:t>
            </a:r>
            <a:endParaRPr lang="en-US" altLang="en-US" sz="600" b="0" u="none" dirty="0">
              <a:latin typeface="+mn-lt"/>
            </a:endParaRPr>
          </a:p>
          <a:p>
            <a:pPr algn="ctr" eaLnBrk="1" hangingPunct="1">
              <a:defRPr/>
            </a:pPr>
            <a:r>
              <a:rPr lang="en-US" altLang="en-US" sz="600" b="0" u="none" dirty="0">
                <a:latin typeface="+mn-lt"/>
              </a:rPr>
              <a:t>Pen. </a:t>
            </a:r>
            <a:r>
              <a:rPr lang="en-US" altLang="en-US" sz="600" b="0" u="none" dirty="0" err="1">
                <a:latin typeface="+mn-lt"/>
              </a:rPr>
              <a:t>Juruukur</a:t>
            </a:r>
            <a:r>
              <a:rPr lang="en-US" altLang="en-US" sz="600" b="0" u="none" dirty="0">
                <a:latin typeface="+mn-lt"/>
              </a:rPr>
              <a:t> </a:t>
            </a:r>
            <a:r>
              <a:rPr lang="en-US" altLang="en-US" sz="600" b="0" u="none" dirty="0" err="1">
                <a:latin typeface="+mn-lt"/>
              </a:rPr>
              <a:t>Bahan</a:t>
            </a:r>
            <a:r>
              <a:rPr lang="en-US" altLang="en-US" sz="600" b="0" u="none" dirty="0">
                <a:latin typeface="+mn-lt"/>
              </a:rPr>
              <a:t> </a:t>
            </a:r>
            <a:r>
              <a:rPr lang="en-US" altLang="en-US" sz="600" b="0" u="none" dirty="0" smtClean="0">
                <a:latin typeface="+mn-lt"/>
              </a:rPr>
              <a:t>JA29(N)</a:t>
            </a:r>
            <a:endParaRPr lang="en-US" altLang="en-US" sz="600" b="0" u="none" dirty="0">
              <a:latin typeface="+mn-lt"/>
            </a:endParaRPr>
          </a:p>
        </p:txBody>
      </p:sp>
      <p:cxnSp>
        <p:nvCxnSpPr>
          <p:cNvPr id="188" name="AutoShape 99"/>
          <p:cNvCxnSpPr>
            <a:cxnSpLocks noChangeShapeType="1"/>
          </p:cNvCxnSpPr>
          <p:nvPr/>
        </p:nvCxnSpPr>
        <p:spPr bwMode="auto">
          <a:xfrm rot="5400000">
            <a:off x="5942579" y="2744221"/>
            <a:ext cx="155233" cy="792"/>
          </a:xfrm>
          <a:prstGeom prst="straightConnector1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</p:spPr>
      </p:cxnSp>
      <p:cxnSp>
        <p:nvCxnSpPr>
          <p:cNvPr id="189" name="AutoShape 99"/>
          <p:cNvCxnSpPr>
            <a:cxnSpLocks noChangeShapeType="1"/>
          </p:cNvCxnSpPr>
          <p:nvPr/>
        </p:nvCxnSpPr>
        <p:spPr bwMode="auto">
          <a:xfrm rot="5400000" flipH="1" flipV="1">
            <a:off x="1261383" y="1100817"/>
            <a:ext cx="69169" cy="1134"/>
          </a:xfrm>
          <a:prstGeom prst="straightConnector1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</p:spPr>
      </p:cxnSp>
      <p:cxnSp>
        <p:nvCxnSpPr>
          <p:cNvPr id="190" name="AutoShape 99"/>
          <p:cNvCxnSpPr>
            <a:cxnSpLocks noChangeShapeType="1"/>
          </p:cNvCxnSpPr>
          <p:nvPr/>
        </p:nvCxnSpPr>
        <p:spPr bwMode="auto">
          <a:xfrm rot="5400000">
            <a:off x="1256847" y="1867354"/>
            <a:ext cx="78241" cy="1134"/>
          </a:xfrm>
          <a:prstGeom prst="straightConnector1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</p:spPr>
      </p:cxnSp>
      <p:cxnSp>
        <p:nvCxnSpPr>
          <p:cNvPr id="191" name="AutoShape 99"/>
          <p:cNvCxnSpPr>
            <a:cxnSpLocks noChangeShapeType="1"/>
          </p:cNvCxnSpPr>
          <p:nvPr/>
        </p:nvCxnSpPr>
        <p:spPr bwMode="auto">
          <a:xfrm rot="5400000">
            <a:off x="1256846" y="2248354"/>
            <a:ext cx="78241" cy="1134"/>
          </a:xfrm>
          <a:prstGeom prst="straightConnector1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</p:spPr>
      </p:cxnSp>
      <p:cxnSp>
        <p:nvCxnSpPr>
          <p:cNvPr id="193" name="AutoShape 103"/>
          <p:cNvCxnSpPr>
            <a:cxnSpLocks noChangeShapeType="1"/>
          </p:cNvCxnSpPr>
          <p:nvPr/>
        </p:nvCxnSpPr>
        <p:spPr bwMode="auto">
          <a:xfrm>
            <a:off x="381000" y="2286000"/>
            <a:ext cx="1752600" cy="1588"/>
          </a:xfrm>
          <a:prstGeom prst="straightConnector1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</p:spPr>
      </p:cxnSp>
      <p:cxnSp>
        <p:nvCxnSpPr>
          <p:cNvPr id="196" name="AutoShape 99"/>
          <p:cNvCxnSpPr>
            <a:cxnSpLocks noChangeShapeType="1"/>
          </p:cNvCxnSpPr>
          <p:nvPr/>
        </p:nvCxnSpPr>
        <p:spPr bwMode="auto">
          <a:xfrm rot="5400000">
            <a:off x="2095046" y="2324554"/>
            <a:ext cx="78241" cy="1134"/>
          </a:xfrm>
          <a:prstGeom prst="straightConnector1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</p:spPr>
      </p:cxnSp>
      <p:cxnSp>
        <p:nvCxnSpPr>
          <p:cNvPr id="197" name="AutoShape 99"/>
          <p:cNvCxnSpPr>
            <a:cxnSpLocks noChangeShapeType="1"/>
          </p:cNvCxnSpPr>
          <p:nvPr/>
        </p:nvCxnSpPr>
        <p:spPr bwMode="auto">
          <a:xfrm rot="5400000">
            <a:off x="1256846" y="2324554"/>
            <a:ext cx="78241" cy="1134"/>
          </a:xfrm>
          <a:prstGeom prst="straightConnector1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</p:spPr>
      </p:cxnSp>
      <p:cxnSp>
        <p:nvCxnSpPr>
          <p:cNvPr id="198" name="AutoShape 99"/>
          <p:cNvCxnSpPr>
            <a:cxnSpLocks noChangeShapeType="1"/>
          </p:cNvCxnSpPr>
          <p:nvPr/>
        </p:nvCxnSpPr>
        <p:spPr bwMode="auto">
          <a:xfrm rot="5400000">
            <a:off x="342446" y="2324554"/>
            <a:ext cx="78241" cy="1134"/>
          </a:xfrm>
          <a:prstGeom prst="straightConnector1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</p:spPr>
      </p:cxnSp>
      <p:cxnSp>
        <p:nvCxnSpPr>
          <p:cNvPr id="203" name="AutoShape 99"/>
          <p:cNvCxnSpPr>
            <a:cxnSpLocks noChangeShapeType="1"/>
            <a:endCxn id="114" idx="0"/>
          </p:cNvCxnSpPr>
          <p:nvPr/>
        </p:nvCxnSpPr>
        <p:spPr bwMode="auto">
          <a:xfrm rot="5400000">
            <a:off x="1220051" y="2742917"/>
            <a:ext cx="152400" cy="567"/>
          </a:xfrm>
          <a:prstGeom prst="straightConnector1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</p:spPr>
      </p:cxnSp>
      <p:cxnSp>
        <p:nvCxnSpPr>
          <p:cNvPr id="204" name="AutoShape 99"/>
          <p:cNvCxnSpPr>
            <a:cxnSpLocks noChangeShapeType="1"/>
          </p:cNvCxnSpPr>
          <p:nvPr/>
        </p:nvCxnSpPr>
        <p:spPr bwMode="auto">
          <a:xfrm rot="5400000">
            <a:off x="342446" y="2781754"/>
            <a:ext cx="78241" cy="1134"/>
          </a:xfrm>
          <a:prstGeom prst="straightConnector1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</p:spPr>
      </p:cxnSp>
      <p:cxnSp>
        <p:nvCxnSpPr>
          <p:cNvPr id="205" name="AutoShape 99"/>
          <p:cNvCxnSpPr>
            <a:cxnSpLocks noChangeShapeType="1"/>
          </p:cNvCxnSpPr>
          <p:nvPr/>
        </p:nvCxnSpPr>
        <p:spPr bwMode="auto">
          <a:xfrm rot="5400000">
            <a:off x="2057966" y="2742634"/>
            <a:ext cx="152402" cy="1134"/>
          </a:xfrm>
          <a:prstGeom prst="straightConnector1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</p:spPr>
      </p:cxnSp>
      <p:cxnSp>
        <p:nvCxnSpPr>
          <p:cNvPr id="208" name="AutoShape 99"/>
          <p:cNvCxnSpPr>
            <a:cxnSpLocks noChangeShapeType="1"/>
          </p:cNvCxnSpPr>
          <p:nvPr/>
        </p:nvCxnSpPr>
        <p:spPr bwMode="auto">
          <a:xfrm rot="5400000">
            <a:off x="2095046" y="3238954"/>
            <a:ext cx="78241" cy="1134"/>
          </a:xfrm>
          <a:prstGeom prst="straightConnector1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</p:spPr>
      </p:cxnSp>
      <p:cxnSp>
        <p:nvCxnSpPr>
          <p:cNvPr id="209" name="AutoShape 99"/>
          <p:cNvCxnSpPr>
            <a:cxnSpLocks noChangeShapeType="1"/>
          </p:cNvCxnSpPr>
          <p:nvPr/>
        </p:nvCxnSpPr>
        <p:spPr bwMode="auto">
          <a:xfrm rot="5400000">
            <a:off x="4457247" y="1105354"/>
            <a:ext cx="78241" cy="1134"/>
          </a:xfrm>
          <a:prstGeom prst="straightConnector1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</p:spPr>
      </p:cxnSp>
      <p:cxnSp>
        <p:nvCxnSpPr>
          <p:cNvPr id="210" name="AutoShape 99"/>
          <p:cNvCxnSpPr>
            <a:cxnSpLocks noChangeShapeType="1"/>
          </p:cNvCxnSpPr>
          <p:nvPr/>
        </p:nvCxnSpPr>
        <p:spPr bwMode="auto">
          <a:xfrm rot="5400000">
            <a:off x="5524046" y="1486354"/>
            <a:ext cx="78241" cy="1134"/>
          </a:xfrm>
          <a:prstGeom prst="straightConnector1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</p:spPr>
      </p:cxnSp>
      <p:cxnSp>
        <p:nvCxnSpPr>
          <p:cNvPr id="211" name="AutoShape 99"/>
          <p:cNvCxnSpPr>
            <a:cxnSpLocks noChangeShapeType="1"/>
          </p:cNvCxnSpPr>
          <p:nvPr/>
        </p:nvCxnSpPr>
        <p:spPr bwMode="auto">
          <a:xfrm rot="5400000">
            <a:off x="3771446" y="1486354"/>
            <a:ext cx="78241" cy="1134"/>
          </a:xfrm>
          <a:prstGeom prst="straightConnector1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</p:spPr>
      </p:cxnSp>
      <p:cxnSp>
        <p:nvCxnSpPr>
          <p:cNvPr id="86" name="AutoShape 103"/>
          <p:cNvCxnSpPr>
            <a:cxnSpLocks noChangeShapeType="1"/>
          </p:cNvCxnSpPr>
          <p:nvPr/>
        </p:nvCxnSpPr>
        <p:spPr bwMode="auto">
          <a:xfrm>
            <a:off x="3810000" y="1447800"/>
            <a:ext cx="1752600" cy="1588"/>
          </a:xfrm>
          <a:prstGeom prst="straightConnector1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</p:spPr>
      </p:cxnSp>
      <p:cxnSp>
        <p:nvCxnSpPr>
          <p:cNvPr id="87" name="AutoShape 99"/>
          <p:cNvCxnSpPr>
            <a:cxnSpLocks noChangeShapeType="1"/>
          </p:cNvCxnSpPr>
          <p:nvPr/>
        </p:nvCxnSpPr>
        <p:spPr bwMode="auto">
          <a:xfrm rot="5400000">
            <a:off x="3771447" y="1867354"/>
            <a:ext cx="78241" cy="1134"/>
          </a:xfrm>
          <a:prstGeom prst="straightConnector1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</p:spPr>
      </p:cxnSp>
      <p:cxnSp>
        <p:nvCxnSpPr>
          <p:cNvPr id="89" name="AutoShape 99"/>
          <p:cNvCxnSpPr>
            <a:cxnSpLocks noChangeShapeType="1"/>
          </p:cNvCxnSpPr>
          <p:nvPr/>
        </p:nvCxnSpPr>
        <p:spPr bwMode="auto">
          <a:xfrm rot="5400000">
            <a:off x="3923847" y="2324554"/>
            <a:ext cx="78241" cy="1134"/>
          </a:xfrm>
          <a:prstGeom prst="straightConnector1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</p:spPr>
      </p:cxnSp>
      <p:cxnSp>
        <p:nvCxnSpPr>
          <p:cNvPr id="90" name="AutoShape 99"/>
          <p:cNvCxnSpPr>
            <a:cxnSpLocks noChangeShapeType="1"/>
          </p:cNvCxnSpPr>
          <p:nvPr/>
        </p:nvCxnSpPr>
        <p:spPr bwMode="auto">
          <a:xfrm rot="5400000">
            <a:off x="2933246" y="2324554"/>
            <a:ext cx="78241" cy="1134"/>
          </a:xfrm>
          <a:prstGeom prst="straightConnector1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</p:spPr>
      </p:cxnSp>
      <p:cxnSp>
        <p:nvCxnSpPr>
          <p:cNvPr id="91" name="AutoShape 99"/>
          <p:cNvCxnSpPr>
            <a:cxnSpLocks noChangeShapeType="1"/>
          </p:cNvCxnSpPr>
          <p:nvPr/>
        </p:nvCxnSpPr>
        <p:spPr bwMode="auto">
          <a:xfrm rot="5400000">
            <a:off x="4419600" y="1447800"/>
            <a:ext cx="153194" cy="794"/>
          </a:xfrm>
          <a:prstGeom prst="straightConnector1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</p:spPr>
      </p:cxnSp>
      <p:cxnSp>
        <p:nvCxnSpPr>
          <p:cNvPr id="106" name="AutoShape 99"/>
          <p:cNvCxnSpPr>
            <a:cxnSpLocks noChangeShapeType="1"/>
          </p:cNvCxnSpPr>
          <p:nvPr/>
        </p:nvCxnSpPr>
        <p:spPr bwMode="auto">
          <a:xfrm rot="5400000">
            <a:off x="3771503" y="2248297"/>
            <a:ext cx="76994" cy="1588"/>
          </a:xfrm>
          <a:prstGeom prst="straightConnector1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</p:spPr>
      </p:cxnSp>
      <p:cxnSp>
        <p:nvCxnSpPr>
          <p:cNvPr id="107" name="AutoShape 103"/>
          <p:cNvCxnSpPr>
            <a:cxnSpLocks noChangeShapeType="1"/>
          </p:cNvCxnSpPr>
          <p:nvPr/>
        </p:nvCxnSpPr>
        <p:spPr bwMode="auto">
          <a:xfrm>
            <a:off x="2971800" y="2286000"/>
            <a:ext cx="1828800" cy="1588"/>
          </a:xfrm>
          <a:prstGeom prst="straightConnector1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</p:spPr>
      </p:cxnSp>
      <p:cxnSp>
        <p:nvCxnSpPr>
          <p:cNvPr id="108" name="AutoShape 99"/>
          <p:cNvCxnSpPr>
            <a:cxnSpLocks noChangeShapeType="1"/>
          </p:cNvCxnSpPr>
          <p:nvPr/>
        </p:nvCxnSpPr>
        <p:spPr bwMode="auto">
          <a:xfrm rot="5400000">
            <a:off x="2896393" y="2742407"/>
            <a:ext cx="152402" cy="1588"/>
          </a:xfrm>
          <a:prstGeom prst="straightConnector1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</p:spPr>
      </p:cxnSp>
      <p:cxnSp>
        <p:nvCxnSpPr>
          <p:cNvPr id="109" name="AutoShape 99"/>
          <p:cNvCxnSpPr>
            <a:cxnSpLocks noChangeShapeType="1"/>
          </p:cNvCxnSpPr>
          <p:nvPr/>
        </p:nvCxnSpPr>
        <p:spPr bwMode="auto">
          <a:xfrm rot="5400000">
            <a:off x="4762046" y="2324554"/>
            <a:ext cx="78241" cy="1134"/>
          </a:xfrm>
          <a:prstGeom prst="straightConnector1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</p:spPr>
      </p:cxnSp>
      <p:cxnSp>
        <p:nvCxnSpPr>
          <p:cNvPr id="144" name="AutoShape 99"/>
          <p:cNvCxnSpPr>
            <a:cxnSpLocks noChangeShapeType="1"/>
          </p:cNvCxnSpPr>
          <p:nvPr/>
        </p:nvCxnSpPr>
        <p:spPr bwMode="auto">
          <a:xfrm rot="5400000">
            <a:off x="8762774" y="3124426"/>
            <a:ext cx="154439" cy="1588"/>
          </a:xfrm>
          <a:prstGeom prst="straightConnector1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</p:spPr>
      </p:cxnSp>
      <p:cxnSp>
        <p:nvCxnSpPr>
          <p:cNvPr id="145" name="AutoShape 99"/>
          <p:cNvCxnSpPr>
            <a:cxnSpLocks noChangeShapeType="1"/>
          </p:cNvCxnSpPr>
          <p:nvPr/>
        </p:nvCxnSpPr>
        <p:spPr bwMode="auto">
          <a:xfrm rot="5400000">
            <a:off x="4381046" y="3924755"/>
            <a:ext cx="78241" cy="1134"/>
          </a:xfrm>
          <a:prstGeom prst="straightConnector1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</p:spPr>
      </p:cxnSp>
      <p:cxnSp>
        <p:nvCxnSpPr>
          <p:cNvPr id="146" name="AutoShape 99"/>
          <p:cNvCxnSpPr>
            <a:cxnSpLocks noChangeShapeType="1"/>
          </p:cNvCxnSpPr>
          <p:nvPr/>
        </p:nvCxnSpPr>
        <p:spPr bwMode="auto">
          <a:xfrm rot="5400000">
            <a:off x="4724174" y="2743426"/>
            <a:ext cx="154439" cy="1588"/>
          </a:xfrm>
          <a:prstGeom prst="straightConnector1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</p:spPr>
      </p:cxnSp>
      <p:cxnSp>
        <p:nvCxnSpPr>
          <p:cNvPr id="147" name="AutoShape 99"/>
          <p:cNvCxnSpPr>
            <a:cxnSpLocks noChangeShapeType="1"/>
          </p:cNvCxnSpPr>
          <p:nvPr/>
        </p:nvCxnSpPr>
        <p:spPr bwMode="auto">
          <a:xfrm rot="5400000">
            <a:off x="5905274" y="1867126"/>
            <a:ext cx="78239" cy="1588"/>
          </a:xfrm>
          <a:prstGeom prst="straightConnector1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</p:spPr>
      </p:cxnSp>
      <p:cxnSp>
        <p:nvCxnSpPr>
          <p:cNvPr id="158" name="AutoShape 99"/>
          <p:cNvCxnSpPr>
            <a:cxnSpLocks noChangeShapeType="1"/>
            <a:endCxn id="171" idx="0"/>
          </p:cNvCxnSpPr>
          <p:nvPr/>
        </p:nvCxnSpPr>
        <p:spPr bwMode="auto">
          <a:xfrm rot="5400000">
            <a:off x="6973094" y="2628107"/>
            <a:ext cx="381000" cy="1587"/>
          </a:xfrm>
          <a:prstGeom prst="straightConnector1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</p:spPr>
      </p:cxnSp>
      <p:cxnSp>
        <p:nvCxnSpPr>
          <p:cNvPr id="184" name="AutoShape 99"/>
          <p:cNvCxnSpPr>
            <a:cxnSpLocks noChangeShapeType="1"/>
          </p:cNvCxnSpPr>
          <p:nvPr/>
        </p:nvCxnSpPr>
        <p:spPr bwMode="auto">
          <a:xfrm rot="5400000">
            <a:off x="7810499" y="1866901"/>
            <a:ext cx="381796" cy="794"/>
          </a:xfrm>
          <a:prstGeom prst="straightConnector1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</p:spPr>
      </p:cxnSp>
      <p:cxnSp>
        <p:nvCxnSpPr>
          <p:cNvPr id="202" name="AutoShape 99"/>
          <p:cNvCxnSpPr>
            <a:cxnSpLocks noChangeShapeType="1"/>
          </p:cNvCxnSpPr>
          <p:nvPr/>
        </p:nvCxnSpPr>
        <p:spPr bwMode="auto">
          <a:xfrm rot="5400000">
            <a:off x="4763294" y="3313906"/>
            <a:ext cx="76200" cy="1588"/>
          </a:xfrm>
          <a:prstGeom prst="straightConnector1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</p:spPr>
      </p:cxnSp>
      <p:cxnSp>
        <p:nvCxnSpPr>
          <p:cNvPr id="212" name="AutoShape 99"/>
          <p:cNvCxnSpPr>
            <a:cxnSpLocks noChangeShapeType="1"/>
          </p:cNvCxnSpPr>
          <p:nvPr/>
        </p:nvCxnSpPr>
        <p:spPr bwMode="auto">
          <a:xfrm rot="5400000">
            <a:off x="3885974" y="2743426"/>
            <a:ext cx="154439" cy="1588"/>
          </a:xfrm>
          <a:prstGeom prst="straightConnector1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</p:spPr>
      </p:cxnSp>
      <p:cxnSp>
        <p:nvCxnSpPr>
          <p:cNvPr id="215" name="AutoShape 88"/>
          <p:cNvCxnSpPr>
            <a:cxnSpLocks noChangeShapeType="1"/>
          </p:cNvCxnSpPr>
          <p:nvPr/>
        </p:nvCxnSpPr>
        <p:spPr bwMode="auto">
          <a:xfrm>
            <a:off x="4419600" y="3962400"/>
            <a:ext cx="838200" cy="1588"/>
          </a:xfrm>
          <a:prstGeom prst="straightConnector1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</p:spPr>
      </p:cxnSp>
      <p:cxnSp>
        <p:nvCxnSpPr>
          <p:cNvPr id="217" name="AutoShape 99"/>
          <p:cNvCxnSpPr>
            <a:cxnSpLocks noChangeShapeType="1"/>
          </p:cNvCxnSpPr>
          <p:nvPr/>
        </p:nvCxnSpPr>
        <p:spPr bwMode="auto">
          <a:xfrm rot="5400000">
            <a:off x="4753768" y="4085433"/>
            <a:ext cx="248331" cy="2268"/>
          </a:xfrm>
          <a:prstGeom prst="straightConnector1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</p:spPr>
      </p:cxnSp>
      <p:cxnSp>
        <p:nvCxnSpPr>
          <p:cNvPr id="223" name="AutoShape 99"/>
          <p:cNvCxnSpPr>
            <a:cxnSpLocks noChangeShapeType="1"/>
          </p:cNvCxnSpPr>
          <p:nvPr/>
        </p:nvCxnSpPr>
        <p:spPr bwMode="auto">
          <a:xfrm rot="5400000">
            <a:off x="5219246" y="3924755"/>
            <a:ext cx="78241" cy="1134"/>
          </a:xfrm>
          <a:prstGeom prst="straightConnector1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</p:spPr>
      </p:cxnSp>
      <p:cxnSp>
        <p:nvCxnSpPr>
          <p:cNvPr id="233" name="AutoShape 99"/>
          <p:cNvCxnSpPr>
            <a:cxnSpLocks noChangeShapeType="1"/>
          </p:cNvCxnSpPr>
          <p:nvPr/>
        </p:nvCxnSpPr>
        <p:spPr bwMode="auto">
          <a:xfrm rot="5400000">
            <a:off x="5939291" y="2290309"/>
            <a:ext cx="163286" cy="2268"/>
          </a:xfrm>
          <a:prstGeom prst="straightConnector1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</p:spPr>
      </p:cxnSp>
      <p:cxnSp>
        <p:nvCxnSpPr>
          <p:cNvPr id="103" name="AutoShape 88"/>
          <p:cNvCxnSpPr>
            <a:cxnSpLocks noChangeShapeType="1"/>
          </p:cNvCxnSpPr>
          <p:nvPr/>
        </p:nvCxnSpPr>
        <p:spPr bwMode="auto">
          <a:xfrm>
            <a:off x="4343400" y="3352800"/>
            <a:ext cx="990600" cy="1588"/>
          </a:xfrm>
          <a:prstGeom prst="straightConnector1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</p:spPr>
      </p:cxnSp>
      <p:cxnSp>
        <p:nvCxnSpPr>
          <p:cNvPr id="113" name="AutoShape 99"/>
          <p:cNvCxnSpPr>
            <a:cxnSpLocks noChangeShapeType="1"/>
          </p:cNvCxnSpPr>
          <p:nvPr/>
        </p:nvCxnSpPr>
        <p:spPr bwMode="auto">
          <a:xfrm rot="5400000">
            <a:off x="5257574" y="3429226"/>
            <a:ext cx="154439" cy="1588"/>
          </a:xfrm>
          <a:prstGeom prst="straightConnector1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</p:spPr>
      </p:cxnSp>
      <p:cxnSp>
        <p:nvCxnSpPr>
          <p:cNvPr id="117" name="AutoShape 99"/>
          <p:cNvCxnSpPr>
            <a:cxnSpLocks noChangeShapeType="1"/>
          </p:cNvCxnSpPr>
          <p:nvPr/>
        </p:nvCxnSpPr>
        <p:spPr bwMode="auto">
          <a:xfrm rot="5400000">
            <a:off x="4266974" y="3429226"/>
            <a:ext cx="154439" cy="1588"/>
          </a:xfrm>
          <a:prstGeom prst="straightConnector1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</p:spPr>
      </p:cxn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582</TotalTime>
  <Words>660</Words>
  <Application>Microsoft Office PowerPoint</Application>
  <PresentationFormat>On-screen Show (4:3)</PresentationFormat>
  <Paragraphs>256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Office Theme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zamri</cp:lastModifiedBy>
  <cp:revision>17</cp:revision>
  <cp:lastPrinted>2020-07-08T00:16:16Z</cp:lastPrinted>
  <dcterms:created xsi:type="dcterms:W3CDTF">2020-07-01T01:30:39Z</dcterms:created>
  <dcterms:modified xsi:type="dcterms:W3CDTF">2020-07-08T00:16:51Z</dcterms:modified>
</cp:coreProperties>
</file>