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1" r:id="rId4"/>
  </p:sldMasterIdLst>
  <p:sldIdLst>
    <p:sldId id="257" r:id="rId5"/>
    <p:sldId id="1858" r:id="rId6"/>
    <p:sldId id="1859" r:id="rId7"/>
    <p:sldId id="1860" r:id="rId8"/>
    <p:sldId id="1861" r:id="rId9"/>
    <p:sldId id="1862" r:id="rId10"/>
    <p:sldId id="1863" r:id="rId11"/>
    <p:sldId id="1864" r:id="rId12"/>
    <p:sldId id="18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7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835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5238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90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5217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71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373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034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6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3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0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3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9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2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42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9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Sit Dolor Amet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48F28C4-1B37-41AD-ACBB-B696DBBAC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121" y="1605485"/>
            <a:ext cx="5815153" cy="38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FC34AD-27A7-484E-A986-3625957C6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9" r="2" b="8973"/>
          <a:stretch/>
        </p:blipFill>
        <p:spPr>
          <a:xfrm>
            <a:off x="1765300" y="321733"/>
            <a:ext cx="8661401" cy="62145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395124-D0DA-4DC2-ABED-6D9646B3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515391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MHMY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1950" y="651539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US" sz="1200"/>
              <a:pPr>
                <a:spcAft>
                  <a:spcPts val="600"/>
                </a:spcAft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9030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7E-38EA-4BF9-8607-C08F765B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E83A9D-7A81-45F6-B93D-2BC00F50F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17" y="881710"/>
            <a:ext cx="7544890" cy="5330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22679-B3A0-4666-8E9D-3ADB0538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MHMY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82878-7D99-4283-AE85-EA586E81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927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CDFD-CBDB-4B7E-840F-E3ACC21F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72F0-5D4B-4F1B-8EB1-D13FD40D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998F0-4316-4B68-9425-E028478F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MHMY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9F47F-4795-4EC7-A9DB-41CF71E5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3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45A38-480A-4F06-9311-33166C892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764374"/>
            <a:ext cx="7866072" cy="54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2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51C9-49EA-4769-9E8F-08DFF74E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49817-D5B3-4E8D-A24A-A19786AC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DB245-A909-4DE5-BC60-732C559D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MHMY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89C62-CC1D-4BE9-B36F-1B08B3E6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4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35102-D4FE-4841-AE27-EE02DCAF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08" y="764373"/>
            <a:ext cx="7848232" cy="55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2CC6-E44C-42FB-AD7E-7AFF0614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6F422-DB25-4D5B-A5C8-5B9CA33C5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54E57-0C21-4F93-9AF5-2FC348A7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MHMY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52A88-BC4B-46A2-BCE3-E95E217F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5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76E37-1FC8-4D19-B67D-CA5E8E34E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58" y="782648"/>
            <a:ext cx="8064896" cy="60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2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4E22-0DC4-4F4B-A991-D0E9D941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78E2A-AE79-4512-BFF5-1475B3EF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3831E-FE5A-4A11-9553-C65F795E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MHMY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163DA-D0B8-4273-94B0-CF5D627B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6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78A0B-9A78-4CD5-ABAA-4AECBB92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60" y="838333"/>
            <a:ext cx="8082096" cy="56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9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6ABA-7412-4B18-9DC1-8EBA3998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566969-FED7-4607-8BFC-885B3270C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0"/>
            <a:ext cx="9252520" cy="73894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D5528-3E46-43DE-A8B9-E630331F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MHMY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EE59E-BE0B-4672-94E0-5C8FD947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641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AAEE-AFC2-436E-BE50-B12AC14A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341C00-FF60-469D-9C15-21B76D650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75334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BEAB4-F0B3-4D29-A234-214FBD9A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MHMY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06D6D-D366-4672-9CC3-004A6008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336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E60C-0673-4C49-8554-2B1EEE7C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F5D7AE5-0A80-4BB7-8BBD-CBCE7958FB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504" y="620689"/>
          <a:ext cx="9036486" cy="5856316"/>
        </p:xfrm>
        <a:graphic>
          <a:graphicData uri="http://schemas.openxmlformats.org/drawingml/2006/table">
            <a:tbl>
              <a:tblPr/>
              <a:tblGrid>
                <a:gridCol w="531558">
                  <a:extLst>
                    <a:ext uri="{9D8B030D-6E8A-4147-A177-3AD203B41FA5}">
                      <a16:colId xmlns:a16="http://schemas.microsoft.com/office/drawing/2014/main" val="1952177346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4094848154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550741265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2477713888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1575387239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1253705227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2787073645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1055290341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2128084648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1541068860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4022191407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588475947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2776209797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666315868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1692166359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4003012593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2322264931"/>
                    </a:ext>
                  </a:extLst>
                </a:gridCol>
              </a:tblGrid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335912"/>
                  </a:ext>
                </a:extLst>
              </a:tr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18/3/2020 sehingga 9/6/2020 adalah tempoh PKP-PKPB (84 hari)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285589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704497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896424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18/3/2020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9/6/2020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EOT : 84 + d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509134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SITUASI 1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 Siap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089108"/>
                  </a:ext>
                </a:extLst>
              </a:tr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775337"/>
                  </a:ext>
                </a:extLst>
              </a:tr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618661"/>
                  </a:ext>
                </a:extLst>
              </a:tr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20/7/2020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637122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481330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329304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18/3/2020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9/6/2020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EOT : 84 + d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095856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SITUASI 2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 Siap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938023"/>
                  </a:ext>
                </a:extLst>
              </a:tr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561750"/>
                  </a:ext>
                </a:extLst>
              </a:tr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48253"/>
                  </a:ext>
                </a:extLst>
              </a:tr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1/5/2020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687454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72659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958296"/>
                  </a:ext>
                </a:extLst>
              </a:tr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18/3/2020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9/6/2020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785893"/>
                  </a:ext>
                </a:extLst>
              </a:tr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SITUASI 3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Tarikh Siap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665560"/>
                  </a:ext>
                </a:extLst>
              </a:tr>
              <a:tr h="227872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189422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812978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2/3/2020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EOT : 84 + d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96851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68681"/>
                  </a:ext>
                </a:extLst>
              </a:tr>
              <a:tr h="239266"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75330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BA615-A56D-4D22-93B6-E12FE4CD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MHMY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16AF1-CA8D-428E-A494-D780CAED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43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4487CEA-7875-4327-875F-CA3B32E80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45B92C-4D89-4324-B52D-E1F5F627B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228C0C-F774-4270-99CB-314B07EBFBE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220</Words>
  <Application>Microsoft Office PowerPoint</Application>
  <PresentationFormat>Widescreen</PresentationFormat>
  <Paragraphs>189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Title Lorem Ipsum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2020-08-08T01:30:14Z</dcterms:created>
  <dcterms:modified xsi:type="dcterms:W3CDTF">2020-08-08T15:49:52Z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