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Title Slide">
    <p:spTree>
      <p:nvGrpSpPr>
        <p:cNvPr id="1" name=""/>
        <p:cNvGrpSpPr/>
        <p:nvPr/>
      </p:nvGrpSpPr>
      <p:grpSpPr bwMode="auto">
        <a:xfrm>
          <a:off x="0" y="0"/>
          <a:ext cx="0" cy="0"/>
          <a:chOff x="0" y="0"/>
          <a:chExt cx="0" cy="0"/>
        </a:xfrm>
      </p:grpSpPr>
      <p:sp>
        <p:nvSpPr>
          <p:cNvPr id="4" name="Title 1"/>
          <p:cNvSpPr>
            <a:spLocks noGrp="1"/>
          </p:cNvSpPr>
          <p:nvPr>
            <p:ph type="ctrTitle"/>
          </p:nvPr>
        </p:nvSpPr>
        <p:spPr bwMode="auto">
          <a:xfrm>
            <a:off x="685800" y="2130425"/>
            <a:ext cx="7772400" cy="1470025"/>
          </a:xfrm>
        </p:spPr>
        <p:txBody>
          <a:bodyPr/>
          <a:lstStyle/>
          <a:p>
            <a:pPr>
              <a:defRPr/>
            </a:pPr>
            <a:r>
              <a:rPr lang="en-US"/>
              <a:t>Click to edit Master title style</a:t>
            </a:r>
            <a:endParaRPr lang="en-MY"/>
          </a:p>
        </p:txBody>
      </p:sp>
      <p:sp>
        <p:nvSpPr>
          <p:cNvPr id="5" name="Subtitle 2"/>
          <p:cNvSpPr>
            <a:spLocks noGrp="1"/>
          </p:cNvSpPr>
          <p:nvPr>
            <p:ph type="subTitle" idx="1"/>
          </p:nvPr>
        </p:nvSpPr>
        <p:spPr bwMode="auto">
          <a:xfrm>
            <a:off x="1371600" y="3886200"/>
            <a:ext cx="6400800" cy="175259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en-US"/>
              <a:t>Click to edit Master subtitle style</a:t>
            </a:r>
            <a:endParaRPr lang="en-MY"/>
          </a:p>
        </p:txBody>
      </p:sp>
      <p:sp>
        <p:nvSpPr>
          <p:cNvPr id="6" name="Date Placeholder 3"/>
          <p:cNvSpPr>
            <a:spLocks noGrp="1"/>
          </p:cNvSpPr>
          <p:nvPr>
            <p:ph type="dt" sz="half" idx="10"/>
          </p:nvPr>
        </p:nvSpPr>
        <p:spPr bwMode="auto"/>
        <p:txBody>
          <a:bodyPr/>
          <a:lstStyle/>
          <a:p>
            <a:pPr>
              <a:defRPr/>
            </a:pPr>
            <a:fld id="{FA29BAB6-C99C-486D-9F69-A9EADCE3B218}" type="datetimeFigureOut">
              <a:rPr lang="en-US"/>
              <a:t>6/7/2021</a:t>
            </a:fld>
            <a:endParaRPr lang="en-MY"/>
          </a:p>
        </p:txBody>
      </p:sp>
      <p:sp>
        <p:nvSpPr>
          <p:cNvPr id="7" name="Footer Placeholder 4"/>
          <p:cNvSpPr>
            <a:spLocks noGrp="1"/>
          </p:cNvSpPr>
          <p:nvPr>
            <p:ph type="ftr" sz="quarter" idx="11"/>
          </p:nvPr>
        </p:nvSpPr>
        <p:spPr bwMode="auto"/>
        <p:txBody>
          <a:bodyPr/>
          <a:lstStyle/>
          <a:p>
            <a:pPr>
              <a:defRPr/>
            </a:pPr>
            <a:endParaRPr lang="en-MY"/>
          </a:p>
        </p:txBody>
      </p:sp>
      <p:sp>
        <p:nvSpPr>
          <p:cNvPr id="8" name="Slide Number Placeholder 5"/>
          <p:cNvSpPr>
            <a:spLocks noGrp="1"/>
          </p:cNvSpPr>
          <p:nvPr>
            <p:ph type="sldNum" sz="quarter" idx="12"/>
          </p:nvPr>
        </p:nvSpPr>
        <p:spPr bwMode="auto"/>
        <p:txBody>
          <a:bodyPr/>
          <a:lstStyle/>
          <a:p>
            <a:pPr>
              <a:defRPr/>
            </a:pPr>
            <a:fld id="{56AFF463-08BA-4B39-B5E0-C6C4E9E2970E}" type="slidenum">
              <a:rPr lang="en-MY"/>
              <a:t>‹#›</a:t>
            </a:fld>
            <a:endParaRPr lang="en-M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le and Vertical Text">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en-US"/>
              <a:t>Click to edit Master title style</a:t>
            </a:r>
            <a:endParaRPr lang="en-MY"/>
          </a:p>
        </p:txBody>
      </p:sp>
      <p:sp>
        <p:nvSpPr>
          <p:cNvPr id="5" name="Vertical Text Placeholder 2"/>
          <p:cNvSpPr>
            <a:spLocks noGrp="1"/>
          </p:cNvSpPr>
          <p:nvPr>
            <p:ph type="body" orient="vert" idx="1"/>
          </p:nvPr>
        </p:nvSpPr>
        <p:spPr bwMode="auto"/>
        <p:txBody>
          <a:bodyPr vert="eaVert"/>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MY"/>
          </a:p>
        </p:txBody>
      </p:sp>
      <p:sp>
        <p:nvSpPr>
          <p:cNvPr id="6" name="Date Placeholder 3"/>
          <p:cNvSpPr>
            <a:spLocks noGrp="1"/>
          </p:cNvSpPr>
          <p:nvPr>
            <p:ph type="dt" sz="half" idx="10"/>
          </p:nvPr>
        </p:nvSpPr>
        <p:spPr bwMode="auto"/>
        <p:txBody>
          <a:bodyPr/>
          <a:lstStyle/>
          <a:p>
            <a:pPr>
              <a:defRPr/>
            </a:pPr>
            <a:fld id="{FA29BAB6-C99C-486D-9F69-A9EADCE3B218}" type="datetimeFigureOut">
              <a:rPr lang="en-US"/>
              <a:t>6/7/2021</a:t>
            </a:fld>
            <a:endParaRPr lang="en-MY"/>
          </a:p>
        </p:txBody>
      </p:sp>
      <p:sp>
        <p:nvSpPr>
          <p:cNvPr id="7" name="Footer Placeholder 4"/>
          <p:cNvSpPr>
            <a:spLocks noGrp="1"/>
          </p:cNvSpPr>
          <p:nvPr>
            <p:ph type="ftr" sz="quarter" idx="11"/>
          </p:nvPr>
        </p:nvSpPr>
        <p:spPr bwMode="auto"/>
        <p:txBody>
          <a:bodyPr/>
          <a:lstStyle/>
          <a:p>
            <a:pPr>
              <a:defRPr/>
            </a:pPr>
            <a:endParaRPr lang="en-MY"/>
          </a:p>
        </p:txBody>
      </p:sp>
      <p:sp>
        <p:nvSpPr>
          <p:cNvPr id="8" name="Slide Number Placeholder 5"/>
          <p:cNvSpPr>
            <a:spLocks noGrp="1"/>
          </p:cNvSpPr>
          <p:nvPr>
            <p:ph type="sldNum" sz="quarter" idx="12"/>
          </p:nvPr>
        </p:nvSpPr>
        <p:spPr bwMode="auto"/>
        <p:txBody>
          <a:bodyPr/>
          <a:lstStyle/>
          <a:p>
            <a:pPr>
              <a:defRPr/>
            </a:pPr>
            <a:fld id="{56AFF463-08BA-4B39-B5E0-C6C4E9E2970E}" type="slidenum">
              <a:rPr lang="en-MY"/>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Vertical Title and Text">
    <p:spTree>
      <p:nvGrpSpPr>
        <p:cNvPr id="1" name=""/>
        <p:cNvGrpSpPr/>
        <p:nvPr/>
      </p:nvGrpSpPr>
      <p:grpSpPr bwMode="auto">
        <a:xfrm>
          <a:off x="0" y="0"/>
          <a:ext cx="0" cy="0"/>
          <a:chOff x="0" y="0"/>
          <a:chExt cx="0" cy="0"/>
        </a:xfrm>
      </p:grpSpPr>
      <p:sp>
        <p:nvSpPr>
          <p:cNvPr id="4" name="Vertical Title 1"/>
          <p:cNvSpPr>
            <a:spLocks noGrp="1"/>
          </p:cNvSpPr>
          <p:nvPr>
            <p:ph type="title" orient="vert"/>
          </p:nvPr>
        </p:nvSpPr>
        <p:spPr bwMode="auto">
          <a:xfrm>
            <a:off x="6629400" y="274638"/>
            <a:ext cx="2057400" cy="5851525"/>
          </a:xfrm>
        </p:spPr>
        <p:txBody>
          <a:bodyPr vert="eaVert"/>
          <a:lstStyle/>
          <a:p>
            <a:pPr>
              <a:defRPr/>
            </a:pPr>
            <a:r>
              <a:rPr lang="en-US"/>
              <a:t>Click to edit Master title style</a:t>
            </a:r>
            <a:endParaRPr lang="en-MY"/>
          </a:p>
        </p:txBody>
      </p:sp>
      <p:sp>
        <p:nvSpPr>
          <p:cNvPr id="5" name="Vertical Text Placeholder 2"/>
          <p:cNvSpPr>
            <a:spLocks noGrp="1"/>
          </p:cNvSpPr>
          <p:nvPr>
            <p:ph type="body" orient="vert" idx="1"/>
          </p:nvPr>
        </p:nvSpPr>
        <p:spPr bwMode="auto">
          <a:xfrm>
            <a:off x="457200" y="274638"/>
            <a:ext cx="6019800" cy="5851525"/>
          </a:xfrm>
        </p:spPr>
        <p:txBody>
          <a:bodyPr vert="eaVert"/>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MY"/>
          </a:p>
        </p:txBody>
      </p:sp>
      <p:sp>
        <p:nvSpPr>
          <p:cNvPr id="6" name="Date Placeholder 3"/>
          <p:cNvSpPr>
            <a:spLocks noGrp="1"/>
          </p:cNvSpPr>
          <p:nvPr>
            <p:ph type="dt" sz="half" idx="10"/>
          </p:nvPr>
        </p:nvSpPr>
        <p:spPr bwMode="auto"/>
        <p:txBody>
          <a:bodyPr/>
          <a:lstStyle/>
          <a:p>
            <a:pPr>
              <a:defRPr/>
            </a:pPr>
            <a:fld id="{FA29BAB6-C99C-486D-9F69-A9EADCE3B218}" type="datetimeFigureOut">
              <a:rPr lang="en-US"/>
              <a:t>6/7/2021</a:t>
            </a:fld>
            <a:endParaRPr lang="en-MY"/>
          </a:p>
        </p:txBody>
      </p:sp>
      <p:sp>
        <p:nvSpPr>
          <p:cNvPr id="7" name="Footer Placeholder 4"/>
          <p:cNvSpPr>
            <a:spLocks noGrp="1"/>
          </p:cNvSpPr>
          <p:nvPr>
            <p:ph type="ftr" sz="quarter" idx="11"/>
          </p:nvPr>
        </p:nvSpPr>
        <p:spPr bwMode="auto"/>
        <p:txBody>
          <a:bodyPr/>
          <a:lstStyle/>
          <a:p>
            <a:pPr>
              <a:defRPr/>
            </a:pPr>
            <a:endParaRPr lang="en-MY"/>
          </a:p>
        </p:txBody>
      </p:sp>
      <p:sp>
        <p:nvSpPr>
          <p:cNvPr id="8" name="Slide Number Placeholder 5"/>
          <p:cNvSpPr>
            <a:spLocks noGrp="1"/>
          </p:cNvSpPr>
          <p:nvPr>
            <p:ph type="sldNum" sz="quarter" idx="12"/>
          </p:nvPr>
        </p:nvSpPr>
        <p:spPr bwMode="auto"/>
        <p:txBody>
          <a:bodyPr/>
          <a:lstStyle/>
          <a:p>
            <a:pPr>
              <a:defRPr/>
            </a:pPr>
            <a:fld id="{56AFF463-08BA-4B39-B5E0-C6C4E9E2970E}" type="slidenum">
              <a:rPr lang="en-MY"/>
              <a:t>‹#›</a:t>
            </a:fld>
            <a:endParaRPr lang="en-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en-US"/>
              <a:t>Click to edit Master title style</a:t>
            </a:r>
            <a:endParaRPr lang="en-MY"/>
          </a:p>
        </p:txBody>
      </p:sp>
      <p:sp>
        <p:nvSpPr>
          <p:cNvPr id="5" name="Content Placeholder 2"/>
          <p:cNvSpPr>
            <a:spLocks noGrp="1"/>
          </p:cNvSpPr>
          <p:nvPr>
            <p:ph idx="1"/>
          </p:nvPr>
        </p:nvSpPr>
        <p:spPr bwMode="auto"/>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MY"/>
          </a:p>
        </p:txBody>
      </p:sp>
      <p:sp>
        <p:nvSpPr>
          <p:cNvPr id="6" name="Date Placeholder 3"/>
          <p:cNvSpPr>
            <a:spLocks noGrp="1"/>
          </p:cNvSpPr>
          <p:nvPr>
            <p:ph type="dt" sz="half" idx="10"/>
          </p:nvPr>
        </p:nvSpPr>
        <p:spPr bwMode="auto"/>
        <p:txBody>
          <a:bodyPr/>
          <a:lstStyle/>
          <a:p>
            <a:pPr>
              <a:defRPr/>
            </a:pPr>
            <a:fld id="{FA29BAB6-C99C-486D-9F69-A9EADCE3B218}" type="datetimeFigureOut">
              <a:rPr lang="en-US"/>
              <a:t>6/7/2021</a:t>
            </a:fld>
            <a:endParaRPr lang="en-MY"/>
          </a:p>
        </p:txBody>
      </p:sp>
      <p:sp>
        <p:nvSpPr>
          <p:cNvPr id="7" name="Footer Placeholder 4"/>
          <p:cNvSpPr>
            <a:spLocks noGrp="1"/>
          </p:cNvSpPr>
          <p:nvPr>
            <p:ph type="ftr" sz="quarter" idx="11"/>
          </p:nvPr>
        </p:nvSpPr>
        <p:spPr bwMode="auto"/>
        <p:txBody>
          <a:bodyPr/>
          <a:lstStyle/>
          <a:p>
            <a:pPr>
              <a:defRPr/>
            </a:pPr>
            <a:endParaRPr lang="en-MY"/>
          </a:p>
        </p:txBody>
      </p:sp>
      <p:sp>
        <p:nvSpPr>
          <p:cNvPr id="8" name="Slide Number Placeholder 5"/>
          <p:cNvSpPr>
            <a:spLocks noGrp="1"/>
          </p:cNvSpPr>
          <p:nvPr>
            <p:ph type="sldNum" sz="quarter" idx="12"/>
          </p:nvPr>
        </p:nvSpPr>
        <p:spPr bwMode="auto"/>
        <p:txBody>
          <a:bodyPr/>
          <a:lstStyle/>
          <a:p>
            <a:pPr>
              <a:defRPr/>
            </a:pPr>
            <a:fld id="{56AFF463-08BA-4B39-B5E0-C6C4E9E2970E}" type="slidenum">
              <a:rPr lang="en-MY"/>
              <a:t>‹#›</a:t>
            </a:fld>
            <a:endParaRPr lang="en-M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Section Header">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722313" y="4406900"/>
            <a:ext cx="7772400" cy="1362075"/>
          </a:xfrm>
        </p:spPr>
        <p:txBody>
          <a:bodyPr anchor="t"/>
          <a:lstStyle>
            <a:lvl1pPr algn="l">
              <a:defRPr sz="4000" b="1" cap="all"/>
            </a:lvl1pPr>
          </a:lstStyle>
          <a:p>
            <a:pPr>
              <a:defRPr/>
            </a:pPr>
            <a:r>
              <a:rPr lang="en-US"/>
              <a:t>Click to edit Master title style</a:t>
            </a:r>
            <a:endParaRPr lang="en-MY"/>
          </a:p>
        </p:txBody>
      </p:sp>
      <p:sp>
        <p:nvSpPr>
          <p:cNvPr id="5" name="Text Placeholder 2"/>
          <p:cNvSpPr>
            <a:spLocks noGrp="1"/>
          </p:cNvSpPr>
          <p:nvPr>
            <p:ph type="body" idx="1"/>
          </p:nvPr>
        </p:nvSpPr>
        <p:spPr bwMode="auto">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en-US"/>
              <a:t>Click to edit Master text styles</a:t>
            </a:r>
            <a:endParaRPr/>
          </a:p>
        </p:txBody>
      </p:sp>
      <p:sp>
        <p:nvSpPr>
          <p:cNvPr id="6" name="Date Placeholder 3"/>
          <p:cNvSpPr>
            <a:spLocks noGrp="1"/>
          </p:cNvSpPr>
          <p:nvPr>
            <p:ph type="dt" sz="half" idx="10"/>
          </p:nvPr>
        </p:nvSpPr>
        <p:spPr bwMode="auto"/>
        <p:txBody>
          <a:bodyPr/>
          <a:lstStyle/>
          <a:p>
            <a:pPr>
              <a:defRPr/>
            </a:pPr>
            <a:fld id="{FA29BAB6-C99C-486D-9F69-A9EADCE3B218}" type="datetimeFigureOut">
              <a:rPr lang="en-US"/>
              <a:t>6/7/2021</a:t>
            </a:fld>
            <a:endParaRPr lang="en-MY"/>
          </a:p>
        </p:txBody>
      </p:sp>
      <p:sp>
        <p:nvSpPr>
          <p:cNvPr id="7" name="Footer Placeholder 4"/>
          <p:cNvSpPr>
            <a:spLocks noGrp="1"/>
          </p:cNvSpPr>
          <p:nvPr>
            <p:ph type="ftr" sz="quarter" idx="11"/>
          </p:nvPr>
        </p:nvSpPr>
        <p:spPr bwMode="auto"/>
        <p:txBody>
          <a:bodyPr/>
          <a:lstStyle/>
          <a:p>
            <a:pPr>
              <a:defRPr/>
            </a:pPr>
            <a:endParaRPr lang="en-MY"/>
          </a:p>
        </p:txBody>
      </p:sp>
      <p:sp>
        <p:nvSpPr>
          <p:cNvPr id="8" name="Slide Number Placeholder 5"/>
          <p:cNvSpPr>
            <a:spLocks noGrp="1"/>
          </p:cNvSpPr>
          <p:nvPr>
            <p:ph type="sldNum" sz="quarter" idx="12"/>
          </p:nvPr>
        </p:nvSpPr>
        <p:spPr bwMode="auto"/>
        <p:txBody>
          <a:bodyPr/>
          <a:lstStyle/>
          <a:p>
            <a:pPr>
              <a:defRPr/>
            </a:pPr>
            <a:fld id="{56AFF463-08BA-4B39-B5E0-C6C4E9E2970E}" type="slidenum">
              <a:rPr lang="en-MY"/>
              <a:t>‹#›</a:t>
            </a:fld>
            <a:endParaRPr lang="en-M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Two Content">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en-US"/>
              <a:t>Click to edit Master title style</a:t>
            </a:r>
            <a:endParaRPr lang="en-MY"/>
          </a:p>
        </p:txBody>
      </p:sp>
      <p:sp>
        <p:nvSpPr>
          <p:cNvPr id="5" name="Content Placeholder 2"/>
          <p:cNvSpPr>
            <a:spLocks noGrp="1"/>
          </p:cNvSpPr>
          <p:nvPr>
            <p:ph sz="half" idx="1"/>
          </p:nvPr>
        </p:nvSpPr>
        <p:spPr bwMode="auto">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MY"/>
          </a:p>
        </p:txBody>
      </p:sp>
      <p:sp>
        <p:nvSpPr>
          <p:cNvPr id="6" name="Content Placeholder 3"/>
          <p:cNvSpPr>
            <a:spLocks noGrp="1"/>
          </p:cNvSpPr>
          <p:nvPr>
            <p:ph sz="half" idx="2"/>
          </p:nvPr>
        </p:nvSpPr>
        <p:spPr bwMode="auto">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MY"/>
          </a:p>
        </p:txBody>
      </p:sp>
      <p:sp>
        <p:nvSpPr>
          <p:cNvPr id="7" name="Date Placeholder 4"/>
          <p:cNvSpPr>
            <a:spLocks noGrp="1"/>
          </p:cNvSpPr>
          <p:nvPr>
            <p:ph type="dt" sz="half" idx="10"/>
          </p:nvPr>
        </p:nvSpPr>
        <p:spPr bwMode="auto"/>
        <p:txBody>
          <a:bodyPr/>
          <a:lstStyle/>
          <a:p>
            <a:pPr>
              <a:defRPr/>
            </a:pPr>
            <a:fld id="{FA29BAB6-C99C-486D-9F69-A9EADCE3B218}" type="datetimeFigureOut">
              <a:rPr lang="en-US"/>
              <a:t>6/7/2021</a:t>
            </a:fld>
            <a:endParaRPr lang="en-MY"/>
          </a:p>
        </p:txBody>
      </p:sp>
      <p:sp>
        <p:nvSpPr>
          <p:cNvPr id="8" name="Footer Placeholder 5"/>
          <p:cNvSpPr>
            <a:spLocks noGrp="1"/>
          </p:cNvSpPr>
          <p:nvPr>
            <p:ph type="ftr" sz="quarter" idx="11"/>
          </p:nvPr>
        </p:nvSpPr>
        <p:spPr bwMode="auto"/>
        <p:txBody>
          <a:bodyPr/>
          <a:lstStyle/>
          <a:p>
            <a:pPr>
              <a:defRPr/>
            </a:pPr>
            <a:endParaRPr lang="en-MY"/>
          </a:p>
        </p:txBody>
      </p:sp>
      <p:sp>
        <p:nvSpPr>
          <p:cNvPr id="9" name="Slide Number Placeholder 6"/>
          <p:cNvSpPr>
            <a:spLocks noGrp="1"/>
          </p:cNvSpPr>
          <p:nvPr>
            <p:ph type="sldNum" sz="quarter" idx="12"/>
          </p:nvPr>
        </p:nvSpPr>
        <p:spPr bwMode="auto"/>
        <p:txBody>
          <a:bodyPr/>
          <a:lstStyle/>
          <a:p>
            <a:pPr>
              <a:defRPr/>
            </a:pPr>
            <a:fld id="{56AFF463-08BA-4B39-B5E0-C6C4E9E2970E}" type="slidenum">
              <a:rPr lang="en-MY"/>
              <a:t>‹#›</a:t>
            </a:fld>
            <a:endParaRPr lang="en-M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Comparison">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a:lvl1pPr>
          </a:lstStyle>
          <a:p>
            <a:pPr>
              <a:defRPr/>
            </a:pPr>
            <a:r>
              <a:rPr lang="en-US"/>
              <a:t>Click to edit Master title style</a:t>
            </a:r>
            <a:endParaRPr lang="en-MY"/>
          </a:p>
        </p:txBody>
      </p:sp>
      <p:sp>
        <p:nvSpPr>
          <p:cNvPr id="5" name="Text Placeholder 2"/>
          <p:cNvSpPr>
            <a:spLocks noGrp="1"/>
          </p:cNvSpPr>
          <p:nvPr>
            <p:ph type="body" idx="1"/>
          </p:nvPr>
        </p:nvSpPr>
        <p:spPr bwMode="auto">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n-US"/>
              <a:t>Click to edit Master text styles</a:t>
            </a:r>
            <a:endParaRPr/>
          </a:p>
        </p:txBody>
      </p:sp>
      <p:sp>
        <p:nvSpPr>
          <p:cNvPr id="6" name="Content Placeholder 3"/>
          <p:cNvSpPr>
            <a:spLocks noGrp="1"/>
          </p:cNvSpPr>
          <p:nvPr>
            <p:ph sz="half" idx="2"/>
          </p:nvPr>
        </p:nvSpPr>
        <p:spPr bwMode="auto">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MY"/>
          </a:p>
        </p:txBody>
      </p:sp>
      <p:sp>
        <p:nvSpPr>
          <p:cNvPr id="7" name="Text Placeholder 4"/>
          <p:cNvSpPr>
            <a:spLocks noGrp="1"/>
          </p:cNvSpPr>
          <p:nvPr>
            <p:ph type="body" sz="quarter" idx="3"/>
          </p:nvPr>
        </p:nvSpPr>
        <p:spPr bwMode="auto">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n-US"/>
              <a:t>Click to edit Master text styles</a:t>
            </a:r>
            <a:endParaRPr/>
          </a:p>
        </p:txBody>
      </p:sp>
      <p:sp>
        <p:nvSpPr>
          <p:cNvPr id="8" name="Content Placeholder 5"/>
          <p:cNvSpPr>
            <a:spLocks noGrp="1"/>
          </p:cNvSpPr>
          <p:nvPr>
            <p:ph sz="quarter" idx="4"/>
          </p:nvPr>
        </p:nvSpPr>
        <p:spPr bwMode="auto">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MY"/>
          </a:p>
        </p:txBody>
      </p:sp>
      <p:sp>
        <p:nvSpPr>
          <p:cNvPr id="9" name="Date Placeholder 6"/>
          <p:cNvSpPr>
            <a:spLocks noGrp="1"/>
          </p:cNvSpPr>
          <p:nvPr>
            <p:ph type="dt" sz="half" idx="10"/>
          </p:nvPr>
        </p:nvSpPr>
        <p:spPr bwMode="auto"/>
        <p:txBody>
          <a:bodyPr/>
          <a:lstStyle/>
          <a:p>
            <a:pPr>
              <a:defRPr/>
            </a:pPr>
            <a:fld id="{FA29BAB6-C99C-486D-9F69-A9EADCE3B218}" type="datetimeFigureOut">
              <a:rPr lang="en-US"/>
              <a:t>6/7/2021</a:t>
            </a:fld>
            <a:endParaRPr lang="en-MY"/>
          </a:p>
        </p:txBody>
      </p:sp>
      <p:sp>
        <p:nvSpPr>
          <p:cNvPr id="10" name="Footer Placeholder 7"/>
          <p:cNvSpPr>
            <a:spLocks noGrp="1"/>
          </p:cNvSpPr>
          <p:nvPr>
            <p:ph type="ftr" sz="quarter" idx="11"/>
          </p:nvPr>
        </p:nvSpPr>
        <p:spPr bwMode="auto"/>
        <p:txBody>
          <a:bodyPr/>
          <a:lstStyle/>
          <a:p>
            <a:pPr>
              <a:defRPr/>
            </a:pPr>
            <a:endParaRPr lang="en-MY"/>
          </a:p>
        </p:txBody>
      </p:sp>
      <p:sp>
        <p:nvSpPr>
          <p:cNvPr id="11" name="Slide Number Placeholder 8"/>
          <p:cNvSpPr>
            <a:spLocks noGrp="1"/>
          </p:cNvSpPr>
          <p:nvPr>
            <p:ph type="sldNum" sz="quarter" idx="12"/>
          </p:nvPr>
        </p:nvSpPr>
        <p:spPr bwMode="auto"/>
        <p:txBody>
          <a:bodyPr/>
          <a:lstStyle/>
          <a:p>
            <a:pPr>
              <a:defRPr/>
            </a:pPr>
            <a:fld id="{56AFF463-08BA-4B39-B5E0-C6C4E9E2970E}" type="slidenum">
              <a:rPr lang="en-MY"/>
              <a:t>‹#›</a:t>
            </a:fld>
            <a:endParaRPr lang="en-M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le Only">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en-US"/>
              <a:t>Click to edit Master title style</a:t>
            </a:r>
            <a:endParaRPr lang="en-MY"/>
          </a:p>
        </p:txBody>
      </p:sp>
      <p:sp>
        <p:nvSpPr>
          <p:cNvPr id="5" name="Date Placeholder 2"/>
          <p:cNvSpPr>
            <a:spLocks noGrp="1"/>
          </p:cNvSpPr>
          <p:nvPr>
            <p:ph type="dt" sz="half" idx="10"/>
          </p:nvPr>
        </p:nvSpPr>
        <p:spPr bwMode="auto"/>
        <p:txBody>
          <a:bodyPr/>
          <a:lstStyle/>
          <a:p>
            <a:pPr>
              <a:defRPr/>
            </a:pPr>
            <a:fld id="{FA29BAB6-C99C-486D-9F69-A9EADCE3B218}" type="datetimeFigureOut">
              <a:rPr lang="en-US"/>
              <a:t>6/7/2021</a:t>
            </a:fld>
            <a:endParaRPr lang="en-MY"/>
          </a:p>
        </p:txBody>
      </p:sp>
      <p:sp>
        <p:nvSpPr>
          <p:cNvPr id="6" name="Footer Placeholder 3"/>
          <p:cNvSpPr>
            <a:spLocks noGrp="1"/>
          </p:cNvSpPr>
          <p:nvPr>
            <p:ph type="ftr" sz="quarter" idx="11"/>
          </p:nvPr>
        </p:nvSpPr>
        <p:spPr bwMode="auto"/>
        <p:txBody>
          <a:bodyPr/>
          <a:lstStyle/>
          <a:p>
            <a:pPr>
              <a:defRPr/>
            </a:pPr>
            <a:endParaRPr lang="en-MY"/>
          </a:p>
        </p:txBody>
      </p:sp>
      <p:sp>
        <p:nvSpPr>
          <p:cNvPr id="7" name="Slide Number Placeholder 4"/>
          <p:cNvSpPr>
            <a:spLocks noGrp="1"/>
          </p:cNvSpPr>
          <p:nvPr>
            <p:ph type="sldNum" sz="quarter" idx="12"/>
          </p:nvPr>
        </p:nvSpPr>
        <p:spPr bwMode="auto"/>
        <p:txBody>
          <a:bodyPr/>
          <a:lstStyle/>
          <a:p>
            <a:pPr>
              <a:defRPr/>
            </a:pPr>
            <a:fld id="{56AFF463-08BA-4B39-B5E0-C6C4E9E2970E}" type="slidenum">
              <a:rPr lang="en-MY"/>
              <a:t>‹#›</a:t>
            </a:fld>
            <a:endParaRPr lang="en-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Blank">
    <p:spTree>
      <p:nvGrpSpPr>
        <p:cNvPr id="1" name=""/>
        <p:cNvGrpSpPr/>
        <p:nvPr/>
      </p:nvGrpSpPr>
      <p:grpSpPr bwMode="auto">
        <a:xfrm>
          <a:off x="0" y="0"/>
          <a:ext cx="0" cy="0"/>
          <a:chOff x="0" y="0"/>
          <a:chExt cx="0" cy="0"/>
        </a:xfrm>
      </p:grpSpPr>
      <p:sp>
        <p:nvSpPr>
          <p:cNvPr id="4" name="Date Placeholder 1"/>
          <p:cNvSpPr>
            <a:spLocks noGrp="1"/>
          </p:cNvSpPr>
          <p:nvPr>
            <p:ph type="dt" sz="half" idx="10"/>
          </p:nvPr>
        </p:nvSpPr>
        <p:spPr bwMode="auto"/>
        <p:txBody>
          <a:bodyPr/>
          <a:lstStyle/>
          <a:p>
            <a:pPr>
              <a:defRPr/>
            </a:pPr>
            <a:fld id="{FA29BAB6-C99C-486D-9F69-A9EADCE3B218}" type="datetimeFigureOut">
              <a:rPr lang="en-US"/>
              <a:t>6/7/2021</a:t>
            </a:fld>
            <a:endParaRPr lang="en-MY"/>
          </a:p>
        </p:txBody>
      </p:sp>
      <p:sp>
        <p:nvSpPr>
          <p:cNvPr id="5" name="Footer Placeholder 2"/>
          <p:cNvSpPr>
            <a:spLocks noGrp="1"/>
          </p:cNvSpPr>
          <p:nvPr>
            <p:ph type="ftr" sz="quarter" idx="11"/>
          </p:nvPr>
        </p:nvSpPr>
        <p:spPr bwMode="auto"/>
        <p:txBody>
          <a:bodyPr/>
          <a:lstStyle/>
          <a:p>
            <a:pPr>
              <a:defRPr/>
            </a:pPr>
            <a:endParaRPr lang="en-MY"/>
          </a:p>
        </p:txBody>
      </p:sp>
      <p:sp>
        <p:nvSpPr>
          <p:cNvPr id="6" name="Slide Number Placeholder 3"/>
          <p:cNvSpPr>
            <a:spLocks noGrp="1"/>
          </p:cNvSpPr>
          <p:nvPr>
            <p:ph type="sldNum" sz="quarter" idx="12"/>
          </p:nvPr>
        </p:nvSpPr>
        <p:spPr bwMode="auto"/>
        <p:txBody>
          <a:bodyPr/>
          <a:lstStyle/>
          <a:p>
            <a:pPr>
              <a:defRPr/>
            </a:pPr>
            <a:fld id="{56AFF463-08BA-4B39-B5E0-C6C4E9E2970E}" type="slidenum">
              <a:rPr lang="en-MY"/>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Content with Caption">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457200" y="273050"/>
            <a:ext cx="3008313" cy="1162050"/>
          </a:xfrm>
        </p:spPr>
        <p:txBody>
          <a:bodyPr anchor="b"/>
          <a:lstStyle>
            <a:lvl1pPr algn="l">
              <a:defRPr sz="2000" b="1"/>
            </a:lvl1pPr>
          </a:lstStyle>
          <a:p>
            <a:pPr>
              <a:defRPr/>
            </a:pPr>
            <a:r>
              <a:rPr lang="en-US"/>
              <a:t>Click to edit Master title style</a:t>
            </a:r>
            <a:endParaRPr lang="en-MY"/>
          </a:p>
        </p:txBody>
      </p:sp>
      <p:sp>
        <p:nvSpPr>
          <p:cNvPr id="5" name="Content Placeholder 2"/>
          <p:cNvSpPr>
            <a:spLocks noGrp="1"/>
          </p:cNvSpPr>
          <p:nvPr>
            <p:ph idx="1"/>
          </p:nvPr>
        </p:nvSpPr>
        <p:spPr bwMode="auto">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MY"/>
          </a:p>
        </p:txBody>
      </p:sp>
      <p:sp>
        <p:nvSpPr>
          <p:cNvPr id="6" name="Text Placeholder 3"/>
          <p:cNvSpPr>
            <a:spLocks noGrp="1"/>
          </p:cNvSpPr>
          <p:nvPr>
            <p:ph type="body" sz="half" idx="2"/>
          </p:nvPr>
        </p:nvSpPr>
        <p:spPr bwMode="auto">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en-US"/>
              <a:t>Click to edit Master text styles</a:t>
            </a:r>
            <a:endParaRPr/>
          </a:p>
        </p:txBody>
      </p:sp>
      <p:sp>
        <p:nvSpPr>
          <p:cNvPr id="7" name="Date Placeholder 4"/>
          <p:cNvSpPr>
            <a:spLocks noGrp="1"/>
          </p:cNvSpPr>
          <p:nvPr>
            <p:ph type="dt" sz="half" idx="10"/>
          </p:nvPr>
        </p:nvSpPr>
        <p:spPr bwMode="auto"/>
        <p:txBody>
          <a:bodyPr/>
          <a:lstStyle/>
          <a:p>
            <a:pPr>
              <a:defRPr/>
            </a:pPr>
            <a:fld id="{FA29BAB6-C99C-486D-9F69-A9EADCE3B218}" type="datetimeFigureOut">
              <a:rPr lang="en-US"/>
              <a:t>6/7/2021</a:t>
            </a:fld>
            <a:endParaRPr lang="en-MY"/>
          </a:p>
        </p:txBody>
      </p:sp>
      <p:sp>
        <p:nvSpPr>
          <p:cNvPr id="8" name="Footer Placeholder 5"/>
          <p:cNvSpPr>
            <a:spLocks noGrp="1"/>
          </p:cNvSpPr>
          <p:nvPr>
            <p:ph type="ftr" sz="quarter" idx="11"/>
          </p:nvPr>
        </p:nvSpPr>
        <p:spPr bwMode="auto"/>
        <p:txBody>
          <a:bodyPr/>
          <a:lstStyle/>
          <a:p>
            <a:pPr>
              <a:defRPr/>
            </a:pPr>
            <a:endParaRPr lang="en-MY"/>
          </a:p>
        </p:txBody>
      </p:sp>
      <p:sp>
        <p:nvSpPr>
          <p:cNvPr id="9" name="Slide Number Placeholder 6"/>
          <p:cNvSpPr>
            <a:spLocks noGrp="1"/>
          </p:cNvSpPr>
          <p:nvPr>
            <p:ph type="sldNum" sz="quarter" idx="12"/>
          </p:nvPr>
        </p:nvSpPr>
        <p:spPr bwMode="auto"/>
        <p:txBody>
          <a:bodyPr/>
          <a:lstStyle/>
          <a:p>
            <a:pPr>
              <a:defRPr/>
            </a:pPr>
            <a:fld id="{56AFF463-08BA-4B39-B5E0-C6C4E9E2970E}" type="slidenum">
              <a:rPr lang="en-MY"/>
              <a:t>‹#›</a:t>
            </a:fld>
            <a:endParaRPr lang="en-M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Picture with Caption">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1792288" y="4800600"/>
            <a:ext cx="5486400" cy="566738"/>
          </a:xfrm>
        </p:spPr>
        <p:txBody>
          <a:bodyPr anchor="b"/>
          <a:lstStyle>
            <a:lvl1pPr algn="l">
              <a:defRPr sz="2000" b="1"/>
            </a:lvl1pPr>
          </a:lstStyle>
          <a:p>
            <a:pPr>
              <a:defRPr/>
            </a:pPr>
            <a:r>
              <a:rPr lang="en-US"/>
              <a:t>Click to edit Master title style</a:t>
            </a:r>
            <a:endParaRPr lang="en-MY"/>
          </a:p>
        </p:txBody>
      </p:sp>
      <p:sp>
        <p:nvSpPr>
          <p:cNvPr id="5" name="Picture Placeholder 2"/>
          <p:cNvSpPr>
            <a:spLocks noGrp="1"/>
          </p:cNvSpPr>
          <p:nvPr>
            <p:ph type="pic" idx="1"/>
          </p:nvPr>
        </p:nvSpPr>
        <p:spPr bwMode="auto">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lang="en-MY"/>
          </a:p>
        </p:txBody>
      </p:sp>
      <p:sp>
        <p:nvSpPr>
          <p:cNvPr id="6" name="Text Placeholder 3"/>
          <p:cNvSpPr>
            <a:spLocks noGrp="1"/>
          </p:cNvSpPr>
          <p:nvPr>
            <p:ph type="body" sz="half" idx="2"/>
          </p:nvPr>
        </p:nvSpPr>
        <p:spPr bwMode="auto">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en-US"/>
              <a:t>Click to edit Master text styles</a:t>
            </a:r>
            <a:endParaRPr/>
          </a:p>
        </p:txBody>
      </p:sp>
      <p:sp>
        <p:nvSpPr>
          <p:cNvPr id="7" name="Date Placeholder 4"/>
          <p:cNvSpPr>
            <a:spLocks noGrp="1"/>
          </p:cNvSpPr>
          <p:nvPr>
            <p:ph type="dt" sz="half" idx="10"/>
          </p:nvPr>
        </p:nvSpPr>
        <p:spPr bwMode="auto"/>
        <p:txBody>
          <a:bodyPr/>
          <a:lstStyle/>
          <a:p>
            <a:pPr>
              <a:defRPr/>
            </a:pPr>
            <a:fld id="{FA29BAB6-C99C-486D-9F69-A9EADCE3B218}" type="datetimeFigureOut">
              <a:rPr lang="en-US"/>
              <a:t>6/7/2021</a:t>
            </a:fld>
            <a:endParaRPr lang="en-MY"/>
          </a:p>
        </p:txBody>
      </p:sp>
      <p:sp>
        <p:nvSpPr>
          <p:cNvPr id="8" name="Footer Placeholder 5"/>
          <p:cNvSpPr>
            <a:spLocks noGrp="1"/>
          </p:cNvSpPr>
          <p:nvPr>
            <p:ph type="ftr" sz="quarter" idx="11"/>
          </p:nvPr>
        </p:nvSpPr>
        <p:spPr bwMode="auto"/>
        <p:txBody>
          <a:bodyPr/>
          <a:lstStyle/>
          <a:p>
            <a:pPr>
              <a:defRPr/>
            </a:pPr>
            <a:endParaRPr lang="en-MY"/>
          </a:p>
        </p:txBody>
      </p:sp>
      <p:sp>
        <p:nvSpPr>
          <p:cNvPr id="9" name="Slide Number Placeholder 6"/>
          <p:cNvSpPr>
            <a:spLocks noGrp="1"/>
          </p:cNvSpPr>
          <p:nvPr>
            <p:ph type="sldNum" sz="quarter" idx="12"/>
          </p:nvPr>
        </p:nvSpPr>
        <p:spPr bwMode="auto"/>
        <p:txBody>
          <a:bodyPr/>
          <a:lstStyle/>
          <a:p>
            <a:pPr>
              <a:defRPr/>
            </a:pPr>
            <a:fld id="{56AFF463-08BA-4B39-B5E0-C6C4E9E2970E}" type="slidenum">
              <a:rPr lang="en-MY"/>
              <a:t>‹#›</a:t>
            </a:fld>
            <a:endParaRPr lang="en-M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Title Placeholder 1"/>
          <p:cNvSpPr>
            <a:spLocks noGrp="1"/>
          </p:cNvSpPr>
          <p:nvPr>
            <p:ph type="title"/>
          </p:nvPr>
        </p:nvSpPr>
        <p:spPr bwMode="auto">
          <a:xfrm>
            <a:off x="457200" y="274638"/>
            <a:ext cx="8229600" cy="1143000"/>
          </a:xfrm>
          <a:prstGeom prst="rect">
            <a:avLst/>
          </a:prstGeom>
        </p:spPr>
        <p:txBody>
          <a:bodyPr vert="horz" lIns="91440" tIns="45720" rIns="91440" bIns="45720" rtlCol="0" anchor="ctr">
            <a:normAutofit/>
          </a:bodyPr>
          <a:lstStyle/>
          <a:p>
            <a:pPr>
              <a:defRPr/>
            </a:pPr>
            <a:r>
              <a:rPr lang="en-US"/>
              <a:t>Click to edit Master title style</a:t>
            </a:r>
            <a:endParaRPr lang="en-MY"/>
          </a:p>
        </p:txBody>
      </p:sp>
      <p:sp>
        <p:nvSpPr>
          <p:cNvPr id="5" name="Text Placeholder 2"/>
          <p:cNvSpPr>
            <a:spLocks noGrp="1"/>
          </p:cNvSpPr>
          <p:nvPr>
            <p:ph type="body" idx="1"/>
          </p:nvPr>
        </p:nvSpPr>
        <p:spPr bwMode="auto">
          <a:xfrm>
            <a:off x="457200" y="1600200"/>
            <a:ext cx="8229600" cy="4525963"/>
          </a:xfrm>
          <a:prstGeom prst="rect">
            <a:avLst/>
          </a:prstGeom>
        </p:spPr>
        <p:txBody>
          <a:bodyPr vert="horz" lIns="91440" tIns="45720" rIns="91440" bIns="45720" rtlCol="0">
            <a:normAutofit/>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MY"/>
          </a:p>
        </p:txBody>
      </p:sp>
      <p:sp>
        <p:nvSpPr>
          <p:cNvPr id="6" name="Date Placeholder 3"/>
          <p:cNvSpPr>
            <a:spLocks noGrp="1"/>
          </p:cNvSpPr>
          <p:nvPr>
            <p:ph type="dt" sz="half" idx="2"/>
          </p:nvPr>
        </p:nvSpPr>
        <p:spPr bwMode="auto">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A29BAB6-C99C-486D-9F69-A9EADCE3B218}" type="datetimeFigureOut">
              <a:rPr lang="en-US"/>
              <a:t>6/7/2021</a:t>
            </a:fld>
            <a:endParaRPr lang="en-MY"/>
          </a:p>
        </p:txBody>
      </p:sp>
      <p:sp>
        <p:nvSpPr>
          <p:cNvPr id="7" name="Footer Placeholder 4"/>
          <p:cNvSpPr>
            <a:spLocks noGrp="1"/>
          </p:cNvSpPr>
          <p:nvPr>
            <p:ph type="ftr" sz="quarter" idx="3"/>
          </p:nvPr>
        </p:nvSpPr>
        <p:spPr bwMode="auto">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MY"/>
          </a:p>
        </p:txBody>
      </p:sp>
      <p:sp>
        <p:nvSpPr>
          <p:cNvPr id="8" name="Slide Number Placeholder 5"/>
          <p:cNvSpPr>
            <a:spLocks noGrp="1"/>
          </p:cNvSpPr>
          <p:nvPr>
            <p:ph type="sldNum" sz="quarter" idx="4"/>
          </p:nvPr>
        </p:nvSpPr>
        <p:spPr bwMode="auto">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6AFF463-08BA-4B39-B5E0-C6C4E9E2970E}" type="slidenum">
              <a:rPr lang="en-MY"/>
              <a:t>‹#›</a:t>
            </a:fld>
            <a:endParaRPr lang="en-MY"/>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a:spcBef>
          <a:spcPts val="0"/>
        </a:spcBef>
        <a:buNone/>
        <a:defRPr sz="4400">
          <a:solidFill>
            <a:schemeClr val="tx1"/>
          </a:solidFill>
          <a:latin typeface="+mj-lt"/>
          <a:ea typeface="+mj-ea"/>
          <a:cs typeface="+mj-cs"/>
        </a:defRPr>
      </a:lvl1pPr>
    </p:titleStyle>
    <p:bodyStyle>
      <a:lvl1pPr marL="342900" indent="-342900" algn="l" defTabSz="914400">
        <a:spcBef>
          <a:spcPts val="0"/>
        </a:spcBef>
        <a:buFont typeface="Arial"/>
        <a:buChar char="•"/>
        <a:defRPr sz="3200">
          <a:solidFill>
            <a:schemeClr val="tx1"/>
          </a:solidFill>
          <a:latin typeface="+mn-lt"/>
          <a:ea typeface="+mn-ea"/>
          <a:cs typeface="+mn-cs"/>
        </a:defRPr>
      </a:lvl1pPr>
      <a:lvl2pPr marL="742950" indent="-285750" algn="l" defTabSz="914400">
        <a:spcBef>
          <a:spcPts val="0"/>
        </a:spcBef>
        <a:buFont typeface="Arial"/>
        <a:buChar char="–"/>
        <a:defRPr sz="2800">
          <a:solidFill>
            <a:schemeClr val="tx1"/>
          </a:solidFill>
          <a:latin typeface="+mn-lt"/>
          <a:ea typeface="+mn-ea"/>
          <a:cs typeface="+mn-cs"/>
        </a:defRPr>
      </a:lvl2pPr>
      <a:lvl3pPr marL="1143000" indent="-228600" algn="l" defTabSz="914400">
        <a:spcBef>
          <a:spcPts val="0"/>
        </a:spcBef>
        <a:buFont typeface="Arial"/>
        <a:buChar char="•"/>
        <a:defRPr sz="2400">
          <a:solidFill>
            <a:schemeClr val="tx1"/>
          </a:solidFill>
          <a:latin typeface="+mn-lt"/>
          <a:ea typeface="+mn-ea"/>
          <a:cs typeface="+mn-cs"/>
        </a:defRPr>
      </a:lvl3pPr>
      <a:lvl4pPr marL="1600200" indent="-228600" algn="l" defTabSz="914400">
        <a:spcBef>
          <a:spcPts val="0"/>
        </a:spcBef>
        <a:buFont typeface="Arial"/>
        <a:buChar char="–"/>
        <a:defRPr sz="2000">
          <a:solidFill>
            <a:schemeClr val="tx1"/>
          </a:solidFill>
          <a:latin typeface="+mn-lt"/>
          <a:ea typeface="+mn-ea"/>
          <a:cs typeface="+mn-cs"/>
        </a:defRPr>
      </a:lvl4pPr>
      <a:lvl5pPr marL="2057400" indent="-228600" algn="l" defTabSz="914400">
        <a:spcBef>
          <a:spcPts val="0"/>
        </a:spcBef>
        <a:buFont typeface="Arial"/>
        <a:buChar char="»"/>
        <a:defRPr sz="2000">
          <a:solidFill>
            <a:schemeClr val="tx1"/>
          </a:solidFill>
          <a:latin typeface="+mn-lt"/>
          <a:ea typeface="+mn-ea"/>
          <a:cs typeface="+mn-cs"/>
        </a:defRPr>
      </a:lvl5pPr>
      <a:lvl6pPr marL="2514600" indent="-228600" algn="l" defTabSz="914400">
        <a:spcBef>
          <a:spcPts val="0"/>
        </a:spcBef>
        <a:buFont typeface="Arial"/>
        <a:buChar char="•"/>
        <a:defRPr sz="2000">
          <a:solidFill>
            <a:schemeClr val="tx1"/>
          </a:solidFill>
          <a:latin typeface="+mn-lt"/>
          <a:ea typeface="+mn-ea"/>
          <a:cs typeface="+mn-cs"/>
        </a:defRPr>
      </a:lvl6pPr>
      <a:lvl7pPr marL="2971800" indent="-228600" algn="l" defTabSz="914400">
        <a:spcBef>
          <a:spcPts val="0"/>
        </a:spcBef>
        <a:buFont typeface="Arial"/>
        <a:buChar char="•"/>
        <a:defRPr sz="2000">
          <a:solidFill>
            <a:schemeClr val="tx1"/>
          </a:solidFill>
          <a:latin typeface="+mn-lt"/>
          <a:ea typeface="+mn-ea"/>
          <a:cs typeface="+mn-cs"/>
        </a:defRPr>
      </a:lvl7pPr>
      <a:lvl8pPr marL="3429000" indent="-228600" algn="l" defTabSz="914400">
        <a:spcBef>
          <a:spcPts val="0"/>
        </a:spcBef>
        <a:buFont typeface="Arial"/>
        <a:buChar char="•"/>
        <a:defRPr sz="2000">
          <a:solidFill>
            <a:schemeClr val="tx1"/>
          </a:solidFill>
          <a:latin typeface="+mn-lt"/>
          <a:ea typeface="+mn-ea"/>
          <a:cs typeface="+mn-cs"/>
        </a:defRPr>
      </a:lvl8pPr>
      <a:lvl9pPr marL="3886200" indent="-228600" algn="l" defTabSz="914400">
        <a:spcBef>
          <a:spcPts val="0"/>
        </a:spcBef>
        <a:buFont typeface="Arial"/>
        <a:buChar char="•"/>
        <a:defRPr sz="20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jp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jp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jp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jp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Content Placeholder 4" descr="DIAMOND OUTLINE NEW.jpg"/>
          <p:cNvPicPr>
            <a:picLocks noChangeAspect="1"/>
          </p:cNvPicPr>
          <p:nvPr/>
        </p:nvPicPr>
        <p:blipFill>
          <a:blip r:embed="rId2"/>
          <a:srcRect l="50997" t="-492" r="2112"/>
          <a:stretch/>
        </p:blipFill>
        <p:spPr bwMode="auto">
          <a:xfrm>
            <a:off x="0" y="1583096"/>
            <a:ext cx="2345154" cy="3742887"/>
          </a:xfrm>
          <a:prstGeom prst="rect">
            <a:avLst/>
          </a:prstGeom>
        </p:spPr>
      </p:pic>
      <p:sp>
        <p:nvSpPr>
          <p:cNvPr id="5" name="Title 1"/>
          <p:cNvSpPr>
            <a:spLocks noGrp="1"/>
          </p:cNvSpPr>
          <p:nvPr>
            <p:ph type="ctrTitle"/>
          </p:nvPr>
        </p:nvSpPr>
        <p:spPr bwMode="auto">
          <a:xfrm>
            <a:off x="452688" y="1002704"/>
            <a:ext cx="6768752" cy="1872208"/>
          </a:xfrm>
        </p:spPr>
        <p:txBody>
          <a:bodyPr>
            <a:noAutofit/>
          </a:bodyPr>
          <a:lstStyle/>
          <a:p>
            <a:pPr marL="800100" indent="-528638" algn="r">
              <a:defRPr/>
            </a:pPr>
            <a:r>
              <a:rPr lang="en-US" sz="3200">
                <a:latin typeface="Segoe UI"/>
                <a:ea typeface="Segoe UI"/>
                <a:cs typeface="Segoe UI"/>
              </a:rPr>
              <a:t>Audit Pengurusan </a:t>
            </a:r>
            <a:br>
              <a:rPr lang="en-US" sz="3200">
                <a:latin typeface="Segoe UI"/>
                <a:ea typeface="Segoe UI"/>
                <a:cs typeface="Segoe UI"/>
              </a:rPr>
            </a:br>
            <a:r>
              <a:rPr lang="en-US" sz="3200">
                <a:latin typeface="Segoe UI"/>
                <a:ea typeface="Segoe UI"/>
                <a:cs typeface="Segoe UI"/>
              </a:rPr>
              <a:t>Keselamatan Elektrik</a:t>
            </a:r>
            <a:br>
              <a:rPr lang="en-US" sz="3200">
                <a:latin typeface="Segoe UI"/>
                <a:ea typeface="Segoe UI"/>
                <a:cs typeface="Segoe UI"/>
              </a:rPr>
            </a:br>
            <a:r>
              <a:rPr lang="en-US" sz="1800">
                <a:latin typeface="Segoe UI"/>
                <a:ea typeface="Segoe UI"/>
                <a:cs typeface="Segoe UI"/>
              </a:rPr>
              <a:t> </a:t>
            </a:r>
            <a:r>
              <a:rPr lang="en-US" sz="4000">
                <a:latin typeface="Segoe UI"/>
                <a:ea typeface="Segoe UI"/>
                <a:cs typeface="Segoe UI"/>
              </a:rPr>
              <a:t/>
            </a:r>
            <a:br>
              <a:rPr lang="en-US" sz="4000">
                <a:latin typeface="Segoe UI"/>
                <a:ea typeface="Segoe UI"/>
                <a:cs typeface="Segoe UI"/>
              </a:rPr>
            </a:br>
            <a:endParaRPr lang="en-MY" sz="2000">
              <a:latin typeface="Segoe UI"/>
              <a:ea typeface="Segoe UI"/>
              <a:cs typeface="Segoe UI"/>
            </a:endParaRPr>
          </a:p>
        </p:txBody>
      </p:sp>
      <p:sp>
        <p:nvSpPr>
          <p:cNvPr id="6" name="Subtitle 2"/>
          <p:cNvSpPr>
            <a:spLocks noGrp="1"/>
          </p:cNvSpPr>
          <p:nvPr>
            <p:ph type="subTitle" idx="1"/>
          </p:nvPr>
        </p:nvSpPr>
        <p:spPr bwMode="auto">
          <a:xfrm>
            <a:off x="1767979" y="2741631"/>
            <a:ext cx="5472608" cy="3164744"/>
          </a:xfrm>
        </p:spPr>
        <p:txBody>
          <a:bodyPr>
            <a:noAutofit/>
          </a:bodyPr>
          <a:lstStyle/>
          <a:p>
            <a:pPr algn="r">
              <a:defRPr/>
            </a:pPr>
            <a:endParaRPr lang="en-US" sz="1800">
              <a:solidFill>
                <a:schemeClr val="tx1"/>
              </a:solidFill>
              <a:latin typeface="Segoe UI"/>
              <a:ea typeface="Segoe UI"/>
              <a:cs typeface="Segoe UI"/>
            </a:endParaRPr>
          </a:p>
          <a:p>
            <a:pPr algn="r">
              <a:defRPr/>
            </a:pPr>
            <a:endParaRPr lang="en-US" sz="1800">
              <a:solidFill>
                <a:schemeClr val="tx1"/>
              </a:solidFill>
              <a:latin typeface="Segoe UI"/>
              <a:ea typeface="Segoe UI"/>
              <a:cs typeface="Segoe UI"/>
            </a:endParaRPr>
          </a:p>
          <a:p>
            <a:pPr algn="r">
              <a:spcBef>
                <a:spcPts val="0"/>
              </a:spcBef>
              <a:defRPr/>
            </a:pPr>
            <a:r>
              <a:rPr lang="en-US" sz="1800" b="1">
                <a:solidFill>
                  <a:schemeClr val="tx1"/>
                </a:solidFill>
                <a:latin typeface="Segoe UI"/>
                <a:ea typeface="Segoe UI"/>
                <a:cs typeface="Segoe UI"/>
              </a:rPr>
              <a:t>IR. TS. HJ MOHAMAD NOR BIN HJ OTHMAN</a:t>
            </a:r>
            <a:endParaRPr/>
          </a:p>
          <a:p>
            <a:pPr algn="r">
              <a:spcBef>
                <a:spcPts val="0"/>
              </a:spcBef>
              <a:defRPr/>
            </a:pPr>
            <a:r>
              <a:rPr lang="en-US" sz="1800" b="1">
                <a:solidFill>
                  <a:schemeClr val="tx1"/>
                </a:solidFill>
                <a:latin typeface="Segoe UI"/>
                <a:ea typeface="Segoe UI"/>
                <a:cs typeface="Segoe UI"/>
              </a:rPr>
              <a:t>Penolong Pengarah Kanan</a:t>
            </a:r>
          </a:p>
          <a:p>
            <a:pPr algn="r">
              <a:spcBef>
                <a:spcPts val="0"/>
              </a:spcBef>
              <a:defRPr/>
            </a:pPr>
            <a:r>
              <a:rPr lang="en-US" sz="1800" b="1">
                <a:solidFill>
                  <a:schemeClr val="tx1"/>
                </a:solidFill>
                <a:latin typeface="Segoe UI"/>
                <a:ea typeface="Segoe UI"/>
                <a:cs typeface="Segoe UI"/>
              </a:rPr>
              <a:t> Suruhanjaya Tenaga Negeri Sembilan Dan Melaka</a:t>
            </a:r>
            <a:endParaRPr/>
          </a:p>
          <a:p>
            <a:pPr algn="r">
              <a:spcBef>
                <a:spcPts val="0"/>
              </a:spcBef>
              <a:defRPr/>
            </a:pPr>
            <a:endParaRPr lang="en-US" sz="1800">
              <a:solidFill>
                <a:schemeClr val="tx1"/>
              </a:solidFill>
              <a:latin typeface="Segoe UI"/>
              <a:ea typeface="Segoe UI"/>
              <a:cs typeface="Segoe UI"/>
            </a:endParaRPr>
          </a:p>
          <a:p>
            <a:pPr algn="r">
              <a:defRPr/>
            </a:pPr>
            <a:r>
              <a:rPr lang="en-US" sz="1800" b="1">
                <a:solidFill>
                  <a:schemeClr val="tx1"/>
                </a:solidFill>
                <a:latin typeface="Segoe UI"/>
                <a:ea typeface="Segoe UI"/>
                <a:cs typeface="Segoe UI"/>
              </a:rPr>
              <a:t>08 Jun 2021</a:t>
            </a:r>
            <a:endParaRPr/>
          </a:p>
          <a:p>
            <a:pPr algn="r">
              <a:spcBef>
                <a:spcPts val="0"/>
              </a:spcBef>
              <a:defRPr/>
            </a:pPr>
            <a:endParaRPr lang="en-US" sz="1800">
              <a:solidFill>
                <a:schemeClr val="tx1"/>
              </a:solidFill>
              <a:latin typeface="Segoe UI"/>
              <a:ea typeface="Segoe UI"/>
              <a:cs typeface="Segoe UI"/>
            </a:endParaRPr>
          </a:p>
        </p:txBody>
      </p:sp>
      <p:sp>
        <p:nvSpPr>
          <p:cNvPr id="7" name="Rounded Rectangle 6"/>
          <p:cNvSpPr/>
          <p:nvPr/>
        </p:nvSpPr>
        <p:spPr bwMode="auto">
          <a:xfrm>
            <a:off x="7429520" y="5301208"/>
            <a:ext cx="1714480" cy="1214784"/>
          </a:xfrm>
          <a:prstGeom prst="roundRect">
            <a:avLst>
              <a:gd name="adj" fmla="val 10000"/>
            </a:avLst>
          </a:prstGeom>
          <a:blipFill>
            <a:blip r:embed="rId3"/>
            <a:stretch/>
          </a:blipFill>
        </p:spPr>
        <p:style>
          <a:lnRef idx="2">
            <a:schemeClr val="lt1">
              <a:hueOff val="0"/>
              <a:satOff val="0"/>
              <a:lumOff val="0"/>
              <a:alphaOff val="0"/>
            </a:schemeClr>
          </a:lnRef>
          <a:fillRef idx="1">
            <a:srgbClr val="00000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8" name="Rounded Rectangle 7"/>
          <p:cNvSpPr/>
          <p:nvPr/>
        </p:nvSpPr>
        <p:spPr bwMode="auto">
          <a:xfrm>
            <a:off x="7374058" y="4005064"/>
            <a:ext cx="1769942" cy="1214422"/>
          </a:xfrm>
          <a:prstGeom prst="roundRect">
            <a:avLst>
              <a:gd name="adj" fmla="val 10000"/>
            </a:avLst>
          </a:prstGeom>
          <a:blipFill>
            <a:blip r:embed="rId4"/>
            <a:stretch/>
          </a:blipFill>
        </p:spPr>
        <p:style>
          <a:lnRef idx="2">
            <a:schemeClr val="lt1">
              <a:hueOff val="0"/>
              <a:satOff val="0"/>
              <a:lumOff val="0"/>
              <a:alphaOff val="0"/>
            </a:schemeClr>
          </a:lnRef>
          <a:fillRef idx="1">
            <a:srgbClr val="000000"/>
          </a:fillRef>
          <a:effectRef idx="0">
            <a:schemeClr val="accent1">
              <a:tint val="50000"/>
              <a:hueOff val="0"/>
              <a:satOff val="0"/>
              <a:lumOff val="0"/>
              <a:alphaOff val="0"/>
            </a:schemeClr>
          </a:effectRef>
          <a:fontRef idx="minor">
            <a:schemeClr val="lt1">
              <a:hueOff val="0"/>
              <a:satOff val="0"/>
              <a:lumOff val="0"/>
              <a:alphaOff val="0"/>
            </a:schemeClr>
          </a:fontRef>
        </p:style>
      </p:sp>
      <p:pic>
        <p:nvPicPr>
          <p:cNvPr id="9" name="Picture 8" descr="http://mw2.google.com/mw-panoramio/photos/medium/33179784.jpg"/>
          <p:cNvPicPr>
            <a:picLocks noChangeAspect="1" noChangeArrowheads="1"/>
          </p:cNvPicPr>
          <p:nvPr/>
        </p:nvPicPr>
        <p:blipFill>
          <a:blip r:embed="rId5"/>
          <a:stretch/>
        </p:blipFill>
        <p:spPr bwMode="auto">
          <a:xfrm>
            <a:off x="7423176" y="2780928"/>
            <a:ext cx="1720824" cy="1097574"/>
          </a:xfrm>
          <a:prstGeom prst="roundRect">
            <a:avLst>
              <a:gd name="adj" fmla="val 16667"/>
            </a:avLst>
          </a:prstGeom>
          <a:ln>
            <a:noFill/>
          </a:ln>
          <a:effectLst>
            <a:outerShdw blurRad="76200" dist="38100" dir="7800000" algn="tl" rotWithShape="0">
              <a:srgbClr val="000000">
                <a:alpha val="40000"/>
              </a:srgbClr>
            </a:outerShdw>
          </a:effectLst>
        </p:spPr>
      </p:pic>
      <p:pic>
        <p:nvPicPr>
          <p:cNvPr id="10" name="Picture 3"/>
          <p:cNvPicPr>
            <a:picLocks noChangeAspect="1" noChangeArrowheads="1"/>
          </p:cNvPicPr>
          <p:nvPr/>
        </p:nvPicPr>
        <p:blipFill>
          <a:blip r:embed="rId6"/>
          <a:stretch/>
        </p:blipFill>
        <p:spPr bwMode="auto">
          <a:xfrm>
            <a:off x="7452320" y="1484784"/>
            <a:ext cx="1691680" cy="1083477"/>
          </a:xfrm>
          <a:prstGeom prst="roundRect">
            <a:avLst>
              <a:gd name="adj" fmla="val 16667"/>
            </a:avLst>
          </a:prstGeom>
          <a:ln>
            <a:noFill/>
          </a:ln>
          <a:effectLst>
            <a:outerShdw blurRad="76200" dist="38100" dir="7800000" algn="tl" rotWithShape="0">
              <a:srgbClr val="000000">
                <a:alpha val="40000"/>
              </a:srgbClr>
            </a:outerShdw>
          </a:effectLst>
        </p:spPr>
      </p:pic>
      <p:pic>
        <p:nvPicPr>
          <p:cNvPr id="11" name="Picture 3"/>
          <p:cNvPicPr>
            <a:picLocks noChangeAspect="1" noChangeArrowheads="1"/>
          </p:cNvPicPr>
          <p:nvPr/>
        </p:nvPicPr>
        <p:blipFill>
          <a:blip r:embed="rId7"/>
          <a:stretch/>
        </p:blipFill>
        <p:spPr bwMode="auto">
          <a:xfrm>
            <a:off x="7480328" y="260648"/>
            <a:ext cx="1663672" cy="1008791"/>
          </a:xfrm>
          <a:prstGeom prst="roundRect">
            <a:avLst>
              <a:gd name="adj" fmla="val 16667"/>
            </a:avLst>
          </a:prstGeom>
          <a:ln>
            <a:noFill/>
          </a:ln>
          <a:effectLst>
            <a:outerShdw blurRad="76200" dist="38100" dir="7800000" algn="tl" rotWithShape="0">
              <a:srgbClr val="000000">
                <a:alpha val="40000"/>
              </a:srgbClr>
            </a:outerShdw>
          </a:effectLst>
        </p:spPr>
      </p:pic>
      <p:cxnSp>
        <p:nvCxnSpPr>
          <p:cNvPr id="12" name="Straight Connector 12"/>
          <p:cNvCxnSpPr>
            <a:cxnSpLocks/>
          </p:cNvCxnSpPr>
          <p:nvPr/>
        </p:nvCxnSpPr>
        <p:spPr bwMode="auto">
          <a:xfrm>
            <a:off x="7221440" y="0"/>
            <a:ext cx="72008" cy="6858000"/>
          </a:xfrm>
          <a:prstGeom prst="line">
            <a:avLst/>
          </a:prstGeom>
        </p:spPr>
        <p:style>
          <a:lnRef idx="1">
            <a:schemeClr val="accent1"/>
          </a:lnRef>
          <a:fillRef idx="0">
            <a:schemeClr val="accent1"/>
          </a:fillRef>
          <a:effectRef idx="0">
            <a:schemeClr val="accent1"/>
          </a:effectRef>
          <a:fontRef idx="minor">
            <a:schemeClr val="tx1"/>
          </a:fontRef>
        </p:style>
      </p:cxnSp>
      <p:pic>
        <p:nvPicPr>
          <p:cNvPr id="13" name="Picture 2" descr="Logo-Suruhanjaya-Tenaga-Malaysia (2015)"/>
          <p:cNvPicPr>
            <a:picLocks noChangeAspect="1" noChangeArrowheads="1"/>
          </p:cNvPicPr>
          <p:nvPr/>
        </p:nvPicPr>
        <p:blipFill>
          <a:blip r:embed="rId8"/>
          <a:stretch/>
        </p:blipFill>
        <p:spPr bwMode="auto">
          <a:xfrm>
            <a:off x="0" y="58327"/>
            <a:ext cx="3038475" cy="6286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552783" y="815719"/>
            <a:ext cx="8229600" cy="597057"/>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Dokumentasi </a:t>
            </a:r>
            <a:endParaRPr/>
          </a:p>
        </p:txBody>
      </p:sp>
      <p:grpSp>
        <p:nvGrpSpPr>
          <p:cNvPr id="6" name="Group 6"/>
          <p:cNvGrpSpPr/>
          <p:nvPr/>
        </p:nvGrpSpPr>
        <p:grpSpPr bwMode="auto">
          <a:xfrm>
            <a:off x="467544" y="1772815"/>
            <a:ext cx="8232991" cy="2154522"/>
            <a:chOff x="0" y="0"/>
            <a:chExt cx="6096000" cy="4123590"/>
          </a:xfrm>
        </p:grpSpPr>
        <p:sp>
          <p:nvSpPr>
            <p:cNvPr id="7" name="Rounded Rectangle 7"/>
            <p:cNvSpPr/>
            <p:nvPr/>
          </p:nvSpPr>
          <p:spPr bwMode="auto">
            <a:xfrm>
              <a:off x="0" y="0"/>
              <a:ext cx="6096000" cy="3931200"/>
            </a:xfrm>
            <a:prstGeom prst="roundRect">
              <a:avLst>
                <a:gd name="adj" fmla="val 16667"/>
              </a:avLst>
            </a:prstGeom>
            <a:solidFill>
              <a:srgbClr val="C00000"/>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8" name="Rounded Rectangle 4"/>
            <p:cNvSpPr>
              <a:spLocks/>
            </p:cNvSpPr>
            <p:nvPr/>
          </p:nvSpPr>
          <p:spPr bwMode="auto">
            <a:xfrm>
              <a:off x="193885" y="78705"/>
              <a:ext cx="5708228" cy="4044885"/>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r>
                <a:rPr lang="en-MY" sz="2800"/>
                <a:t>Dokumentasi berkaitan sistem pengurusan keselamatan pemunya atau pengendali  pepasangan bukan domestik perlu dikekalkan dan mudah diakses oleh pekerja dan kontraktor.</a:t>
              </a:r>
              <a:endParaRPr/>
            </a:p>
            <a:p>
              <a:pPr defTabSz="1333500">
                <a:lnSpc>
                  <a:spcPct val="90000"/>
                </a:lnSpc>
                <a:spcBef>
                  <a:spcPts val="0"/>
                </a:spcBef>
                <a:spcAft>
                  <a:spcPts val="0"/>
                </a:spcAft>
                <a:defRPr/>
              </a:pPr>
              <a:endParaRPr lang="en-MY" sz="2400"/>
            </a:p>
            <a:p>
              <a:pPr lvl="0" algn="ctr" defTabSz="1333500">
                <a:lnSpc>
                  <a:spcPct val="90000"/>
                </a:lnSpc>
                <a:spcBef>
                  <a:spcPts val="0"/>
                </a:spcBef>
                <a:spcAft>
                  <a:spcPts val="0"/>
                </a:spcAft>
                <a:defRPr/>
              </a:pPr>
              <a:endParaRPr lang="en-US" sz="2400"/>
            </a:p>
          </p:txBody>
        </p:sp>
      </p:grpSp>
      <p:grpSp>
        <p:nvGrpSpPr>
          <p:cNvPr id="9" name="Group 11"/>
          <p:cNvGrpSpPr/>
          <p:nvPr/>
        </p:nvGrpSpPr>
        <p:grpSpPr bwMode="auto">
          <a:xfrm>
            <a:off x="467544" y="4002561"/>
            <a:ext cx="8232991" cy="2450775"/>
            <a:chOff x="18070" y="-1048282"/>
            <a:chExt cx="6096000" cy="4104035"/>
          </a:xfrm>
        </p:grpSpPr>
        <p:sp>
          <p:nvSpPr>
            <p:cNvPr id="10" name="Rounded Rectangle 12"/>
            <p:cNvSpPr/>
            <p:nvPr/>
          </p:nvSpPr>
          <p:spPr bwMode="auto">
            <a:xfrm>
              <a:off x="18070" y="-1048282"/>
              <a:ext cx="6096000" cy="3931200"/>
            </a:xfrm>
            <a:prstGeom prst="roundRect">
              <a:avLst>
                <a:gd name="adj" fmla="val 16667"/>
              </a:avLst>
            </a:prstGeom>
            <a:solidFill>
              <a:srgbClr val="C00000"/>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11" name="Rounded Rectangle 4"/>
            <p:cNvSpPr>
              <a:spLocks/>
            </p:cNvSpPr>
            <p:nvPr/>
          </p:nvSpPr>
          <p:spPr bwMode="auto">
            <a:xfrm>
              <a:off x="211956" y="-989135"/>
              <a:ext cx="5708228" cy="4044888"/>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r>
                <a:rPr lang="en-MY" sz="2800"/>
                <a:t>Dokumen perlu mengandungi maklumat berkaitan polisi keselamatan elektrik, perancangan, mengenalpasti risiko  dan langkah-langkah kawalan perundangan dan keperluan kawalselia serta lain-lain garis panduan yang berkaitan.</a:t>
              </a:r>
              <a:endParaRPr/>
            </a:p>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endParaRPr lang="en-MY" sz="2400"/>
            </a:p>
            <a:p>
              <a:pPr lvl="0" algn="ctr" defTabSz="1333500">
                <a:lnSpc>
                  <a:spcPct val="90000"/>
                </a:lnSpc>
                <a:spcBef>
                  <a:spcPts val="0"/>
                </a:spcBef>
                <a:spcAft>
                  <a:spcPts val="0"/>
                </a:spcAft>
                <a:defRPr/>
              </a:pPr>
              <a:endParaRPr lang="en-US" sz="2400"/>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Content Placeholder 4" descr="DIAMOND OUTLINE NEW.jpg"/>
          <p:cNvPicPr>
            <a:picLocks noChangeAspect="1"/>
          </p:cNvPicPr>
          <p:nvPr/>
        </p:nvPicPr>
        <p:blipFill>
          <a:blip r:embed="rId2"/>
          <a:srcRect l="50997" t="-492" r="2112"/>
          <a:stretch/>
        </p:blipFill>
        <p:spPr bwMode="auto">
          <a:xfrm>
            <a:off x="0" y="1583096"/>
            <a:ext cx="2345154" cy="3742887"/>
          </a:xfrm>
          <a:prstGeom prst="rect">
            <a:avLst/>
          </a:prstGeom>
        </p:spPr>
      </p:pic>
      <p:sp>
        <p:nvSpPr>
          <p:cNvPr id="5" name="Title 1"/>
          <p:cNvSpPr>
            <a:spLocks noGrp="1"/>
          </p:cNvSpPr>
          <p:nvPr>
            <p:ph type="ctrTitle"/>
          </p:nvPr>
        </p:nvSpPr>
        <p:spPr bwMode="auto">
          <a:xfrm>
            <a:off x="2483768" y="2060848"/>
            <a:ext cx="4752528" cy="1872208"/>
          </a:xfrm>
        </p:spPr>
        <p:txBody>
          <a:bodyPr>
            <a:noAutofit/>
          </a:bodyPr>
          <a:lstStyle/>
          <a:p>
            <a:pPr marL="800100" indent="-528638" algn="r">
              <a:defRPr/>
            </a:pPr>
            <a:r>
              <a:rPr lang="en-US" sz="3200">
                <a:latin typeface="Segoe UI"/>
                <a:ea typeface="Segoe UI"/>
                <a:cs typeface="Segoe UI"/>
              </a:rPr>
              <a:t>Organisasi </a:t>
            </a:r>
            <a:br>
              <a:rPr lang="en-US" sz="3200">
                <a:latin typeface="Segoe UI"/>
                <a:ea typeface="Segoe UI"/>
                <a:cs typeface="Segoe UI"/>
              </a:rPr>
            </a:br>
            <a:r>
              <a:rPr lang="en-US" sz="1800">
                <a:latin typeface="Segoe UI"/>
                <a:ea typeface="Segoe UI"/>
                <a:cs typeface="Segoe UI"/>
              </a:rPr>
              <a:t> </a:t>
            </a:r>
            <a:r>
              <a:rPr lang="en-US" sz="4000">
                <a:latin typeface="Segoe UI"/>
                <a:ea typeface="Segoe UI"/>
                <a:cs typeface="Segoe UI"/>
              </a:rPr>
              <a:t/>
            </a:r>
            <a:br>
              <a:rPr lang="en-US" sz="4000">
                <a:latin typeface="Segoe UI"/>
                <a:ea typeface="Segoe UI"/>
                <a:cs typeface="Segoe UI"/>
              </a:rPr>
            </a:br>
            <a:endParaRPr lang="en-MY" sz="2000">
              <a:latin typeface="Segoe UI"/>
              <a:ea typeface="Segoe UI"/>
              <a:cs typeface="Segoe UI"/>
            </a:endParaRPr>
          </a:p>
        </p:txBody>
      </p:sp>
      <p:sp>
        <p:nvSpPr>
          <p:cNvPr id="6" name="Rounded Rectangle 6"/>
          <p:cNvSpPr/>
          <p:nvPr/>
        </p:nvSpPr>
        <p:spPr bwMode="auto">
          <a:xfrm>
            <a:off x="7429520" y="5301208"/>
            <a:ext cx="1714480" cy="1214784"/>
          </a:xfrm>
          <a:prstGeom prst="roundRect">
            <a:avLst>
              <a:gd name="adj" fmla="val 10000"/>
            </a:avLst>
          </a:prstGeom>
          <a:blipFill>
            <a:blip r:embed="rId3"/>
            <a:stretch/>
          </a:blipFill>
        </p:spPr>
        <p:style>
          <a:lnRef idx="2">
            <a:schemeClr val="lt1">
              <a:hueOff val="0"/>
              <a:satOff val="0"/>
              <a:lumOff val="0"/>
              <a:alphaOff val="0"/>
            </a:schemeClr>
          </a:lnRef>
          <a:fillRef idx="1">
            <a:srgbClr val="00000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7" name="Rounded Rectangle 7"/>
          <p:cNvSpPr/>
          <p:nvPr/>
        </p:nvSpPr>
        <p:spPr bwMode="auto">
          <a:xfrm>
            <a:off x="7374058" y="4005064"/>
            <a:ext cx="1769942" cy="1214422"/>
          </a:xfrm>
          <a:prstGeom prst="roundRect">
            <a:avLst>
              <a:gd name="adj" fmla="val 10000"/>
            </a:avLst>
          </a:prstGeom>
          <a:blipFill>
            <a:blip r:embed="rId4"/>
            <a:stretch/>
          </a:blipFill>
        </p:spPr>
        <p:style>
          <a:lnRef idx="2">
            <a:schemeClr val="lt1">
              <a:hueOff val="0"/>
              <a:satOff val="0"/>
              <a:lumOff val="0"/>
              <a:alphaOff val="0"/>
            </a:schemeClr>
          </a:lnRef>
          <a:fillRef idx="1">
            <a:srgbClr val="000000"/>
          </a:fillRef>
          <a:effectRef idx="0">
            <a:schemeClr val="accent1">
              <a:tint val="50000"/>
              <a:hueOff val="0"/>
              <a:satOff val="0"/>
              <a:lumOff val="0"/>
              <a:alphaOff val="0"/>
            </a:schemeClr>
          </a:effectRef>
          <a:fontRef idx="minor">
            <a:schemeClr val="lt1">
              <a:hueOff val="0"/>
              <a:satOff val="0"/>
              <a:lumOff val="0"/>
              <a:alphaOff val="0"/>
            </a:schemeClr>
          </a:fontRef>
        </p:style>
      </p:sp>
      <p:pic>
        <p:nvPicPr>
          <p:cNvPr id="8" name="Picture 8" descr="http://mw2.google.com/mw-panoramio/photos/medium/33179784.jpg"/>
          <p:cNvPicPr>
            <a:picLocks noChangeAspect="1" noChangeArrowheads="1"/>
          </p:cNvPicPr>
          <p:nvPr/>
        </p:nvPicPr>
        <p:blipFill>
          <a:blip r:embed="rId5"/>
          <a:stretch/>
        </p:blipFill>
        <p:spPr bwMode="auto">
          <a:xfrm>
            <a:off x="7423176" y="2780928"/>
            <a:ext cx="1720824" cy="1097574"/>
          </a:xfrm>
          <a:prstGeom prst="roundRect">
            <a:avLst>
              <a:gd name="adj" fmla="val 16667"/>
            </a:avLst>
          </a:prstGeom>
          <a:ln>
            <a:noFill/>
          </a:ln>
          <a:effectLst>
            <a:outerShdw blurRad="76200" dist="38100" dir="7800000" algn="tl" rotWithShape="0">
              <a:srgbClr val="000000">
                <a:alpha val="40000"/>
              </a:srgbClr>
            </a:outerShdw>
          </a:effectLst>
        </p:spPr>
      </p:pic>
      <p:pic>
        <p:nvPicPr>
          <p:cNvPr id="9" name="Picture 3"/>
          <p:cNvPicPr>
            <a:picLocks noChangeAspect="1" noChangeArrowheads="1"/>
          </p:cNvPicPr>
          <p:nvPr/>
        </p:nvPicPr>
        <p:blipFill>
          <a:blip r:embed="rId6"/>
          <a:stretch/>
        </p:blipFill>
        <p:spPr bwMode="auto">
          <a:xfrm>
            <a:off x="7452320" y="1484784"/>
            <a:ext cx="1691680" cy="1083477"/>
          </a:xfrm>
          <a:prstGeom prst="roundRect">
            <a:avLst>
              <a:gd name="adj" fmla="val 16667"/>
            </a:avLst>
          </a:prstGeom>
          <a:ln>
            <a:noFill/>
          </a:ln>
          <a:effectLst>
            <a:outerShdw blurRad="76200" dist="38100" dir="7800000" algn="tl" rotWithShape="0">
              <a:srgbClr val="000000">
                <a:alpha val="40000"/>
              </a:srgbClr>
            </a:outerShdw>
          </a:effectLst>
        </p:spPr>
      </p:pic>
      <p:pic>
        <p:nvPicPr>
          <p:cNvPr id="10" name="Picture 3"/>
          <p:cNvPicPr>
            <a:picLocks noChangeAspect="1" noChangeArrowheads="1"/>
          </p:cNvPicPr>
          <p:nvPr/>
        </p:nvPicPr>
        <p:blipFill>
          <a:blip r:embed="rId7"/>
          <a:stretch/>
        </p:blipFill>
        <p:spPr bwMode="auto">
          <a:xfrm>
            <a:off x="7480328" y="260648"/>
            <a:ext cx="1663672" cy="1008791"/>
          </a:xfrm>
          <a:prstGeom prst="roundRect">
            <a:avLst>
              <a:gd name="adj" fmla="val 16667"/>
            </a:avLst>
          </a:prstGeom>
          <a:ln>
            <a:noFill/>
          </a:ln>
          <a:effectLst>
            <a:outerShdw blurRad="76200" dist="38100" dir="7800000" algn="tl" rotWithShape="0">
              <a:srgbClr val="000000">
                <a:alpha val="40000"/>
              </a:srgbClr>
            </a:outerShdw>
          </a:effectLst>
        </p:spPr>
      </p:pic>
      <p:cxnSp>
        <p:nvCxnSpPr>
          <p:cNvPr id="11" name="Straight Connector 12"/>
          <p:cNvCxnSpPr>
            <a:cxnSpLocks/>
          </p:cNvCxnSpPr>
          <p:nvPr/>
        </p:nvCxnSpPr>
        <p:spPr bwMode="auto">
          <a:xfrm>
            <a:off x="7221440" y="0"/>
            <a:ext cx="72008" cy="6858000"/>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Picture 2" descr="Logo-Suruhanjaya-Tenaga-Malaysia (2015)"/>
          <p:cNvPicPr>
            <a:picLocks noChangeAspect="1" noChangeArrowheads="1"/>
          </p:cNvPicPr>
          <p:nvPr/>
        </p:nvPicPr>
        <p:blipFill>
          <a:blip r:embed="rId8"/>
          <a:stretch/>
        </p:blipFill>
        <p:spPr bwMode="auto">
          <a:xfrm>
            <a:off x="0" y="58327"/>
            <a:ext cx="3038475" cy="6286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552783" y="815719"/>
            <a:ext cx="8229600" cy="597057"/>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Tanggungjawab</a:t>
            </a:r>
          </a:p>
        </p:txBody>
      </p:sp>
      <p:grpSp>
        <p:nvGrpSpPr>
          <p:cNvPr id="6" name="Group 11"/>
          <p:cNvGrpSpPr/>
          <p:nvPr/>
        </p:nvGrpSpPr>
        <p:grpSpPr bwMode="auto">
          <a:xfrm>
            <a:off x="384060" y="4345232"/>
            <a:ext cx="8232991" cy="2450775"/>
            <a:chOff x="18070" y="-1048282"/>
            <a:chExt cx="6096000" cy="4104035"/>
          </a:xfrm>
        </p:grpSpPr>
        <p:sp>
          <p:nvSpPr>
            <p:cNvPr id="7" name="Rounded Rectangle 12"/>
            <p:cNvSpPr/>
            <p:nvPr/>
          </p:nvSpPr>
          <p:spPr bwMode="auto">
            <a:xfrm>
              <a:off x="18070" y="-1048282"/>
              <a:ext cx="6096000" cy="3931200"/>
            </a:xfrm>
            <a:prstGeom prst="roundRect">
              <a:avLst>
                <a:gd name="adj" fmla="val 16667"/>
              </a:avLst>
            </a:prstGeom>
            <a:solidFill>
              <a:srgbClr val="C00000"/>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8" name="Rounded Rectangle 4"/>
            <p:cNvSpPr>
              <a:spLocks/>
            </p:cNvSpPr>
            <p:nvPr/>
          </p:nvSpPr>
          <p:spPr bwMode="auto">
            <a:xfrm>
              <a:off x="211956" y="-989135"/>
              <a:ext cx="5708228" cy="4044888"/>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r>
                <a:rPr lang="en-MY" sz="2800" b="1"/>
                <a:t>Keperluan mengwujudkan struktur organisasi Ahli Jawatankuasa Keselamatan yang mengandungi senarai ahli jawatankuasa termasuk Pengerusi dan Setiausaha</a:t>
              </a:r>
            </a:p>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endParaRPr lang="en-MY" sz="2400"/>
            </a:p>
            <a:p>
              <a:pPr lvl="0" algn="ctr" defTabSz="1333500">
                <a:lnSpc>
                  <a:spcPct val="90000"/>
                </a:lnSpc>
                <a:spcBef>
                  <a:spcPts val="0"/>
                </a:spcBef>
                <a:spcAft>
                  <a:spcPts val="0"/>
                </a:spcAft>
                <a:defRPr/>
              </a:pPr>
              <a:endParaRPr lang="en-US" sz="2400"/>
            </a:p>
          </p:txBody>
        </p:sp>
      </p:grpSp>
      <p:grpSp>
        <p:nvGrpSpPr>
          <p:cNvPr id="9" name="Group 16"/>
          <p:cNvGrpSpPr/>
          <p:nvPr/>
        </p:nvGrpSpPr>
        <p:grpSpPr bwMode="auto">
          <a:xfrm>
            <a:off x="395536" y="1655209"/>
            <a:ext cx="8304999" cy="2486574"/>
            <a:chOff x="0" y="2089194"/>
            <a:chExt cx="6882830" cy="1965599"/>
          </a:xfrm>
        </p:grpSpPr>
        <p:sp>
          <p:nvSpPr>
            <p:cNvPr id="10" name="Rounded Rectangle 17"/>
            <p:cNvSpPr/>
            <p:nvPr/>
          </p:nvSpPr>
          <p:spPr bwMode="auto">
            <a:xfrm>
              <a:off x="0" y="2089194"/>
              <a:ext cx="6882830" cy="1965599"/>
            </a:xfrm>
            <a:prstGeom prst="roundRect">
              <a:avLst>
                <a:gd name="adj" fmla="val 16667"/>
              </a:avLst>
            </a:prstGeom>
            <a:solidFill>
              <a:srgbClr val="7030A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1" name="Rounded Rectangle 4"/>
            <p:cNvSpPr>
              <a:spLocks/>
            </p:cNvSpPr>
            <p:nvPr/>
          </p:nvSpPr>
          <p:spPr bwMode="auto">
            <a:xfrm>
              <a:off x="95953" y="2185147"/>
              <a:ext cx="6690924" cy="177369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2800" b="1">
                  <a:solidFill>
                    <a:schemeClr val="bg1"/>
                  </a:solidFill>
                </a:rPr>
                <a:t>Pengurusan Tertinggi Pemunya atau Pengendali  Pepasangan Bukan Domestik perlu menunjukkan kepimpinan terhadap program dan aktiviti keselamatan elektrik, memberikan tugas dan tanggungjawab yang jelas untuk pengurusan keselamatan elektrik </a:t>
              </a:r>
              <a:endParaRPr lang="en-MY" sz="2800" b="0">
                <a:solidFill>
                  <a:schemeClr val="bg1"/>
                </a:solidFill>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552783" y="815719"/>
            <a:ext cx="8229600" cy="597057"/>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Kompetensi</a:t>
            </a:r>
            <a:endParaRPr lang="en-MY" sz="2800" b="1"/>
          </a:p>
        </p:txBody>
      </p:sp>
      <p:grpSp>
        <p:nvGrpSpPr>
          <p:cNvPr id="6" name="Group 11"/>
          <p:cNvGrpSpPr/>
          <p:nvPr/>
        </p:nvGrpSpPr>
        <p:grpSpPr bwMode="auto">
          <a:xfrm>
            <a:off x="501634" y="3214241"/>
            <a:ext cx="8123673" cy="1588652"/>
            <a:chOff x="0" y="-132833"/>
            <a:chExt cx="6096000" cy="4064033"/>
          </a:xfrm>
        </p:grpSpPr>
        <p:sp>
          <p:nvSpPr>
            <p:cNvPr id="7" name="Rounded Rectangle 12"/>
            <p:cNvSpPr/>
            <p:nvPr/>
          </p:nvSpPr>
          <p:spPr bwMode="auto">
            <a:xfrm>
              <a:off x="0" y="0"/>
              <a:ext cx="6096000" cy="3931200"/>
            </a:xfrm>
            <a:prstGeom prst="roundRect">
              <a:avLst>
                <a:gd name="adj" fmla="val 16667"/>
              </a:avLst>
            </a:prstGeom>
            <a:solidFill>
              <a:srgbClr val="C00000"/>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8" name="Rounded Rectangle 4"/>
            <p:cNvSpPr>
              <a:spLocks/>
            </p:cNvSpPr>
            <p:nvPr/>
          </p:nvSpPr>
          <p:spPr bwMode="auto">
            <a:xfrm>
              <a:off x="184540" y="-132833"/>
              <a:ext cx="5708228" cy="4044888"/>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r>
                <a:rPr lang="en-MY" sz="2400" b="1"/>
                <a:t>Perlantikan orang kompeten elektrik &amp; mematuhi Akta Bekalan Elektik 1990 dan Peraturan-Peraturan Elektrik 1994</a:t>
              </a:r>
              <a:endParaRPr/>
            </a:p>
            <a:p>
              <a:pPr defTabSz="1333500">
                <a:lnSpc>
                  <a:spcPct val="90000"/>
                </a:lnSpc>
                <a:spcBef>
                  <a:spcPts val="0"/>
                </a:spcBef>
                <a:spcAft>
                  <a:spcPts val="0"/>
                </a:spcAft>
                <a:defRPr/>
              </a:pPr>
              <a:r>
                <a:rPr lang="en-US" sz="2400"/>
                <a:t>.</a:t>
              </a:r>
              <a:endParaRPr lang="en-MY" sz="2400"/>
            </a:p>
            <a:p>
              <a:pPr lvl="0" algn="ctr" defTabSz="1333500">
                <a:lnSpc>
                  <a:spcPct val="90000"/>
                </a:lnSpc>
                <a:spcBef>
                  <a:spcPts val="0"/>
                </a:spcBef>
                <a:spcAft>
                  <a:spcPts val="0"/>
                </a:spcAft>
                <a:defRPr/>
              </a:pPr>
              <a:endParaRPr lang="en-US" sz="2400"/>
            </a:p>
          </p:txBody>
        </p:sp>
      </p:grpSp>
      <p:grpSp>
        <p:nvGrpSpPr>
          <p:cNvPr id="9" name="Group 17"/>
          <p:cNvGrpSpPr/>
          <p:nvPr/>
        </p:nvGrpSpPr>
        <p:grpSpPr bwMode="auto">
          <a:xfrm>
            <a:off x="501634" y="1655209"/>
            <a:ext cx="8123673" cy="1485758"/>
            <a:chOff x="0" y="2089194"/>
            <a:chExt cx="6882830" cy="1965599"/>
          </a:xfrm>
        </p:grpSpPr>
        <p:sp>
          <p:nvSpPr>
            <p:cNvPr id="10" name="Rounded Rectangle 18"/>
            <p:cNvSpPr/>
            <p:nvPr/>
          </p:nvSpPr>
          <p:spPr bwMode="auto">
            <a:xfrm>
              <a:off x="0" y="2089194"/>
              <a:ext cx="6882830" cy="1965599"/>
            </a:xfrm>
            <a:prstGeom prst="roundRect">
              <a:avLst>
                <a:gd name="adj" fmla="val 16667"/>
              </a:avLst>
            </a:prstGeom>
            <a:solidFill>
              <a:srgbClr val="7030A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1" name="Rounded Rectangle 4"/>
            <p:cNvSpPr>
              <a:spLocks/>
            </p:cNvSpPr>
            <p:nvPr/>
          </p:nvSpPr>
          <p:spPr bwMode="auto">
            <a:xfrm>
              <a:off x="95953" y="2185147"/>
              <a:ext cx="6690924" cy="177369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2400" b="1">
                  <a:solidFill>
                    <a:schemeClr val="bg1"/>
                  </a:solidFill>
                </a:rPr>
                <a:t>Latihan yang mencukupi dan maklumat mengenai keselamatan elektrik kepada pekerja dan kontraktor yang terdedah kepada risiko bahaya elektrik</a:t>
              </a:r>
              <a:endParaRPr lang="en-MY" sz="2400" b="0">
                <a:solidFill>
                  <a:schemeClr val="bg1"/>
                </a:solidFill>
              </a:endParaRPr>
            </a:p>
          </p:txBody>
        </p:sp>
      </p:grpSp>
      <p:grpSp>
        <p:nvGrpSpPr>
          <p:cNvPr id="12" name="Group 20"/>
          <p:cNvGrpSpPr/>
          <p:nvPr/>
        </p:nvGrpSpPr>
        <p:grpSpPr bwMode="auto">
          <a:xfrm>
            <a:off x="501634" y="5037938"/>
            <a:ext cx="8123673" cy="1485758"/>
            <a:chOff x="0" y="2089194"/>
            <a:chExt cx="6882830" cy="1965599"/>
          </a:xfrm>
        </p:grpSpPr>
        <p:sp>
          <p:nvSpPr>
            <p:cNvPr id="13" name="Rounded Rectangle 21"/>
            <p:cNvSpPr/>
            <p:nvPr/>
          </p:nvSpPr>
          <p:spPr bwMode="auto">
            <a:xfrm>
              <a:off x="0" y="2089194"/>
              <a:ext cx="6882830" cy="1965599"/>
            </a:xfrm>
            <a:prstGeom prst="roundRect">
              <a:avLst>
                <a:gd name="adj" fmla="val 16667"/>
              </a:avLst>
            </a:prstGeom>
            <a:solidFill>
              <a:srgbClr val="7030A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4" name="Rounded Rectangle 4"/>
            <p:cNvSpPr>
              <a:spLocks/>
            </p:cNvSpPr>
            <p:nvPr/>
          </p:nvSpPr>
          <p:spPr bwMode="auto">
            <a:xfrm>
              <a:off x="95953" y="2185147"/>
              <a:ext cx="6690924" cy="177369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2400" b="1">
                  <a:solidFill>
                    <a:schemeClr val="bg1"/>
                  </a:solidFill>
                </a:rPr>
                <a:t>Perlantikan kontraktor berdasarkan kepada kategori dan tahap kompetensi orang kompeten untuk menjalankan kerja-kerja elektrik. </a:t>
              </a:r>
              <a:endParaRPr lang="en-MY" sz="2400" b="0">
                <a:solidFill>
                  <a:schemeClr val="bg1"/>
                </a:solidFill>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552783" y="815719"/>
            <a:ext cx="8229600" cy="597057"/>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Komunikasi</a:t>
            </a:r>
            <a:endParaRPr lang="en-MY" sz="2800" b="1"/>
          </a:p>
        </p:txBody>
      </p:sp>
      <p:grpSp>
        <p:nvGrpSpPr>
          <p:cNvPr id="6" name="Group 11"/>
          <p:cNvGrpSpPr/>
          <p:nvPr/>
        </p:nvGrpSpPr>
        <p:grpSpPr bwMode="auto">
          <a:xfrm>
            <a:off x="501634" y="3214241"/>
            <a:ext cx="8123673" cy="1588652"/>
            <a:chOff x="0" y="-132833"/>
            <a:chExt cx="6096000" cy="4064033"/>
          </a:xfrm>
        </p:grpSpPr>
        <p:sp>
          <p:nvSpPr>
            <p:cNvPr id="7" name="Rounded Rectangle 12"/>
            <p:cNvSpPr/>
            <p:nvPr/>
          </p:nvSpPr>
          <p:spPr bwMode="auto">
            <a:xfrm>
              <a:off x="0" y="0"/>
              <a:ext cx="6096000" cy="3931200"/>
            </a:xfrm>
            <a:prstGeom prst="roundRect">
              <a:avLst>
                <a:gd name="adj" fmla="val 16667"/>
              </a:avLst>
            </a:prstGeom>
            <a:solidFill>
              <a:srgbClr val="C00000"/>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8" name="Rounded Rectangle 4"/>
            <p:cNvSpPr>
              <a:spLocks/>
            </p:cNvSpPr>
            <p:nvPr/>
          </p:nvSpPr>
          <p:spPr bwMode="auto">
            <a:xfrm>
              <a:off x="184540" y="-132833"/>
              <a:ext cx="5708228" cy="4044888"/>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r>
                <a:rPr lang="en-MY" sz="2400" b="1"/>
                <a:t>Tanda amaran untuk mengenalpasti, memberi amaran dan nasihat mengenai risiko bahaya elektrik  </a:t>
              </a:r>
              <a:endParaRPr/>
            </a:p>
            <a:p>
              <a:pPr defTabSz="1333500">
                <a:lnSpc>
                  <a:spcPct val="90000"/>
                </a:lnSpc>
                <a:spcBef>
                  <a:spcPts val="0"/>
                </a:spcBef>
                <a:spcAft>
                  <a:spcPts val="0"/>
                </a:spcAft>
                <a:defRPr/>
              </a:pPr>
              <a:endParaRPr lang="en-MY" sz="2400"/>
            </a:p>
            <a:p>
              <a:pPr lvl="0" algn="ctr" defTabSz="1333500">
                <a:lnSpc>
                  <a:spcPct val="90000"/>
                </a:lnSpc>
                <a:spcBef>
                  <a:spcPts val="0"/>
                </a:spcBef>
                <a:spcAft>
                  <a:spcPts val="0"/>
                </a:spcAft>
                <a:defRPr/>
              </a:pPr>
              <a:endParaRPr lang="en-US" sz="2400"/>
            </a:p>
          </p:txBody>
        </p:sp>
      </p:grpSp>
      <p:grpSp>
        <p:nvGrpSpPr>
          <p:cNvPr id="9" name="Group 17"/>
          <p:cNvGrpSpPr/>
          <p:nvPr/>
        </p:nvGrpSpPr>
        <p:grpSpPr bwMode="auto">
          <a:xfrm>
            <a:off x="501634" y="1655209"/>
            <a:ext cx="8123673" cy="1485758"/>
            <a:chOff x="0" y="2089194"/>
            <a:chExt cx="6882830" cy="1965599"/>
          </a:xfrm>
        </p:grpSpPr>
        <p:sp>
          <p:nvSpPr>
            <p:cNvPr id="10" name="Rounded Rectangle 18"/>
            <p:cNvSpPr/>
            <p:nvPr/>
          </p:nvSpPr>
          <p:spPr bwMode="auto">
            <a:xfrm>
              <a:off x="0" y="2089194"/>
              <a:ext cx="6882830" cy="1965599"/>
            </a:xfrm>
            <a:prstGeom prst="roundRect">
              <a:avLst>
                <a:gd name="adj" fmla="val 16667"/>
              </a:avLst>
            </a:prstGeom>
            <a:solidFill>
              <a:srgbClr val="7030A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1" name="Rounded Rectangle 4"/>
            <p:cNvSpPr>
              <a:spLocks/>
            </p:cNvSpPr>
            <p:nvPr/>
          </p:nvSpPr>
          <p:spPr bwMode="auto">
            <a:xfrm>
              <a:off x="95953" y="2185147"/>
              <a:ext cx="6690924" cy="177369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2400" b="1">
                  <a:solidFill>
                    <a:schemeClr val="bg1"/>
                  </a:solidFill>
                </a:rPr>
                <a:t>Penyebaran maklumat mengenai risiko elektrik dan langkah-langkah kawalan kepada pekerja dan orang-orang yang berkaitan yang berkemungkinan terlibat ke atas risiko bahaya elektrik</a:t>
              </a:r>
              <a:endParaRPr lang="en-MY" sz="2400" b="0">
                <a:solidFill>
                  <a:schemeClr val="bg1"/>
                </a:solidFill>
              </a:endParaRPr>
            </a:p>
          </p:txBody>
        </p:sp>
      </p:grpSp>
      <p:grpSp>
        <p:nvGrpSpPr>
          <p:cNvPr id="12" name="Group 20"/>
          <p:cNvGrpSpPr/>
          <p:nvPr/>
        </p:nvGrpSpPr>
        <p:grpSpPr bwMode="auto">
          <a:xfrm>
            <a:off x="501634" y="5037938"/>
            <a:ext cx="8123673" cy="1485758"/>
            <a:chOff x="0" y="2089194"/>
            <a:chExt cx="6882830" cy="1965599"/>
          </a:xfrm>
        </p:grpSpPr>
        <p:sp>
          <p:nvSpPr>
            <p:cNvPr id="13" name="Rounded Rectangle 21"/>
            <p:cNvSpPr/>
            <p:nvPr/>
          </p:nvSpPr>
          <p:spPr bwMode="auto">
            <a:xfrm>
              <a:off x="0" y="2089194"/>
              <a:ext cx="6882830" cy="1965599"/>
            </a:xfrm>
            <a:prstGeom prst="roundRect">
              <a:avLst>
                <a:gd name="adj" fmla="val 16667"/>
              </a:avLst>
            </a:prstGeom>
            <a:solidFill>
              <a:srgbClr val="7030A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4" name="Rounded Rectangle 4"/>
            <p:cNvSpPr>
              <a:spLocks/>
            </p:cNvSpPr>
            <p:nvPr/>
          </p:nvSpPr>
          <p:spPr bwMode="auto">
            <a:xfrm>
              <a:off x="95953" y="2185147"/>
              <a:ext cx="6690924" cy="177369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2400" b="1">
                  <a:solidFill>
                    <a:schemeClr val="bg1"/>
                  </a:solidFill>
                </a:rPr>
                <a:t>Penyediaan yang bersesuaian bagi pihak pengurusan untuk menerima dan mengambil tindakan susulan ke atas pandangan serta aduan berkaitan keselamatan elektrik</a:t>
              </a: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552783" y="815719"/>
            <a:ext cx="8229600" cy="597057"/>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Perancangan Dan Pelaksanaan</a:t>
            </a:r>
            <a:endParaRPr lang="en-MY" sz="2800" b="1"/>
          </a:p>
        </p:txBody>
      </p:sp>
      <p:grpSp>
        <p:nvGrpSpPr>
          <p:cNvPr id="6" name="Group 11"/>
          <p:cNvGrpSpPr/>
          <p:nvPr/>
        </p:nvGrpSpPr>
        <p:grpSpPr bwMode="auto">
          <a:xfrm>
            <a:off x="501634" y="2522786"/>
            <a:ext cx="8123673" cy="1050230"/>
            <a:chOff x="0" y="-132833"/>
            <a:chExt cx="6096000" cy="4064033"/>
          </a:xfrm>
        </p:grpSpPr>
        <p:sp>
          <p:nvSpPr>
            <p:cNvPr id="7" name="Rounded Rectangle 12"/>
            <p:cNvSpPr/>
            <p:nvPr/>
          </p:nvSpPr>
          <p:spPr bwMode="auto">
            <a:xfrm>
              <a:off x="0" y="0"/>
              <a:ext cx="6096000" cy="3931200"/>
            </a:xfrm>
            <a:prstGeom prst="roundRect">
              <a:avLst>
                <a:gd name="adj" fmla="val 16667"/>
              </a:avLst>
            </a:prstGeom>
            <a:solidFill>
              <a:srgbClr val="C00000"/>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8" name="Rounded Rectangle 4"/>
            <p:cNvSpPr>
              <a:spLocks/>
            </p:cNvSpPr>
            <p:nvPr/>
          </p:nvSpPr>
          <p:spPr bwMode="auto">
            <a:xfrm>
              <a:off x="184540" y="-132833"/>
              <a:ext cx="5708228" cy="4044888"/>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r>
                <a:rPr lang="en-MY" sz="2400" b="1"/>
                <a:t>Kakitangan atau Unit yang bertanggungjawab untuk merancang program dan melaksanakannya</a:t>
              </a:r>
              <a:endParaRPr lang="en-MY" sz="2400"/>
            </a:p>
            <a:p>
              <a:pPr lvl="0" algn="ctr" defTabSz="1333500">
                <a:lnSpc>
                  <a:spcPct val="90000"/>
                </a:lnSpc>
                <a:spcBef>
                  <a:spcPts val="0"/>
                </a:spcBef>
                <a:spcAft>
                  <a:spcPts val="0"/>
                </a:spcAft>
                <a:defRPr/>
              </a:pPr>
              <a:endParaRPr lang="en-US" sz="2400"/>
            </a:p>
          </p:txBody>
        </p:sp>
      </p:grpSp>
      <p:grpSp>
        <p:nvGrpSpPr>
          <p:cNvPr id="9" name="Group 17"/>
          <p:cNvGrpSpPr/>
          <p:nvPr/>
        </p:nvGrpSpPr>
        <p:grpSpPr bwMode="auto">
          <a:xfrm>
            <a:off x="501634" y="1655209"/>
            <a:ext cx="8123673" cy="693671"/>
            <a:chOff x="0" y="2089194"/>
            <a:chExt cx="6882830" cy="1965599"/>
          </a:xfrm>
        </p:grpSpPr>
        <p:sp>
          <p:nvSpPr>
            <p:cNvPr id="10" name="Rounded Rectangle 18"/>
            <p:cNvSpPr/>
            <p:nvPr/>
          </p:nvSpPr>
          <p:spPr bwMode="auto">
            <a:xfrm>
              <a:off x="0" y="2089194"/>
              <a:ext cx="6882830" cy="1965599"/>
            </a:xfrm>
            <a:prstGeom prst="roundRect">
              <a:avLst>
                <a:gd name="adj" fmla="val 16667"/>
              </a:avLst>
            </a:prstGeom>
            <a:solidFill>
              <a:srgbClr val="7030A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1" name="Rounded Rectangle 4"/>
            <p:cNvSpPr>
              <a:spLocks/>
            </p:cNvSpPr>
            <p:nvPr/>
          </p:nvSpPr>
          <p:spPr bwMode="auto">
            <a:xfrm>
              <a:off x="95953" y="2185147"/>
              <a:ext cx="6690924" cy="177369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2400" b="1">
                  <a:solidFill>
                    <a:schemeClr val="bg1"/>
                  </a:solidFill>
                </a:rPr>
                <a:t>Program dan aktiviti yang akan dilaksanakan dikenalpasti</a:t>
              </a:r>
              <a:endParaRPr lang="en-MY" sz="2400" b="0">
                <a:solidFill>
                  <a:schemeClr val="bg1"/>
                </a:solidFill>
              </a:endParaRPr>
            </a:p>
          </p:txBody>
        </p:sp>
      </p:grpSp>
      <p:grpSp>
        <p:nvGrpSpPr>
          <p:cNvPr id="12" name="Group 20"/>
          <p:cNvGrpSpPr/>
          <p:nvPr/>
        </p:nvGrpSpPr>
        <p:grpSpPr bwMode="auto">
          <a:xfrm>
            <a:off x="501634" y="3782517"/>
            <a:ext cx="8143889" cy="942627"/>
            <a:chOff x="0" y="2089194"/>
            <a:chExt cx="6882830" cy="1965599"/>
          </a:xfrm>
        </p:grpSpPr>
        <p:sp>
          <p:nvSpPr>
            <p:cNvPr id="13" name="Rounded Rectangle 21"/>
            <p:cNvSpPr/>
            <p:nvPr/>
          </p:nvSpPr>
          <p:spPr bwMode="auto">
            <a:xfrm>
              <a:off x="0" y="2089194"/>
              <a:ext cx="6882830" cy="1965599"/>
            </a:xfrm>
            <a:prstGeom prst="roundRect">
              <a:avLst>
                <a:gd name="adj" fmla="val 16667"/>
              </a:avLst>
            </a:prstGeom>
            <a:solidFill>
              <a:srgbClr val="7030A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4" name="Rounded Rectangle 4"/>
            <p:cNvSpPr>
              <a:spLocks/>
            </p:cNvSpPr>
            <p:nvPr/>
          </p:nvSpPr>
          <p:spPr bwMode="auto">
            <a:xfrm>
              <a:off x="95953" y="2185147"/>
              <a:ext cx="6690924" cy="177369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2400" b="1">
                  <a:solidFill>
                    <a:schemeClr val="bg1"/>
                  </a:solidFill>
                </a:rPr>
                <a:t>Peruntukan kewangan untuk melaksanakan program</a:t>
              </a:r>
            </a:p>
          </p:txBody>
        </p:sp>
      </p:grpSp>
      <p:grpSp>
        <p:nvGrpSpPr>
          <p:cNvPr id="15" name="Group 14"/>
          <p:cNvGrpSpPr/>
          <p:nvPr/>
        </p:nvGrpSpPr>
        <p:grpSpPr bwMode="auto">
          <a:xfrm>
            <a:off x="501633" y="5001706"/>
            <a:ext cx="8123673" cy="1050230"/>
            <a:chOff x="0" y="-132833"/>
            <a:chExt cx="6096000" cy="4064033"/>
          </a:xfrm>
        </p:grpSpPr>
        <p:sp>
          <p:nvSpPr>
            <p:cNvPr id="16" name="Rounded Rectangle 15"/>
            <p:cNvSpPr/>
            <p:nvPr/>
          </p:nvSpPr>
          <p:spPr bwMode="auto">
            <a:xfrm>
              <a:off x="0" y="0"/>
              <a:ext cx="6096000" cy="3931200"/>
            </a:xfrm>
            <a:prstGeom prst="roundRect">
              <a:avLst>
                <a:gd name="adj" fmla="val 16667"/>
              </a:avLst>
            </a:prstGeom>
            <a:solidFill>
              <a:srgbClr val="C00000"/>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17" name="Rounded Rectangle 4"/>
            <p:cNvSpPr>
              <a:spLocks/>
            </p:cNvSpPr>
            <p:nvPr/>
          </p:nvSpPr>
          <p:spPr bwMode="auto">
            <a:xfrm>
              <a:off x="184540" y="-132833"/>
              <a:ext cx="5708228" cy="4044888"/>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r>
                <a:rPr lang="en-MY" sz="2400" b="1"/>
                <a:t>Sasaran untuk menghapuskan, meminimakan dan mengawal risiko bahaya elektrik</a:t>
              </a:r>
              <a:endParaRPr lang="en-US" sz="2400"/>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495935" y="816934"/>
            <a:ext cx="8092740" cy="597057"/>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Langkah-langkah Mengawal Risiko</a:t>
            </a:r>
            <a:endParaRPr lang="en-MY" sz="2800" b="1"/>
          </a:p>
        </p:txBody>
      </p:sp>
      <p:grpSp>
        <p:nvGrpSpPr>
          <p:cNvPr id="6" name="Group 11"/>
          <p:cNvGrpSpPr/>
          <p:nvPr/>
        </p:nvGrpSpPr>
        <p:grpSpPr bwMode="auto">
          <a:xfrm>
            <a:off x="475145" y="2519644"/>
            <a:ext cx="8123673" cy="1480549"/>
            <a:chOff x="0" y="-132833"/>
            <a:chExt cx="6096000" cy="4064033"/>
          </a:xfrm>
        </p:grpSpPr>
        <p:sp>
          <p:nvSpPr>
            <p:cNvPr id="7" name="Rounded Rectangle 12"/>
            <p:cNvSpPr/>
            <p:nvPr/>
          </p:nvSpPr>
          <p:spPr bwMode="auto">
            <a:xfrm>
              <a:off x="0" y="0"/>
              <a:ext cx="6096000" cy="3931200"/>
            </a:xfrm>
            <a:prstGeom prst="roundRect">
              <a:avLst>
                <a:gd name="adj" fmla="val 16667"/>
              </a:avLst>
            </a:prstGeom>
            <a:solidFill>
              <a:srgbClr val="C00000"/>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8" name="Rounded Rectangle 4"/>
            <p:cNvSpPr>
              <a:spLocks/>
            </p:cNvSpPr>
            <p:nvPr/>
          </p:nvSpPr>
          <p:spPr bwMode="auto">
            <a:xfrm>
              <a:off x="184540" y="-132833"/>
              <a:ext cx="5708228" cy="4044888"/>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r>
                <a:rPr lang="en-MY" sz="2400" b="1"/>
                <a:t>Menghapuskan sepenuhnya bahaya dan risiko daripada punca, menggantikan aktiviti, proses atau kelengkapan yang bahaya dengan aktiviti, proses atau kelengkapan yang kurang bahaya</a:t>
              </a:r>
              <a:endParaRPr lang="en-MY" sz="2400"/>
            </a:p>
            <a:p>
              <a:pPr lvl="0" algn="ctr" defTabSz="1333500">
                <a:lnSpc>
                  <a:spcPct val="90000"/>
                </a:lnSpc>
                <a:spcBef>
                  <a:spcPts val="0"/>
                </a:spcBef>
                <a:spcAft>
                  <a:spcPts val="0"/>
                </a:spcAft>
                <a:defRPr/>
              </a:pPr>
              <a:endParaRPr lang="en-US" sz="2400"/>
            </a:p>
          </p:txBody>
        </p:sp>
      </p:grpSp>
      <p:grpSp>
        <p:nvGrpSpPr>
          <p:cNvPr id="9" name="Group 17"/>
          <p:cNvGrpSpPr/>
          <p:nvPr/>
        </p:nvGrpSpPr>
        <p:grpSpPr bwMode="auto">
          <a:xfrm>
            <a:off x="480469" y="1555385"/>
            <a:ext cx="8123673" cy="890089"/>
            <a:chOff x="0" y="2089194"/>
            <a:chExt cx="6882830" cy="1965599"/>
          </a:xfrm>
        </p:grpSpPr>
        <p:sp>
          <p:nvSpPr>
            <p:cNvPr id="10" name="Rounded Rectangle 18"/>
            <p:cNvSpPr/>
            <p:nvPr/>
          </p:nvSpPr>
          <p:spPr bwMode="auto">
            <a:xfrm>
              <a:off x="0" y="2089194"/>
              <a:ext cx="6882830" cy="1965599"/>
            </a:xfrm>
            <a:prstGeom prst="roundRect">
              <a:avLst>
                <a:gd name="adj" fmla="val 16667"/>
              </a:avLst>
            </a:prstGeom>
            <a:solidFill>
              <a:srgbClr val="7030A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1" name="Rounded Rectangle 4"/>
            <p:cNvSpPr>
              <a:spLocks/>
            </p:cNvSpPr>
            <p:nvPr/>
          </p:nvSpPr>
          <p:spPr bwMode="auto">
            <a:xfrm>
              <a:off x="95953" y="2185147"/>
              <a:ext cx="6690924" cy="177369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2400" b="1">
                  <a:solidFill>
                    <a:schemeClr val="bg1"/>
                  </a:solidFill>
                </a:rPr>
                <a:t>Bahaya dan risiko ke atas pekerja dan orang awam dikenalpasti, dinilai dan dikawal secara berterusan</a:t>
              </a:r>
              <a:endParaRPr lang="en-MY" sz="2400" b="0">
                <a:solidFill>
                  <a:schemeClr val="bg1"/>
                </a:solidFill>
              </a:endParaRPr>
            </a:p>
          </p:txBody>
        </p:sp>
      </p:grpSp>
      <p:grpSp>
        <p:nvGrpSpPr>
          <p:cNvPr id="12" name="Group 20"/>
          <p:cNvGrpSpPr/>
          <p:nvPr/>
        </p:nvGrpSpPr>
        <p:grpSpPr bwMode="auto">
          <a:xfrm>
            <a:off x="487601" y="3946666"/>
            <a:ext cx="8109640" cy="1106492"/>
            <a:chOff x="0" y="1747497"/>
            <a:chExt cx="6882830" cy="2307296"/>
          </a:xfrm>
        </p:grpSpPr>
        <p:sp>
          <p:nvSpPr>
            <p:cNvPr id="13" name="Rounded Rectangle 21"/>
            <p:cNvSpPr/>
            <p:nvPr/>
          </p:nvSpPr>
          <p:spPr bwMode="auto">
            <a:xfrm>
              <a:off x="0" y="2089194"/>
              <a:ext cx="6882830" cy="1965599"/>
            </a:xfrm>
            <a:prstGeom prst="roundRect">
              <a:avLst>
                <a:gd name="adj" fmla="val 16667"/>
              </a:avLst>
            </a:prstGeom>
            <a:solidFill>
              <a:srgbClr val="7030A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4" name="Rounded Rectangle 4"/>
            <p:cNvSpPr>
              <a:spLocks/>
            </p:cNvSpPr>
            <p:nvPr/>
          </p:nvSpPr>
          <p:spPr bwMode="auto">
            <a:xfrm>
              <a:off x="95953" y="1747497"/>
              <a:ext cx="6690924" cy="177369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endParaRPr lang="en-MY" sz="2400" b="1">
                <a:solidFill>
                  <a:schemeClr val="bg1"/>
                </a:solidFill>
              </a:endParaRPr>
            </a:p>
            <a:p>
              <a:pPr lvl="0" algn="l" defTabSz="1066800">
                <a:lnSpc>
                  <a:spcPct val="90000"/>
                </a:lnSpc>
                <a:spcBef>
                  <a:spcPts val="0"/>
                </a:spcBef>
                <a:spcAft>
                  <a:spcPts val="0"/>
                </a:spcAft>
                <a:defRPr/>
              </a:pPr>
              <a:r>
                <a:rPr lang="en-MY" sz="2400" b="1">
                  <a:solidFill>
                    <a:schemeClr val="bg1"/>
                  </a:solidFill>
                </a:rPr>
                <a:t>Mengawal atau melindungi orang yang terdedah kepada bahaya dengan kaedah kejuruteraan</a:t>
              </a:r>
            </a:p>
          </p:txBody>
        </p:sp>
      </p:grpSp>
      <p:grpSp>
        <p:nvGrpSpPr>
          <p:cNvPr id="15" name="Group 14"/>
          <p:cNvGrpSpPr/>
          <p:nvPr/>
        </p:nvGrpSpPr>
        <p:grpSpPr bwMode="auto">
          <a:xfrm>
            <a:off x="473746" y="5163496"/>
            <a:ext cx="8123673" cy="1050230"/>
            <a:chOff x="0" y="-132833"/>
            <a:chExt cx="6096000" cy="4064033"/>
          </a:xfrm>
        </p:grpSpPr>
        <p:sp>
          <p:nvSpPr>
            <p:cNvPr id="16" name="Rounded Rectangle 15"/>
            <p:cNvSpPr/>
            <p:nvPr/>
          </p:nvSpPr>
          <p:spPr bwMode="auto">
            <a:xfrm>
              <a:off x="0" y="0"/>
              <a:ext cx="6096000" cy="3931200"/>
            </a:xfrm>
            <a:prstGeom prst="roundRect">
              <a:avLst>
                <a:gd name="adj" fmla="val 16667"/>
              </a:avLst>
            </a:prstGeom>
            <a:solidFill>
              <a:srgbClr val="C00000"/>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17" name="Rounded Rectangle 4"/>
            <p:cNvSpPr>
              <a:spLocks/>
            </p:cNvSpPr>
            <p:nvPr/>
          </p:nvSpPr>
          <p:spPr bwMode="auto">
            <a:xfrm>
              <a:off x="184540" y="-132833"/>
              <a:ext cx="5708228" cy="4044888"/>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r>
                <a:rPr lang="en-MY" sz="2400" b="1"/>
                <a:t>Pemakaian Pakaian Perlindungan Diri (PPD) untuk melindungi diri dari bahaya</a:t>
              </a:r>
              <a:endParaRPr lang="en-US" sz="2400"/>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495935" y="816934"/>
            <a:ext cx="8092740" cy="597057"/>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Sistem Kebenaran Untuk Bekerja (PTW)</a:t>
            </a:r>
            <a:endParaRPr lang="en-MY" sz="2800" b="1"/>
          </a:p>
        </p:txBody>
      </p:sp>
      <p:grpSp>
        <p:nvGrpSpPr>
          <p:cNvPr id="6" name="Group 11"/>
          <p:cNvGrpSpPr/>
          <p:nvPr/>
        </p:nvGrpSpPr>
        <p:grpSpPr bwMode="auto">
          <a:xfrm>
            <a:off x="465002" y="2948020"/>
            <a:ext cx="8123673" cy="1480549"/>
            <a:chOff x="0" y="-132833"/>
            <a:chExt cx="6096000" cy="4064033"/>
          </a:xfrm>
        </p:grpSpPr>
        <p:sp>
          <p:nvSpPr>
            <p:cNvPr id="7" name="Rounded Rectangle 12"/>
            <p:cNvSpPr/>
            <p:nvPr/>
          </p:nvSpPr>
          <p:spPr bwMode="auto">
            <a:xfrm>
              <a:off x="0" y="0"/>
              <a:ext cx="6096000" cy="3931200"/>
            </a:xfrm>
            <a:prstGeom prst="roundRect">
              <a:avLst>
                <a:gd name="adj" fmla="val 16667"/>
              </a:avLst>
            </a:prstGeom>
            <a:solidFill>
              <a:srgbClr val="C00000"/>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8" name="Rounded Rectangle 4"/>
            <p:cNvSpPr>
              <a:spLocks/>
            </p:cNvSpPr>
            <p:nvPr/>
          </p:nvSpPr>
          <p:spPr bwMode="auto">
            <a:xfrm>
              <a:off x="184540" y="-132833"/>
              <a:ext cx="5708228" cy="4044888"/>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r>
                <a:rPr lang="en-MY" sz="2400" b="1"/>
                <a:t>Langkah-langkah keselamatan ketat perlu diambil sebelum memulakan kerja dan memastikan hanya orang kompeten sahaja menandatangani &amp; mengeluarkan PTW</a:t>
              </a:r>
              <a:endParaRPr lang="en-US" sz="2400"/>
            </a:p>
          </p:txBody>
        </p:sp>
      </p:grpSp>
      <p:grpSp>
        <p:nvGrpSpPr>
          <p:cNvPr id="9" name="Group 17"/>
          <p:cNvGrpSpPr/>
          <p:nvPr/>
        </p:nvGrpSpPr>
        <p:grpSpPr bwMode="auto">
          <a:xfrm>
            <a:off x="480469" y="1555385"/>
            <a:ext cx="8123673" cy="1369559"/>
            <a:chOff x="0" y="2089194"/>
            <a:chExt cx="6882830" cy="1965599"/>
          </a:xfrm>
        </p:grpSpPr>
        <p:sp>
          <p:nvSpPr>
            <p:cNvPr id="10" name="Rounded Rectangle 18"/>
            <p:cNvSpPr/>
            <p:nvPr/>
          </p:nvSpPr>
          <p:spPr bwMode="auto">
            <a:xfrm>
              <a:off x="0" y="2089194"/>
              <a:ext cx="6882830" cy="1965599"/>
            </a:xfrm>
            <a:prstGeom prst="roundRect">
              <a:avLst>
                <a:gd name="adj" fmla="val 16667"/>
              </a:avLst>
            </a:prstGeom>
            <a:solidFill>
              <a:srgbClr val="7030A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1" name="Rounded Rectangle 4"/>
            <p:cNvSpPr>
              <a:spLocks/>
            </p:cNvSpPr>
            <p:nvPr/>
          </p:nvSpPr>
          <p:spPr bwMode="auto">
            <a:xfrm>
              <a:off x="95953" y="2185147"/>
              <a:ext cx="6690924" cy="177369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2400" b="1">
                  <a:solidFill>
                    <a:schemeClr val="bg1"/>
                  </a:solidFill>
                </a:rPr>
                <a:t>Sistem PTW secara bertulis dengan prosidur Lock Out-Tag Out “LOTO” hendaklah dilaksanakan untuk kerja-kerja elektrik berisiko tinggi yang melibatkan kelengkapan dan sistem hidup (bertenaga)</a:t>
              </a:r>
              <a:endParaRPr lang="en-MY" sz="2400" b="0">
                <a:solidFill>
                  <a:schemeClr val="bg1"/>
                </a:solidFill>
              </a:endParaRPr>
            </a:p>
          </p:txBody>
        </p:sp>
      </p:grpSp>
      <p:grpSp>
        <p:nvGrpSpPr>
          <p:cNvPr id="12" name="Group 20"/>
          <p:cNvGrpSpPr/>
          <p:nvPr/>
        </p:nvGrpSpPr>
        <p:grpSpPr bwMode="auto">
          <a:xfrm>
            <a:off x="480469" y="4421594"/>
            <a:ext cx="8109640" cy="1294612"/>
            <a:chOff x="0" y="1747497"/>
            <a:chExt cx="6882830" cy="2307296"/>
          </a:xfrm>
        </p:grpSpPr>
        <p:sp>
          <p:nvSpPr>
            <p:cNvPr id="13" name="Rounded Rectangle 21"/>
            <p:cNvSpPr/>
            <p:nvPr/>
          </p:nvSpPr>
          <p:spPr bwMode="auto">
            <a:xfrm>
              <a:off x="0" y="2089194"/>
              <a:ext cx="6882830" cy="1965599"/>
            </a:xfrm>
            <a:prstGeom prst="roundRect">
              <a:avLst>
                <a:gd name="adj" fmla="val 16667"/>
              </a:avLst>
            </a:prstGeom>
            <a:solidFill>
              <a:srgbClr val="7030A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4" name="Rounded Rectangle 4"/>
            <p:cNvSpPr>
              <a:spLocks/>
            </p:cNvSpPr>
            <p:nvPr/>
          </p:nvSpPr>
          <p:spPr bwMode="auto">
            <a:xfrm>
              <a:off x="95953" y="1747497"/>
              <a:ext cx="6690924" cy="177369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endParaRPr lang="en-MY" sz="2400" b="1">
                <a:solidFill>
                  <a:schemeClr val="bg1"/>
                </a:solidFill>
              </a:endParaRPr>
            </a:p>
            <a:p>
              <a:pPr lvl="0" algn="l" defTabSz="1066800">
                <a:lnSpc>
                  <a:spcPct val="90000"/>
                </a:lnSpc>
                <a:spcBef>
                  <a:spcPts val="0"/>
                </a:spcBef>
                <a:spcAft>
                  <a:spcPts val="0"/>
                </a:spcAft>
                <a:defRPr/>
              </a:pPr>
              <a:r>
                <a:rPr lang="en-MY" sz="2400" b="1">
                  <a:solidFill>
                    <a:schemeClr val="bg1"/>
                  </a:solidFill>
                </a:rPr>
                <a:t>PTW dikeluarkan untuk tempoh yang terhad, masa dan tarikh yang jelas dicatitkan serta keadaan/maklumat pepasangan disertakan bersama</a:t>
              </a:r>
            </a:p>
          </p:txBody>
        </p:sp>
      </p:grpSp>
      <p:grpSp>
        <p:nvGrpSpPr>
          <p:cNvPr id="15" name="Group 14"/>
          <p:cNvGrpSpPr/>
          <p:nvPr/>
        </p:nvGrpSpPr>
        <p:grpSpPr bwMode="auto">
          <a:xfrm>
            <a:off x="452546" y="5807770"/>
            <a:ext cx="8123673" cy="1050230"/>
            <a:chOff x="0" y="-132833"/>
            <a:chExt cx="6096000" cy="4064033"/>
          </a:xfrm>
        </p:grpSpPr>
        <p:sp>
          <p:nvSpPr>
            <p:cNvPr id="16" name="Rounded Rectangle 15"/>
            <p:cNvSpPr/>
            <p:nvPr/>
          </p:nvSpPr>
          <p:spPr bwMode="auto">
            <a:xfrm>
              <a:off x="0" y="0"/>
              <a:ext cx="6096000" cy="3931200"/>
            </a:xfrm>
            <a:prstGeom prst="roundRect">
              <a:avLst>
                <a:gd name="adj" fmla="val 16667"/>
              </a:avLst>
            </a:prstGeom>
            <a:solidFill>
              <a:srgbClr val="C00000"/>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17" name="Rounded Rectangle 4"/>
            <p:cNvSpPr>
              <a:spLocks/>
            </p:cNvSpPr>
            <p:nvPr/>
          </p:nvSpPr>
          <p:spPr bwMode="auto">
            <a:xfrm>
              <a:off x="184540" y="-132833"/>
              <a:ext cx="5708228" cy="4044888"/>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r>
                <a:rPr lang="en-MY" sz="2400" b="1"/>
                <a:t>PTW dikeluarkan, disemak dan ditandatangani oleh orang kompeten lain atau orang lain yang terlibat dalam kerja-kerja yang dilaksanakan</a:t>
              </a:r>
              <a:endParaRPr lang="en-US" sz="2400"/>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552783" y="815719"/>
            <a:ext cx="8229600" cy="597057"/>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Persediaan Menghadapi Kecemasan</a:t>
            </a:r>
            <a:endParaRPr lang="en-MY" sz="2800" b="1"/>
          </a:p>
        </p:txBody>
      </p:sp>
      <p:grpSp>
        <p:nvGrpSpPr>
          <p:cNvPr id="6" name="Group 11"/>
          <p:cNvGrpSpPr/>
          <p:nvPr/>
        </p:nvGrpSpPr>
        <p:grpSpPr bwMode="auto">
          <a:xfrm>
            <a:off x="501634" y="4101930"/>
            <a:ext cx="8123673" cy="2279398"/>
            <a:chOff x="0" y="-132833"/>
            <a:chExt cx="6096000" cy="4064033"/>
          </a:xfrm>
        </p:grpSpPr>
        <p:sp>
          <p:nvSpPr>
            <p:cNvPr id="7" name="Rounded Rectangle 12"/>
            <p:cNvSpPr/>
            <p:nvPr/>
          </p:nvSpPr>
          <p:spPr bwMode="auto">
            <a:xfrm>
              <a:off x="0" y="0"/>
              <a:ext cx="6096000" cy="3931200"/>
            </a:xfrm>
            <a:prstGeom prst="roundRect">
              <a:avLst>
                <a:gd name="adj" fmla="val 16667"/>
              </a:avLst>
            </a:prstGeom>
            <a:solidFill>
              <a:srgbClr val="C00000"/>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8" name="Rounded Rectangle 4"/>
            <p:cNvSpPr>
              <a:spLocks/>
            </p:cNvSpPr>
            <p:nvPr/>
          </p:nvSpPr>
          <p:spPr bwMode="auto">
            <a:xfrm>
              <a:off x="184540" y="-132833"/>
              <a:ext cx="5708228" cy="4044888"/>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endParaRPr lang="en-MY" sz="2800"/>
            </a:p>
            <a:p>
              <a:pPr defTabSz="1333500">
                <a:lnSpc>
                  <a:spcPct val="90000"/>
                </a:lnSpc>
                <a:spcBef>
                  <a:spcPts val="0"/>
                </a:spcBef>
                <a:spcAft>
                  <a:spcPts val="0"/>
                </a:spcAft>
                <a:defRPr/>
              </a:pPr>
              <a:r>
                <a:rPr lang="en-MY" sz="2800" b="1"/>
                <a:t>Perancangan mestilah termasuk tindakan yang perlu diambil, aktiviti pemulihan, penjelasan ke atas peranan serta tanggungjawab pihak pengurusan, strategi dan prosidur untuk menguruskan kecemasan</a:t>
              </a:r>
              <a:endParaRPr lang="en-MY" sz="2800"/>
            </a:p>
            <a:p>
              <a:pPr lvl="0" algn="ctr" defTabSz="1333500">
                <a:lnSpc>
                  <a:spcPct val="90000"/>
                </a:lnSpc>
                <a:spcBef>
                  <a:spcPts val="0"/>
                </a:spcBef>
                <a:spcAft>
                  <a:spcPts val="0"/>
                </a:spcAft>
                <a:defRPr/>
              </a:pPr>
              <a:endParaRPr lang="en-US" sz="2800"/>
            </a:p>
          </p:txBody>
        </p:sp>
      </p:grpSp>
      <p:grpSp>
        <p:nvGrpSpPr>
          <p:cNvPr id="9" name="Group 17"/>
          <p:cNvGrpSpPr/>
          <p:nvPr/>
        </p:nvGrpSpPr>
        <p:grpSpPr bwMode="auto">
          <a:xfrm>
            <a:off x="501634" y="1655209"/>
            <a:ext cx="8123673" cy="2205839"/>
            <a:chOff x="0" y="2089194"/>
            <a:chExt cx="6882830" cy="1965599"/>
          </a:xfrm>
        </p:grpSpPr>
        <p:sp>
          <p:nvSpPr>
            <p:cNvPr id="10" name="Rounded Rectangle 18"/>
            <p:cNvSpPr/>
            <p:nvPr/>
          </p:nvSpPr>
          <p:spPr bwMode="auto">
            <a:xfrm>
              <a:off x="0" y="2089194"/>
              <a:ext cx="6882830" cy="1965599"/>
            </a:xfrm>
            <a:prstGeom prst="roundRect">
              <a:avLst>
                <a:gd name="adj" fmla="val 16667"/>
              </a:avLst>
            </a:prstGeom>
            <a:solidFill>
              <a:srgbClr val="7030A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1" name="Rounded Rectangle 4"/>
            <p:cNvSpPr>
              <a:spLocks/>
            </p:cNvSpPr>
            <p:nvPr/>
          </p:nvSpPr>
          <p:spPr bwMode="auto">
            <a:xfrm>
              <a:off x="95953" y="2185147"/>
              <a:ext cx="6690924" cy="177369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2800" b="1">
                  <a:solidFill>
                    <a:schemeClr val="bg1"/>
                  </a:solidFill>
                </a:rPr>
                <a:t>Perancangan bertulis untuk menghadapi kemungkinan kecemasan perlu sentiasa ada dan pekerja dimaklumkan  serta latihan kecemasan dijalankan dari masa ke semasa</a:t>
              </a:r>
              <a:endParaRPr lang="en-MY" sz="2800" b="0">
                <a:solidFill>
                  <a:schemeClr val="bg1"/>
                </a:solidFill>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Content Placeholder 4" descr="DIAMOND OUTLINE NEW.jpg"/>
          <p:cNvPicPr>
            <a:picLocks noChangeAspect="1"/>
          </p:cNvPicPr>
          <p:nvPr/>
        </p:nvPicPr>
        <p:blipFill>
          <a:blip r:embed="rId2"/>
          <a:srcRect l="50997" t="-492" r="2112"/>
          <a:stretch/>
        </p:blipFill>
        <p:spPr bwMode="auto">
          <a:xfrm>
            <a:off x="0" y="1583096"/>
            <a:ext cx="2345154" cy="3742887"/>
          </a:xfrm>
          <a:prstGeom prst="rect">
            <a:avLst/>
          </a:prstGeom>
        </p:spPr>
      </p:pic>
      <p:sp>
        <p:nvSpPr>
          <p:cNvPr id="5" name="Title 1"/>
          <p:cNvSpPr>
            <a:spLocks noGrp="1"/>
          </p:cNvSpPr>
          <p:nvPr>
            <p:ph type="ctrTitle"/>
          </p:nvPr>
        </p:nvSpPr>
        <p:spPr bwMode="auto">
          <a:xfrm>
            <a:off x="2483768" y="2708920"/>
            <a:ext cx="4752528" cy="1872208"/>
          </a:xfrm>
        </p:spPr>
        <p:txBody>
          <a:bodyPr>
            <a:noAutofit/>
          </a:bodyPr>
          <a:lstStyle/>
          <a:p>
            <a:pPr marL="800100" indent="-528638" algn="r">
              <a:defRPr/>
            </a:pPr>
            <a:r>
              <a:rPr lang="en-US" sz="3200">
                <a:latin typeface="Segoe UI"/>
                <a:ea typeface="Segoe UI"/>
                <a:cs typeface="Segoe UI"/>
              </a:rPr>
              <a:t>Penilaian Prestasi</a:t>
            </a:r>
            <a:br>
              <a:rPr lang="en-US" sz="3200">
                <a:latin typeface="Segoe UI"/>
                <a:ea typeface="Segoe UI"/>
                <a:cs typeface="Segoe UI"/>
              </a:rPr>
            </a:br>
            <a:r>
              <a:rPr lang="en-US" sz="1800">
                <a:latin typeface="Segoe UI"/>
                <a:ea typeface="Segoe UI"/>
                <a:cs typeface="Segoe UI"/>
              </a:rPr>
              <a:t> </a:t>
            </a:r>
            <a:r>
              <a:rPr lang="en-US" sz="4000">
                <a:latin typeface="Segoe UI"/>
                <a:ea typeface="Segoe UI"/>
                <a:cs typeface="Segoe UI"/>
              </a:rPr>
              <a:t/>
            </a:r>
            <a:br>
              <a:rPr lang="en-US" sz="4000">
                <a:latin typeface="Segoe UI"/>
                <a:ea typeface="Segoe UI"/>
                <a:cs typeface="Segoe UI"/>
              </a:rPr>
            </a:br>
            <a:endParaRPr lang="en-MY" sz="2000">
              <a:latin typeface="Segoe UI"/>
              <a:ea typeface="Segoe UI"/>
              <a:cs typeface="Segoe UI"/>
            </a:endParaRPr>
          </a:p>
        </p:txBody>
      </p:sp>
      <p:sp>
        <p:nvSpPr>
          <p:cNvPr id="6" name="Rounded Rectangle 6"/>
          <p:cNvSpPr/>
          <p:nvPr/>
        </p:nvSpPr>
        <p:spPr bwMode="auto">
          <a:xfrm>
            <a:off x="7429520" y="5301208"/>
            <a:ext cx="1714480" cy="1214784"/>
          </a:xfrm>
          <a:prstGeom prst="roundRect">
            <a:avLst>
              <a:gd name="adj" fmla="val 10000"/>
            </a:avLst>
          </a:prstGeom>
          <a:blipFill>
            <a:blip r:embed="rId3"/>
            <a:stretch/>
          </a:blipFill>
        </p:spPr>
        <p:style>
          <a:lnRef idx="2">
            <a:schemeClr val="lt1">
              <a:hueOff val="0"/>
              <a:satOff val="0"/>
              <a:lumOff val="0"/>
              <a:alphaOff val="0"/>
            </a:schemeClr>
          </a:lnRef>
          <a:fillRef idx="1">
            <a:srgbClr val="00000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7" name="Rounded Rectangle 7"/>
          <p:cNvSpPr/>
          <p:nvPr/>
        </p:nvSpPr>
        <p:spPr bwMode="auto">
          <a:xfrm>
            <a:off x="7374058" y="4005064"/>
            <a:ext cx="1769942" cy="1214422"/>
          </a:xfrm>
          <a:prstGeom prst="roundRect">
            <a:avLst>
              <a:gd name="adj" fmla="val 10000"/>
            </a:avLst>
          </a:prstGeom>
          <a:blipFill>
            <a:blip r:embed="rId4"/>
            <a:stretch/>
          </a:blipFill>
        </p:spPr>
        <p:style>
          <a:lnRef idx="2">
            <a:schemeClr val="lt1">
              <a:hueOff val="0"/>
              <a:satOff val="0"/>
              <a:lumOff val="0"/>
              <a:alphaOff val="0"/>
            </a:schemeClr>
          </a:lnRef>
          <a:fillRef idx="1">
            <a:srgbClr val="000000"/>
          </a:fillRef>
          <a:effectRef idx="0">
            <a:schemeClr val="accent1">
              <a:tint val="50000"/>
              <a:hueOff val="0"/>
              <a:satOff val="0"/>
              <a:lumOff val="0"/>
              <a:alphaOff val="0"/>
            </a:schemeClr>
          </a:effectRef>
          <a:fontRef idx="minor">
            <a:schemeClr val="lt1">
              <a:hueOff val="0"/>
              <a:satOff val="0"/>
              <a:lumOff val="0"/>
              <a:alphaOff val="0"/>
            </a:schemeClr>
          </a:fontRef>
        </p:style>
      </p:sp>
      <p:pic>
        <p:nvPicPr>
          <p:cNvPr id="8" name="Picture 8" descr="http://mw2.google.com/mw-panoramio/photos/medium/33179784.jpg"/>
          <p:cNvPicPr>
            <a:picLocks noChangeAspect="1" noChangeArrowheads="1"/>
          </p:cNvPicPr>
          <p:nvPr/>
        </p:nvPicPr>
        <p:blipFill>
          <a:blip r:embed="rId5"/>
          <a:stretch/>
        </p:blipFill>
        <p:spPr bwMode="auto">
          <a:xfrm>
            <a:off x="7423176" y="2780928"/>
            <a:ext cx="1720824" cy="1097574"/>
          </a:xfrm>
          <a:prstGeom prst="roundRect">
            <a:avLst>
              <a:gd name="adj" fmla="val 16667"/>
            </a:avLst>
          </a:prstGeom>
          <a:ln>
            <a:noFill/>
          </a:ln>
          <a:effectLst>
            <a:outerShdw blurRad="76200" dist="38100" dir="7800000" algn="tl" rotWithShape="0">
              <a:srgbClr val="000000">
                <a:alpha val="40000"/>
              </a:srgbClr>
            </a:outerShdw>
          </a:effectLst>
        </p:spPr>
      </p:pic>
      <p:pic>
        <p:nvPicPr>
          <p:cNvPr id="9" name="Picture 3"/>
          <p:cNvPicPr>
            <a:picLocks noChangeAspect="1" noChangeArrowheads="1"/>
          </p:cNvPicPr>
          <p:nvPr/>
        </p:nvPicPr>
        <p:blipFill>
          <a:blip r:embed="rId6"/>
          <a:stretch/>
        </p:blipFill>
        <p:spPr bwMode="auto">
          <a:xfrm>
            <a:off x="7452320" y="1484784"/>
            <a:ext cx="1691680" cy="1083477"/>
          </a:xfrm>
          <a:prstGeom prst="roundRect">
            <a:avLst>
              <a:gd name="adj" fmla="val 16667"/>
            </a:avLst>
          </a:prstGeom>
          <a:ln>
            <a:noFill/>
          </a:ln>
          <a:effectLst>
            <a:outerShdw blurRad="76200" dist="38100" dir="7800000" algn="tl" rotWithShape="0">
              <a:srgbClr val="000000">
                <a:alpha val="40000"/>
              </a:srgbClr>
            </a:outerShdw>
          </a:effectLst>
        </p:spPr>
      </p:pic>
      <p:pic>
        <p:nvPicPr>
          <p:cNvPr id="10" name="Picture 3"/>
          <p:cNvPicPr>
            <a:picLocks noChangeAspect="1" noChangeArrowheads="1"/>
          </p:cNvPicPr>
          <p:nvPr/>
        </p:nvPicPr>
        <p:blipFill>
          <a:blip r:embed="rId7"/>
          <a:stretch/>
        </p:blipFill>
        <p:spPr bwMode="auto">
          <a:xfrm>
            <a:off x="7480328" y="260648"/>
            <a:ext cx="1663672" cy="1008791"/>
          </a:xfrm>
          <a:prstGeom prst="roundRect">
            <a:avLst>
              <a:gd name="adj" fmla="val 16667"/>
            </a:avLst>
          </a:prstGeom>
          <a:ln>
            <a:noFill/>
          </a:ln>
          <a:effectLst>
            <a:outerShdw blurRad="76200" dist="38100" dir="7800000" algn="tl" rotWithShape="0">
              <a:srgbClr val="000000">
                <a:alpha val="40000"/>
              </a:srgbClr>
            </a:outerShdw>
          </a:effectLst>
        </p:spPr>
      </p:pic>
      <p:cxnSp>
        <p:nvCxnSpPr>
          <p:cNvPr id="11" name="Straight Connector 12"/>
          <p:cNvCxnSpPr>
            <a:cxnSpLocks/>
          </p:cNvCxnSpPr>
          <p:nvPr/>
        </p:nvCxnSpPr>
        <p:spPr bwMode="auto">
          <a:xfrm>
            <a:off x="7221440" y="0"/>
            <a:ext cx="72008" cy="6858000"/>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Picture 2" descr="Logo-Suruhanjaya-Tenaga-Malaysia (2015)"/>
          <p:cNvPicPr>
            <a:picLocks noChangeAspect="1" noChangeArrowheads="1"/>
          </p:cNvPicPr>
          <p:nvPr/>
        </p:nvPicPr>
        <p:blipFill>
          <a:blip r:embed="rId8"/>
          <a:stretch/>
        </p:blipFill>
        <p:spPr bwMode="auto">
          <a:xfrm>
            <a:off x="0" y="58327"/>
            <a:ext cx="3038475" cy="6286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552783" y="815719"/>
            <a:ext cx="8229600" cy="1086552"/>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Peruntukan Undang-Undang Di Bawah</a:t>
            </a:r>
          </a:p>
          <a:p>
            <a:pPr marL="342900" lvl="0" indent="-342900">
              <a:spcBef>
                <a:spcPts val="0"/>
              </a:spcBef>
              <a:defRPr/>
            </a:pPr>
            <a:r>
              <a:rPr lang="en-US" sz="2800" b="1"/>
              <a:t>Akta Bekalan Elektrik (Pindaan) 2015 </a:t>
            </a:r>
            <a:endParaRPr/>
          </a:p>
          <a:p>
            <a:pPr marL="342900" lvl="0" indent="-342900">
              <a:spcBef>
                <a:spcPts val="0"/>
              </a:spcBef>
              <a:defRPr/>
            </a:pPr>
            <a:r>
              <a:rPr lang="en-US" sz="2800" b="1"/>
              <a:t> </a:t>
            </a:r>
            <a:endParaRPr/>
          </a:p>
        </p:txBody>
      </p:sp>
      <p:grpSp>
        <p:nvGrpSpPr>
          <p:cNvPr id="6" name="Group 6"/>
          <p:cNvGrpSpPr/>
          <p:nvPr/>
        </p:nvGrpSpPr>
        <p:grpSpPr bwMode="auto">
          <a:xfrm>
            <a:off x="549392" y="2276872"/>
            <a:ext cx="8232991" cy="4032448"/>
            <a:chOff x="0" y="0"/>
            <a:chExt cx="6096000" cy="4123590"/>
          </a:xfrm>
        </p:grpSpPr>
        <p:sp>
          <p:nvSpPr>
            <p:cNvPr id="7" name="Rounded Rectangle 7"/>
            <p:cNvSpPr/>
            <p:nvPr/>
          </p:nvSpPr>
          <p:spPr bwMode="auto">
            <a:xfrm>
              <a:off x="0" y="0"/>
              <a:ext cx="6096000" cy="3931200"/>
            </a:xfrm>
            <a:prstGeom prst="roundRect">
              <a:avLst>
                <a:gd name="adj" fmla="val 16667"/>
              </a:avLst>
            </a:prstGeom>
            <a:solidFill>
              <a:srgbClr val="EB39B8"/>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8" name="Rounded Rectangle 4"/>
            <p:cNvSpPr>
              <a:spLocks/>
            </p:cNvSpPr>
            <p:nvPr/>
          </p:nvSpPr>
          <p:spPr bwMode="auto">
            <a:xfrm>
              <a:off x="193885" y="78705"/>
              <a:ext cx="5708228" cy="4044885"/>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endParaRPr lang="en-MY" sz="2800">
                <a:solidFill>
                  <a:schemeClr val="tx1"/>
                </a:solidFill>
              </a:endParaRPr>
            </a:p>
            <a:p>
              <a:pPr defTabSz="1333500">
                <a:lnSpc>
                  <a:spcPct val="90000"/>
                </a:lnSpc>
                <a:spcBef>
                  <a:spcPts val="0"/>
                </a:spcBef>
                <a:spcAft>
                  <a:spcPts val="0"/>
                </a:spcAft>
                <a:defRPr/>
              </a:pPr>
              <a:r>
                <a:rPr lang="en-US" sz="2800">
                  <a:solidFill>
                    <a:schemeClr val="bg1"/>
                  </a:solidFill>
                </a:rPr>
                <a:t>SubSeksyen 33A(2):-</a:t>
              </a:r>
              <a:endParaRPr lang="en-MY" sz="2800">
                <a:solidFill>
                  <a:schemeClr val="bg1"/>
                </a:solidFill>
              </a:endParaRPr>
            </a:p>
            <a:p>
              <a:pPr defTabSz="1333500">
                <a:lnSpc>
                  <a:spcPct val="90000"/>
                </a:lnSpc>
                <a:spcBef>
                  <a:spcPts val="0"/>
                </a:spcBef>
                <a:spcAft>
                  <a:spcPts val="0"/>
                </a:spcAft>
                <a:defRPr/>
              </a:pPr>
              <a:r>
                <a:rPr lang="en-MY" sz="2800">
                  <a:solidFill>
                    <a:schemeClr val="bg1"/>
                  </a:solidFill>
                </a:rPr>
                <a:t>Seorang pemegang lesen hendaklah menyediakan suatu </a:t>
              </a:r>
              <a:r>
                <a:rPr lang="en-MY" sz="2800" b="1">
                  <a:solidFill>
                    <a:schemeClr val="bg1"/>
                  </a:solidFill>
                </a:rPr>
                <a:t>Pelan Pengurusan Keselamatan </a:t>
              </a:r>
              <a:r>
                <a:rPr lang="en-MY" sz="2800">
                  <a:solidFill>
                    <a:schemeClr val="bg1"/>
                  </a:solidFill>
                </a:rPr>
                <a:t>yang memperkatakan perkara-perkara sebagaimana yang ditetapkan dalam kod keselamatan infrastruktur elektrik, atau jika tiada apa-apa kod, dengan standard dan amalan penggunaan yang berhemat sebagaimana yang ditentukan oleh Suruhanjaya</a:t>
              </a:r>
            </a:p>
            <a:p>
              <a:pPr lvl="0" algn="ctr" defTabSz="1333500">
                <a:lnSpc>
                  <a:spcPct val="90000"/>
                </a:lnSpc>
                <a:spcBef>
                  <a:spcPts val="0"/>
                </a:spcBef>
                <a:spcAft>
                  <a:spcPts val="0"/>
                </a:spcAft>
                <a:defRPr/>
              </a:pPr>
              <a:endParaRPr lang="en-US" sz="2800">
                <a:solidFill>
                  <a:schemeClr val="tx1"/>
                </a:solidFill>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552783" y="815719"/>
            <a:ext cx="8072524" cy="597057"/>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Siasatan Ke Atas Kemalangan Elektrik</a:t>
            </a:r>
            <a:endParaRPr lang="en-MY" sz="2800" b="1"/>
          </a:p>
        </p:txBody>
      </p:sp>
      <p:grpSp>
        <p:nvGrpSpPr>
          <p:cNvPr id="6" name="Group 11"/>
          <p:cNvGrpSpPr/>
          <p:nvPr/>
        </p:nvGrpSpPr>
        <p:grpSpPr bwMode="auto">
          <a:xfrm>
            <a:off x="527208" y="3295127"/>
            <a:ext cx="8123673" cy="1588652"/>
            <a:chOff x="0" y="-132833"/>
            <a:chExt cx="6096000" cy="4064033"/>
          </a:xfrm>
          <a:solidFill>
            <a:schemeClr val="accent2">
              <a:lumMod val="75000"/>
            </a:schemeClr>
          </a:solidFill>
        </p:grpSpPr>
        <p:sp>
          <p:nvSpPr>
            <p:cNvPr id="7" name="Rounded Rectangle 12"/>
            <p:cNvSpPr/>
            <p:nvPr/>
          </p:nvSpPr>
          <p:spPr bwMode="auto">
            <a:xfrm>
              <a:off x="0" y="0"/>
              <a:ext cx="6096000" cy="3931200"/>
            </a:xfrm>
            <a:prstGeom prst="roundRect">
              <a:avLst>
                <a:gd name="adj" fmla="val 16667"/>
              </a:avLst>
            </a:prstGeom>
            <a:grp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8" name="Rounded Rectangle 4"/>
            <p:cNvSpPr>
              <a:spLocks/>
            </p:cNvSpPr>
            <p:nvPr/>
          </p:nvSpPr>
          <p:spPr bwMode="auto">
            <a:xfrm>
              <a:off x="184540" y="-132833"/>
              <a:ext cx="5708228" cy="4044888"/>
            </a:xfrm>
            <a:prstGeom prst="rect">
              <a:avLst/>
            </a:prstGeom>
            <a:grpFill/>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r>
                <a:rPr lang="en-MY" sz="2400" b="1"/>
                <a:t>Faktor-faktor yang menyebabkan kemalangan atau kegagalan sistem pengurusan kesalamatan dikenalpasti dan didokumenkan   </a:t>
              </a:r>
              <a:endParaRPr/>
            </a:p>
            <a:p>
              <a:pPr defTabSz="1333500">
                <a:lnSpc>
                  <a:spcPct val="90000"/>
                </a:lnSpc>
                <a:spcBef>
                  <a:spcPts val="0"/>
                </a:spcBef>
                <a:spcAft>
                  <a:spcPts val="0"/>
                </a:spcAft>
                <a:defRPr/>
              </a:pPr>
              <a:endParaRPr lang="en-MY" sz="2400"/>
            </a:p>
            <a:p>
              <a:pPr lvl="0" algn="ctr" defTabSz="1333500">
                <a:lnSpc>
                  <a:spcPct val="90000"/>
                </a:lnSpc>
                <a:spcBef>
                  <a:spcPts val="0"/>
                </a:spcBef>
                <a:spcAft>
                  <a:spcPts val="0"/>
                </a:spcAft>
                <a:defRPr/>
              </a:pPr>
              <a:endParaRPr lang="en-US" sz="2400"/>
            </a:p>
          </p:txBody>
        </p:sp>
      </p:grpSp>
      <p:grpSp>
        <p:nvGrpSpPr>
          <p:cNvPr id="9" name="Group 17"/>
          <p:cNvGrpSpPr/>
          <p:nvPr/>
        </p:nvGrpSpPr>
        <p:grpSpPr bwMode="auto">
          <a:xfrm>
            <a:off x="501634" y="1655209"/>
            <a:ext cx="8123673" cy="1485758"/>
            <a:chOff x="0" y="2089194"/>
            <a:chExt cx="6882830" cy="1965599"/>
          </a:xfrm>
          <a:solidFill>
            <a:schemeClr val="bg2">
              <a:lumMod val="25000"/>
            </a:schemeClr>
          </a:solidFill>
        </p:grpSpPr>
        <p:sp>
          <p:nvSpPr>
            <p:cNvPr id="10" name="Rounded Rectangle 18"/>
            <p:cNvSpPr/>
            <p:nvPr/>
          </p:nvSpPr>
          <p:spPr bwMode="auto">
            <a:xfrm>
              <a:off x="0" y="2089194"/>
              <a:ext cx="6882830" cy="1965599"/>
            </a:xfrm>
            <a:prstGeom prst="roundRect">
              <a:avLst>
                <a:gd name="adj" fmla="val 16667"/>
              </a:avLst>
            </a:prstGeom>
            <a:grp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1" name="Rounded Rectangle 4"/>
            <p:cNvSpPr>
              <a:spLocks/>
            </p:cNvSpPr>
            <p:nvPr/>
          </p:nvSpPr>
          <p:spPr bwMode="auto">
            <a:xfrm>
              <a:off x="95953" y="2185147"/>
              <a:ext cx="6690924" cy="1773693"/>
            </a:xfrm>
            <a:prstGeom prst="rect">
              <a:avLst/>
            </a:prstGeom>
            <a:grpFill/>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2400" b="1">
                  <a:solidFill>
                    <a:schemeClr val="bg1"/>
                  </a:solidFill>
                </a:rPr>
                <a:t>Siasatan kemalangan elektrik untuk mengenalpasti punca secara langsung atau tidak secara langsung dijalankan oleh ST dengan penglibatan orang kompeten, pihak pengurusan dan pekerja yang berkaitan</a:t>
              </a:r>
              <a:endParaRPr lang="en-MY" sz="2400" b="0">
                <a:solidFill>
                  <a:schemeClr val="bg1"/>
                </a:solidFill>
              </a:endParaRPr>
            </a:p>
          </p:txBody>
        </p:sp>
      </p:grpSp>
      <p:grpSp>
        <p:nvGrpSpPr>
          <p:cNvPr id="12" name="Group 20"/>
          <p:cNvGrpSpPr/>
          <p:nvPr/>
        </p:nvGrpSpPr>
        <p:grpSpPr bwMode="auto">
          <a:xfrm>
            <a:off x="501634" y="5037938"/>
            <a:ext cx="8123673" cy="1485758"/>
            <a:chOff x="0" y="2089194"/>
            <a:chExt cx="6882830" cy="1965599"/>
          </a:xfrm>
        </p:grpSpPr>
        <p:sp>
          <p:nvSpPr>
            <p:cNvPr id="13" name="Rounded Rectangle 21"/>
            <p:cNvSpPr/>
            <p:nvPr/>
          </p:nvSpPr>
          <p:spPr bwMode="auto">
            <a:xfrm>
              <a:off x="0" y="2089194"/>
              <a:ext cx="6882830" cy="1965599"/>
            </a:xfrm>
            <a:prstGeom prst="roundRect">
              <a:avLst>
                <a:gd name="adj" fmla="val 16667"/>
              </a:avLst>
            </a:prstGeom>
            <a:solidFill>
              <a:srgbClr val="7030A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4" name="Rounded Rectangle 4"/>
            <p:cNvSpPr>
              <a:spLocks/>
            </p:cNvSpPr>
            <p:nvPr/>
          </p:nvSpPr>
          <p:spPr bwMode="auto">
            <a:xfrm>
              <a:off x="95953" y="2185147"/>
              <a:ext cx="6690924" cy="177369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2400" b="1">
                  <a:solidFill>
                    <a:schemeClr val="bg1"/>
                  </a:solidFill>
                </a:rPr>
                <a:t>Cadangan pembaikan dikemukakan kepada pihak pengurusan untuk langkah susulan bagi memperbaiki kesilapan, kelemahan dan sebagainya</a:t>
              </a: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552783" y="815719"/>
            <a:ext cx="8072524" cy="597057"/>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Pengawasan Prestasi dan Semakan</a:t>
            </a:r>
            <a:endParaRPr lang="en-MY" sz="2800" b="1"/>
          </a:p>
        </p:txBody>
      </p:sp>
      <p:grpSp>
        <p:nvGrpSpPr>
          <p:cNvPr id="6" name="Group 11"/>
          <p:cNvGrpSpPr/>
          <p:nvPr/>
        </p:nvGrpSpPr>
        <p:grpSpPr bwMode="auto">
          <a:xfrm>
            <a:off x="505323" y="3928579"/>
            <a:ext cx="8123673" cy="1588652"/>
            <a:chOff x="0" y="-132833"/>
            <a:chExt cx="6096000" cy="4064033"/>
          </a:xfrm>
          <a:solidFill>
            <a:schemeClr val="accent2">
              <a:lumMod val="75000"/>
            </a:schemeClr>
          </a:solidFill>
        </p:grpSpPr>
        <p:sp>
          <p:nvSpPr>
            <p:cNvPr id="7" name="Rounded Rectangle 12"/>
            <p:cNvSpPr/>
            <p:nvPr/>
          </p:nvSpPr>
          <p:spPr bwMode="auto">
            <a:xfrm>
              <a:off x="0" y="0"/>
              <a:ext cx="6096000" cy="3931200"/>
            </a:xfrm>
            <a:prstGeom prst="roundRect">
              <a:avLst>
                <a:gd name="adj" fmla="val 16667"/>
              </a:avLst>
            </a:prstGeom>
            <a:grp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8" name="Rounded Rectangle 4"/>
            <p:cNvSpPr>
              <a:spLocks/>
            </p:cNvSpPr>
            <p:nvPr/>
          </p:nvSpPr>
          <p:spPr bwMode="auto">
            <a:xfrm>
              <a:off x="184540" y="-132833"/>
              <a:ext cx="5708228" cy="4044888"/>
            </a:xfrm>
            <a:prstGeom prst="rect">
              <a:avLst/>
            </a:prstGeom>
            <a:grpFill/>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r>
                <a:rPr lang="en-MY" sz="2400" b="1"/>
                <a:t>Audit dalaman berkala dilaksanakan dari masa ke semasa untuk mengenalpasti kekuatan dan kelemahan sistem pamantauan pengurusan keselamatan elektrik serta mengambil langkah-langkah pembaikan jika perlu</a:t>
              </a:r>
              <a:endParaRPr lang="en-MY" sz="2400"/>
            </a:p>
            <a:p>
              <a:pPr lvl="0" algn="ctr" defTabSz="1333500">
                <a:lnSpc>
                  <a:spcPct val="90000"/>
                </a:lnSpc>
                <a:spcBef>
                  <a:spcPts val="0"/>
                </a:spcBef>
                <a:spcAft>
                  <a:spcPts val="0"/>
                </a:spcAft>
                <a:defRPr/>
              </a:pPr>
              <a:endParaRPr lang="en-US" sz="2400"/>
            </a:p>
          </p:txBody>
        </p:sp>
      </p:grpSp>
      <p:grpSp>
        <p:nvGrpSpPr>
          <p:cNvPr id="9" name="Group 17"/>
          <p:cNvGrpSpPr/>
          <p:nvPr/>
        </p:nvGrpSpPr>
        <p:grpSpPr bwMode="auto">
          <a:xfrm>
            <a:off x="501634" y="1538415"/>
            <a:ext cx="8123673" cy="2394640"/>
            <a:chOff x="0" y="2089194"/>
            <a:chExt cx="6882830" cy="1965599"/>
          </a:xfrm>
          <a:solidFill>
            <a:schemeClr val="bg2">
              <a:lumMod val="25000"/>
            </a:schemeClr>
          </a:solidFill>
        </p:grpSpPr>
        <p:sp>
          <p:nvSpPr>
            <p:cNvPr id="10" name="Rounded Rectangle 18"/>
            <p:cNvSpPr/>
            <p:nvPr/>
          </p:nvSpPr>
          <p:spPr bwMode="auto">
            <a:xfrm>
              <a:off x="0" y="2089194"/>
              <a:ext cx="6882830" cy="1965599"/>
            </a:xfrm>
            <a:prstGeom prst="roundRect">
              <a:avLst>
                <a:gd name="adj" fmla="val 16667"/>
              </a:avLst>
            </a:prstGeom>
            <a:grp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1" name="Rounded Rectangle 4"/>
            <p:cNvSpPr>
              <a:spLocks/>
            </p:cNvSpPr>
            <p:nvPr/>
          </p:nvSpPr>
          <p:spPr bwMode="auto">
            <a:xfrm>
              <a:off x="95953" y="2185147"/>
              <a:ext cx="6690924" cy="1773693"/>
            </a:xfrm>
            <a:prstGeom prst="rect">
              <a:avLst/>
            </a:prstGeom>
            <a:grpFill/>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2400" b="1">
                  <a:solidFill>
                    <a:schemeClr val="bg1"/>
                  </a:solidFill>
                </a:rPr>
                <a:t>Pengurusan Pemunya atau Pengendali pepasangan bukan domestic, pelesen jualan dan pelesen pepasangan persendirian perlu memperkenalkan sistem pemantauan prestasi keselamatan elektrik dengan menyimpan rekod dan statistik kemalangan serta dianalisa punca kemalangan dan mengambil langkah-langkah jangka pendek &amp; jangka panjang yang bersesuaian</a:t>
              </a:r>
              <a:endParaRPr lang="en-MY" sz="2400" b="0">
                <a:solidFill>
                  <a:schemeClr val="bg1"/>
                </a:solidFill>
              </a:endParaRPr>
            </a:p>
          </p:txBody>
        </p:sp>
      </p:grpSp>
      <p:grpSp>
        <p:nvGrpSpPr>
          <p:cNvPr id="12" name="Group 20"/>
          <p:cNvGrpSpPr/>
          <p:nvPr/>
        </p:nvGrpSpPr>
        <p:grpSpPr bwMode="auto">
          <a:xfrm>
            <a:off x="501634" y="5517232"/>
            <a:ext cx="8123673" cy="1206853"/>
            <a:chOff x="0" y="2089194"/>
            <a:chExt cx="6882830" cy="1965599"/>
          </a:xfrm>
        </p:grpSpPr>
        <p:sp>
          <p:nvSpPr>
            <p:cNvPr id="13" name="Rounded Rectangle 21"/>
            <p:cNvSpPr/>
            <p:nvPr/>
          </p:nvSpPr>
          <p:spPr bwMode="auto">
            <a:xfrm>
              <a:off x="0" y="2089194"/>
              <a:ext cx="6882830" cy="1965599"/>
            </a:xfrm>
            <a:prstGeom prst="roundRect">
              <a:avLst>
                <a:gd name="adj" fmla="val 16667"/>
              </a:avLst>
            </a:prstGeom>
            <a:solidFill>
              <a:srgbClr val="7030A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4" name="Rounded Rectangle 4"/>
            <p:cNvSpPr>
              <a:spLocks/>
            </p:cNvSpPr>
            <p:nvPr/>
          </p:nvSpPr>
          <p:spPr bwMode="auto">
            <a:xfrm>
              <a:off x="95953" y="2185147"/>
              <a:ext cx="6690924" cy="177369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2400" b="1">
                  <a:solidFill>
                    <a:schemeClr val="bg1"/>
                  </a:solidFill>
                </a:rPr>
                <a:t>Semakan pengurusan dilaksanakan secara berkala untuk menilai keseluruhan strategi  sistem pengurusan keselamatan elektrik</a:t>
              </a: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Content Placeholder 4" descr="DIAMOND OUTLINE NEW.jpg"/>
          <p:cNvPicPr>
            <a:picLocks noChangeAspect="1"/>
          </p:cNvPicPr>
          <p:nvPr/>
        </p:nvPicPr>
        <p:blipFill>
          <a:blip r:embed="rId2"/>
          <a:srcRect l="50997" t="-492" r="2112"/>
          <a:stretch/>
        </p:blipFill>
        <p:spPr bwMode="auto">
          <a:xfrm>
            <a:off x="0" y="1583096"/>
            <a:ext cx="2345154" cy="3742887"/>
          </a:xfrm>
          <a:prstGeom prst="rect">
            <a:avLst/>
          </a:prstGeom>
        </p:spPr>
      </p:pic>
      <p:sp>
        <p:nvSpPr>
          <p:cNvPr id="5" name="Title 1"/>
          <p:cNvSpPr>
            <a:spLocks noGrp="1"/>
          </p:cNvSpPr>
          <p:nvPr>
            <p:ph type="ctrTitle"/>
          </p:nvPr>
        </p:nvSpPr>
        <p:spPr bwMode="auto">
          <a:xfrm>
            <a:off x="2483768" y="2708920"/>
            <a:ext cx="4752528" cy="1872208"/>
          </a:xfrm>
        </p:spPr>
        <p:txBody>
          <a:bodyPr>
            <a:noAutofit/>
          </a:bodyPr>
          <a:lstStyle/>
          <a:p>
            <a:pPr marL="800100" indent="-528638" algn="r">
              <a:defRPr/>
            </a:pPr>
            <a:r>
              <a:rPr lang="en-US" sz="3200">
                <a:latin typeface="Segoe UI"/>
                <a:ea typeface="Segoe UI"/>
                <a:cs typeface="Segoe UI"/>
              </a:rPr>
              <a:t>Tindakan Pembaikan </a:t>
            </a:r>
            <a:br>
              <a:rPr lang="en-US" sz="3200">
                <a:latin typeface="Segoe UI"/>
                <a:ea typeface="Segoe UI"/>
                <a:cs typeface="Segoe UI"/>
              </a:rPr>
            </a:br>
            <a:r>
              <a:rPr lang="en-US" sz="1800">
                <a:latin typeface="Segoe UI"/>
                <a:ea typeface="Segoe UI"/>
                <a:cs typeface="Segoe UI"/>
              </a:rPr>
              <a:t> </a:t>
            </a:r>
            <a:r>
              <a:rPr lang="en-US" sz="4000">
                <a:latin typeface="Segoe UI"/>
                <a:ea typeface="Segoe UI"/>
                <a:cs typeface="Segoe UI"/>
              </a:rPr>
              <a:t/>
            </a:r>
            <a:br>
              <a:rPr lang="en-US" sz="4000">
                <a:latin typeface="Segoe UI"/>
                <a:ea typeface="Segoe UI"/>
                <a:cs typeface="Segoe UI"/>
              </a:rPr>
            </a:br>
            <a:endParaRPr lang="en-MY" sz="2000">
              <a:latin typeface="Segoe UI"/>
              <a:ea typeface="Segoe UI"/>
              <a:cs typeface="Segoe UI"/>
            </a:endParaRPr>
          </a:p>
        </p:txBody>
      </p:sp>
      <p:sp>
        <p:nvSpPr>
          <p:cNvPr id="6" name="Rounded Rectangle 6"/>
          <p:cNvSpPr/>
          <p:nvPr/>
        </p:nvSpPr>
        <p:spPr bwMode="auto">
          <a:xfrm>
            <a:off x="7429520" y="5301208"/>
            <a:ext cx="1714480" cy="1214784"/>
          </a:xfrm>
          <a:prstGeom prst="roundRect">
            <a:avLst>
              <a:gd name="adj" fmla="val 10000"/>
            </a:avLst>
          </a:prstGeom>
          <a:blipFill>
            <a:blip r:embed="rId3"/>
            <a:stretch/>
          </a:blipFill>
        </p:spPr>
        <p:style>
          <a:lnRef idx="2">
            <a:schemeClr val="lt1">
              <a:hueOff val="0"/>
              <a:satOff val="0"/>
              <a:lumOff val="0"/>
              <a:alphaOff val="0"/>
            </a:schemeClr>
          </a:lnRef>
          <a:fillRef idx="1">
            <a:srgbClr val="00000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7" name="Rounded Rectangle 7"/>
          <p:cNvSpPr/>
          <p:nvPr/>
        </p:nvSpPr>
        <p:spPr bwMode="auto">
          <a:xfrm>
            <a:off x="7374058" y="4005064"/>
            <a:ext cx="1769942" cy="1214422"/>
          </a:xfrm>
          <a:prstGeom prst="roundRect">
            <a:avLst>
              <a:gd name="adj" fmla="val 10000"/>
            </a:avLst>
          </a:prstGeom>
          <a:blipFill>
            <a:blip r:embed="rId4"/>
            <a:stretch/>
          </a:blipFill>
        </p:spPr>
        <p:style>
          <a:lnRef idx="2">
            <a:schemeClr val="lt1">
              <a:hueOff val="0"/>
              <a:satOff val="0"/>
              <a:lumOff val="0"/>
              <a:alphaOff val="0"/>
            </a:schemeClr>
          </a:lnRef>
          <a:fillRef idx="1">
            <a:srgbClr val="000000"/>
          </a:fillRef>
          <a:effectRef idx="0">
            <a:schemeClr val="accent1">
              <a:tint val="50000"/>
              <a:hueOff val="0"/>
              <a:satOff val="0"/>
              <a:lumOff val="0"/>
              <a:alphaOff val="0"/>
            </a:schemeClr>
          </a:effectRef>
          <a:fontRef idx="minor">
            <a:schemeClr val="lt1">
              <a:hueOff val="0"/>
              <a:satOff val="0"/>
              <a:lumOff val="0"/>
              <a:alphaOff val="0"/>
            </a:schemeClr>
          </a:fontRef>
        </p:style>
      </p:sp>
      <p:pic>
        <p:nvPicPr>
          <p:cNvPr id="8" name="Picture 8" descr="http://mw2.google.com/mw-panoramio/photos/medium/33179784.jpg"/>
          <p:cNvPicPr>
            <a:picLocks noChangeAspect="1" noChangeArrowheads="1"/>
          </p:cNvPicPr>
          <p:nvPr/>
        </p:nvPicPr>
        <p:blipFill>
          <a:blip r:embed="rId5"/>
          <a:stretch/>
        </p:blipFill>
        <p:spPr bwMode="auto">
          <a:xfrm>
            <a:off x="7423176" y="2780928"/>
            <a:ext cx="1720824" cy="1097574"/>
          </a:xfrm>
          <a:prstGeom prst="roundRect">
            <a:avLst>
              <a:gd name="adj" fmla="val 16667"/>
            </a:avLst>
          </a:prstGeom>
          <a:ln>
            <a:noFill/>
          </a:ln>
          <a:effectLst>
            <a:outerShdw blurRad="76200" dist="38100" dir="7800000" algn="tl" rotWithShape="0">
              <a:srgbClr val="000000">
                <a:alpha val="40000"/>
              </a:srgbClr>
            </a:outerShdw>
          </a:effectLst>
        </p:spPr>
      </p:pic>
      <p:pic>
        <p:nvPicPr>
          <p:cNvPr id="9" name="Picture 3"/>
          <p:cNvPicPr>
            <a:picLocks noChangeAspect="1" noChangeArrowheads="1"/>
          </p:cNvPicPr>
          <p:nvPr/>
        </p:nvPicPr>
        <p:blipFill>
          <a:blip r:embed="rId6"/>
          <a:stretch/>
        </p:blipFill>
        <p:spPr bwMode="auto">
          <a:xfrm>
            <a:off x="7452320" y="1484784"/>
            <a:ext cx="1691680" cy="1083477"/>
          </a:xfrm>
          <a:prstGeom prst="roundRect">
            <a:avLst>
              <a:gd name="adj" fmla="val 16667"/>
            </a:avLst>
          </a:prstGeom>
          <a:ln>
            <a:noFill/>
          </a:ln>
          <a:effectLst>
            <a:outerShdw blurRad="76200" dist="38100" dir="7800000" algn="tl" rotWithShape="0">
              <a:srgbClr val="000000">
                <a:alpha val="40000"/>
              </a:srgbClr>
            </a:outerShdw>
          </a:effectLst>
        </p:spPr>
      </p:pic>
      <p:pic>
        <p:nvPicPr>
          <p:cNvPr id="10" name="Picture 3"/>
          <p:cNvPicPr>
            <a:picLocks noChangeAspect="1" noChangeArrowheads="1"/>
          </p:cNvPicPr>
          <p:nvPr/>
        </p:nvPicPr>
        <p:blipFill>
          <a:blip r:embed="rId7"/>
          <a:stretch/>
        </p:blipFill>
        <p:spPr bwMode="auto">
          <a:xfrm>
            <a:off x="7480328" y="260648"/>
            <a:ext cx="1663672" cy="1008791"/>
          </a:xfrm>
          <a:prstGeom prst="roundRect">
            <a:avLst>
              <a:gd name="adj" fmla="val 16667"/>
            </a:avLst>
          </a:prstGeom>
          <a:ln>
            <a:noFill/>
          </a:ln>
          <a:effectLst>
            <a:outerShdw blurRad="76200" dist="38100" dir="7800000" algn="tl" rotWithShape="0">
              <a:srgbClr val="000000">
                <a:alpha val="40000"/>
              </a:srgbClr>
            </a:outerShdw>
          </a:effectLst>
        </p:spPr>
      </p:pic>
      <p:cxnSp>
        <p:nvCxnSpPr>
          <p:cNvPr id="11" name="Straight Connector 12"/>
          <p:cNvCxnSpPr>
            <a:cxnSpLocks/>
          </p:cNvCxnSpPr>
          <p:nvPr/>
        </p:nvCxnSpPr>
        <p:spPr bwMode="auto">
          <a:xfrm>
            <a:off x="7221440" y="0"/>
            <a:ext cx="72008" cy="6858000"/>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Picture 2" descr="Logo-Suruhanjaya-Tenaga-Malaysia (2015)"/>
          <p:cNvPicPr>
            <a:picLocks noChangeAspect="1" noChangeArrowheads="1"/>
          </p:cNvPicPr>
          <p:nvPr/>
        </p:nvPicPr>
        <p:blipFill>
          <a:blip r:embed="rId8"/>
          <a:stretch/>
        </p:blipFill>
        <p:spPr bwMode="auto">
          <a:xfrm>
            <a:off x="0" y="58327"/>
            <a:ext cx="3038475" cy="6286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495935" y="816934"/>
            <a:ext cx="8092740" cy="597057"/>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Tindakan Pencegahan dan Pembetulan </a:t>
            </a:r>
            <a:endParaRPr lang="en-MY" sz="2800" b="1"/>
          </a:p>
        </p:txBody>
      </p:sp>
      <p:grpSp>
        <p:nvGrpSpPr>
          <p:cNvPr id="6" name="Group 11"/>
          <p:cNvGrpSpPr/>
          <p:nvPr/>
        </p:nvGrpSpPr>
        <p:grpSpPr bwMode="auto">
          <a:xfrm>
            <a:off x="469788" y="3049812"/>
            <a:ext cx="8123673" cy="1969890"/>
            <a:chOff x="0" y="-132833"/>
            <a:chExt cx="6096000" cy="4064033"/>
          </a:xfrm>
        </p:grpSpPr>
        <p:sp>
          <p:nvSpPr>
            <p:cNvPr id="7" name="Rounded Rectangle 12"/>
            <p:cNvSpPr/>
            <p:nvPr/>
          </p:nvSpPr>
          <p:spPr bwMode="auto">
            <a:xfrm>
              <a:off x="0" y="0"/>
              <a:ext cx="6096000" cy="3931200"/>
            </a:xfrm>
            <a:prstGeom prst="roundRect">
              <a:avLst>
                <a:gd name="adj" fmla="val 16667"/>
              </a:avLst>
            </a:prstGeom>
            <a:solidFill>
              <a:schemeClr val="bg2">
                <a:lumMod val="10000"/>
              </a:schemeClr>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8" name="Rounded Rectangle 4"/>
            <p:cNvSpPr>
              <a:spLocks/>
            </p:cNvSpPr>
            <p:nvPr/>
          </p:nvSpPr>
          <p:spPr bwMode="auto">
            <a:xfrm>
              <a:off x="184540" y="-132833"/>
              <a:ext cx="5708228" cy="4044888"/>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r>
                <a:rPr lang="en-MY" sz="2400" b="1"/>
                <a:t>Jika penilaian sistem pengurusan keselamatan elektrik menunjukkan langkah pencegahan dan perlindungan tidak berkesan, langkah-langkah pembetulan lanjut perlu diambil berdasarkan kepada turutan langkah-langkah mengawal risiko seperti tersebut di atas</a:t>
              </a:r>
              <a:endParaRPr lang="en-US" sz="2400"/>
            </a:p>
          </p:txBody>
        </p:sp>
      </p:grpSp>
      <p:grpSp>
        <p:nvGrpSpPr>
          <p:cNvPr id="9" name="Group 17"/>
          <p:cNvGrpSpPr/>
          <p:nvPr/>
        </p:nvGrpSpPr>
        <p:grpSpPr bwMode="auto">
          <a:xfrm>
            <a:off x="480469" y="1555385"/>
            <a:ext cx="8123673" cy="1369559"/>
            <a:chOff x="0" y="2089194"/>
            <a:chExt cx="6882830" cy="1965599"/>
          </a:xfrm>
          <a:solidFill>
            <a:schemeClr val="accent2">
              <a:lumMod val="75000"/>
            </a:schemeClr>
          </a:solidFill>
        </p:grpSpPr>
        <p:sp>
          <p:nvSpPr>
            <p:cNvPr id="10" name="Rounded Rectangle 18"/>
            <p:cNvSpPr/>
            <p:nvPr/>
          </p:nvSpPr>
          <p:spPr bwMode="auto">
            <a:xfrm>
              <a:off x="0" y="2089194"/>
              <a:ext cx="6882830" cy="1965599"/>
            </a:xfrm>
            <a:prstGeom prst="roundRect">
              <a:avLst>
                <a:gd name="adj" fmla="val 16667"/>
              </a:avLst>
            </a:prstGeom>
            <a:grp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1" name="Rounded Rectangle 4"/>
            <p:cNvSpPr>
              <a:spLocks/>
            </p:cNvSpPr>
            <p:nvPr/>
          </p:nvSpPr>
          <p:spPr bwMode="auto">
            <a:xfrm>
              <a:off x="95953" y="2185147"/>
              <a:ext cx="6690924" cy="1773693"/>
            </a:xfrm>
            <a:prstGeom prst="rect">
              <a:avLst/>
            </a:prstGeom>
            <a:grpFill/>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2400" b="1">
                  <a:solidFill>
                    <a:schemeClr val="bg1"/>
                  </a:solidFill>
                </a:rPr>
                <a:t>Tindakan pencegahan dan pembetulan diperkenalkan dan dikemaskini dari masa ke semasa berdasarkan kepada hasil yang berterusan dari pemantauan prestasi dan semakan program keselamatan elektrik</a:t>
              </a:r>
              <a:endParaRPr lang="en-MY" sz="2400" b="0">
                <a:solidFill>
                  <a:schemeClr val="bg1"/>
                </a:solidFill>
              </a:endParaRPr>
            </a:p>
          </p:txBody>
        </p:sp>
      </p:grpSp>
      <p:grpSp>
        <p:nvGrpSpPr>
          <p:cNvPr id="12" name="Group 20"/>
          <p:cNvGrpSpPr/>
          <p:nvPr/>
        </p:nvGrpSpPr>
        <p:grpSpPr bwMode="auto">
          <a:xfrm>
            <a:off x="480469" y="5070328"/>
            <a:ext cx="8109640" cy="1294612"/>
            <a:chOff x="0" y="1747497"/>
            <a:chExt cx="6882830" cy="2307296"/>
          </a:xfrm>
        </p:grpSpPr>
        <p:sp>
          <p:nvSpPr>
            <p:cNvPr id="13" name="Rounded Rectangle 21"/>
            <p:cNvSpPr/>
            <p:nvPr/>
          </p:nvSpPr>
          <p:spPr bwMode="auto">
            <a:xfrm>
              <a:off x="0" y="2089194"/>
              <a:ext cx="6882830" cy="1965599"/>
            </a:xfrm>
            <a:prstGeom prst="roundRect">
              <a:avLst>
                <a:gd name="adj" fmla="val 16667"/>
              </a:avLst>
            </a:prstGeom>
            <a:solidFill>
              <a:srgbClr val="FF000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4" name="Rounded Rectangle 4"/>
            <p:cNvSpPr>
              <a:spLocks/>
            </p:cNvSpPr>
            <p:nvPr/>
          </p:nvSpPr>
          <p:spPr bwMode="auto">
            <a:xfrm>
              <a:off x="95953" y="1747497"/>
              <a:ext cx="6690924" cy="177369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endParaRPr lang="en-MY" sz="2400" b="1">
                <a:solidFill>
                  <a:schemeClr val="bg1"/>
                </a:solidFill>
              </a:endParaRPr>
            </a:p>
            <a:p>
              <a:pPr lvl="0" algn="l" defTabSz="1066800">
                <a:lnSpc>
                  <a:spcPct val="90000"/>
                </a:lnSpc>
                <a:spcBef>
                  <a:spcPts val="0"/>
                </a:spcBef>
                <a:spcAft>
                  <a:spcPts val="0"/>
                </a:spcAft>
                <a:defRPr/>
              </a:pPr>
              <a:r>
                <a:rPr lang="en-MY" sz="2400" b="1">
                  <a:solidFill>
                    <a:schemeClr val="bg1"/>
                  </a:solidFill>
                </a:rPr>
                <a:t>Arahan dan notis yang dikeluarkan oleh Suruhanjaya Tenaga diambil tindakan segera dan berkesan</a:t>
              </a: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495935" y="816934"/>
            <a:ext cx="8092740" cy="597057"/>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Pembaikan Berterusan </a:t>
            </a:r>
            <a:endParaRPr lang="en-MY" sz="2800" b="1"/>
          </a:p>
        </p:txBody>
      </p:sp>
      <p:grpSp>
        <p:nvGrpSpPr>
          <p:cNvPr id="6" name="Group 11"/>
          <p:cNvGrpSpPr/>
          <p:nvPr/>
        </p:nvGrpSpPr>
        <p:grpSpPr bwMode="auto">
          <a:xfrm>
            <a:off x="469788" y="3049812"/>
            <a:ext cx="8123673" cy="1969890"/>
            <a:chOff x="0" y="-132833"/>
            <a:chExt cx="6096000" cy="4064033"/>
          </a:xfrm>
        </p:grpSpPr>
        <p:sp>
          <p:nvSpPr>
            <p:cNvPr id="7" name="Rounded Rectangle 12"/>
            <p:cNvSpPr/>
            <p:nvPr/>
          </p:nvSpPr>
          <p:spPr bwMode="auto">
            <a:xfrm>
              <a:off x="0" y="0"/>
              <a:ext cx="6096000" cy="3931200"/>
            </a:xfrm>
            <a:prstGeom prst="roundRect">
              <a:avLst>
                <a:gd name="adj" fmla="val 16667"/>
              </a:avLst>
            </a:prstGeom>
            <a:solidFill>
              <a:schemeClr val="bg2">
                <a:lumMod val="10000"/>
              </a:schemeClr>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8" name="Rounded Rectangle 4"/>
            <p:cNvSpPr>
              <a:spLocks/>
            </p:cNvSpPr>
            <p:nvPr/>
          </p:nvSpPr>
          <p:spPr bwMode="auto">
            <a:xfrm>
              <a:off x="184540" y="-132833"/>
              <a:ext cx="5708228" cy="4044888"/>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r>
                <a:rPr lang="en-MY" sz="2400" b="1"/>
                <a:t>Program ini mengambilkira keputusan dari penilaian risiko, ukuran prestasi, penyiasatan, audit, pindaan Akta dan Peraturan, Kod dan Garis Panduan, perubahan kepada sistem pepasangan elektrik dan keputusan  program perlindungan keselamatan yang dilaksanakan</a:t>
              </a:r>
              <a:endParaRPr lang="en-US" sz="2400"/>
            </a:p>
          </p:txBody>
        </p:sp>
      </p:grpSp>
      <p:grpSp>
        <p:nvGrpSpPr>
          <p:cNvPr id="9" name="Group 17"/>
          <p:cNvGrpSpPr/>
          <p:nvPr/>
        </p:nvGrpSpPr>
        <p:grpSpPr bwMode="auto">
          <a:xfrm>
            <a:off x="480469" y="1555385"/>
            <a:ext cx="8123673" cy="1369559"/>
            <a:chOff x="0" y="2089194"/>
            <a:chExt cx="6882830" cy="1965599"/>
          </a:xfrm>
          <a:solidFill>
            <a:srgbClr val="7030A0"/>
          </a:solidFill>
        </p:grpSpPr>
        <p:sp>
          <p:nvSpPr>
            <p:cNvPr id="10" name="Rounded Rectangle 18"/>
            <p:cNvSpPr/>
            <p:nvPr/>
          </p:nvSpPr>
          <p:spPr bwMode="auto">
            <a:xfrm>
              <a:off x="0" y="2089194"/>
              <a:ext cx="6882830" cy="1965599"/>
            </a:xfrm>
            <a:prstGeom prst="roundRect">
              <a:avLst>
                <a:gd name="adj" fmla="val 16667"/>
              </a:avLst>
            </a:prstGeom>
            <a:grp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1" name="Rounded Rectangle 4"/>
            <p:cNvSpPr>
              <a:spLocks/>
            </p:cNvSpPr>
            <p:nvPr/>
          </p:nvSpPr>
          <p:spPr bwMode="auto">
            <a:xfrm>
              <a:off x="95953" y="2185147"/>
              <a:ext cx="6690924" cy="1773693"/>
            </a:xfrm>
            <a:prstGeom prst="rect">
              <a:avLst/>
            </a:prstGeom>
            <a:grpFill/>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2400" b="1">
                  <a:solidFill>
                    <a:schemeClr val="bg1"/>
                  </a:solidFill>
                </a:rPr>
                <a:t>Program dan prosidur pembaikan secara berterusan diperkenalkan ke atas sistem pengurusan keselamatan elektrik</a:t>
              </a:r>
              <a:endParaRPr lang="en-MY" sz="2400" b="0">
                <a:solidFill>
                  <a:schemeClr val="bg1"/>
                </a:solidFill>
              </a:endParaRPr>
            </a:p>
          </p:txBody>
        </p:sp>
      </p:grpSp>
      <p:grpSp>
        <p:nvGrpSpPr>
          <p:cNvPr id="12" name="Group 20"/>
          <p:cNvGrpSpPr/>
          <p:nvPr/>
        </p:nvGrpSpPr>
        <p:grpSpPr bwMode="auto">
          <a:xfrm>
            <a:off x="480469" y="5070328"/>
            <a:ext cx="8109640" cy="1599032"/>
            <a:chOff x="0" y="1747497"/>
            <a:chExt cx="6882830" cy="2307296"/>
          </a:xfrm>
        </p:grpSpPr>
        <p:sp>
          <p:nvSpPr>
            <p:cNvPr id="13" name="Rounded Rectangle 21"/>
            <p:cNvSpPr/>
            <p:nvPr/>
          </p:nvSpPr>
          <p:spPr bwMode="auto">
            <a:xfrm>
              <a:off x="0" y="2089194"/>
              <a:ext cx="6882830" cy="1965599"/>
            </a:xfrm>
            <a:prstGeom prst="roundRect">
              <a:avLst>
                <a:gd name="adj" fmla="val 16667"/>
              </a:avLst>
            </a:prstGeom>
            <a:solidFill>
              <a:srgbClr val="00B05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14" name="Rounded Rectangle 4"/>
            <p:cNvSpPr>
              <a:spLocks/>
            </p:cNvSpPr>
            <p:nvPr/>
          </p:nvSpPr>
          <p:spPr bwMode="auto">
            <a:xfrm>
              <a:off x="95953" y="1747497"/>
              <a:ext cx="6690924" cy="177369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endParaRPr lang="en-MY" sz="2400" b="1">
                <a:solidFill>
                  <a:schemeClr val="bg1"/>
                </a:solidFill>
              </a:endParaRPr>
            </a:p>
            <a:p>
              <a:pPr lvl="0" algn="l" defTabSz="1066800">
                <a:lnSpc>
                  <a:spcPct val="90000"/>
                </a:lnSpc>
                <a:spcBef>
                  <a:spcPts val="0"/>
                </a:spcBef>
                <a:spcAft>
                  <a:spcPts val="0"/>
                </a:spcAft>
                <a:defRPr/>
              </a:pPr>
              <a:r>
                <a:rPr lang="en-MY" sz="2400" b="1">
                  <a:solidFill>
                    <a:schemeClr val="bg1"/>
                  </a:solidFill>
                </a:rPr>
                <a:t>Prosidur keselamatan elektrik dan prestasi pepasangan elektrik diberi tanda aras (benchmarking) dengan organisasi yang serupa untuk memperbaiki prestasi keselamatan elektrik </a:t>
              </a:r>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Content Placeholder 4" descr="DIAMOND OUTLINE NEW.jpg"/>
          <p:cNvPicPr>
            <a:picLocks noChangeAspect="1"/>
          </p:cNvPicPr>
          <p:nvPr/>
        </p:nvPicPr>
        <p:blipFill>
          <a:blip r:embed="rId2"/>
          <a:srcRect l="50997" t="-492" r="2112"/>
          <a:stretch/>
        </p:blipFill>
        <p:spPr bwMode="auto">
          <a:xfrm>
            <a:off x="0" y="1583096"/>
            <a:ext cx="2345154" cy="3742887"/>
          </a:xfrm>
          <a:prstGeom prst="rect">
            <a:avLst/>
          </a:prstGeom>
        </p:spPr>
      </p:pic>
      <p:sp>
        <p:nvSpPr>
          <p:cNvPr id="5" name="Title 1"/>
          <p:cNvSpPr>
            <a:spLocks noGrp="1"/>
          </p:cNvSpPr>
          <p:nvPr>
            <p:ph type="ctrTitle"/>
          </p:nvPr>
        </p:nvSpPr>
        <p:spPr bwMode="auto">
          <a:xfrm>
            <a:off x="2483768" y="2708920"/>
            <a:ext cx="4752528" cy="1872208"/>
          </a:xfrm>
        </p:spPr>
        <p:txBody>
          <a:bodyPr>
            <a:noAutofit/>
          </a:bodyPr>
          <a:lstStyle/>
          <a:p>
            <a:pPr marL="800100" indent="-528638" algn="r">
              <a:defRPr/>
            </a:pPr>
            <a:r>
              <a:rPr lang="en-US" sz="3200">
                <a:latin typeface="Segoe UI"/>
                <a:ea typeface="Segoe UI"/>
                <a:cs typeface="Segoe UI"/>
              </a:rPr>
              <a:t>Status Pematuhan </a:t>
            </a:r>
            <a:br>
              <a:rPr lang="en-US" sz="3200">
                <a:latin typeface="Segoe UI"/>
                <a:ea typeface="Segoe UI"/>
                <a:cs typeface="Segoe UI"/>
              </a:rPr>
            </a:br>
            <a:r>
              <a:rPr lang="en-US" sz="1800">
                <a:latin typeface="Segoe UI"/>
                <a:ea typeface="Segoe UI"/>
                <a:cs typeface="Segoe UI"/>
              </a:rPr>
              <a:t> </a:t>
            </a:r>
            <a:r>
              <a:rPr lang="en-US" sz="4000">
                <a:latin typeface="Segoe UI"/>
                <a:ea typeface="Segoe UI"/>
                <a:cs typeface="Segoe UI"/>
              </a:rPr>
              <a:t/>
            </a:r>
            <a:br>
              <a:rPr lang="en-US" sz="4000">
                <a:latin typeface="Segoe UI"/>
                <a:ea typeface="Segoe UI"/>
                <a:cs typeface="Segoe UI"/>
              </a:rPr>
            </a:br>
            <a:endParaRPr lang="en-MY" sz="2000">
              <a:latin typeface="Segoe UI"/>
              <a:ea typeface="Segoe UI"/>
              <a:cs typeface="Segoe UI"/>
            </a:endParaRPr>
          </a:p>
        </p:txBody>
      </p:sp>
      <p:sp>
        <p:nvSpPr>
          <p:cNvPr id="6" name="Rounded Rectangle 6"/>
          <p:cNvSpPr/>
          <p:nvPr/>
        </p:nvSpPr>
        <p:spPr bwMode="auto">
          <a:xfrm>
            <a:off x="7429520" y="5301208"/>
            <a:ext cx="1714480" cy="1214784"/>
          </a:xfrm>
          <a:prstGeom prst="roundRect">
            <a:avLst>
              <a:gd name="adj" fmla="val 10000"/>
            </a:avLst>
          </a:prstGeom>
          <a:blipFill>
            <a:blip r:embed="rId3"/>
            <a:stretch/>
          </a:blipFill>
        </p:spPr>
        <p:style>
          <a:lnRef idx="2">
            <a:schemeClr val="lt1">
              <a:hueOff val="0"/>
              <a:satOff val="0"/>
              <a:lumOff val="0"/>
              <a:alphaOff val="0"/>
            </a:schemeClr>
          </a:lnRef>
          <a:fillRef idx="1">
            <a:srgbClr val="00000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7" name="Rounded Rectangle 7"/>
          <p:cNvSpPr/>
          <p:nvPr/>
        </p:nvSpPr>
        <p:spPr bwMode="auto">
          <a:xfrm>
            <a:off x="7374058" y="4005064"/>
            <a:ext cx="1769942" cy="1214422"/>
          </a:xfrm>
          <a:prstGeom prst="roundRect">
            <a:avLst>
              <a:gd name="adj" fmla="val 10000"/>
            </a:avLst>
          </a:prstGeom>
          <a:blipFill>
            <a:blip r:embed="rId4"/>
            <a:stretch/>
          </a:blipFill>
        </p:spPr>
        <p:style>
          <a:lnRef idx="2">
            <a:schemeClr val="lt1">
              <a:hueOff val="0"/>
              <a:satOff val="0"/>
              <a:lumOff val="0"/>
              <a:alphaOff val="0"/>
            </a:schemeClr>
          </a:lnRef>
          <a:fillRef idx="1">
            <a:srgbClr val="000000"/>
          </a:fillRef>
          <a:effectRef idx="0">
            <a:schemeClr val="accent1">
              <a:tint val="50000"/>
              <a:hueOff val="0"/>
              <a:satOff val="0"/>
              <a:lumOff val="0"/>
              <a:alphaOff val="0"/>
            </a:schemeClr>
          </a:effectRef>
          <a:fontRef idx="minor">
            <a:schemeClr val="lt1">
              <a:hueOff val="0"/>
              <a:satOff val="0"/>
              <a:lumOff val="0"/>
              <a:alphaOff val="0"/>
            </a:schemeClr>
          </a:fontRef>
        </p:style>
      </p:sp>
      <p:pic>
        <p:nvPicPr>
          <p:cNvPr id="8" name="Picture 8" descr="http://mw2.google.com/mw-panoramio/photos/medium/33179784.jpg"/>
          <p:cNvPicPr>
            <a:picLocks noChangeAspect="1" noChangeArrowheads="1"/>
          </p:cNvPicPr>
          <p:nvPr/>
        </p:nvPicPr>
        <p:blipFill>
          <a:blip r:embed="rId5"/>
          <a:stretch/>
        </p:blipFill>
        <p:spPr bwMode="auto">
          <a:xfrm>
            <a:off x="7423176" y="2780928"/>
            <a:ext cx="1720824" cy="1097574"/>
          </a:xfrm>
          <a:prstGeom prst="roundRect">
            <a:avLst>
              <a:gd name="adj" fmla="val 16667"/>
            </a:avLst>
          </a:prstGeom>
          <a:ln>
            <a:noFill/>
          </a:ln>
          <a:effectLst>
            <a:outerShdw blurRad="76200" dist="38100" dir="7800000" algn="tl" rotWithShape="0">
              <a:srgbClr val="000000">
                <a:alpha val="40000"/>
              </a:srgbClr>
            </a:outerShdw>
          </a:effectLst>
        </p:spPr>
      </p:pic>
      <p:pic>
        <p:nvPicPr>
          <p:cNvPr id="9" name="Picture 3"/>
          <p:cNvPicPr>
            <a:picLocks noChangeAspect="1" noChangeArrowheads="1"/>
          </p:cNvPicPr>
          <p:nvPr/>
        </p:nvPicPr>
        <p:blipFill>
          <a:blip r:embed="rId6"/>
          <a:stretch/>
        </p:blipFill>
        <p:spPr bwMode="auto">
          <a:xfrm>
            <a:off x="7452320" y="1484784"/>
            <a:ext cx="1691680" cy="1083477"/>
          </a:xfrm>
          <a:prstGeom prst="roundRect">
            <a:avLst>
              <a:gd name="adj" fmla="val 16667"/>
            </a:avLst>
          </a:prstGeom>
          <a:ln>
            <a:noFill/>
          </a:ln>
          <a:effectLst>
            <a:outerShdw blurRad="76200" dist="38100" dir="7800000" algn="tl" rotWithShape="0">
              <a:srgbClr val="000000">
                <a:alpha val="40000"/>
              </a:srgbClr>
            </a:outerShdw>
          </a:effectLst>
        </p:spPr>
      </p:pic>
      <p:pic>
        <p:nvPicPr>
          <p:cNvPr id="10" name="Picture 3"/>
          <p:cNvPicPr>
            <a:picLocks noChangeAspect="1" noChangeArrowheads="1"/>
          </p:cNvPicPr>
          <p:nvPr/>
        </p:nvPicPr>
        <p:blipFill>
          <a:blip r:embed="rId7"/>
          <a:stretch/>
        </p:blipFill>
        <p:spPr bwMode="auto">
          <a:xfrm>
            <a:off x="7480328" y="260648"/>
            <a:ext cx="1663672" cy="1008791"/>
          </a:xfrm>
          <a:prstGeom prst="roundRect">
            <a:avLst>
              <a:gd name="adj" fmla="val 16667"/>
            </a:avLst>
          </a:prstGeom>
          <a:ln>
            <a:noFill/>
          </a:ln>
          <a:effectLst>
            <a:outerShdw blurRad="76200" dist="38100" dir="7800000" algn="tl" rotWithShape="0">
              <a:srgbClr val="000000">
                <a:alpha val="40000"/>
              </a:srgbClr>
            </a:outerShdw>
          </a:effectLst>
        </p:spPr>
      </p:pic>
      <p:cxnSp>
        <p:nvCxnSpPr>
          <p:cNvPr id="11" name="Straight Connector 12"/>
          <p:cNvCxnSpPr>
            <a:cxnSpLocks/>
          </p:cNvCxnSpPr>
          <p:nvPr/>
        </p:nvCxnSpPr>
        <p:spPr bwMode="auto">
          <a:xfrm>
            <a:off x="7221440" y="0"/>
            <a:ext cx="72008" cy="6858000"/>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Picture 2" descr="Logo-Suruhanjaya-Tenaga-Malaysia (2015)"/>
          <p:cNvPicPr>
            <a:picLocks noChangeAspect="1" noChangeArrowheads="1"/>
          </p:cNvPicPr>
          <p:nvPr/>
        </p:nvPicPr>
        <p:blipFill>
          <a:blip r:embed="rId8"/>
          <a:stretch/>
        </p:blipFill>
        <p:spPr bwMode="auto">
          <a:xfrm>
            <a:off x="0" y="58327"/>
            <a:ext cx="3038475" cy="6286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552783" y="815719"/>
            <a:ext cx="8229600" cy="597057"/>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Lesen</a:t>
            </a:r>
            <a:endParaRPr lang="en-MY" sz="2800" b="1"/>
          </a:p>
        </p:txBody>
      </p:sp>
      <p:grpSp>
        <p:nvGrpSpPr>
          <p:cNvPr id="6" name="Group 17"/>
          <p:cNvGrpSpPr/>
          <p:nvPr/>
        </p:nvGrpSpPr>
        <p:grpSpPr bwMode="auto">
          <a:xfrm>
            <a:off x="501634" y="1655209"/>
            <a:ext cx="8123673" cy="3285959"/>
            <a:chOff x="0" y="2089194"/>
            <a:chExt cx="6882830" cy="1965599"/>
          </a:xfrm>
        </p:grpSpPr>
        <p:sp>
          <p:nvSpPr>
            <p:cNvPr id="7" name="Rounded Rectangle 18"/>
            <p:cNvSpPr/>
            <p:nvPr/>
          </p:nvSpPr>
          <p:spPr bwMode="auto">
            <a:xfrm>
              <a:off x="0" y="2089194"/>
              <a:ext cx="6882830" cy="1965599"/>
            </a:xfrm>
            <a:prstGeom prst="roundRect">
              <a:avLst>
                <a:gd name="adj" fmla="val 16667"/>
              </a:avLst>
            </a:prstGeom>
            <a:solidFill>
              <a:srgbClr val="7030A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8" name="Rounded Rectangle 4"/>
            <p:cNvSpPr>
              <a:spLocks/>
            </p:cNvSpPr>
            <p:nvPr/>
          </p:nvSpPr>
          <p:spPr bwMode="auto">
            <a:xfrm>
              <a:off x="95953" y="2185147"/>
              <a:ext cx="6690924" cy="177369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3600" b="1">
                  <a:solidFill>
                    <a:schemeClr val="bg1"/>
                  </a:solidFill>
                </a:rPr>
                <a:t>Aktiviti penggunaan/pembekalan elektrik di pepasangan memiliki Lesen yang sah</a:t>
              </a: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552783" y="815719"/>
            <a:ext cx="8229600" cy="597057"/>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Pendaftaran Pepasangan</a:t>
            </a:r>
            <a:endParaRPr lang="en-MY" sz="2800" b="1"/>
          </a:p>
        </p:txBody>
      </p:sp>
      <p:grpSp>
        <p:nvGrpSpPr>
          <p:cNvPr id="6" name="Group 17"/>
          <p:cNvGrpSpPr/>
          <p:nvPr/>
        </p:nvGrpSpPr>
        <p:grpSpPr bwMode="auto">
          <a:xfrm>
            <a:off x="501634" y="1655209"/>
            <a:ext cx="8123673" cy="3285959"/>
            <a:chOff x="0" y="2089194"/>
            <a:chExt cx="6882830" cy="1965599"/>
          </a:xfrm>
          <a:solidFill>
            <a:schemeClr val="accent3">
              <a:lumMod val="50000"/>
            </a:schemeClr>
          </a:solidFill>
        </p:grpSpPr>
        <p:sp>
          <p:nvSpPr>
            <p:cNvPr id="7" name="Rounded Rectangle 18"/>
            <p:cNvSpPr/>
            <p:nvPr/>
          </p:nvSpPr>
          <p:spPr bwMode="auto">
            <a:xfrm>
              <a:off x="0" y="2089194"/>
              <a:ext cx="6882830" cy="1965599"/>
            </a:xfrm>
            <a:prstGeom prst="roundRect">
              <a:avLst>
                <a:gd name="adj" fmla="val 16667"/>
              </a:avLst>
            </a:prstGeom>
            <a:grp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8" name="Rounded Rectangle 4"/>
            <p:cNvSpPr>
              <a:spLocks/>
            </p:cNvSpPr>
            <p:nvPr/>
          </p:nvSpPr>
          <p:spPr bwMode="auto">
            <a:xfrm>
              <a:off x="95953" y="2185147"/>
              <a:ext cx="6690924" cy="1773693"/>
            </a:xfrm>
            <a:prstGeom prst="rect">
              <a:avLst/>
            </a:prstGeom>
            <a:grpFill/>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3600" b="1">
                  <a:solidFill>
                    <a:schemeClr val="bg1"/>
                  </a:solidFill>
                </a:rPr>
                <a:t>Pepasangan perlu didaftarkan jika ia tertakluk kepada keperluan pendaftaran</a:t>
              </a: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552783" y="815719"/>
            <a:ext cx="8229600" cy="597057"/>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Keperluan Orang Kompeten</a:t>
            </a:r>
            <a:endParaRPr lang="en-MY" sz="2800" b="1"/>
          </a:p>
        </p:txBody>
      </p:sp>
      <p:grpSp>
        <p:nvGrpSpPr>
          <p:cNvPr id="6" name="Group 17"/>
          <p:cNvGrpSpPr/>
          <p:nvPr/>
        </p:nvGrpSpPr>
        <p:grpSpPr bwMode="auto">
          <a:xfrm>
            <a:off x="501634" y="1655209"/>
            <a:ext cx="8123673" cy="3285959"/>
            <a:chOff x="0" y="2089194"/>
            <a:chExt cx="6882830" cy="1965599"/>
          </a:xfrm>
          <a:solidFill>
            <a:srgbClr val="7030A0"/>
          </a:solidFill>
        </p:grpSpPr>
        <p:sp>
          <p:nvSpPr>
            <p:cNvPr id="7" name="Rounded Rectangle 18"/>
            <p:cNvSpPr/>
            <p:nvPr/>
          </p:nvSpPr>
          <p:spPr bwMode="auto">
            <a:xfrm>
              <a:off x="0" y="2089194"/>
              <a:ext cx="6882830" cy="1965599"/>
            </a:xfrm>
            <a:prstGeom prst="roundRect">
              <a:avLst>
                <a:gd name="adj" fmla="val 16667"/>
              </a:avLst>
            </a:prstGeom>
            <a:grp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8" name="Rounded Rectangle 4"/>
            <p:cNvSpPr>
              <a:spLocks/>
            </p:cNvSpPr>
            <p:nvPr/>
          </p:nvSpPr>
          <p:spPr bwMode="auto">
            <a:xfrm>
              <a:off x="95953" y="2185147"/>
              <a:ext cx="6690924" cy="1773693"/>
            </a:xfrm>
            <a:prstGeom prst="rect">
              <a:avLst/>
            </a:prstGeom>
            <a:grpFill/>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3600" b="1">
                  <a:solidFill>
                    <a:schemeClr val="bg1"/>
                  </a:solidFill>
                </a:rPr>
                <a:t>Orang Kompeten perlu dilantik jika ia tertakluk kepada keperluan orang kompeten seperti yang ditetapkan dalam Peraturan untuk menjalankan kerja-kerja elektrik di pepasangan</a:t>
              </a: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552783" y="815719"/>
            <a:ext cx="8072524" cy="597057"/>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Pelan Pengurusan Keselamatan (SMP)</a:t>
            </a:r>
            <a:endParaRPr lang="en-MY" sz="2800" b="1"/>
          </a:p>
        </p:txBody>
      </p:sp>
      <p:grpSp>
        <p:nvGrpSpPr>
          <p:cNvPr id="6" name="Group 6"/>
          <p:cNvGrpSpPr/>
          <p:nvPr/>
        </p:nvGrpSpPr>
        <p:grpSpPr bwMode="auto">
          <a:xfrm>
            <a:off x="501634" y="1655209"/>
            <a:ext cx="8123673" cy="3285959"/>
            <a:chOff x="0" y="2089194"/>
            <a:chExt cx="6882830" cy="1965599"/>
          </a:xfrm>
        </p:grpSpPr>
        <p:sp>
          <p:nvSpPr>
            <p:cNvPr id="7" name="Rounded Rectangle 7"/>
            <p:cNvSpPr/>
            <p:nvPr/>
          </p:nvSpPr>
          <p:spPr bwMode="auto">
            <a:xfrm>
              <a:off x="0" y="2089194"/>
              <a:ext cx="6882830" cy="1965599"/>
            </a:xfrm>
            <a:prstGeom prst="roundRect">
              <a:avLst>
                <a:gd name="adj" fmla="val 16667"/>
              </a:avLst>
            </a:prstGeom>
            <a:solidFill>
              <a:srgbClr val="C0000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sp>
        <p:sp>
          <p:nvSpPr>
            <p:cNvPr id="8" name="Rounded Rectangle 4"/>
            <p:cNvSpPr>
              <a:spLocks/>
            </p:cNvSpPr>
            <p:nvPr/>
          </p:nvSpPr>
          <p:spPr bwMode="auto">
            <a:xfrm>
              <a:off x="95953" y="2185147"/>
              <a:ext cx="6690924" cy="177369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91440" tIns="91440" rIns="91440" bIns="91440" numCol="1" spcCol="1270" anchor="ctr" anchorCtr="0">
              <a:noAutofit/>
            </a:bodyPr>
            <a:lstStyle/>
            <a:p>
              <a:pPr lvl="0" algn="l" defTabSz="1066800">
                <a:lnSpc>
                  <a:spcPct val="90000"/>
                </a:lnSpc>
                <a:spcBef>
                  <a:spcPts val="0"/>
                </a:spcBef>
                <a:spcAft>
                  <a:spcPts val="0"/>
                </a:spcAft>
                <a:defRPr/>
              </a:pPr>
              <a:r>
                <a:rPr lang="en-MY" sz="3600" b="1">
                  <a:solidFill>
                    <a:schemeClr val="bg1"/>
                  </a:solidFill>
                </a:rPr>
                <a:t>Pemegang Lesen memiliki Pelan Pengurusan Keselamatan yang sesuai seperti yang ditetapkan dalam Akta Bekalan Elektrik 1990 dan Kod Keselamatan Infrastruktur  Elektrik</a:t>
              </a: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552783" y="815719"/>
            <a:ext cx="8229600" cy="669065"/>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3200" b="1"/>
              <a:t>Kesalahan &amp; Penalti</a:t>
            </a:r>
          </a:p>
          <a:p>
            <a:pPr marL="342900" lvl="0" indent="-342900">
              <a:spcBef>
                <a:spcPts val="0"/>
              </a:spcBef>
              <a:defRPr/>
            </a:pPr>
            <a:r>
              <a:rPr lang="en-US" sz="2800" b="1"/>
              <a:t> </a:t>
            </a:r>
            <a:endParaRPr/>
          </a:p>
        </p:txBody>
      </p:sp>
      <p:grpSp>
        <p:nvGrpSpPr>
          <p:cNvPr id="6" name="Group 6"/>
          <p:cNvGrpSpPr/>
          <p:nvPr/>
        </p:nvGrpSpPr>
        <p:grpSpPr bwMode="auto">
          <a:xfrm>
            <a:off x="533102" y="1916832"/>
            <a:ext cx="8232991" cy="4392488"/>
            <a:chOff x="0" y="0"/>
            <a:chExt cx="6096000" cy="4123590"/>
          </a:xfrm>
        </p:grpSpPr>
        <p:sp>
          <p:nvSpPr>
            <p:cNvPr id="7" name="Rounded Rectangle 7"/>
            <p:cNvSpPr/>
            <p:nvPr/>
          </p:nvSpPr>
          <p:spPr bwMode="auto">
            <a:xfrm>
              <a:off x="0" y="0"/>
              <a:ext cx="6096000" cy="3931200"/>
            </a:xfrm>
            <a:prstGeom prst="roundRect">
              <a:avLst>
                <a:gd name="adj" fmla="val 16667"/>
              </a:avLst>
            </a:prstGeom>
            <a:solidFill>
              <a:srgbClr val="EB39B8"/>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8" name="Rounded Rectangle 4"/>
            <p:cNvSpPr>
              <a:spLocks/>
            </p:cNvSpPr>
            <p:nvPr/>
          </p:nvSpPr>
          <p:spPr bwMode="auto">
            <a:xfrm>
              <a:off x="193885" y="78705"/>
              <a:ext cx="5708228" cy="4044885"/>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r>
                <a:rPr lang="en-US" sz="2800">
                  <a:solidFill>
                    <a:schemeClr val="bg1"/>
                  </a:solidFill>
                </a:rPr>
                <a:t>SubSeksyen 33A(3):-</a:t>
              </a:r>
              <a:endParaRPr lang="en-MY" sz="2800">
                <a:solidFill>
                  <a:schemeClr val="bg1"/>
                </a:solidFill>
              </a:endParaRPr>
            </a:p>
            <a:p>
              <a:pPr lvl="0" defTabSz="1333500">
                <a:lnSpc>
                  <a:spcPct val="90000"/>
                </a:lnSpc>
                <a:spcBef>
                  <a:spcPts val="0"/>
                </a:spcBef>
                <a:spcAft>
                  <a:spcPts val="0"/>
                </a:spcAft>
                <a:defRPr/>
              </a:pPr>
              <a:r>
                <a:rPr lang="en-US" sz="2800">
                  <a:solidFill>
                    <a:schemeClr val="bg1"/>
                  </a:solidFill>
                </a:rPr>
                <a:t>Mana-mana pemegang lesen yang gagal menyediakan pelan pengurusan keselamatan yang disebut dalam SubSeksyen (2) melakukan suatu kesalahan dan boleh, apabila disabitkan, didenda tidak melebihi satu ratus ribu ringgit atau dipenjarakan selama tempoh tidak melebihi dua tahun atau kedua-duanya</a:t>
              </a: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501634" y="815719"/>
            <a:ext cx="8123673" cy="597057"/>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Program Pengurusan Keselamatan </a:t>
            </a:r>
            <a:endParaRPr lang="en-MY" sz="2800" b="1"/>
          </a:p>
        </p:txBody>
      </p:sp>
      <p:sp>
        <p:nvSpPr>
          <p:cNvPr id="6" name="Rounded Rectangle 7"/>
          <p:cNvSpPr/>
          <p:nvPr/>
        </p:nvSpPr>
        <p:spPr bwMode="auto">
          <a:xfrm>
            <a:off x="501634" y="1655209"/>
            <a:ext cx="8123673" cy="4006039"/>
          </a:xfrm>
          <a:prstGeom prst="roundRect">
            <a:avLst>
              <a:gd name="adj" fmla="val 16667"/>
            </a:avLst>
          </a:prstGeom>
          <a:solidFill>
            <a:srgbClr val="0070C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txBody>
          <a:bodyPr/>
          <a:lstStyle/>
          <a:p>
            <a:pPr lvl="0">
              <a:defRPr/>
            </a:pPr>
            <a:r>
              <a:rPr lang="en-MY" sz="3200" b="1">
                <a:solidFill>
                  <a:schemeClr val="bg1"/>
                </a:solidFill>
              </a:rPr>
              <a:t>Pemunya atau Pengendali pepasangan elektrik bukan domestik, Pelesen Jualan dan Pelesen Pepasangan Persendirian memiliki Program Pengurusan Keselamatan yang sesuai seperti yang ditetapkan dalam Akta Bekalan Elektrik 1990 dan Kod Keselamatan Pepasangan Elektrik Bukan Domestik</a:t>
            </a:r>
            <a:endParaRPr lang="en-MY" sz="40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501634" y="815719"/>
            <a:ext cx="8123673" cy="597057"/>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Lain-lain Keperluan </a:t>
            </a:r>
            <a:endParaRPr lang="en-MY" sz="2800" b="1"/>
          </a:p>
        </p:txBody>
      </p:sp>
      <p:sp>
        <p:nvSpPr>
          <p:cNvPr id="6" name="Rounded Rectangle 7"/>
          <p:cNvSpPr/>
          <p:nvPr/>
        </p:nvSpPr>
        <p:spPr bwMode="auto">
          <a:xfrm>
            <a:off x="501634" y="1655209"/>
            <a:ext cx="8123673" cy="3645999"/>
          </a:xfrm>
          <a:prstGeom prst="roundRect">
            <a:avLst>
              <a:gd name="adj" fmla="val 16667"/>
            </a:avLst>
          </a:prstGeom>
          <a:solidFill>
            <a:srgbClr val="0070C0"/>
          </a:solidFill>
        </p:spPr>
        <p:style>
          <a:lnRef idx="0">
            <a:schemeClr val="lt1">
              <a:hueOff val="0"/>
              <a:satOff val="0"/>
              <a:lumOff val="0"/>
              <a:alphaOff val="0"/>
            </a:schemeClr>
          </a:lnRef>
          <a:fillRef idx="3">
            <a:srgbClr val="000000"/>
          </a:fillRef>
          <a:effectRef idx="2">
            <a:schemeClr val="accent3">
              <a:hueOff val="0"/>
              <a:satOff val="0"/>
              <a:lumOff val="0"/>
              <a:alphaOff val="0"/>
            </a:schemeClr>
          </a:effectRef>
          <a:fontRef idx="minor">
            <a:schemeClr val="lt1"/>
          </a:fontRef>
        </p:style>
        <p:txBody>
          <a:bodyPr/>
          <a:lstStyle/>
          <a:p>
            <a:pPr lvl="0">
              <a:defRPr/>
            </a:pPr>
            <a:endParaRPr lang="en-MY" sz="3200" b="1">
              <a:solidFill>
                <a:schemeClr val="bg1"/>
              </a:solidFill>
            </a:endParaRPr>
          </a:p>
          <a:p>
            <a:pPr lvl="0">
              <a:defRPr/>
            </a:pPr>
            <a:r>
              <a:rPr lang="en-MY" sz="4000" b="1">
                <a:solidFill>
                  <a:schemeClr val="bg1"/>
                </a:solidFill>
              </a:rPr>
              <a:t>Lain-lain keperluan yang berkaitan di bawah Akta dan Peraturan,  Kod-kod, Garis Panduan dan Arahan-arahan.</a:t>
            </a: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ext Box 4"/>
          <p:cNvSpPr>
            <a:spLocks noGrp="1" noChangeArrowheads="1"/>
          </p:cNvSpPr>
          <p:nvPr>
            <p:ph idx="1"/>
          </p:nvPr>
        </p:nvSpPr>
        <p:spPr bwMode="auto">
          <a:xfrm>
            <a:off x="495300" y="1907671"/>
            <a:ext cx="8229600" cy="1938992"/>
          </a:xfrm>
        </p:spPr>
        <p:txBody>
          <a:bodyPr>
            <a:spAutoFit/>
          </a:bodyPr>
          <a:lstStyle/>
          <a:p>
            <a:pPr algn="ctr">
              <a:spcBef>
                <a:spcPts val="0"/>
              </a:spcBef>
              <a:buFont typeface="Arial"/>
              <a:buNone/>
              <a:defRPr/>
            </a:pPr>
            <a:r>
              <a:rPr lang="en-US" sz="4800" b="1">
                <a:solidFill>
                  <a:srgbClr val="002060"/>
                </a:solidFill>
              </a:rPr>
              <a:t>SEKIAN</a:t>
            </a:r>
            <a:endParaRPr/>
          </a:p>
          <a:p>
            <a:pPr algn="ctr">
              <a:spcBef>
                <a:spcPts val="0"/>
              </a:spcBef>
              <a:buFont typeface="Arial"/>
              <a:buNone/>
              <a:defRPr/>
            </a:pPr>
            <a:r>
              <a:rPr lang="en-US" sz="4800" b="1">
                <a:solidFill>
                  <a:srgbClr val="002060"/>
                </a:solidFill>
              </a:rPr>
              <a:t> TERIMA KASIH</a:t>
            </a:r>
            <a:endParaRPr/>
          </a:p>
        </p:txBody>
      </p:sp>
      <p:sp>
        <p:nvSpPr>
          <p:cNvPr id="5" name="TextBox 2"/>
          <p:cNvSpPr>
            <a:spLocks/>
          </p:cNvSpPr>
          <p:nvPr/>
        </p:nvSpPr>
        <p:spPr bwMode="auto">
          <a:xfrm>
            <a:off x="1547664" y="4437112"/>
            <a:ext cx="6172200" cy="369332"/>
          </a:xfrm>
          <a:prstGeom prst="rect">
            <a:avLst/>
          </a:prstGeom>
          <a:solidFill>
            <a:schemeClr val="accent3">
              <a:lumMod val="60000"/>
              <a:lumOff val="40000"/>
            </a:schemeClr>
          </a:solidFill>
          <a:ln>
            <a:noFill/>
          </a:ln>
        </p:spPr>
        <p:txBody>
          <a:bodyPr>
            <a:spAutoFit/>
          </a:bodyPr>
          <a:lstStyle>
            <a:lvl1pPr>
              <a:spcBef>
                <a:spcPts val="0"/>
              </a:spcBef>
              <a:buFont typeface="Arial"/>
              <a:buChar char="•"/>
              <a:defRPr sz="3200">
                <a:solidFill>
                  <a:schemeClr val="tx1"/>
                </a:solidFill>
                <a:latin typeface="Calibri"/>
              </a:defRPr>
            </a:lvl1pPr>
            <a:lvl2pPr marL="742950" indent="-285750">
              <a:spcBef>
                <a:spcPts val="0"/>
              </a:spcBef>
              <a:buFont typeface="Arial"/>
              <a:buChar char="–"/>
              <a:defRPr sz="2800">
                <a:solidFill>
                  <a:schemeClr val="tx1"/>
                </a:solidFill>
                <a:latin typeface="Calibri"/>
              </a:defRPr>
            </a:lvl2pPr>
            <a:lvl3pPr marL="1143000" indent="-228600">
              <a:spcBef>
                <a:spcPts val="0"/>
              </a:spcBef>
              <a:buFont typeface="Arial"/>
              <a:buChar char="•"/>
              <a:defRPr sz="2400">
                <a:solidFill>
                  <a:schemeClr val="tx1"/>
                </a:solidFill>
                <a:latin typeface="Calibri"/>
              </a:defRPr>
            </a:lvl3pPr>
            <a:lvl4pPr marL="1600200" indent="-228600">
              <a:spcBef>
                <a:spcPts val="0"/>
              </a:spcBef>
              <a:buFont typeface="Arial"/>
              <a:buChar char="–"/>
              <a:defRPr sz="2000">
                <a:solidFill>
                  <a:schemeClr val="tx1"/>
                </a:solidFill>
                <a:latin typeface="Calibri"/>
              </a:defRPr>
            </a:lvl4pPr>
            <a:lvl5pPr marL="2057400" indent="-228600">
              <a:spcBef>
                <a:spcPts val="0"/>
              </a:spcBef>
              <a:buFont typeface="Arial"/>
              <a:buChar char="»"/>
              <a:defRPr sz="2000">
                <a:solidFill>
                  <a:schemeClr val="tx1"/>
                </a:solidFill>
                <a:latin typeface="Calibri"/>
              </a:defRPr>
            </a:lvl5pPr>
            <a:lvl6pPr marL="2514600" indent="-228600">
              <a:spcBef>
                <a:spcPts val="0"/>
              </a:spcBef>
              <a:spcAft>
                <a:spcPts val="0"/>
              </a:spcAft>
              <a:buFont typeface="Arial"/>
              <a:buChar char="»"/>
              <a:defRPr sz="2000">
                <a:solidFill>
                  <a:schemeClr val="tx1"/>
                </a:solidFill>
                <a:latin typeface="Calibri"/>
              </a:defRPr>
            </a:lvl6pPr>
            <a:lvl7pPr marL="2971800" indent="-228600">
              <a:spcBef>
                <a:spcPts val="0"/>
              </a:spcBef>
              <a:spcAft>
                <a:spcPts val="0"/>
              </a:spcAft>
              <a:buFont typeface="Arial"/>
              <a:buChar char="»"/>
              <a:defRPr sz="2000">
                <a:solidFill>
                  <a:schemeClr val="tx1"/>
                </a:solidFill>
                <a:latin typeface="Calibri"/>
              </a:defRPr>
            </a:lvl7pPr>
            <a:lvl8pPr marL="3429000" indent="-228600">
              <a:spcBef>
                <a:spcPts val="0"/>
              </a:spcBef>
              <a:spcAft>
                <a:spcPts val="0"/>
              </a:spcAft>
              <a:buFont typeface="Arial"/>
              <a:buChar char="»"/>
              <a:defRPr sz="2000">
                <a:solidFill>
                  <a:schemeClr val="tx1"/>
                </a:solidFill>
                <a:latin typeface="Calibri"/>
              </a:defRPr>
            </a:lvl8pPr>
            <a:lvl9pPr marL="3886200" indent="-228600">
              <a:spcBef>
                <a:spcPts val="0"/>
              </a:spcBef>
              <a:spcAft>
                <a:spcPts val="0"/>
              </a:spcAft>
              <a:buFont typeface="Arial"/>
              <a:buChar char="»"/>
              <a:defRPr sz="2000">
                <a:solidFill>
                  <a:schemeClr val="tx1"/>
                </a:solidFill>
                <a:latin typeface="Calibri"/>
              </a:defRPr>
            </a:lvl9pPr>
          </a:lstStyle>
          <a:p>
            <a:pPr algn="ctr">
              <a:spcBef>
                <a:spcPts val="0"/>
              </a:spcBef>
              <a:buFontTx/>
              <a:buNone/>
              <a:defRPr/>
            </a:pPr>
            <a:r>
              <a:rPr lang="en-US" sz="1800">
                <a:solidFill>
                  <a:srgbClr val="000000"/>
                </a:solidFill>
                <a:latin typeface="Arial"/>
              </a:rPr>
              <a:t>www.st.gov.my</a:t>
            </a:r>
            <a:endParaRPr lang="en-MY" sz="1800">
              <a:solidFill>
                <a:srgbClr val="000000"/>
              </a:solidFill>
              <a:latin typeface="Arial"/>
            </a:endParaRPr>
          </a:p>
        </p:txBody>
      </p:sp>
      <p:pic>
        <p:nvPicPr>
          <p:cNvPr id="6" name="Picture 2" descr="Logo-Suruhanjaya-Tenaga-Malaysia (2015)"/>
          <p:cNvPicPr>
            <a:picLocks noChangeAspect="1" noChangeArrowheads="1"/>
          </p:cNvPicPr>
          <p:nvPr/>
        </p:nvPicPr>
        <p:blipFill>
          <a:blip r:embed="rId2"/>
          <a:stretch/>
        </p:blipFill>
        <p:spPr bwMode="auto">
          <a:xfrm>
            <a:off x="2915816" y="666396"/>
            <a:ext cx="3038475" cy="6286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552783" y="815719"/>
            <a:ext cx="8229600" cy="1086552"/>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Peruntukan Undang-Undang Di Bawah</a:t>
            </a:r>
          </a:p>
          <a:p>
            <a:pPr marL="342900" lvl="0" indent="-342900">
              <a:spcBef>
                <a:spcPts val="0"/>
              </a:spcBef>
              <a:defRPr/>
            </a:pPr>
            <a:r>
              <a:rPr lang="en-US" sz="2800" b="1"/>
              <a:t>Akta Bekalan Elektrik (Pindaan) 2015 </a:t>
            </a:r>
            <a:endParaRPr/>
          </a:p>
          <a:p>
            <a:pPr marL="342900" lvl="0" indent="-342900">
              <a:spcBef>
                <a:spcPts val="0"/>
              </a:spcBef>
              <a:defRPr/>
            </a:pPr>
            <a:r>
              <a:rPr lang="en-US" sz="2800" b="1"/>
              <a:t> </a:t>
            </a:r>
            <a:endParaRPr/>
          </a:p>
        </p:txBody>
      </p:sp>
      <p:grpSp>
        <p:nvGrpSpPr>
          <p:cNvPr id="6" name="Group 6"/>
          <p:cNvGrpSpPr/>
          <p:nvPr/>
        </p:nvGrpSpPr>
        <p:grpSpPr bwMode="auto">
          <a:xfrm>
            <a:off x="549392" y="2276872"/>
            <a:ext cx="8232991" cy="4032448"/>
            <a:chOff x="0" y="0"/>
            <a:chExt cx="6096000" cy="4123590"/>
          </a:xfrm>
        </p:grpSpPr>
        <p:sp>
          <p:nvSpPr>
            <p:cNvPr id="7" name="Rounded Rectangle 7"/>
            <p:cNvSpPr/>
            <p:nvPr/>
          </p:nvSpPr>
          <p:spPr bwMode="auto">
            <a:xfrm>
              <a:off x="0" y="0"/>
              <a:ext cx="6096000" cy="3931200"/>
            </a:xfrm>
            <a:prstGeom prst="roundRect">
              <a:avLst>
                <a:gd name="adj" fmla="val 16667"/>
              </a:avLst>
            </a:prstGeom>
            <a:solidFill>
              <a:srgbClr val="EB39B8"/>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8" name="Rounded Rectangle 4"/>
            <p:cNvSpPr>
              <a:spLocks/>
            </p:cNvSpPr>
            <p:nvPr/>
          </p:nvSpPr>
          <p:spPr bwMode="auto">
            <a:xfrm>
              <a:off x="193885" y="78705"/>
              <a:ext cx="5708228" cy="4044885"/>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endParaRPr lang="en-MY" sz="2800">
                <a:solidFill>
                  <a:schemeClr val="tx1"/>
                </a:solidFill>
              </a:endParaRPr>
            </a:p>
            <a:p>
              <a:pPr defTabSz="1333500">
                <a:lnSpc>
                  <a:spcPct val="90000"/>
                </a:lnSpc>
                <a:spcBef>
                  <a:spcPts val="0"/>
                </a:spcBef>
                <a:spcAft>
                  <a:spcPts val="0"/>
                </a:spcAft>
                <a:defRPr/>
              </a:pPr>
              <a:r>
                <a:rPr lang="en-US" sz="2800">
                  <a:solidFill>
                    <a:schemeClr val="bg1"/>
                  </a:solidFill>
                </a:rPr>
                <a:t>SubSeksyen 33B(2):-</a:t>
              </a:r>
              <a:endParaRPr lang="en-MY" sz="2800">
                <a:solidFill>
                  <a:schemeClr val="bg1"/>
                </a:solidFill>
              </a:endParaRPr>
            </a:p>
            <a:p>
              <a:pPr defTabSz="1333500">
                <a:lnSpc>
                  <a:spcPct val="90000"/>
                </a:lnSpc>
                <a:spcBef>
                  <a:spcPts val="0"/>
                </a:spcBef>
                <a:spcAft>
                  <a:spcPts val="0"/>
                </a:spcAft>
                <a:defRPr/>
              </a:pPr>
              <a:r>
                <a:rPr lang="en-MY" sz="2800">
                  <a:solidFill>
                    <a:schemeClr val="bg1"/>
                  </a:solidFill>
                </a:rPr>
                <a:t>Seorang pemunya atau pengendali pepasangan elektrik bukan domestik yang berdaftar di bawah Akta ini, pemegang lesen bagi jualan dan pemegang lesen bagi pepasangan persendirian hendaklah menyediakan </a:t>
              </a:r>
              <a:r>
                <a:rPr lang="en-MY" sz="2800" b="1">
                  <a:solidFill>
                    <a:schemeClr val="bg1"/>
                  </a:solidFill>
                </a:rPr>
                <a:t>Program Pengurusan Keselamatan </a:t>
              </a:r>
              <a:r>
                <a:rPr lang="en-MY" sz="2800">
                  <a:solidFill>
                    <a:schemeClr val="bg1"/>
                  </a:solidFill>
                </a:rPr>
                <a:t>dalam apa-apa tempoh sebagaimana yang ditentukan oleh Suruhanjaya</a:t>
              </a:r>
            </a:p>
            <a:p>
              <a:pPr lvl="0" algn="ctr" defTabSz="1333500">
                <a:lnSpc>
                  <a:spcPct val="90000"/>
                </a:lnSpc>
                <a:spcBef>
                  <a:spcPts val="0"/>
                </a:spcBef>
                <a:spcAft>
                  <a:spcPts val="0"/>
                </a:spcAft>
                <a:defRPr/>
              </a:pPr>
              <a:endParaRPr lang="en-US" sz="2800">
                <a:solidFill>
                  <a:schemeClr val="tx1"/>
                </a:solidFill>
              </a:endParaRP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552783" y="815719"/>
            <a:ext cx="8229600" cy="669065"/>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3200" b="1"/>
              <a:t>Kesalahan &amp; Penalti</a:t>
            </a:r>
          </a:p>
          <a:p>
            <a:pPr marL="342900" lvl="0" indent="-342900">
              <a:spcBef>
                <a:spcPts val="0"/>
              </a:spcBef>
              <a:defRPr/>
            </a:pPr>
            <a:r>
              <a:rPr lang="en-US" sz="2800" b="1"/>
              <a:t> </a:t>
            </a:r>
            <a:endParaRPr/>
          </a:p>
        </p:txBody>
      </p:sp>
      <p:grpSp>
        <p:nvGrpSpPr>
          <p:cNvPr id="6" name="Group 6"/>
          <p:cNvGrpSpPr/>
          <p:nvPr/>
        </p:nvGrpSpPr>
        <p:grpSpPr bwMode="auto">
          <a:xfrm>
            <a:off x="552783" y="1745432"/>
            <a:ext cx="8232991" cy="5112568"/>
            <a:chOff x="0" y="0"/>
            <a:chExt cx="6096000" cy="4123590"/>
          </a:xfrm>
        </p:grpSpPr>
        <p:sp>
          <p:nvSpPr>
            <p:cNvPr id="7" name="Rounded Rectangle 7"/>
            <p:cNvSpPr/>
            <p:nvPr/>
          </p:nvSpPr>
          <p:spPr bwMode="auto">
            <a:xfrm>
              <a:off x="0" y="0"/>
              <a:ext cx="6096000" cy="3931200"/>
            </a:xfrm>
            <a:prstGeom prst="roundRect">
              <a:avLst>
                <a:gd name="adj" fmla="val 16667"/>
              </a:avLst>
            </a:prstGeom>
            <a:solidFill>
              <a:srgbClr val="EB39B8"/>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8" name="Rounded Rectangle 4"/>
            <p:cNvSpPr>
              <a:spLocks/>
            </p:cNvSpPr>
            <p:nvPr/>
          </p:nvSpPr>
          <p:spPr bwMode="auto">
            <a:xfrm>
              <a:off x="193885" y="78705"/>
              <a:ext cx="5708228" cy="4044885"/>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r>
                <a:rPr lang="en-US" sz="2800">
                  <a:solidFill>
                    <a:schemeClr val="bg1"/>
                  </a:solidFill>
                </a:rPr>
                <a:t>SubSeksyen 33B(4):-</a:t>
              </a:r>
              <a:endParaRPr lang="en-MY" sz="2800">
                <a:solidFill>
                  <a:schemeClr val="bg1"/>
                </a:solidFill>
              </a:endParaRPr>
            </a:p>
            <a:p>
              <a:pPr lvl="0" defTabSz="1333500">
                <a:lnSpc>
                  <a:spcPct val="90000"/>
                </a:lnSpc>
                <a:spcBef>
                  <a:spcPts val="0"/>
                </a:spcBef>
                <a:spcAft>
                  <a:spcPts val="0"/>
                </a:spcAft>
                <a:defRPr/>
              </a:pPr>
              <a:r>
                <a:rPr lang="en-US" sz="2800">
                  <a:solidFill>
                    <a:schemeClr val="bg1"/>
                  </a:solidFill>
                </a:rPr>
                <a:t>Seseorang pemunya atau pengendali pepasangan elektrik bukan domestik yang berdaftar di bawah Akta ini, pemegang lesen bagi jualan dan pemegang lesen bagi pepasangan persendirian  yang gagal menyediakan program pengurusan keselamatan yang disebut dalam SubSeksyen (2) melakukan suatu kesalahan dan boleh, apabila disabitkan, didenda tidak melebihi satu ratus ribu ringgit atau dipenjarakan selama tempoh tidak melebihi dua tahun atau kedua-duanya</a:t>
              </a: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grpSp>
        <p:nvGrpSpPr>
          <p:cNvPr id="4" name="Diagram 1"/>
          <p:cNvGrpSpPr/>
          <p:nvPr/>
        </p:nvGrpSpPr>
        <p:grpSpPr bwMode="auto">
          <a:xfrm>
            <a:off x="611560" y="1196752"/>
            <a:ext cx="7696200" cy="5181600"/>
            <a:chOff x="0" y="0"/>
            <a:chExt cx="7696200" cy="5181600"/>
          </a:xfrm>
        </p:grpSpPr>
        <p:sp>
          <p:nvSpPr>
            <p:cNvPr id="5" name="Block Arc 4"/>
            <p:cNvSpPr/>
            <p:nvPr/>
          </p:nvSpPr>
          <p:spPr bwMode="auto">
            <a:xfrm>
              <a:off x="-5858768" y="-896635"/>
              <a:ext cx="6974870" cy="6974870"/>
            </a:xfrm>
            <a:prstGeom prst="blockArc">
              <a:avLst>
                <a:gd name="adj1" fmla="val 18900000"/>
                <a:gd name="adj2" fmla="val 2700000"/>
                <a:gd name="adj3" fmla="val 310"/>
              </a:avLst>
            </a:prstGeom>
            <a:noFill/>
            <a:ln w="25400" cap="flat" cmpd="sng" algn="ctr">
              <a:solidFill>
                <a:schemeClr val="accent6">
                  <a:tint val="90000"/>
                  <a:hueOff val="0"/>
                  <a:satOff val="0"/>
                  <a:lumOff val="0"/>
                  <a:alphaOff val="0"/>
                </a:schemeClr>
              </a:solidFill>
              <a:prstDash val="solid"/>
            </a:ln>
          </p:spPr>
          <p:style>
            <a:lnRef idx="2">
              <a:srgbClr val="000000"/>
            </a:lnRef>
            <a:fillRef idx="0">
              <a:srgbClr val="000000"/>
            </a:fillRef>
            <a:effectRef idx="0">
              <a:srgbClr val="000000"/>
            </a:effectRef>
            <a:fontRef idx="minor"/>
          </p:style>
        </p:sp>
        <p:sp>
          <p:nvSpPr>
            <p:cNvPr id="6" name="Rectangle 5"/>
            <p:cNvSpPr/>
            <p:nvPr/>
          </p:nvSpPr>
          <p:spPr bwMode="auto">
            <a:xfrm>
              <a:off x="584189" y="398361"/>
              <a:ext cx="7039173" cy="797137"/>
            </a:xfrm>
            <a:prstGeom prst="rect">
              <a:avLst/>
            </a:prstGeom>
            <a:solidFill>
              <a:schemeClr val="accent6">
                <a:hueOff val="0"/>
                <a:satOff val="0"/>
                <a:lumOff val="0"/>
              </a:schemeClr>
            </a:solidFill>
            <a:ln w="25400" cap="flat" cmpd="sng" algn="ctr">
              <a:solidFill>
                <a:schemeClr val="lt1">
                  <a:hueOff val="0"/>
                  <a:satOff val="0"/>
                  <a:lumOff val="0"/>
                  <a:alphaOff val="0"/>
                </a:schemeClr>
              </a:solidFill>
              <a:prstDash val="solid"/>
            </a:ln>
          </p:spPr>
          <p:style>
            <a:lnRef idx="2">
              <a:srgbClr val="000000"/>
            </a:lnRef>
            <a:fillRef idx="1">
              <a:srgbClr val="000000"/>
            </a:fillRef>
            <a:effectRef idx="0">
              <a:srgbClr val="000000"/>
            </a:effectRef>
            <a:fontRef idx="minor">
              <a:schemeClr val="lt1"/>
            </a:fontRef>
          </p:style>
          <p:txBody>
            <a:bodyPr spcFirstLastPara="0" vert="horz" wrap="square" lIns="632728" tIns="50800" rIns="50800" bIns="50800" numCol="1" spcCol="1270" anchor="ctr" anchorCtr="0">
              <a:noAutofit/>
            </a:bodyPr>
            <a:lstStyle/>
            <a:p>
              <a:pPr marL="0" lvl="0" indent="0" algn="l" defTabSz="889000">
                <a:lnSpc>
                  <a:spcPct val="90000"/>
                </a:lnSpc>
                <a:spcBef>
                  <a:spcPts val="0"/>
                </a:spcBef>
                <a:spcAft>
                  <a:spcPts val="0"/>
                </a:spcAft>
                <a:buNone/>
                <a:defRPr/>
              </a:pPr>
              <a:r>
                <a:rPr lang="ms-MY" sz="2000" b="1" i="0">
                  <a:solidFill>
                    <a:schemeClr val="tx1"/>
                  </a:solidFill>
                </a:rPr>
                <a:t>Polisi, Perancangan Dan Program</a:t>
              </a:r>
              <a:endParaRPr lang="en-US" sz="2000" b="1">
                <a:solidFill>
                  <a:schemeClr val="tx1"/>
                </a:solidFill>
              </a:endParaRPr>
            </a:p>
          </p:txBody>
        </p:sp>
        <p:sp>
          <p:nvSpPr>
            <p:cNvPr id="7" name="Oval 6"/>
            <p:cNvSpPr/>
            <p:nvPr/>
          </p:nvSpPr>
          <p:spPr bwMode="auto">
            <a:xfrm>
              <a:off x="85978" y="298719"/>
              <a:ext cx="996421" cy="996421"/>
            </a:xfrm>
            <a:prstGeom prst="ellipse">
              <a:avLst/>
            </a:prstGeom>
            <a:solidFill>
              <a:schemeClr val="lt1">
                <a:hueOff val="0"/>
                <a:satOff val="0"/>
                <a:lumOff val="0"/>
                <a:alphaOff val="0"/>
              </a:schemeClr>
            </a:solidFill>
            <a:ln w="25400" cap="flat" cmpd="sng" algn="ctr">
              <a:solidFill>
                <a:schemeClr val="accent6">
                  <a:hueOff val="0"/>
                  <a:satOff val="0"/>
                  <a:lumOff val="0"/>
                  <a:alphaOff val="0"/>
                  <a:alpha val="90000"/>
                </a:schemeClr>
              </a:solidFill>
              <a:prstDash val="solid"/>
            </a:ln>
          </p:spPr>
          <p:style>
            <a:lnRef idx="2">
              <a:srgbClr val="000000"/>
            </a:lnRef>
            <a:fillRef idx="1">
              <a:srgbClr val="000000"/>
            </a:fillRef>
            <a:effectRef idx="0">
              <a:srgbClr val="000000"/>
            </a:effectRef>
            <a:fontRef idx="minor"/>
          </p:style>
        </p:sp>
        <p:sp>
          <p:nvSpPr>
            <p:cNvPr id="8" name="Rectangle 7"/>
            <p:cNvSpPr/>
            <p:nvPr/>
          </p:nvSpPr>
          <p:spPr bwMode="auto">
            <a:xfrm>
              <a:off x="1041206" y="1609424"/>
              <a:ext cx="6582154" cy="766838"/>
            </a:xfrm>
            <a:prstGeom prst="rect">
              <a:avLst/>
            </a:prstGeom>
            <a:solidFill>
              <a:schemeClr val="accent6">
                <a:hueOff val="0"/>
                <a:satOff val="0"/>
                <a:lumOff val="0"/>
                <a:alpha val="81000"/>
              </a:schemeClr>
            </a:solidFill>
            <a:ln w="25400" cap="flat" cmpd="sng" algn="ctr">
              <a:solidFill>
                <a:schemeClr val="lt1">
                  <a:hueOff val="0"/>
                  <a:satOff val="0"/>
                  <a:lumOff val="0"/>
                  <a:alphaOff val="0"/>
                </a:schemeClr>
              </a:solidFill>
              <a:prstDash val="solid"/>
            </a:ln>
          </p:spPr>
          <p:style>
            <a:lnRef idx="2">
              <a:srgbClr val="000000"/>
            </a:lnRef>
            <a:fillRef idx="1">
              <a:srgbClr val="000000"/>
            </a:fillRef>
            <a:effectRef idx="0">
              <a:srgbClr val="000000"/>
            </a:effectRef>
            <a:fontRef idx="minor">
              <a:schemeClr val="lt1"/>
            </a:fontRef>
          </p:style>
          <p:txBody>
            <a:bodyPr spcFirstLastPara="0" vert="horz" wrap="square" lIns="632728" tIns="50800" rIns="50800" bIns="50800" numCol="1" spcCol="1270" anchor="ctr" anchorCtr="0">
              <a:noAutofit/>
            </a:bodyPr>
            <a:lstStyle/>
            <a:p>
              <a:pPr marL="0" lvl="0" indent="0" algn="l" defTabSz="889000">
                <a:lnSpc>
                  <a:spcPct val="90000"/>
                </a:lnSpc>
                <a:spcBef>
                  <a:spcPts val="0"/>
                </a:spcBef>
                <a:spcAft>
                  <a:spcPts val="0"/>
                </a:spcAft>
                <a:buNone/>
                <a:defRPr/>
              </a:pPr>
              <a:r>
                <a:rPr lang="ms-MY" sz="2000" b="1" i="0">
                  <a:solidFill>
                    <a:schemeClr val="tx1"/>
                  </a:solidFill>
                </a:rPr>
                <a:t>Organisasi</a:t>
              </a:r>
              <a:endParaRPr lang="en-US" sz="2000" b="1">
                <a:solidFill>
                  <a:schemeClr val="tx1"/>
                </a:solidFill>
              </a:endParaRPr>
            </a:p>
          </p:txBody>
        </p:sp>
        <p:sp>
          <p:nvSpPr>
            <p:cNvPr id="9" name="Oval 8"/>
            <p:cNvSpPr/>
            <p:nvPr/>
          </p:nvSpPr>
          <p:spPr bwMode="auto">
            <a:xfrm>
              <a:off x="542995" y="1494632"/>
              <a:ext cx="996421" cy="996421"/>
            </a:xfrm>
            <a:prstGeom prst="ellipse">
              <a:avLst/>
            </a:prstGeom>
            <a:solidFill>
              <a:schemeClr val="lt1">
                <a:hueOff val="0"/>
                <a:satOff val="0"/>
                <a:lumOff val="0"/>
                <a:alphaOff val="0"/>
              </a:schemeClr>
            </a:solidFill>
            <a:ln w="25400" cap="flat" cmpd="sng" algn="ctr">
              <a:solidFill>
                <a:schemeClr val="accent6">
                  <a:hueOff val="0"/>
                  <a:satOff val="0"/>
                  <a:lumOff val="0"/>
                  <a:alphaOff val="-13333"/>
                  <a:alpha val="90000"/>
                </a:schemeClr>
              </a:solidFill>
              <a:prstDash val="solid"/>
            </a:ln>
          </p:spPr>
          <p:style>
            <a:lnRef idx="2">
              <a:srgbClr val="000000"/>
            </a:lnRef>
            <a:fillRef idx="1">
              <a:srgbClr val="000000"/>
            </a:fillRef>
            <a:effectRef idx="0">
              <a:srgbClr val="000000"/>
            </a:effectRef>
            <a:fontRef idx="minor"/>
          </p:style>
        </p:sp>
        <p:sp>
          <p:nvSpPr>
            <p:cNvPr id="10" name="Rectangle 9"/>
            <p:cNvSpPr/>
            <p:nvPr/>
          </p:nvSpPr>
          <p:spPr bwMode="auto">
            <a:xfrm>
              <a:off x="1041206" y="2790187"/>
              <a:ext cx="6582154" cy="797137"/>
            </a:xfrm>
            <a:prstGeom prst="rect">
              <a:avLst/>
            </a:prstGeom>
            <a:solidFill>
              <a:schemeClr val="accent6">
                <a:hueOff val="0"/>
                <a:satOff val="0"/>
                <a:lumOff val="0"/>
                <a:alpha val="55000"/>
              </a:schemeClr>
            </a:solidFill>
            <a:ln w="25400" cap="flat" cmpd="sng" algn="ctr">
              <a:solidFill>
                <a:schemeClr val="lt1">
                  <a:hueOff val="0"/>
                  <a:satOff val="0"/>
                  <a:lumOff val="0"/>
                  <a:alphaOff val="0"/>
                </a:schemeClr>
              </a:solidFill>
              <a:prstDash val="solid"/>
            </a:ln>
          </p:spPr>
          <p:style>
            <a:lnRef idx="2">
              <a:srgbClr val="000000"/>
            </a:lnRef>
            <a:fillRef idx="1">
              <a:srgbClr val="000000"/>
            </a:fillRef>
            <a:effectRef idx="0">
              <a:srgbClr val="000000"/>
            </a:effectRef>
            <a:fontRef idx="minor">
              <a:schemeClr val="lt1"/>
            </a:fontRef>
          </p:style>
          <p:txBody>
            <a:bodyPr spcFirstLastPara="0" vert="horz" wrap="square" lIns="632728" tIns="50800" rIns="50800" bIns="50800" numCol="1" spcCol="1270" anchor="ctr" anchorCtr="0">
              <a:noAutofit/>
            </a:bodyPr>
            <a:lstStyle/>
            <a:p>
              <a:pPr marL="0" lvl="0" indent="0" algn="l" defTabSz="889000">
                <a:lnSpc>
                  <a:spcPct val="90000"/>
                </a:lnSpc>
                <a:spcBef>
                  <a:spcPts val="0"/>
                </a:spcBef>
                <a:spcAft>
                  <a:spcPts val="0"/>
                </a:spcAft>
                <a:buNone/>
                <a:defRPr/>
              </a:pPr>
              <a:r>
                <a:rPr lang="ms-MY" sz="2000" b="1" i="0">
                  <a:solidFill>
                    <a:schemeClr val="tx1"/>
                  </a:solidFill>
                </a:rPr>
                <a:t>Perancangan Dan Perlaksanaan</a:t>
              </a:r>
              <a:endParaRPr/>
            </a:p>
          </p:txBody>
        </p:sp>
        <p:sp>
          <p:nvSpPr>
            <p:cNvPr id="11" name="Oval 10"/>
            <p:cNvSpPr/>
            <p:nvPr/>
          </p:nvSpPr>
          <p:spPr bwMode="auto">
            <a:xfrm>
              <a:off x="542995" y="2690545"/>
              <a:ext cx="996421" cy="996421"/>
            </a:xfrm>
            <a:prstGeom prst="ellipse">
              <a:avLst/>
            </a:prstGeom>
            <a:solidFill>
              <a:schemeClr val="lt1">
                <a:hueOff val="0"/>
                <a:satOff val="0"/>
                <a:lumOff val="0"/>
                <a:alphaOff val="0"/>
              </a:schemeClr>
            </a:solidFill>
            <a:ln w="25400" cap="flat" cmpd="sng" algn="ctr">
              <a:solidFill>
                <a:schemeClr val="accent6">
                  <a:hueOff val="0"/>
                  <a:satOff val="0"/>
                  <a:lumOff val="0"/>
                  <a:alphaOff val="-26667"/>
                  <a:alpha val="90000"/>
                </a:schemeClr>
              </a:solidFill>
              <a:prstDash val="solid"/>
            </a:ln>
          </p:spPr>
          <p:style>
            <a:lnRef idx="2">
              <a:srgbClr val="000000"/>
            </a:lnRef>
            <a:fillRef idx="1">
              <a:srgbClr val="000000"/>
            </a:fillRef>
            <a:effectRef idx="0">
              <a:srgbClr val="000000"/>
            </a:effectRef>
            <a:fontRef idx="minor"/>
          </p:style>
        </p:sp>
        <p:sp>
          <p:nvSpPr>
            <p:cNvPr id="12" name="Rectangle 11"/>
            <p:cNvSpPr/>
            <p:nvPr/>
          </p:nvSpPr>
          <p:spPr bwMode="auto">
            <a:xfrm>
              <a:off x="584189" y="3986101"/>
              <a:ext cx="7039173" cy="797137"/>
            </a:xfrm>
            <a:prstGeom prst="rect">
              <a:avLst/>
            </a:prstGeom>
            <a:solidFill>
              <a:schemeClr val="accent6">
                <a:hueOff val="0"/>
                <a:satOff val="0"/>
                <a:lumOff val="0"/>
                <a:alpha val="28000"/>
              </a:schemeClr>
            </a:solidFill>
            <a:ln w="25400" cap="flat" cmpd="sng" algn="ctr">
              <a:solidFill>
                <a:schemeClr val="lt1">
                  <a:hueOff val="0"/>
                  <a:satOff val="0"/>
                  <a:lumOff val="0"/>
                  <a:alphaOff val="0"/>
                </a:schemeClr>
              </a:solidFill>
              <a:prstDash val="solid"/>
            </a:ln>
          </p:spPr>
          <p:style>
            <a:lnRef idx="2">
              <a:srgbClr val="000000"/>
            </a:lnRef>
            <a:fillRef idx="1">
              <a:srgbClr val="000000"/>
            </a:fillRef>
            <a:effectRef idx="0">
              <a:srgbClr val="000000"/>
            </a:effectRef>
            <a:fontRef idx="minor">
              <a:schemeClr val="lt1"/>
            </a:fontRef>
          </p:style>
          <p:txBody>
            <a:bodyPr spcFirstLastPara="0" vert="horz" wrap="square" lIns="632728" tIns="50800" rIns="50800" bIns="50800" numCol="1" spcCol="1270" anchor="ctr" anchorCtr="0">
              <a:noAutofit/>
            </a:bodyPr>
            <a:lstStyle/>
            <a:p>
              <a:pPr marL="0" lvl="0" indent="0" algn="l" defTabSz="889000">
                <a:lnSpc>
                  <a:spcPct val="90000"/>
                </a:lnSpc>
                <a:spcBef>
                  <a:spcPts val="0"/>
                </a:spcBef>
                <a:spcAft>
                  <a:spcPts val="0"/>
                </a:spcAft>
                <a:buNone/>
                <a:defRPr/>
              </a:pPr>
              <a:r>
                <a:rPr lang="ms-MY" sz="2000" b="1" i="0">
                  <a:solidFill>
                    <a:schemeClr val="tx1"/>
                  </a:solidFill>
                </a:rPr>
                <a:t>Tindakan Mengawal Risiko</a:t>
              </a:r>
              <a:endParaRPr/>
            </a:p>
          </p:txBody>
        </p:sp>
        <p:sp>
          <p:nvSpPr>
            <p:cNvPr id="13" name="Oval 12"/>
            <p:cNvSpPr/>
            <p:nvPr/>
          </p:nvSpPr>
          <p:spPr bwMode="auto">
            <a:xfrm>
              <a:off x="85978" y="3886459"/>
              <a:ext cx="996421" cy="996421"/>
            </a:xfrm>
            <a:prstGeom prst="ellipse">
              <a:avLst/>
            </a:prstGeom>
            <a:solidFill>
              <a:schemeClr val="lt1">
                <a:hueOff val="0"/>
                <a:satOff val="0"/>
                <a:lumOff val="0"/>
                <a:alphaOff val="0"/>
              </a:schemeClr>
            </a:solidFill>
            <a:ln w="25400" cap="flat" cmpd="sng" algn="ctr">
              <a:solidFill>
                <a:schemeClr val="accent6">
                  <a:hueOff val="0"/>
                  <a:satOff val="0"/>
                  <a:lumOff val="0"/>
                  <a:alphaOff val="-40000"/>
                  <a:alpha val="90000"/>
                </a:schemeClr>
              </a:solidFill>
              <a:prstDash val="solid"/>
            </a:ln>
          </p:spPr>
          <p:style>
            <a:lnRef idx="2">
              <a:srgbClr val="000000"/>
            </a:lnRef>
            <a:fillRef idx="1">
              <a:srgbClr val="000000"/>
            </a:fillRef>
            <a:effectRef idx="0">
              <a:srgbClr val="000000"/>
            </a:effectRef>
            <a:fontRef idx="minor"/>
          </p:style>
        </p:sp>
      </p:grpSp>
      <p:sp>
        <p:nvSpPr>
          <p:cNvPr id="14" name="Rectangle 3"/>
          <p:cNvSpPr/>
          <p:nvPr/>
        </p:nvSpPr>
        <p:spPr bwMode="auto">
          <a:xfrm>
            <a:off x="916360" y="1501552"/>
            <a:ext cx="569387" cy="923330"/>
          </a:xfrm>
          <a:prstGeom prst="rect">
            <a:avLst/>
          </a:prstGeom>
          <a:noFill/>
        </p:spPr>
        <p:txBody>
          <a:bodyPr wrap="none">
            <a:spAutoFit/>
          </a:bodyPr>
          <a:lstStyle/>
          <a:p>
            <a:pPr algn="ctr">
              <a:defRPr/>
            </a:pPr>
            <a:r>
              <a:rPr lang="en-US" sz="5400"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scaled="1"/>
                </a:gradFill>
              </a:rPr>
              <a:t>1</a:t>
            </a:r>
            <a:endParaRPr/>
          </a:p>
        </p:txBody>
      </p:sp>
      <p:sp>
        <p:nvSpPr>
          <p:cNvPr id="15" name="Content Placeholder 5"/>
          <p:cNvSpPr>
            <a:spLocks noGrp="1"/>
          </p:cNvSpPr>
          <p:nvPr>
            <p:ph idx="1"/>
          </p:nvPr>
        </p:nvSpPr>
        <p:spPr bwMode="auto">
          <a:xfrm>
            <a:off x="1357083" y="2720752"/>
            <a:ext cx="569388" cy="923330"/>
          </a:xfrm>
        </p:spPr>
        <p:txBody>
          <a:bodyPr wrap="none">
            <a:spAutoFit/>
          </a:bodyPr>
          <a:lstStyle/>
          <a:p>
            <a:pPr marL="0" indent="0" algn="ctr">
              <a:buFontTx/>
              <a:buNone/>
              <a:defRPr/>
            </a:pPr>
            <a:r>
              <a:rPr lang="en-US" sz="5400" b="1" i="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scaled="1"/>
                </a:gradFill>
              </a:rPr>
              <a:t>2</a:t>
            </a:r>
            <a:endParaRPr/>
          </a:p>
        </p:txBody>
      </p:sp>
      <p:sp>
        <p:nvSpPr>
          <p:cNvPr id="16" name="Content Placeholder 5"/>
          <p:cNvSpPr>
            <a:spLocks/>
          </p:cNvSpPr>
          <p:nvPr/>
        </p:nvSpPr>
        <p:spPr bwMode="auto">
          <a:xfrm>
            <a:off x="1373560" y="3939952"/>
            <a:ext cx="569388" cy="923330"/>
          </a:xfrm>
          <a:prstGeom prst="rect">
            <a:avLst/>
          </a:prstGeom>
          <a:noFill/>
          <a:ln>
            <a:noFill/>
          </a:ln>
        </p:spPr>
        <p:txBody>
          <a:bodyPr wrap="none">
            <a:spAutoFit/>
          </a:bodyPr>
          <a:lstStyle>
            <a:lvl1pPr marL="342900" indent="-342900" algn="l">
              <a:spcBef>
                <a:spcPts val="0"/>
              </a:spcBef>
              <a:spcAft>
                <a:spcPts val="0"/>
              </a:spcAft>
              <a:buChar char="•"/>
              <a:defRPr sz="3200" i="1">
                <a:solidFill>
                  <a:schemeClr val="tx1"/>
                </a:solidFill>
                <a:latin typeface="+mn-lt"/>
                <a:ea typeface="+mn-ea"/>
                <a:cs typeface="+mn-cs"/>
              </a:defRPr>
            </a:lvl1pPr>
            <a:lvl2pPr marL="742950" indent="-285750" algn="l">
              <a:spcBef>
                <a:spcPts val="0"/>
              </a:spcBef>
              <a:spcAft>
                <a:spcPts val="0"/>
              </a:spcAft>
              <a:buChar char="•"/>
              <a:defRPr sz="2800" i="1">
                <a:solidFill>
                  <a:schemeClr val="tx1"/>
                </a:solidFill>
                <a:latin typeface="+mn-lt"/>
              </a:defRPr>
            </a:lvl2pPr>
            <a:lvl3pPr marL="1143000" indent="-228600" algn="l">
              <a:spcBef>
                <a:spcPts val="0"/>
              </a:spcBef>
              <a:spcAft>
                <a:spcPts val="0"/>
              </a:spcAft>
              <a:buChar char="•"/>
              <a:defRPr sz="2400" i="1">
                <a:solidFill>
                  <a:schemeClr val="tx1"/>
                </a:solidFill>
                <a:latin typeface="+mn-lt"/>
              </a:defRPr>
            </a:lvl3pPr>
            <a:lvl4pPr marL="1600200" indent="-228600" algn="l">
              <a:spcBef>
                <a:spcPts val="0"/>
              </a:spcBef>
              <a:spcAft>
                <a:spcPts val="0"/>
              </a:spcAft>
              <a:buChar char="•"/>
              <a:defRPr sz="2000" i="1">
                <a:solidFill>
                  <a:schemeClr val="tx1"/>
                </a:solidFill>
                <a:latin typeface="+mn-lt"/>
              </a:defRPr>
            </a:lvl4pPr>
            <a:lvl5pPr marL="2057400" indent="-228600" algn="l">
              <a:spcBef>
                <a:spcPts val="0"/>
              </a:spcBef>
              <a:spcAft>
                <a:spcPts val="0"/>
              </a:spcAft>
              <a:buChar char="•"/>
              <a:defRPr sz="2000" i="1">
                <a:solidFill>
                  <a:schemeClr val="tx1"/>
                </a:solidFill>
                <a:latin typeface="+mn-lt"/>
              </a:defRPr>
            </a:lvl5pPr>
            <a:lvl6pPr marL="2514600" indent="-228600" algn="l">
              <a:spcBef>
                <a:spcPts val="0"/>
              </a:spcBef>
              <a:spcAft>
                <a:spcPts val="0"/>
              </a:spcAft>
              <a:buChar char="•"/>
              <a:defRPr sz="2000" i="1">
                <a:solidFill>
                  <a:schemeClr val="tx1"/>
                </a:solidFill>
                <a:latin typeface="+mn-lt"/>
              </a:defRPr>
            </a:lvl6pPr>
            <a:lvl7pPr marL="2971800" indent="-228600" algn="l">
              <a:spcBef>
                <a:spcPts val="0"/>
              </a:spcBef>
              <a:spcAft>
                <a:spcPts val="0"/>
              </a:spcAft>
              <a:buChar char="•"/>
              <a:defRPr sz="2000" i="1">
                <a:solidFill>
                  <a:schemeClr val="tx1"/>
                </a:solidFill>
                <a:latin typeface="+mn-lt"/>
              </a:defRPr>
            </a:lvl7pPr>
            <a:lvl8pPr marL="3429000" indent="-228600" algn="l">
              <a:spcBef>
                <a:spcPts val="0"/>
              </a:spcBef>
              <a:spcAft>
                <a:spcPts val="0"/>
              </a:spcAft>
              <a:buChar char="•"/>
              <a:defRPr sz="2000" i="1">
                <a:solidFill>
                  <a:schemeClr val="tx1"/>
                </a:solidFill>
                <a:latin typeface="+mn-lt"/>
              </a:defRPr>
            </a:lvl8pPr>
            <a:lvl9pPr marL="3886200" indent="-228600" algn="l">
              <a:spcBef>
                <a:spcPts val="0"/>
              </a:spcBef>
              <a:spcAft>
                <a:spcPts val="0"/>
              </a:spcAft>
              <a:buChar char="•"/>
              <a:defRPr sz="2000" i="1">
                <a:solidFill>
                  <a:schemeClr val="tx1"/>
                </a:solidFill>
                <a:latin typeface="+mn-lt"/>
              </a:defRPr>
            </a:lvl9pPr>
          </a:lstStyle>
          <a:p>
            <a:pPr marL="0" indent="0" algn="ctr">
              <a:buFontTx/>
              <a:buNone/>
              <a:defRPr/>
            </a:pPr>
            <a:r>
              <a:rPr lang="en-US" sz="5400" b="1" i="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scaled="1"/>
                </a:gradFill>
              </a:rPr>
              <a:t>3</a:t>
            </a:r>
            <a:endParaRPr/>
          </a:p>
        </p:txBody>
      </p:sp>
      <p:sp>
        <p:nvSpPr>
          <p:cNvPr id="17" name="Content Placeholder 5"/>
          <p:cNvSpPr>
            <a:spLocks/>
          </p:cNvSpPr>
          <p:nvPr/>
        </p:nvSpPr>
        <p:spPr bwMode="auto">
          <a:xfrm>
            <a:off x="916359" y="5082952"/>
            <a:ext cx="569388" cy="923330"/>
          </a:xfrm>
          <a:prstGeom prst="rect">
            <a:avLst/>
          </a:prstGeom>
          <a:noFill/>
          <a:ln>
            <a:noFill/>
          </a:ln>
        </p:spPr>
        <p:txBody>
          <a:bodyPr wrap="none">
            <a:spAutoFit/>
          </a:bodyPr>
          <a:lstStyle>
            <a:lvl1pPr marL="342900" indent="-342900" algn="l">
              <a:spcBef>
                <a:spcPts val="0"/>
              </a:spcBef>
              <a:spcAft>
                <a:spcPts val="0"/>
              </a:spcAft>
              <a:buChar char="•"/>
              <a:defRPr sz="3200" i="1">
                <a:solidFill>
                  <a:schemeClr val="tx1"/>
                </a:solidFill>
                <a:latin typeface="+mn-lt"/>
                <a:ea typeface="+mn-ea"/>
                <a:cs typeface="+mn-cs"/>
              </a:defRPr>
            </a:lvl1pPr>
            <a:lvl2pPr marL="742950" indent="-285750" algn="l">
              <a:spcBef>
                <a:spcPts val="0"/>
              </a:spcBef>
              <a:spcAft>
                <a:spcPts val="0"/>
              </a:spcAft>
              <a:buChar char="•"/>
              <a:defRPr sz="2800" i="1">
                <a:solidFill>
                  <a:schemeClr val="tx1"/>
                </a:solidFill>
                <a:latin typeface="+mn-lt"/>
              </a:defRPr>
            </a:lvl2pPr>
            <a:lvl3pPr marL="1143000" indent="-228600" algn="l">
              <a:spcBef>
                <a:spcPts val="0"/>
              </a:spcBef>
              <a:spcAft>
                <a:spcPts val="0"/>
              </a:spcAft>
              <a:buChar char="•"/>
              <a:defRPr sz="2400" i="1">
                <a:solidFill>
                  <a:schemeClr val="tx1"/>
                </a:solidFill>
                <a:latin typeface="+mn-lt"/>
              </a:defRPr>
            </a:lvl3pPr>
            <a:lvl4pPr marL="1600200" indent="-228600" algn="l">
              <a:spcBef>
                <a:spcPts val="0"/>
              </a:spcBef>
              <a:spcAft>
                <a:spcPts val="0"/>
              </a:spcAft>
              <a:buChar char="•"/>
              <a:defRPr sz="2000" i="1">
                <a:solidFill>
                  <a:schemeClr val="tx1"/>
                </a:solidFill>
                <a:latin typeface="+mn-lt"/>
              </a:defRPr>
            </a:lvl4pPr>
            <a:lvl5pPr marL="2057400" indent="-228600" algn="l">
              <a:spcBef>
                <a:spcPts val="0"/>
              </a:spcBef>
              <a:spcAft>
                <a:spcPts val="0"/>
              </a:spcAft>
              <a:buChar char="•"/>
              <a:defRPr sz="2000" i="1">
                <a:solidFill>
                  <a:schemeClr val="tx1"/>
                </a:solidFill>
                <a:latin typeface="+mn-lt"/>
              </a:defRPr>
            </a:lvl5pPr>
            <a:lvl6pPr marL="2514600" indent="-228600" algn="l">
              <a:spcBef>
                <a:spcPts val="0"/>
              </a:spcBef>
              <a:spcAft>
                <a:spcPts val="0"/>
              </a:spcAft>
              <a:buChar char="•"/>
              <a:defRPr sz="2000" i="1">
                <a:solidFill>
                  <a:schemeClr val="tx1"/>
                </a:solidFill>
                <a:latin typeface="+mn-lt"/>
              </a:defRPr>
            </a:lvl6pPr>
            <a:lvl7pPr marL="2971800" indent="-228600" algn="l">
              <a:spcBef>
                <a:spcPts val="0"/>
              </a:spcBef>
              <a:spcAft>
                <a:spcPts val="0"/>
              </a:spcAft>
              <a:buChar char="•"/>
              <a:defRPr sz="2000" i="1">
                <a:solidFill>
                  <a:schemeClr val="tx1"/>
                </a:solidFill>
                <a:latin typeface="+mn-lt"/>
              </a:defRPr>
            </a:lvl7pPr>
            <a:lvl8pPr marL="3429000" indent="-228600" algn="l">
              <a:spcBef>
                <a:spcPts val="0"/>
              </a:spcBef>
              <a:spcAft>
                <a:spcPts val="0"/>
              </a:spcAft>
              <a:buChar char="•"/>
              <a:defRPr sz="2000" i="1">
                <a:solidFill>
                  <a:schemeClr val="tx1"/>
                </a:solidFill>
                <a:latin typeface="+mn-lt"/>
              </a:defRPr>
            </a:lvl8pPr>
            <a:lvl9pPr marL="3886200" indent="-228600" algn="l">
              <a:spcBef>
                <a:spcPts val="0"/>
              </a:spcBef>
              <a:spcAft>
                <a:spcPts val="0"/>
              </a:spcAft>
              <a:buChar char="•"/>
              <a:defRPr sz="2000" i="1">
                <a:solidFill>
                  <a:schemeClr val="tx1"/>
                </a:solidFill>
                <a:latin typeface="+mn-lt"/>
              </a:defRPr>
            </a:lvl9pPr>
          </a:lstStyle>
          <a:p>
            <a:pPr marL="0" indent="0" algn="ctr">
              <a:buFontTx/>
              <a:buNone/>
              <a:defRPr/>
            </a:pPr>
            <a:r>
              <a:rPr lang="en-US" sz="5400" b="1" i="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scaled="1"/>
                </a:gradFill>
              </a:rPr>
              <a:t>4</a:t>
            </a:r>
            <a:endParaRPr/>
          </a:p>
        </p:txBody>
      </p:sp>
      <p:sp>
        <p:nvSpPr>
          <p:cNvPr id="18" name="TextBox 9"/>
          <p:cNvSpPr>
            <a:spLocks/>
          </p:cNvSpPr>
          <p:nvPr/>
        </p:nvSpPr>
        <p:spPr bwMode="auto">
          <a:xfrm>
            <a:off x="755576" y="569650"/>
            <a:ext cx="7858125" cy="584775"/>
          </a:xfrm>
          <a:prstGeom prst="rect">
            <a:avLst/>
          </a:prstGeom>
          <a:noFill/>
        </p:spPr>
        <p:txBody>
          <a:bodyPr>
            <a:spAutoFit/>
          </a:bodyPr>
          <a:lstStyle/>
          <a:p>
            <a:pPr algn="ctr">
              <a:spcBef>
                <a:spcPts val="0"/>
              </a:spcBef>
              <a:spcAft>
                <a:spcPts val="0"/>
              </a:spcAft>
              <a:defRPr/>
            </a:pPr>
            <a:r>
              <a:rPr lang="ms-MY" sz="3200" b="1">
                <a:solidFill>
                  <a:schemeClr val="tx2"/>
                </a:solidFill>
                <a:latin typeface="+mn-lt"/>
                <a:cs typeface="+mn-cs"/>
              </a:rPr>
              <a:t>KANDUNGAN</a:t>
            </a:r>
            <a:endParaRPr/>
          </a:p>
        </p:txBody>
      </p:sp>
      <p:pic>
        <p:nvPicPr>
          <p:cNvPr id="19" name="Picture 3" descr="C:\Users\10081201\Documents\backup\Disc C\AMD\SO-Aktiviti AMD\Opening slide\Images\success.jpg"/>
          <p:cNvPicPr>
            <a:picLocks noChangeAspect="1" noChangeArrowheads="1"/>
          </p:cNvPicPr>
          <p:nvPr/>
        </p:nvPicPr>
        <p:blipFill>
          <a:blip r:embed="rId2"/>
          <a:stretch/>
        </p:blipFill>
        <p:spPr bwMode="auto">
          <a:xfrm>
            <a:off x="0" y="3429000"/>
            <a:ext cx="1051444" cy="792087"/>
          </a:xfrm>
          <a:prstGeom prst="rect">
            <a:avLst/>
          </a:prstGeom>
          <a:noFill/>
          <a:ln w="9525">
            <a:noFill/>
            <a:miter lim="800000"/>
            <a:headEnd/>
            <a:tailEnd/>
          </a:ln>
        </p:spPr>
      </p:pic>
      <p:pic>
        <p:nvPicPr>
          <p:cNvPr id="20" name="Picture 2" descr="Logo-Suruhanjaya-Tenaga-Malaysia (2015)"/>
          <p:cNvPicPr>
            <a:picLocks noChangeAspect="1" noChangeArrowheads="1"/>
          </p:cNvPicPr>
          <p:nvPr/>
        </p:nvPicPr>
        <p:blipFill>
          <a:blip r:embed="rId3"/>
          <a:stretch/>
        </p:blipFill>
        <p:spPr bwMode="auto">
          <a:xfrm>
            <a:off x="0" y="58327"/>
            <a:ext cx="3038475" cy="6286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grpSp>
        <p:nvGrpSpPr>
          <p:cNvPr id="4" name="Diagram 1"/>
          <p:cNvGrpSpPr/>
          <p:nvPr/>
        </p:nvGrpSpPr>
        <p:grpSpPr bwMode="auto">
          <a:xfrm>
            <a:off x="611560" y="1196752"/>
            <a:ext cx="7696200" cy="5181600"/>
            <a:chOff x="0" y="0"/>
            <a:chExt cx="7696200" cy="5181600"/>
          </a:xfrm>
        </p:grpSpPr>
        <p:sp>
          <p:nvSpPr>
            <p:cNvPr id="5" name="Block Arc 4"/>
            <p:cNvSpPr/>
            <p:nvPr/>
          </p:nvSpPr>
          <p:spPr bwMode="auto">
            <a:xfrm>
              <a:off x="-5858768" y="-896635"/>
              <a:ext cx="6974870" cy="6974870"/>
            </a:xfrm>
            <a:prstGeom prst="blockArc">
              <a:avLst>
                <a:gd name="adj1" fmla="val 18900000"/>
                <a:gd name="adj2" fmla="val 2700000"/>
                <a:gd name="adj3" fmla="val 310"/>
              </a:avLst>
            </a:prstGeom>
            <a:noFill/>
            <a:ln w="25400" cap="flat" cmpd="sng" algn="ctr">
              <a:solidFill>
                <a:schemeClr val="accent6">
                  <a:tint val="90000"/>
                  <a:hueOff val="0"/>
                  <a:satOff val="0"/>
                  <a:lumOff val="0"/>
                  <a:alphaOff val="0"/>
                </a:schemeClr>
              </a:solidFill>
              <a:prstDash val="solid"/>
            </a:ln>
          </p:spPr>
          <p:style>
            <a:lnRef idx="2">
              <a:srgbClr val="000000"/>
            </a:lnRef>
            <a:fillRef idx="0">
              <a:srgbClr val="000000"/>
            </a:fillRef>
            <a:effectRef idx="0">
              <a:srgbClr val="000000"/>
            </a:effectRef>
            <a:fontRef idx="minor"/>
          </p:style>
        </p:sp>
        <p:sp>
          <p:nvSpPr>
            <p:cNvPr id="6" name="Rectangle 5"/>
            <p:cNvSpPr/>
            <p:nvPr/>
          </p:nvSpPr>
          <p:spPr bwMode="auto">
            <a:xfrm>
              <a:off x="584189" y="398361"/>
              <a:ext cx="7039173" cy="797137"/>
            </a:xfrm>
            <a:prstGeom prst="rect">
              <a:avLst/>
            </a:prstGeom>
            <a:solidFill>
              <a:schemeClr val="accent6">
                <a:hueOff val="0"/>
                <a:satOff val="0"/>
                <a:lumOff val="0"/>
              </a:schemeClr>
            </a:solidFill>
            <a:ln w="25400" cap="flat" cmpd="sng" algn="ctr">
              <a:solidFill>
                <a:schemeClr val="lt1">
                  <a:hueOff val="0"/>
                  <a:satOff val="0"/>
                  <a:lumOff val="0"/>
                  <a:alphaOff val="0"/>
                </a:schemeClr>
              </a:solidFill>
              <a:prstDash val="solid"/>
            </a:ln>
          </p:spPr>
          <p:style>
            <a:lnRef idx="2">
              <a:srgbClr val="000000"/>
            </a:lnRef>
            <a:fillRef idx="1">
              <a:srgbClr val="000000"/>
            </a:fillRef>
            <a:effectRef idx="0">
              <a:srgbClr val="000000"/>
            </a:effectRef>
            <a:fontRef idx="minor">
              <a:schemeClr val="lt1"/>
            </a:fontRef>
          </p:style>
          <p:txBody>
            <a:bodyPr spcFirstLastPara="0" vert="horz" wrap="square" lIns="632728" tIns="50800" rIns="50800" bIns="50800" numCol="1" spcCol="1270" anchor="ctr" anchorCtr="0">
              <a:noAutofit/>
            </a:bodyPr>
            <a:lstStyle/>
            <a:p>
              <a:pPr marL="0" lvl="0" indent="0" algn="l" defTabSz="889000">
                <a:lnSpc>
                  <a:spcPct val="90000"/>
                </a:lnSpc>
                <a:spcBef>
                  <a:spcPts val="0"/>
                </a:spcBef>
                <a:spcAft>
                  <a:spcPts val="0"/>
                </a:spcAft>
                <a:buNone/>
                <a:defRPr/>
              </a:pPr>
              <a:r>
                <a:rPr lang="ms-MY" sz="2000" b="1" i="0">
                  <a:solidFill>
                    <a:schemeClr val="tx1"/>
                  </a:solidFill>
                </a:rPr>
                <a:t>Persediaan Menghadapi Kecemasan</a:t>
              </a:r>
              <a:endParaRPr lang="en-US" sz="2000" b="1">
                <a:solidFill>
                  <a:schemeClr val="tx1"/>
                </a:solidFill>
              </a:endParaRPr>
            </a:p>
          </p:txBody>
        </p:sp>
        <p:sp>
          <p:nvSpPr>
            <p:cNvPr id="7" name="Oval 6"/>
            <p:cNvSpPr/>
            <p:nvPr/>
          </p:nvSpPr>
          <p:spPr bwMode="auto">
            <a:xfrm>
              <a:off x="85978" y="298719"/>
              <a:ext cx="996421" cy="996421"/>
            </a:xfrm>
            <a:prstGeom prst="ellipse">
              <a:avLst/>
            </a:prstGeom>
            <a:solidFill>
              <a:schemeClr val="lt1">
                <a:hueOff val="0"/>
                <a:satOff val="0"/>
                <a:lumOff val="0"/>
                <a:alphaOff val="0"/>
              </a:schemeClr>
            </a:solidFill>
            <a:ln w="25400" cap="flat" cmpd="sng" algn="ctr">
              <a:solidFill>
                <a:schemeClr val="accent6">
                  <a:hueOff val="0"/>
                  <a:satOff val="0"/>
                  <a:lumOff val="0"/>
                  <a:alphaOff val="0"/>
                  <a:alpha val="90000"/>
                </a:schemeClr>
              </a:solidFill>
              <a:prstDash val="solid"/>
            </a:ln>
          </p:spPr>
          <p:style>
            <a:lnRef idx="2">
              <a:srgbClr val="000000"/>
            </a:lnRef>
            <a:fillRef idx="1">
              <a:srgbClr val="000000"/>
            </a:fillRef>
            <a:effectRef idx="0">
              <a:srgbClr val="000000"/>
            </a:effectRef>
            <a:fontRef idx="minor"/>
          </p:style>
        </p:sp>
        <p:sp>
          <p:nvSpPr>
            <p:cNvPr id="8" name="Rectangle 7"/>
            <p:cNvSpPr/>
            <p:nvPr/>
          </p:nvSpPr>
          <p:spPr bwMode="auto">
            <a:xfrm>
              <a:off x="1041206" y="1609424"/>
              <a:ext cx="6582154" cy="766838"/>
            </a:xfrm>
            <a:prstGeom prst="rect">
              <a:avLst/>
            </a:prstGeom>
            <a:solidFill>
              <a:schemeClr val="accent6">
                <a:hueOff val="0"/>
                <a:satOff val="0"/>
                <a:lumOff val="0"/>
                <a:alpha val="81000"/>
              </a:schemeClr>
            </a:solidFill>
            <a:ln w="25400" cap="flat" cmpd="sng" algn="ctr">
              <a:solidFill>
                <a:schemeClr val="lt1">
                  <a:hueOff val="0"/>
                  <a:satOff val="0"/>
                  <a:lumOff val="0"/>
                  <a:alphaOff val="0"/>
                </a:schemeClr>
              </a:solidFill>
              <a:prstDash val="solid"/>
            </a:ln>
          </p:spPr>
          <p:style>
            <a:lnRef idx="2">
              <a:srgbClr val="000000"/>
            </a:lnRef>
            <a:fillRef idx="1">
              <a:srgbClr val="000000"/>
            </a:fillRef>
            <a:effectRef idx="0">
              <a:srgbClr val="000000"/>
            </a:effectRef>
            <a:fontRef idx="minor">
              <a:schemeClr val="lt1"/>
            </a:fontRef>
          </p:style>
          <p:txBody>
            <a:bodyPr spcFirstLastPara="0" vert="horz" wrap="square" lIns="632728" tIns="50800" rIns="50800" bIns="50800" numCol="1" spcCol="1270" anchor="ctr" anchorCtr="0">
              <a:noAutofit/>
            </a:bodyPr>
            <a:lstStyle/>
            <a:p>
              <a:pPr marL="0" lvl="0" indent="0" algn="l" defTabSz="889000">
                <a:lnSpc>
                  <a:spcPct val="90000"/>
                </a:lnSpc>
                <a:spcBef>
                  <a:spcPts val="0"/>
                </a:spcBef>
                <a:spcAft>
                  <a:spcPts val="0"/>
                </a:spcAft>
                <a:buNone/>
                <a:defRPr/>
              </a:pPr>
              <a:r>
                <a:rPr lang="ms-MY" sz="2000" b="1" i="0">
                  <a:solidFill>
                    <a:schemeClr val="tx1"/>
                  </a:solidFill>
                </a:rPr>
                <a:t>Penilaian Prestasi</a:t>
              </a:r>
              <a:endParaRPr lang="en-US" sz="2000" b="1">
                <a:solidFill>
                  <a:schemeClr val="tx1"/>
                </a:solidFill>
              </a:endParaRPr>
            </a:p>
          </p:txBody>
        </p:sp>
        <p:sp>
          <p:nvSpPr>
            <p:cNvPr id="9" name="Oval 8"/>
            <p:cNvSpPr/>
            <p:nvPr/>
          </p:nvSpPr>
          <p:spPr bwMode="auto">
            <a:xfrm>
              <a:off x="542995" y="1494632"/>
              <a:ext cx="996421" cy="996421"/>
            </a:xfrm>
            <a:prstGeom prst="ellipse">
              <a:avLst/>
            </a:prstGeom>
            <a:solidFill>
              <a:schemeClr val="lt1">
                <a:hueOff val="0"/>
                <a:satOff val="0"/>
                <a:lumOff val="0"/>
                <a:alphaOff val="0"/>
              </a:schemeClr>
            </a:solidFill>
            <a:ln w="25400" cap="flat" cmpd="sng" algn="ctr">
              <a:solidFill>
                <a:schemeClr val="accent6">
                  <a:hueOff val="0"/>
                  <a:satOff val="0"/>
                  <a:lumOff val="0"/>
                  <a:alphaOff val="-13333"/>
                  <a:alpha val="90000"/>
                </a:schemeClr>
              </a:solidFill>
              <a:prstDash val="solid"/>
            </a:ln>
          </p:spPr>
          <p:style>
            <a:lnRef idx="2">
              <a:srgbClr val="000000"/>
            </a:lnRef>
            <a:fillRef idx="1">
              <a:srgbClr val="000000"/>
            </a:fillRef>
            <a:effectRef idx="0">
              <a:srgbClr val="000000"/>
            </a:effectRef>
            <a:fontRef idx="minor"/>
          </p:style>
        </p:sp>
        <p:sp>
          <p:nvSpPr>
            <p:cNvPr id="10" name="Rectangle 9"/>
            <p:cNvSpPr/>
            <p:nvPr/>
          </p:nvSpPr>
          <p:spPr bwMode="auto">
            <a:xfrm>
              <a:off x="1041206" y="2790187"/>
              <a:ext cx="6582154" cy="797137"/>
            </a:xfrm>
            <a:prstGeom prst="rect">
              <a:avLst/>
            </a:prstGeom>
            <a:solidFill>
              <a:schemeClr val="accent6">
                <a:hueOff val="0"/>
                <a:satOff val="0"/>
                <a:lumOff val="0"/>
                <a:alpha val="55000"/>
              </a:schemeClr>
            </a:solidFill>
            <a:ln w="25400" cap="flat" cmpd="sng" algn="ctr">
              <a:solidFill>
                <a:schemeClr val="lt1">
                  <a:hueOff val="0"/>
                  <a:satOff val="0"/>
                  <a:lumOff val="0"/>
                  <a:alphaOff val="0"/>
                </a:schemeClr>
              </a:solidFill>
              <a:prstDash val="solid"/>
            </a:ln>
          </p:spPr>
          <p:style>
            <a:lnRef idx="2">
              <a:srgbClr val="000000"/>
            </a:lnRef>
            <a:fillRef idx="1">
              <a:srgbClr val="000000"/>
            </a:fillRef>
            <a:effectRef idx="0">
              <a:srgbClr val="000000"/>
            </a:effectRef>
            <a:fontRef idx="minor">
              <a:schemeClr val="lt1"/>
            </a:fontRef>
          </p:style>
          <p:txBody>
            <a:bodyPr spcFirstLastPara="0" vert="horz" wrap="square" lIns="632728" tIns="50800" rIns="50800" bIns="50800" numCol="1" spcCol="1270" anchor="ctr" anchorCtr="0">
              <a:noAutofit/>
            </a:bodyPr>
            <a:lstStyle/>
            <a:p>
              <a:pPr marL="0" lvl="0" indent="0" algn="l" defTabSz="889000">
                <a:lnSpc>
                  <a:spcPct val="90000"/>
                </a:lnSpc>
                <a:spcBef>
                  <a:spcPts val="0"/>
                </a:spcBef>
                <a:spcAft>
                  <a:spcPts val="0"/>
                </a:spcAft>
                <a:buNone/>
                <a:defRPr/>
              </a:pPr>
              <a:r>
                <a:rPr lang="ms-MY" sz="2000" b="1" i="0">
                  <a:solidFill>
                    <a:schemeClr val="tx1"/>
                  </a:solidFill>
                </a:rPr>
                <a:t>Tindakan Pembaikan</a:t>
              </a:r>
              <a:endParaRPr/>
            </a:p>
          </p:txBody>
        </p:sp>
        <p:sp>
          <p:nvSpPr>
            <p:cNvPr id="11" name="Oval 10"/>
            <p:cNvSpPr/>
            <p:nvPr/>
          </p:nvSpPr>
          <p:spPr bwMode="auto">
            <a:xfrm>
              <a:off x="542995" y="2690545"/>
              <a:ext cx="996421" cy="996421"/>
            </a:xfrm>
            <a:prstGeom prst="ellipse">
              <a:avLst/>
            </a:prstGeom>
            <a:solidFill>
              <a:schemeClr val="lt1">
                <a:hueOff val="0"/>
                <a:satOff val="0"/>
                <a:lumOff val="0"/>
                <a:alphaOff val="0"/>
              </a:schemeClr>
            </a:solidFill>
            <a:ln w="25400" cap="flat" cmpd="sng" algn="ctr">
              <a:solidFill>
                <a:schemeClr val="accent6">
                  <a:hueOff val="0"/>
                  <a:satOff val="0"/>
                  <a:lumOff val="0"/>
                  <a:alphaOff val="-26667"/>
                  <a:alpha val="90000"/>
                </a:schemeClr>
              </a:solidFill>
              <a:prstDash val="solid"/>
            </a:ln>
          </p:spPr>
          <p:style>
            <a:lnRef idx="2">
              <a:srgbClr val="000000"/>
            </a:lnRef>
            <a:fillRef idx="1">
              <a:srgbClr val="000000"/>
            </a:fillRef>
            <a:effectRef idx="0">
              <a:srgbClr val="000000"/>
            </a:effectRef>
            <a:fontRef idx="minor"/>
          </p:style>
        </p:sp>
        <p:sp>
          <p:nvSpPr>
            <p:cNvPr id="12" name="Rectangle 11"/>
            <p:cNvSpPr/>
            <p:nvPr/>
          </p:nvSpPr>
          <p:spPr bwMode="auto">
            <a:xfrm>
              <a:off x="584189" y="3986101"/>
              <a:ext cx="7039173" cy="797137"/>
            </a:xfrm>
            <a:prstGeom prst="rect">
              <a:avLst/>
            </a:prstGeom>
            <a:solidFill>
              <a:schemeClr val="accent6">
                <a:hueOff val="0"/>
                <a:satOff val="0"/>
                <a:lumOff val="0"/>
                <a:alpha val="28000"/>
              </a:schemeClr>
            </a:solidFill>
            <a:ln w="25400" cap="flat" cmpd="sng" algn="ctr">
              <a:solidFill>
                <a:schemeClr val="lt1">
                  <a:hueOff val="0"/>
                  <a:satOff val="0"/>
                  <a:lumOff val="0"/>
                  <a:alphaOff val="0"/>
                </a:schemeClr>
              </a:solidFill>
              <a:prstDash val="solid"/>
            </a:ln>
          </p:spPr>
          <p:style>
            <a:lnRef idx="2">
              <a:srgbClr val="000000"/>
            </a:lnRef>
            <a:fillRef idx="1">
              <a:srgbClr val="000000"/>
            </a:fillRef>
            <a:effectRef idx="0">
              <a:srgbClr val="000000"/>
            </a:effectRef>
            <a:fontRef idx="minor">
              <a:schemeClr val="lt1"/>
            </a:fontRef>
          </p:style>
          <p:txBody>
            <a:bodyPr spcFirstLastPara="0" vert="horz" wrap="square" lIns="632728" tIns="50800" rIns="50800" bIns="50800" numCol="1" spcCol="1270" anchor="ctr" anchorCtr="0">
              <a:noAutofit/>
            </a:bodyPr>
            <a:lstStyle/>
            <a:p>
              <a:pPr marL="0" lvl="0" indent="0" algn="l" defTabSz="889000">
                <a:lnSpc>
                  <a:spcPct val="90000"/>
                </a:lnSpc>
                <a:spcBef>
                  <a:spcPts val="0"/>
                </a:spcBef>
                <a:spcAft>
                  <a:spcPts val="0"/>
                </a:spcAft>
                <a:buNone/>
                <a:defRPr/>
              </a:pPr>
              <a:r>
                <a:rPr lang="ms-MY" sz="2000" b="1" i="0">
                  <a:solidFill>
                    <a:schemeClr val="tx1"/>
                  </a:solidFill>
                </a:rPr>
                <a:t>Status Pematuhan</a:t>
              </a:r>
              <a:endParaRPr/>
            </a:p>
          </p:txBody>
        </p:sp>
        <p:sp>
          <p:nvSpPr>
            <p:cNvPr id="13" name="Oval 12"/>
            <p:cNvSpPr/>
            <p:nvPr/>
          </p:nvSpPr>
          <p:spPr bwMode="auto">
            <a:xfrm>
              <a:off x="85978" y="3886459"/>
              <a:ext cx="996421" cy="996421"/>
            </a:xfrm>
            <a:prstGeom prst="ellipse">
              <a:avLst/>
            </a:prstGeom>
            <a:solidFill>
              <a:schemeClr val="lt1">
                <a:hueOff val="0"/>
                <a:satOff val="0"/>
                <a:lumOff val="0"/>
                <a:alphaOff val="0"/>
              </a:schemeClr>
            </a:solidFill>
            <a:ln w="25400" cap="flat" cmpd="sng" algn="ctr">
              <a:solidFill>
                <a:schemeClr val="accent6">
                  <a:hueOff val="0"/>
                  <a:satOff val="0"/>
                  <a:lumOff val="0"/>
                  <a:alphaOff val="-40000"/>
                  <a:alpha val="90000"/>
                </a:schemeClr>
              </a:solidFill>
              <a:prstDash val="solid"/>
            </a:ln>
          </p:spPr>
          <p:style>
            <a:lnRef idx="2">
              <a:srgbClr val="000000"/>
            </a:lnRef>
            <a:fillRef idx="1">
              <a:srgbClr val="000000"/>
            </a:fillRef>
            <a:effectRef idx="0">
              <a:srgbClr val="000000"/>
            </a:effectRef>
            <a:fontRef idx="minor"/>
          </p:style>
        </p:sp>
      </p:grpSp>
      <p:sp>
        <p:nvSpPr>
          <p:cNvPr id="14" name="Rectangle 3"/>
          <p:cNvSpPr/>
          <p:nvPr/>
        </p:nvSpPr>
        <p:spPr bwMode="auto">
          <a:xfrm>
            <a:off x="933191" y="1501552"/>
            <a:ext cx="535724" cy="923330"/>
          </a:xfrm>
          <a:prstGeom prst="rect">
            <a:avLst/>
          </a:prstGeom>
          <a:noFill/>
        </p:spPr>
        <p:txBody>
          <a:bodyPr wrap="none">
            <a:spAutoFit/>
          </a:bodyPr>
          <a:lstStyle/>
          <a:p>
            <a:pPr algn="ctr">
              <a:defRPr/>
            </a:pPr>
            <a:r>
              <a:rPr lang="en-US" sz="5400"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scaled="1"/>
                </a:gradFill>
              </a:rPr>
              <a:t>5</a:t>
            </a:r>
            <a:endParaRPr/>
          </a:p>
        </p:txBody>
      </p:sp>
      <p:sp>
        <p:nvSpPr>
          <p:cNvPr id="15" name="Content Placeholder 5"/>
          <p:cNvSpPr>
            <a:spLocks noGrp="1"/>
          </p:cNvSpPr>
          <p:nvPr>
            <p:ph idx="1"/>
          </p:nvPr>
        </p:nvSpPr>
        <p:spPr bwMode="auto">
          <a:xfrm>
            <a:off x="1373915" y="2720752"/>
            <a:ext cx="535724" cy="923330"/>
          </a:xfrm>
        </p:spPr>
        <p:txBody>
          <a:bodyPr wrap="none">
            <a:spAutoFit/>
          </a:bodyPr>
          <a:lstStyle/>
          <a:p>
            <a:pPr marL="0" indent="0" algn="ctr">
              <a:buFontTx/>
              <a:buNone/>
              <a:defRPr/>
            </a:pPr>
            <a:r>
              <a:rPr lang="en-US" sz="5400"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scaled="1"/>
                </a:gradFill>
              </a:rPr>
              <a:t>6</a:t>
            </a:r>
            <a:endParaRPr lang="en-US" sz="5400" b="1" i="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scaled="1"/>
              </a:gradFill>
            </a:endParaRPr>
          </a:p>
        </p:txBody>
      </p:sp>
      <p:sp>
        <p:nvSpPr>
          <p:cNvPr id="16" name="Content Placeholder 5"/>
          <p:cNvSpPr>
            <a:spLocks/>
          </p:cNvSpPr>
          <p:nvPr/>
        </p:nvSpPr>
        <p:spPr bwMode="auto">
          <a:xfrm>
            <a:off x="1390392" y="3939952"/>
            <a:ext cx="535724" cy="923330"/>
          </a:xfrm>
          <a:prstGeom prst="rect">
            <a:avLst/>
          </a:prstGeom>
          <a:noFill/>
          <a:ln>
            <a:noFill/>
          </a:ln>
        </p:spPr>
        <p:txBody>
          <a:bodyPr wrap="none">
            <a:spAutoFit/>
          </a:bodyPr>
          <a:lstStyle>
            <a:lvl1pPr marL="342900" indent="-342900" algn="l">
              <a:spcBef>
                <a:spcPts val="0"/>
              </a:spcBef>
              <a:spcAft>
                <a:spcPts val="0"/>
              </a:spcAft>
              <a:buChar char="•"/>
              <a:defRPr sz="3200" i="1">
                <a:solidFill>
                  <a:schemeClr val="tx1"/>
                </a:solidFill>
                <a:latin typeface="+mn-lt"/>
                <a:ea typeface="+mn-ea"/>
                <a:cs typeface="+mn-cs"/>
              </a:defRPr>
            </a:lvl1pPr>
            <a:lvl2pPr marL="742950" indent="-285750" algn="l">
              <a:spcBef>
                <a:spcPts val="0"/>
              </a:spcBef>
              <a:spcAft>
                <a:spcPts val="0"/>
              </a:spcAft>
              <a:buChar char="•"/>
              <a:defRPr sz="2800" i="1">
                <a:solidFill>
                  <a:schemeClr val="tx1"/>
                </a:solidFill>
                <a:latin typeface="+mn-lt"/>
              </a:defRPr>
            </a:lvl2pPr>
            <a:lvl3pPr marL="1143000" indent="-228600" algn="l">
              <a:spcBef>
                <a:spcPts val="0"/>
              </a:spcBef>
              <a:spcAft>
                <a:spcPts val="0"/>
              </a:spcAft>
              <a:buChar char="•"/>
              <a:defRPr sz="2400" i="1">
                <a:solidFill>
                  <a:schemeClr val="tx1"/>
                </a:solidFill>
                <a:latin typeface="+mn-lt"/>
              </a:defRPr>
            </a:lvl3pPr>
            <a:lvl4pPr marL="1600200" indent="-228600" algn="l">
              <a:spcBef>
                <a:spcPts val="0"/>
              </a:spcBef>
              <a:spcAft>
                <a:spcPts val="0"/>
              </a:spcAft>
              <a:buChar char="•"/>
              <a:defRPr sz="2000" i="1">
                <a:solidFill>
                  <a:schemeClr val="tx1"/>
                </a:solidFill>
                <a:latin typeface="+mn-lt"/>
              </a:defRPr>
            </a:lvl4pPr>
            <a:lvl5pPr marL="2057400" indent="-228600" algn="l">
              <a:spcBef>
                <a:spcPts val="0"/>
              </a:spcBef>
              <a:spcAft>
                <a:spcPts val="0"/>
              </a:spcAft>
              <a:buChar char="•"/>
              <a:defRPr sz="2000" i="1">
                <a:solidFill>
                  <a:schemeClr val="tx1"/>
                </a:solidFill>
                <a:latin typeface="+mn-lt"/>
              </a:defRPr>
            </a:lvl5pPr>
            <a:lvl6pPr marL="2514600" indent="-228600" algn="l">
              <a:spcBef>
                <a:spcPts val="0"/>
              </a:spcBef>
              <a:spcAft>
                <a:spcPts val="0"/>
              </a:spcAft>
              <a:buChar char="•"/>
              <a:defRPr sz="2000" i="1">
                <a:solidFill>
                  <a:schemeClr val="tx1"/>
                </a:solidFill>
                <a:latin typeface="+mn-lt"/>
              </a:defRPr>
            </a:lvl6pPr>
            <a:lvl7pPr marL="2971800" indent="-228600" algn="l">
              <a:spcBef>
                <a:spcPts val="0"/>
              </a:spcBef>
              <a:spcAft>
                <a:spcPts val="0"/>
              </a:spcAft>
              <a:buChar char="•"/>
              <a:defRPr sz="2000" i="1">
                <a:solidFill>
                  <a:schemeClr val="tx1"/>
                </a:solidFill>
                <a:latin typeface="+mn-lt"/>
              </a:defRPr>
            </a:lvl7pPr>
            <a:lvl8pPr marL="3429000" indent="-228600" algn="l">
              <a:spcBef>
                <a:spcPts val="0"/>
              </a:spcBef>
              <a:spcAft>
                <a:spcPts val="0"/>
              </a:spcAft>
              <a:buChar char="•"/>
              <a:defRPr sz="2000" i="1">
                <a:solidFill>
                  <a:schemeClr val="tx1"/>
                </a:solidFill>
                <a:latin typeface="+mn-lt"/>
              </a:defRPr>
            </a:lvl8pPr>
            <a:lvl9pPr marL="3886200" indent="-228600" algn="l">
              <a:spcBef>
                <a:spcPts val="0"/>
              </a:spcBef>
              <a:spcAft>
                <a:spcPts val="0"/>
              </a:spcAft>
              <a:buChar char="•"/>
              <a:defRPr sz="2000" i="1">
                <a:solidFill>
                  <a:schemeClr val="tx1"/>
                </a:solidFill>
                <a:latin typeface="+mn-lt"/>
              </a:defRPr>
            </a:lvl9pPr>
          </a:lstStyle>
          <a:p>
            <a:pPr marL="0" indent="0" algn="ctr">
              <a:buFontTx/>
              <a:buNone/>
              <a:defRPr/>
            </a:pPr>
            <a:r>
              <a:rPr lang="en-US" sz="5400" b="1" i="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scaled="1"/>
                </a:gradFill>
              </a:rPr>
              <a:t>7</a:t>
            </a:r>
            <a:endParaRPr/>
          </a:p>
        </p:txBody>
      </p:sp>
      <p:sp>
        <p:nvSpPr>
          <p:cNvPr id="17" name="Content Placeholder 5"/>
          <p:cNvSpPr>
            <a:spLocks/>
          </p:cNvSpPr>
          <p:nvPr/>
        </p:nvSpPr>
        <p:spPr bwMode="auto">
          <a:xfrm>
            <a:off x="933191" y="5082952"/>
            <a:ext cx="535724" cy="923330"/>
          </a:xfrm>
          <a:prstGeom prst="rect">
            <a:avLst/>
          </a:prstGeom>
          <a:noFill/>
          <a:ln>
            <a:noFill/>
          </a:ln>
        </p:spPr>
        <p:txBody>
          <a:bodyPr wrap="none">
            <a:spAutoFit/>
          </a:bodyPr>
          <a:lstStyle>
            <a:lvl1pPr marL="342900" indent="-342900" algn="l">
              <a:spcBef>
                <a:spcPts val="0"/>
              </a:spcBef>
              <a:spcAft>
                <a:spcPts val="0"/>
              </a:spcAft>
              <a:buChar char="•"/>
              <a:defRPr sz="3200" i="1">
                <a:solidFill>
                  <a:schemeClr val="tx1"/>
                </a:solidFill>
                <a:latin typeface="+mn-lt"/>
                <a:ea typeface="+mn-ea"/>
                <a:cs typeface="+mn-cs"/>
              </a:defRPr>
            </a:lvl1pPr>
            <a:lvl2pPr marL="742950" indent="-285750" algn="l">
              <a:spcBef>
                <a:spcPts val="0"/>
              </a:spcBef>
              <a:spcAft>
                <a:spcPts val="0"/>
              </a:spcAft>
              <a:buChar char="•"/>
              <a:defRPr sz="2800" i="1">
                <a:solidFill>
                  <a:schemeClr val="tx1"/>
                </a:solidFill>
                <a:latin typeface="+mn-lt"/>
              </a:defRPr>
            </a:lvl2pPr>
            <a:lvl3pPr marL="1143000" indent="-228600" algn="l">
              <a:spcBef>
                <a:spcPts val="0"/>
              </a:spcBef>
              <a:spcAft>
                <a:spcPts val="0"/>
              </a:spcAft>
              <a:buChar char="•"/>
              <a:defRPr sz="2400" i="1">
                <a:solidFill>
                  <a:schemeClr val="tx1"/>
                </a:solidFill>
                <a:latin typeface="+mn-lt"/>
              </a:defRPr>
            </a:lvl3pPr>
            <a:lvl4pPr marL="1600200" indent="-228600" algn="l">
              <a:spcBef>
                <a:spcPts val="0"/>
              </a:spcBef>
              <a:spcAft>
                <a:spcPts val="0"/>
              </a:spcAft>
              <a:buChar char="•"/>
              <a:defRPr sz="2000" i="1">
                <a:solidFill>
                  <a:schemeClr val="tx1"/>
                </a:solidFill>
                <a:latin typeface="+mn-lt"/>
              </a:defRPr>
            </a:lvl4pPr>
            <a:lvl5pPr marL="2057400" indent="-228600" algn="l">
              <a:spcBef>
                <a:spcPts val="0"/>
              </a:spcBef>
              <a:spcAft>
                <a:spcPts val="0"/>
              </a:spcAft>
              <a:buChar char="•"/>
              <a:defRPr sz="2000" i="1">
                <a:solidFill>
                  <a:schemeClr val="tx1"/>
                </a:solidFill>
                <a:latin typeface="+mn-lt"/>
              </a:defRPr>
            </a:lvl5pPr>
            <a:lvl6pPr marL="2514600" indent="-228600" algn="l">
              <a:spcBef>
                <a:spcPts val="0"/>
              </a:spcBef>
              <a:spcAft>
                <a:spcPts val="0"/>
              </a:spcAft>
              <a:buChar char="•"/>
              <a:defRPr sz="2000" i="1">
                <a:solidFill>
                  <a:schemeClr val="tx1"/>
                </a:solidFill>
                <a:latin typeface="+mn-lt"/>
              </a:defRPr>
            </a:lvl6pPr>
            <a:lvl7pPr marL="2971800" indent="-228600" algn="l">
              <a:spcBef>
                <a:spcPts val="0"/>
              </a:spcBef>
              <a:spcAft>
                <a:spcPts val="0"/>
              </a:spcAft>
              <a:buChar char="•"/>
              <a:defRPr sz="2000" i="1">
                <a:solidFill>
                  <a:schemeClr val="tx1"/>
                </a:solidFill>
                <a:latin typeface="+mn-lt"/>
              </a:defRPr>
            </a:lvl7pPr>
            <a:lvl8pPr marL="3429000" indent="-228600" algn="l">
              <a:spcBef>
                <a:spcPts val="0"/>
              </a:spcBef>
              <a:spcAft>
                <a:spcPts val="0"/>
              </a:spcAft>
              <a:buChar char="•"/>
              <a:defRPr sz="2000" i="1">
                <a:solidFill>
                  <a:schemeClr val="tx1"/>
                </a:solidFill>
                <a:latin typeface="+mn-lt"/>
              </a:defRPr>
            </a:lvl8pPr>
            <a:lvl9pPr marL="3886200" indent="-228600" algn="l">
              <a:spcBef>
                <a:spcPts val="0"/>
              </a:spcBef>
              <a:spcAft>
                <a:spcPts val="0"/>
              </a:spcAft>
              <a:buChar char="•"/>
              <a:defRPr sz="2000" i="1">
                <a:solidFill>
                  <a:schemeClr val="tx1"/>
                </a:solidFill>
                <a:latin typeface="+mn-lt"/>
              </a:defRPr>
            </a:lvl9pPr>
          </a:lstStyle>
          <a:p>
            <a:pPr marL="0" indent="0" algn="ctr">
              <a:buFontTx/>
              <a:buNone/>
              <a:defRPr/>
            </a:pPr>
            <a:r>
              <a:rPr lang="en-US" sz="5400" b="1" i="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scaled="1"/>
                </a:gradFill>
              </a:rPr>
              <a:t>8</a:t>
            </a:r>
            <a:endParaRPr/>
          </a:p>
        </p:txBody>
      </p:sp>
      <p:sp>
        <p:nvSpPr>
          <p:cNvPr id="18" name="TextBox 9"/>
          <p:cNvSpPr>
            <a:spLocks/>
          </p:cNvSpPr>
          <p:nvPr/>
        </p:nvSpPr>
        <p:spPr bwMode="auto">
          <a:xfrm>
            <a:off x="755576" y="569650"/>
            <a:ext cx="7858125" cy="584775"/>
          </a:xfrm>
          <a:prstGeom prst="rect">
            <a:avLst/>
          </a:prstGeom>
          <a:noFill/>
        </p:spPr>
        <p:txBody>
          <a:bodyPr>
            <a:spAutoFit/>
          </a:bodyPr>
          <a:lstStyle/>
          <a:p>
            <a:pPr algn="ctr">
              <a:spcBef>
                <a:spcPts val="0"/>
              </a:spcBef>
              <a:spcAft>
                <a:spcPts val="0"/>
              </a:spcAft>
              <a:defRPr/>
            </a:pPr>
            <a:r>
              <a:rPr lang="ms-MY" sz="3200" b="1">
                <a:solidFill>
                  <a:schemeClr val="tx2"/>
                </a:solidFill>
                <a:latin typeface="+mn-lt"/>
                <a:cs typeface="+mn-cs"/>
              </a:rPr>
              <a:t>KANDUNGAN</a:t>
            </a:r>
            <a:endParaRPr/>
          </a:p>
        </p:txBody>
      </p:sp>
      <p:pic>
        <p:nvPicPr>
          <p:cNvPr id="19" name="Picture 3" descr="C:\Users\10081201\Documents\backup\Disc C\AMD\SO-Aktiviti AMD\Opening slide\Images\success.jpg"/>
          <p:cNvPicPr>
            <a:picLocks noChangeAspect="1" noChangeArrowheads="1"/>
          </p:cNvPicPr>
          <p:nvPr/>
        </p:nvPicPr>
        <p:blipFill>
          <a:blip r:embed="rId2"/>
          <a:stretch/>
        </p:blipFill>
        <p:spPr bwMode="auto">
          <a:xfrm>
            <a:off x="0" y="3429000"/>
            <a:ext cx="1051444" cy="792087"/>
          </a:xfrm>
          <a:prstGeom prst="rect">
            <a:avLst/>
          </a:prstGeom>
          <a:noFill/>
          <a:ln w="9525">
            <a:noFill/>
            <a:miter lim="800000"/>
            <a:headEnd/>
            <a:tailEnd/>
          </a:ln>
        </p:spPr>
      </p:pic>
      <p:pic>
        <p:nvPicPr>
          <p:cNvPr id="20" name="Picture 2" descr="Logo-Suruhanjaya-Tenaga-Malaysia (2015)"/>
          <p:cNvPicPr>
            <a:picLocks noChangeAspect="1" noChangeArrowheads="1"/>
          </p:cNvPicPr>
          <p:nvPr/>
        </p:nvPicPr>
        <p:blipFill>
          <a:blip r:embed="rId3"/>
          <a:stretch/>
        </p:blipFill>
        <p:spPr bwMode="auto">
          <a:xfrm>
            <a:off x="0" y="58327"/>
            <a:ext cx="3038475" cy="6286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Content Placeholder 4" descr="DIAMOND OUTLINE NEW.jpg"/>
          <p:cNvPicPr>
            <a:picLocks noChangeAspect="1"/>
          </p:cNvPicPr>
          <p:nvPr/>
        </p:nvPicPr>
        <p:blipFill>
          <a:blip r:embed="rId2"/>
          <a:srcRect l="50997" t="-492" r="2112"/>
          <a:stretch/>
        </p:blipFill>
        <p:spPr bwMode="auto">
          <a:xfrm>
            <a:off x="0" y="1583096"/>
            <a:ext cx="2345154" cy="3742887"/>
          </a:xfrm>
          <a:prstGeom prst="rect">
            <a:avLst/>
          </a:prstGeom>
        </p:spPr>
      </p:pic>
      <p:sp>
        <p:nvSpPr>
          <p:cNvPr id="5" name="Title 1"/>
          <p:cNvSpPr>
            <a:spLocks noGrp="1"/>
          </p:cNvSpPr>
          <p:nvPr>
            <p:ph type="ctrTitle"/>
          </p:nvPr>
        </p:nvSpPr>
        <p:spPr bwMode="auto">
          <a:xfrm>
            <a:off x="2843807" y="2276872"/>
            <a:ext cx="4392488" cy="1872208"/>
          </a:xfrm>
        </p:spPr>
        <p:txBody>
          <a:bodyPr>
            <a:noAutofit/>
          </a:bodyPr>
          <a:lstStyle/>
          <a:p>
            <a:pPr marL="800100" indent="-528638" algn="r">
              <a:defRPr/>
            </a:pPr>
            <a:r>
              <a:rPr lang="en-US" sz="3200">
                <a:latin typeface="Segoe UI"/>
                <a:ea typeface="Segoe UI"/>
                <a:cs typeface="Segoe UI"/>
              </a:rPr>
              <a:t>Polisi, Perancangan Dan Program</a:t>
            </a:r>
            <a:br>
              <a:rPr lang="en-US" sz="3200">
                <a:latin typeface="Segoe UI"/>
                <a:ea typeface="Segoe UI"/>
                <a:cs typeface="Segoe UI"/>
              </a:rPr>
            </a:br>
            <a:r>
              <a:rPr lang="en-US" sz="3200">
                <a:latin typeface="Segoe UI"/>
                <a:ea typeface="Segoe UI"/>
                <a:cs typeface="Segoe UI"/>
              </a:rPr>
              <a:t/>
            </a:r>
            <a:br>
              <a:rPr lang="en-US" sz="3200">
                <a:latin typeface="Segoe UI"/>
                <a:ea typeface="Segoe UI"/>
                <a:cs typeface="Segoe UI"/>
              </a:rPr>
            </a:br>
            <a:r>
              <a:rPr lang="en-US" sz="1800">
                <a:latin typeface="Segoe UI"/>
                <a:ea typeface="Segoe UI"/>
                <a:cs typeface="Segoe UI"/>
              </a:rPr>
              <a:t> </a:t>
            </a:r>
            <a:r>
              <a:rPr lang="en-US" sz="4000">
                <a:latin typeface="Segoe UI"/>
                <a:ea typeface="Segoe UI"/>
                <a:cs typeface="Segoe UI"/>
              </a:rPr>
              <a:t/>
            </a:r>
            <a:br>
              <a:rPr lang="en-US" sz="4000">
                <a:latin typeface="Segoe UI"/>
                <a:ea typeface="Segoe UI"/>
                <a:cs typeface="Segoe UI"/>
              </a:rPr>
            </a:br>
            <a:endParaRPr lang="en-MY" sz="2000">
              <a:latin typeface="Segoe UI"/>
              <a:ea typeface="Segoe UI"/>
              <a:cs typeface="Segoe UI"/>
            </a:endParaRPr>
          </a:p>
        </p:txBody>
      </p:sp>
      <p:sp>
        <p:nvSpPr>
          <p:cNvPr id="6" name="Rounded Rectangle 6"/>
          <p:cNvSpPr/>
          <p:nvPr/>
        </p:nvSpPr>
        <p:spPr bwMode="auto">
          <a:xfrm>
            <a:off x="7429520" y="5301208"/>
            <a:ext cx="1714480" cy="1214784"/>
          </a:xfrm>
          <a:prstGeom prst="roundRect">
            <a:avLst>
              <a:gd name="adj" fmla="val 10000"/>
            </a:avLst>
          </a:prstGeom>
          <a:blipFill>
            <a:blip r:embed="rId3"/>
            <a:stretch/>
          </a:blipFill>
        </p:spPr>
        <p:style>
          <a:lnRef idx="2">
            <a:schemeClr val="lt1">
              <a:hueOff val="0"/>
              <a:satOff val="0"/>
              <a:lumOff val="0"/>
              <a:alphaOff val="0"/>
            </a:schemeClr>
          </a:lnRef>
          <a:fillRef idx="1">
            <a:srgbClr val="00000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7" name="Rounded Rectangle 7"/>
          <p:cNvSpPr/>
          <p:nvPr/>
        </p:nvSpPr>
        <p:spPr bwMode="auto">
          <a:xfrm>
            <a:off x="7374058" y="4005064"/>
            <a:ext cx="1769942" cy="1214422"/>
          </a:xfrm>
          <a:prstGeom prst="roundRect">
            <a:avLst>
              <a:gd name="adj" fmla="val 10000"/>
            </a:avLst>
          </a:prstGeom>
          <a:blipFill>
            <a:blip r:embed="rId4"/>
            <a:stretch/>
          </a:blipFill>
        </p:spPr>
        <p:style>
          <a:lnRef idx="2">
            <a:schemeClr val="lt1">
              <a:hueOff val="0"/>
              <a:satOff val="0"/>
              <a:lumOff val="0"/>
              <a:alphaOff val="0"/>
            </a:schemeClr>
          </a:lnRef>
          <a:fillRef idx="1">
            <a:srgbClr val="000000"/>
          </a:fillRef>
          <a:effectRef idx="0">
            <a:schemeClr val="accent1">
              <a:tint val="50000"/>
              <a:hueOff val="0"/>
              <a:satOff val="0"/>
              <a:lumOff val="0"/>
              <a:alphaOff val="0"/>
            </a:schemeClr>
          </a:effectRef>
          <a:fontRef idx="minor">
            <a:schemeClr val="lt1">
              <a:hueOff val="0"/>
              <a:satOff val="0"/>
              <a:lumOff val="0"/>
              <a:alphaOff val="0"/>
            </a:schemeClr>
          </a:fontRef>
        </p:style>
      </p:sp>
      <p:pic>
        <p:nvPicPr>
          <p:cNvPr id="8" name="Picture 8" descr="http://mw2.google.com/mw-panoramio/photos/medium/33179784.jpg"/>
          <p:cNvPicPr>
            <a:picLocks noChangeAspect="1" noChangeArrowheads="1"/>
          </p:cNvPicPr>
          <p:nvPr/>
        </p:nvPicPr>
        <p:blipFill>
          <a:blip r:embed="rId5"/>
          <a:stretch/>
        </p:blipFill>
        <p:spPr bwMode="auto">
          <a:xfrm>
            <a:off x="7423176" y="2780928"/>
            <a:ext cx="1720824" cy="1097574"/>
          </a:xfrm>
          <a:prstGeom prst="roundRect">
            <a:avLst>
              <a:gd name="adj" fmla="val 16667"/>
            </a:avLst>
          </a:prstGeom>
          <a:ln>
            <a:noFill/>
          </a:ln>
          <a:effectLst>
            <a:outerShdw blurRad="76200" dist="38100" dir="7800000" algn="tl" rotWithShape="0">
              <a:srgbClr val="000000">
                <a:alpha val="40000"/>
              </a:srgbClr>
            </a:outerShdw>
          </a:effectLst>
        </p:spPr>
      </p:pic>
      <p:pic>
        <p:nvPicPr>
          <p:cNvPr id="9" name="Picture 3"/>
          <p:cNvPicPr>
            <a:picLocks noChangeAspect="1" noChangeArrowheads="1"/>
          </p:cNvPicPr>
          <p:nvPr/>
        </p:nvPicPr>
        <p:blipFill>
          <a:blip r:embed="rId6"/>
          <a:stretch/>
        </p:blipFill>
        <p:spPr bwMode="auto">
          <a:xfrm>
            <a:off x="7452320" y="1484784"/>
            <a:ext cx="1691680" cy="1083477"/>
          </a:xfrm>
          <a:prstGeom prst="roundRect">
            <a:avLst>
              <a:gd name="adj" fmla="val 16667"/>
            </a:avLst>
          </a:prstGeom>
          <a:ln>
            <a:noFill/>
          </a:ln>
          <a:effectLst>
            <a:outerShdw blurRad="76200" dist="38100" dir="7800000" algn="tl" rotWithShape="0">
              <a:srgbClr val="000000">
                <a:alpha val="40000"/>
              </a:srgbClr>
            </a:outerShdw>
          </a:effectLst>
        </p:spPr>
      </p:pic>
      <p:pic>
        <p:nvPicPr>
          <p:cNvPr id="10" name="Picture 3"/>
          <p:cNvPicPr>
            <a:picLocks noChangeAspect="1" noChangeArrowheads="1"/>
          </p:cNvPicPr>
          <p:nvPr/>
        </p:nvPicPr>
        <p:blipFill>
          <a:blip r:embed="rId7"/>
          <a:stretch/>
        </p:blipFill>
        <p:spPr bwMode="auto">
          <a:xfrm>
            <a:off x="7480328" y="260648"/>
            <a:ext cx="1663672" cy="1008791"/>
          </a:xfrm>
          <a:prstGeom prst="roundRect">
            <a:avLst>
              <a:gd name="adj" fmla="val 16667"/>
            </a:avLst>
          </a:prstGeom>
          <a:ln>
            <a:noFill/>
          </a:ln>
          <a:effectLst>
            <a:outerShdw blurRad="76200" dist="38100" dir="7800000" algn="tl" rotWithShape="0">
              <a:srgbClr val="000000">
                <a:alpha val="40000"/>
              </a:srgbClr>
            </a:outerShdw>
          </a:effectLst>
        </p:spPr>
      </p:pic>
      <p:cxnSp>
        <p:nvCxnSpPr>
          <p:cNvPr id="11" name="Straight Connector 12"/>
          <p:cNvCxnSpPr>
            <a:cxnSpLocks/>
          </p:cNvCxnSpPr>
          <p:nvPr/>
        </p:nvCxnSpPr>
        <p:spPr bwMode="auto">
          <a:xfrm>
            <a:off x="7221440" y="0"/>
            <a:ext cx="72008" cy="6858000"/>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Picture 2" descr="Logo-Suruhanjaya-Tenaga-Malaysia (2015)"/>
          <p:cNvPicPr>
            <a:picLocks noChangeAspect="1" noChangeArrowheads="1"/>
          </p:cNvPicPr>
          <p:nvPr/>
        </p:nvPicPr>
        <p:blipFill>
          <a:blip r:embed="rId8"/>
          <a:stretch/>
        </p:blipFill>
        <p:spPr bwMode="auto">
          <a:xfrm>
            <a:off x="0" y="58327"/>
            <a:ext cx="3038475" cy="6286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Picture 2" descr="Logo-Suruhanjaya-Tenaga-Malaysia (2015)"/>
          <p:cNvPicPr>
            <a:picLocks noChangeAspect="1" noChangeArrowheads="1"/>
          </p:cNvPicPr>
          <p:nvPr/>
        </p:nvPicPr>
        <p:blipFill>
          <a:blip r:embed="rId2"/>
          <a:stretch/>
        </p:blipFill>
        <p:spPr bwMode="auto">
          <a:xfrm>
            <a:off x="0" y="58327"/>
            <a:ext cx="3038475" cy="628650"/>
          </a:xfrm>
          <a:prstGeom prst="rect">
            <a:avLst/>
          </a:prstGeom>
          <a:noFill/>
          <a:ln>
            <a:noFill/>
          </a:ln>
        </p:spPr>
      </p:pic>
      <p:sp>
        <p:nvSpPr>
          <p:cNvPr id="5" name="Title 1"/>
          <p:cNvSpPr>
            <a:spLocks/>
          </p:cNvSpPr>
          <p:nvPr/>
        </p:nvSpPr>
        <p:spPr bwMode="auto">
          <a:xfrm>
            <a:off x="552783" y="815719"/>
            <a:ext cx="8229600" cy="1033536"/>
          </a:xfrm>
          <a:prstGeom prst="rect">
            <a:avLst/>
          </a:prstGeom>
          <a:solidFill>
            <a:srgbClr val="FFC000"/>
          </a:solidFill>
        </p:spPr>
        <p:txBody>
          <a:bodyPr/>
          <a:lstStyle>
            <a:lvl1pPr algn="ctr" defTabSz="914400">
              <a:spcBef>
                <a:spcPts val="0"/>
              </a:spcBef>
              <a:buNone/>
              <a:defRPr sz="4400">
                <a:solidFill>
                  <a:schemeClr val="tx1"/>
                </a:solidFill>
                <a:latin typeface="+mj-lt"/>
                <a:ea typeface="+mj-ea"/>
                <a:cs typeface="+mj-cs"/>
              </a:defRPr>
            </a:lvl1pPr>
          </a:lstStyle>
          <a:p>
            <a:pPr marL="342900" lvl="0" indent="-342900">
              <a:spcBef>
                <a:spcPts val="0"/>
              </a:spcBef>
              <a:defRPr/>
            </a:pPr>
            <a:r>
              <a:rPr lang="en-US" sz="2800" b="1"/>
              <a:t>Polisi Keselamatan Elektrik, Pelan </a:t>
            </a:r>
            <a:endParaRPr/>
          </a:p>
          <a:p>
            <a:pPr marL="342900" lvl="0" indent="-342900">
              <a:spcBef>
                <a:spcPts val="0"/>
              </a:spcBef>
              <a:defRPr/>
            </a:pPr>
            <a:r>
              <a:rPr lang="en-US" sz="2800" b="1"/>
              <a:t>Dan Program</a:t>
            </a:r>
            <a:endParaRPr lang="en-MY" sz="2800" b="1"/>
          </a:p>
        </p:txBody>
      </p:sp>
      <p:grpSp>
        <p:nvGrpSpPr>
          <p:cNvPr id="6" name="Group 6"/>
          <p:cNvGrpSpPr/>
          <p:nvPr/>
        </p:nvGrpSpPr>
        <p:grpSpPr bwMode="auto">
          <a:xfrm>
            <a:off x="552779" y="1977997"/>
            <a:ext cx="8123673" cy="1611934"/>
            <a:chOff x="0" y="0"/>
            <a:chExt cx="6096000" cy="4123591"/>
          </a:xfrm>
        </p:grpSpPr>
        <p:sp>
          <p:nvSpPr>
            <p:cNvPr id="7" name="Rounded Rectangle 7"/>
            <p:cNvSpPr/>
            <p:nvPr/>
          </p:nvSpPr>
          <p:spPr bwMode="auto">
            <a:xfrm>
              <a:off x="0" y="0"/>
              <a:ext cx="6096000" cy="3931200"/>
            </a:xfrm>
            <a:prstGeom prst="roundRect">
              <a:avLst>
                <a:gd name="adj" fmla="val 16667"/>
              </a:avLst>
            </a:prstGeom>
            <a:solidFill>
              <a:srgbClr val="C00000"/>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8" name="Rounded Rectangle 4"/>
            <p:cNvSpPr>
              <a:spLocks/>
            </p:cNvSpPr>
            <p:nvPr/>
          </p:nvSpPr>
          <p:spPr bwMode="auto">
            <a:xfrm>
              <a:off x="193885" y="78704"/>
              <a:ext cx="5708228" cy="4044887"/>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r>
                <a:rPr lang="en-US" sz="2400">
                  <a:solidFill>
                    <a:schemeClr val="bg1"/>
                  </a:solidFill>
                </a:rPr>
                <a:t>Seseorang pemunya atau pengendali pepasangan elektrik bukan domestik </a:t>
              </a:r>
              <a:r>
                <a:rPr lang="en-MY" sz="2400"/>
                <a:t>perlu mengwujudkan Polisi bertulis bagi memastikan keselamatan elektrik dan ditandatangani oleh </a:t>
              </a:r>
              <a:r>
                <a:rPr lang="en-MY" sz="2400" b="1"/>
                <a:t>Pengurusan Tertinggi</a:t>
              </a:r>
              <a:r>
                <a:rPr lang="en-US" sz="2400" b="1"/>
                <a:t> syarikat</a:t>
              </a:r>
              <a:r>
                <a:rPr lang="en-US" sz="2400"/>
                <a:t>.</a:t>
              </a:r>
              <a:endParaRPr lang="en-MY" sz="2400"/>
            </a:p>
            <a:p>
              <a:pPr lvl="0" algn="ctr" defTabSz="1333500">
                <a:lnSpc>
                  <a:spcPct val="90000"/>
                </a:lnSpc>
                <a:spcBef>
                  <a:spcPts val="0"/>
                </a:spcBef>
                <a:spcAft>
                  <a:spcPts val="0"/>
                </a:spcAft>
                <a:defRPr/>
              </a:pPr>
              <a:endParaRPr lang="en-US" sz="2400"/>
            </a:p>
          </p:txBody>
        </p:sp>
      </p:grpSp>
      <p:grpSp>
        <p:nvGrpSpPr>
          <p:cNvPr id="9" name="Group 11"/>
          <p:cNvGrpSpPr/>
          <p:nvPr/>
        </p:nvGrpSpPr>
        <p:grpSpPr bwMode="auto">
          <a:xfrm>
            <a:off x="501634" y="3615852"/>
            <a:ext cx="8123673" cy="1632976"/>
            <a:chOff x="0" y="-246221"/>
            <a:chExt cx="6096000" cy="4177420"/>
          </a:xfrm>
        </p:grpSpPr>
        <p:sp>
          <p:nvSpPr>
            <p:cNvPr id="10" name="Rounded Rectangle 12"/>
            <p:cNvSpPr/>
            <p:nvPr/>
          </p:nvSpPr>
          <p:spPr bwMode="auto">
            <a:xfrm>
              <a:off x="0" y="0"/>
              <a:ext cx="6096000" cy="3931200"/>
            </a:xfrm>
            <a:prstGeom prst="roundRect">
              <a:avLst>
                <a:gd name="adj" fmla="val 16667"/>
              </a:avLst>
            </a:prstGeom>
            <a:solidFill>
              <a:srgbClr val="C00000"/>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11" name="Rounded Rectangle 4"/>
            <p:cNvSpPr>
              <a:spLocks/>
            </p:cNvSpPr>
            <p:nvPr/>
          </p:nvSpPr>
          <p:spPr bwMode="auto">
            <a:xfrm>
              <a:off x="193883" y="-246221"/>
              <a:ext cx="5708228" cy="4044888"/>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r>
                <a:rPr lang="en-MY" sz="2400" b="1"/>
                <a:t>Pihak Pengurusan Tertinggi</a:t>
              </a:r>
              <a:r>
                <a:rPr lang="en-MY" sz="2400"/>
                <a:t> bertanggungjawab bagi memberi komitmen untuk melaksanakan pelan dan program untuk  melindungi pekerja dan orang ramai yang terlibat dengan pepasangan elektrik di premis mereka.</a:t>
              </a:r>
              <a:endParaRPr/>
            </a:p>
            <a:p>
              <a:pPr defTabSz="1333500">
                <a:lnSpc>
                  <a:spcPct val="90000"/>
                </a:lnSpc>
                <a:spcBef>
                  <a:spcPts val="0"/>
                </a:spcBef>
                <a:spcAft>
                  <a:spcPts val="0"/>
                </a:spcAft>
                <a:defRPr/>
              </a:pPr>
              <a:r>
                <a:rPr lang="en-US" sz="2400"/>
                <a:t>.</a:t>
              </a:r>
              <a:endParaRPr lang="en-MY" sz="2400"/>
            </a:p>
            <a:p>
              <a:pPr lvl="0" algn="ctr" defTabSz="1333500">
                <a:lnSpc>
                  <a:spcPct val="90000"/>
                </a:lnSpc>
                <a:spcBef>
                  <a:spcPts val="0"/>
                </a:spcBef>
                <a:spcAft>
                  <a:spcPts val="0"/>
                </a:spcAft>
                <a:defRPr/>
              </a:pPr>
              <a:endParaRPr lang="en-US" sz="2400"/>
            </a:p>
          </p:txBody>
        </p:sp>
      </p:grpSp>
      <p:grpSp>
        <p:nvGrpSpPr>
          <p:cNvPr id="12" name="Group 14"/>
          <p:cNvGrpSpPr/>
          <p:nvPr/>
        </p:nvGrpSpPr>
        <p:grpSpPr bwMode="auto">
          <a:xfrm>
            <a:off x="552780" y="5414015"/>
            <a:ext cx="8123672" cy="1443985"/>
            <a:chOff x="0" y="0"/>
            <a:chExt cx="6096000" cy="4479943"/>
          </a:xfrm>
        </p:grpSpPr>
        <p:sp>
          <p:nvSpPr>
            <p:cNvPr id="13" name="Rounded Rectangle 15"/>
            <p:cNvSpPr/>
            <p:nvPr/>
          </p:nvSpPr>
          <p:spPr bwMode="auto">
            <a:xfrm>
              <a:off x="0" y="0"/>
              <a:ext cx="6096000" cy="3931201"/>
            </a:xfrm>
            <a:prstGeom prst="roundRect">
              <a:avLst>
                <a:gd name="adj" fmla="val 16667"/>
              </a:avLst>
            </a:prstGeom>
            <a:solidFill>
              <a:srgbClr val="C00000"/>
            </a:solidFill>
          </p:spPr>
          <p:style>
            <a:lnRef idx="0">
              <a:schemeClr val="lt1">
                <a:hueOff val="0"/>
                <a:satOff val="0"/>
                <a:lumOff val="0"/>
                <a:alphaOff val="0"/>
              </a:schemeClr>
            </a:lnRef>
            <a:fillRef idx="3">
              <a:srgbClr val="000000"/>
            </a:fillRef>
            <a:effectRef idx="2">
              <a:schemeClr val="accent2">
                <a:hueOff val="0"/>
                <a:satOff val="0"/>
                <a:lumOff val="0"/>
                <a:alphaOff val="0"/>
              </a:schemeClr>
            </a:effectRef>
            <a:fontRef idx="minor">
              <a:schemeClr val="lt1"/>
            </a:fontRef>
          </p:style>
        </p:sp>
        <p:sp>
          <p:nvSpPr>
            <p:cNvPr id="14" name="Rounded Rectangle 4"/>
            <p:cNvSpPr>
              <a:spLocks/>
            </p:cNvSpPr>
            <p:nvPr/>
          </p:nvSpPr>
          <p:spPr bwMode="auto">
            <a:xfrm>
              <a:off x="349393" y="812684"/>
              <a:ext cx="5708228" cy="3667259"/>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114300" tIns="114300" rIns="114300" bIns="114300" numCol="1" spcCol="1270" anchor="ctr" anchorCtr="0">
              <a:noAutofit/>
            </a:bodyPr>
            <a:lstStyle/>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r>
                <a:rPr lang="en-MY" sz="2400"/>
                <a:t>Objektif, tanggungjawab dan penyusunan pengurusan keselamatan elektrik perlu dinyatakan dengan jelas dalam Polisi Bertulis tersebut.</a:t>
              </a:r>
              <a:endParaRPr/>
            </a:p>
            <a:p>
              <a:pPr defTabSz="1333500">
                <a:lnSpc>
                  <a:spcPct val="90000"/>
                </a:lnSpc>
                <a:spcBef>
                  <a:spcPts val="0"/>
                </a:spcBef>
                <a:spcAft>
                  <a:spcPts val="0"/>
                </a:spcAft>
                <a:defRPr/>
              </a:pPr>
              <a:endParaRPr lang="en-MY" sz="2400"/>
            </a:p>
            <a:p>
              <a:pPr defTabSz="1333500">
                <a:lnSpc>
                  <a:spcPct val="90000"/>
                </a:lnSpc>
                <a:spcBef>
                  <a:spcPts val="0"/>
                </a:spcBef>
                <a:spcAft>
                  <a:spcPts val="0"/>
                </a:spcAft>
                <a:defRPr/>
              </a:pPr>
              <a:r>
                <a:rPr lang="en-US" sz="2400"/>
                <a:t>.</a:t>
              </a:r>
              <a:endParaRPr lang="en-MY" sz="2400"/>
            </a:p>
            <a:p>
              <a:pPr lvl="0" algn="ctr" defTabSz="1333500">
                <a:lnSpc>
                  <a:spcPct val="90000"/>
                </a:lnSpc>
                <a:spcBef>
                  <a:spcPts val="0"/>
                </a:spcBef>
                <a:spcAft>
                  <a:spcPts val="0"/>
                </a:spcAft>
                <a:defRPr/>
              </a:pPr>
              <a:endParaRPr lang="en-US" sz="2400"/>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w="http://schemas.openxmlformats.org/wordprocessingml/2006/main" xmlns:m="http://schemas.openxmlformats.org/officeDocument/2006/math" xmlns="">
      <p:transition advClick="1"/>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1231</Words>
  <Application>Microsoft Office PowerPoint</Application>
  <DocSecurity>0</DocSecurity>
  <PresentationFormat>On-screen Show (4:3)</PresentationFormat>
  <Paragraphs>153</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Segoe UI</vt:lpstr>
      <vt:lpstr>Office Theme</vt:lpstr>
      <vt:lpstr>Audit Pengurusan  Keselamatan Elektrik   </vt:lpstr>
      <vt:lpstr>PowerPoint Presentation</vt:lpstr>
      <vt:lpstr>PowerPoint Presentation</vt:lpstr>
      <vt:lpstr>PowerPoint Presentation</vt:lpstr>
      <vt:lpstr>PowerPoint Presentation</vt:lpstr>
      <vt:lpstr>PowerPoint Presentation</vt:lpstr>
      <vt:lpstr>PowerPoint Presentation</vt:lpstr>
      <vt:lpstr>Polisi, Perancangan Dan Program    </vt:lpstr>
      <vt:lpstr>PowerPoint Presentation</vt:lpstr>
      <vt:lpstr>PowerPoint Presentation</vt:lpstr>
      <vt:lpstr>Organisasi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Penilaian Prestasi   </vt:lpstr>
      <vt:lpstr>PowerPoint Presentation</vt:lpstr>
      <vt:lpstr>PowerPoint Presentation</vt:lpstr>
      <vt:lpstr>Tindakan Pembaikan    </vt:lpstr>
      <vt:lpstr>PowerPoint Presentation</vt:lpstr>
      <vt:lpstr>PowerPoint Presentation</vt:lpstr>
      <vt:lpstr>Status Pematuhan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Toshiba</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ELECTRICAL  SAFETY LEGISLATION UPDATES  Toward better Safety Management Practices</dc:title>
  <dc:subject/>
  <dc:creator>PC-7C106500H</dc:creator>
  <cp:keywords/>
  <dc:description/>
  <cp:lastModifiedBy>User</cp:lastModifiedBy>
  <cp:revision>170</cp:revision>
  <dcterms:created xsi:type="dcterms:W3CDTF">2015-09-09T09:33:36Z</dcterms:created>
  <dcterms:modified xsi:type="dcterms:W3CDTF">2021-06-07T04:43:50Z</dcterms:modified>
  <cp:category/>
  <dc:identifier/>
  <cp:contentStatus/>
  <dc:language/>
  <cp:version/>
</cp:coreProperties>
</file>