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17.xml" ContentType="application/vnd.openxmlformats-officedocument.presentationml.notesSlide+xml"/>
  <Override PartName="/ppt/charts/chart8.xml" ContentType="application/vnd.openxmlformats-officedocument.drawingml.chart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108"/>
  </p:notesMasterIdLst>
  <p:handoutMasterIdLst>
    <p:handoutMasterId r:id="rId109"/>
  </p:handoutMasterIdLst>
  <p:sldIdLst>
    <p:sldId id="448" r:id="rId2"/>
    <p:sldId id="449" r:id="rId3"/>
    <p:sldId id="450" r:id="rId4"/>
    <p:sldId id="451" r:id="rId5"/>
    <p:sldId id="452" r:id="rId6"/>
    <p:sldId id="453" r:id="rId7"/>
    <p:sldId id="454" r:id="rId8"/>
    <p:sldId id="455" r:id="rId9"/>
    <p:sldId id="456" r:id="rId10"/>
    <p:sldId id="457" r:id="rId11"/>
    <p:sldId id="458" r:id="rId12"/>
    <p:sldId id="459" r:id="rId13"/>
    <p:sldId id="460" r:id="rId14"/>
    <p:sldId id="461" r:id="rId15"/>
    <p:sldId id="462" r:id="rId16"/>
    <p:sldId id="491" r:id="rId17"/>
    <p:sldId id="463" r:id="rId18"/>
    <p:sldId id="464" r:id="rId19"/>
    <p:sldId id="465" r:id="rId20"/>
    <p:sldId id="482" r:id="rId21"/>
    <p:sldId id="483" r:id="rId22"/>
    <p:sldId id="484" r:id="rId23"/>
    <p:sldId id="485" r:id="rId24"/>
    <p:sldId id="486" r:id="rId25"/>
    <p:sldId id="487" r:id="rId26"/>
    <p:sldId id="490" r:id="rId27"/>
    <p:sldId id="288" r:id="rId28"/>
    <p:sldId id="292" r:id="rId29"/>
    <p:sldId id="260" r:id="rId30"/>
    <p:sldId id="286" r:id="rId31"/>
    <p:sldId id="290" r:id="rId32"/>
    <p:sldId id="419" r:id="rId33"/>
    <p:sldId id="294" r:id="rId34"/>
    <p:sldId id="295" r:id="rId35"/>
    <p:sldId id="299" r:id="rId36"/>
    <p:sldId id="444" r:id="rId37"/>
    <p:sldId id="305" r:id="rId38"/>
    <p:sldId id="304" r:id="rId39"/>
    <p:sldId id="302" r:id="rId40"/>
    <p:sldId id="289" r:id="rId41"/>
    <p:sldId id="311" r:id="rId42"/>
    <p:sldId id="442" r:id="rId43"/>
    <p:sldId id="443" r:id="rId44"/>
    <p:sldId id="312" r:id="rId45"/>
    <p:sldId id="317" r:id="rId46"/>
    <p:sldId id="319" r:id="rId47"/>
    <p:sldId id="323" r:id="rId48"/>
    <p:sldId id="314" r:id="rId49"/>
    <p:sldId id="321" r:id="rId50"/>
    <p:sldId id="358" r:id="rId51"/>
    <p:sldId id="359" r:id="rId52"/>
    <p:sldId id="360" r:id="rId53"/>
    <p:sldId id="361" r:id="rId54"/>
    <p:sldId id="362" r:id="rId55"/>
    <p:sldId id="363" r:id="rId56"/>
    <p:sldId id="364" r:id="rId57"/>
    <p:sldId id="365" r:id="rId58"/>
    <p:sldId id="366" r:id="rId59"/>
    <p:sldId id="367" r:id="rId60"/>
    <p:sldId id="368" r:id="rId61"/>
    <p:sldId id="369" r:id="rId62"/>
    <p:sldId id="370" r:id="rId63"/>
    <p:sldId id="376" r:id="rId64"/>
    <p:sldId id="377" r:id="rId65"/>
    <p:sldId id="378" r:id="rId66"/>
    <p:sldId id="379" r:id="rId67"/>
    <p:sldId id="381" r:id="rId68"/>
    <p:sldId id="382" r:id="rId69"/>
    <p:sldId id="383" r:id="rId70"/>
    <p:sldId id="384" r:id="rId71"/>
    <p:sldId id="385" r:id="rId72"/>
    <p:sldId id="388" r:id="rId73"/>
    <p:sldId id="389" r:id="rId74"/>
    <p:sldId id="430" r:id="rId75"/>
    <p:sldId id="441" r:id="rId76"/>
    <p:sldId id="393" r:id="rId77"/>
    <p:sldId id="394" r:id="rId78"/>
    <p:sldId id="431" r:id="rId79"/>
    <p:sldId id="395" r:id="rId80"/>
    <p:sldId id="396" r:id="rId81"/>
    <p:sldId id="432" r:id="rId82"/>
    <p:sldId id="397" r:id="rId83"/>
    <p:sldId id="398" r:id="rId84"/>
    <p:sldId id="399" r:id="rId85"/>
    <p:sldId id="400" r:id="rId86"/>
    <p:sldId id="403" r:id="rId87"/>
    <p:sldId id="434" r:id="rId88"/>
    <p:sldId id="405" r:id="rId89"/>
    <p:sldId id="404" r:id="rId90"/>
    <p:sldId id="406" r:id="rId91"/>
    <p:sldId id="407" r:id="rId92"/>
    <p:sldId id="436" r:id="rId93"/>
    <p:sldId id="408" r:id="rId94"/>
    <p:sldId id="409" r:id="rId95"/>
    <p:sldId id="445" r:id="rId96"/>
    <p:sldId id="410" r:id="rId97"/>
    <p:sldId id="411" r:id="rId98"/>
    <p:sldId id="438" r:id="rId99"/>
    <p:sldId id="412" r:id="rId100"/>
    <p:sldId id="446" r:id="rId101"/>
    <p:sldId id="447" r:id="rId102"/>
    <p:sldId id="413" r:id="rId103"/>
    <p:sldId id="414" r:id="rId104"/>
    <p:sldId id="415" r:id="rId105"/>
    <p:sldId id="416" r:id="rId106"/>
    <p:sldId id="439" r:id="rId107"/>
  </p:sldIdLst>
  <p:sldSz cx="9144000" cy="5143500" type="screen16x9"/>
  <p:notesSz cx="6950075" cy="9236075"/>
  <p:embeddedFontLst>
    <p:embeddedFont>
      <p:font typeface="Varela Round" panose="020B0604020202020204" charset="0"/>
      <p:regular r:id="rId110"/>
    </p:embeddedFont>
    <p:embeddedFont>
      <p:font typeface="Arial Narrow" panose="020B0606020202030204" pitchFamily="34" charset="0"/>
      <p:regular r:id="rId111"/>
      <p:bold r:id="rId112"/>
      <p:italic r:id="rId113"/>
      <p:boldItalic r:id="rId114"/>
    </p:embeddedFont>
    <p:embeddedFont>
      <p:font typeface="Impact" panose="020B0806030902050204" pitchFamily="34" charset="0"/>
      <p:regular r:id="rId115"/>
    </p:embeddedFont>
    <p:embeddedFont>
      <p:font typeface="Georgia" panose="02040502050405020303" pitchFamily="18" charset="0"/>
      <p:regular r:id="rId116"/>
      <p:bold r:id="rId117"/>
      <p:italic r:id="rId118"/>
      <p:boldItalic r:id="rId119"/>
    </p:embeddedFont>
    <p:embeddedFont>
      <p:font typeface="Brussels" panose="020B0604020202020204"/>
      <p:regular r:id="rId120"/>
    </p:embeddedFont>
    <p:embeddedFont>
      <p:font typeface="Gill Sans MT" panose="020B0502020104020203" pitchFamily="34" charset="0"/>
      <p:regular r:id="rId121"/>
      <p:bold r:id="rId122"/>
      <p:italic r:id="rId123"/>
      <p:boldItalic r:id="rId124"/>
    </p:embeddedFont>
    <p:embeddedFont>
      <p:font typeface="Century Gothic" panose="020B0502020202020204" pitchFamily="34" charset="0"/>
      <p:regular r:id="rId125"/>
      <p:bold r:id="rId126"/>
      <p:italic r:id="rId127"/>
      <p:boldItalic r:id="rId128"/>
    </p:embeddedFont>
    <p:embeddedFont>
      <p:font typeface="Rockwell Extra Bold" panose="02060903040505020403" pitchFamily="18" charset="0"/>
      <p:bold r:id="rId129"/>
    </p:embeddedFont>
    <p:embeddedFont>
      <p:font typeface="Dotum" panose="020B0600000101010101" pitchFamily="34" charset="-127"/>
      <p:regular r:id="rId130"/>
    </p:embeddedFont>
    <p:embeddedFont>
      <p:font typeface="Lucida Handwriting" panose="03010101010101010101" pitchFamily="66" charset="0"/>
      <p:regular r:id="rId131"/>
    </p:embeddedFont>
    <p:embeddedFont>
      <p:font typeface="Nixie One" panose="020B0604020202020204" charset="0"/>
      <p:regular r:id="rId132"/>
    </p:embeddedFont>
    <p:embeddedFont>
      <p:font typeface="Constantia" panose="02030602050306030303" pitchFamily="18" charset="0"/>
      <p:regular r:id="rId133"/>
      <p:bold r:id="rId134"/>
      <p:italic r:id="rId135"/>
      <p:boldItalic r:id="rId136"/>
    </p:embeddedFont>
    <p:embeddedFont>
      <p:font typeface="Rockwell" panose="02060603020205020403" pitchFamily="18" charset="0"/>
      <p:regular r:id="rId137"/>
      <p:bold r:id="rId138"/>
      <p:italic r:id="rId139"/>
      <p:boldItalic r:id="rId140"/>
    </p:embeddedFont>
    <p:embeddedFont>
      <p:font typeface="SimSun" panose="02010600030101010101" pitchFamily="2" charset="-122"/>
      <p:regular r:id="rId141"/>
    </p:embeddedFont>
    <p:embeddedFont>
      <p:font typeface="IrisUPC" panose="020B0604020202020204" pitchFamily="34" charset="-34"/>
      <p:regular r:id="rId142"/>
      <p:bold r:id="rId143"/>
      <p:italic r:id="rId144"/>
      <p:boldItalic r:id="rId145"/>
    </p:embeddedFont>
    <p:embeddedFont>
      <p:font typeface="Trebuchet MS" panose="020B0603020202020204" pitchFamily="34" charset="0"/>
      <p:regular r:id="rId146"/>
      <p:bold r:id="rId147"/>
      <p:italic r:id="rId148"/>
      <p:boldItalic r:id="rId149"/>
    </p:embeddedFont>
    <p:embeddedFont>
      <p:font typeface="Gulim" panose="020B0600000101010101" pitchFamily="34" charset="-127"/>
      <p:regular r:id="rId150"/>
    </p:embeddedFont>
    <p:embeddedFont>
      <p:font typeface="Muli" panose="020B0604020202020204" charset="0"/>
      <p:regular r:id="rId151"/>
      <p:bold r:id="rId152"/>
      <p:italic r:id="rId153"/>
      <p:boldItalic r:id="rId154"/>
    </p:embeddedFont>
    <p:embeddedFont>
      <p:font typeface="ＭＳ Ｐゴシック" panose="020B0600070205080204" pitchFamily="34" charset="-128"/>
      <p:regular r:id="rId155"/>
    </p:embeddedFont>
    <p:embeddedFont>
      <p:font typeface="Franklin Gothic Heavy" panose="020B0903020102020204" pitchFamily="34" charset="0"/>
      <p:regular r:id="rId156"/>
      <p:italic r:id="rId157"/>
    </p:embeddedFont>
    <p:embeddedFont>
      <p:font typeface="Swis721 Ex BT" panose="020B0605020202020204"/>
      <p:regular r:id="rId158"/>
      <p:bold r:id="rId159"/>
    </p:embeddedFont>
    <p:embeddedFont>
      <p:font typeface="Helvetica Neue" panose="020B0604020202020204" charset="0"/>
      <p:regular r:id="rId160"/>
      <p:bold r:id="rId161"/>
      <p:italic r:id="rId162"/>
      <p:boldItalic r:id="rId163"/>
    </p:embeddedFont>
    <p:embeddedFont>
      <p:font typeface="Calibri" panose="020F0502020204030204" pitchFamily="34" charset="0"/>
      <p:regular r:id="rId164"/>
      <p:bold r:id="rId165"/>
      <p:italic r:id="rId166"/>
      <p:boldItalic r:id="rId1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FF3300"/>
    <a:srgbClr val="CCFFFF"/>
    <a:srgbClr val="00E1C6"/>
    <a:srgbClr val="2DBADF"/>
    <a:srgbClr val="2EB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FE83872-ADF2-4DA8-8428-A8B4B7568D6D}">
  <a:tblStyle styleId="{9FE83872-ADF2-4DA8-8428-A8B4B7568D6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-342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8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3.fntdata"/><Relationship Id="rId133" Type="http://schemas.openxmlformats.org/officeDocument/2006/relationships/font" Target="fonts/font24.fntdata"/><Relationship Id="rId138" Type="http://schemas.openxmlformats.org/officeDocument/2006/relationships/font" Target="fonts/font29.fntdata"/><Relationship Id="rId154" Type="http://schemas.openxmlformats.org/officeDocument/2006/relationships/font" Target="fonts/font45.fntdata"/><Relationship Id="rId159" Type="http://schemas.openxmlformats.org/officeDocument/2006/relationships/font" Target="fonts/font50.fntdata"/><Relationship Id="rId170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font" Target="fonts/font14.fntdata"/><Relationship Id="rId128" Type="http://schemas.openxmlformats.org/officeDocument/2006/relationships/font" Target="fonts/font19.fntdata"/><Relationship Id="rId144" Type="http://schemas.openxmlformats.org/officeDocument/2006/relationships/font" Target="fonts/font35.fntdata"/><Relationship Id="rId149" Type="http://schemas.openxmlformats.org/officeDocument/2006/relationships/font" Target="fonts/font40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font" Target="fonts/font51.fntdata"/><Relationship Id="rId165" Type="http://schemas.openxmlformats.org/officeDocument/2006/relationships/font" Target="fonts/font56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4.fntdata"/><Relationship Id="rId118" Type="http://schemas.openxmlformats.org/officeDocument/2006/relationships/font" Target="fonts/font9.fntdata"/><Relationship Id="rId134" Type="http://schemas.openxmlformats.org/officeDocument/2006/relationships/font" Target="fonts/font25.fntdata"/><Relationship Id="rId139" Type="http://schemas.openxmlformats.org/officeDocument/2006/relationships/font" Target="fonts/font30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font" Target="fonts/font41.fntdata"/><Relationship Id="rId155" Type="http://schemas.openxmlformats.org/officeDocument/2006/relationships/font" Target="fonts/font46.fntdata"/><Relationship Id="rId171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124" Type="http://schemas.openxmlformats.org/officeDocument/2006/relationships/font" Target="fonts/font15.fntdata"/><Relationship Id="rId129" Type="http://schemas.openxmlformats.org/officeDocument/2006/relationships/font" Target="fonts/font20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font" Target="fonts/font31.fntdata"/><Relationship Id="rId145" Type="http://schemas.openxmlformats.org/officeDocument/2006/relationships/font" Target="fonts/font36.fntdata"/><Relationship Id="rId161" Type="http://schemas.openxmlformats.org/officeDocument/2006/relationships/font" Target="fonts/font52.fntdata"/><Relationship Id="rId166" Type="http://schemas.openxmlformats.org/officeDocument/2006/relationships/font" Target="fonts/font5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font" Target="fonts/font5.fntdata"/><Relationship Id="rId119" Type="http://schemas.openxmlformats.org/officeDocument/2006/relationships/font" Target="fonts/font10.fntdata"/><Relationship Id="rId127" Type="http://schemas.openxmlformats.org/officeDocument/2006/relationships/font" Target="fonts/font1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font" Target="fonts/font13.fntdata"/><Relationship Id="rId130" Type="http://schemas.openxmlformats.org/officeDocument/2006/relationships/font" Target="fonts/font21.fntdata"/><Relationship Id="rId135" Type="http://schemas.openxmlformats.org/officeDocument/2006/relationships/font" Target="fonts/font26.fntdata"/><Relationship Id="rId143" Type="http://schemas.openxmlformats.org/officeDocument/2006/relationships/font" Target="fonts/font34.fntdata"/><Relationship Id="rId148" Type="http://schemas.openxmlformats.org/officeDocument/2006/relationships/font" Target="fonts/font39.fntdata"/><Relationship Id="rId151" Type="http://schemas.openxmlformats.org/officeDocument/2006/relationships/font" Target="fonts/font42.fntdata"/><Relationship Id="rId156" Type="http://schemas.openxmlformats.org/officeDocument/2006/relationships/font" Target="fonts/font47.fntdata"/><Relationship Id="rId164" Type="http://schemas.openxmlformats.org/officeDocument/2006/relationships/font" Target="fonts/font55.fntdata"/><Relationship Id="rId16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handoutMaster" Target="handoutMasters/handout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font" Target="fonts/font11.fntdata"/><Relationship Id="rId125" Type="http://schemas.openxmlformats.org/officeDocument/2006/relationships/font" Target="fonts/font16.fntdata"/><Relationship Id="rId141" Type="http://schemas.openxmlformats.org/officeDocument/2006/relationships/font" Target="fonts/font32.fntdata"/><Relationship Id="rId146" Type="http://schemas.openxmlformats.org/officeDocument/2006/relationships/font" Target="fonts/font37.fntdata"/><Relationship Id="rId167" Type="http://schemas.openxmlformats.org/officeDocument/2006/relationships/font" Target="fonts/font58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font" Target="fonts/font5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1.fntdata"/><Relationship Id="rId115" Type="http://schemas.openxmlformats.org/officeDocument/2006/relationships/font" Target="fonts/font6.fntdata"/><Relationship Id="rId131" Type="http://schemas.openxmlformats.org/officeDocument/2006/relationships/font" Target="fonts/font22.fntdata"/><Relationship Id="rId136" Type="http://schemas.openxmlformats.org/officeDocument/2006/relationships/font" Target="fonts/font27.fntdata"/><Relationship Id="rId157" Type="http://schemas.openxmlformats.org/officeDocument/2006/relationships/font" Target="fonts/font48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font" Target="fonts/font4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font" Target="fonts/font17.fntdata"/><Relationship Id="rId147" Type="http://schemas.openxmlformats.org/officeDocument/2006/relationships/font" Target="fonts/font38.fntdata"/><Relationship Id="rId16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12.fntdata"/><Relationship Id="rId142" Type="http://schemas.openxmlformats.org/officeDocument/2006/relationships/font" Target="fonts/font33.fntdata"/><Relationship Id="rId163" Type="http://schemas.openxmlformats.org/officeDocument/2006/relationships/font" Target="fonts/font54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font" Target="fonts/font7.fntdata"/><Relationship Id="rId137" Type="http://schemas.openxmlformats.org/officeDocument/2006/relationships/font" Target="fonts/font28.fntdata"/><Relationship Id="rId158" Type="http://schemas.openxmlformats.org/officeDocument/2006/relationships/font" Target="fonts/font4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2.fntdata"/><Relationship Id="rId132" Type="http://schemas.openxmlformats.org/officeDocument/2006/relationships/font" Target="fonts/font23.fntdata"/><Relationship Id="rId153" Type="http://schemas.openxmlformats.org/officeDocument/2006/relationships/font" Target="fonts/font44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 dirty="0" err="1"/>
              <a:t>Kelayakan</a:t>
            </a:r>
            <a:r>
              <a:rPr lang="en-US" sz="1400" dirty="0"/>
              <a:t> </a:t>
            </a:r>
            <a:r>
              <a:rPr lang="en-US" sz="1400" dirty="0" err="1"/>
              <a:t>Pegawai</a:t>
            </a:r>
            <a:r>
              <a:rPr lang="en-US" sz="1400" dirty="0"/>
              <a:t> P&amp;P </a:t>
            </a:r>
            <a:r>
              <a:rPr lang="en-US" sz="1400" dirty="0" err="1"/>
              <a:t>Mengikut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FF0000"/>
                </a:solidFill>
              </a:rPr>
              <a:t>DISIPLIN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P&amp;P Mengikut Disiplin 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Awam</c:v>
                </c:pt>
                <c:pt idx="1">
                  <c:v>Elektrik</c:v>
                </c:pt>
                <c:pt idx="2">
                  <c:v>Mekanikal</c:v>
                </c:pt>
                <c:pt idx="3">
                  <c:v>Arkitek</c:v>
                </c:pt>
                <c:pt idx="4">
                  <c:v>Jurukur Bahan</c:v>
                </c:pt>
                <c:pt idx="5">
                  <c:v>Jurukur Bgn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1956</c:v>
                </c:pt>
                <c:pt idx="1">
                  <c:v>389</c:v>
                </c:pt>
                <c:pt idx="2">
                  <c:v>426</c:v>
                </c:pt>
                <c:pt idx="3">
                  <c:v>348</c:v>
                </c:pt>
                <c:pt idx="4">
                  <c:v>426</c:v>
                </c:pt>
                <c:pt idx="5">
                  <c:v>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B43-4316-ABA7-0623926ACA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9553024"/>
        <c:axId val="29554560"/>
      </c:barChart>
      <c:catAx>
        <c:axId val="295530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9554560"/>
        <c:crosses val="autoZero"/>
        <c:auto val="1"/>
        <c:lblAlgn val="ctr"/>
        <c:lblOffset val="100"/>
        <c:noMultiLvlLbl val="0"/>
      </c:catAx>
      <c:valAx>
        <c:axId val="295545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i="0"/>
            </a:pPr>
            <a:endParaRPr lang="en-US"/>
          </a:p>
        </c:txPr>
        <c:crossAx val="295530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Belanja (RM Bilion)</c:v>
                </c:pt>
              </c:strCache>
            </c:strRef>
          </c:tx>
          <c:spPr>
            <a:solidFill>
              <a:srgbClr val="948A54"/>
            </a:solidFill>
            <a:scene3d>
              <a:camera prst="orthographicFront"/>
              <a:lightRig rig="threePt" dir="t"/>
            </a:scene3d>
            <a:sp3d>
              <a:bevelT w="152400" h="152400"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RMKe5</c:v>
                </c:pt>
                <c:pt idx="1">
                  <c:v>RMKe6</c:v>
                </c:pt>
                <c:pt idx="2">
                  <c:v>RMKe7</c:v>
                </c:pt>
                <c:pt idx="3">
                  <c:v>RMKe8</c:v>
                </c:pt>
                <c:pt idx="4">
                  <c:v>RMKe9</c:v>
                </c:pt>
                <c:pt idx="5">
                  <c:v>RMKe10</c:v>
                </c:pt>
                <c:pt idx="6">
                  <c:v>RMKe11</c:v>
                </c:pt>
              </c:strCache>
            </c:strRef>
          </c:cat>
          <c:val>
            <c:numRef>
              <c:f>Sheet1!$B$2:$B$8</c:f>
              <c:numCache>
                <c:formatCode>0.000</c:formatCode>
                <c:ptCount val="7"/>
                <c:pt idx="0">
                  <c:v>6.6</c:v>
                </c:pt>
                <c:pt idx="1">
                  <c:v>15.4</c:v>
                </c:pt>
                <c:pt idx="2">
                  <c:v>23.5</c:v>
                </c:pt>
                <c:pt idx="3">
                  <c:v>35.5</c:v>
                </c:pt>
                <c:pt idx="4">
                  <c:v>49.7</c:v>
                </c:pt>
                <c:pt idx="5">
                  <c:v>30</c:v>
                </c:pt>
                <c:pt idx="6">
                  <c:v>13.765000000000001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E4C-4EE6-A823-AD7D2C95E8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604800"/>
        <c:axId val="22606592"/>
      </c:barChart>
      <c:barChart>
        <c:barDir val="col"/>
        <c:grouping val="cluster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noFill/>
            <a:ln w="12700">
              <a:solidFill>
                <a:schemeClr val="tx1"/>
              </a:solidFill>
              <a:prstDash val="lgDash"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Sheet1!$A$2:$A$8</c:f>
              <c:strCache>
                <c:ptCount val="7"/>
                <c:pt idx="0">
                  <c:v>RMKe5</c:v>
                </c:pt>
                <c:pt idx="1">
                  <c:v>RMKe6</c:v>
                </c:pt>
                <c:pt idx="2">
                  <c:v>RMKe7</c:v>
                </c:pt>
                <c:pt idx="3">
                  <c:v>RMKe8</c:v>
                </c:pt>
                <c:pt idx="4">
                  <c:v>RMKe9</c:v>
                </c:pt>
                <c:pt idx="5">
                  <c:v>RMKe10</c:v>
                </c:pt>
                <c:pt idx="6">
                  <c:v>RMKe11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6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B6F-45F7-B437-DBDAF21CAC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610304"/>
        <c:axId val="22608512"/>
      </c:barChart>
      <c:catAx>
        <c:axId val="226048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2606592"/>
        <c:crosses val="autoZero"/>
        <c:auto val="1"/>
        <c:lblAlgn val="ctr"/>
        <c:lblOffset val="100"/>
        <c:noMultiLvlLbl val="0"/>
      </c:catAx>
      <c:valAx>
        <c:axId val="2260659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 (RM </a:t>
                </a:r>
                <a:r>
                  <a:rPr lang="en-US" dirty="0" err="1"/>
                  <a:t>Bilion</a:t>
                </a:r>
                <a:r>
                  <a:rPr lang="en-US" dirty="0"/>
                  <a:t>)</a:t>
                </a:r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crossAx val="22604800"/>
        <c:crosses val="autoZero"/>
        <c:crossBetween val="between"/>
      </c:valAx>
      <c:valAx>
        <c:axId val="22608512"/>
        <c:scaling>
          <c:orientation val="minMax"/>
          <c:max val="60"/>
        </c:scaling>
        <c:delete val="1"/>
        <c:axPos val="r"/>
        <c:numFmt formatCode="General" sourceLinked="1"/>
        <c:majorTickMark val="out"/>
        <c:minorTickMark val="none"/>
        <c:tickLblPos val="nextTo"/>
        <c:crossAx val="22610304"/>
        <c:crosses val="max"/>
        <c:crossBetween val="between"/>
        <c:majorUnit val="10"/>
      </c:valAx>
      <c:catAx>
        <c:axId val="226103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2608512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Peruntukan Tahunan</c:v>
                </c:pt>
              </c:strCache>
            </c:strRef>
          </c:tx>
          <c:spPr>
            <a:solidFill>
              <a:srgbClr val="948A54"/>
            </a:solidFill>
            <a:scene3d>
              <a:camera prst="orthographicFront"/>
              <a:lightRig rig="threePt" dir="t"/>
            </a:scene3d>
            <a:sp3d>
              <a:bevelT w="152400" h="152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Sheet1!$A$2:$A$6</c:f>
              <c:numCache>
                <c:formatCode>@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Sheet1!$B$2:$B$6</c:f>
              <c:numCache>
                <c:formatCode>0.000</c:formatCode>
                <c:ptCount val="5"/>
                <c:pt idx="0">
                  <c:v>4.8150000000000004</c:v>
                </c:pt>
                <c:pt idx="1">
                  <c:v>5.6609999999999996</c:v>
                </c:pt>
                <c:pt idx="2">
                  <c:v>4.1859999999999999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E4C-4EE6-A823-AD7D2C95E83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Belanja Tahunan </c:v>
                </c:pt>
              </c:strCache>
            </c:strRef>
          </c:tx>
          <c:spPr>
            <a:solidFill>
              <a:srgbClr val="FFC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2695245630511373E-2"/>
                  <c:y val="0.101279470731030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105-4D09-B4E3-91ED5F21BE29}"/>
                </c:ext>
              </c:extLst>
            </c:dLbl>
            <c:dLbl>
              <c:idx val="1"/>
              <c:layout>
                <c:manualLayout>
                  <c:x val="4.7607171114417649E-3"/>
                  <c:y val="0.107066869058517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105-4D09-B4E3-91ED5F21BE29}"/>
                </c:ext>
              </c:extLst>
            </c:dLbl>
            <c:dLbl>
              <c:idx val="2"/>
              <c:layout>
                <c:manualLayout>
                  <c:x val="3.173811407627843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105-4D09-B4E3-91ED5F21BE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Sheet1!$A$2:$A$6</c:f>
              <c:numCache>
                <c:formatCode>@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Sheet1!$C$2:$C$6</c:f>
              <c:numCache>
                <c:formatCode>0.000</c:formatCode>
                <c:ptCount val="5"/>
                <c:pt idx="0">
                  <c:v>4.5369999999999999</c:v>
                </c:pt>
                <c:pt idx="1">
                  <c:v>5.5069999999999997</c:v>
                </c:pt>
                <c:pt idx="2">
                  <c:v>2.2330000000000001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105-4D09-B4E3-91ED5F21BE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782336"/>
        <c:axId val="22783872"/>
      </c:barChart>
      <c:barChart>
        <c:barDir val="col"/>
        <c:grouping val="clustere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Anggaran tahunan</c:v>
                </c:pt>
              </c:strCache>
            </c:strRef>
          </c:tx>
          <c:spPr>
            <a:noFill/>
            <a:ln w="12700">
              <a:solidFill>
                <a:schemeClr val="tx1"/>
              </a:solidFill>
              <a:prstDash val="sysDash"/>
            </a:ln>
          </c:spPr>
          <c:invertIfNegative val="0"/>
          <c:cat>
            <c:numRef>
              <c:f>Sheet1!$A$2:$A$6</c:f>
              <c:numCache>
                <c:formatCode>@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  <c:pt idx="2">
                  <c:v>6</c:v>
                </c:pt>
                <c:pt idx="3">
                  <c:v>7</c:v>
                </c:pt>
                <c:pt idx="4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105-4D09-B4E3-91ED5F21BE2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Kum</c:v>
                </c:pt>
              </c:strCache>
            </c:strRef>
          </c:tx>
          <c:invertIfNegative val="0"/>
          <c:cat>
            <c:numRef>
              <c:f>Sheet1!$A$2:$A$6</c:f>
              <c:numCache>
                <c:formatCode>@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Sheet1!$E$2:$E$6</c:f>
              <c:numCache>
                <c:formatCode>General</c:formatCode>
                <c:ptCount val="5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1105-4D09-B4E3-91ED5F21BE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787584"/>
        <c:axId val="22786048"/>
      </c:barChart>
      <c:catAx>
        <c:axId val="227823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2783872"/>
        <c:crosses val="autoZero"/>
        <c:auto val="1"/>
        <c:lblAlgn val="ctr"/>
        <c:lblOffset val="100"/>
        <c:noMultiLvlLbl val="0"/>
      </c:catAx>
      <c:valAx>
        <c:axId val="22783872"/>
        <c:scaling>
          <c:orientation val="minMax"/>
          <c:max val="1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 (RM </a:t>
                </a:r>
                <a:r>
                  <a:rPr lang="en-US" dirty="0" err="1"/>
                  <a:t>Bilion</a:t>
                </a:r>
                <a:r>
                  <a:rPr lang="en-US" dirty="0"/>
                  <a:t>)</a:t>
                </a:r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2782336"/>
        <c:crosses val="autoZero"/>
        <c:crossBetween val="between"/>
        <c:majorUnit val="2"/>
      </c:valAx>
      <c:valAx>
        <c:axId val="22786048"/>
        <c:scaling>
          <c:orientation val="minMax"/>
          <c:max val="10"/>
        </c:scaling>
        <c:delete val="1"/>
        <c:axPos val="r"/>
        <c:numFmt formatCode="General" sourceLinked="1"/>
        <c:majorTickMark val="out"/>
        <c:minorTickMark val="none"/>
        <c:tickLblPos val="nextTo"/>
        <c:crossAx val="22787584"/>
        <c:crosses val="max"/>
        <c:crossBetween val="between"/>
        <c:majorUnit val="2"/>
      </c:valAx>
      <c:catAx>
        <c:axId val="22787584"/>
        <c:scaling>
          <c:orientation val="minMax"/>
        </c:scaling>
        <c:delete val="1"/>
        <c:axPos val="b"/>
        <c:numFmt formatCode="@" sourceLinked="1"/>
        <c:majorTickMark val="out"/>
        <c:minorTickMark val="none"/>
        <c:tickLblPos val="nextTo"/>
        <c:crossAx val="22786048"/>
        <c:crosses val="autoZero"/>
        <c:auto val="1"/>
        <c:lblAlgn val="ctr"/>
        <c:lblOffset val="100"/>
        <c:noMultiLvlLbl val="0"/>
      </c:catAx>
    </c:plotArea>
    <c:legend>
      <c:legendPos val="b"/>
      <c:legendEntry>
        <c:idx val="3"/>
        <c:delete val="1"/>
      </c:legendEntry>
      <c:layout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Bilangan Projek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2032000" h="609600"/>
            </a:sp3d>
          </c:spPr>
          <c:cat>
            <c:strRef>
              <c:f>Sheet1!$A$2:$A$4</c:f>
              <c:strCache>
                <c:ptCount val="3"/>
                <c:pt idx="0">
                  <c:v>Dalaman =</c:v>
                </c:pt>
                <c:pt idx="1">
                  <c:v>Perunding =</c:v>
                </c:pt>
                <c:pt idx="2">
                  <c:v>Reka&amp;Bina =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621</c:v>
                </c:pt>
                <c:pt idx="1">
                  <c:v>192</c:v>
                </c:pt>
                <c:pt idx="2">
                  <c:v>180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63B-431D-A5CC-6842C5DDAB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Bilangan Projek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2032000" h="609600"/>
            </a:sp3d>
          </c:spPr>
          <c:cat>
            <c:strRef>
              <c:f>Sheet1!$A$2:$A$4</c:f>
              <c:strCache>
                <c:ptCount val="3"/>
                <c:pt idx="0">
                  <c:v>Dalaman =</c:v>
                </c:pt>
                <c:pt idx="1">
                  <c:v>Perunding =</c:v>
                </c:pt>
                <c:pt idx="2">
                  <c:v>Reka&amp;Bina =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10.705987322590001</c:v>
                </c:pt>
                <c:pt idx="1">
                  <c:v>19.232147234149998</c:v>
                </c:pt>
                <c:pt idx="2">
                  <c:v>19.124220911430001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510-47F7-85CD-031FF54F61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Bilangan Projek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2032000" h="609600"/>
            </a:sp3d>
          </c:spPr>
          <c:cat>
            <c:strRef>
              <c:f>Sheet1!$A$2:$A$4</c:f>
              <c:strCache>
                <c:ptCount val="3"/>
                <c:pt idx="0">
                  <c:v>Terbuka</c:v>
                </c:pt>
                <c:pt idx="1">
                  <c:v>Terhad</c:v>
                </c:pt>
                <c:pt idx="2">
                  <c:v>Runding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600</c:v>
                </c:pt>
                <c:pt idx="1">
                  <c:v>327</c:v>
                </c:pt>
                <c:pt idx="2">
                  <c:v>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63B-431D-A5CC-6842C5DDAB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3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Kos projek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2032000" h="609600"/>
            </a:sp3d>
          </c:spPr>
          <c:cat>
            <c:strRef>
              <c:f>Sheet1!$A$2:$A$4</c:f>
              <c:strCache>
                <c:ptCount val="3"/>
                <c:pt idx="0">
                  <c:v>Terbuka</c:v>
                </c:pt>
                <c:pt idx="1">
                  <c:v>Terhad</c:v>
                </c:pt>
                <c:pt idx="2">
                  <c:v>Rundingan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14.719070918010001</c:v>
                </c:pt>
                <c:pt idx="1">
                  <c:v>28.25211224829</c:v>
                </c:pt>
                <c:pt idx="2">
                  <c:v>6.0911723018699995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510-47F7-85CD-031FF54F61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Kos projek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2032000" h="609600"/>
            </a:sp3d>
          </c:spPr>
          <c:cat>
            <c:strRef>
              <c:f>Sheet1!$A$2:$A$4</c:f>
              <c:strCache>
                <c:ptCount val="3"/>
                <c:pt idx="0">
                  <c:v>Terbuka</c:v>
                </c:pt>
                <c:pt idx="1">
                  <c:v>Terhad</c:v>
                </c:pt>
                <c:pt idx="2">
                  <c:v>Rundingan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14.719070918010001</c:v>
                </c:pt>
                <c:pt idx="1">
                  <c:v>28.25211224829</c:v>
                </c:pt>
                <c:pt idx="2">
                  <c:v>6.0911723018699995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510-47F7-85CD-031FF54F61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4718AB-D696-4266-97CC-CD7538F0356B}" type="doc">
      <dgm:prSet loTypeId="urn:microsoft.com/office/officeart/2005/8/layout/equation2" loCatId="relationship" qsTypeId="urn:microsoft.com/office/officeart/2005/8/quickstyle/3d3" qsCatId="3D" csTypeId="urn:microsoft.com/office/officeart/2005/8/colors/colorful4" csCatId="colorful" phldr="1"/>
      <dgm:spPr/>
    </dgm:pt>
    <dgm:pt modelId="{869CBCC8-3C14-4FFD-B2CA-E97661498133}">
      <dgm:prSet phldrT="[Text]" custT="1"/>
      <dgm:spPr/>
      <dgm:t>
        <a:bodyPr/>
        <a:lstStyle/>
        <a:p>
          <a:r>
            <a:rPr lang="en-US" sz="3600" b="1" dirty="0">
              <a:latin typeface="+mn-lt"/>
            </a:rPr>
            <a:t>RM </a:t>
          </a:r>
          <a:r>
            <a:rPr lang="en-US" sz="3600" b="1" dirty="0" smtClean="0">
              <a:latin typeface="+mn-lt"/>
            </a:rPr>
            <a:t>3.1 </a:t>
          </a:r>
          <a:r>
            <a:rPr lang="en-US" sz="3600" b="1" dirty="0" err="1" smtClean="0">
              <a:latin typeface="+mn-lt"/>
            </a:rPr>
            <a:t>bilion</a:t>
          </a:r>
          <a:endParaRPr lang="en-US" sz="3600" b="1" dirty="0">
            <a:latin typeface="+mn-lt"/>
          </a:endParaRPr>
        </a:p>
        <a:p>
          <a:r>
            <a:rPr lang="en-US" sz="1600" b="1" i="1" dirty="0">
              <a:latin typeface="+mn-lt"/>
            </a:rPr>
            <a:t>Pembangunan</a:t>
          </a:r>
          <a:endParaRPr lang="en-US" sz="2400" b="1" i="1" dirty="0">
            <a:latin typeface="+mn-lt"/>
          </a:endParaRPr>
        </a:p>
      </dgm:t>
    </dgm:pt>
    <dgm:pt modelId="{037D8D6C-E3F4-4D61-AF7D-C0A0C76877ED}" type="parTrans" cxnId="{D615BC1A-A325-422B-9C55-0D3C2DF5B2EA}">
      <dgm:prSet/>
      <dgm:spPr/>
      <dgm:t>
        <a:bodyPr/>
        <a:lstStyle/>
        <a:p>
          <a:endParaRPr lang="en-US"/>
        </a:p>
      </dgm:t>
    </dgm:pt>
    <dgm:pt modelId="{96A7FA56-78D6-4592-9131-A2DCCB4D40B2}" type="sibTrans" cxnId="{D615BC1A-A325-422B-9C55-0D3C2DF5B2EA}">
      <dgm:prSet/>
      <dgm:spPr/>
      <dgm:t>
        <a:bodyPr/>
        <a:lstStyle/>
        <a:p>
          <a:endParaRPr lang="en-US"/>
        </a:p>
      </dgm:t>
    </dgm:pt>
    <dgm:pt modelId="{9DAAD004-D5B2-4414-A6C0-D1AFBDD1C9F7}">
      <dgm:prSet phldrT="[Text]" custT="1"/>
      <dgm:spPr/>
      <dgm:t>
        <a:bodyPr/>
        <a:lstStyle/>
        <a:p>
          <a:r>
            <a:rPr lang="en-US" sz="3200" b="1" dirty="0" smtClean="0"/>
            <a:t>RM258 </a:t>
          </a:r>
          <a:r>
            <a:rPr lang="en-US" sz="3200" b="1" dirty="0" err="1" smtClean="0"/>
            <a:t>juta</a:t>
          </a:r>
          <a:endParaRPr lang="en-US" sz="3200" b="1" dirty="0"/>
        </a:p>
        <a:p>
          <a:r>
            <a:rPr lang="en-US" sz="1600" b="1" i="1" dirty="0"/>
            <a:t>(</a:t>
          </a:r>
          <a:r>
            <a:rPr lang="en-US" sz="1600" b="1" i="1" dirty="0" err="1"/>
            <a:t>Bukan</a:t>
          </a:r>
          <a:r>
            <a:rPr lang="en-US" sz="1600" b="1" i="1" dirty="0"/>
            <a:t> Pembangunan</a:t>
          </a:r>
          <a:r>
            <a:rPr lang="en-US" sz="1400" b="1" i="1" dirty="0"/>
            <a:t>)</a:t>
          </a:r>
        </a:p>
      </dgm:t>
    </dgm:pt>
    <dgm:pt modelId="{C0F90312-1731-4588-B3EA-00846C4406A4}" type="parTrans" cxnId="{38CD6965-94E1-461F-B699-B31B1576303D}">
      <dgm:prSet/>
      <dgm:spPr/>
      <dgm:t>
        <a:bodyPr/>
        <a:lstStyle/>
        <a:p>
          <a:endParaRPr lang="en-US"/>
        </a:p>
      </dgm:t>
    </dgm:pt>
    <dgm:pt modelId="{1274D924-0DC9-4793-B490-4B1BCA62EFC5}" type="sibTrans" cxnId="{38CD6965-94E1-461F-B699-B31B1576303D}">
      <dgm:prSet/>
      <dgm:spPr/>
      <dgm:t>
        <a:bodyPr/>
        <a:lstStyle/>
        <a:p>
          <a:endParaRPr lang="en-US"/>
        </a:p>
      </dgm:t>
    </dgm:pt>
    <dgm:pt modelId="{19E6254E-9777-4C6D-A5EE-EA6424F2CCE9}" type="pres">
      <dgm:prSet presAssocID="{484718AB-D696-4266-97CC-CD7538F0356B}" presName="Name0" presStyleCnt="0">
        <dgm:presLayoutVars>
          <dgm:dir/>
          <dgm:resizeHandles val="exact"/>
        </dgm:presLayoutVars>
      </dgm:prSet>
      <dgm:spPr/>
    </dgm:pt>
    <dgm:pt modelId="{AA0497D2-182A-4C42-85E6-477A0033C9E7}" type="pres">
      <dgm:prSet presAssocID="{484718AB-D696-4266-97CC-CD7538F0356B}" presName="vNodes" presStyleCnt="0"/>
      <dgm:spPr/>
    </dgm:pt>
    <dgm:pt modelId="{6695D09A-8630-47F8-B7A7-132AB15E0E99}" type="pres">
      <dgm:prSet presAssocID="{869CBCC8-3C14-4FFD-B2CA-E97661498133}" presName="node" presStyleLbl="node1" presStyleIdx="0" presStyleCnt="2" custScaleX="211040" custScaleY="1800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E8EBB6-9ACB-46A7-8A40-EF11015D3E64}" type="pres">
      <dgm:prSet presAssocID="{484718AB-D696-4266-97CC-CD7538F0356B}" presName="sibTransLast" presStyleLbl="sibTrans2D1" presStyleIdx="0" presStyleCnt="1"/>
      <dgm:spPr/>
      <dgm:t>
        <a:bodyPr/>
        <a:lstStyle/>
        <a:p>
          <a:endParaRPr lang="en-US"/>
        </a:p>
      </dgm:t>
    </dgm:pt>
    <dgm:pt modelId="{739C437E-7C88-4765-B311-446F459E2EF6}" type="pres">
      <dgm:prSet presAssocID="{484718AB-D696-4266-97CC-CD7538F0356B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4ED1DE8A-9790-42BA-957F-37123DD58CDA}" type="pres">
      <dgm:prSet presAssocID="{484718AB-D696-4266-97CC-CD7538F0356B}" presName="lastNode" presStyleLbl="node1" presStyleIdx="1" presStyleCnt="2" custScaleX="131364" custScaleY="1356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615BC1A-A325-422B-9C55-0D3C2DF5B2EA}" srcId="{484718AB-D696-4266-97CC-CD7538F0356B}" destId="{869CBCC8-3C14-4FFD-B2CA-E97661498133}" srcOrd="0" destOrd="0" parTransId="{037D8D6C-E3F4-4D61-AF7D-C0A0C76877ED}" sibTransId="{96A7FA56-78D6-4592-9131-A2DCCB4D40B2}"/>
    <dgm:cxn modelId="{08293C6D-3E17-4367-A8AD-66BF471E1B7D}" type="presOf" srcId="{869CBCC8-3C14-4FFD-B2CA-E97661498133}" destId="{6695D09A-8630-47F8-B7A7-132AB15E0E99}" srcOrd="0" destOrd="0" presId="urn:microsoft.com/office/officeart/2005/8/layout/equation2"/>
    <dgm:cxn modelId="{0366469B-8990-4395-92B9-613F758F595A}" type="presOf" srcId="{96A7FA56-78D6-4592-9131-A2DCCB4D40B2}" destId="{739C437E-7C88-4765-B311-446F459E2EF6}" srcOrd="1" destOrd="0" presId="urn:microsoft.com/office/officeart/2005/8/layout/equation2"/>
    <dgm:cxn modelId="{1393071D-209D-4DF6-B647-C017D461359E}" type="presOf" srcId="{96A7FA56-78D6-4592-9131-A2DCCB4D40B2}" destId="{20E8EBB6-9ACB-46A7-8A40-EF11015D3E64}" srcOrd="0" destOrd="0" presId="urn:microsoft.com/office/officeart/2005/8/layout/equation2"/>
    <dgm:cxn modelId="{38CD6965-94E1-461F-B699-B31B1576303D}" srcId="{484718AB-D696-4266-97CC-CD7538F0356B}" destId="{9DAAD004-D5B2-4414-A6C0-D1AFBDD1C9F7}" srcOrd="1" destOrd="0" parTransId="{C0F90312-1731-4588-B3EA-00846C4406A4}" sibTransId="{1274D924-0DC9-4793-B490-4B1BCA62EFC5}"/>
    <dgm:cxn modelId="{4E120CDC-0087-4C15-B7AC-E08D2F913134}" type="presOf" srcId="{484718AB-D696-4266-97CC-CD7538F0356B}" destId="{19E6254E-9777-4C6D-A5EE-EA6424F2CCE9}" srcOrd="0" destOrd="0" presId="urn:microsoft.com/office/officeart/2005/8/layout/equation2"/>
    <dgm:cxn modelId="{D0CA0523-7F0A-4573-B4A5-77A79BAD41CA}" type="presOf" srcId="{9DAAD004-D5B2-4414-A6C0-D1AFBDD1C9F7}" destId="{4ED1DE8A-9790-42BA-957F-37123DD58CDA}" srcOrd="0" destOrd="0" presId="urn:microsoft.com/office/officeart/2005/8/layout/equation2"/>
    <dgm:cxn modelId="{2B1A8E46-1404-4BD4-A82E-647CE8A29F86}" type="presParOf" srcId="{19E6254E-9777-4C6D-A5EE-EA6424F2CCE9}" destId="{AA0497D2-182A-4C42-85E6-477A0033C9E7}" srcOrd="0" destOrd="0" presId="urn:microsoft.com/office/officeart/2005/8/layout/equation2"/>
    <dgm:cxn modelId="{9AE7D68D-1C6A-4A37-ACE2-B0CDB36BB672}" type="presParOf" srcId="{AA0497D2-182A-4C42-85E6-477A0033C9E7}" destId="{6695D09A-8630-47F8-B7A7-132AB15E0E99}" srcOrd="0" destOrd="0" presId="urn:microsoft.com/office/officeart/2005/8/layout/equation2"/>
    <dgm:cxn modelId="{0120D343-4FBC-42E0-A551-EB9AEC101180}" type="presParOf" srcId="{19E6254E-9777-4C6D-A5EE-EA6424F2CCE9}" destId="{20E8EBB6-9ACB-46A7-8A40-EF11015D3E64}" srcOrd="1" destOrd="0" presId="urn:microsoft.com/office/officeart/2005/8/layout/equation2"/>
    <dgm:cxn modelId="{5448E36D-DEC1-4C0A-9A01-882B434BFA3E}" type="presParOf" srcId="{20E8EBB6-9ACB-46A7-8A40-EF11015D3E64}" destId="{739C437E-7C88-4765-B311-446F459E2EF6}" srcOrd="0" destOrd="0" presId="urn:microsoft.com/office/officeart/2005/8/layout/equation2"/>
    <dgm:cxn modelId="{3AA28533-B040-4485-95B8-440248AAF3FB}" type="presParOf" srcId="{19E6254E-9777-4C6D-A5EE-EA6424F2CCE9}" destId="{4ED1DE8A-9790-42BA-957F-37123DD58CDA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95D09A-8630-47F8-B7A7-132AB15E0E99}">
      <dsp:nvSpPr>
        <dsp:cNvPr id="0" name=""/>
        <dsp:cNvSpPr/>
      </dsp:nvSpPr>
      <dsp:spPr>
        <a:xfrm>
          <a:off x="2908" y="532713"/>
          <a:ext cx="3515036" cy="299857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>
              <a:latin typeface="+mn-lt"/>
            </a:rPr>
            <a:t>RM </a:t>
          </a:r>
          <a:r>
            <a:rPr lang="en-US" sz="3600" b="1" kern="1200" dirty="0" smtClean="0">
              <a:latin typeface="+mn-lt"/>
            </a:rPr>
            <a:t>3.1 </a:t>
          </a:r>
          <a:r>
            <a:rPr lang="en-US" sz="3600" b="1" kern="1200" dirty="0" err="1" smtClean="0">
              <a:latin typeface="+mn-lt"/>
            </a:rPr>
            <a:t>bilion</a:t>
          </a:r>
          <a:endParaRPr lang="en-US" sz="3600" b="1" kern="1200" dirty="0">
            <a:latin typeface="+mn-lt"/>
          </a:endParaRP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1" kern="1200" dirty="0">
              <a:latin typeface="+mn-lt"/>
            </a:rPr>
            <a:t>Pembangunan</a:t>
          </a:r>
          <a:endParaRPr lang="en-US" sz="2400" b="1" i="1" kern="1200" dirty="0">
            <a:latin typeface="+mn-lt"/>
          </a:endParaRPr>
        </a:p>
      </dsp:txBody>
      <dsp:txXfrm>
        <a:off x="517673" y="971844"/>
        <a:ext cx="2485506" cy="2120311"/>
      </dsp:txXfrm>
    </dsp:sp>
    <dsp:sp modelId="{20E8EBB6-9ACB-46A7-8A40-EF11015D3E64}">
      <dsp:nvSpPr>
        <dsp:cNvPr id="0" name=""/>
        <dsp:cNvSpPr/>
      </dsp:nvSpPr>
      <dsp:spPr>
        <a:xfrm>
          <a:off x="3767780" y="1722202"/>
          <a:ext cx="529653" cy="6195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/>
        </a:p>
      </dsp:txBody>
      <dsp:txXfrm>
        <a:off x="3767780" y="1846121"/>
        <a:ext cx="370757" cy="371757"/>
      </dsp:txXfrm>
    </dsp:sp>
    <dsp:sp modelId="{4ED1DE8A-9790-42BA-957F-37123DD58CDA}">
      <dsp:nvSpPr>
        <dsp:cNvPr id="0" name=""/>
        <dsp:cNvSpPr/>
      </dsp:nvSpPr>
      <dsp:spPr>
        <a:xfrm>
          <a:off x="4517290" y="902679"/>
          <a:ext cx="2187970" cy="2258640"/>
        </a:xfrm>
        <a:prstGeom prst="ellipse">
          <a:avLst/>
        </a:prstGeom>
        <a:solidFill>
          <a:schemeClr val="accent4">
            <a:hueOff val="3508185"/>
            <a:satOff val="8525"/>
            <a:lumOff val="1392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RM258 </a:t>
          </a:r>
          <a:r>
            <a:rPr lang="en-US" sz="3200" b="1" kern="1200" dirty="0" err="1" smtClean="0"/>
            <a:t>juta</a:t>
          </a:r>
          <a:endParaRPr lang="en-US" sz="3200" b="1" kern="1200" dirty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1" kern="1200" dirty="0"/>
            <a:t>(</a:t>
          </a:r>
          <a:r>
            <a:rPr lang="en-US" sz="1600" b="1" i="1" kern="1200" dirty="0" err="1"/>
            <a:t>Bukan</a:t>
          </a:r>
          <a:r>
            <a:rPr lang="en-US" sz="1600" b="1" i="1" kern="1200" dirty="0"/>
            <a:t> Pembangunan</a:t>
          </a:r>
          <a:r>
            <a:rPr lang="en-US" sz="1400" b="1" i="1" kern="1200" dirty="0"/>
            <a:t>)</a:t>
          </a:r>
        </a:p>
      </dsp:txBody>
      <dsp:txXfrm>
        <a:off x="4837711" y="1233449"/>
        <a:ext cx="1547128" cy="15971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2B655C96-1431-4E30-9B03-B95129EE7B7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2235883-D115-4DA4-B087-02805DC160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B7E53522-B223-4CFC-B20F-8A28FF61963B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03C7D5C-70D7-4D3A-8A41-58B410F7DA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036FAD6-74AE-43E7-B4D8-07C2E5FE410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CC646EBF-4D49-456C-8E0E-B94DC271E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049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6" tIns="92476" rIns="92476" bIns="92476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76935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2433458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JKR </a:t>
            </a:r>
            <a:r>
              <a:rPr lang="en-US" dirty="0" err="1"/>
              <a:t>bertanggungjawab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:</a:t>
            </a:r>
            <a:endParaRPr lang="en-US" dirty="0">
              <a:effectLst/>
            </a:endParaRPr>
          </a:p>
          <a:p>
            <a:r>
              <a:rPr lang="en-US" dirty="0" err="1"/>
              <a:t>Perancangan</a:t>
            </a:r>
            <a:r>
              <a:rPr lang="en-US" dirty="0"/>
              <a:t>, </a:t>
            </a:r>
            <a:r>
              <a:rPr lang="en-US" dirty="0" err="1"/>
              <a:t>rekabentuk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pembinaan</a:t>
            </a:r>
            <a:r>
              <a:rPr lang="en-US" dirty="0"/>
              <a:t> </a:t>
            </a:r>
            <a:r>
              <a:rPr lang="en-US" dirty="0" err="1"/>
              <a:t>projek</a:t>
            </a:r>
            <a:r>
              <a:rPr lang="en-US" dirty="0"/>
              <a:t> </a:t>
            </a:r>
            <a:r>
              <a:rPr lang="en-US" dirty="0" err="1"/>
              <a:t>infrastruktur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jalan</a:t>
            </a:r>
            <a:r>
              <a:rPr lang="en-US" dirty="0"/>
              <a:t>, </a:t>
            </a:r>
            <a:r>
              <a:rPr lang="en-US" dirty="0" err="1"/>
              <a:t>bangunan</a:t>
            </a:r>
            <a:r>
              <a:rPr lang="en-US" dirty="0"/>
              <a:t> </a:t>
            </a:r>
            <a:r>
              <a:rPr lang="en-US" dirty="0" err="1"/>
              <a:t>kerajaan</a:t>
            </a:r>
            <a:r>
              <a:rPr lang="en-US" dirty="0"/>
              <a:t>, </a:t>
            </a:r>
            <a:r>
              <a:rPr lang="en-US" dirty="0" err="1"/>
              <a:t>lapangan</a:t>
            </a:r>
            <a:r>
              <a:rPr lang="en-US" dirty="0"/>
              <a:t> </a:t>
            </a:r>
            <a:r>
              <a:rPr lang="en-US" dirty="0" err="1"/>
              <a:t>terbang</a:t>
            </a:r>
            <a:r>
              <a:rPr lang="en-US" dirty="0"/>
              <a:t>, </a:t>
            </a:r>
            <a:r>
              <a:rPr lang="en-US" dirty="0" err="1"/>
              <a:t>pelabuhan</a:t>
            </a:r>
            <a:r>
              <a:rPr lang="en-US" dirty="0"/>
              <a:t>, </a:t>
            </a:r>
            <a:r>
              <a:rPr lang="en-US" dirty="0" err="1"/>
              <a:t>jeti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produk</a:t>
            </a:r>
            <a:r>
              <a:rPr lang="en-US" dirty="0"/>
              <a:t> </a:t>
            </a:r>
            <a:r>
              <a:rPr lang="en-US" dirty="0" err="1"/>
              <a:t>kejuruteraan</a:t>
            </a:r>
            <a:r>
              <a:rPr lang="en-US" dirty="0"/>
              <a:t> yang </a:t>
            </a:r>
            <a:r>
              <a:rPr lang="en-US" dirty="0" err="1"/>
              <a:t>berkaitan</a:t>
            </a:r>
            <a:r>
              <a:rPr lang="en-US" dirty="0"/>
              <a:t>.</a:t>
            </a:r>
            <a:endParaRPr lang="en-US" dirty="0">
              <a:effectLst/>
            </a:endParaRPr>
          </a:p>
          <a:p>
            <a:r>
              <a:rPr lang="en-US" dirty="0" err="1"/>
              <a:t>Penyenggaraan</a:t>
            </a:r>
            <a:r>
              <a:rPr lang="en-US" dirty="0"/>
              <a:t> </a:t>
            </a:r>
            <a:r>
              <a:rPr lang="en-US" dirty="0" err="1"/>
              <a:t>jalan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bangunan</a:t>
            </a:r>
            <a:r>
              <a:rPr lang="en-US" dirty="0"/>
              <a:t> </a:t>
            </a:r>
            <a:r>
              <a:rPr lang="en-US" dirty="0" err="1"/>
              <a:t>kerajaan</a:t>
            </a:r>
            <a:r>
              <a:rPr lang="en-US" dirty="0"/>
              <a:t> yang </a:t>
            </a:r>
            <a:r>
              <a:rPr lang="en-US" dirty="0" err="1"/>
              <a:t>tertentu</a:t>
            </a:r>
            <a:r>
              <a:rPr lang="en-US" dirty="0"/>
              <a:t>; </a:t>
            </a:r>
            <a:r>
              <a:rPr lang="en-US" dirty="0" err="1"/>
              <a:t>dan</a:t>
            </a:r>
            <a:endParaRPr lang="en-US" dirty="0">
              <a:effectLst/>
            </a:endParaRPr>
          </a:p>
          <a:p>
            <a:r>
              <a:rPr lang="en-US" dirty="0" err="1"/>
              <a:t>Khidmat</a:t>
            </a:r>
            <a:r>
              <a:rPr lang="en-US" dirty="0"/>
              <a:t> </a:t>
            </a:r>
            <a:r>
              <a:rPr lang="en-US" dirty="0" err="1"/>
              <a:t>nasihat</a:t>
            </a:r>
            <a:r>
              <a:rPr lang="en-US" dirty="0"/>
              <a:t> </a:t>
            </a:r>
            <a:r>
              <a:rPr lang="en-US" dirty="0" err="1"/>
              <a:t>teknikal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Kerajaan</a:t>
            </a:r>
            <a:r>
              <a:rPr lang="en-US" dirty="0"/>
              <a:t> di </a:t>
            </a:r>
            <a:r>
              <a:rPr lang="en-US" dirty="0" err="1"/>
              <a:t>peringkat</a:t>
            </a:r>
            <a:r>
              <a:rPr lang="en-US" dirty="0"/>
              <a:t> </a:t>
            </a:r>
            <a:r>
              <a:rPr lang="en-US" dirty="0" err="1"/>
              <a:t>persekutuan</a:t>
            </a:r>
            <a:r>
              <a:rPr lang="en-US" dirty="0"/>
              <a:t>, </a:t>
            </a:r>
            <a:r>
              <a:rPr lang="en-US" dirty="0" err="1"/>
              <a:t>negeri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daerah</a:t>
            </a:r>
            <a:r>
              <a:rPr lang="en-US" dirty="0"/>
              <a:t>.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643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37458" y="8773018"/>
            <a:ext cx="3010997" cy="461582"/>
          </a:xfrm>
          <a:prstGeom prst="rect">
            <a:avLst/>
          </a:prstGeom>
        </p:spPr>
        <p:txBody>
          <a:bodyPr/>
          <a:lstStyle/>
          <a:p>
            <a:pPr defTabSz="914306">
              <a:defRPr/>
            </a:pPr>
            <a:fld id="{0A272DD2-6462-4D6D-B7DA-C1F38E36C082}" type="slidenum">
              <a:rPr lang="en-US">
                <a:solidFill>
                  <a:prstClr val="black"/>
                </a:solidFill>
                <a:latin typeface="Calibri"/>
              </a:rPr>
              <a:pPr defTabSz="914306">
                <a:defRPr/>
              </a:pPr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03303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7779462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projek-proje</a:t>
            </a:r>
            <a:r>
              <a:rPr lang="en-US" dirty="0"/>
              <a:t> </a:t>
            </a:r>
            <a:r>
              <a:rPr lang="en-US" dirty="0" err="1"/>
              <a:t>baru</a:t>
            </a:r>
            <a:r>
              <a:rPr lang="en-US" dirty="0"/>
              <a:t> RMKe11,</a:t>
            </a:r>
          </a:p>
          <a:p>
            <a:r>
              <a:rPr lang="da-DK" dirty="0"/>
              <a:t>Dalaman 282</a:t>
            </a:r>
          </a:p>
          <a:p>
            <a:r>
              <a:rPr lang="da-DK" dirty="0"/>
              <a:t>Perunding 44</a:t>
            </a:r>
          </a:p>
          <a:p>
            <a:r>
              <a:rPr lang="da-DK" dirty="0"/>
              <a:t>Reka&amp;Bina 89</a:t>
            </a:r>
          </a:p>
          <a:p>
            <a:endParaRPr lang="da-DK" dirty="0"/>
          </a:p>
          <a:p>
            <a:r>
              <a:rPr lang="da-DK" dirty="0"/>
              <a:t>PEROLEHAN</a:t>
            </a:r>
          </a:p>
          <a:p>
            <a:r>
              <a:rPr lang="da-DK" dirty="0"/>
              <a:t>Terbuka     316</a:t>
            </a:r>
          </a:p>
          <a:p>
            <a:r>
              <a:rPr lang="da-DK" dirty="0"/>
              <a:t>Terhda        72</a:t>
            </a:r>
          </a:p>
          <a:p>
            <a:r>
              <a:rPr lang="da-DK" dirty="0"/>
              <a:t>Rundingan   7</a:t>
            </a:r>
            <a:endParaRPr lang="ms-MY" dirty="0"/>
          </a:p>
        </p:txBody>
      </p:sp>
    </p:spTree>
    <p:extLst>
      <p:ext uri="{BB962C8B-B14F-4D97-AF65-F5344CB8AC3E}">
        <p14:creationId xmlns:p14="http://schemas.microsoft.com/office/powerpoint/2010/main" val="19138019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projek-proje</a:t>
            </a:r>
            <a:r>
              <a:rPr lang="en-US" dirty="0"/>
              <a:t> </a:t>
            </a:r>
            <a:r>
              <a:rPr lang="en-US" dirty="0" err="1"/>
              <a:t>baru</a:t>
            </a:r>
            <a:r>
              <a:rPr lang="en-US" dirty="0"/>
              <a:t> RMKe11,</a:t>
            </a:r>
          </a:p>
          <a:p>
            <a:r>
              <a:rPr lang="da-DK" dirty="0"/>
              <a:t>Dalaman 282</a:t>
            </a:r>
          </a:p>
          <a:p>
            <a:r>
              <a:rPr lang="da-DK" dirty="0"/>
              <a:t>Perunding 44</a:t>
            </a:r>
          </a:p>
          <a:p>
            <a:r>
              <a:rPr lang="da-DK" dirty="0"/>
              <a:t>Reka&amp;Bina 89</a:t>
            </a:r>
          </a:p>
          <a:p>
            <a:endParaRPr lang="da-DK" dirty="0"/>
          </a:p>
          <a:p>
            <a:r>
              <a:rPr lang="da-DK" dirty="0"/>
              <a:t>PEROLEHAN</a:t>
            </a:r>
          </a:p>
          <a:p>
            <a:r>
              <a:rPr lang="da-DK" dirty="0"/>
              <a:t>Terbuka     316</a:t>
            </a:r>
          </a:p>
          <a:p>
            <a:r>
              <a:rPr lang="da-DK" dirty="0"/>
              <a:t>Terhda        72</a:t>
            </a:r>
          </a:p>
          <a:p>
            <a:r>
              <a:rPr lang="da-DK" dirty="0"/>
              <a:t>Rundingan   7</a:t>
            </a:r>
            <a:endParaRPr lang="ms-MY" dirty="0"/>
          </a:p>
        </p:txBody>
      </p:sp>
    </p:spTree>
    <p:extLst>
      <p:ext uri="{BB962C8B-B14F-4D97-AF65-F5344CB8AC3E}">
        <p14:creationId xmlns:p14="http://schemas.microsoft.com/office/powerpoint/2010/main" val="19138019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s-MY" dirty="0"/>
          </a:p>
        </p:txBody>
      </p:sp>
    </p:spTree>
    <p:extLst>
      <p:ext uri="{BB962C8B-B14F-4D97-AF65-F5344CB8AC3E}">
        <p14:creationId xmlns:p14="http://schemas.microsoft.com/office/powerpoint/2010/main" val="19138019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s-MY" dirty="0"/>
          </a:p>
        </p:txBody>
      </p:sp>
    </p:spTree>
    <p:extLst>
      <p:ext uri="{BB962C8B-B14F-4D97-AF65-F5344CB8AC3E}">
        <p14:creationId xmlns:p14="http://schemas.microsoft.com/office/powerpoint/2010/main" val="23158381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projek-proje</a:t>
            </a:r>
            <a:r>
              <a:rPr lang="en-US" dirty="0"/>
              <a:t> </a:t>
            </a:r>
            <a:r>
              <a:rPr lang="en-US" dirty="0" err="1"/>
              <a:t>baru</a:t>
            </a:r>
            <a:r>
              <a:rPr lang="en-US" dirty="0"/>
              <a:t> RMKe11,</a:t>
            </a:r>
          </a:p>
          <a:p>
            <a:r>
              <a:rPr lang="da-DK" dirty="0"/>
              <a:t>Dalaman 282</a:t>
            </a:r>
          </a:p>
          <a:p>
            <a:r>
              <a:rPr lang="da-DK" dirty="0"/>
              <a:t>Perunding 44</a:t>
            </a:r>
          </a:p>
          <a:p>
            <a:r>
              <a:rPr lang="da-DK" dirty="0"/>
              <a:t>Reka&amp;Bina 89</a:t>
            </a:r>
          </a:p>
          <a:p>
            <a:endParaRPr lang="da-DK" dirty="0"/>
          </a:p>
          <a:p>
            <a:r>
              <a:rPr lang="da-DK" dirty="0"/>
              <a:t>PEROLEHAN</a:t>
            </a:r>
          </a:p>
          <a:p>
            <a:r>
              <a:rPr lang="da-DK" dirty="0"/>
              <a:t>Terbuka     316</a:t>
            </a:r>
          </a:p>
          <a:p>
            <a:r>
              <a:rPr lang="da-DK" dirty="0"/>
              <a:t>Terhda        72</a:t>
            </a:r>
          </a:p>
          <a:p>
            <a:r>
              <a:rPr lang="da-DK" dirty="0"/>
              <a:t>Rundingan   7</a:t>
            </a:r>
            <a:endParaRPr lang="ms-MY" dirty="0"/>
          </a:p>
        </p:txBody>
      </p:sp>
    </p:spTree>
    <p:extLst>
      <p:ext uri="{BB962C8B-B14F-4D97-AF65-F5344CB8AC3E}">
        <p14:creationId xmlns:p14="http://schemas.microsoft.com/office/powerpoint/2010/main" val="38420709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82020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59" cy="4156234"/>
          </a:xfrm>
          <a:prstGeom prst="rect">
            <a:avLst/>
          </a:prstGeom>
        </p:spPr>
        <p:txBody>
          <a:bodyPr lIns="92476" tIns="92476" rIns="92476" bIns="92476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1116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err="1"/>
              <a:t>Jabatan</a:t>
            </a:r>
            <a:r>
              <a:rPr lang="en-US" dirty="0"/>
              <a:t> </a:t>
            </a:r>
            <a:r>
              <a:rPr lang="en-US" dirty="0" err="1"/>
              <a:t>Kerja</a:t>
            </a:r>
            <a:r>
              <a:rPr lang="en-US" dirty="0"/>
              <a:t> Raya (JKR) Malaysia </a:t>
            </a:r>
            <a:r>
              <a:rPr lang="en-US" dirty="0" err="1"/>
              <a:t>telah</a:t>
            </a:r>
            <a:r>
              <a:rPr lang="en-US" dirty="0"/>
              <a:t> </a:t>
            </a:r>
            <a:r>
              <a:rPr lang="en-US" dirty="0" err="1"/>
              <a:t>ditubuhkan</a:t>
            </a:r>
            <a:r>
              <a:rPr lang="en-US" dirty="0"/>
              <a:t> </a:t>
            </a:r>
            <a:r>
              <a:rPr lang="en-US" dirty="0" err="1"/>
              <a:t>sejak</a:t>
            </a:r>
            <a:r>
              <a:rPr lang="en-US" dirty="0"/>
              <a:t> 1872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berfungsi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sebuah</a:t>
            </a:r>
            <a:r>
              <a:rPr lang="en-US" dirty="0"/>
              <a:t> </a:t>
            </a:r>
            <a:r>
              <a:rPr lang="en-US" dirty="0" err="1"/>
              <a:t>agensi</a:t>
            </a:r>
            <a:r>
              <a:rPr lang="en-US" dirty="0"/>
              <a:t> </a:t>
            </a:r>
            <a:r>
              <a:rPr lang="en-US" dirty="0" err="1"/>
              <a:t>teknikal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Kerajaan</a:t>
            </a:r>
            <a:r>
              <a:rPr lang="en-US" dirty="0"/>
              <a:t> Malaysia. </a:t>
            </a:r>
          </a:p>
          <a:p>
            <a:r>
              <a:rPr lang="en-US" dirty="0"/>
              <a:t>JKR </a:t>
            </a:r>
            <a:r>
              <a:rPr lang="en-US" dirty="0" err="1"/>
              <a:t>berperanan</a:t>
            </a:r>
            <a:r>
              <a:rPr lang="en-US" dirty="0"/>
              <a:t> </a:t>
            </a:r>
            <a:r>
              <a:rPr lang="en-US" dirty="0" err="1"/>
              <a:t>melaksanakan</a:t>
            </a:r>
            <a:r>
              <a:rPr lang="en-US" dirty="0"/>
              <a:t> </a:t>
            </a:r>
            <a:r>
              <a:rPr lang="en-US" dirty="0" err="1"/>
              <a:t>projek-projek</a:t>
            </a:r>
            <a:r>
              <a:rPr lang="en-US" dirty="0"/>
              <a:t> </a:t>
            </a:r>
            <a:r>
              <a:rPr lang="en-US" dirty="0" err="1"/>
              <a:t>pembangunan</a:t>
            </a:r>
            <a:r>
              <a:rPr lang="en-US" dirty="0"/>
              <a:t> dan </a:t>
            </a:r>
            <a:r>
              <a:rPr lang="en-US" dirty="0" err="1"/>
              <a:t>penyenggaraan</a:t>
            </a:r>
            <a:r>
              <a:rPr lang="en-US" dirty="0"/>
              <a:t> </a:t>
            </a:r>
            <a:r>
              <a:rPr lang="en-US" dirty="0" err="1"/>
              <a:t>infrastruktur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pelbagai</a:t>
            </a:r>
            <a:r>
              <a:rPr lang="en-US" dirty="0"/>
              <a:t> </a:t>
            </a:r>
            <a:r>
              <a:rPr lang="en-US" dirty="0" err="1"/>
              <a:t>kementerian</a:t>
            </a:r>
            <a:r>
              <a:rPr lang="en-US" dirty="0"/>
              <a:t>, </a:t>
            </a:r>
            <a:r>
              <a:rPr lang="en-US" dirty="0" err="1"/>
              <a:t>jabatan</a:t>
            </a:r>
            <a:r>
              <a:rPr lang="en-US" dirty="0"/>
              <a:t>, </a:t>
            </a:r>
            <a:r>
              <a:rPr lang="en-US" dirty="0" err="1"/>
              <a:t>badan</a:t>
            </a:r>
            <a:r>
              <a:rPr lang="en-US" dirty="0"/>
              <a:t> </a:t>
            </a:r>
            <a:r>
              <a:rPr lang="en-US" dirty="0" err="1"/>
              <a:t>berkanun</a:t>
            </a:r>
            <a:r>
              <a:rPr lang="en-US" dirty="0"/>
              <a:t> dan </a:t>
            </a:r>
            <a:r>
              <a:rPr lang="en-US" dirty="0" err="1"/>
              <a:t>kerajaan</a:t>
            </a:r>
            <a:r>
              <a:rPr lang="en-US" dirty="0"/>
              <a:t> </a:t>
            </a:r>
            <a:r>
              <a:rPr lang="en-US" dirty="0" err="1"/>
              <a:t>negeri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jalan</a:t>
            </a:r>
            <a:r>
              <a:rPr lang="en-US" dirty="0"/>
              <a:t>, </a:t>
            </a:r>
            <a:r>
              <a:rPr lang="en-US" dirty="0" err="1"/>
              <a:t>bangunan</a:t>
            </a:r>
            <a:r>
              <a:rPr lang="en-US" dirty="0"/>
              <a:t>, </a:t>
            </a:r>
            <a:r>
              <a:rPr lang="en-US" dirty="0" err="1"/>
              <a:t>lapangan</a:t>
            </a:r>
            <a:r>
              <a:rPr lang="en-US" dirty="0"/>
              <a:t> </a:t>
            </a:r>
            <a:r>
              <a:rPr lang="en-US" dirty="0" err="1"/>
              <a:t>terbang</a:t>
            </a:r>
            <a:r>
              <a:rPr lang="en-US" dirty="0"/>
              <a:t>, </a:t>
            </a:r>
            <a:r>
              <a:rPr lang="en-US" dirty="0" err="1"/>
              <a:t>pelabuhan</a:t>
            </a:r>
            <a:r>
              <a:rPr lang="en-US" dirty="0"/>
              <a:t> dan </a:t>
            </a:r>
            <a:r>
              <a:rPr lang="en-US" dirty="0" err="1"/>
              <a:t>jeti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GAMBAR</a:t>
            </a:r>
          </a:p>
          <a:p>
            <a:r>
              <a:rPr lang="en-US" dirty="0"/>
              <a:t>1.</a:t>
            </a:r>
          </a:p>
          <a:p>
            <a:r>
              <a:rPr lang="en-US" dirty="0"/>
              <a:t>2.</a:t>
            </a:r>
          </a:p>
          <a:p>
            <a:r>
              <a:rPr lang="en-US" dirty="0"/>
              <a:t>3. </a:t>
            </a:r>
            <a:r>
              <a:rPr lang="en-US" dirty="0" err="1"/>
              <a:t>Stesen</a:t>
            </a:r>
            <a:r>
              <a:rPr lang="en-US" dirty="0"/>
              <a:t> </a:t>
            </a:r>
            <a:r>
              <a:rPr lang="en-US" dirty="0" err="1"/>
              <a:t>Keretapi</a:t>
            </a:r>
            <a:r>
              <a:rPr lang="en-US" dirty="0"/>
              <a:t> Kuala Lumpur</a:t>
            </a:r>
          </a:p>
          <a:p>
            <a:r>
              <a:rPr lang="en-US" dirty="0"/>
              <a:t>4. Masjid Negara</a:t>
            </a:r>
          </a:p>
          <a:p>
            <a:r>
              <a:rPr lang="en-US" dirty="0"/>
              <a:t>5.</a:t>
            </a:r>
          </a:p>
          <a:p>
            <a:r>
              <a:rPr lang="en-US" dirty="0"/>
              <a:t>6. Masjid</a:t>
            </a:r>
            <a:r>
              <a:rPr lang="en-US" baseline="0" dirty="0"/>
              <a:t> Wilayah Persekutuan KL</a:t>
            </a:r>
          </a:p>
          <a:p>
            <a:r>
              <a:rPr lang="en-US" baseline="0" dirty="0"/>
              <a:t>7.</a:t>
            </a:r>
          </a:p>
          <a:p>
            <a:r>
              <a:rPr lang="en-US" baseline="0" dirty="0"/>
              <a:t>8. </a:t>
            </a:r>
            <a:r>
              <a:rPr lang="en-US" baseline="0" dirty="0" err="1"/>
              <a:t>Parlimen</a:t>
            </a:r>
            <a:endParaRPr lang="en-US" baseline="0" dirty="0"/>
          </a:p>
          <a:p>
            <a:r>
              <a:rPr lang="en-US" baseline="0" dirty="0"/>
              <a:t>9.</a:t>
            </a:r>
          </a:p>
          <a:p>
            <a:r>
              <a:rPr lang="en-US" baseline="0" dirty="0"/>
              <a:t>10.</a:t>
            </a:r>
          </a:p>
          <a:p>
            <a:r>
              <a:rPr lang="en-US" baseline="0" dirty="0"/>
              <a:t>11.</a:t>
            </a:r>
          </a:p>
          <a:p>
            <a:r>
              <a:rPr lang="en-US" baseline="0" dirty="0"/>
              <a:t>12. Istana Negara</a:t>
            </a:r>
          </a:p>
          <a:p>
            <a:r>
              <a:rPr lang="en-US" baseline="0" dirty="0"/>
              <a:t>13. </a:t>
            </a:r>
          </a:p>
          <a:p>
            <a:r>
              <a:rPr lang="en-US" baseline="0" dirty="0"/>
              <a:t>14.</a:t>
            </a:r>
          </a:p>
          <a:p>
            <a:r>
              <a:rPr lang="en-US" baseline="0" dirty="0"/>
              <a:t>15. Bukit </a:t>
            </a:r>
            <a:r>
              <a:rPr lang="en-US" baseline="0" dirty="0" err="1"/>
              <a:t>Bendera</a:t>
            </a:r>
            <a:endParaRPr lang="en-US" baseline="0" dirty="0"/>
          </a:p>
          <a:p>
            <a:r>
              <a:rPr lang="en-US" baseline="0" dirty="0"/>
              <a:t>16.</a:t>
            </a:r>
          </a:p>
          <a:p>
            <a:r>
              <a:rPr lang="en-US" baseline="0" dirty="0"/>
              <a:t>17</a:t>
            </a:r>
          </a:p>
          <a:p>
            <a:r>
              <a:rPr lang="en-US" baseline="0" dirty="0"/>
              <a:t>18</a:t>
            </a:r>
          </a:p>
          <a:p>
            <a:pPr marL="229011" indent="-229011">
              <a:buAutoNum type="arabicPeriod" startAt="19"/>
            </a:pPr>
            <a:r>
              <a:rPr lang="en-US" baseline="0" dirty="0" err="1"/>
              <a:t>Jambatan</a:t>
            </a:r>
            <a:r>
              <a:rPr lang="en-US" baseline="0" dirty="0"/>
              <a:t> </a:t>
            </a:r>
            <a:r>
              <a:rPr lang="en-US" baseline="0" dirty="0" err="1"/>
              <a:t>Sayong</a:t>
            </a:r>
            <a:endParaRPr lang="en-US" baseline="0" dirty="0"/>
          </a:p>
          <a:p>
            <a:pPr marL="229011" indent="-229011">
              <a:buAutoNum type="arabicPeriod" startAt="19"/>
            </a:pPr>
            <a:r>
              <a:rPr lang="en-US" baseline="0" dirty="0"/>
              <a:t>Flyover </a:t>
            </a:r>
            <a:r>
              <a:rPr lang="en-US" baseline="0" dirty="0" err="1"/>
              <a:t>Jln</a:t>
            </a:r>
            <a:r>
              <a:rPr lang="en-US" baseline="0" dirty="0"/>
              <a:t> Sultan </a:t>
            </a:r>
            <a:r>
              <a:rPr lang="en-US" baseline="0" dirty="0" err="1"/>
              <a:t>Azlan</a:t>
            </a:r>
            <a:r>
              <a:rPr lang="en-US" baseline="0" dirty="0"/>
              <a:t> Shah, Ipoh</a:t>
            </a:r>
          </a:p>
          <a:p>
            <a:pPr marL="229011" indent="-229011">
              <a:buAutoNum type="arabicPeriod" startAt="19"/>
            </a:pPr>
            <a:r>
              <a:rPr lang="en-US" baseline="0" dirty="0"/>
              <a:t> </a:t>
            </a:r>
          </a:p>
          <a:p>
            <a:pPr marL="229011" indent="-229011">
              <a:buAutoNum type="arabicPeriod" startAt="19"/>
            </a:pPr>
            <a:r>
              <a:rPr lang="en-US" baseline="0" dirty="0"/>
              <a:t>Airport K. </a:t>
            </a:r>
            <a:r>
              <a:rPr lang="en-US" baseline="0" dirty="0" err="1"/>
              <a:t>Trg</a:t>
            </a:r>
            <a:endParaRPr lang="en-US" baseline="0" dirty="0"/>
          </a:p>
          <a:p>
            <a:pPr marL="229011" indent="-229011">
              <a:buAutoNum type="arabicPeriod" startAt="19"/>
            </a:pPr>
            <a:r>
              <a:rPr lang="en-US" baseline="0" dirty="0" err="1"/>
              <a:t>Sepanggar</a:t>
            </a:r>
            <a:r>
              <a:rPr lang="en-US" baseline="0" dirty="0"/>
              <a:t> Bay</a:t>
            </a:r>
          </a:p>
          <a:p>
            <a:pPr marL="229011" indent="-229011">
              <a:buAutoNum type="arabicPeriod" startAt="19"/>
            </a:pPr>
            <a:r>
              <a:rPr lang="en-US" baseline="0" dirty="0"/>
              <a:t> CIQ Johor </a:t>
            </a:r>
            <a:r>
              <a:rPr lang="en-US" baseline="0" dirty="0" err="1"/>
              <a:t>Bahru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2326778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59" cy="4156234"/>
          </a:xfrm>
          <a:prstGeom prst="rect">
            <a:avLst/>
          </a:prstGeom>
        </p:spPr>
        <p:txBody>
          <a:bodyPr lIns="92476" tIns="92476" rIns="92476" bIns="92476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22163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59" cy="4156234"/>
          </a:xfrm>
          <a:prstGeom prst="rect">
            <a:avLst/>
          </a:prstGeom>
        </p:spPr>
        <p:txBody>
          <a:bodyPr lIns="92476" tIns="92476" rIns="92476" bIns="92476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76986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275782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41723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65117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Shape 364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Shape 340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84149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00537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21045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Shape 340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8923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5225" y="692150"/>
            <a:ext cx="46196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55605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07928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30725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34151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03108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35811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04458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76677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65801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16447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5656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6875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35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JKR </a:t>
            </a:r>
            <a:r>
              <a:rPr lang="en-US" dirty="0" err="1"/>
              <a:t>bertanggungjawab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:</a:t>
            </a:r>
            <a:endParaRPr lang="en-US" dirty="0">
              <a:effectLst/>
            </a:endParaRPr>
          </a:p>
          <a:p>
            <a:r>
              <a:rPr lang="en-US" dirty="0" err="1"/>
              <a:t>Perancangan</a:t>
            </a:r>
            <a:r>
              <a:rPr lang="en-US" dirty="0"/>
              <a:t>, </a:t>
            </a:r>
            <a:r>
              <a:rPr lang="en-US" dirty="0" err="1"/>
              <a:t>rekabentuk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pembinaan</a:t>
            </a:r>
            <a:r>
              <a:rPr lang="en-US" dirty="0"/>
              <a:t> </a:t>
            </a:r>
            <a:r>
              <a:rPr lang="en-US" dirty="0" err="1"/>
              <a:t>projek</a:t>
            </a:r>
            <a:r>
              <a:rPr lang="en-US" dirty="0"/>
              <a:t> </a:t>
            </a:r>
            <a:r>
              <a:rPr lang="en-US" dirty="0" err="1"/>
              <a:t>infrastruktur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jalan</a:t>
            </a:r>
            <a:r>
              <a:rPr lang="en-US" dirty="0"/>
              <a:t>, </a:t>
            </a:r>
            <a:r>
              <a:rPr lang="en-US" dirty="0" err="1"/>
              <a:t>bangunan</a:t>
            </a:r>
            <a:r>
              <a:rPr lang="en-US" dirty="0"/>
              <a:t> </a:t>
            </a:r>
            <a:r>
              <a:rPr lang="en-US" dirty="0" err="1"/>
              <a:t>kerajaan</a:t>
            </a:r>
            <a:r>
              <a:rPr lang="en-US" dirty="0"/>
              <a:t>, </a:t>
            </a:r>
            <a:r>
              <a:rPr lang="en-US" dirty="0" err="1"/>
              <a:t>lapangan</a:t>
            </a:r>
            <a:r>
              <a:rPr lang="en-US" dirty="0"/>
              <a:t> </a:t>
            </a:r>
            <a:r>
              <a:rPr lang="en-US" dirty="0" err="1"/>
              <a:t>terbang</a:t>
            </a:r>
            <a:r>
              <a:rPr lang="en-US" dirty="0"/>
              <a:t>, </a:t>
            </a:r>
            <a:r>
              <a:rPr lang="en-US" dirty="0" err="1"/>
              <a:t>pelabuhan</a:t>
            </a:r>
            <a:r>
              <a:rPr lang="en-US" dirty="0"/>
              <a:t>, </a:t>
            </a:r>
            <a:r>
              <a:rPr lang="en-US" dirty="0" err="1"/>
              <a:t>jeti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produk</a:t>
            </a:r>
            <a:r>
              <a:rPr lang="en-US" dirty="0"/>
              <a:t> </a:t>
            </a:r>
            <a:r>
              <a:rPr lang="en-US" dirty="0" err="1"/>
              <a:t>kejuruteraan</a:t>
            </a:r>
            <a:r>
              <a:rPr lang="en-US" dirty="0"/>
              <a:t> yang </a:t>
            </a:r>
            <a:r>
              <a:rPr lang="en-US" dirty="0" err="1"/>
              <a:t>berkaitan</a:t>
            </a:r>
            <a:r>
              <a:rPr lang="en-US" dirty="0"/>
              <a:t>.</a:t>
            </a:r>
            <a:endParaRPr lang="en-US" dirty="0">
              <a:effectLst/>
            </a:endParaRPr>
          </a:p>
          <a:p>
            <a:r>
              <a:rPr lang="en-US" dirty="0" err="1"/>
              <a:t>Penyenggaraan</a:t>
            </a:r>
            <a:r>
              <a:rPr lang="en-US" dirty="0"/>
              <a:t> </a:t>
            </a:r>
            <a:r>
              <a:rPr lang="en-US" dirty="0" err="1"/>
              <a:t>jalan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bangunan</a:t>
            </a:r>
            <a:r>
              <a:rPr lang="en-US" dirty="0"/>
              <a:t> </a:t>
            </a:r>
            <a:r>
              <a:rPr lang="en-US" dirty="0" err="1"/>
              <a:t>kerajaan</a:t>
            </a:r>
            <a:r>
              <a:rPr lang="en-US" dirty="0"/>
              <a:t> yang </a:t>
            </a:r>
            <a:r>
              <a:rPr lang="en-US" dirty="0" err="1"/>
              <a:t>tertentu</a:t>
            </a:r>
            <a:r>
              <a:rPr lang="en-US" dirty="0"/>
              <a:t>; </a:t>
            </a:r>
            <a:r>
              <a:rPr lang="en-US" dirty="0" err="1"/>
              <a:t>dan</a:t>
            </a:r>
            <a:endParaRPr lang="en-US" dirty="0">
              <a:effectLst/>
            </a:endParaRPr>
          </a:p>
          <a:p>
            <a:r>
              <a:rPr lang="en-US" dirty="0" err="1"/>
              <a:t>Khidmat</a:t>
            </a:r>
            <a:r>
              <a:rPr lang="en-US" dirty="0"/>
              <a:t> </a:t>
            </a:r>
            <a:r>
              <a:rPr lang="en-US" dirty="0" err="1"/>
              <a:t>nasihat</a:t>
            </a:r>
            <a:r>
              <a:rPr lang="en-US" dirty="0"/>
              <a:t> </a:t>
            </a:r>
            <a:r>
              <a:rPr lang="en-US" dirty="0" err="1"/>
              <a:t>teknikal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Kerajaan</a:t>
            </a:r>
            <a:r>
              <a:rPr lang="en-US" dirty="0"/>
              <a:t> di </a:t>
            </a:r>
            <a:r>
              <a:rPr lang="en-US" dirty="0" err="1"/>
              <a:t>peringkat</a:t>
            </a:r>
            <a:r>
              <a:rPr lang="en-US" dirty="0"/>
              <a:t> </a:t>
            </a:r>
            <a:r>
              <a:rPr lang="en-US" dirty="0" err="1"/>
              <a:t>persekutuan</a:t>
            </a:r>
            <a:r>
              <a:rPr lang="en-US" dirty="0"/>
              <a:t>, </a:t>
            </a:r>
            <a:r>
              <a:rPr lang="en-US" dirty="0" err="1"/>
              <a:t>negeri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daerah</a:t>
            </a:r>
            <a:r>
              <a:rPr lang="en-US" dirty="0"/>
              <a:t>.</a:t>
            </a:r>
            <a:endParaRPr lang="en-US" dirty="0">
              <a:effectLst/>
            </a:endParaRPr>
          </a:p>
          <a:p>
            <a:pPr eaLnBrk="1" hangingPunct="1"/>
            <a:endParaRPr lang="ms-MY" dirty="0"/>
          </a:p>
        </p:txBody>
      </p:sp>
    </p:spTree>
    <p:extLst>
      <p:ext uri="{BB962C8B-B14F-4D97-AF65-F5344CB8AC3E}">
        <p14:creationId xmlns:p14="http://schemas.microsoft.com/office/powerpoint/2010/main" val="10233360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23616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09118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65106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82839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30974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96433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47943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Shape 413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Shape 427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Shape 427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2058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62045803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Shape 475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Shape 475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374692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Shape 427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369603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Shape 51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Shape 513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Shape 532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Shape 436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Shape 541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Shape 364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377505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Shape 475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502383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8657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JKR </a:t>
            </a:r>
            <a:r>
              <a:rPr lang="en-US" dirty="0" err="1"/>
              <a:t>bertanggungjawab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:</a:t>
            </a:r>
            <a:endParaRPr lang="en-US" dirty="0">
              <a:effectLst/>
            </a:endParaRPr>
          </a:p>
          <a:p>
            <a:r>
              <a:rPr lang="en-US" dirty="0" err="1"/>
              <a:t>Perancangan</a:t>
            </a:r>
            <a:r>
              <a:rPr lang="en-US" dirty="0"/>
              <a:t>, </a:t>
            </a:r>
            <a:r>
              <a:rPr lang="en-US" dirty="0" err="1"/>
              <a:t>rekabentuk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pembinaan</a:t>
            </a:r>
            <a:r>
              <a:rPr lang="en-US" dirty="0"/>
              <a:t> </a:t>
            </a:r>
            <a:r>
              <a:rPr lang="en-US" dirty="0" err="1"/>
              <a:t>projek</a:t>
            </a:r>
            <a:r>
              <a:rPr lang="en-US" dirty="0"/>
              <a:t> </a:t>
            </a:r>
            <a:r>
              <a:rPr lang="en-US" dirty="0" err="1"/>
              <a:t>infrastruktur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jalan</a:t>
            </a:r>
            <a:r>
              <a:rPr lang="en-US" dirty="0"/>
              <a:t>, </a:t>
            </a:r>
            <a:r>
              <a:rPr lang="en-US" dirty="0" err="1"/>
              <a:t>bangunan</a:t>
            </a:r>
            <a:r>
              <a:rPr lang="en-US" dirty="0"/>
              <a:t> </a:t>
            </a:r>
            <a:r>
              <a:rPr lang="en-US" dirty="0" err="1"/>
              <a:t>kerajaan</a:t>
            </a:r>
            <a:r>
              <a:rPr lang="en-US" dirty="0"/>
              <a:t>, </a:t>
            </a:r>
            <a:r>
              <a:rPr lang="en-US" dirty="0" err="1"/>
              <a:t>lapangan</a:t>
            </a:r>
            <a:r>
              <a:rPr lang="en-US" dirty="0"/>
              <a:t> </a:t>
            </a:r>
            <a:r>
              <a:rPr lang="en-US" dirty="0" err="1"/>
              <a:t>terbang</a:t>
            </a:r>
            <a:r>
              <a:rPr lang="en-US" dirty="0"/>
              <a:t>, </a:t>
            </a:r>
            <a:r>
              <a:rPr lang="en-US" dirty="0" err="1"/>
              <a:t>pelabuhan</a:t>
            </a:r>
            <a:r>
              <a:rPr lang="en-US" dirty="0"/>
              <a:t>, </a:t>
            </a:r>
            <a:r>
              <a:rPr lang="en-US" dirty="0" err="1"/>
              <a:t>jeti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produk</a:t>
            </a:r>
            <a:r>
              <a:rPr lang="en-US" dirty="0"/>
              <a:t> </a:t>
            </a:r>
            <a:r>
              <a:rPr lang="en-US" dirty="0" err="1"/>
              <a:t>kejuruteraan</a:t>
            </a:r>
            <a:r>
              <a:rPr lang="en-US" dirty="0"/>
              <a:t> yang </a:t>
            </a:r>
            <a:r>
              <a:rPr lang="en-US" dirty="0" err="1"/>
              <a:t>berkaitan</a:t>
            </a:r>
            <a:r>
              <a:rPr lang="en-US" dirty="0"/>
              <a:t>.</a:t>
            </a:r>
            <a:endParaRPr lang="en-US" dirty="0">
              <a:effectLst/>
            </a:endParaRPr>
          </a:p>
          <a:p>
            <a:r>
              <a:rPr lang="en-US" dirty="0" err="1"/>
              <a:t>Penyenggaraan</a:t>
            </a:r>
            <a:r>
              <a:rPr lang="en-US" dirty="0"/>
              <a:t> </a:t>
            </a:r>
            <a:r>
              <a:rPr lang="en-US" dirty="0" err="1"/>
              <a:t>jalan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bangunan</a:t>
            </a:r>
            <a:r>
              <a:rPr lang="en-US" dirty="0"/>
              <a:t> </a:t>
            </a:r>
            <a:r>
              <a:rPr lang="en-US" dirty="0" err="1"/>
              <a:t>kerajaan</a:t>
            </a:r>
            <a:r>
              <a:rPr lang="en-US" dirty="0"/>
              <a:t> yang </a:t>
            </a:r>
            <a:r>
              <a:rPr lang="en-US" dirty="0" err="1"/>
              <a:t>tertentu</a:t>
            </a:r>
            <a:r>
              <a:rPr lang="en-US" dirty="0"/>
              <a:t>; </a:t>
            </a:r>
            <a:r>
              <a:rPr lang="en-US" dirty="0" err="1"/>
              <a:t>dan</a:t>
            </a:r>
            <a:endParaRPr lang="en-US" dirty="0">
              <a:effectLst/>
            </a:endParaRPr>
          </a:p>
          <a:p>
            <a:r>
              <a:rPr lang="en-US" dirty="0" err="1"/>
              <a:t>Khidmat</a:t>
            </a:r>
            <a:r>
              <a:rPr lang="en-US" dirty="0"/>
              <a:t> </a:t>
            </a:r>
            <a:r>
              <a:rPr lang="en-US" dirty="0" err="1"/>
              <a:t>nasihat</a:t>
            </a:r>
            <a:r>
              <a:rPr lang="en-US" dirty="0"/>
              <a:t> </a:t>
            </a:r>
            <a:r>
              <a:rPr lang="en-US" dirty="0" err="1"/>
              <a:t>teknikal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Kerajaan</a:t>
            </a:r>
            <a:r>
              <a:rPr lang="en-US" dirty="0"/>
              <a:t> di </a:t>
            </a:r>
            <a:r>
              <a:rPr lang="en-US" dirty="0" err="1"/>
              <a:t>peringkat</a:t>
            </a:r>
            <a:r>
              <a:rPr lang="en-US" dirty="0"/>
              <a:t> </a:t>
            </a:r>
            <a:r>
              <a:rPr lang="en-US" dirty="0" err="1"/>
              <a:t>persekutuan</a:t>
            </a:r>
            <a:r>
              <a:rPr lang="en-US" dirty="0"/>
              <a:t>, </a:t>
            </a:r>
            <a:r>
              <a:rPr lang="en-US" dirty="0" err="1"/>
              <a:t>negeri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daerah</a:t>
            </a:r>
            <a:r>
              <a:rPr lang="en-US" dirty="0"/>
              <a:t>.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64345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Shape 484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Shape 578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Shape 579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Shape 569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Shape 570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Shape 569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Shape 570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976978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Shape 364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897540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Shape 88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Shape 883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Shape 525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Shape 585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Shape 586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026896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820205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8202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37458" y="8773018"/>
            <a:ext cx="3010997" cy="461582"/>
          </a:xfrm>
          <a:prstGeom prst="rect">
            <a:avLst/>
          </a:prstGeom>
        </p:spPr>
        <p:txBody>
          <a:bodyPr/>
          <a:lstStyle/>
          <a:p>
            <a:pPr>
              <a:buClr>
                <a:prstClr val="white"/>
              </a:buClr>
            </a:pPr>
            <a:fld id="{0A272DD2-6462-4D6D-B7DA-C1F38E36C082}" type="slidenum">
              <a:rPr lang="en-US" smtClean="0">
                <a:solidFill>
                  <a:srgbClr val="EEECE1"/>
                </a:solidFill>
              </a:rPr>
              <a:pPr>
                <a:buClr>
                  <a:prstClr val="white"/>
                </a:buClr>
              </a:pPr>
              <a:t>8</a:t>
            </a:fld>
            <a:endParaRPr 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27949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820205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820205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820205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8202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316955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454658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Ref idx="1001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rot="10800000" flipH="1">
            <a:off x="3919993" y="3977033"/>
            <a:ext cx="1303500" cy="11283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Shape 11"/>
          <p:cNvSpPr/>
          <p:nvPr/>
        </p:nvSpPr>
        <p:spPr>
          <a:xfrm rot="5400000">
            <a:off x="3809057" y="-81000"/>
            <a:ext cx="1525500" cy="1761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1400175" y="1991825"/>
            <a:ext cx="63435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Shape 13"/>
          <p:cNvSpPr/>
          <p:nvPr/>
        </p:nvSpPr>
        <p:spPr>
          <a:xfrm rot="10800000" flipH="1">
            <a:off x="2809875" y="-172875"/>
            <a:ext cx="1111500" cy="9624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Shape 14"/>
          <p:cNvSpPr/>
          <p:nvPr/>
        </p:nvSpPr>
        <p:spPr>
          <a:xfrm rot="10800000" flipH="1">
            <a:off x="3602723" y="1360109"/>
            <a:ext cx="493800" cy="4275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Shape 15"/>
          <p:cNvSpPr/>
          <p:nvPr/>
        </p:nvSpPr>
        <p:spPr>
          <a:xfrm rot="10800000" flipH="1">
            <a:off x="5278915" y="855279"/>
            <a:ext cx="944700" cy="8181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Shape 16"/>
          <p:cNvSpPr/>
          <p:nvPr/>
        </p:nvSpPr>
        <p:spPr>
          <a:xfrm rot="10800000" flipH="1">
            <a:off x="5365799" y="352324"/>
            <a:ext cx="493800" cy="4272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Shape 17"/>
          <p:cNvGrpSpPr/>
          <p:nvPr/>
        </p:nvGrpSpPr>
        <p:grpSpPr>
          <a:xfrm>
            <a:off x="5549153" y="1029780"/>
            <a:ext cx="404640" cy="374059"/>
            <a:chOff x="5975075" y="2327500"/>
            <a:chExt cx="420100" cy="388350"/>
          </a:xfrm>
        </p:grpSpPr>
        <p:sp>
          <p:nvSpPr>
            <p:cNvPr id="18" name="Shape 18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0" t="0" r="0" b="0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Shape 19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0" t="0" r="0" b="0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Shape 20"/>
          <p:cNvSpPr/>
          <p:nvPr/>
        </p:nvSpPr>
        <p:spPr>
          <a:xfrm>
            <a:off x="3253021" y="113273"/>
            <a:ext cx="225085" cy="389964"/>
          </a:xfrm>
          <a:custGeom>
            <a:avLst/>
            <a:gdLst/>
            <a:ahLst/>
            <a:cxnLst/>
            <a:rect l="0" t="0" r="0" b="0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Shape 21"/>
          <p:cNvGrpSpPr/>
          <p:nvPr/>
        </p:nvGrpSpPr>
        <p:grpSpPr>
          <a:xfrm>
            <a:off x="4380526" y="515192"/>
            <a:ext cx="382958" cy="607111"/>
            <a:chOff x="6718575" y="2318625"/>
            <a:chExt cx="256950" cy="407375"/>
          </a:xfrm>
        </p:grpSpPr>
        <p:sp>
          <p:nvSpPr>
            <p:cNvPr id="22" name="Shape 2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Shape 23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Shape 26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Shape 28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Shape 29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Shape 30"/>
          <p:cNvGrpSpPr/>
          <p:nvPr/>
        </p:nvGrpSpPr>
        <p:grpSpPr>
          <a:xfrm>
            <a:off x="3199464" y="902959"/>
            <a:ext cx="395018" cy="403297"/>
            <a:chOff x="3951850" y="2985350"/>
            <a:chExt cx="407950" cy="416500"/>
          </a:xfrm>
        </p:grpSpPr>
        <p:sp>
          <p:nvSpPr>
            <p:cNvPr id="31" name="Shape 31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0" t="0" r="0" b="0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0" t="0" r="0" b="0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0" t="0" r="0" b="0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Shape 34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0" t="0" r="0" b="0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Shape 35"/>
          <p:cNvSpPr/>
          <p:nvPr/>
        </p:nvSpPr>
        <p:spPr>
          <a:xfrm rot="10800000" flipH="1">
            <a:off x="5010533" y="4576648"/>
            <a:ext cx="1032900" cy="8946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Shape 36"/>
          <p:cNvSpPr/>
          <p:nvPr/>
        </p:nvSpPr>
        <p:spPr>
          <a:xfrm rot="10800000" flipH="1">
            <a:off x="5133679" y="4056450"/>
            <a:ext cx="540000" cy="4674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/>
          <p:nvPr/>
        </p:nvSpPr>
        <p:spPr>
          <a:xfrm rot="10800000" flipH="1">
            <a:off x="3101709" y="3629719"/>
            <a:ext cx="1032900" cy="8940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Shape 38"/>
          <p:cNvSpPr/>
          <p:nvPr/>
        </p:nvSpPr>
        <p:spPr>
          <a:xfrm rot="10800000" flipH="1">
            <a:off x="3530384" y="4576662"/>
            <a:ext cx="452100" cy="3912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Shape 39"/>
          <p:cNvSpPr/>
          <p:nvPr/>
        </p:nvSpPr>
        <p:spPr>
          <a:xfrm>
            <a:off x="5370705" y="4867761"/>
            <a:ext cx="312503" cy="312484"/>
          </a:xfrm>
          <a:custGeom>
            <a:avLst/>
            <a:gdLst/>
            <a:ahLst/>
            <a:cxnLst/>
            <a:rect l="0" t="0" r="0" b="0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Shape 40"/>
          <p:cNvGrpSpPr/>
          <p:nvPr/>
        </p:nvGrpSpPr>
        <p:grpSpPr>
          <a:xfrm>
            <a:off x="5772009" y="4056440"/>
            <a:ext cx="573943" cy="550550"/>
            <a:chOff x="5241175" y="4959100"/>
            <a:chExt cx="539775" cy="517775"/>
          </a:xfrm>
        </p:grpSpPr>
        <p:sp>
          <p:nvSpPr>
            <p:cNvPr id="41" name="Shape 41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0" t="0" r="0" b="0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Shape 42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0" t="0" r="0" b="0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Shape 43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0" t="0" r="0" b="0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Shape 44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0" t="0" r="0" b="0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Shape 45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0" t="0" r="0" b="0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Shape 46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0" t="0" r="0" b="0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Shape 47"/>
          <p:cNvSpPr/>
          <p:nvPr/>
        </p:nvSpPr>
        <p:spPr>
          <a:xfrm>
            <a:off x="3429208" y="3904791"/>
            <a:ext cx="377839" cy="343685"/>
          </a:xfrm>
          <a:custGeom>
            <a:avLst/>
            <a:gdLst/>
            <a:ahLst/>
            <a:cxnLst/>
            <a:rect l="0" t="0" r="0" b="0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Ref idx="1001">
        <a:schemeClr val="bg1"/>
      </p:bgRef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/>
          <p:nvPr/>
        </p:nvSpPr>
        <p:spPr>
          <a:xfrm rot="10800000" flipH="1">
            <a:off x="7663675" y="3684808"/>
            <a:ext cx="1034700" cy="895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3" name="Shape 283"/>
          <p:cNvSpPr/>
          <p:nvPr/>
        </p:nvSpPr>
        <p:spPr>
          <a:xfrm rot="5400000">
            <a:off x="499599" y="157100"/>
            <a:ext cx="1146000" cy="13233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  <p:sp>
        <p:nvSpPr>
          <p:cNvPr id="285" name="Shape 285"/>
          <p:cNvSpPr/>
          <p:nvPr/>
        </p:nvSpPr>
        <p:spPr>
          <a:xfrm rot="10800000" flipH="1">
            <a:off x="-123826" y="1058975"/>
            <a:ext cx="819900" cy="7101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Shape 286"/>
          <p:cNvSpPr/>
          <p:nvPr/>
        </p:nvSpPr>
        <p:spPr>
          <a:xfrm rot="10800000" flipH="1">
            <a:off x="638175" y="1440100"/>
            <a:ext cx="428700" cy="3711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Shape 287"/>
          <p:cNvSpPr/>
          <p:nvPr/>
        </p:nvSpPr>
        <p:spPr>
          <a:xfrm rot="10800000" flipH="1">
            <a:off x="7174943" y="4546259"/>
            <a:ext cx="819900" cy="7101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Shape 288"/>
          <p:cNvSpPr/>
          <p:nvPr/>
        </p:nvSpPr>
        <p:spPr>
          <a:xfrm rot="10800000" flipH="1">
            <a:off x="327800" y="88925"/>
            <a:ext cx="358800" cy="3105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9" name="Shape 289"/>
          <p:cNvGrpSpPr/>
          <p:nvPr/>
        </p:nvGrpSpPr>
        <p:grpSpPr>
          <a:xfrm>
            <a:off x="8715865" y="2941035"/>
            <a:ext cx="351204" cy="324661"/>
            <a:chOff x="5975075" y="2327500"/>
            <a:chExt cx="420100" cy="388350"/>
          </a:xfrm>
        </p:grpSpPr>
        <p:sp>
          <p:nvSpPr>
            <p:cNvPr id="290" name="Shape 290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0" t="0" r="0" b="0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Shape 291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0" t="0" r="0" b="0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Shape 292"/>
          <p:cNvSpPr/>
          <p:nvPr/>
        </p:nvSpPr>
        <p:spPr>
          <a:xfrm>
            <a:off x="203100" y="1270177"/>
            <a:ext cx="166061" cy="287704"/>
          </a:xfrm>
          <a:custGeom>
            <a:avLst/>
            <a:gdLst/>
            <a:ahLst/>
            <a:cxnLst/>
            <a:rect l="0" t="0" r="0" b="0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Shape 293"/>
          <p:cNvGrpSpPr/>
          <p:nvPr/>
        </p:nvGrpSpPr>
        <p:grpSpPr>
          <a:xfrm>
            <a:off x="904276" y="515192"/>
            <a:ext cx="382958" cy="607111"/>
            <a:chOff x="6718575" y="2318625"/>
            <a:chExt cx="256950" cy="407375"/>
          </a:xfrm>
        </p:grpSpPr>
        <p:sp>
          <p:nvSpPr>
            <p:cNvPr id="294" name="Shape 294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Shape 295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Shape 296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Shape 297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Shape 298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Shape 299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Shape 300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Shape 301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" name="Shape 302"/>
          <p:cNvGrpSpPr/>
          <p:nvPr/>
        </p:nvGrpSpPr>
        <p:grpSpPr>
          <a:xfrm>
            <a:off x="335759" y="1840531"/>
            <a:ext cx="342882" cy="350068"/>
            <a:chOff x="3951850" y="2985350"/>
            <a:chExt cx="407950" cy="416500"/>
          </a:xfrm>
        </p:grpSpPr>
        <p:sp>
          <p:nvSpPr>
            <p:cNvPr id="303" name="Shape 303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0" t="0" r="0" b="0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Shape 304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0" t="0" r="0" b="0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Shape 305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0" t="0" r="0" b="0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Shape 306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0" t="0" r="0" b="0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7" name="Shape 307"/>
          <p:cNvSpPr/>
          <p:nvPr/>
        </p:nvSpPr>
        <p:spPr>
          <a:xfrm rot="10800000" flipH="1">
            <a:off x="8486774" y="4230775"/>
            <a:ext cx="819900" cy="7101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Shape 308"/>
          <p:cNvSpPr/>
          <p:nvPr/>
        </p:nvSpPr>
        <p:spPr>
          <a:xfrm rot="10800000" flipH="1">
            <a:off x="8124824" y="4615700"/>
            <a:ext cx="428700" cy="3711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Shape 309"/>
          <p:cNvSpPr/>
          <p:nvPr/>
        </p:nvSpPr>
        <p:spPr>
          <a:xfrm rot="10800000" flipH="1">
            <a:off x="7821348" y="2935400"/>
            <a:ext cx="819900" cy="709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Shape 310"/>
          <p:cNvSpPr/>
          <p:nvPr/>
        </p:nvSpPr>
        <p:spPr>
          <a:xfrm rot="10800000" flipH="1">
            <a:off x="8486775" y="3512175"/>
            <a:ext cx="358800" cy="3105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Shape 311"/>
          <p:cNvSpPr/>
          <p:nvPr/>
        </p:nvSpPr>
        <p:spPr>
          <a:xfrm>
            <a:off x="8772688" y="4461808"/>
            <a:ext cx="248073" cy="248058"/>
          </a:xfrm>
          <a:custGeom>
            <a:avLst/>
            <a:gdLst/>
            <a:ahLst/>
            <a:cxnLst/>
            <a:rect l="0" t="0" r="0" b="0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2" name="Shape 312"/>
          <p:cNvGrpSpPr/>
          <p:nvPr/>
        </p:nvGrpSpPr>
        <p:grpSpPr>
          <a:xfrm>
            <a:off x="7354067" y="3426715"/>
            <a:ext cx="455624" cy="437054"/>
            <a:chOff x="5241175" y="4959100"/>
            <a:chExt cx="539775" cy="517775"/>
          </a:xfrm>
        </p:grpSpPr>
        <p:sp>
          <p:nvSpPr>
            <p:cNvPr id="313" name="Shape 313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0" t="0" r="0" b="0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Shape 314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0" t="0" r="0" b="0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Shape 315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0" t="0" r="0" b="0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Shape 316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0" t="0" r="0" b="0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Shape 317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0" t="0" r="0" b="0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Shape 318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0" t="0" r="0" b="0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9" name="Shape 319"/>
          <p:cNvSpPr/>
          <p:nvPr/>
        </p:nvSpPr>
        <p:spPr>
          <a:xfrm>
            <a:off x="8081326" y="3153875"/>
            <a:ext cx="299952" cy="272838"/>
          </a:xfrm>
          <a:custGeom>
            <a:avLst/>
            <a:gdLst/>
            <a:ahLst/>
            <a:cxnLst/>
            <a:rect l="0" t="0" r="0" b="0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18376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304800" y="737548"/>
            <a:ext cx="9753600" cy="382905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6172200" y="4629154"/>
            <a:ext cx="2514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13549A-34F0-4A67-825B-4E8CEA497835}" type="datetimeFigureOut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7/19/2018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457200" y="4629154"/>
            <a:ext cx="33528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7B736-7CC7-4F27-8BE3-F44D023407AD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872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Documents and Settings\Zawi\Desktop\images\construction1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34722"/>
          <a:stretch>
            <a:fillRect/>
          </a:stretch>
        </p:blipFill>
        <p:spPr bwMode="auto">
          <a:xfrm flipH="1">
            <a:off x="1513114" y="800100"/>
            <a:ext cx="7935686" cy="4629150"/>
          </a:xfrm>
          <a:prstGeom prst="rect">
            <a:avLst/>
          </a:prstGeom>
          <a:noFill/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782018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Zawi\Desktop\images\construction1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34722"/>
          <a:stretch>
            <a:fillRect/>
          </a:stretch>
        </p:blipFill>
        <p:spPr bwMode="auto">
          <a:xfrm flipH="1">
            <a:off x="1905000" y="779859"/>
            <a:ext cx="7543800" cy="4592241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3" name="Rectangle 2"/>
          <p:cNvSpPr/>
          <p:nvPr userDrawn="1"/>
        </p:nvSpPr>
        <p:spPr>
          <a:xfrm>
            <a:off x="10886" y="9545"/>
            <a:ext cx="9144000" cy="5143500"/>
          </a:xfrm>
          <a:prstGeom prst="rect">
            <a:avLst/>
          </a:prstGeom>
          <a:solidFill>
            <a:srgbClr val="FFFFFF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" name="Title Placeholder 1"/>
          <p:cNvSpPr txBox="1">
            <a:spLocks/>
          </p:cNvSpPr>
          <p:nvPr userDrawn="1"/>
        </p:nvSpPr>
        <p:spPr bwMode="auto">
          <a:xfrm>
            <a:off x="0" y="5014539"/>
            <a:ext cx="1187450" cy="167878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GB" sz="10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charset="0"/>
              </a:rPr>
              <a:t>© </a:t>
            </a:r>
            <a:r>
              <a:rPr lang="en-GB" sz="8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charset="0"/>
              </a:rPr>
              <a:t>JKR </a:t>
            </a:r>
            <a:r>
              <a:rPr lang="en-US" sz="8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charset="0"/>
              </a:rPr>
              <a:t>MALAYSIA 2018</a:t>
            </a:r>
            <a:endParaRPr lang="ms-MY" sz="8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eaLnBrk="0" hangingPunct="0">
              <a:defRPr/>
            </a:pPr>
            <a:r>
              <a:rPr lang="ms-MY" sz="8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charset="0"/>
              </a:rPr>
              <a:t>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45" y="4953991"/>
            <a:ext cx="333375" cy="189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53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304800" y="737548"/>
            <a:ext cx="9753600" cy="382905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>
          <a:xfrm>
            <a:off x="6172200" y="4629154"/>
            <a:ext cx="2514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30AFE-8ECB-4FE1-9A5E-F8CB19443437}" type="datetimeFigureOut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7/19/2018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457200" y="4629154"/>
            <a:ext cx="33528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8B4F6-EC9D-4108-8FC4-4EF457490B42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781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Ref idx="1001">
        <a:schemeClr val="bg1"/>
      </p:bgRef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/>
        </p:nvSpPr>
        <p:spPr>
          <a:xfrm rot="10800000" flipH="1">
            <a:off x="-94969" y="619169"/>
            <a:ext cx="1034700" cy="895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0" name="Shape 90"/>
          <p:cNvSpPr/>
          <p:nvPr/>
        </p:nvSpPr>
        <p:spPr>
          <a:xfrm rot="5400000">
            <a:off x="499599" y="1905237"/>
            <a:ext cx="1146000" cy="13233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2051200" y="2085600"/>
            <a:ext cx="62823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Font typeface="Nixie One"/>
              <a:buChar char="◇"/>
              <a:defRPr sz="2400">
                <a:latin typeface="Nixie One"/>
                <a:ea typeface="Nixie One"/>
                <a:cs typeface="Nixie One"/>
                <a:sym typeface="Nixie One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￭"/>
              <a:defRPr sz="2400">
                <a:latin typeface="Nixie One"/>
                <a:ea typeface="Nixie One"/>
                <a:cs typeface="Nixie One"/>
                <a:sym typeface="Nixie One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￮"/>
              <a:defRPr sz="2400">
                <a:latin typeface="Nixie One"/>
                <a:ea typeface="Nixie One"/>
                <a:cs typeface="Nixie One"/>
                <a:sym typeface="Nixie One"/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●"/>
              <a:defRPr sz="2400">
                <a:latin typeface="Nixie One"/>
                <a:ea typeface="Nixie One"/>
                <a:cs typeface="Nixie One"/>
                <a:sym typeface="Nixie One"/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○"/>
              <a:defRPr sz="2400">
                <a:latin typeface="Nixie One"/>
                <a:ea typeface="Nixie One"/>
                <a:cs typeface="Nixie One"/>
                <a:sym typeface="Nixie One"/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■"/>
              <a:defRPr sz="2400">
                <a:latin typeface="Nixie One"/>
                <a:ea typeface="Nixie One"/>
                <a:cs typeface="Nixie One"/>
                <a:sym typeface="Nixie One"/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●"/>
              <a:defRPr sz="2400">
                <a:latin typeface="Nixie One"/>
                <a:ea typeface="Nixie One"/>
                <a:cs typeface="Nixie One"/>
                <a:sym typeface="Nixie One"/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○"/>
              <a:defRPr sz="2400">
                <a:latin typeface="Nixie One"/>
                <a:ea typeface="Nixie One"/>
                <a:cs typeface="Nixie One"/>
                <a:sym typeface="Nixie One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■"/>
              <a:defRPr sz="2400"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92" name="Shape 92"/>
          <p:cNvSpPr/>
          <p:nvPr/>
        </p:nvSpPr>
        <p:spPr>
          <a:xfrm rot="10800000" flipH="1">
            <a:off x="-123826" y="2811575"/>
            <a:ext cx="819900" cy="7101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Shape 93"/>
          <p:cNvSpPr/>
          <p:nvPr/>
        </p:nvSpPr>
        <p:spPr>
          <a:xfrm rot="10800000" flipH="1">
            <a:off x="638175" y="3192700"/>
            <a:ext cx="428700" cy="3711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Shape 94"/>
          <p:cNvSpPr/>
          <p:nvPr/>
        </p:nvSpPr>
        <p:spPr>
          <a:xfrm rot="10800000" flipH="1">
            <a:off x="752474" y="1201800"/>
            <a:ext cx="819900" cy="7101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Shape 95"/>
          <p:cNvSpPr/>
          <p:nvPr/>
        </p:nvSpPr>
        <p:spPr>
          <a:xfrm rot="10800000" flipH="1">
            <a:off x="657225" y="4380175"/>
            <a:ext cx="358800" cy="3105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" name="Shape 96"/>
          <p:cNvGrpSpPr/>
          <p:nvPr/>
        </p:nvGrpSpPr>
        <p:grpSpPr>
          <a:xfrm>
            <a:off x="986834" y="1394518"/>
            <a:ext cx="351204" cy="324661"/>
            <a:chOff x="5975075" y="2327500"/>
            <a:chExt cx="420100" cy="388350"/>
          </a:xfrm>
        </p:grpSpPr>
        <p:sp>
          <p:nvSpPr>
            <p:cNvPr id="97" name="Shape 97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0" t="0" r="0" b="0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Shape 98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0" t="0" r="0" b="0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Shape 99"/>
          <p:cNvSpPr/>
          <p:nvPr/>
        </p:nvSpPr>
        <p:spPr>
          <a:xfrm>
            <a:off x="203100" y="3022777"/>
            <a:ext cx="166061" cy="287704"/>
          </a:xfrm>
          <a:custGeom>
            <a:avLst/>
            <a:gdLst/>
            <a:ahLst/>
            <a:cxnLst/>
            <a:rect l="0" t="0" r="0" b="0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" name="Shape 100"/>
          <p:cNvGrpSpPr/>
          <p:nvPr/>
        </p:nvGrpSpPr>
        <p:grpSpPr>
          <a:xfrm>
            <a:off x="295728" y="877706"/>
            <a:ext cx="247469" cy="392302"/>
            <a:chOff x="6718575" y="2318625"/>
            <a:chExt cx="256950" cy="407375"/>
          </a:xfrm>
        </p:grpSpPr>
        <p:sp>
          <p:nvSpPr>
            <p:cNvPr id="101" name="Shape 101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Shape 10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Shape 103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Shape 104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Shape 105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Shape 106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Shape 107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Shape 108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" name="Shape 109"/>
          <p:cNvGrpSpPr/>
          <p:nvPr/>
        </p:nvGrpSpPr>
        <p:grpSpPr>
          <a:xfrm>
            <a:off x="1229484" y="3310481"/>
            <a:ext cx="342882" cy="350068"/>
            <a:chOff x="3951850" y="2985350"/>
            <a:chExt cx="407950" cy="416500"/>
          </a:xfrm>
        </p:grpSpPr>
        <p:sp>
          <p:nvSpPr>
            <p:cNvPr id="110" name="Shape 110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0" t="0" r="0" b="0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Shape 111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0" t="0" r="0" b="0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Shape 112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0" t="0" r="0" b="0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Shape 113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0" t="0" r="0" b="0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" name="Shape 114"/>
          <p:cNvSpPr/>
          <p:nvPr/>
        </p:nvSpPr>
        <p:spPr>
          <a:xfrm rot="10800000" flipH="1">
            <a:off x="542924" y="3612175"/>
            <a:ext cx="819900" cy="7101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Shape 115"/>
          <p:cNvSpPr/>
          <p:nvPr/>
        </p:nvSpPr>
        <p:spPr>
          <a:xfrm rot="10800000" flipH="1">
            <a:off x="729000" y="424700"/>
            <a:ext cx="428700" cy="3711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Shape 116"/>
          <p:cNvSpPr/>
          <p:nvPr/>
        </p:nvSpPr>
        <p:spPr>
          <a:xfrm rot="10800000" flipH="1">
            <a:off x="-115052" y="3996025"/>
            <a:ext cx="819900" cy="709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Shape 117"/>
          <p:cNvSpPr/>
          <p:nvPr/>
        </p:nvSpPr>
        <p:spPr>
          <a:xfrm rot="10800000" flipH="1">
            <a:off x="411200" y="258625"/>
            <a:ext cx="358800" cy="3105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Shape 118"/>
          <p:cNvSpPr/>
          <p:nvPr/>
        </p:nvSpPr>
        <p:spPr>
          <a:xfrm>
            <a:off x="828838" y="3843208"/>
            <a:ext cx="248073" cy="248058"/>
          </a:xfrm>
          <a:custGeom>
            <a:avLst/>
            <a:gdLst/>
            <a:ahLst/>
            <a:cxnLst/>
            <a:rect l="0" t="0" r="0" b="0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Shape 119"/>
          <p:cNvGrpSpPr/>
          <p:nvPr/>
        </p:nvGrpSpPr>
        <p:grpSpPr>
          <a:xfrm>
            <a:off x="67092" y="1681690"/>
            <a:ext cx="455624" cy="437054"/>
            <a:chOff x="5241175" y="4959100"/>
            <a:chExt cx="539775" cy="517775"/>
          </a:xfrm>
        </p:grpSpPr>
        <p:sp>
          <p:nvSpPr>
            <p:cNvPr id="120" name="Shape 120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0" t="0" r="0" b="0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Shape 121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0" t="0" r="0" b="0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Shape 122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0" t="0" r="0" b="0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Shape 123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0" t="0" r="0" b="0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Shape 124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0" t="0" r="0" b="0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Shape 125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0" t="0" r="0" b="0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Shape 126"/>
          <p:cNvSpPr/>
          <p:nvPr/>
        </p:nvSpPr>
        <p:spPr>
          <a:xfrm>
            <a:off x="144926" y="4214500"/>
            <a:ext cx="299952" cy="272838"/>
          </a:xfrm>
          <a:custGeom>
            <a:avLst/>
            <a:gdLst/>
            <a:ahLst/>
            <a:cxnLst/>
            <a:rect l="0" t="0" r="0" b="0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Shape 127"/>
          <p:cNvSpPr txBox="1"/>
          <p:nvPr/>
        </p:nvSpPr>
        <p:spPr>
          <a:xfrm>
            <a:off x="94000" y="1929581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“</a:t>
            </a:r>
            <a:endParaRPr sz="120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128" name="Shape 128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bg>
      <p:bgRef idx="1001">
        <a:schemeClr val="bg1"/>
      </p:bgRef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/>
        </p:nvSpPr>
        <p:spPr>
          <a:xfrm rot="5400000">
            <a:off x="499599" y="157100"/>
            <a:ext cx="1146000" cy="13233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4" name="Shape 214"/>
          <p:cNvSpPr txBox="1">
            <a:spLocks noGrp="1"/>
          </p:cNvSpPr>
          <p:nvPr>
            <p:ph type="title"/>
          </p:nvPr>
        </p:nvSpPr>
        <p:spPr>
          <a:xfrm>
            <a:off x="1732700" y="1735600"/>
            <a:ext cx="49443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1732700" y="2380900"/>
            <a:ext cx="2176800" cy="2544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◇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6" name="Shape 216"/>
          <p:cNvSpPr txBox="1">
            <a:spLocks noGrp="1"/>
          </p:cNvSpPr>
          <p:nvPr>
            <p:ph type="body" idx="2"/>
          </p:nvPr>
        </p:nvSpPr>
        <p:spPr>
          <a:xfrm>
            <a:off x="4020972" y="2380900"/>
            <a:ext cx="2176800" cy="2544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◇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7" name="Shape 217"/>
          <p:cNvSpPr txBox="1">
            <a:spLocks noGrp="1"/>
          </p:cNvSpPr>
          <p:nvPr>
            <p:ph type="body" idx="3"/>
          </p:nvPr>
        </p:nvSpPr>
        <p:spPr>
          <a:xfrm>
            <a:off x="6309245" y="2380900"/>
            <a:ext cx="2176800" cy="2544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◇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8" name="Shape 218"/>
          <p:cNvSpPr/>
          <p:nvPr/>
        </p:nvSpPr>
        <p:spPr>
          <a:xfrm rot="10800000" flipH="1">
            <a:off x="-123826" y="1058975"/>
            <a:ext cx="819900" cy="7101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Shape 219"/>
          <p:cNvSpPr/>
          <p:nvPr/>
        </p:nvSpPr>
        <p:spPr>
          <a:xfrm rot="10800000" flipH="1">
            <a:off x="638175" y="1440100"/>
            <a:ext cx="428700" cy="3711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Shape 220"/>
          <p:cNvSpPr/>
          <p:nvPr/>
        </p:nvSpPr>
        <p:spPr>
          <a:xfrm rot="10800000" flipH="1">
            <a:off x="1495424" y="-131650"/>
            <a:ext cx="819900" cy="7101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Shape 221"/>
          <p:cNvSpPr/>
          <p:nvPr/>
        </p:nvSpPr>
        <p:spPr>
          <a:xfrm rot="10800000" flipH="1">
            <a:off x="327800" y="88925"/>
            <a:ext cx="358800" cy="3105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2" name="Shape 222"/>
          <p:cNvGrpSpPr/>
          <p:nvPr/>
        </p:nvGrpSpPr>
        <p:grpSpPr>
          <a:xfrm>
            <a:off x="1729784" y="61068"/>
            <a:ext cx="351204" cy="324661"/>
            <a:chOff x="5975075" y="2327500"/>
            <a:chExt cx="420100" cy="388350"/>
          </a:xfrm>
        </p:grpSpPr>
        <p:sp>
          <p:nvSpPr>
            <p:cNvPr id="223" name="Shape 223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0" t="0" r="0" b="0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Shape 224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0" t="0" r="0" b="0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Shape 225"/>
          <p:cNvSpPr/>
          <p:nvPr/>
        </p:nvSpPr>
        <p:spPr>
          <a:xfrm>
            <a:off x="203100" y="1270177"/>
            <a:ext cx="166061" cy="287704"/>
          </a:xfrm>
          <a:custGeom>
            <a:avLst/>
            <a:gdLst/>
            <a:ahLst/>
            <a:cxnLst/>
            <a:rect l="0" t="0" r="0" b="0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6" name="Shape 226"/>
          <p:cNvGrpSpPr/>
          <p:nvPr/>
        </p:nvGrpSpPr>
        <p:grpSpPr>
          <a:xfrm>
            <a:off x="904276" y="515192"/>
            <a:ext cx="382958" cy="607111"/>
            <a:chOff x="6718575" y="2318625"/>
            <a:chExt cx="256950" cy="407375"/>
          </a:xfrm>
        </p:grpSpPr>
        <p:sp>
          <p:nvSpPr>
            <p:cNvPr id="227" name="Shape 227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Shape 228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Shape 229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Shape 230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Shape 231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Shape 23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Shape 233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Shape 234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" name="Shape 235"/>
          <p:cNvGrpSpPr/>
          <p:nvPr/>
        </p:nvGrpSpPr>
        <p:grpSpPr>
          <a:xfrm>
            <a:off x="335759" y="1840531"/>
            <a:ext cx="342882" cy="350068"/>
            <a:chOff x="3951850" y="2985350"/>
            <a:chExt cx="407950" cy="416500"/>
          </a:xfrm>
        </p:grpSpPr>
        <p:sp>
          <p:nvSpPr>
            <p:cNvPr id="236" name="Shape 236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0" t="0" r="0" b="0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Shape 237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0" t="0" r="0" b="0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Shape 238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0" t="0" r="0" b="0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Shape 239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0" t="0" r="0" b="0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" name="Shape 240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Ref idx="1001">
        <a:schemeClr val="bg1"/>
      </p:bgRef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/>
          <p:nvPr/>
        </p:nvSpPr>
        <p:spPr>
          <a:xfrm rot="10800000" flipH="1">
            <a:off x="8218352" y="4121459"/>
            <a:ext cx="685200" cy="593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3" name="Shape 323"/>
          <p:cNvSpPr/>
          <p:nvPr/>
        </p:nvSpPr>
        <p:spPr>
          <a:xfrm rot="5400000">
            <a:off x="7746302" y="237024"/>
            <a:ext cx="944100" cy="1090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4" name="Shape 324"/>
          <p:cNvSpPr/>
          <p:nvPr/>
        </p:nvSpPr>
        <p:spPr>
          <a:xfrm rot="10800000" flipH="1">
            <a:off x="7233990" y="979603"/>
            <a:ext cx="674400" cy="5844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Shape 325"/>
          <p:cNvSpPr/>
          <p:nvPr/>
        </p:nvSpPr>
        <p:spPr>
          <a:xfrm rot="10800000" flipH="1">
            <a:off x="7860931" y="1293262"/>
            <a:ext cx="352800" cy="3054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Shape 326"/>
          <p:cNvSpPr/>
          <p:nvPr/>
        </p:nvSpPr>
        <p:spPr>
          <a:xfrm rot="10800000" flipH="1">
            <a:off x="8566239" y="0"/>
            <a:ext cx="674400" cy="5844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Shape 327"/>
          <p:cNvSpPr/>
          <p:nvPr/>
        </p:nvSpPr>
        <p:spPr>
          <a:xfrm rot="10800000" flipH="1">
            <a:off x="7605568" y="181505"/>
            <a:ext cx="295200" cy="2556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Shape 328"/>
          <p:cNvSpPr/>
          <p:nvPr/>
        </p:nvSpPr>
        <p:spPr>
          <a:xfrm rot="10800000" flipH="1">
            <a:off x="8763568" y="4485979"/>
            <a:ext cx="543000" cy="4704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Shape 329"/>
          <p:cNvSpPr/>
          <p:nvPr/>
        </p:nvSpPr>
        <p:spPr>
          <a:xfrm rot="10800000" flipH="1">
            <a:off x="8523810" y="4741100"/>
            <a:ext cx="284100" cy="2457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Shape 330"/>
          <p:cNvSpPr/>
          <p:nvPr/>
        </p:nvSpPr>
        <p:spPr>
          <a:xfrm rot="10800000" flipH="1">
            <a:off x="8322785" y="3628023"/>
            <a:ext cx="543000" cy="4701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Shape 331"/>
          <p:cNvSpPr/>
          <p:nvPr/>
        </p:nvSpPr>
        <p:spPr>
          <a:xfrm rot="10800000" flipH="1">
            <a:off x="8763569" y="4009882"/>
            <a:ext cx="237600" cy="2058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Shape 332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" name="Shape 324">
            <a:extLst>
              <a:ext uri="{FF2B5EF4-FFF2-40B4-BE49-F238E27FC236}">
                <a16:creationId xmlns="" xmlns:a16="http://schemas.microsoft.com/office/drawing/2014/main" id="{D8019D90-2982-42FE-8AE2-A86A60241FCF}"/>
              </a:ext>
            </a:extLst>
          </p:cNvPr>
          <p:cNvSpPr/>
          <p:nvPr userDrawn="1"/>
        </p:nvSpPr>
        <p:spPr>
          <a:xfrm rot="10800000" flipH="1">
            <a:off x="-112143" y="-147295"/>
            <a:ext cx="674400" cy="5844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Shape 323">
            <a:extLst>
              <a:ext uri="{FF2B5EF4-FFF2-40B4-BE49-F238E27FC236}">
                <a16:creationId xmlns="" xmlns:a16="http://schemas.microsoft.com/office/drawing/2014/main" id="{E73AA0A9-4F58-40E1-BB45-88F4EC127D91}"/>
              </a:ext>
            </a:extLst>
          </p:cNvPr>
          <p:cNvSpPr/>
          <p:nvPr userDrawn="1"/>
        </p:nvSpPr>
        <p:spPr>
          <a:xfrm rot="5400000">
            <a:off x="635307" y="108455"/>
            <a:ext cx="944100" cy="1090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letely blank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/>
        </p:nvSpPr>
        <p:spPr>
          <a:xfrm>
            <a:off x="419107" y="-508716"/>
            <a:ext cx="8305799" cy="6310647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715054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 column + imag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4572007" y="909060"/>
            <a:ext cx="3639599" cy="6410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4572007" y="1525763"/>
            <a:ext cx="3639599" cy="27860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500"/>
            </a:lvl1pPr>
            <a:lvl2pPr lvl="1" rtl="0">
              <a:spcBef>
                <a:spcPts val="0"/>
              </a:spcBef>
              <a:buSzPct val="100000"/>
              <a:defRPr sz="1500"/>
            </a:lvl2pPr>
            <a:lvl3pPr lvl="2" rtl="0">
              <a:spcBef>
                <a:spcPts val="0"/>
              </a:spcBef>
              <a:buSzPct val="100000"/>
              <a:defRPr sz="1500"/>
            </a:lvl3pPr>
            <a:lvl4pPr lvl="3" rtl="0">
              <a:spcBef>
                <a:spcPts val="0"/>
              </a:spcBef>
              <a:buSzPct val="100000"/>
              <a:defRPr sz="1500"/>
            </a:lvl4pPr>
            <a:lvl5pPr lvl="4" rtl="0">
              <a:spcBef>
                <a:spcPts val="0"/>
              </a:spcBef>
              <a:buSzPct val="100000"/>
              <a:defRPr sz="1500"/>
            </a:lvl5pPr>
            <a:lvl6pPr lvl="5" rtl="0">
              <a:spcBef>
                <a:spcPts val="0"/>
              </a:spcBef>
              <a:buSzPct val="100000"/>
              <a:defRPr sz="1500"/>
            </a:lvl6pPr>
            <a:lvl7pPr lvl="6" rtl="0">
              <a:spcBef>
                <a:spcPts val="0"/>
              </a:spcBef>
              <a:buSzPct val="100000"/>
              <a:defRPr sz="1500"/>
            </a:lvl7pPr>
            <a:lvl8pPr lvl="7" rtl="0">
              <a:spcBef>
                <a:spcPts val="0"/>
              </a:spcBef>
              <a:buSzPct val="100000"/>
              <a:defRPr sz="1500"/>
            </a:lvl8pPr>
            <a:lvl9pPr lvl="8" rtl="0">
              <a:spcBef>
                <a:spcPts val="0"/>
              </a:spcBef>
              <a:buSzPct val="100000"/>
              <a:defRPr sz="1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5957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99635-F7A8-4D6E-9308-57A28DF7C5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207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bg>
      <p:bgRef idx="1001">
        <a:schemeClr val="bg1"/>
      </p:bgRef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/>
        </p:nvSpPr>
        <p:spPr>
          <a:xfrm rot="10800000" flipH="1">
            <a:off x="7663675" y="3684808"/>
            <a:ext cx="1034700" cy="895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1" name="Shape 131"/>
          <p:cNvSpPr/>
          <p:nvPr/>
        </p:nvSpPr>
        <p:spPr>
          <a:xfrm rot="5400000">
            <a:off x="499599" y="157100"/>
            <a:ext cx="1146000" cy="13233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1732700" y="1735600"/>
            <a:ext cx="49443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1732700" y="2255125"/>
            <a:ext cx="4944300" cy="1659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Font typeface="Muli"/>
              <a:buChar char="◇"/>
              <a:defRPr>
                <a:latin typeface="Muli"/>
                <a:ea typeface="Muli"/>
                <a:cs typeface="Muli"/>
                <a:sym typeface="Muli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￭"/>
              <a:defRPr>
                <a:latin typeface="Muli"/>
                <a:ea typeface="Muli"/>
                <a:cs typeface="Muli"/>
                <a:sym typeface="Muli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￮"/>
              <a:defRPr>
                <a:latin typeface="Muli"/>
                <a:ea typeface="Muli"/>
                <a:cs typeface="Muli"/>
                <a:sym typeface="Muli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134" name="Shape 134"/>
          <p:cNvSpPr/>
          <p:nvPr/>
        </p:nvSpPr>
        <p:spPr>
          <a:xfrm rot="10800000" flipH="1">
            <a:off x="-123826" y="1058975"/>
            <a:ext cx="819900" cy="7101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Shape 135"/>
          <p:cNvSpPr/>
          <p:nvPr/>
        </p:nvSpPr>
        <p:spPr>
          <a:xfrm rot="10800000" flipH="1">
            <a:off x="638175" y="1440100"/>
            <a:ext cx="428700" cy="3711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Shape 136"/>
          <p:cNvSpPr/>
          <p:nvPr/>
        </p:nvSpPr>
        <p:spPr>
          <a:xfrm rot="10800000" flipH="1">
            <a:off x="1495424" y="-131650"/>
            <a:ext cx="819900" cy="7101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Shape 137"/>
          <p:cNvSpPr/>
          <p:nvPr/>
        </p:nvSpPr>
        <p:spPr>
          <a:xfrm rot="10800000" flipH="1">
            <a:off x="327800" y="88925"/>
            <a:ext cx="358800" cy="3105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Shape 138"/>
          <p:cNvSpPr/>
          <p:nvPr/>
        </p:nvSpPr>
        <p:spPr>
          <a:xfrm rot="10800000" flipH="1">
            <a:off x="8486774" y="4230775"/>
            <a:ext cx="819900" cy="7101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Shape 139"/>
          <p:cNvSpPr/>
          <p:nvPr/>
        </p:nvSpPr>
        <p:spPr>
          <a:xfrm rot="10800000" flipH="1">
            <a:off x="8124824" y="4615700"/>
            <a:ext cx="428700" cy="3711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Shape 140"/>
          <p:cNvSpPr/>
          <p:nvPr/>
        </p:nvSpPr>
        <p:spPr>
          <a:xfrm rot="10800000" flipH="1">
            <a:off x="7821348" y="2935400"/>
            <a:ext cx="819900" cy="709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Shape 141"/>
          <p:cNvSpPr/>
          <p:nvPr/>
        </p:nvSpPr>
        <p:spPr>
          <a:xfrm rot="10800000" flipH="1">
            <a:off x="8486775" y="3512175"/>
            <a:ext cx="358800" cy="3105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" name="Shape 142"/>
          <p:cNvGrpSpPr/>
          <p:nvPr/>
        </p:nvGrpSpPr>
        <p:grpSpPr>
          <a:xfrm>
            <a:off x="1729784" y="61068"/>
            <a:ext cx="351204" cy="324661"/>
            <a:chOff x="5975075" y="2327500"/>
            <a:chExt cx="420100" cy="388350"/>
          </a:xfrm>
        </p:grpSpPr>
        <p:sp>
          <p:nvSpPr>
            <p:cNvPr id="143" name="Shape 143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0" t="0" r="0" b="0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Shape 144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0" t="0" r="0" b="0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" name="Shape 145"/>
          <p:cNvSpPr/>
          <p:nvPr/>
        </p:nvSpPr>
        <p:spPr>
          <a:xfrm>
            <a:off x="203100" y="1270177"/>
            <a:ext cx="166061" cy="287704"/>
          </a:xfrm>
          <a:custGeom>
            <a:avLst/>
            <a:gdLst/>
            <a:ahLst/>
            <a:cxnLst/>
            <a:rect l="0" t="0" r="0" b="0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8772688" y="4461808"/>
            <a:ext cx="248073" cy="248058"/>
          </a:xfrm>
          <a:custGeom>
            <a:avLst/>
            <a:gdLst/>
            <a:ahLst/>
            <a:cxnLst/>
            <a:rect l="0" t="0" r="0" b="0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Shape 147"/>
          <p:cNvGrpSpPr/>
          <p:nvPr/>
        </p:nvGrpSpPr>
        <p:grpSpPr>
          <a:xfrm>
            <a:off x="7354067" y="3426715"/>
            <a:ext cx="455624" cy="437054"/>
            <a:chOff x="5241175" y="4959100"/>
            <a:chExt cx="539775" cy="517775"/>
          </a:xfrm>
        </p:grpSpPr>
        <p:sp>
          <p:nvSpPr>
            <p:cNvPr id="148" name="Shape 148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0" t="0" r="0" b="0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Shape 149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0" t="0" r="0" b="0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Shape 150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0" t="0" r="0" b="0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Shape 151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0" t="0" r="0" b="0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Shape 152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0" t="0" r="0" b="0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Shape 153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0" t="0" r="0" b="0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" name="Shape 154"/>
          <p:cNvSpPr/>
          <p:nvPr/>
        </p:nvSpPr>
        <p:spPr>
          <a:xfrm>
            <a:off x="8081326" y="3153875"/>
            <a:ext cx="299952" cy="272838"/>
          </a:xfrm>
          <a:custGeom>
            <a:avLst/>
            <a:gdLst/>
            <a:ahLst/>
            <a:cxnLst/>
            <a:rect l="0" t="0" r="0" b="0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5" name="Shape 155"/>
          <p:cNvGrpSpPr/>
          <p:nvPr/>
        </p:nvGrpSpPr>
        <p:grpSpPr>
          <a:xfrm>
            <a:off x="904276" y="515192"/>
            <a:ext cx="382958" cy="607111"/>
            <a:chOff x="6718575" y="2318625"/>
            <a:chExt cx="256950" cy="407375"/>
          </a:xfrm>
        </p:grpSpPr>
        <p:sp>
          <p:nvSpPr>
            <p:cNvPr id="156" name="Shape 156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Shape 157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Shape 158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Shape 159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Shape 160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Shape 161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Shape 16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Shape 163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" name="Shape 164"/>
          <p:cNvGrpSpPr/>
          <p:nvPr/>
        </p:nvGrpSpPr>
        <p:grpSpPr>
          <a:xfrm>
            <a:off x="335759" y="1840531"/>
            <a:ext cx="342882" cy="350068"/>
            <a:chOff x="3951850" y="2985350"/>
            <a:chExt cx="407950" cy="416500"/>
          </a:xfrm>
        </p:grpSpPr>
        <p:sp>
          <p:nvSpPr>
            <p:cNvPr id="165" name="Shape 165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0" t="0" r="0" b="0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Shape 166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0" t="0" r="0" b="0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Shape 167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0" t="0" r="0" b="0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Shape 168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0" t="0" r="0" b="0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" name="Shape 169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8613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Ref idx="1001">
        <a:schemeClr val="bg1"/>
      </p:bgRef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/>
        </p:nvSpPr>
        <p:spPr>
          <a:xfrm rot="10800000" flipH="1">
            <a:off x="7663675" y="3684808"/>
            <a:ext cx="1034700" cy="895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3" name="Shape 243"/>
          <p:cNvSpPr/>
          <p:nvPr/>
        </p:nvSpPr>
        <p:spPr>
          <a:xfrm rot="5400000">
            <a:off x="499599" y="157100"/>
            <a:ext cx="1146000" cy="13233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4" name="Shape 244"/>
          <p:cNvSpPr txBox="1">
            <a:spLocks noGrp="1"/>
          </p:cNvSpPr>
          <p:nvPr>
            <p:ph type="title"/>
          </p:nvPr>
        </p:nvSpPr>
        <p:spPr>
          <a:xfrm>
            <a:off x="1732700" y="821200"/>
            <a:ext cx="4944300" cy="645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45" name="Shape 245"/>
          <p:cNvSpPr/>
          <p:nvPr/>
        </p:nvSpPr>
        <p:spPr>
          <a:xfrm rot="10800000" flipH="1">
            <a:off x="-123826" y="1058975"/>
            <a:ext cx="819900" cy="7101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Shape 246"/>
          <p:cNvSpPr/>
          <p:nvPr/>
        </p:nvSpPr>
        <p:spPr>
          <a:xfrm rot="10800000" flipH="1">
            <a:off x="638175" y="1440100"/>
            <a:ext cx="428700" cy="3711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Shape 247"/>
          <p:cNvSpPr/>
          <p:nvPr/>
        </p:nvSpPr>
        <p:spPr>
          <a:xfrm rot="10800000" flipH="1">
            <a:off x="1495424" y="-131650"/>
            <a:ext cx="819900" cy="7101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Shape 248"/>
          <p:cNvSpPr/>
          <p:nvPr/>
        </p:nvSpPr>
        <p:spPr>
          <a:xfrm rot="10800000" flipH="1">
            <a:off x="327800" y="88925"/>
            <a:ext cx="358800" cy="3105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9" name="Shape 249"/>
          <p:cNvGrpSpPr/>
          <p:nvPr/>
        </p:nvGrpSpPr>
        <p:grpSpPr>
          <a:xfrm>
            <a:off x="1729784" y="61068"/>
            <a:ext cx="351204" cy="324661"/>
            <a:chOff x="5975075" y="2327500"/>
            <a:chExt cx="420100" cy="388350"/>
          </a:xfrm>
        </p:grpSpPr>
        <p:sp>
          <p:nvSpPr>
            <p:cNvPr id="250" name="Shape 250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0" t="0" r="0" b="0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Shape 251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0" t="0" r="0" b="0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2" name="Shape 252"/>
          <p:cNvSpPr/>
          <p:nvPr/>
        </p:nvSpPr>
        <p:spPr>
          <a:xfrm>
            <a:off x="203100" y="1270177"/>
            <a:ext cx="166061" cy="287704"/>
          </a:xfrm>
          <a:custGeom>
            <a:avLst/>
            <a:gdLst/>
            <a:ahLst/>
            <a:cxnLst/>
            <a:rect l="0" t="0" r="0" b="0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" name="Shape 253"/>
          <p:cNvGrpSpPr/>
          <p:nvPr/>
        </p:nvGrpSpPr>
        <p:grpSpPr>
          <a:xfrm>
            <a:off x="904276" y="515192"/>
            <a:ext cx="382958" cy="607111"/>
            <a:chOff x="6718575" y="2318625"/>
            <a:chExt cx="256950" cy="407375"/>
          </a:xfrm>
        </p:grpSpPr>
        <p:sp>
          <p:nvSpPr>
            <p:cNvPr id="254" name="Shape 254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Shape 255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Shape 256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Shape 257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Shape 258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Shape 259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Shape 260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Shape 261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" name="Shape 262"/>
          <p:cNvGrpSpPr/>
          <p:nvPr/>
        </p:nvGrpSpPr>
        <p:grpSpPr>
          <a:xfrm>
            <a:off x="335759" y="1840531"/>
            <a:ext cx="342882" cy="350068"/>
            <a:chOff x="3951850" y="2985350"/>
            <a:chExt cx="407950" cy="416500"/>
          </a:xfrm>
        </p:grpSpPr>
        <p:sp>
          <p:nvSpPr>
            <p:cNvPr id="263" name="Shape 263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0" t="0" r="0" b="0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Shape 264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0" t="0" r="0" b="0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Shape 265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0" t="0" r="0" b="0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Shape 266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0" t="0" r="0" b="0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7" name="Shape 267"/>
          <p:cNvSpPr/>
          <p:nvPr/>
        </p:nvSpPr>
        <p:spPr>
          <a:xfrm rot="10800000" flipH="1">
            <a:off x="8486774" y="4230775"/>
            <a:ext cx="819900" cy="7101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Shape 268"/>
          <p:cNvSpPr/>
          <p:nvPr/>
        </p:nvSpPr>
        <p:spPr>
          <a:xfrm rot="10800000" flipH="1">
            <a:off x="8124824" y="4615700"/>
            <a:ext cx="428700" cy="3711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Shape 269"/>
          <p:cNvSpPr/>
          <p:nvPr/>
        </p:nvSpPr>
        <p:spPr>
          <a:xfrm rot="10800000" flipH="1">
            <a:off x="7821348" y="2935400"/>
            <a:ext cx="819900" cy="709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Shape 270"/>
          <p:cNvSpPr/>
          <p:nvPr/>
        </p:nvSpPr>
        <p:spPr>
          <a:xfrm rot="10800000" flipH="1">
            <a:off x="8486775" y="3512175"/>
            <a:ext cx="358800" cy="3105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Shape 271"/>
          <p:cNvSpPr/>
          <p:nvPr/>
        </p:nvSpPr>
        <p:spPr>
          <a:xfrm>
            <a:off x="8772688" y="4461808"/>
            <a:ext cx="248073" cy="248058"/>
          </a:xfrm>
          <a:custGeom>
            <a:avLst/>
            <a:gdLst/>
            <a:ahLst/>
            <a:cxnLst/>
            <a:rect l="0" t="0" r="0" b="0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" name="Shape 272"/>
          <p:cNvGrpSpPr/>
          <p:nvPr/>
        </p:nvGrpSpPr>
        <p:grpSpPr>
          <a:xfrm>
            <a:off x="7354067" y="3426715"/>
            <a:ext cx="455624" cy="437054"/>
            <a:chOff x="5241175" y="4959100"/>
            <a:chExt cx="539775" cy="517775"/>
          </a:xfrm>
        </p:grpSpPr>
        <p:sp>
          <p:nvSpPr>
            <p:cNvPr id="273" name="Shape 273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0" t="0" r="0" b="0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Shape 274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0" t="0" r="0" b="0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Shape 275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0" t="0" r="0" b="0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Shape 276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0" t="0" r="0" b="0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Shape 277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0" t="0" r="0" b="0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Shape 278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0" t="0" r="0" b="0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9" name="Shape 279"/>
          <p:cNvSpPr/>
          <p:nvPr/>
        </p:nvSpPr>
        <p:spPr>
          <a:xfrm>
            <a:off x="8081326" y="3153875"/>
            <a:ext cx="299952" cy="272838"/>
          </a:xfrm>
          <a:custGeom>
            <a:avLst/>
            <a:gdLst/>
            <a:ahLst/>
            <a:cxnLst/>
            <a:rect l="0" t="0" r="0" b="0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Shape 280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0275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0E293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732700" y="1735600"/>
            <a:ext cx="4944300" cy="6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732700" y="2255125"/>
            <a:ext cx="4944300" cy="16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◇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￭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￮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●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○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■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●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○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■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6" r:id="rId4"/>
    <p:sldLayoutId id="2147483659" r:id="rId5"/>
    <p:sldLayoutId id="2147483660" r:id="rId6"/>
    <p:sldLayoutId id="2147483661" r:id="rId7"/>
    <p:sldLayoutId id="2147483663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chart" Target="../charts/chart3.xml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18" Type="http://schemas.openxmlformats.org/officeDocument/2006/relationships/image" Target="../media/image22.jpeg"/><Relationship Id="rId26" Type="http://schemas.openxmlformats.org/officeDocument/2006/relationships/image" Target="../media/image30.jpeg"/><Relationship Id="rId3" Type="http://schemas.openxmlformats.org/officeDocument/2006/relationships/image" Target="../media/image7.jpeg"/><Relationship Id="rId21" Type="http://schemas.openxmlformats.org/officeDocument/2006/relationships/image" Target="../media/image25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5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jpeg"/><Relationship Id="rId20" Type="http://schemas.openxmlformats.org/officeDocument/2006/relationships/image" Target="../media/image24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24" Type="http://schemas.openxmlformats.org/officeDocument/2006/relationships/image" Target="../media/image28.jpeg"/><Relationship Id="rId5" Type="http://schemas.openxmlformats.org/officeDocument/2006/relationships/image" Target="../media/image9.jpeg"/><Relationship Id="rId15" Type="http://schemas.openxmlformats.org/officeDocument/2006/relationships/image" Target="../media/image19.jpeg"/><Relationship Id="rId23" Type="http://schemas.openxmlformats.org/officeDocument/2006/relationships/image" Target="../media/image27.jpeg"/><Relationship Id="rId10" Type="http://schemas.openxmlformats.org/officeDocument/2006/relationships/image" Target="../media/image14.jpeg"/><Relationship Id="rId19" Type="http://schemas.openxmlformats.org/officeDocument/2006/relationships/image" Target="../media/image23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Relationship Id="rId22" Type="http://schemas.openxmlformats.org/officeDocument/2006/relationships/image" Target="../media/image2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png"/><Relationship Id="rId4" Type="http://schemas.openxmlformats.org/officeDocument/2006/relationships/image" Target="../media/image6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png"/><Relationship Id="rId4" Type="http://schemas.openxmlformats.org/officeDocument/2006/relationships/image" Target="../media/image7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79.jpg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png"/><Relationship Id="rId4" Type="http://schemas.openxmlformats.org/officeDocument/2006/relationships/image" Target="../media/image6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84.png"/><Relationship Id="rId4" Type="http://schemas.openxmlformats.org/officeDocument/2006/relationships/image" Target="../media/image6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0.png"/><Relationship Id="rId4" Type="http://schemas.openxmlformats.org/officeDocument/2006/relationships/image" Target="../media/image6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0.png"/><Relationship Id="rId4" Type="http://schemas.openxmlformats.org/officeDocument/2006/relationships/image" Target="../media/image8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0.png"/><Relationship Id="rId4" Type="http://schemas.openxmlformats.org/officeDocument/2006/relationships/image" Target="../media/image8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89.png"/><Relationship Id="rId4" Type="http://schemas.openxmlformats.org/officeDocument/2006/relationships/image" Target="../media/image6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jpe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2.png"/><Relationship Id="rId4" Type="http://schemas.openxmlformats.org/officeDocument/2006/relationships/image" Target="../media/image8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6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8.jpg"/><Relationship Id="rId4" Type="http://schemas.openxmlformats.org/officeDocument/2006/relationships/image" Target="../media/image10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2.jpg"/><Relationship Id="rId4" Type="http://schemas.openxmlformats.org/officeDocument/2006/relationships/image" Target="../media/image111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7.png"/><Relationship Id="rId5" Type="http://schemas.openxmlformats.org/officeDocument/2006/relationships/image" Target="../media/image121.emf"/><Relationship Id="rId4" Type="http://schemas.openxmlformats.org/officeDocument/2006/relationships/image" Target="../media/image1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0.png"/><Relationship Id="rId4" Type="http://schemas.openxmlformats.org/officeDocument/2006/relationships/image" Target="../media/image13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3.jpg"/><Relationship Id="rId4" Type="http://schemas.openxmlformats.org/officeDocument/2006/relationships/image" Target="../media/image125.jp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9.jpg"/><Relationship Id="rId5" Type="http://schemas.openxmlformats.org/officeDocument/2006/relationships/image" Target="../media/image138.png"/><Relationship Id="rId4" Type="http://schemas.openxmlformats.org/officeDocument/2006/relationships/image" Target="../media/image137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png"/><Relationship Id="rId4" Type="http://schemas.openxmlformats.org/officeDocument/2006/relationships/image" Target="../media/image14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5675779" y="2"/>
            <a:ext cx="3457578" cy="5143499"/>
            <a:chOff x="5637679" y="-838202"/>
            <a:chExt cx="3457578" cy="7734301"/>
          </a:xfrm>
        </p:grpSpPr>
        <p:sp>
          <p:nvSpPr>
            <p:cNvPr id="13" name="Right Triangle 12"/>
            <p:cNvSpPr/>
            <p:nvPr/>
          </p:nvSpPr>
          <p:spPr>
            <a:xfrm flipH="1">
              <a:off x="6799732" y="-838201"/>
              <a:ext cx="1143000" cy="2590800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5637679" y="-838202"/>
              <a:ext cx="3457578" cy="7734301"/>
              <a:chOff x="5695949" y="-838202"/>
              <a:chExt cx="3457578" cy="7734301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5695949" y="-838202"/>
                <a:ext cx="3457578" cy="7734301"/>
                <a:chOff x="5695949" y="-838202"/>
                <a:chExt cx="3457578" cy="7734301"/>
              </a:xfrm>
            </p:grpSpPr>
            <p:sp>
              <p:nvSpPr>
                <p:cNvPr id="4" name="Right Triangle 3"/>
                <p:cNvSpPr/>
                <p:nvPr/>
              </p:nvSpPr>
              <p:spPr>
                <a:xfrm rot="10800000">
                  <a:off x="8001000" y="4305299"/>
                  <a:ext cx="1143000" cy="2590800"/>
                </a:xfrm>
                <a:prstGeom prst="rtTriangl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" name="Right Triangle 4"/>
                <p:cNvSpPr/>
                <p:nvPr/>
              </p:nvSpPr>
              <p:spPr>
                <a:xfrm rot="10800000" flipH="1">
                  <a:off x="6840070" y="4267200"/>
                  <a:ext cx="1143000" cy="2590800"/>
                </a:xfrm>
                <a:prstGeom prst="rtTriangl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" name="Right Triangle 5"/>
                <p:cNvSpPr/>
                <p:nvPr/>
              </p:nvSpPr>
              <p:spPr>
                <a:xfrm flipH="1">
                  <a:off x="6858000" y="4238625"/>
                  <a:ext cx="1143000" cy="2590800"/>
                </a:xfrm>
                <a:prstGeom prst="rt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" name="Right Triangle 6"/>
                <p:cNvSpPr/>
                <p:nvPr/>
              </p:nvSpPr>
              <p:spPr>
                <a:xfrm rot="10800000" flipH="1">
                  <a:off x="8001001" y="1752600"/>
                  <a:ext cx="1143000" cy="2590800"/>
                </a:xfrm>
                <a:prstGeom prst="rtTriangl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" name="Right Triangle 7"/>
                <p:cNvSpPr/>
                <p:nvPr/>
              </p:nvSpPr>
              <p:spPr>
                <a:xfrm rot="10800000">
                  <a:off x="6858000" y="1752600"/>
                  <a:ext cx="1143000" cy="2590800"/>
                </a:xfrm>
                <a:prstGeom prst="rtTriangl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" name="Right Triangle 8"/>
                <p:cNvSpPr/>
                <p:nvPr/>
              </p:nvSpPr>
              <p:spPr>
                <a:xfrm>
                  <a:off x="6840070" y="1676400"/>
                  <a:ext cx="1151404" cy="2609850"/>
                </a:xfrm>
                <a:prstGeom prst="rtTriangle">
                  <a:avLst/>
                </a:prstGeom>
                <a:solidFill>
                  <a:srgbClr val="BAD8DC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" name="Right Triangle 9"/>
                <p:cNvSpPr/>
                <p:nvPr/>
              </p:nvSpPr>
              <p:spPr>
                <a:xfrm flipH="1">
                  <a:off x="5697070" y="1685925"/>
                  <a:ext cx="1143000" cy="2590800"/>
                </a:xfrm>
                <a:prstGeom prst="rtTriangl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Right Triangle 10"/>
                <p:cNvSpPr/>
                <p:nvPr/>
              </p:nvSpPr>
              <p:spPr>
                <a:xfrm rot="10800000" flipH="1">
                  <a:off x="5697070" y="1752600"/>
                  <a:ext cx="1143000" cy="2590800"/>
                </a:xfrm>
                <a:prstGeom prst="rt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" name="Right Triangle 13"/>
                <p:cNvSpPr/>
                <p:nvPr/>
              </p:nvSpPr>
              <p:spPr>
                <a:xfrm>
                  <a:off x="5695949" y="-838201"/>
                  <a:ext cx="1143001" cy="2590801"/>
                </a:xfrm>
                <a:prstGeom prst="rtTriangl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" name="Right Triangle 14"/>
                <p:cNvSpPr/>
                <p:nvPr/>
              </p:nvSpPr>
              <p:spPr>
                <a:xfrm rot="10800000" flipH="1">
                  <a:off x="6858001" y="-838200"/>
                  <a:ext cx="1143000" cy="2590800"/>
                </a:xfrm>
                <a:prstGeom prst="rtTriangl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" name="Right Triangle 15"/>
                <p:cNvSpPr/>
                <p:nvPr/>
              </p:nvSpPr>
              <p:spPr>
                <a:xfrm rot="10800000">
                  <a:off x="5695950" y="4276725"/>
                  <a:ext cx="1143000" cy="2590800"/>
                </a:xfrm>
                <a:prstGeom prst="rtTriangle">
                  <a:avLst/>
                </a:prstGeom>
                <a:solidFill>
                  <a:srgbClr val="BAD8DC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" name="Right Triangle 16"/>
                <p:cNvSpPr/>
                <p:nvPr/>
              </p:nvSpPr>
              <p:spPr>
                <a:xfrm>
                  <a:off x="5695949" y="4267199"/>
                  <a:ext cx="1143001" cy="2590801"/>
                </a:xfrm>
                <a:prstGeom prst="rtTriangl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" name="Right Triangle 17"/>
                <p:cNvSpPr/>
                <p:nvPr/>
              </p:nvSpPr>
              <p:spPr>
                <a:xfrm>
                  <a:off x="8010526" y="-838202"/>
                  <a:ext cx="1143001" cy="2590801"/>
                </a:xfrm>
                <a:prstGeom prst="rtTriangle">
                  <a:avLst/>
                </a:prstGeom>
                <a:solidFill>
                  <a:srgbClr val="BAD8DC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9" name="Right Triangle 18"/>
              <p:cNvSpPr/>
              <p:nvPr/>
            </p:nvSpPr>
            <p:spPr>
              <a:xfrm rot="10800000">
                <a:off x="8000999" y="-838202"/>
                <a:ext cx="1143000" cy="2590800"/>
              </a:xfrm>
              <a:prstGeom prst="rtTriangl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22" name="Picture 21" descr="Jata Negar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7038" y="204226"/>
            <a:ext cx="1442874" cy="8572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2000" y="3943351"/>
            <a:ext cx="4882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b="1" dirty="0" smtClean="0">
                <a:solidFill>
                  <a:schemeClr val="tx1"/>
                </a:solidFill>
                <a:latin typeface="Century Gothic" pitchFamily="34" charset="0"/>
                <a:ea typeface="Gulim" pitchFamily="34" charset="-127"/>
              </a:rPr>
              <a:t>Ir. MUHAMMAD AZMAN BIN JAMRUS</a:t>
            </a:r>
          </a:p>
          <a:p>
            <a:pPr algn="ctr"/>
            <a:r>
              <a:rPr lang="en-MY" b="1" dirty="0" smtClean="0">
                <a:solidFill>
                  <a:schemeClr val="tx1"/>
                </a:solidFill>
                <a:latin typeface="Century Gothic" pitchFamily="34" charset="0"/>
                <a:ea typeface="Gulim" pitchFamily="34" charset="-127"/>
              </a:rPr>
              <a:t>20 </a:t>
            </a:r>
            <a:r>
              <a:rPr lang="en-MY" b="1" dirty="0" err="1" smtClean="0">
                <a:solidFill>
                  <a:schemeClr val="tx1"/>
                </a:solidFill>
                <a:latin typeface="Century Gothic" pitchFamily="34" charset="0"/>
                <a:ea typeface="Gulim" pitchFamily="34" charset="-127"/>
              </a:rPr>
              <a:t>Julai</a:t>
            </a:r>
            <a:r>
              <a:rPr lang="en-MY" b="1" dirty="0" smtClean="0">
                <a:solidFill>
                  <a:schemeClr val="tx1"/>
                </a:solidFill>
                <a:latin typeface="Century Gothic" pitchFamily="34" charset="0"/>
                <a:ea typeface="Gulim" pitchFamily="34" charset="-127"/>
              </a:rPr>
              <a:t> 2018</a:t>
            </a:r>
            <a:endParaRPr lang="en-MY" b="1" dirty="0">
              <a:solidFill>
                <a:schemeClr val="tx1"/>
              </a:solidFill>
              <a:latin typeface="Century Gothic" pitchFamily="34" charset="0"/>
              <a:ea typeface="Gulim" pitchFamily="34" charset="-127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395906" y="1465729"/>
            <a:ext cx="5471493" cy="2249021"/>
          </a:xfrm>
          <a:prstGeom prst="roundRect">
            <a:avLst>
              <a:gd name="adj" fmla="val 28607"/>
            </a:avLst>
          </a:prstGeom>
          <a:solidFill>
            <a:schemeClr val="bg2">
              <a:lumMod val="5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MY" sz="240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entury Gothic" pitchFamily="34" charset="0"/>
                <a:ea typeface="Gulim" pitchFamily="34" charset="-127"/>
              </a:rPr>
              <a:t>KNOWLEDGE  SHARING</a:t>
            </a:r>
            <a:endParaRPr lang="en-US" sz="240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Century Gothic" pitchFamily="34" charset="0"/>
              <a:ea typeface="Gulim" pitchFamily="34" charset="-127"/>
            </a:endParaRPr>
          </a:p>
          <a:p>
            <a:pPr algn="ctr"/>
            <a:endParaRPr lang="en-US" sz="2400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Century Gothic" pitchFamily="34" charset="0"/>
              <a:ea typeface="Gulim" pitchFamily="34" charset="-127"/>
            </a:endParaRPr>
          </a:p>
          <a:p>
            <a:pPr algn="ctr"/>
            <a:r>
              <a:rPr lang="en-US" sz="240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entury Gothic" pitchFamily="34" charset="0"/>
                <a:ea typeface="Gulim" pitchFamily="34" charset="-127"/>
              </a:rPr>
              <a:t>CAWANGAN KERJA BANGUNAN AM 1</a:t>
            </a:r>
          </a:p>
          <a:p>
            <a:pPr algn="ctr"/>
            <a:endParaRPr lang="en-US" sz="240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Century Gothic" pitchFamily="34" charset="0"/>
              <a:ea typeface="Gulim" pitchFamily="34" charset="-127"/>
            </a:endParaRPr>
          </a:p>
          <a:p>
            <a:pPr algn="ctr"/>
            <a:r>
              <a:rPr lang="en-US" sz="240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entury Gothic" pitchFamily="34" charset="0"/>
                <a:ea typeface="Gulim" pitchFamily="34" charset="-127"/>
              </a:rPr>
              <a:t> JKR MALAYSIA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4294967295"/>
          </p:nvPr>
        </p:nvSpPr>
        <p:spPr>
          <a:xfrm>
            <a:off x="6974904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78D304BF-EA34-4964-90BC-DEA1A7B5B6B0}" type="slidenum">
              <a:rPr lang="en-MY" smtClean="0"/>
              <a:t>1</a:t>
            </a:fld>
            <a:endParaRPr lang="en-MY" dirty="0"/>
          </a:p>
        </p:txBody>
      </p:sp>
      <p:pic>
        <p:nvPicPr>
          <p:cNvPr id="27" name="Picture 26" descr="Flag_of_Selangor_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75541"/>
            <a:ext cx="1405756" cy="78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548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malaysiaMap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971800" y="0"/>
            <a:ext cx="9144000" cy="514350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2998702" y="2662519"/>
            <a:ext cx="1532965" cy="410135"/>
          </a:xfrm>
          <a:custGeom>
            <a:avLst/>
            <a:gdLst>
              <a:gd name="connsiteX0" fmla="*/ 0 w 1532965"/>
              <a:gd name="connsiteY0" fmla="*/ 546847 h 546847"/>
              <a:gd name="connsiteX1" fmla="*/ 977153 w 1532965"/>
              <a:gd name="connsiteY1" fmla="*/ 376517 h 546847"/>
              <a:gd name="connsiteX2" fmla="*/ 1532965 w 1532965"/>
              <a:gd name="connsiteY2" fmla="*/ 0 h 546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2965" h="546847">
                <a:moveTo>
                  <a:pt x="0" y="546847"/>
                </a:moveTo>
                <a:cubicBezTo>
                  <a:pt x="360829" y="507252"/>
                  <a:pt x="721659" y="467658"/>
                  <a:pt x="977153" y="376517"/>
                </a:cubicBezTo>
                <a:cubicBezTo>
                  <a:pt x="1232647" y="285376"/>
                  <a:pt x="1467224" y="82176"/>
                  <a:pt x="1532965" y="0"/>
                </a:cubicBezTo>
              </a:path>
            </a:pathLst>
          </a:custGeom>
          <a:ln w="63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7" tIns="45704" rIns="91407" bIns="45704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3034553" y="1526241"/>
            <a:ext cx="1317812" cy="1519518"/>
          </a:xfrm>
          <a:custGeom>
            <a:avLst/>
            <a:gdLst>
              <a:gd name="connsiteX0" fmla="*/ 0 w 1317812"/>
              <a:gd name="connsiteY0" fmla="*/ 2026024 h 2026024"/>
              <a:gd name="connsiteX1" fmla="*/ 1004047 w 1317812"/>
              <a:gd name="connsiteY1" fmla="*/ 1219200 h 2026024"/>
              <a:gd name="connsiteX2" fmla="*/ 1317812 w 1317812"/>
              <a:gd name="connsiteY2" fmla="*/ 0 h 2026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7812" h="2026024">
                <a:moveTo>
                  <a:pt x="0" y="2026024"/>
                </a:moveTo>
                <a:cubicBezTo>
                  <a:pt x="392206" y="1791447"/>
                  <a:pt x="784412" y="1556871"/>
                  <a:pt x="1004047" y="1219200"/>
                </a:cubicBezTo>
                <a:cubicBezTo>
                  <a:pt x="1223682" y="881529"/>
                  <a:pt x="1270747" y="440764"/>
                  <a:pt x="1317812" y="0"/>
                </a:cubicBezTo>
              </a:path>
            </a:pathLst>
          </a:cu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7" tIns="45704" rIns="91407" bIns="45704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2989737" y="867337"/>
            <a:ext cx="646953" cy="2164976"/>
          </a:xfrm>
          <a:custGeom>
            <a:avLst/>
            <a:gdLst>
              <a:gd name="connsiteX0" fmla="*/ 0 w 646953"/>
              <a:gd name="connsiteY0" fmla="*/ 2886635 h 2886635"/>
              <a:gd name="connsiteX1" fmla="*/ 564777 w 646953"/>
              <a:gd name="connsiteY1" fmla="*/ 1389529 h 2886635"/>
              <a:gd name="connsiteX2" fmla="*/ 493059 w 646953"/>
              <a:gd name="connsiteY2" fmla="*/ 0 h 2886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6953" h="2886635">
                <a:moveTo>
                  <a:pt x="0" y="2886635"/>
                </a:moveTo>
                <a:cubicBezTo>
                  <a:pt x="241300" y="2378635"/>
                  <a:pt x="482601" y="1870635"/>
                  <a:pt x="564777" y="1389529"/>
                </a:cubicBezTo>
                <a:cubicBezTo>
                  <a:pt x="646953" y="908423"/>
                  <a:pt x="570006" y="454211"/>
                  <a:pt x="493059" y="0"/>
                </a:cubicBezTo>
              </a:path>
            </a:pathLst>
          </a:cu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7" tIns="45704" rIns="91407" bIns="45704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1519518" y="551330"/>
            <a:ext cx="1574800" cy="2480982"/>
          </a:xfrm>
          <a:custGeom>
            <a:avLst/>
            <a:gdLst>
              <a:gd name="connsiteX0" fmla="*/ 1434353 w 1574800"/>
              <a:gd name="connsiteY0" fmla="*/ 3307976 h 3307976"/>
              <a:gd name="connsiteX1" fmla="*/ 1335741 w 1574800"/>
              <a:gd name="connsiteY1" fmla="*/ 788894 h 3307976"/>
              <a:gd name="connsiteX2" fmla="*/ 0 w 1574800"/>
              <a:gd name="connsiteY2" fmla="*/ 0 h 3307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4800" h="3307976">
                <a:moveTo>
                  <a:pt x="1434353" y="3307976"/>
                </a:moveTo>
                <a:cubicBezTo>
                  <a:pt x="1504576" y="2324099"/>
                  <a:pt x="1574800" y="1340223"/>
                  <a:pt x="1335741" y="788894"/>
                </a:cubicBezTo>
                <a:cubicBezTo>
                  <a:pt x="1096682" y="237565"/>
                  <a:pt x="183776" y="112059"/>
                  <a:pt x="0" y="0"/>
                </a:cubicBezTo>
              </a:path>
            </a:pathLst>
          </a:cu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7" tIns="45704" rIns="91407" bIns="45704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1716749" y="833718"/>
            <a:ext cx="1210235" cy="2224086"/>
          </a:xfrm>
          <a:custGeom>
            <a:avLst/>
            <a:gdLst>
              <a:gd name="connsiteX0" fmla="*/ 1210235 w 1210235"/>
              <a:gd name="connsiteY0" fmla="*/ 2895600 h 2895600"/>
              <a:gd name="connsiteX1" fmla="*/ 959224 w 1210235"/>
              <a:gd name="connsiteY1" fmla="*/ 779929 h 2895600"/>
              <a:gd name="connsiteX2" fmla="*/ 0 w 1210235"/>
              <a:gd name="connsiteY2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0235" h="2895600">
                <a:moveTo>
                  <a:pt x="1210235" y="2895600"/>
                </a:moveTo>
                <a:cubicBezTo>
                  <a:pt x="1185582" y="2079064"/>
                  <a:pt x="1160930" y="1262529"/>
                  <a:pt x="959224" y="779929"/>
                </a:cubicBezTo>
                <a:cubicBezTo>
                  <a:pt x="757518" y="297329"/>
                  <a:pt x="158376" y="129988"/>
                  <a:pt x="0" y="0"/>
                </a:cubicBezTo>
              </a:path>
            </a:pathLst>
          </a:cu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7" tIns="45704" rIns="91407" bIns="45704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1888233" y="2031690"/>
            <a:ext cx="716015" cy="1108416"/>
          </a:xfrm>
          <a:custGeom>
            <a:avLst/>
            <a:gdLst>
              <a:gd name="connsiteX0" fmla="*/ 655918 w 655918"/>
              <a:gd name="connsiteY0" fmla="*/ 1416424 h 1416424"/>
              <a:gd name="connsiteX1" fmla="*/ 46318 w 655918"/>
              <a:gd name="connsiteY1" fmla="*/ 726141 h 1416424"/>
              <a:gd name="connsiteX2" fmla="*/ 378012 w 655918"/>
              <a:gd name="connsiteY2" fmla="*/ 0 h 1416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5918" h="1416424">
                <a:moveTo>
                  <a:pt x="655918" y="1416424"/>
                </a:moveTo>
                <a:cubicBezTo>
                  <a:pt x="374277" y="1189318"/>
                  <a:pt x="92636" y="962212"/>
                  <a:pt x="46318" y="726141"/>
                </a:cubicBezTo>
                <a:cubicBezTo>
                  <a:pt x="0" y="490070"/>
                  <a:pt x="189006" y="245035"/>
                  <a:pt x="378012" y="0"/>
                </a:cubicBezTo>
              </a:path>
            </a:pathLst>
          </a:cu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7" tIns="45704" rIns="91407" bIns="45704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724647" y="1304370"/>
            <a:ext cx="1879600" cy="1862417"/>
          </a:xfrm>
          <a:custGeom>
            <a:avLst/>
            <a:gdLst>
              <a:gd name="connsiteX0" fmla="*/ 1879600 w 1879600"/>
              <a:gd name="connsiteY0" fmla="*/ 2483223 h 2483223"/>
              <a:gd name="connsiteX1" fmla="*/ 212165 w 1879600"/>
              <a:gd name="connsiteY1" fmla="*/ 1443318 h 2483223"/>
              <a:gd name="connsiteX2" fmla="*/ 606612 w 1879600"/>
              <a:gd name="connsiteY2" fmla="*/ 0 h 2483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9600" h="2483223">
                <a:moveTo>
                  <a:pt x="1879600" y="2483223"/>
                </a:moveTo>
                <a:cubicBezTo>
                  <a:pt x="1151965" y="2170205"/>
                  <a:pt x="424330" y="1857188"/>
                  <a:pt x="212165" y="1443318"/>
                </a:cubicBezTo>
                <a:cubicBezTo>
                  <a:pt x="0" y="1029448"/>
                  <a:pt x="303306" y="514724"/>
                  <a:pt x="606612" y="0"/>
                </a:cubicBezTo>
              </a:path>
            </a:pathLst>
          </a:cu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7" tIns="45704" rIns="91407" bIns="45704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2667008" y="2884394"/>
            <a:ext cx="213659" cy="114300"/>
          </a:xfrm>
          <a:custGeom>
            <a:avLst/>
            <a:gdLst>
              <a:gd name="connsiteX0" fmla="*/ 206188 w 213659"/>
              <a:gd name="connsiteY0" fmla="*/ 152400 h 152400"/>
              <a:gd name="connsiteX1" fmla="*/ 179294 w 213659"/>
              <a:gd name="connsiteY1" fmla="*/ 17929 h 152400"/>
              <a:gd name="connsiteX2" fmla="*/ 0 w 213659"/>
              <a:gd name="connsiteY2" fmla="*/ 44823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659" h="152400">
                <a:moveTo>
                  <a:pt x="206188" y="152400"/>
                </a:moveTo>
                <a:cubicBezTo>
                  <a:pt x="209923" y="94129"/>
                  <a:pt x="213659" y="35858"/>
                  <a:pt x="179294" y="17929"/>
                </a:cubicBezTo>
                <a:cubicBezTo>
                  <a:pt x="144929" y="0"/>
                  <a:pt x="23906" y="46317"/>
                  <a:pt x="0" y="44823"/>
                </a:cubicBezTo>
              </a:path>
            </a:pathLst>
          </a:cu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7" tIns="45704" rIns="91407" bIns="45704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3079378" y="3146612"/>
            <a:ext cx="315259" cy="302559"/>
          </a:xfrm>
          <a:custGeom>
            <a:avLst/>
            <a:gdLst>
              <a:gd name="connsiteX0" fmla="*/ 0 w 315259"/>
              <a:gd name="connsiteY0" fmla="*/ 0 h 403412"/>
              <a:gd name="connsiteX1" fmla="*/ 277906 w 315259"/>
              <a:gd name="connsiteY1" fmla="*/ 170330 h 403412"/>
              <a:gd name="connsiteX2" fmla="*/ 224118 w 315259"/>
              <a:gd name="connsiteY2" fmla="*/ 403412 h 40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5259" h="403412">
                <a:moveTo>
                  <a:pt x="0" y="0"/>
                </a:moveTo>
                <a:cubicBezTo>
                  <a:pt x="120276" y="51547"/>
                  <a:pt x="240553" y="103095"/>
                  <a:pt x="277906" y="170330"/>
                </a:cubicBezTo>
                <a:cubicBezTo>
                  <a:pt x="315259" y="237565"/>
                  <a:pt x="224118" y="403412"/>
                  <a:pt x="224118" y="403412"/>
                </a:cubicBezTo>
              </a:path>
            </a:pathLst>
          </a:cu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7" tIns="45704" rIns="91407" bIns="45704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3106272" y="3133627"/>
            <a:ext cx="654169" cy="626255"/>
          </a:xfrm>
          <a:custGeom>
            <a:avLst/>
            <a:gdLst>
              <a:gd name="connsiteX0" fmla="*/ 0 w 742576"/>
              <a:gd name="connsiteY0" fmla="*/ 0 h 914400"/>
              <a:gd name="connsiteX1" fmla="*/ 654423 w 742576"/>
              <a:gd name="connsiteY1" fmla="*/ 295835 h 914400"/>
              <a:gd name="connsiteX2" fmla="*/ 528917 w 742576"/>
              <a:gd name="connsiteY2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2576" h="914400">
                <a:moveTo>
                  <a:pt x="0" y="0"/>
                </a:moveTo>
                <a:cubicBezTo>
                  <a:pt x="283135" y="71717"/>
                  <a:pt x="566270" y="143435"/>
                  <a:pt x="654423" y="295835"/>
                </a:cubicBezTo>
                <a:cubicBezTo>
                  <a:pt x="742576" y="448235"/>
                  <a:pt x="635746" y="681317"/>
                  <a:pt x="528917" y="914400"/>
                </a:cubicBezTo>
              </a:path>
            </a:pathLst>
          </a:cu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7" tIns="45704" rIns="91407" bIns="45704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3070413" y="3092825"/>
            <a:ext cx="1949823" cy="1230406"/>
          </a:xfrm>
          <a:custGeom>
            <a:avLst/>
            <a:gdLst>
              <a:gd name="connsiteX0" fmla="*/ 0 w 1949823"/>
              <a:gd name="connsiteY0" fmla="*/ 0 h 1640541"/>
              <a:gd name="connsiteX1" fmla="*/ 1631576 w 1949823"/>
              <a:gd name="connsiteY1" fmla="*/ 591670 h 1640541"/>
              <a:gd name="connsiteX2" fmla="*/ 1909482 w 1949823"/>
              <a:gd name="connsiteY2" fmla="*/ 1640541 h 1640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9823" h="1640541">
                <a:moveTo>
                  <a:pt x="0" y="0"/>
                </a:moveTo>
                <a:cubicBezTo>
                  <a:pt x="656664" y="159123"/>
                  <a:pt x="1313329" y="318247"/>
                  <a:pt x="1631576" y="591670"/>
                </a:cubicBezTo>
                <a:cubicBezTo>
                  <a:pt x="1949823" y="865093"/>
                  <a:pt x="1863164" y="1461247"/>
                  <a:pt x="1909482" y="1640541"/>
                </a:cubicBezTo>
              </a:path>
            </a:pathLst>
          </a:cu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7" tIns="45704" rIns="91407" bIns="45704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14" name="Picture 24" descr="jkrlog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8400" y="735546"/>
            <a:ext cx="296961" cy="16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4" descr="jkrlog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0368" y="3381840"/>
            <a:ext cx="296961" cy="16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4" descr="jkrlog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0408" y="3759882"/>
            <a:ext cx="296961" cy="16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4" descr="jkrlog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0568" y="4299942"/>
            <a:ext cx="296961" cy="16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4" descr="jkrlog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0168" y="465516"/>
            <a:ext cx="296961" cy="16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4" descr="jkrlog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56192" y="735546"/>
            <a:ext cx="296961" cy="16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4" descr="jkrlog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0168" y="1221600"/>
            <a:ext cx="296961" cy="16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4" descr="jkrlog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4304" y="2895786"/>
            <a:ext cx="296961" cy="16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jkrlogo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406" y="3273828"/>
            <a:ext cx="224953" cy="122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4" descr="jkrlog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2496" y="1383618"/>
            <a:ext cx="296961" cy="16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4" descr="jkrlog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8520" y="2571750"/>
            <a:ext cx="296961" cy="16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4" descr="jkrlogo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08312" y="3003798"/>
            <a:ext cx="494936" cy="270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3040361" y="3012073"/>
            <a:ext cx="1008112" cy="276967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Arial" pitchFamily="34" charset="0"/>
              </a:rPr>
              <a:t>JKR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Arial" pitchFamily="34" charset="0"/>
              </a:rPr>
              <a:t>M’sia</a:t>
            </a:r>
            <a:endParaRPr kumimoji="0" lang="en-MY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Franklin Gothic Heavy" pitchFamily="34" charset="0"/>
              <a:ea typeface="+mn-ea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328392" y="3359198"/>
            <a:ext cx="1008112" cy="246189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Arial" pitchFamily="34" charset="0"/>
              </a:rPr>
              <a:t>JKR NS</a:t>
            </a:r>
            <a:endParaRPr kumimoji="0" lang="en-MY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Franklin Gothic Heavy" pitchFamily="34" charset="0"/>
              <a:ea typeface="+mn-ea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608312" y="3759888"/>
            <a:ext cx="1008112" cy="246189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Arial" pitchFamily="34" charset="0"/>
              </a:rPr>
              <a:t>JKR Melaka</a:t>
            </a:r>
            <a:endParaRPr kumimoji="0" lang="en-MY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Franklin Gothic Heavy" pitchFamily="34" charset="0"/>
              <a:ea typeface="+mn-ea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32448" y="4277300"/>
            <a:ext cx="1008112" cy="246189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Arial" pitchFamily="34" charset="0"/>
              </a:rPr>
              <a:t>JKR Johor</a:t>
            </a:r>
            <a:endParaRPr kumimoji="0" lang="en-MY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Franklin Gothic Heavy" pitchFamily="34" charset="0"/>
              <a:ea typeface="+mn-ea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104257" y="2733774"/>
            <a:ext cx="1008112" cy="246189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Arial" pitchFamily="34" charset="0"/>
              </a:rPr>
              <a:t>JKR Selangor</a:t>
            </a:r>
            <a:endParaRPr kumimoji="0" lang="en-MY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Franklin Gothic Heavy" pitchFamily="34" charset="0"/>
              <a:ea typeface="+mn-ea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816224" y="3219827"/>
            <a:ext cx="1224136" cy="246189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Arial" pitchFamily="34" charset="0"/>
              </a:rPr>
              <a:t>JKR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Arial" pitchFamily="34" charset="0"/>
              </a:rPr>
              <a:t>Putrajaya</a:t>
            </a:r>
            <a:endParaRPr kumimoji="0" lang="en-MY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Franklin Gothic Heavy" pitchFamily="34" charset="0"/>
              <a:ea typeface="+mn-ea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624536" y="2549108"/>
            <a:ext cx="1008112" cy="246189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Arial" pitchFamily="34" charset="0"/>
              </a:rPr>
              <a:t>JKR Pahang</a:t>
            </a:r>
            <a:endParaRPr kumimoji="0" lang="en-MY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Franklin Gothic Heavy" pitchFamily="34" charset="0"/>
              <a:ea typeface="+mn-ea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480520" y="1360976"/>
            <a:ext cx="1152128" cy="246189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Arial" pitchFamily="34" charset="0"/>
              </a:rPr>
              <a:t>JKR Terengganu</a:t>
            </a:r>
            <a:endParaRPr kumimoji="0" lang="en-MY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Franklin Gothic Heavy" pitchFamily="34" charset="0"/>
              <a:ea typeface="+mn-ea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616424" y="712904"/>
            <a:ext cx="1152128" cy="246189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Arial" pitchFamily="34" charset="0"/>
              </a:rPr>
              <a:t>JKR Kelantan</a:t>
            </a:r>
            <a:endParaRPr kumimoji="0" lang="en-MY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Franklin Gothic Heavy" pitchFamily="34" charset="0"/>
              <a:ea typeface="+mn-ea"/>
              <a:cs typeface="Arial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960240" y="1761666"/>
            <a:ext cx="1152128" cy="246189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Arial" pitchFamily="34" charset="0"/>
              </a:rPr>
              <a:t>JKR Perak</a:t>
            </a:r>
            <a:endParaRPr kumimoji="0" lang="en-MY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Franklin Gothic Heavy" pitchFamily="34" charset="0"/>
              <a:ea typeface="+mn-ea"/>
              <a:cs typeface="Arial" pitchFamily="34" charset="0"/>
            </a:endParaRPr>
          </a:p>
        </p:txBody>
      </p:sp>
      <p:pic>
        <p:nvPicPr>
          <p:cNvPr id="20" name="Picture 24" descr="jkrlog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76272" y="1923678"/>
            <a:ext cx="296961" cy="16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TextBox 51"/>
          <p:cNvSpPr txBox="1"/>
          <p:nvPr/>
        </p:nvSpPr>
        <p:spPr>
          <a:xfrm>
            <a:off x="88032" y="1198958"/>
            <a:ext cx="1440160" cy="246189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Arial" pitchFamily="34" charset="0"/>
              </a:rPr>
              <a:t>JKR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Arial" pitchFamily="34" charset="0"/>
              </a:rPr>
              <a:t>Pulau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Arial" pitchFamily="34" charset="0"/>
              </a:rPr>
              <a:t> Pinang</a:t>
            </a:r>
            <a:endParaRPr kumimoji="0" lang="en-MY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Franklin Gothic Heavy" pitchFamily="34" charset="0"/>
              <a:ea typeface="+mn-ea"/>
              <a:cs typeface="Arial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64096" y="712904"/>
            <a:ext cx="1152128" cy="246189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Arial" pitchFamily="34" charset="0"/>
              </a:rPr>
              <a:t>JKR Kedah</a:t>
            </a:r>
            <a:endParaRPr kumimoji="0" lang="en-MY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Franklin Gothic Heavy" pitchFamily="34" charset="0"/>
              <a:ea typeface="+mn-ea"/>
              <a:cs typeface="Arial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20080" y="465522"/>
            <a:ext cx="1152128" cy="246189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Arial" pitchFamily="34" charset="0"/>
              </a:rPr>
              <a:t>JKR Perlis</a:t>
            </a:r>
            <a:endParaRPr kumimoji="0" lang="en-MY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Franklin Gothic Heavy" pitchFamily="34" charset="0"/>
              <a:ea typeface="+mn-ea"/>
              <a:cs typeface="Arial" pitchFamily="34" charset="0"/>
            </a:endParaRPr>
          </a:p>
        </p:txBody>
      </p:sp>
      <p:sp>
        <p:nvSpPr>
          <p:cNvPr id="55" name="Rectangle 11"/>
          <p:cNvSpPr>
            <a:spLocks noChangeArrowheads="1"/>
          </p:cNvSpPr>
          <p:nvPr/>
        </p:nvSpPr>
        <p:spPr bwMode="auto">
          <a:xfrm>
            <a:off x="94184" y="4565913"/>
            <a:ext cx="5043344" cy="412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4" rIns="91407" bIns="45704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r" defTabSz="914400" rtl="0" eaLnBrk="1" fontAlgn="base" latinLnBrk="0" hangingPunct="1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Bilangan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Kakitangan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orgia" pitchFamily="18" charset="0"/>
                <a:ea typeface="+mn-ea"/>
                <a:cs typeface="Arial" pitchFamily="34" charset="0"/>
              </a:rPr>
              <a:t> JKR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248400" y="2743200"/>
            <a:ext cx="2686050" cy="2286000"/>
            <a:chOff x="6248400" y="3657600"/>
            <a:chExt cx="2686050" cy="3048000"/>
          </a:xfrm>
        </p:grpSpPr>
        <p:pic>
          <p:nvPicPr>
            <p:cNvPr id="56" name="Picture 55" descr="Timur01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48400" y="3657600"/>
              <a:ext cx="2686050" cy="3048000"/>
            </a:xfrm>
            <a:prstGeom prst="rect">
              <a:avLst/>
            </a:prstGeom>
          </p:spPr>
        </p:pic>
        <p:pic>
          <p:nvPicPr>
            <p:cNvPr id="57" name="Picture 24" descr="jkrlogo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772407" y="4038600"/>
              <a:ext cx="296961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" name="TextBox 57"/>
            <p:cNvSpPr txBox="1"/>
            <p:nvPr/>
          </p:nvSpPr>
          <p:spPr>
            <a:xfrm>
              <a:off x="7086600" y="4191007"/>
              <a:ext cx="914400" cy="328252"/>
            </a:xfrm>
            <a:prstGeom prst="rect">
              <a:avLst/>
            </a:prstGeom>
            <a:noFill/>
          </p:spPr>
          <p:txBody>
            <a:bodyPr wrap="square" lIns="91407" tIns="45704" rIns="91407" bIns="45704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Franklin Gothic Heavy" pitchFamily="34" charset="0"/>
                  <a:ea typeface="+mn-ea"/>
                  <a:cs typeface="Arial" pitchFamily="34" charset="0"/>
                </a:rPr>
                <a:t>JKR Labuan</a:t>
              </a:r>
              <a:endParaRPr kumimoji="0" lang="en-MY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Arial" pitchFamily="34" charset="0"/>
              </a:endParaRPr>
            </a:p>
          </p:txBody>
        </p:sp>
      </p:grpSp>
      <p:graphicFrame>
        <p:nvGraphicFramePr>
          <p:cNvPr id="59" name="Table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79651"/>
              </p:ext>
            </p:extLst>
          </p:nvPr>
        </p:nvGraphicFramePr>
        <p:xfrm>
          <a:off x="5791200" y="342900"/>
          <a:ext cx="3276600" cy="20963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052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13383">
                  <a:extLst>
                    <a:ext uri="{9D8B030D-6E8A-4147-A177-3AD203B41FA5}">
                      <a16:colId xmlns:a16="http://schemas.microsoft.com/office/drawing/2014/main" xmlns="" val="918642641"/>
                    </a:ext>
                  </a:extLst>
                </a:gridCol>
                <a:gridCol w="11579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77535">
                <a:tc gridSpan="3">
                  <a:txBody>
                    <a:bodyPr/>
                    <a:lstStyle/>
                    <a:p>
                      <a:pPr algn="ctr"/>
                      <a:r>
                        <a:rPr lang="en-US" sz="1100" b="0" dirty="0" err="1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Bilangan</a:t>
                      </a:r>
                      <a:r>
                        <a:rPr lang="en-US" sz="1100" b="0" baseline="0" dirty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 </a:t>
                      </a:r>
                      <a:r>
                        <a:rPr lang="en-US" sz="1100" b="0" baseline="0" dirty="0" err="1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Kakitangan</a:t>
                      </a:r>
                      <a:r>
                        <a:rPr lang="en-US" sz="1100" b="0" baseline="0" dirty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 </a:t>
                      </a:r>
                      <a:r>
                        <a:rPr lang="en-US" sz="800" b="0" baseline="0" dirty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(27-6-2018)</a:t>
                      </a:r>
                      <a:endParaRPr lang="en-MY" sz="8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 marT="34290" marB="34290">
                    <a:solidFill>
                      <a:srgbClr val="A3C4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ms-M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7535">
                <a:tc>
                  <a:txBody>
                    <a:bodyPr/>
                    <a:lstStyle/>
                    <a:p>
                      <a:endParaRPr lang="en-MY" sz="1100" dirty="0">
                        <a:solidFill>
                          <a:schemeClr val="tx1"/>
                        </a:solidFill>
                        <a:latin typeface="Myriad Pro" pitchFamily="34" charset="0"/>
                      </a:endParaRPr>
                    </a:p>
                  </a:txBody>
                  <a:tcPr marT="34290" marB="342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000" b="0" dirty="0" err="1">
                          <a:solidFill>
                            <a:schemeClr val="tx1"/>
                          </a:solidFill>
                          <a:latin typeface="Myriad Pro" pitchFamily="34" charset="0"/>
                        </a:rPr>
                        <a:t>Profesional</a:t>
                      </a:r>
                      <a:endParaRPr lang="en-MY" sz="1000" b="0" dirty="0">
                        <a:solidFill>
                          <a:schemeClr val="tx1"/>
                        </a:solidFill>
                        <a:latin typeface="Myriad Pro" pitchFamily="34" charset="0"/>
                      </a:endParaRPr>
                    </a:p>
                  </a:txBody>
                  <a:tcPr marT="34290" marB="342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err="1">
                          <a:solidFill>
                            <a:schemeClr val="tx1"/>
                          </a:solidFill>
                          <a:latin typeface="Myriad Pro" pitchFamily="34" charset="0"/>
                        </a:rPr>
                        <a:t>Pelaksana</a:t>
                      </a:r>
                      <a:endParaRPr lang="en-MY" sz="1000" b="0" dirty="0">
                        <a:solidFill>
                          <a:schemeClr val="tx1"/>
                        </a:solidFill>
                        <a:latin typeface="Myriad Pro" pitchFamily="34" charset="0"/>
                      </a:endParaRPr>
                    </a:p>
                  </a:txBody>
                  <a:tcPr marT="34290" marB="342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34124811"/>
                  </a:ext>
                </a:extLst>
              </a:tr>
              <a:tr h="277535"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Myriad Pro" pitchFamily="34" charset="0"/>
                        </a:rPr>
                        <a:t>Ibu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latin typeface="Myriad Pro" pitchFamily="34" charset="0"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Myriad Pro" pitchFamily="34" charset="0"/>
                        </a:rPr>
                        <a:t>Pejabat</a:t>
                      </a:r>
                      <a:endParaRPr lang="en-MY" sz="1100" dirty="0">
                        <a:solidFill>
                          <a:schemeClr val="tx1"/>
                        </a:solidFill>
                        <a:latin typeface="Myriad Pro" pitchFamily="34" charset="0"/>
                      </a:endParaRPr>
                    </a:p>
                  </a:txBody>
                  <a:tcPr marT="34290" marB="342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Myriad Pro" pitchFamily="34" charset="0"/>
                        </a:rPr>
                        <a:t>2,225</a:t>
                      </a:r>
                      <a:endParaRPr lang="en-MY" sz="1100" b="0" dirty="0">
                        <a:solidFill>
                          <a:schemeClr val="tx1"/>
                        </a:solidFill>
                        <a:latin typeface="Myriad Pro" pitchFamily="34" charset="0"/>
                      </a:endParaRPr>
                    </a:p>
                  </a:txBody>
                  <a:tcPr marT="34290" marB="342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s-MY" sz="1100" dirty="0">
                          <a:solidFill>
                            <a:schemeClr val="tx1"/>
                          </a:solidFill>
                          <a:latin typeface="Myriad Pro" pitchFamily="34" charset="0"/>
                        </a:rPr>
                        <a:t>6,185</a:t>
                      </a:r>
                    </a:p>
                  </a:txBody>
                  <a:tcPr marT="34290" marB="342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Myriad Pro" pitchFamily="34" charset="0"/>
                        </a:rPr>
                        <a:t>Negeri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latin typeface="Myriad Pro" pitchFamily="34" charset="0"/>
                        </a:rPr>
                        <a:t> /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Myriad Pro" pitchFamily="34" charset="0"/>
                        </a:rPr>
                        <a:t>Wilayah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Myriad Pro" pitchFamily="34" charset="0"/>
                        </a:rPr>
                        <a:t>Persekutuan</a:t>
                      </a:r>
                      <a:endParaRPr lang="en-MY" sz="1100" dirty="0">
                        <a:solidFill>
                          <a:schemeClr val="tx1"/>
                        </a:solidFill>
                        <a:latin typeface="Myriad Pro" pitchFamily="34" charset="0"/>
                      </a:endParaRPr>
                    </a:p>
                  </a:txBody>
                  <a:tcPr marT="34290" marB="342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Myriad Pro" pitchFamily="34" charset="0"/>
                        </a:rPr>
                        <a:t>692</a:t>
                      </a:r>
                      <a:endParaRPr lang="en-MY" sz="1100" b="0" dirty="0">
                        <a:solidFill>
                          <a:schemeClr val="tx1"/>
                        </a:solidFill>
                        <a:latin typeface="Myriad Pro" pitchFamily="34" charset="0"/>
                      </a:endParaRPr>
                    </a:p>
                  </a:txBody>
                  <a:tcPr marT="34290" marB="342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s-MY" sz="1100" dirty="0">
                          <a:solidFill>
                            <a:schemeClr val="tx1"/>
                          </a:solidFill>
                          <a:latin typeface="Myriad Pro" pitchFamily="34" charset="0"/>
                        </a:rPr>
                        <a:t>11,806</a:t>
                      </a:r>
                    </a:p>
                  </a:txBody>
                  <a:tcPr marT="34290" marB="342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75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Myriad Pro" pitchFamily="34" charset="0"/>
                        </a:rPr>
                        <a:t>KADER</a:t>
                      </a:r>
                      <a:endParaRPr lang="en-MY" sz="1100" b="0" dirty="0">
                        <a:solidFill>
                          <a:schemeClr val="tx1"/>
                        </a:solidFill>
                        <a:latin typeface="Myriad Pro" pitchFamily="34" charset="0"/>
                      </a:endParaRPr>
                    </a:p>
                  </a:txBody>
                  <a:tcPr marT="34290" marB="342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Myriad Pro" pitchFamily="34" charset="0"/>
                        </a:rPr>
                        <a:t>668</a:t>
                      </a:r>
                      <a:endParaRPr lang="en-MY" sz="1100" b="0" dirty="0">
                        <a:solidFill>
                          <a:schemeClr val="tx1"/>
                        </a:solidFill>
                        <a:latin typeface="Myriad Pro" pitchFamily="34" charset="0"/>
                      </a:endParaRPr>
                    </a:p>
                  </a:txBody>
                  <a:tcPr marT="34290" marB="342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ms-MY" sz="1100" dirty="0">
                        <a:solidFill>
                          <a:schemeClr val="tx1"/>
                        </a:solidFill>
                        <a:latin typeface="Myriad Pro" pitchFamily="34" charset="0"/>
                      </a:endParaRPr>
                    </a:p>
                  </a:txBody>
                  <a:tcPr marT="34290" marB="342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75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err="1">
                          <a:solidFill>
                            <a:schemeClr val="tx1"/>
                          </a:solidFill>
                          <a:latin typeface="Myriad Pro" pitchFamily="34" charset="0"/>
                        </a:rPr>
                        <a:t>Jumlah</a:t>
                      </a:r>
                      <a:endParaRPr lang="en-MY" sz="1100" b="1" dirty="0">
                        <a:solidFill>
                          <a:schemeClr val="tx1"/>
                        </a:solidFill>
                        <a:latin typeface="Myriad Pro" pitchFamily="34" charset="0"/>
                      </a:endParaRPr>
                    </a:p>
                  </a:txBody>
                  <a:tcPr marT="34290" marB="342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Myriad Pro" pitchFamily="34" charset="0"/>
                        </a:rPr>
                        <a:t>3,585</a:t>
                      </a:r>
                      <a:endParaRPr lang="en-MY" sz="1100" b="1" dirty="0">
                        <a:solidFill>
                          <a:schemeClr val="tx1"/>
                        </a:solidFill>
                        <a:latin typeface="Myriad Pro" pitchFamily="34" charset="0"/>
                      </a:endParaRPr>
                    </a:p>
                  </a:txBody>
                  <a:tcPr marT="34290" marB="342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s-MY" sz="1100" b="1" dirty="0">
                          <a:solidFill>
                            <a:schemeClr val="tx1"/>
                          </a:solidFill>
                          <a:latin typeface="Myriad Pro" pitchFamily="34" charset="0"/>
                        </a:rPr>
                        <a:t>17,991</a:t>
                      </a:r>
                    </a:p>
                  </a:txBody>
                  <a:tcPr marT="34290" marB="342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301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20474"/>
            <a:ext cx="9144000" cy="104714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4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100</a:t>
            </a:fld>
            <a:endParaRPr lang="en"/>
          </a:p>
        </p:txBody>
      </p:sp>
      <p:sp>
        <p:nvSpPr>
          <p:cNvPr id="4" name="Shape 60"/>
          <p:cNvSpPr/>
          <p:nvPr/>
        </p:nvSpPr>
        <p:spPr>
          <a:xfrm>
            <a:off x="1191546" y="307788"/>
            <a:ext cx="166061" cy="215978"/>
          </a:xfrm>
          <a:custGeom>
            <a:avLst/>
            <a:gdLst/>
            <a:ahLst/>
            <a:cxnLst/>
            <a:rect l="0" t="0" r="0" b="0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68587" tIns="68587" rIns="68587" bIns="68587" anchor="ctr" anchorCtr="0">
            <a:noAutofit/>
          </a:bodyPr>
          <a:lstStyle/>
          <a:p>
            <a:endParaRPr/>
          </a:p>
        </p:txBody>
      </p:sp>
      <p:pic>
        <p:nvPicPr>
          <p:cNvPr id="5" name="Picture 2" descr="Image result for work together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829" y="1088198"/>
            <a:ext cx="5207745" cy="416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ape 324">
            <a:extLst>
              <a:ext uri="{FF2B5EF4-FFF2-40B4-BE49-F238E27FC236}">
                <a16:creationId xmlns="" xmlns:a16="http://schemas.microsoft.com/office/drawing/2014/main" id="{F0943252-F7FF-4631-A709-669FAD6233C8}"/>
              </a:ext>
            </a:extLst>
          </p:cNvPr>
          <p:cNvSpPr txBox="1">
            <a:spLocks/>
          </p:cNvSpPr>
          <p:nvPr/>
        </p:nvSpPr>
        <p:spPr>
          <a:xfrm>
            <a:off x="287907" y="120216"/>
            <a:ext cx="8438823" cy="807099"/>
          </a:xfrm>
          <a:prstGeom prst="rect">
            <a:avLst/>
          </a:prstGeom>
          <a:noFill/>
          <a:ln>
            <a:noFill/>
          </a:ln>
        </p:spPr>
        <p:txBody>
          <a:bodyPr lIns="51440" tIns="51440" rIns="51440" bIns="5144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defRPr/>
            </a:pPr>
            <a:r>
              <a:rPr lang="en-US" sz="3600" b="1" kern="0" spc="-85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Varela Round"/>
                <a:cs typeface="Varela Round"/>
                <a:sym typeface="Varela Round"/>
              </a:rPr>
              <a:t> </a:t>
            </a:r>
            <a:r>
              <a:rPr lang="en-US" sz="5400" b="1" kern="0" spc="-85" dirty="0">
                <a:solidFill>
                  <a:schemeClr val="tx1">
                    <a:lumMod val="65000"/>
                    <a:lumOff val="35000"/>
                  </a:schemeClr>
                </a:solidFill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BERSAMA BERUSAHA</a:t>
            </a:r>
            <a:endParaRPr lang="en" sz="5400" b="1" kern="0" spc="-85" dirty="0">
              <a:solidFill>
                <a:schemeClr val="tx1">
                  <a:lumMod val="65000"/>
                  <a:lumOff val="35000"/>
                </a:schemeClr>
              </a:solidFill>
              <a:latin typeface="Rockwell" panose="02060603020205020403" pitchFamily="18" charset="0"/>
              <a:ea typeface="Varela Round"/>
              <a:cs typeface="Varela Round"/>
              <a:sym typeface="Varela Round"/>
            </a:endParaRPr>
          </a:p>
        </p:txBody>
      </p:sp>
      <p:sp>
        <p:nvSpPr>
          <p:cNvPr id="9" name="Shape 324">
            <a:extLst>
              <a:ext uri="{FF2B5EF4-FFF2-40B4-BE49-F238E27FC236}">
                <a16:creationId xmlns="" xmlns:a16="http://schemas.microsoft.com/office/drawing/2014/main" id="{5FF65FFD-9126-427E-B881-6A9BF11956FB}"/>
              </a:ext>
            </a:extLst>
          </p:cNvPr>
          <p:cNvSpPr txBox="1">
            <a:spLocks/>
          </p:cNvSpPr>
          <p:nvPr/>
        </p:nvSpPr>
        <p:spPr>
          <a:xfrm>
            <a:off x="287906" y="430610"/>
            <a:ext cx="8438823" cy="807099"/>
          </a:xfrm>
          <a:prstGeom prst="rect">
            <a:avLst/>
          </a:prstGeom>
          <a:noFill/>
          <a:ln>
            <a:noFill/>
          </a:ln>
        </p:spPr>
        <p:txBody>
          <a:bodyPr lIns="51440" tIns="51440" rIns="51440" bIns="5144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defRPr/>
            </a:pPr>
            <a:r>
              <a:rPr lang="en-US" sz="1600" b="1" kern="0" spc="-85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Varela Round"/>
                <a:cs typeface="Varela Round"/>
                <a:sym typeface="Varela Round"/>
              </a:rPr>
              <a:t> </a:t>
            </a:r>
            <a:r>
              <a:rPr lang="en-US" sz="2800" b="1" kern="0" spc="-85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Varela Round"/>
                <a:cs typeface="Varela Round"/>
                <a:sym typeface="Varela Round"/>
              </a:rPr>
              <a:t>MENANGANI ISU SECARA HOLISTIK</a:t>
            </a:r>
            <a:endParaRPr lang="en" sz="2800" b="1" kern="0" spc="-85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232852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E605CE3-9656-4329-B542-93AEBBF2C741}"/>
              </a:ext>
            </a:extLst>
          </p:cNvPr>
          <p:cNvSpPr/>
          <p:nvPr/>
        </p:nvSpPr>
        <p:spPr>
          <a:xfrm>
            <a:off x="13557" y="1"/>
            <a:ext cx="9144000" cy="1935678"/>
          </a:xfrm>
          <a:prstGeom prst="rect">
            <a:avLst/>
          </a:prstGeom>
          <a:solidFill>
            <a:srgbClr val="AECDE6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101</a:t>
            </a:fld>
            <a:endParaRPr lang="en"/>
          </a:p>
        </p:txBody>
      </p:sp>
      <p:sp>
        <p:nvSpPr>
          <p:cNvPr id="4" name="Shape 60"/>
          <p:cNvSpPr/>
          <p:nvPr/>
        </p:nvSpPr>
        <p:spPr>
          <a:xfrm>
            <a:off x="1191546" y="307788"/>
            <a:ext cx="166061" cy="215978"/>
          </a:xfrm>
          <a:custGeom>
            <a:avLst/>
            <a:gdLst/>
            <a:ahLst/>
            <a:cxnLst/>
            <a:rect l="0" t="0" r="0" b="0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68587" tIns="68587" rIns="68587" bIns="68587" anchor="ctr" anchorCtr="0">
            <a:noAutofit/>
          </a:bodyPr>
          <a:lstStyle/>
          <a:p>
            <a:endParaRPr/>
          </a:p>
        </p:txBody>
      </p:sp>
      <p:sp>
        <p:nvSpPr>
          <p:cNvPr id="8" name="Shape 324">
            <a:extLst>
              <a:ext uri="{FF2B5EF4-FFF2-40B4-BE49-F238E27FC236}">
                <a16:creationId xmlns="" xmlns:a16="http://schemas.microsoft.com/office/drawing/2014/main" id="{F0943252-F7FF-4631-A709-669FAD6233C8}"/>
              </a:ext>
            </a:extLst>
          </p:cNvPr>
          <p:cNvSpPr txBox="1">
            <a:spLocks/>
          </p:cNvSpPr>
          <p:nvPr/>
        </p:nvSpPr>
        <p:spPr>
          <a:xfrm>
            <a:off x="287906" y="73638"/>
            <a:ext cx="8438823" cy="807099"/>
          </a:xfrm>
          <a:prstGeom prst="rect">
            <a:avLst/>
          </a:prstGeom>
          <a:noFill/>
          <a:ln>
            <a:noFill/>
          </a:ln>
        </p:spPr>
        <p:txBody>
          <a:bodyPr lIns="51440" tIns="51440" rIns="51440" bIns="5144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defRPr/>
            </a:pPr>
            <a:r>
              <a:rPr lang="en-US" sz="3200" b="1" kern="0" spc="-85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Varela Round"/>
                <a:cs typeface="Varela Round"/>
                <a:sym typeface="Varela Round"/>
              </a:rPr>
              <a:t> </a:t>
            </a:r>
            <a:r>
              <a:rPr lang="en-US" sz="4800" b="1" kern="0" spc="-85" dirty="0">
                <a:solidFill>
                  <a:schemeClr val="tx1">
                    <a:lumMod val="65000"/>
                    <a:lumOff val="35000"/>
                  </a:schemeClr>
                </a:solidFill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SEMANGAT SETIAKAWAN</a:t>
            </a:r>
            <a:endParaRPr lang="en" sz="4800" b="1" kern="0" spc="-85" dirty="0">
              <a:solidFill>
                <a:schemeClr val="tx1">
                  <a:lumMod val="65000"/>
                  <a:lumOff val="35000"/>
                </a:schemeClr>
              </a:solidFill>
              <a:latin typeface="Rockwell" panose="02060603020205020403" pitchFamily="18" charset="0"/>
              <a:ea typeface="Varela Round"/>
              <a:cs typeface="Varela Round"/>
              <a:sym typeface="Varela Round"/>
            </a:endParaRPr>
          </a:p>
        </p:txBody>
      </p:sp>
      <p:sp>
        <p:nvSpPr>
          <p:cNvPr id="9" name="Shape 324">
            <a:extLst>
              <a:ext uri="{FF2B5EF4-FFF2-40B4-BE49-F238E27FC236}">
                <a16:creationId xmlns="" xmlns:a16="http://schemas.microsoft.com/office/drawing/2014/main" id="{5FF65FFD-9126-427E-B881-6A9BF11956FB}"/>
              </a:ext>
            </a:extLst>
          </p:cNvPr>
          <p:cNvSpPr txBox="1">
            <a:spLocks/>
          </p:cNvSpPr>
          <p:nvPr/>
        </p:nvSpPr>
        <p:spPr>
          <a:xfrm>
            <a:off x="366145" y="415777"/>
            <a:ext cx="8438823" cy="807099"/>
          </a:xfrm>
          <a:prstGeom prst="rect">
            <a:avLst/>
          </a:prstGeom>
          <a:noFill/>
          <a:ln>
            <a:noFill/>
          </a:ln>
        </p:spPr>
        <p:txBody>
          <a:bodyPr lIns="51440" tIns="51440" rIns="51440" bIns="5144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defRPr/>
            </a:pPr>
            <a:r>
              <a:rPr lang="en-US" sz="1400" b="1" kern="0" spc="-85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Varela Round"/>
                <a:cs typeface="Varela Round"/>
                <a:sym typeface="Varela Round"/>
              </a:rPr>
              <a:t> </a:t>
            </a:r>
            <a:r>
              <a:rPr lang="en-US" sz="2400" b="1" kern="0" spc="-85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Varela Round"/>
                <a:cs typeface="Varela Round"/>
                <a:sym typeface="Varela Round"/>
              </a:rPr>
              <a:t>PASTIKAN KEWUJUDAN JKR RELEVAN</a:t>
            </a:r>
            <a:endParaRPr lang="en" sz="2400" b="1" kern="0" spc="-85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Varela Round"/>
              <a:cs typeface="Varela Round"/>
              <a:sym typeface="Varela Round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E8C1789-C165-420C-BBDE-6EADDA821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457" y="712497"/>
            <a:ext cx="7063805" cy="5296211"/>
          </a:xfrm>
          <a:prstGeom prst="rect">
            <a:avLst/>
          </a:prstGeom>
        </p:spPr>
      </p:pic>
      <p:pic>
        <p:nvPicPr>
          <p:cNvPr id="12" name="Picture 8" descr="https://www.jkr.gov.my/sites/default/files/jkr_1.png">
            <a:extLst>
              <a:ext uri="{FF2B5EF4-FFF2-40B4-BE49-F238E27FC236}">
                <a16:creationId xmlns="" xmlns:a16="http://schemas.microsoft.com/office/drawing/2014/main" id="{D24B2BFC-648E-4CE6-9E69-94956E69B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987" y="4191441"/>
            <a:ext cx="926275" cy="67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30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102</a:t>
            </a:fld>
            <a:endParaRPr lang="en"/>
          </a:p>
        </p:txBody>
      </p:sp>
      <p:pic>
        <p:nvPicPr>
          <p:cNvPr id="4" name="Picture 2" descr="Related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9" t="9143"/>
          <a:stretch/>
        </p:blipFill>
        <p:spPr bwMode="auto">
          <a:xfrm>
            <a:off x="0" y="104094"/>
            <a:ext cx="9144000" cy="490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60"/>
          <p:cNvSpPr/>
          <p:nvPr/>
        </p:nvSpPr>
        <p:spPr>
          <a:xfrm>
            <a:off x="1191546" y="307788"/>
            <a:ext cx="166061" cy="215978"/>
          </a:xfrm>
          <a:custGeom>
            <a:avLst/>
            <a:gdLst/>
            <a:ahLst/>
            <a:cxnLst/>
            <a:rect l="0" t="0" r="0" b="0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68587" tIns="68587" rIns="68587" bIns="68587" anchor="ctr" anchorCtr="0">
            <a:noAutofit/>
          </a:bodyPr>
          <a:lstStyle/>
          <a:p>
            <a:endParaRPr/>
          </a:p>
        </p:txBody>
      </p:sp>
      <p:pic>
        <p:nvPicPr>
          <p:cNvPr id="6" name="Picture 8" descr="https://www.jkr.gov.my/sites/default/files/jkr_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89583"/>
            <a:ext cx="1831948" cy="134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hape 324"/>
          <p:cNvSpPr txBox="1">
            <a:spLocks/>
          </p:cNvSpPr>
          <p:nvPr/>
        </p:nvSpPr>
        <p:spPr>
          <a:xfrm>
            <a:off x="1674826" y="3031331"/>
            <a:ext cx="3048000" cy="869849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n-US" sz="4800" b="1" spc="-113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145 TAHUN</a:t>
            </a:r>
            <a:endParaRPr lang="en" sz="4800" b="1" spc="-113" dirty="0">
              <a:ln>
                <a:solidFill>
                  <a:schemeClr val="bg1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269858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103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  <a14:imgEffect>
                      <a14:brightnessContrast bright="85000" contrast="-4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1400" y="388429"/>
            <a:ext cx="5125561" cy="45883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8575" y="3773997"/>
            <a:ext cx="9172575" cy="13780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211931"/>
            <a:ext cx="3961464" cy="3546288"/>
          </a:xfrm>
          <a:prstGeom prst="rect">
            <a:avLst/>
          </a:prstGeom>
        </p:spPr>
      </p:pic>
      <p:sp>
        <p:nvSpPr>
          <p:cNvPr id="9" name="Shape 324">
            <a:extLst>
              <a:ext uri="{FF2B5EF4-FFF2-40B4-BE49-F238E27FC236}">
                <a16:creationId xmlns="" xmlns:a16="http://schemas.microsoft.com/office/drawing/2014/main" id="{0AADBB39-EA21-4766-A730-F5C2BA64FC24}"/>
              </a:ext>
            </a:extLst>
          </p:cNvPr>
          <p:cNvSpPr txBox="1">
            <a:spLocks/>
          </p:cNvSpPr>
          <p:nvPr/>
        </p:nvSpPr>
        <p:spPr>
          <a:xfrm>
            <a:off x="-28575" y="4169713"/>
            <a:ext cx="9485323" cy="807099"/>
          </a:xfrm>
          <a:prstGeom prst="rect">
            <a:avLst/>
          </a:prstGeom>
          <a:noFill/>
          <a:ln>
            <a:noFill/>
          </a:ln>
        </p:spPr>
        <p:txBody>
          <a:bodyPr lIns="51440" tIns="51440" rIns="51440" bIns="5144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defRPr/>
            </a:pPr>
            <a:r>
              <a:rPr lang="en-US" sz="4400" b="1" kern="0" spc="-85" dirty="0">
                <a:solidFill>
                  <a:schemeClr val="bg1"/>
                </a:solidFill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KOMPETENSI</a:t>
            </a:r>
            <a:r>
              <a:rPr lang="en-US" sz="3200" b="1" kern="0" spc="-85" dirty="0">
                <a:solidFill>
                  <a:schemeClr val="bg1"/>
                </a:solidFill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 &amp; </a:t>
            </a:r>
            <a:r>
              <a:rPr lang="en-US" sz="4400" b="1" kern="0" spc="-85" dirty="0">
                <a:solidFill>
                  <a:schemeClr val="bg1"/>
                </a:solidFill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PROFESIONAL</a:t>
            </a:r>
            <a:endParaRPr lang="en" sz="4800" b="1" kern="0" spc="-85" dirty="0">
              <a:solidFill>
                <a:schemeClr val="bg1"/>
              </a:solidFill>
              <a:latin typeface="Rockwell" panose="02060603020205020403" pitchFamily="18" charset="0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278842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104</a:t>
            </a:fld>
            <a:endParaRPr lang="en"/>
          </a:p>
        </p:txBody>
      </p:sp>
      <p:sp>
        <p:nvSpPr>
          <p:cNvPr id="4" name="Shape 60"/>
          <p:cNvSpPr/>
          <p:nvPr/>
        </p:nvSpPr>
        <p:spPr>
          <a:xfrm>
            <a:off x="1191546" y="307788"/>
            <a:ext cx="166061" cy="215978"/>
          </a:xfrm>
          <a:custGeom>
            <a:avLst/>
            <a:gdLst/>
            <a:ahLst/>
            <a:cxnLst/>
            <a:rect l="0" t="0" r="0" b="0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68587" tIns="68587" rIns="68587" bIns="68587" anchor="ctr" anchorCtr="0">
            <a:noAutofit/>
          </a:bodyPr>
          <a:lstStyle/>
          <a:p>
            <a:endParaRPr/>
          </a:p>
        </p:txBody>
      </p:sp>
      <p:pic>
        <p:nvPicPr>
          <p:cNvPr id="5" name="Picture 2" descr="Image result for COMFORT ZON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" t="17967" r="8106"/>
          <a:stretch/>
        </p:blipFill>
        <p:spPr bwMode="auto">
          <a:xfrm>
            <a:off x="1647371" y="1036482"/>
            <a:ext cx="6125029" cy="367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hape 324">
            <a:extLst>
              <a:ext uri="{FF2B5EF4-FFF2-40B4-BE49-F238E27FC236}">
                <a16:creationId xmlns="" xmlns:a16="http://schemas.microsoft.com/office/drawing/2014/main" id="{B7418E49-C614-4330-9E79-EA1B5DF945EE}"/>
              </a:ext>
            </a:extLst>
          </p:cNvPr>
          <p:cNvSpPr txBox="1">
            <a:spLocks/>
          </p:cNvSpPr>
          <p:nvPr/>
        </p:nvSpPr>
        <p:spPr>
          <a:xfrm>
            <a:off x="490473" y="229383"/>
            <a:ext cx="8438823" cy="807099"/>
          </a:xfrm>
          <a:prstGeom prst="rect">
            <a:avLst/>
          </a:prstGeom>
          <a:noFill/>
          <a:ln>
            <a:noFill/>
          </a:ln>
        </p:spPr>
        <p:txBody>
          <a:bodyPr lIns="51440" tIns="51440" rIns="51440" bIns="5144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defRPr/>
            </a:pPr>
            <a:r>
              <a:rPr lang="en-US" sz="3200" b="1" kern="0" spc="-85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Varela Round"/>
                <a:cs typeface="Varela Round"/>
                <a:sym typeface="Varela Round"/>
              </a:rPr>
              <a:t> </a:t>
            </a:r>
            <a:r>
              <a:rPr lang="en-US" sz="4800" b="1" kern="0" spc="-85" dirty="0">
                <a:solidFill>
                  <a:schemeClr val="tx1">
                    <a:lumMod val="65000"/>
                    <a:lumOff val="35000"/>
                  </a:schemeClr>
                </a:solidFill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ANJAKAN PEMBAHARUAN</a:t>
            </a:r>
            <a:endParaRPr lang="en" sz="4800" b="1" kern="0" spc="-85" dirty="0">
              <a:solidFill>
                <a:schemeClr val="tx1">
                  <a:lumMod val="65000"/>
                  <a:lumOff val="35000"/>
                </a:schemeClr>
              </a:solidFill>
              <a:latin typeface="Rockwell" panose="02060603020205020403" pitchFamily="18" charset="0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111448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105</a:t>
            </a:fld>
            <a:endParaRPr lang="en"/>
          </a:p>
        </p:txBody>
      </p:sp>
      <p:sp>
        <p:nvSpPr>
          <p:cNvPr id="4" name="Shape 60"/>
          <p:cNvSpPr/>
          <p:nvPr/>
        </p:nvSpPr>
        <p:spPr>
          <a:xfrm>
            <a:off x="1191546" y="307788"/>
            <a:ext cx="166061" cy="215978"/>
          </a:xfrm>
          <a:custGeom>
            <a:avLst/>
            <a:gdLst/>
            <a:ahLst/>
            <a:cxnLst/>
            <a:rect l="0" t="0" r="0" b="0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68587" tIns="68587" rIns="68587" bIns="68587" anchor="ctr" anchorCtr="0">
            <a:noAutofit/>
          </a:bodyPr>
          <a:lstStyle/>
          <a:p>
            <a:endParaRPr/>
          </a:p>
        </p:txBody>
      </p:sp>
      <p:pic>
        <p:nvPicPr>
          <p:cNvPr id="5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546" y="287271"/>
            <a:ext cx="6885653" cy="459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hape 324"/>
          <p:cNvSpPr txBox="1">
            <a:spLocks/>
          </p:cNvSpPr>
          <p:nvPr/>
        </p:nvSpPr>
        <p:spPr>
          <a:xfrm>
            <a:off x="2133600" y="3914082"/>
            <a:ext cx="5256864" cy="869849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n-US" sz="6000" b="1" spc="-113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A M A N A H</a:t>
            </a:r>
            <a:endParaRPr lang="en" sz="6000" b="1" spc="-113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  <a:ea typeface="Varela Round"/>
              <a:cs typeface="Varela Round"/>
              <a:sym typeface="Varela Round"/>
            </a:endParaRPr>
          </a:p>
        </p:txBody>
      </p:sp>
      <p:pic>
        <p:nvPicPr>
          <p:cNvPr id="7" name="Picture 8" descr="https://www.jkr.gov.my/sites/default/files/jkr_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282466"/>
            <a:ext cx="1831948" cy="134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58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106</a:t>
            </a:fld>
            <a:endParaRPr lang="en"/>
          </a:p>
        </p:txBody>
      </p:sp>
      <p:pic>
        <p:nvPicPr>
          <p:cNvPr id="6" name="Picture 8" descr="https://www.jkr.gov.my/sites/default/files/jkr_1.png">
            <a:extLst>
              <a:ext uri="{FF2B5EF4-FFF2-40B4-BE49-F238E27FC236}">
                <a16:creationId xmlns="" xmlns:a16="http://schemas.microsoft.com/office/drawing/2014/main" id="{F210F726-10A8-4050-A107-94793B601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98" y="934463"/>
            <a:ext cx="1419340" cy="103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hape 324">
            <a:extLst>
              <a:ext uri="{FF2B5EF4-FFF2-40B4-BE49-F238E27FC236}">
                <a16:creationId xmlns="" xmlns:a16="http://schemas.microsoft.com/office/drawing/2014/main" id="{A76F49B2-DF60-4770-BCE9-56A00CD295BE}"/>
              </a:ext>
            </a:extLst>
          </p:cNvPr>
          <p:cNvSpPr txBox="1">
            <a:spLocks/>
          </p:cNvSpPr>
          <p:nvPr/>
        </p:nvSpPr>
        <p:spPr>
          <a:xfrm>
            <a:off x="452088" y="2082129"/>
            <a:ext cx="8438823" cy="807099"/>
          </a:xfrm>
          <a:prstGeom prst="rect">
            <a:avLst/>
          </a:prstGeom>
          <a:noFill/>
          <a:ln>
            <a:noFill/>
          </a:ln>
        </p:spPr>
        <p:txBody>
          <a:bodyPr lIns="51440" tIns="51440" rIns="51440" bIns="5144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defRPr/>
            </a:pPr>
            <a:r>
              <a:rPr lang="en-US" sz="3200" b="1" kern="0" spc="-85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Varela Round"/>
                <a:cs typeface="Varela Round"/>
                <a:sym typeface="Varela Round"/>
              </a:rPr>
              <a:t> </a:t>
            </a:r>
            <a:r>
              <a:rPr lang="en-US" sz="4800" b="1" kern="0" spc="-85" dirty="0">
                <a:solidFill>
                  <a:schemeClr val="tx1">
                    <a:lumMod val="65000"/>
                    <a:lumOff val="35000"/>
                  </a:schemeClr>
                </a:solidFill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SEKIAN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016B915-261B-43BD-AE79-5B98FDA70DF7}"/>
              </a:ext>
            </a:extLst>
          </p:cNvPr>
          <p:cNvSpPr/>
          <p:nvPr/>
        </p:nvSpPr>
        <p:spPr>
          <a:xfrm>
            <a:off x="1712337" y="2494948"/>
            <a:ext cx="692048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60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ussels" pitchFamily="2" charset="0"/>
                <a:ea typeface="Dotum" panose="020B0600000101010101" pitchFamily="34" charset="-127"/>
              </a:rPr>
              <a:t>Terima</a:t>
            </a:r>
            <a:r>
              <a:rPr kumimoji="0" lang="en-US" sz="7200" b="0" i="0" u="none" strike="noStrike" kern="0" cap="none" spc="60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ussels" pitchFamily="2" charset="0"/>
                <a:ea typeface="Dotum" panose="020B0600000101010101" pitchFamily="34" charset="-127"/>
              </a:rPr>
              <a:t> Kasih</a:t>
            </a:r>
          </a:p>
        </p:txBody>
      </p:sp>
    </p:spTree>
    <p:extLst>
      <p:ext uri="{BB962C8B-B14F-4D97-AF65-F5344CB8AC3E}">
        <p14:creationId xmlns:p14="http://schemas.microsoft.com/office/powerpoint/2010/main" val="65163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897153"/>
              </p:ext>
            </p:extLst>
          </p:nvPr>
        </p:nvGraphicFramePr>
        <p:xfrm>
          <a:off x="838199" y="742950"/>
          <a:ext cx="8153401" cy="2922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00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733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7333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7333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7333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endParaRPr lang="en-MY" sz="1100" dirty="0"/>
                    </a:p>
                  </a:txBody>
                  <a:tcPr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Pengurusan Projek</a:t>
                      </a:r>
                      <a:endParaRPr lang="en-MY" sz="1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Pengurusan Aset </a:t>
                      </a:r>
                      <a:endParaRPr lang="en-MY" sz="1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/>
                        <a:t>Perunding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Teknikal</a:t>
                      </a:r>
                      <a:endParaRPr lang="en-MY" sz="1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Pengurusan</a:t>
                      </a:r>
                      <a:r>
                        <a:rPr lang="en-US" sz="1100" baseline="0" dirty="0"/>
                        <a:t> Am</a:t>
                      </a:r>
                      <a:endParaRPr lang="en-MY" sz="11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100" dirty="0" err="1"/>
                        <a:t>Ibu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Pejabat</a:t>
                      </a:r>
                      <a:r>
                        <a:rPr lang="en-US" sz="1100" dirty="0"/>
                        <a:t> JKR Malaysia</a:t>
                      </a:r>
                      <a:endParaRPr lang="en-MY" sz="11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MY" sz="11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MY" sz="11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MY" sz="110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MY" sz="1100" dirty="0"/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180975" indent="0"/>
                      <a:r>
                        <a:rPr lang="en-US" sz="1100" dirty="0"/>
                        <a:t>- </a:t>
                      </a:r>
                      <a:r>
                        <a:rPr lang="en-US" sz="1100" dirty="0" err="1"/>
                        <a:t>Sektor</a:t>
                      </a:r>
                      <a:r>
                        <a:rPr lang="en-US" sz="1100" dirty="0"/>
                        <a:t> Infra</a:t>
                      </a:r>
                      <a:endParaRPr lang="en-MY" sz="11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340</a:t>
                      </a:r>
                      <a:endParaRPr lang="en-MY" sz="11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43 </a:t>
                      </a:r>
                      <a:r>
                        <a:rPr lang="en-US" sz="800" dirty="0"/>
                        <a:t>(CSFB)</a:t>
                      </a:r>
                      <a:endParaRPr lang="en-MY" sz="11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MY" sz="110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MY" sz="1100"/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180975" indent="0"/>
                      <a:r>
                        <a:rPr lang="en-US" sz="1100" dirty="0"/>
                        <a:t>- </a:t>
                      </a:r>
                      <a:r>
                        <a:rPr lang="en-US" sz="1100" dirty="0" err="1"/>
                        <a:t>Sektor</a:t>
                      </a:r>
                      <a:r>
                        <a:rPr lang="en-US" sz="1100" dirty="0"/>
                        <a:t> Bangunan</a:t>
                      </a:r>
                      <a:endParaRPr lang="en-MY" sz="11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236</a:t>
                      </a:r>
                      <a:endParaRPr lang="en-MY" sz="11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102 </a:t>
                      </a:r>
                      <a:r>
                        <a:rPr lang="en-US" sz="800" dirty="0"/>
                        <a:t>(CSFB)</a:t>
                      </a:r>
                      <a:endParaRPr lang="en-MY" sz="11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MY" sz="11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MY" sz="1100"/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180975" indent="0"/>
                      <a:r>
                        <a:rPr lang="en-US" sz="1100" dirty="0"/>
                        <a:t>- </a:t>
                      </a:r>
                      <a:r>
                        <a:rPr lang="en-US" sz="1100" dirty="0" err="1"/>
                        <a:t>Sektor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Pakar</a:t>
                      </a:r>
                      <a:endParaRPr lang="en-MY" sz="11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MY" sz="110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MY" sz="11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788</a:t>
                      </a:r>
                      <a:endParaRPr lang="en-MY" sz="11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MY" sz="1100" dirty="0"/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180975" indent="0"/>
                      <a:r>
                        <a:rPr lang="en-US" sz="1100" dirty="0"/>
                        <a:t>- Portfolio Pengurusan</a:t>
                      </a:r>
                      <a:endParaRPr lang="en-MY" sz="11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MY" sz="110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229 </a:t>
                      </a:r>
                      <a:r>
                        <a:rPr lang="en-US" sz="800" dirty="0"/>
                        <a:t>(CPAB)</a:t>
                      </a:r>
                      <a:endParaRPr lang="en-MY" sz="8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MY" sz="11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487            </a:t>
                      </a:r>
                      <a:r>
                        <a:rPr lang="en-US" sz="800" dirty="0"/>
                        <a:t>(CDPK, </a:t>
                      </a:r>
                      <a:r>
                        <a:rPr lang="en-US" sz="800" dirty="0" err="1"/>
                        <a:t>CREaTE</a:t>
                      </a:r>
                      <a:r>
                        <a:rPr lang="en-US" sz="800" dirty="0"/>
                        <a:t>, </a:t>
                      </a:r>
                      <a:r>
                        <a:rPr lang="en-US" sz="800" dirty="0" err="1"/>
                        <a:t>dll</a:t>
                      </a:r>
                      <a:r>
                        <a:rPr lang="en-US" sz="800" dirty="0"/>
                        <a:t>)</a:t>
                      </a:r>
                      <a:endParaRPr lang="en-MY" sz="800" dirty="0"/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MY" sz="8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MY" sz="8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MY" sz="8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MY" sz="8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MY" sz="800" dirty="0"/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dirty="0"/>
                        <a:t>JKR </a:t>
                      </a:r>
                      <a:r>
                        <a:rPr lang="en-US" sz="1100" dirty="0" err="1"/>
                        <a:t>Negeri</a:t>
                      </a:r>
                      <a:r>
                        <a:rPr lang="en-US" sz="1100" dirty="0"/>
                        <a:t> / Wilayah Persekutuan</a:t>
                      </a:r>
                      <a:endParaRPr lang="en-MY" sz="11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246</a:t>
                      </a:r>
                      <a:endParaRPr lang="en-MY" sz="11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446</a:t>
                      </a:r>
                      <a:endParaRPr lang="en-MY" sz="11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MY" sz="11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MY" sz="1100" dirty="0"/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MY" sz="8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MY" sz="8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MY" sz="8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MY" sz="8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MY" sz="800" dirty="0"/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JUMLAH</a:t>
                      </a:r>
                      <a:endParaRPr lang="en-MY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T="34290" marB="3429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822 </a:t>
                      </a:r>
                      <a:r>
                        <a:rPr lang="en-US" sz="900" b="1" dirty="0">
                          <a:solidFill>
                            <a:schemeClr val="bg1"/>
                          </a:solidFill>
                        </a:rPr>
                        <a:t>(28%)</a:t>
                      </a:r>
                      <a:endParaRPr lang="en-MY" sz="900" b="1" dirty="0">
                        <a:solidFill>
                          <a:schemeClr val="bg1"/>
                        </a:solidFill>
                      </a:endParaRPr>
                    </a:p>
                  </a:txBody>
                  <a:tcPr marT="34290" marB="3429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820 </a:t>
                      </a:r>
                      <a:r>
                        <a:rPr lang="en-US" sz="900" b="1" dirty="0">
                          <a:solidFill>
                            <a:schemeClr val="bg1"/>
                          </a:solidFill>
                        </a:rPr>
                        <a:t>(28%)</a:t>
                      </a:r>
                      <a:endParaRPr lang="en-MY" sz="900" b="1" dirty="0">
                        <a:solidFill>
                          <a:schemeClr val="bg1"/>
                        </a:solidFill>
                      </a:endParaRPr>
                    </a:p>
                  </a:txBody>
                  <a:tcPr marT="34290" marB="3429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788 </a:t>
                      </a:r>
                      <a:r>
                        <a:rPr lang="en-US" sz="900" b="1" dirty="0">
                          <a:solidFill>
                            <a:schemeClr val="bg1"/>
                          </a:solidFill>
                        </a:rPr>
                        <a:t>(27%)</a:t>
                      </a:r>
                      <a:endParaRPr lang="en-MY" sz="900" b="1" dirty="0">
                        <a:solidFill>
                          <a:schemeClr val="bg1"/>
                        </a:solidFill>
                      </a:endParaRPr>
                    </a:p>
                  </a:txBody>
                  <a:tcPr marT="34290" marB="3429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487 </a:t>
                      </a:r>
                      <a:r>
                        <a:rPr lang="en-US" sz="900" b="1" dirty="0">
                          <a:solidFill>
                            <a:schemeClr val="bg1"/>
                          </a:solidFill>
                        </a:rPr>
                        <a:t>(17%)</a:t>
                      </a:r>
                      <a:endParaRPr lang="en-MY" sz="900" b="1" dirty="0">
                        <a:solidFill>
                          <a:schemeClr val="bg1"/>
                        </a:solidFill>
                      </a:endParaRPr>
                    </a:p>
                  </a:txBody>
                  <a:tcPr marT="34290" marB="3429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70" name="Rectangle 11"/>
          <p:cNvSpPr>
            <a:spLocks noChangeArrowheads="1"/>
          </p:cNvSpPr>
          <p:nvPr/>
        </p:nvSpPr>
        <p:spPr bwMode="auto">
          <a:xfrm>
            <a:off x="230635" y="285750"/>
            <a:ext cx="8897416" cy="412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4" rIns="91407" bIns="45704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Pecahan</a:t>
            </a:r>
            <a:r>
              <a:rPr lang="en-US" sz="2800" b="1" noProof="0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 </a:t>
            </a:r>
            <a:r>
              <a:rPr lang="en-US" sz="2800" b="1" noProof="0" dirty="0" err="1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Kakitangan</a:t>
            </a:r>
            <a:r>
              <a:rPr lang="en-US" sz="2800" b="1" noProof="0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 Di JKR </a:t>
            </a:r>
            <a:r>
              <a:rPr lang="en-US" sz="2800" b="1" noProof="0" dirty="0" err="1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Mengikut</a:t>
            </a:r>
            <a:r>
              <a:rPr lang="en-US" sz="2800" b="1" noProof="0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 </a:t>
            </a:r>
            <a:r>
              <a:rPr lang="en-US" sz="2800" b="1" noProof="0" dirty="0" err="1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Fungsi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eorgia" pitchFamily="18" charset="0"/>
              <a:ea typeface="+mn-ea"/>
              <a:cs typeface="Arial" pitchFamily="34" charset="0"/>
            </a:endParaRPr>
          </a:p>
        </p:txBody>
      </p:sp>
      <p:sp>
        <p:nvSpPr>
          <p:cNvPr id="71" name="Rectangle 11"/>
          <p:cNvSpPr>
            <a:spLocks noChangeArrowheads="1"/>
          </p:cNvSpPr>
          <p:nvPr/>
        </p:nvSpPr>
        <p:spPr bwMode="auto">
          <a:xfrm>
            <a:off x="2133601" y="4088589"/>
            <a:ext cx="2545743" cy="412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4" rIns="91407" bIns="45704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Kekosongan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eorgia" pitchFamily="18" charset="0"/>
              <a:ea typeface="+mn-ea"/>
              <a:cs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4768789"/>
              </p:ext>
            </p:extLst>
          </p:nvPr>
        </p:nvGraphicFramePr>
        <p:xfrm>
          <a:off x="4724400" y="3943350"/>
          <a:ext cx="2362200" cy="13335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r>
                        <a:rPr lang="en-US" sz="1100" dirty="0" err="1"/>
                        <a:t>Lokasi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pejabat</a:t>
                      </a:r>
                      <a:endParaRPr lang="en-MY" sz="1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P&amp;P</a:t>
                      </a:r>
                      <a:endParaRPr lang="en-MY" sz="11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 err="1"/>
                        <a:t>Ibu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Pejabat</a:t>
                      </a:r>
                      <a:endParaRPr lang="en-MY" sz="1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198</a:t>
                      </a:r>
                      <a:endParaRPr lang="en-MY" sz="11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/>
                        <a:t>JKR</a:t>
                      </a:r>
                      <a:r>
                        <a:rPr lang="en-US" sz="1100" baseline="0" dirty="0"/>
                        <a:t> </a:t>
                      </a:r>
                      <a:r>
                        <a:rPr lang="en-US" sz="1100" baseline="0" dirty="0" err="1"/>
                        <a:t>Negeri</a:t>
                      </a:r>
                      <a:endParaRPr lang="en-MY" sz="1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19</a:t>
                      </a:r>
                      <a:endParaRPr lang="en-MY" sz="11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 err="1"/>
                        <a:t>Penguruan</a:t>
                      </a:r>
                      <a:r>
                        <a:rPr lang="en-US" sz="1100" baseline="0" dirty="0"/>
                        <a:t> Projek</a:t>
                      </a:r>
                      <a:endParaRPr lang="en-MY" sz="1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24</a:t>
                      </a:r>
                      <a:endParaRPr lang="en-MY" sz="11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/>
                        <a:t>KADER</a:t>
                      </a:r>
                      <a:endParaRPr lang="en-MY" sz="1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15</a:t>
                      </a:r>
                      <a:endParaRPr lang="en-MY" sz="11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662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zawiGroup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543859"/>
            <a:ext cx="2362500" cy="1328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219203" y="228601"/>
            <a:ext cx="5760639" cy="58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6" rIns="91430" bIns="45716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Arial" pitchFamily="34" charset="0"/>
              </a:rPr>
              <a:t>Pegawai</a:t>
            </a:r>
            <a:r>
              <a:rPr kumimoji="0" lang="en-US" sz="3200" b="1" i="0" u="none" strike="noStrike" kern="1200" cap="none" spc="0" normalizeH="0" baseline="0" noProof="0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Arial" pitchFamily="34" charset="0"/>
              </a:rPr>
              <a:t>profesional</a:t>
            </a:r>
            <a:endParaRPr kumimoji="0" lang="en-US" sz="3200" b="1" i="0" u="none" strike="noStrike" kern="1200" cap="none" spc="0" normalizeH="0" baseline="0" noProof="0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+mn-ea"/>
              <a:cs typeface="Arial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966523"/>
              </p:ext>
            </p:extLst>
          </p:nvPr>
        </p:nvGraphicFramePr>
        <p:xfrm>
          <a:off x="152400" y="742952"/>
          <a:ext cx="2743200" cy="2584882"/>
        </p:xfrm>
        <a:graphic>
          <a:graphicData uri="http://schemas.openxmlformats.org/drawingml/2006/table">
            <a:tbl>
              <a:tblPr/>
              <a:tblGrid>
                <a:gridCol w="19363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068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37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err="1">
                          <a:solidFill>
                            <a:schemeClr val="bg1"/>
                          </a:solidFill>
                          <a:latin typeface="Arial Narrow"/>
                        </a:rPr>
                        <a:t>Taburan</a:t>
                      </a:r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latin typeface="Arial Narrow"/>
                        </a:rPr>
                        <a:t> </a:t>
                      </a:r>
                      <a:r>
                        <a:rPr lang="en-US" sz="1000" b="1" i="0" u="none" strike="noStrike" dirty="0" err="1">
                          <a:solidFill>
                            <a:schemeClr val="bg1"/>
                          </a:solidFill>
                          <a:latin typeface="Arial Narrow"/>
                        </a:rPr>
                        <a:t>Perjawatan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latin typeface="Arial Narrow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chemeClr val="bg1"/>
                          </a:solidFill>
                          <a:latin typeface="Arial Narrow"/>
                        </a:rPr>
                        <a:t>Pengisian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latin typeface="Arial Narrow"/>
                      </a:endParaRPr>
                    </a:p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latin typeface="Arial Narrow"/>
                        </a:rPr>
                        <a:t>(</a:t>
                      </a:r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latin typeface="Arial Narrow"/>
                        </a:rPr>
                        <a:t>27-6-2018)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53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latin typeface="Arial Narrow"/>
                        </a:rPr>
                        <a:t>CAWANGAN IBUPEJABAT JKR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latin typeface="Arial Narrow"/>
                        </a:rPr>
                        <a:t>1,625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53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latin typeface="Arial Narrow"/>
                        </a:rPr>
                        <a:t>PENGURUSAN PROJEK DI IPJKR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latin typeface="Arial Narrow"/>
                        </a:rPr>
                        <a:t>466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53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latin typeface="Arial Narrow"/>
                        </a:rPr>
                        <a:t>JKR</a:t>
                      </a:r>
                      <a:r>
                        <a:rPr lang="en-US" sz="1000" b="0" i="0" u="none" strike="noStrike" baseline="0" dirty="0">
                          <a:latin typeface="Arial Narrow"/>
                        </a:rPr>
                        <a:t> NEGERI</a:t>
                      </a:r>
                      <a:endParaRPr lang="en-US" sz="1000" b="0" i="0" u="none" strike="noStrike" dirty="0">
                        <a:latin typeface="Arial Narrow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latin typeface="Arial Narrow"/>
                        </a:rPr>
                        <a:t>431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85407697"/>
                  </a:ext>
                </a:extLst>
              </a:tr>
              <a:tr h="3053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latin typeface="Arial Narrow"/>
                        </a:rPr>
                        <a:t>PENGURUSAN</a:t>
                      </a:r>
                      <a:r>
                        <a:rPr lang="en-US" sz="1000" b="0" i="0" u="none" strike="noStrike" baseline="0" dirty="0">
                          <a:latin typeface="Arial Narrow"/>
                        </a:rPr>
                        <a:t> PROJEK DI JKR NEGERI</a:t>
                      </a:r>
                      <a:endParaRPr lang="en-US" sz="1000" b="0" i="0" u="none" strike="noStrike" dirty="0">
                        <a:latin typeface="Arial Narrow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latin typeface="Arial Narrow"/>
                        </a:rPr>
                        <a:t>261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53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latin typeface="Arial Narrow"/>
                        </a:rPr>
                        <a:t>KADER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latin typeface="Arial Narrow"/>
                        </a:rPr>
                        <a:t>668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53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Arial Narrow"/>
                        </a:rPr>
                        <a:t>JAWATAN LATIHAN / PINJAMAN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latin typeface="Arial Narrow"/>
                        </a:rPr>
                        <a:t>134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87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latin typeface="Arial Narrow"/>
                        </a:rPr>
                        <a:t>JUMLAH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Arial Narrow"/>
                        </a:rPr>
                        <a:t>3,585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4047170264"/>
              </p:ext>
            </p:extLst>
          </p:nvPr>
        </p:nvGraphicFramePr>
        <p:xfrm>
          <a:off x="2957380" y="935182"/>
          <a:ext cx="5999584" cy="2841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4441607"/>
              </p:ext>
            </p:extLst>
          </p:nvPr>
        </p:nvGraphicFramePr>
        <p:xfrm>
          <a:off x="2627784" y="3754152"/>
          <a:ext cx="6192688" cy="124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endParaRPr lang="en-MY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Awam</a:t>
                      </a:r>
                      <a:endParaRPr lang="en-MY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err="1" smtClean="0"/>
                        <a:t>Elektrik</a:t>
                      </a:r>
                      <a:endParaRPr lang="en-MY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err="1"/>
                        <a:t>Mekanikal</a:t>
                      </a:r>
                      <a:endParaRPr lang="en-MY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err="1"/>
                        <a:t>Arkitek</a:t>
                      </a:r>
                      <a:endParaRPr lang="en-MY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QS</a:t>
                      </a:r>
                      <a:endParaRPr lang="en-MY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err="1"/>
                        <a:t>Jurukur</a:t>
                      </a:r>
                      <a:r>
                        <a:rPr lang="en-US" sz="800" dirty="0"/>
                        <a:t> </a:t>
                      </a:r>
                      <a:r>
                        <a:rPr lang="en-US" sz="800" dirty="0" err="1"/>
                        <a:t>Bgn</a:t>
                      </a:r>
                      <a:endParaRPr lang="en-MY" sz="8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err="1"/>
                        <a:t>Profesional</a:t>
                      </a:r>
                      <a:endParaRPr lang="en-MY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s-MY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366</a:t>
                      </a: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s-MY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s-MY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s-MY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49</a:t>
                      </a: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s-MY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174</a:t>
                      </a: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s-MY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7144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Master</a:t>
                      </a:r>
                      <a:endParaRPr lang="en-MY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s-MY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419</a:t>
                      </a: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s-MY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69</a:t>
                      </a: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s-MY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61</a:t>
                      </a: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s-MY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s-MY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s-MY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7144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PhD</a:t>
                      </a:r>
                      <a:endParaRPr lang="en-MY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s-MY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s-MY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s-MY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s-MY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s-MY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ms-MY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7144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err="1"/>
                        <a:t>Persijilan</a:t>
                      </a:r>
                      <a:endParaRPr lang="en-MY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s-MY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482</a:t>
                      </a: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s-MY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s-MY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154</a:t>
                      </a: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s-MY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s-MY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ms-MY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7144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Lain2</a:t>
                      </a:r>
                      <a:endParaRPr lang="en-MY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s-MY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675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s-MY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131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s-MY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125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s-MY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s-MY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s-MY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438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2997975926"/>
              </p:ext>
            </p:extLst>
          </p:nvPr>
        </p:nvGraphicFramePr>
        <p:xfrm>
          <a:off x="1099120" y="457200"/>
          <a:ext cx="8002996" cy="3291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0" y="3979069"/>
            <a:ext cx="9144000" cy="1221581"/>
            <a:chOff x="0" y="4486780"/>
            <a:chExt cx="9144000" cy="1628498"/>
          </a:xfrm>
        </p:grpSpPr>
        <p:pic>
          <p:nvPicPr>
            <p:cNvPr id="9" name="Picture 11" descr="C:\Users\btm_mobile_3\Desktop\Gambar Projek JKR\BAB C(7)-LATEST\Gambar\JPP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96000" y="4495800"/>
              <a:ext cx="2057400" cy="1581150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</p:spPr>
        </p:pic>
        <p:pic>
          <p:nvPicPr>
            <p:cNvPr id="10" name="Picture 4" descr="C:\Users\btm_mobile_3\Desktop\Gambar Projek JKR\BAB C(7)-LATEST\Gambar\2nd link (1).jpg"/>
            <p:cNvPicPr>
              <a:picLocks noChangeAspect="1" noChangeArrowheads="1"/>
            </p:cNvPicPr>
            <p:nvPr/>
          </p:nvPicPr>
          <p:blipFill>
            <a:blip r:embed="rId4" cstate="print"/>
            <a:srcRect r="6250"/>
            <a:stretch>
              <a:fillRect/>
            </a:stretch>
          </p:blipFill>
          <p:spPr bwMode="auto">
            <a:xfrm>
              <a:off x="1371600" y="4495800"/>
              <a:ext cx="2286000" cy="1619478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</p:spPr>
        </p:pic>
        <p:pic>
          <p:nvPicPr>
            <p:cNvPr id="11" name="Picture 10" descr="C:\Users\btm_mobile_3\Desktop\Gambar Projek JKR\BAB C(7)-LATEST\Gambar\ELITE (3)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57600" y="4495179"/>
              <a:ext cx="2438400" cy="1600820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</p:spPr>
        </p:pic>
        <p:pic>
          <p:nvPicPr>
            <p:cNvPr id="12" name="Picture 11" descr="http://www.archnewsnow.com/features/images/Feature0218_10x.jpg"/>
            <p:cNvPicPr>
              <a:picLocks noChangeAspect="1" noChangeArrowheads="1"/>
            </p:cNvPicPr>
            <p:nvPr/>
          </p:nvPicPr>
          <p:blipFill>
            <a:blip r:embed="rId6" cstate="print"/>
            <a:srcRect r="58566"/>
            <a:stretch>
              <a:fillRect/>
            </a:stretch>
          </p:blipFill>
          <p:spPr bwMode="auto">
            <a:xfrm>
              <a:off x="8153400" y="4486780"/>
              <a:ext cx="990600" cy="1609220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</p:spPr>
        </p:pic>
        <p:pic>
          <p:nvPicPr>
            <p:cNvPr id="13" name="Picture 12" descr="http://1.bp.blogspot.com/_kYRqgne66jw/TUgvzOKqidI/AAAAAAAAAis/744Wl0CWc4I/s1600/santiago%2Bcalatrava%2B-%2Bvalencia.jpg"/>
            <p:cNvPicPr>
              <a:picLocks noChangeAspect="1" noChangeArrowheads="1"/>
            </p:cNvPicPr>
            <p:nvPr/>
          </p:nvPicPr>
          <p:blipFill>
            <a:blip r:embed="rId7" cstate="print"/>
            <a:srcRect l="42515"/>
            <a:stretch>
              <a:fillRect/>
            </a:stretch>
          </p:blipFill>
          <p:spPr bwMode="auto">
            <a:xfrm>
              <a:off x="0" y="4495800"/>
              <a:ext cx="1371600" cy="1590668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</p:spPr>
        </p:pic>
      </p:grpSp>
      <p:pic>
        <p:nvPicPr>
          <p:cNvPr id="14" name="Picture 1036" descr="gim"/>
          <p:cNvPicPr>
            <a:picLocks noChangeAspect="1" noChangeArrowheads="1"/>
          </p:cNvPicPr>
          <p:nvPr/>
        </p:nvPicPr>
        <p:blipFill>
          <a:blip r:embed="rId8" cstate="print"/>
          <a:srcRect b="39999"/>
          <a:stretch>
            <a:fillRect/>
          </a:stretch>
        </p:blipFill>
        <p:spPr bwMode="auto">
          <a:xfrm>
            <a:off x="0" y="-1"/>
            <a:ext cx="1143000" cy="396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219202" y="18619"/>
            <a:ext cx="7882914" cy="58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6" rIns="91430" bIns="45716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Georgia" pitchFamily="18" charset="0"/>
                <a:ea typeface="+mn-ea"/>
                <a:cs typeface="Arial" pitchFamily="34" charset="0"/>
              </a:rPr>
              <a:t>Peruntukan</a:t>
            </a:r>
            <a:r>
              <a:rPr kumimoji="0" lang="en-US" sz="3200" b="1" i="0" u="none" strike="noStrike" kern="1200" cap="none" spc="0" normalizeH="0" noProof="0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Georgia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Georgia" pitchFamily="18" charset="0"/>
                <a:ea typeface="+mn-ea"/>
                <a:cs typeface="Arial" pitchFamily="34" charset="0"/>
              </a:rPr>
              <a:t>Mengikut</a:t>
            </a:r>
            <a:r>
              <a:rPr kumimoji="0" lang="en-US" sz="3200" b="1" i="0" u="none" strike="noStrike" kern="1200" cap="none" spc="0" normalizeH="0" noProof="0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Georgia" pitchFamily="18" charset="0"/>
                <a:ea typeface="+mn-ea"/>
                <a:cs typeface="Arial" pitchFamily="34" charset="0"/>
              </a:rPr>
              <a:t> RMK</a:t>
            </a:r>
            <a:endParaRPr kumimoji="0" lang="en-US" sz="3200" b="1" i="0" u="none" strike="noStrike" kern="1200" cap="none" spc="0" normalizeH="0" baseline="0" noProof="0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E67C8">
                      <a:tint val="40000"/>
                      <a:satMod val="250000"/>
                    </a:srgbClr>
                  </a:gs>
                  <a:gs pos="9000">
                    <a:srgbClr val="4E67C8">
                      <a:tint val="52000"/>
                      <a:satMod val="300000"/>
                    </a:srgbClr>
                  </a:gs>
                  <a:gs pos="50000">
                    <a:srgbClr val="4E67C8">
                      <a:shade val="20000"/>
                      <a:satMod val="300000"/>
                    </a:srgbClr>
                  </a:gs>
                  <a:gs pos="79000">
                    <a:srgbClr val="4E67C8">
                      <a:tint val="52000"/>
                      <a:satMod val="300000"/>
                    </a:srgbClr>
                  </a:gs>
                  <a:gs pos="100000">
                    <a:srgbClr val="4E67C8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Georgia" pitchFamily="18" charset="0"/>
              <a:ea typeface="+mn-ea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77200" y="1561495"/>
            <a:ext cx="1143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 dirty="0" err="1"/>
              <a:t>Anggaran</a:t>
            </a:r>
            <a:r>
              <a:rPr lang="en-US" sz="1000" b="1" dirty="0"/>
              <a:t> RMKe11 = RM30 </a:t>
            </a:r>
            <a:r>
              <a:rPr lang="en-US" sz="1000" b="1" dirty="0" err="1"/>
              <a:t>bilion</a:t>
            </a:r>
            <a:endParaRPr lang="en-MY" sz="1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705600" y="103058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 dirty="0" err="1"/>
              <a:t>Catatan</a:t>
            </a:r>
            <a:r>
              <a:rPr lang="en-US" sz="1000" b="1" dirty="0"/>
              <a:t> : JPA </a:t>
            </a:r>
            <a:r>
              <a:rPr lang="en-US" sz="1000" b="1" dirty="0" err="1"/>
              <a:t>meluluskan</a:t>
            </a:r>
            <a:r>
              <a:rPr lang="en-US" sz="1000" b="1" dirty="0"/>
              <a:t> 800 </a:t>
            </a:r>
            <a:r>
              <a:rPr lang="en-US" sz="1000" b="1" dirty="0" err="1"/>
              <a:t>jawatan</a:t>
            </a:r>
            <a:r>
              <a:rPr lang="en-US" sz="1000" b="1" dirty="0"/>
              <a:t>  CFS </a:t>
            </a:r>
            <a:r>
              <a:rPr lang="en-US" sz="1000" b="1" dirty="0" err="1"/>
              <a:t>dalam</a:t>
            </a:r>
            <a:r>
              <a:rPr lang="en-US" sz="1000" b="1" dirty="0"/>
              <a:t> RMKe9 </a:t>
            </a:r>
            <a:r>
              <a:rPr lang="en-US" sz="1000" b="1" dirty="0" err="1"/>
              <a:t>bagi</a:t>
            </a:r>
            <a:r>
              <a:rPr lang="en-US" sz="1000" b="1" dirty="0"/>
              <a:t> </a:t>
            </a:r>
            <a:r>
              <a:rPr lang="en-US" sz="1000" b="1" dirty="0" err="1"/>
              <a:t>mengendali</a:t>
            </a:r>
            <a:r>
              <a:rPr lang="en-US" sz="1000" b="1" dirty="0"/>
              <a:t> </a:t>
            </a:r>
            <a:r>
              <a:rPr lang="en-US" sz="1000" b="1" dirty="0" err="1"/>
              <a:t>beban</a:t>
            </a:r>
            <a:r>
              <a:rPr lang="en-US" sz="1000" b="1" dirty="0"/>
              <a:t> </a:t>
            </a:r>
            <a:r>
              <a:rPr lang="en-US" sz="1000" b="1" dirty="0" err="1"/>
              <a:t>kerja</a:t>
            </a:r>
            <a:r>
              <a:rPr lang="en-US" sz="1000" b="1" dirty="0"/>
              <a:t> yang </a:t>
            </a:r>
            <a:r>
              <a:rPr lang="en-US" sz="1000" b="1" dirty="0" err="1"/>
              <a:t>tinggi</a:t>
            </a:r>
            <a:r>
              <a:rPr lang="en-US" sz="1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987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3141754980"/>
              </p:ext>
            </p:extLst>
          </p:nvPr>
        </p:nvGraphicFramePr>
        <p:xfrm>
          <a:off x="1099120" y="457200"/>
          <a:ext cx="8002996" cy="3291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0" y="3979069"/>
            <a:ext cx="9144000" cy="1221581"/>
            <a:chOff x="0" y="4486780"/>
            <a:chExt cx="9144000" cy="1628498"/>
          </a:xfrm>
        </p:grpSpPr>
        <p:pic>
          <p:nvPicPr>
            <p:cNvPr id="9" name="Picture 11" descr="C:\Users\btm_mobile_3\Desktop\Gambar Projek JKR\BAB C(7)-LATEST\Gambar\JPP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96000" y="4495800"/>
              <a:ext cx="2057400" cy="1581150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</p:spPr>
        </p:pic>
        <p:pic>
          <p:nvPicPr>
            <p:cNvPr id="10" name="Picture 4" descr="C:\Users\btm_mobile_3\Desktop\Gambar Projek JKR\BAB C(7)-LATEST\Gambar\2nd link (1).jpg"/>
            <p:cNvPicPr>
              <a:picLocks noChangeAspect="1" noChangeArrowheads="1"/>
            </p:cNvPicPr>
            <p:nvPr/>
          </p:nvPicPr>
          <p:blipFill>
            <a:blip r:embed="rId5" cstate="print"/>
            <a:srcRect r="6250"/>
            <a:stretch>
              <a:fillRect/>
            </a:stretch>
          </p:blipFill>
          <p:spPr bwMode="auto">
            <a:xfrm>
              <a:off x="1371600" y="4495800"/>
              <a:ext cx="2286000" cy="1619478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</p:spPr>
        </p:pic>
        <p:pic>
          <p:nvPicPr>
            <p:cNvPr id="11" name="Picture 10" descr="C:\Users\btm_mobile_3\Desktop\Gambar Projek JKR\BAB C(7)-LATEST\Gambar\ELITE (3)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657600" y="4495179"/>
              <a:ext cx="2438400" cy="1600820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</p:spPr>
        </p:pic>
        <p:pic>
          <p:nvPicPr>
            <p:cNvPr id="12" name="Picture 11" descr="http://www.archnewsnow.com/features/images/Feature0218_10x.jpg"/>
            <p:cNvPicPr>
              <a:picLocks noChangeAspect="1" noChangeArrowheads="1"/>
            </p:cNvPicPr>
            <p:nvPr/>
          </p:nvPicPr>
          <p:blipFill>
            <a:blip r:embed="rId7" cstate="print"/>
            <a:srcRect r="58566"/>
            <a:stretch>
              <a:fillRect/>
            </a:stretch>
          </p:blipFill>
          <p:spPr bwMode="auto">
            <a:xfrm>
              <a:off x="8153400" y="4486780"/>
              <a:ext cx="990600" cy="1609220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</p:spPr>
        </p:pic>
        <p:pic>
          <p:nvPicPr>
            <p:cNvPr id="13" name="Picture 12" descr="http://1.bp.blogspot.com/_kYRqgne66jw/TUgvzOKqidI/AAAAAAAAAis/744Wl0CWc4I/s1600/santiago%2Bcalatrava%2B-%2Bvalencia.jpg"/>
            <p:cNvPicPr>
              <a:picLocks noChangeAspect="1" noChangeArrowheads="1"/>
            </p:cNvPicPr>
            <p:nvPr/>
          </p:nvPicPr>
          <p:blipFill>
            <a:blip r:embed="rId8" cstate="print"/>
            <a:srcRect l="42515"/>
            <a:stretch>
              <a:fillRect/>
            </a:stretch>
          </p:blipFill>
          <p:spPr bwMode="auto">
            <a:xfrm>
              <a:off x="0" y="4495800"/>
              <a:ext cx="1371600" cy="1590668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</p:spPr>
        </p:pic>
      </p:grpSp>
      <p:pic>
        <p:nvPicPr>
          <p:cNvPr id="14" name="Picture 1036" descr="gim"/>
          <p:cNvPicPr>
            <a:picLocks noChangeAspect="1" noChangeArrowheads="1"/>
          </p:cNvPicPr>
          <p:nvPr/>
        </p:nvPicPr>
        <p:blipFill>
          <a:blip r:embed="rId9" cstate="print"/>
          <a:srcRect b="39999"/>
          <a:stretch>
            <a:fillRect/>
          </a:stretch>
        </p:blipFill>
        <p:spPr bwMode="auto">
          <a:xfrm>
            <a:off x="0" y="-1"/>
            <a:ext cx="1143000" cy="396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219202" y="18619"/>
            <a:ext cx="7882914" cy="58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6" rIns="91430" bIns="45716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Georgia" pitchFamily="18" charset="0"/>
                <a:ea typeface="+mn-ea"/>
                <a:cs typeface="Arial" pitchFamily="34" charset="0"/>
              </a:rPr>
              <a:t>Prestasi</a:t>
            </a:r>
            <a:r>
              <a:rPr kumimoji="0" lang="en-US" sz="3200" b="1" i="0" u="none" strike="noStrike" kern="1200" cap="none" spc="0" normalizeH="0" noProof="0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Georgia" pitchFamily="18" charset="0"/>
                <a:ea typeface="+mn-ea"/>
                <a:cs typeface="Arial" pitchFamily="34" charset="0"/>
              </a:rPr>
              <a:t> Kewangan </a:t>
            </a:r>
            <a:r>
              <a:rPr kumimoji="0" lang="en-US" sz="3200" b="1" i="0" u="none" strike="noStrike" kern="1200" cap="none" spc="0" normalizeH="0" noProof="0" dirty="0" err="1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Georgia" pitchFamily="18" charset="0"/>
                <a:ea typeface="+mn-ea"/>
                <a:cs typeface="Arial" pitchFamily="34" charset="0"/>
              </a:rPr>
              <a:t>Dalam</a:t>
            </a:r>
            <a:r>
              <a:rPr kumimoji="0" lang="en-US" sz="3200" b="1" i="0" u="none" strike="noStrike" kern="1200" cap="none" spc="0" normalizeH="0" noProof="0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Georgia" pitchFamily="18" charset="0"/>
                <a:ea typeface="+mn-ea"/>
                <a:cs typeface="Arial" pitchFamily="34" charset="0"/>
              </a:rPr>
              <a:t> RMKe11 </a:t>
            </a:r>
            <a:endParaRPr kumimoji="0" lang="en-US" sz="3200" b="1" i="0" u="none" strike="noStrike" kern="1200" cap="none" spc="0" normalizeH="0" baseline="0" noProof="0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E67C8">
                      <a:tint val="40000"/>
                      <a:satMod val="250000"/>
                    </a:srgbClr>
                  </a:gs>
                  <a:gs pos="9000">
                    <a:srgbClr val="4E67C8">
                      <a:tint val="52000"/>
                      <a:satMod val="300000"/>
                    </a:srgbClr>
                  </a:gs>
                  <a:gs pos="50000">
                    <a:srgbClr val="4E67C8">
                      <a:shade val="20000"/>
                      <a:satMod val="300000"/>
                    </a:srgbClr>
                  </a:gs>
                  <a:gs pos="79000">
                    <a:srgbClr val="4E67C8">
                      <a:tint val="52000"/>
                      <a:satMod val="300000"/>
                    </a:srgbClr>
                  </a:gs>
                  <a:gs pos="100000">
                    <a:srgbClr val="4E67C8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Georgia" pitchFamily="18" charset="0"/>
              <a:ea typeface="+mn-ea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23835" y="1200150"/>
            <a:ext cx="2205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 err="1"/>
              <a:t>Anggaran</a:t>
            </a:r>
            <a:r>
              <a:rPr lang="en-US" sz="1200" b="1" dirty="0"/>
              <a:t> </a:t>
            </a:r>
            <a:r>
              <a:rPr lang="en-US" sz="1200" b="1" dirty="0" err="1"/>
              <a:t>perbelanjaan</a:t>
            </a:r>
            <a:r>
              <a:rPr lang="en-US" sz="1200" b="1" dirty="0"/>
              <a:t> 2018 = RM6 </a:t>
            </a:r>
            <a:r>
              <a:rPr lang="en-US" sz="1200" b="1" dirty="0" err="1"/>
              <a:t>bilion</a:t>
            </a:r>
            <a:endParaRPr lang="en-MY" sz="1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200400" y="3748835"/>
            <a:ext cx="289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(</a:t>
            </a:r>
            <a:r>
              <a:rPr lang="en-US" sz="1200" dirty="0" err="1"/>
              <a:t>Maklumat</a:t>
            </a:r>
            <a:r>
              <a:rPr lang="en-US" sz="1200" dirty="0"/>
              <a:t> </a:t>
            </a:r>
            <a:r>
              <a:rPr lang="en-US" sz="1200" dirty="0" err="1"/>
              <a:t>sehingga</a:t>
            </a:r>
            <a:r>
              <a:rPr lang="en-US" sz="1200" dirty="0"/>
              <a:t> 31 Mei 2018)</a:t>
            </a:r>
            <a:endParaRPr lang="ms-MY" sz="1200" dirty="0"/>
          </a:p>
        </p:txBody>
      </p:sp>
    </p:spTree>
    <p:extLst>
      <p:ext uri="{BB962C8B-B14F-4D97-AF65-F5344CB8AC3E}">
        <p14:creationId xmlns:p14="http://schemas.microsoft.com/office/powerpoint/2010/main" val="306149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35"/>
          <p:cNvSpPr>
            <a:spLocks/>
          </p:cNvSpPr>
          <p:nvPr/>
        </p:nvSpPr>
        <p:spPr bwMode="auto">
          <a:xfrm>
            <a:off x="2383" y="1828800"/>
            <a:ext cx="9141619" cy="2409649"/>
          </a:xfrm>
          <a:custGeom>
            <a:avLst/>
            <a:gdLst>
              <a:gd name="T0" fmla="*/ 3108 w 3200"/>
              <a:gd name="T1" fmla="*/ 892 h 1124"/>
              <a:gd name="T2" fmla="*/ 3090 w 3200"/>
              <a:gd name="T3" fmla="*/ 608 h 1124"/>
              <a:gd name="T4" fmla="*/ 2996 w 3200"/>
              <a:gd name="T5" fmla="*/ 892 h 1124"/>
              <a:gd name="T6" fmla="*/ 2843 w 3200"/>
              <a:gd name="T7" fmla="*/ 442 h 1124"/>
              <a:gd name="T8" fmla="*/ 2730 w 3200"/>
              <a:gd name="T9" fmla="*/ 892 h 1124"/>
              <a:gd name="T10" fmla="*/ 2706 w 3200"/>
              <a:gd name="T11" fmla="*/ 350 h 1124"/>
              <a:gd name="T12" fmla="*/ 2649 w 3200"/>
              <a:gd name="T13" fmla="*/ 149 h 1124"/>
              <a:gd name="T14" fmla="*/ 2592 w 3200"/>
              <a:gd name="T15" fmla="*/ 350 h 1124"/>
              <a:gd name="T16" fmla="*/ 2445 w 3200"/>
              <a:gd name="T17" fmla="*/ 892 h 1124"/>
              <a:gd name="T18" fmla="*/ 2331 w 3200"/>
              <a:gd name="T19" fmla="*/ 487 h 1124"/>
              <a:gd name="T20" fmla="*/ 2239 w 3200"/>
              <a:gd name="T21" fmla="*/ 892 h 1124"/>
              <a:gd name="T22" fmla="*/ 2109 w 3200"/>
              <a:gd name="T23" fmla="*/ 574 h 1124"/>
              <a:gd name="T24" fmla="*/ 2036 w 3200"/>
              <a:gd name="T25" fmla="*/ 892 h 1124"/>
              <a:gd name="T26" fmla="*/ 1987 w 3200"/>
              <a:gd name="T27" fmla="*/ 338 h 1124"/>
              <a:gd name="T28" fmla="*/ 1979 w 3200"/>
              <a:gd name="T29" fmla="*/ 338 h 1124"/>
              <a:gd name="T30" fmla="*/ 1913 w 3200"/>
              <a:gd name="T31" fmla="*/ 450 h 1124"/>
              <a:gd name="T32" fmla="*/ 1793 w 3200"/>
              <a:gd name="T33" fmla="*/ 380 h 1124"/>
              <a:gd name="T34" fmla="*/ 1744 w 3200"/>
              <a:gd name="T35" fmla="*/ 450 h 1124"/>
              <a:gd name="T36" fmla="*/ 1630 w 3200"/>
              <a:gd name="T37" fmla="*/ 384 h 1124"/>
              <a:gd name="T38" fmla="*/ 1608 w 3200"/>
              <a:gd name="T39" fmla="*/ 892 h 1124"/>
              <a:gd name="T40" fmla="*/ 1556 w 3200"/>
              <a:gd name="T41" fmla="*/ 664 h 1124"/>
              <a:gd name="T42" fmla="*/ 1468 w 3200"/>
              <a:gd name="T43" fmla="*/ 595 h 1124"/>
              <a:gd name="T44" fmla="*/ 1375 w 3200"/>
              <a:gd name="T45" fmla="*/ 547 h 1124"/>
              <a:gd name="T46" fmla="*/ 1333 w 3200"/>
              <a:gd name="T47" fmla="*/ 626 h 1124"/>
              <a:gd name="T48" fmla="*/ 1303 w 3200"/>
              <a:gd name="T49" fmla="*/ 230 h 1124"/>
              <a:gd name="T50" fmla="*/ 1240 w 3200"/>
              <a:gd name="T51" fmla="*/ 0 h 1124"/>
              <a:gd name="T52" fmla="*/ 1175 w 3200"/>
              <a:gd name="T53" fmla="*/ 230 h 1124"/>
              <a:gd name="T54" fmla="*/ 1152 w 3200"/>
              <a:gd name="T55" fmla="*/ 892 h 1124"/>
              <a:gd name="T56" fmla="*/ 1129 w 3200"/>
              <a:gd name="T57" fmla="*/ 485 h 1124"/>
              <a:gd name="T58" fmla="*/ 1021 w 3200"/>
              <a:gd name="T59" fmla="*/ 892 h 1124"/>
              <a:gd name="T60" fmla="*/ 986 w 3200"/>
              <a:gd name="T61" fmla="*/ 485 h 1124"/>
              <a:gd name="T62" fmla="*/ 835 w 3200"/>
              <a:gd name="T63" fmla="*/ 354 h 1124"/>
              <a:gd name="T64" fmla="*/ 686 w 3200"/>
              <a:gd name="T65" fmla="*/ 485 h 1124"/>
              <a:gd name="T66" fmla="*/ 668 w 3200"/>
              <a:gd name="T67" fmla="*/ 892 h 1124"/>
              <a:gd name="T68" fmla="*/ 549 w 3200"/>
              <a:gd name="T69" fmla="*/ 684 h 1124"/>
              <a:gd name="T70" fmla="*/ 524 w 3200"/>
              <a:gd name="T71" fmla="*/ 892 h 1124"/>
              <a:gd name="T72" fmla="*/ 464 w 3200"/>
              <a:gd name="T73" fmla="*/ 727 h 1124"/>
              <a:gd name="T74" fmla="*/ 411 w 3200"/>
              <a:gd name="T75" fmla="*/ 892 h 1124"/>
              <a:gd name="T76" fmla="*/ 321 w 3200"/>
              <a:gd name="T77" fmla="*/ 612 h 1124"/>
              <a:gd name="T78" fmla="*/ 315 w 3200"/>
              <a:gd name="T79" fmla="*/ 892 h 1124"/>
              <a:gd name="T80" fmla="*/ 256 w 3200"/>
              <a:gd name="T81" fmla="*/ 708 h 1124"/>
              <a:gd name="T82" fmla="*/ 196 w 3200"/>
              <a:gd name="T83" fmla="*/ 684 h 1124"/>
              <a:gd name="T84" fmla="*/ 179 w 3200"/>
              <a:gd name="T85" fmla="*/ 892 h 1124"/>
              <a:gd name="T86" fmla="*/ 95 w 3200"/>
              <a:gd name="T87" fmla="*/ 578 h 1124"/>
              <a:gd name="T88" fmla="*/ 35 w 3200"/>
              <a:gd name="T89" fmla="*/ 485 h 1124"/>
              <a:gd name="T90" fmla="*/ 25 w 3200"/>
              <a:gd name="T91" fmla="*/ 485 h 1124"/>
              <a:gd name="T92" fmla="*/ 0 w 3200"/>
              <a:gd name="T93" fmla="*/ 1124 h 1124"/>
              <a:gd name="T94" fmla="*/ 3200 w 3200"/>
              <a:gd name="T95" fmla="*/ 472 h 1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200" h="1124">
                <a:moveTo>
                  <a:pt x="3108" y="472"/>
                </a:moveTo>
                <a:cubicBezTo>
                  <a:pt x="3108" y="892"/>
                  <a:pt x="3108" y="892"/>
                  <a:pt x="3108" y="892"/>
                </a:cubicBezTo>
                <a:cubicBezTo>
                  <a:pt x="3090" y="892"/>
                  <a:pt x="3090" y="892"/>
                  <a:pt x="3090" y="892"/>
                </a:cubicBezTo>
                <a:cubicBezTo>
                  <a:pt x="3090" y="608"/>
                  <a:pt x="3090" y="608"/>
                  <a:pt x="3090" y="608"/>
                </a:cubicBezTo>
                <a:cubicBezTo>
                  <a:pt x="2996" y="608"/>
                  <a:pt x="2996" y="608"/>
                  <a:pt x="2996" y="608"/>
                </a:cubicBezTo>
                <a:cubicBezTo>
                  <a:pt x="2996" y="892"/>
                  <a:pt x="2996" y="892"/>
                  <a:pt x="2996" y="892"/>
                </a:cubicBezTo>
                <a:cubicBezTo>
                  <a:pt x="2843" y="892"/>
                  <a:pt x="2843" y="892"/>
                  <a:pt x="2843" y="892"/>
                </a:cubicBezTo>
                <a:cubicBezTo>
                  <a:pt x="2843" y="442"/>
                  <a:pt x="2843" y="442"/>
                  <a:pt x="2843" y="442"/>
                </a:cubicBezTo>
                <a:cubicBezTo>
                  <a:pt x="2730" y="442"/>
                  <a:pt x="2730" y="442"/>
                  <a:pt x="2730" y="442"/>
                </a:cubicBezTo>
                <a:cubicBezTo>
                  <a:pt x="2730" y="892"/>
                  <a:pt x="2730" y="892"/>
                  <a:pt x="2730" y="892"/>
                </a:cubicBezTo>
                <a:cubicBezTo>
                  <a:pt x="2706" y="892"/>
                  <a:pt x="2706" y="892"/>
                  <a:pt x="2706" y="892"/>
                </a:cubicBezTo>
                <a:cubicBezTo>
                  <a:pt x="2706" y="350"/>
                  <a:pt x="2706" y="350"/>
                  <a:pt x="2706" y="350"/>
                </a:cubicBezTo>
                <a:cubicBezTo>
                  <a:pt x="2706" y="319"/>
                  <a:pt x="2682" y="295"/>
                  <a:pt x="2653" y="293"/>
                </a:cubicBezTo>
                <a:cubicBezTo>
                  <a:pt x="2649" y="149"/>
                  <a:pt x="2649" y="149"/>
                  <a:pt x="2649" y="149"/>
                </a:cubicBezTo>
                <a:cubicBezTo>
                  <a:pt x="2646" y="293"/>
                  <a:pt x="2646" y="293"/>
                  <a:pt x="2646" y="293"/>
                </a:cubicBezTo>
                <a:cubicBezTo>
                  <a:pt x="2616" y="295"/>
                  <a:pt x="2592" y="319"/>
                  <a:pt x="2592" y="350"/>
                </a:cubicBezTo>
                <a:cubicBezTo>
                  <a:pt x="2592" y="892"/>
                  <a:pt x="2592" y="892"/>
                  <a:pt x="2592" y="892"/>
                </a:cubicBezTo>
                <a:cubicBezTo>
                  <a:pt x="2445" y="892"/>
                  <a:pt x="2445" y="892"/>
                  <a:pt x="2445" y="892"/>
                </a:cubicBezTo>
                <a:cubicBezTo>
                  <a:pt x="2445" y="487"/>
                  <a:pt x="2445" y="487"/>
                  <a:pt x="2445" y="487"/>
                </a:cubicBezTo>
                <a:cubicBezTo>
                  <a:pt x="2331" y="487"/>
                  <a:pt x="2331" y="487"/>
                  <a:pt x="2331" y="487"/>
                </a:cubicBezTo>
                <a:cubicBezTo>
                  <a:pt x="2331" y="892"/>
                  <a:pt x="2331" y="892"/>
                  <a:pt x="2331" y="892"/>
                </a:cubicBezTo>
                <a:cubicBezTo>
                  <a:pt x="2239" y="892"/>
                  <a:pt x="2239" y="892"/>
                  <a:pt x="2239" y="892"/>
                </a:cubicBezTo>
                <a:cubicBezTo>
                  <a:pt x="2239" y="574"/>
                  <a:pt x="2239" y="574"/>
                  <a:pt x="2239" y="574"/>
                </a:cubicBezTo>
                <a:cubicBezTo>
                  <a:pt x="2109" y="574"/>
                  <a:pt x="2109" y="574"/>
                  <a:pt x="2109" y="574"/>
                </a:cubicBezTo>
                <a:cubicBezTo>
                  <a:pt x="2109" y="892"/>
                  <a:pt x="2109" y="892"/>
                  <a:pt x="2109" y="892"/>
                </a:cubicBezTo>
                <a:cubicBezTo>
                  <a:pt x="2036" y="892"/>
                  <a:pt x="2036" y="892"/>
                  <a:pt x="2036" y="892"/>
                </a:cubicBezTo>
                <a:cubicBezTo>
                  <a:pt x="2036" y="338"/>
                  <a:pt x="2036" y="338"/>
                  <a:pt x="2036" y="338"/>
                </a:cubicBezTo>
                <a:cubicBezTo>
                  <a:pt x="1987" y="338"/>
                  <a:pt x="1987" y="338"/>
                  <a:pt x="1987" y="338"/>
                </a:cubicBezTo>
                <a:cubicBezTo>
                  <a:pt x="1983" y="165"/>
                  <a:pt x="1983" y="165"/>
                  <a:pt x="1983" y="165"/>
                </a:cubicBezTo>
                <a:cubicBezTo>
                  <a:pt x="1979" y="338"/>
                  <a:pt x="1979" y="338"/>
                  <a:pt x="1979" y="338"/>
                </a:cubicBezTo>
                <a:cubicBezTo>
                  <a:pt x="1913" y="338"/>
                  <a:pt x="1913" y="338"/>
                  <a:pt x="1913" y="338"/>
                </a:cubicBezTo>
                <a:cubicBezTo>
                  <a:pt x="1913" y="450"/>
                  <a:pt x="1913" y="450"/>
                  <a:pt x="1913" y="450"/>
                </a:cubicBezTo>
                <a:cubicBezTo>
                  <a:pt x="1833" y="450"/>
                  <a:pt x="1833" y="450"/>
                  <a:pt x="1833" y="450"/>
                </a:cubicBezTo>
                <a:cubicBezTo>
                  <a:pt x="1793" y="380"/>
                  <a:pt x="1793" y="380"/>
                  <a:pt x="1793" y="380"/>
                </a:cubicBezTo>
                <a:cubicBezTo>
                  <a:pt x="1753" y="450"/>
                  <a:pt x="1753" y="450"/>
                  <a:pt x="1753" y="450"/>
                </a:cubicBezTo>
                <a:cubicBezTo>
                  <a:pt x="1744" y="450"/>
                  <a:pt x="1744" y="450"/>
                  <a:pt x="1744" y="450"/>
                </a:cubicBezTo>
                <a:cubicBezTo>
                  <a:pt x="1744" y="384"/>
                  <a:pt x="1744" y="384"/>
                  <a:pt x="1744" y="384"/>
                </a:cubicBezTo>
                <a:cubicBezTo>
                  <a:pt x="1630" y="384"/>
                  <a:pt x="1630" y="384"/>
                  <a:pt x="1630" y="384"/>
                </a:cubicBezTo>
                <a:cubicBezTo>
                  <a:pt x="1630" y="892"/>
                  <a:pt x="1630" y="892"/>
                  <a:pt x="1630" y="892"/>
                </a:cubicBezTo>
                <a:cubicBezTo>
                  <a:pt x="1608" y="892"/>
                  <a:pt x="1608" y="892"/>
                  <a:pt x="1608" y="892"/>
                </a:cubicBezTo>
                <a:cubicBezTo>
                  <a:pt x="1608" y="664"/>
                  <a:pt x="1608" y="664"/>
                  <a:pt x="1608" y="664"/>
                </a:cubicBezTo>
                <a:cubicBezTo>
                  <a:pt x="1556" y="664"/>
                  <a:pt x="1556" y="664"/>
                  <a:pt x="1556" y="664"/>
                </a:cubicBezTo>
                <a:cubicBezTo>
                  <a:pt x="1556" y="595"/>
                  <a:pt x="1556" y="595"/>
                  <a:pt x="1556" y="595"/>
                </a:cubicBezTo>
                <a:cubicBezTo>
                  <a:pt x="1468" y="595"/>
                  <a:pt x="1468" y="595"/>
                  <a:pt x="1468" y="595"/>
                </a:cubicBezTo>
                <a:cubicBezTo>
                  <a:pt x="1468" y="547"/>
                  <a:pt x="1468" y="547"/>
                  <a:pt x="1468" y="547"/>
                </a:cubicBezTo>
                <a:cubicBezTo>
                  <a:pt x="1375" y="547"/>
                  <a:pt x="1375" y="547"/>
                  <a:pt x="1375" y="547"/>
                </a:cubicBezTo>
                <a:cubicBezTo>
                  <a:pt x="1375" y="626"/>
                  <a:pt x="1375" y="626"/>
                  <a:pt x="1375" y="626"/>
                </a:cubicBezTo>
                <a:cubicBezTo>
                  <a:pt x="1333" y="626"/>
                  <a:pt x="1333" y="626"/>
                  <a:pt x="1333" y="626"/>
                </a:cubicBezTo>
                <a:cubicBezTo>
                  <a:pt x="1333" y="230"/>
                  <a:pt x="1333" y="230"/>
                  <a:pt x="1333" y="230"/>
                </a:cubicBezTo>
                <a:cubicBezTo>
                  <a:pt x="1303" y="230"/>
                  <a:pt x="1303" y="230"/>
                  <a:pt x="1303" y="230"/>
                </a:cubicBezTo>
                <a:cubicBezTo>
                  <a:pt x="1294" y="206"/>
                  <a:pt x="1271" y="189"/>
                  <a:pt x="1245" y="187"/>
                </a:cubicBezTo>
                <a:cubicBezTo>
                  <a:pt x="1240" y="0"/>
                  <a:pt x="1240" y="0"/>
                  <a:pt x="1240" y="0"/>
                </a:cubicBezTo>
                <a:cubicBezTo>
                  <a:pt x="1236" y="187"/>
                  <a:pt x="1236" y="187"/>
                  <a:pt x="1236" y="187"/>
                </a:cubicBezTo>
                <a:cubicBezTo>
                  <a:pt x="1208" y="188"/>
                  <a:pt x="1185" y="206"/>
                  <a:pt x="1175" y="230"/>
                </a:cubicBezTo>
                <a:cubicBezTo>
                  <a:pt x="1152" y="230"/>
                  <a:pt x="1152" y="230"/>
                  <a:pt x="1152" y="230"/>
                </a:cubicBezTo>
                <a:cubicBezTo>
                  <a:pt x="1152" y="892"/>
                  <a:pt x="1152" y="892"/>
                  <a:pt x="1152" y="892"/>
                </a:cubicBezTo>
                <a:cubicBezTo>
                  <a:pt x="1129" y="892"/>
                  <a:pt x="1129" y="892"/>
                  <a:pt x="1129" y="892"/>
                </a:cubicBezTo>
                <a:cubicBezTo>
                  <a:pt x="1129" y="485"/>
                  <a:pt x="1129" y="485"/>
                  <a:pt x="1129" y="485"/>
                </a:cubicBezTo>
                <a:cubicBezTo>
                  <a:pt x="1021" y="485"/>
                  <a:pt x="1021" y="485"/>
                  <a:pt x="1021" y="485"/>
                </a:cubicBezTo>
                <a:cubicBezTo>
                  <a:pt x="1021" y="892"/>
                  <a:pt x="1021" y="892"/>
                  <a:pt x="1021" y="892"/>
                </a:cubicBezTo>
                <a:cubicBezTo>
                  <a:pt x="986" y="892"/>
                  <a:pt x="986" y="892"/>
                  <a:pt x="986" y="892"/>
                </a:cubicBezTo>
                <a:cubicBezTo>
                  <a:pt x="986" y="485"/>
                  <a:pt x="986" y="485"/>
                  <a:pt x="986" y="485"/>
                </a:cubicBezTo>
                <a:cubicBezTo>
                  <a:pt x="910" y="485"/>
                  <a:pt x="910" y="485"/>
                  <a:pt x="910" y="485"/>
                </a:cubicBezTo>
                <a:cubicBezTo>
                  <a:pt x="835" y="354"/>
                  <a:pt x="835" y="354"/>
                  <a:pt x="835" y="354"/>
                </a:cubicBezTo>
                <a:cubicBezTo>
                  <a:pt x="760" y="485"/>
                  <a:pt x="760" y="485"/>
                  <a:pt x="760" y="485"/>
                </a:cubicBezTo>
                <a:cubicBezTo>
                  <a:pt x="686" y="485"/>
                  <a:pt x="686" y="485"/>
                  <a:pt x="686" y="485"/>
                </a:cubicBezTo>
                <a:cubicBezTo>
                  <a:pt x="686" y="892"/>
                  <a:pt x="686" y="892"/>
                  <a:pt x="686" y="892"/>
                </a:cubicBezTo>
                <a:cubicBezTo>
                  <a:pt x="668" y="892"/>
                  <a:pt x="668" y="892"/>
                  <a:pt x="668" y="892"/>
                </a:cubicBezTo>
                <a:cubicBezTo>
                  <a:pt x="668" y="684"/>
                  <a:pt x="668" y="684"/>
                  <a:pt x="668" y="684"/>
                </a:cubicBezTo>
                <a:cubicBezTo>
                  <a:pt x="549" y="684"/>
                  <a:pt x="549" y="684"/>
                  <a:pt x="549" y="684"/>
                </a:cubicBezTo>
                <a:cubicBezTo>
                  <a:pt x="549" y="892"/>
                  <a:pt x="549" y="892"/>
                  <a:pt x="549" y="892"/>
                </a:cubicBezTo>
                <a:cubicBezTo>
                  <a:pt x="524" y="892"/>
                  <a:pt x="524" y="892"/>
                  <a:pt x="524" y="892"/>
                </a:cubicBezTo>
                <a:cubicBezTo>
                  <a:pt x="524" y="727"/>
                  <a:pt x="524" y="727"/>
                  <a:pt x="524" y="727"/>
                </a:cubicBezTo>
                <a:cubicBezTo>
                  <a:pt x="464" y="727"/>
                  <a:pt x="464" y="727"/>
                  <a:pt x="464" y="727"/>
                </a:cubicBezTo>
                <a:cubicBezTo>
                  <a:pt x="464" y="892"/>
                  <a:pt x="464" y="892"/>
                  <a:pt x="464" y="892"/>
                </a:cubicBezTo>
                <a:cubicBezTo>
                  <a:pt x="411" y="892"/>
                  <a:pt x="411" y="892"/>
                  <a:pt x="411" y="892"/>
                </a:cubicBezTo>
                <a:cubicBezTo>
                  <a:pt x="411" y="612"/>
                  <a:pt x="411" y="612"/>
                  <a:pt x="411" y="612"/>
                </a:cubicBezTo>
                <a:cubicBezTo>
                  <a:pt x="321" y="612"/>
                  <a:pt x="321" y="612"/>
                  <a:pt x="321" y="612"/>
                </a:cubicBezTo>
                <a:cubicBezTo>
                  <a:pt x="321" y="892"/>
                  <a:pt x="321" y="892"/>
                  <a:pt x="321" y="892"/>
                </a:cubicBezTo>
                <a:cubicBezTo>
                  <a:pt x="315" y="892"/>
                  <a:pt x="315" y="892"/>
                  <a:pt x="315" y="892"/>
                </a:cubicBezTo>
                <a:cubicBezTo>
                  <a:pt x="315" y="708"/>
                  <a:pt x="315" y="708"/>
                  <a:pt x="315" y="708"/>
                </a:cubicBezTo>
                <a:cubicBezTo>
                  <a:pt x="256" y="708"/>
                  <a:pt x="256" y="708"/>
                  <a:pt x="256" y="708"/>
                </a:cubicBezTo>
                <a:cubicBezTo>
                  <a:pt x="256" y="684"/>
                  <a:pt x="256" y="684"/>
                  <a:pt x="256" y="684"/>
                </a:cubicBezTo>
                <a:cubicBezTo>
                  <a:pt x="196" y="684"/>
                  <a:pt x="196" y="684"/>
                  <a:pt x="196" y="684"/>
                </a:cubicBezTo>
                <a:cubicBezTo>
                  <a:pt x="196" y="892"/>
                  <a:pt x="196" y="892"/>
                  <a:pt x="196" y="892"/>
                </a:cubicBezTo>
                <a:cubicBezTo>
                  <a:pt x="179" y="892"/>
                  <a:pt x="179" y="892"/>
                  <a:pt x="179" y="892"/>
                </a:cubicBezTo>
                <a:cubicBezTo>
                  <a:pt x="179" y="578"/>
                  <a:pt x="179" y="578"/>
                  <a:pt x="179" y="578"/>
                </a:cubicBezTo>
                <a:cubicBezTo>
                  <a:pt x="95" y="578"/>
                  <a:pt x="95" y="578"/>
                  <a:pt x="95" y="578"/>
                </a:cubicBezTo>
                <a:cubicBezTo>
                  <a:pt x="95" y="485"/>
                  <a:pt x="95" y="485"/>
                  <a:pt x="95" y="485"/>
                </a:cubicBezTo>
                <a:cubicBezTo>
                  <a:pt x="35" y="485"/>
                  <a:pt x="35" y="485"/>
                  <a:pt x="35" y="485"/>
                </a:cubicBezTo>
                <a:cubicBezTo>
                  <a:pt x="30" y="282"/>
                  <a:pt x="30" y="282"/>
                  <a:pt x="30" y="282"/>
                </a:cubicBezTo>
                <a:cubicBezTo>
                  <a:pt x="25" y="485"/>
                  <a:pt x="25" y="485"/>
                  <a:pt x="25" y="485"/>
                </a:cubicBezTo>
                <a:cubicBezTo>
                  <a:pt x="0" y="485"/>
                  <a:pt x="0" y="485"/>
                  <a:pt x="0" y="485"/>
                </a:cubicBezTo>
                <a:cubicBezTo>
                  <a:pt x="0" y="1124"/>
                  <a:pt x="0" y="1124"/>
                  <a:pt x="0" y="1124"/>
                </a:cubicBezTo>
                <a:cubicBezTo>
                  <a:pt x="3200" y="1124"/>
                  <a:pt x="3200" y="1124"/>
                  <a:pt x="3200" y="1124"/>
                </a:cubicBezTo>
                <a:cubicBezTo>
                  <a:pt x="3200" y="472"/>
                  <a:pt x="3200" y="472"/>
                  <a:pt x="3200" y="472"/>
                </a:cubicBezTo>
                <a:lnTo>
                  <a:pt x="3108" y="472"/>
                </a:lnTo>
                <a:close/>
              </a:path>
            </a:pathLst>
          </a:custGeom>
          <a:solidFill>
            <a:schemeClr val="bg2">
              <a:lumMod val="65000"/>
              <a:alpha val="1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666750" y="3474592"/>
            <a:ext cx="841772" cy="210741"/>
            <a:chOff x="889000" y="5190891"/>
            <a:chExt cx="1122362" cy="374651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057275" y="5190891"/>
              <a:ext cx="671512" cy="374650"/>
            </a:xfrm>
            <a:custGeom>
              <a:avLst/>
              <a:gdLst>
                <a:gd name="T0" fmla="*/ 0 w 298"/>
                <a:gd name="T1" fmla="*/ 166 h 166"/>
                <a:gd name="T2" fmla="*/ 7 w 298"/>
                <a:gd name="T3" fmla="*/ 144 h 166"/>
                <a:gd name="T4" fmla="*/ 291 w 298"/>
                <a:gd name="T5" fmla="*/ 143 h 166"/>
                <a:gd name="T6" fmla="*/ 298 w 298"/>
                <a:gd name="T7" fmla="*/ 166 h 166"/>
                <a:gd name="T8" fmla="*/ 0 w 298"/>
                <a:gd name="T9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" h="166">
                  <a:moveTo>
                    <a:pt x="0" y="166"/>
                  </a:moveTo>
                  <a:cubicBezTo>
                    <a:pt x="7" y="144"/>
                    <a:pt x="7" y="144"/>
                    <a:pt x="7" y="144"/>
                  </a:cubicBezTo>
                  <a:cubicBezTo>
                    <a:pt x="48" y="0"/>
                    <a:pt x="250" y="0"/>
                    <a:pt x="291" y="143"/>
                  </a:cubicBezTo>
                  <a:cubicBezTo>
                    <a:pt x="298" y="166"/>
                    <a:pt x="298" y="166"/>
                    <a:pt x="298" y="166"/>
                  </a:cubicBezTo>
                  <a:lnTo>
                    <a:pt x="0" y="166"/>
                  </a:lnTo>
                  <a:close/>
                </a:path>
              </a:pathLst>
            </a:custGeom>
            <a:solidFill>
              <a:srgbClr val="6038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1190625" y="5255979"/>
              <a:ext cx="820737" cy="309563"/>
            </a:xfrm>
            <a:custGeom>
              <a:avLst/>
              <a:gdLst>
                <a:gd name="T0" fmla="*/ 364 w 364"/>
                <a:gd name="T1" fmla="*/ 137 h 137"/>
                <a:gd name="T2" fmla="*/ 364 w 364"/>
                <a:gd name="T3" fmla="*/ 137 h 137"/>
                <a:gd name="T4" fmla="*/ 0 w 364"/>
                <a:gd name="T5" fmla="*/ 137 h 137"/>
                <a:gd name="T6" fmla="*/ 0 w 364"/>
                <a:gd name="T7" fmla="*/ 137 h 137"/>
                <a:gd name="T8" fmla="*/ 364 w 364"/>
                <a:gd name="T9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4" h="137">
                  <a:moveTo>
                    <a:pt x="364" y="137"/>
                  </a:moveTo>
                  <a:cubicBezTo>
                    <a:pt x="364" y="137"/>
                    <a:pt x="364" y="137"/>
                    <a:pt x="364" y="137"/>
                  </a:cubicBezTo>
                  <a:cubicBezTo>
                    <a:pt x="281" y="0"/>
                    <a:pt x="82" y="0"/>
                    <a:pt x="0" y="137"/>
                  </a:cubicBezTo>
                  <a:cubicBezTo>
                    <a:pt x="0" y="137"/>
                    <a:pt x="0" y="137"/>
                    <a:pt x="0" y="137"/>
                  </a:cubicBezTo>
                  <a:lnTo>
                    <a:pt x="364" y="137"/>
                  </a:ln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889000" y="5373454"/>
              <a:ext cx="655637" cy="192088"/>
            </a:xfrm>
            <a:custGeom>
              <a:avLst/>
              <a:gdLst>
                <a:gd name="T0" fmla="*/ 290 w 290"/>
                <a:gd name="T1" fmla="*/ 85 h 85"/>
                <a:gd name="T2" fmla="*/ 290 w 290"/>
                <a:gd name="T3" fmla="*/ 85 h 85"/>
                <a:gd name="T4" fmla="*/ 0 w 290"/>
                <a:gd name="T5" fmla="*/ 85 h 85"/>
                <a:gd name="T6" fmla="*/ 0 w 290"/>
                <a:gd name="T7" fmla="*/ 85 h 85"/>
                <a:gd name="T8" fmla="*/ 290 w 290"/>
                <a:gd name="T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0" h="85">
                  <a:moveTo>
                    <a:pt x="290" y="85"/>
                  </a:moveTo>
                  <a:cubicBezTo>
                    <a:pt x="290" y="85"/>
                    <a:pt x="290" y="85"/>
                    <a:pt x="290" y="85"/>
                  </a:cubicBezTo>
                  <a:cubicBezTo>
                    <a:pt x="212" y="0"/>
                    <a:pt x="77" y="0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lnTo>
                    <a:pt x="290" y="85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793303" y="3503375"/>
            <a:ext cx="726801" cy="181958"/>
            <a:chOff x="3656933" y="5190891"/>
            <a:chExt cx="1122362" cy="374651"/>
          </a:xfrm>
        </p:grpSpPr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3825208" y="5190891"/>
              <a:ext cx="671512" cy="374650"/>
            </a:xfrm>
            <a:custGeom>
              <a:avLst/>
              <a:gdLst>
                <a:gd name="T0" fmla="*/ 0 w 298"/>
                <a:gd name="T1" fmla="*/ 166 h 166"/>
                <a:gd name="T2" fmla="*/ 7 w 298"/>
                <a:gd name="T3" fmla="*/ 144 h 166"/>
                <a:gd name="T4" fmla="*/ 291 w 298"/>
                <a:gd name="T5" fmla="*/ 143 h 166"/>
                <a:gd name="T6" fmla="*/ 298 w 298"/>
                <a:gd name="T7" fmla="*/ 166 h 166"/>
                <a:gd name="T8" fmla="*/ 0 w 298"/>
                <a:gd name="T9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" h="166">
                  <a:moveTo>
                    <a:pt x="0" y="166"/>
                  </a:moveTo>
                  <a:cubicBezTo>
                    <a:pt x="7" y="144"/>
                    <a:pt x="7" y="144"/>
                    <a:pt x="7" y="144"/>
                  </a:cubicBezTo>
                  <a:cubicBezTo>
                    <a:pt x="48" y="0"/>
                    <a:pt x="250" y="0"/>
                    <a:pt x="291" y="143"/>
                  </a:cubicBezTo>
                  <a:cubicBezTo>
                    <a:pt x="298" y="166"/>
                    <a:pt x="298" y="166"/>
                    <a:pt x="298" y="166"/>
                  </a:cubicBezTo>
                  <a:lnTo>
                    <a:pt x="0" y="166"/>
                  </a:lnTo>
                  <a:close/>
                </a:path>
              </a:pathLst>
            </a:custGeom>
            <a:solidFill>
              <a:srgbClr val="6038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958558" y="5255979"/>
              <a:ext cx="820737" cy="309563"/>
            </a:xfrm>
            <a:custGeom>
              <a:avLst/>
              <a:gdLst>
                <a:gd name="T0" fmla="*/ 364 w 364"/>
                <a:gd name="T1" fmla="*/ 137 h 137"/>
                <a:gd name="T2" fmla="*/ 364 w 364"/>
                <a:gd name="T3" fmla="*/ 137 h 137"/>
                <a:gd name="T4" fmla="*/ 0 w 364"/>
                <a:gd name="T5" fmla="*/ 137 h 137"/>
                <a:gd name="T6" fmla="*/ 0 w 364"/>
                <a:gd name="T7" fmla="*/ 137 h 137"/>
                <a:gd name="T8" fmla="*/ 364 w 364"/>
                <a:gd name="T9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4" h="137">
                  <a:moveTo>
                    <a:pt x="364" y="137"/>
                  </a:moveTo>
                  <a:cubicBezTo>
                    <a:pt x="364" y="137"/>
                    <a:pt x="364" y="137"/>
                    <a:pt x="364" y="137"/>
                  </a:cubicBezTo>
                  <a:cubicBezTo>
                    <a:pt x="281" y="0"/>
                    <a:pt x="82" y="0"/>
                    <a:pt x="0" y="137"/>
                  </a:cubicBezTo>
                  <a:cubicBezTo>
                    <a:pt x="0" y="137"/>
                    <a:pt x="0" y="137"/>
                    <a:pt x="0" y="137"/>
                  </a:cubicBezTo>
                  <a:lnTo>
                    <a:pt x="364" y="137"/>
                  </a:ln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3656933" y="5373454"/>
              <a:ext cx="655637" cy="192088"/>
            </a:xfrm>
            <a:custGeom>
              <a:avLst/>
              <a:gdLst>
                <a:gd name="T0" fmla="*/ 290 w 290"/>
                <a:gd name="T1" fmla="*/ 85 h 85"/>
                <a:gd name="T2" fmla="*/ 290 w 290"/>
                <a:gd name="T3" fmla="*/ 85 h 85"/>
                <a:gd name="T4" fmla="*/ 0 w 290"/>
                <a:gd name="T5" fmla="*/ 85 h 85"/>
                <a:gd name="T6" fmla="*/ 0 w 290"/>
                <a:gd name="T7" fmla="*/ 85 h 85"/>
                <a:gd name="T8" fmla="*/ 290 w 290"/>
                <a:gd name="T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0" h="85">
                  <a:moveTo>
                    <a:pt x="290" y="85"/>
                  </a:moveTo>
                  <a:cubicBezTo>
                    <a:pt x="290" y="85"/>
                    <a:pt x="290" y="85"/>
                    <a:pt x="290" y="85"/>
                  </a:cubicBezTo>
                  <a:cubicBezTo>
                    <a:pt x="212" y="0"/>
                    <a:pt x="77" y="0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lnTo>
                    <a:pt x="290" y="85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849522" y="3444231"/>
            <a:ext cx="914492" cy="241103"/>
            <a:chOff x="6466030" y="5136917"/>
            <a:chExt cx="1219322" cy="428626"/>
          </a:xfrm>
        </p:grpSpPr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6537564" y="5136917"/>
              <a:ext cx="768253" cy="428624"/>
            </a:xfrm>
            <a:custGeom>
              <a:avLst/>
              <a:gdLst>
                <a:gd name="T0" fmla="*/ 0 w 298"/>
                <a:gd name="T1" fmla="*/ 166 h 166"/>
                <a:gd name="T2" fmla="*/ 7 w 298"/>
                <a:gd name="T3" fmla="*/ 144 h 166"/>
                <a:gd name="T4" fmla="*/ 291 w 298"/>
                <a:gd name="T5" fmla="*/ 143 h 166"/>
                <a:gd name="T6" fmla="*/ 298 w 298"/>
                <a:gd name="T7" fmla="*/ 166 h 166"/>
                <a:gd name="T8" fmla="*/ 0 w 298"/>
                <a:gd name="T9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" h="166">
                  <a:moveTo>
                    <a:pt x="0" y="166"/>
                  </a:moveTo>
                  <a:cubicBezTo>
                    <a:pt x="7" y="144"/>
                    <a:pt x="7" y="144"/>
                    <a:pt x="7" y="144"/>
                  </a:cubicBezTo>
                  <a:cubicBezTo>
                    <a:pt x="48" y="0"/>
                    <a:pt x="250" y="0"/>
                    <a:pt x="291" y="143"/>
                  </a:cubicBezTo>
                  <a:cubicBezTo>
                    <a:pt x="298" y="166"/>
                    <a:pt x="298" y="166"/>
                    <a:pt x="298" y="166"/>
                  </a:cubicBezTo>
                  <a:lnTo>
                    <a:pt x="0" y="166"/>
                  </a:lnTo>
                  <a:close/>
                </a:path>
              </a:pathLst>
            </a:custGeom>
            <a:solidFill>
              <a:srgbClr val="6038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6767655" y="5219409"/>
              <a:ext cx="917697" cy="346134"/>
            </a:xfrm>
            <a:custGeom>
              <a:avLst/>
              <a:gdLst>
                <a:gd name="T0" fmla="*/ 364 w 364"/>
                <a:gd name="T1" fmla="*/ 137 h 137"/>
                <a:gd name="T2" fmla="*/ 364 w 364"/>
                <a:gd name="T3" fmla="*/ 137 h 137"/>
                <a:gd name="T4" fmla="*/ 0 w 364"/>
                <a:gd name="T5" fmla="*/ 137 h 137"/>
                <a:gd name="T6" fmla="*/ 0 w 364"/>
                <a:gd name="T7" fmla="*/ 137 h 137"/>
                <a:gd name="T8" fmla="*/ 364 w 364"/>
                <a:gd name="T9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4" h="137">
                  <a:moveTo>
                    <a:pt x="364" y="137"/>
                  </a:moveTo>
                  <a:cubicBezTo>
                    <a:pt x="364" y="137"/>
                    <a:pt x="364" y="137"/>
                    <a:pt x="364" y="137"/>
                  </a:cubicBezTo>
                  <a:cubicBezTo>
                    <a:pt x="281" y="0"/>
                    <a:pt x="82" y="0"/>
                    <a:pt x="0" y="137"/>
                  </a:cubicBezTo>
                  <a:cubicBezTo>
                    <a:pt x="0" y="137"/>
                    <a:pt x="0" y="137"/>
                    <a:pt x="0" y="137"/>
                  </a:cubicBezTo>
                  <a:lnTo>
                    <a:pt x="364" y="137"/>
                  </a:ln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6466030" y="5373454"/>
              <a:ext cx="655637" cy="192088"/>
            </a:xfrm>
            <a:custGeom>
              <a:avLst/>
              <a:gdLst>
                <a:gd name="T0" fmla="*/ 290 w 290"/>
                <a:gd name="T1" fmla="*/ 85 h 85"/>
                <a:gd name="T2" fmla="*/ 290 w 290"/>
                <a:gd name="T3" fmla="*/ 85 h 85"/>
                <a:gd name="T4" fmla="*/ 0 w 290"/>
                <a:gd name="T5" fmla="*/ 85 h 85"/>
                <a:gd name="T6" fmla="*/ 0 w 290"/>
                <a:gd name="T7" fmla="*/ 85 h 85"/>
                <a:gd name="T8" fmla="*/ 290 w 290"/>
                <a:gd name="T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0" h="85">
                  <a:moveTo>
                    <a:pt x="290" y="85"/>
                  </a:moveTo>
                  <a:cubicBezTo>
                    <a:pt x="290" y="85"/>
                    <a:pt x="290" y="85"/>
                    <a:pt x="290" y="85"/>
                  </a:cubicBezTo>
                  <a:cubicBezTo>
                    <a:pt x="212" y="0"/>
                    <a:pt x="77" y="0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lnTo>
                    <a:pt x="290" y="85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3" name="Rectangle 32"/>
          <p:cNvSpPr/>
          <p:nvPr/>
        </p:nvSpPr>
        <p:spPr>
          <a:xfrm>
            <a:off x="0" y="4240790"/>
            <a:ext cx="9144000" cy="15055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39"/>
          <p:cNvSpPr>
            <a:spLocks/>
          </p:cNvSpPr>
          <p:nvPr/>
        </p:nvSpPr>
        <p:spPr bwMode="auto">
          <a:xfrm>
            <a:off x="7503541" y="3743812"/>
            <a:ext cx="1025016" cy="526090"/>
          </a:xfrm>
          <a:custGeom>
            <a:avLst/>
            <a:gdLst>
              <a:gd name="T0" fmla="*/ 341 w 341"/>
              <a:gd name="T1" fmla="*/ 190 h 190"/>
              <a:gd name="T2" fmla="*/ 334 w 341"/>
              <a:gd name="T3" fmla="*/ 164 h 190"/>
              <a:gd name="T4" fmla="*/ 7 w 341"/>
              <a:gd name="T5" fmla="*/ 164 h 190"/>
              <a:gd name="T6" fmla="*/ 0 w 341"/>
              <a:gd name="T7" fmla="*/ 190 h 190"/>
              <a:gd name="T8" fmla="*/ 341 w 341"/>
              <a:gd name="T9" fmla="*/ 190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1" h="190">
                <a:moveTo>
                  <a:pt x="341" y="190"/>
                </a:moveTo>
                <a:cubicBezTo>
                  <a:pt x="334" y="164"/>
                  <a:pt x="334" y="164"/>
                  <a:pt x="334" y="164"/>
                </a:cubicBezTo>
                <a:cubicBezTo>
                  <a:pt x="287" y="0"/>
                  <a:pt x="54" y="0"/>
                  <a:pt x="7" y="164"/>
                </a:cubicBezTo>
                <a:cubicBezTo>
                  <a:pt x="0" y="190"/>
                  <a:pt x="0" y="190"/>
                  <a:pt x="0" y="190"/>
                </a:cubicBezTo>
                <a:lnTo>
                  <a:pt x="341" y="190"/>
                </a:lnTo>
                <a:close/>
              </a:path>
            </a:pathLst>
          </a:custGeom>
          <a:solidFill>
            <a:srgbClr val="60381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40"/>
          <p:cNvSpPr>
            <a:spLocks/>
          </p:cNvSpPr>
          <p:nvPr/>
        </p:nvSpPr>
        <p:spPr bwMode="auto">
          <a:xfrm>
            <a:off x="7069942" y="3831494"/>
            <a:ext cx="1256162" cy="438409"/>
          </a:xfrm>
          <a:custGeom>
            <a:avLst/>
            <a:gdLst>
              <a:gd name="T0" fmla="*/ 0 w 418"/>
              <a:gd name="T1" fmla="*/ 158 h 158"/>
              <a:gd name="T2" fmla="*/ 0 w 418"/>
              <a:gd name="T3" fmla="*/ 158 h 158"/>
              <a:gd name="T4" fmla="*/ 418 w 418"/>
              <a:gd name="T5" fmla="*/ 158 h 158"/>
              <a:gd name="T6" fmla="*/ 418 w 418"/>
              <a:gd name="T7" fmla="*/ 158 h 158"/>
              <a:gd name="T8" fmla="*/ 0 w 418"/>
              <a:gd name="T9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8" h="158">
                <a:moveTo>
                  <a:pt x="0" y="158"/>
                </a:moveTo>
                <a:cubicBezTo>
                  <a:pt x="0" y="158"/>
                  <a:pt x="0" y="158"/>
                  <a:pt x="0" y="158"/>
                </a:cubicBezTo>
                <a:cubicBezTo>
                  <a:pt x="95" y="0"/>
                  <a:pt x="323" y="0"/>
                  <a:pt x="418" y="158"/>
                </a:cubicBezTo>
                <a:cubicBezTo>
                  <a:pt x="418" y="158"/>
                  <a:pt x="418" y="158"/>
                  <a:pt x="418" y="158"/>
                </a:cubicBezTo>
                <a:lnTo>
                  <a:pt x="0" y="158"/>
                </a:lnTo>
                <a:close/>
              </a:path>
            </a:pathLst>
          </a:custGeom>
          <a:solidFill>
            <a:srgbClr val="754C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41"/>
          <p:cNvSpPr>
            <a:spLocks/>
          </p:cNvSpPr>
          <p:nvPr/>
        </p:nvSpPr>
        <p:spPr bwMode="auto">
          <a:xfrm>
            <a:off x="7785700" y="3998089"/>
            <a:ext cx="1001104" cy="271813"/>
          </a:xfrm>
          <a:custGeom>
            <a:avLst/>
            <a:gdLst>
              <a:gd name="T0" fmla="*/ 0 w 333"/>
              <a:gd name="T1" fmla="*/ 98 h 98"/>
              <a:gd name="T2" fmla="*/ 0 w 333"/>
              <a:gd name="T3" fmla="*/ 98 h 98"/>
              <a:gd name="T4" fmla="*/ 333 w 333"/>
              <a:gd name="T5" fmla="*/ 98 h 98"/>
              <a:gd name="T6" fmla="*/ 333 w 333"/>
              <a:gd name="T7" fmla="*/ 98 h 98"/>
              <a:gd name="T8" fmla="*/ 0 w 333"/>
              <a:gd name="T9" fmla="*/ 98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3" h="98">
                <a:moveTo>
                  <a:pt x="0" y="98"/>
                </a:moveTo>
                <a:cubicBezTo>
                  <a:pt x="0" y="98"/>
                  <a:pt x="0" y="98"/>
                  <a:pt x="0" y="98"/>
                </a:cubicBezTo>
                <a:cubicBezTo>
                  <a:pt x="89" y="0"/>
                  <a:pt x="244" y="0"/>
                  <a:pt x="333" y="98"/>
                </a:cubicBezTo>
                <a:cubicBezTo>
                  <a:pt x="333" y="98"/>
                  <a:pt x="333" y="98"/>
                  <a:pt x="333" y="98"/>
                </a:cubicBezTo>
                <a:lnTo>
                  <a:pt x="0" y="98"/>
                </a:lnTo>
                <a:close/>
              </a:path>
            </a:pathLst>
          </a:custGeom>
          <a:solidFill>
            <a:srgbClr val="A67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8317708" y="3829050"/>
            <a:ext cx="575072" cy="391283"/>
            <a:chOff x="11090276" y="5876925"/>
            <a:chExt cx="766763" cy="765175"/>
          </a:xfrm>
        </p:grpSpPr>
        <p:sp>
          <p:nvSpPr>
            <p:cNvPr id="45" name="Rectangle 42"/>
            <p:cNvSpPr>
              <a:spLocks noChangeArrowheads="1"/>
            </p:cNvSpPr>
            <p:nvPr/>
          </p:nvSpPr>
          <p:spPr bwMode="auto">
            <a:xfrm>
              <a:off x="11153776" y="5949950"/>
              <a:ext cx="65088" cy="692150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43"/>
            <p:cNvSpPr>
              <a:spLocks noChangeArrowheads="1"/>
            </p:cNvSpPr>
            <p:nvPr/>
          </p:nvSpPr>
          <p:spPr bwMode="auto">
            <a:xfrm>
              <a:off x="11725276" y="5949950"/>
              <a:ext cx="65088" cy="692150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44"/>
            <p:cNvSpPr>
              <a:spLocks noChangeArrowheads="1"/>
            </p:cNvSpPr>
            <p:nvPr/>
          </p:nvSpPr>
          <p:spPr bwMode="auto">
            <a:xfrm>
              <a:off x="11090276" y="6021388"/>
              <a:ext cx="766763" cy="42862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5"/>
            <p:cNvSpPr>
              <a:spLocks/>
            </p:cNvSpPr>
            <p:nvPr/>
          </p:nvSpPr>
          <p:spPr bwMode="auto">
            <a:xfrm>
              <a:off x="11607801" y="6021388"/>
              <a:ext cx="249238" cy="428625"/>
            </a:xfrm>
            <a:custGeom>
              <a:avLst/>
              <a:gdLst>
                <a:gd name="T0" fmla="*/ 157 w 157"/>
                <a:gd name="T1" fmla="*/ 270 h 270"/>
                <a:gd name="T2" fmla="*/ 74 w 157"/>
                <a:gd name="T3" fmla="*/ 270 h 270"/>
                <a:gd name="T4" fmla="*/ 0 w 157"/>
                <a:gd name="T5" fmla="*/ 0 h 270"/>
                <a:gd name="T6" fmla="*/ 82 w 157"/>
                <a:gd name="T7" fmla="*/ 0 h 270"/>
                <a:gd name="T8" fmla="*/ 157 w 157"/>
                <a:gd name="T9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270">
                  <a:moveTo>
                    <a:pt x="157" y="270"/>
                  </a:moveTo>
                  <a:lnTo>
                    <a:pt x="74" y="270"/>
                  </a:lnTo>
                  <a:lnTo>
                    <a:pt x="0" y="0"/>
                  </a:lnTo>
                  <a:lnTo>
                    <a:pt x="82" y="0"/>
                  </a:lnTo>
                  <a:lnTo>
                    <a:pt x="157" y="270"/>
                  </a:lnTo>
                  <a:close/>
                </a:path>
              </a:pathLst>
            </a:custGeom>
            <a:solidFill>
              <a:srgbClr val="B32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6"/>
            <p:cNvSpPr>
              <a:spLocks/>
            </p:cNvSpPr>
            <p:nvPr/>
          </p:nvSpPr>
          <p:spPr bwMode="auto">
            <a:xfrm>
              <a:off x="11350626" y="6021388"/>
              <a:ext cx="246063" cy="428625"/>
            </a:xfrm>
            <a:custGeom>
              <a:avLst/>
              <a:gdLst>
                <a:gd name="T0" fmla="*/ 155 w 155"/>
                <a:gd name="T1" fmla="*/ 270 h 270"/>
                <a:gd name="T2" fmla="*/ 74 w 155"/>
                <a:gd name="T3" fmla="*/ 270 h 270"/>
                <a:gd name="T4" fmla="*/ 0 w 155"/>
                <a:gd name="T5" fmla="*/ 0 h 270"/>
                <a:gd name="T6" fmla="*/ 81 w 155"/>
                <a:gd name="T7" fmla="*/ 0 h 270"/>
                <a:gd name="T8" fmla="*/ 155 w 155"/>
                <a:gd name="T9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270">
                  <a:moveTo>
                    <a:pt x="155" y="270"/>
                  </a:moveTo>
                  <a:lnTo>
                    <a:pt x="74" y="270"/>
                  </a:lnTo>
                  <a:lnTo>
                    <a:pt x="0" y="0"/>
                  </a:lnTo>
                  <a:lnTo>
                    <a:pt x="81" y="0"/>
                  </a:lnTo>
                  <a:lnTo>
                    <a:pt x="155" y="270"/>
                  </a:lnTo>
                  <a:close/>
                </a:path>
              </a:pathLst>
            </a:custGeom>
            <a:solidFill>
              <a:srgbClr val="B32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7"/>
            <p:cNvSpPr>
              <a:spLocks/>
            </p:cNvSpPr>
            <p:nvPr/>
          </p:nvSpPr>
          <p:spPr bwMode="auto">
            <a:xfrm>
              <a:off x="11090276" y="6021388"/>
              <a:ext cx="249238" cy="428625"/>
            </a:xfrm>
            <a:custGeom>
              <a:avLst/>
              <a:gdLst>
                <a:gd name="T0" fmla="*/ 157 w 157"/>
                <a:gd name="T1" fmla="*/ 270 h 270"/>
                <a:gd name="T2" fmla="*/ 76 w 157"/>
                <a:gd name="T3" fmla="*/ 270 h 270"/>
                <a:gd name="T4" fmla="*/ 0 w 157"/>
                <a:gd name="T5" fmla="*/ 0 h 270"/>
                <a:gd name="T6" fmla="*/ 81 w 157"/>
                <a:gd name="T7" fmla="*/ 0 h 270"/>
                <a:gd name="T8" fmla="*/ 157 w 157"/>
                <a:gd name="T9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270">
                  <a:moveTo>
                    <a:pt x="157" y="270"/>
                  </a:moveTo>
                  <a:lnTo>
                    <a:pt x="76" y="270"/>
                  </a:lnTo>
                  <a:lnTo>
                    <a:pt x="0" y="0"/>
                  </a:lnTo>
                  <a:lnTo>
                    <a:pt x="81" y="0"/>
                  </a:lnTo>
                  <a:lnTo>
                    <a:pt x="157" y="270"/>
                  </a:lnTo>
                  <a:close/>
                </a:path>
              </a:pathLst>
            </a:custGeom>
            <a:solidFill>
              <a:srgbClr val="B32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8"/>
            <p:cNvSpPr>
              <a:spLocks/>
            </p:cNvSpPr>
            <p:nvPr/>
          </p:nvSpPr>
          <p:spPr bwMode="auto">
            <a:xfrm>
              <a:off x="11137901" y="5876925"/>
              <a:ext cx="98425" cy="73025"/>
            </a:xfrm>
            <a:custGeom>
              <a:avLst/>
              <a:gdLst>
                <a:gd name="T0" fmla="*/ 16 w 33"/>
                <a:gd name="T1" fmla="*/ 0 h 24"/>
                <a:gd name="T2" fmla="*/ 16 w 33"/>
                <a:gd name="T3" fmla="*/ 0 h 24"/>
                <a:gd name="T4" fmla="*/ 0 w 33"/>
                <a:gd name="T5" fmla="*/ 17 h 24"/>
                <a:gd name="T6" fmla="*/ 0 w 33"/>
                <a:gd name="T7" fmla="*/ 24 h 24"/>
                <a:gd name="T8" fmla="*/ 33 w 33"/>
                <a:gd name="T9" fmla="*/ 24 h 24"/>
                <a:gd name="T10" fmla="*/ 33 w 33"/>
                <a:gd name="T11" fmla="*/ 17 h 24"/>
                <a:gd name="T12" fmla="*/ 16 w 33"/>
                <a:gd name="T1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24">
                  <a:moveTo>
                    <a:pt x="16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7"/>
                    <a:pt x="25" y="0"/>
                    <a:pt x="16" y="0"/>
                  </a:cubicBezTo>
                  <a:close/>
                </a:path>
              </a:pathLst>
            </a:custGeom>
            <a:solidFill>
              <a:srgbClr val="E6B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9"/>
            <p:cNvSpPr>
              <a:spLocks/>
            </p:cNvSpPr>
            <p:nvPr/>
          </p:nvSpPr>
          <p:spPr bwMode="auto">
            <a:xfrm>
              <a:off x="11710988" y="5876925"/>
              <a:ext cx="98425" cy="73025"/>
            </a:xfrm>
            <a:custGeom>
              <a:avLst/>
              <a:gdLst>
                <a:gd name="T0" fmla="*/ 16 w 33"/>
                <a:gd name="T1" fmla="*/ 0 h 24"/>
                <a:gd name="T2" fmla="*/ 16 w 33"/>
                <a:gd name="T3" fmla="*/ 0 h 24"/>
                <a:gd name="T4" fmla="*/ 0 w 33"/>
                <a:gd name="T5" fmla="*/ 17 h 24"/>
                <a:gd name="T6" fmla="*/ 0 w 33"/>
                <a:gd name="T7" fmla="*/ 24 h 24"/>
                <a:gd name="T8" fmla="*/ 33 w 33"/>
                <a:gd name="T9" fmla="*/ 24 h 24"/>
                <a:gd name="T10" fmla="*/ 33 w 33"/>
                <a:gd name="T11" fmla="*/ 17 h 24"/>
                <a:gd name="T12" fmla="*/ 16 w 33"/>
                <a:gd name="T1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24">
                  <a:moveTo>
                    <a:pt x="16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7"/>
                    <a:pt x="26" y="0"/>
                    <a:pt x="16" y="0"/>
                  </a:cubicBezTo>
                  <a:close/>
                </a:path>
              </a:pathLst>
            </a:custGeom>
            <a:solidFill>
              <a:srgbClr val="E6B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0" name="Isosceles Triangle 119"/>
          <p:cNvSpPr/>
          <p:nvPr/>
        </p:nvSpPr>
        <p:spPr>
          <a:xfrm flipH="1" flipV="1">
            <a:off x="5240320" y="3267707"/>
            <a:ext cx="149292" cy="96525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3" name="Group 2"/>
          <p:cNvGrpSpPr/>
          <p:nvPr/>
        </p:nvGrpSpPr>
        <p:grpSpPr>
          <a:xfrm>
            <a:off x="590551" y="3586649"/>
            <a:ext cx="1618059" cy="669727"/>
            <a:chOff x="787400" y="5427429"/>
            <a:chExt cx="2157412" cy="1190625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904875" y="6394217"/>
              <a:ext cx="1149350" cy="74613"/>
            </a:xfrm>
            <a:custGeom>
              <a:avLst/>
              <a:gdLst>
                <a:gd name="T0" fmla="*/ 8 w 509"/>
                <a:gd name="T1" fmla="*/ 33 h 33"/>
                <a:gd name="T2" fmla="*/ 501 w 509"/>
                <a:gd name="T3" fmla="*/ 33 h 33"/>
                <a:gd name="T4" fmla="*/ 509 w 509"/>
                <a:gd name="T5" fmla="*/ 25 h 33"/>
                <a:gd name="T6" fmla="*/ 509 w 509"/>
                <a:gd name="T7" fmla="*/ 0 h 33"/>
                <a:gd name="T8" fmla="*/ 0 w 509"/>
                <a:gd name="T9" fmla="*/ 0 h 33"/>
                <a:gd name="T10" fmla="*/ 0 w 509"/>
                <a:gd name="T11" fmla="*/ 25 h 33"/>
                <a:gd name="T12" fmla="*/ 8 w 509"/>
                <a:gd name="T1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9" h="33">
                  <a:moveTo>
                    <a:pt x="8" y="33"/>
                  </a:moveTo>
                  <a:cubicBezTo>
                    <a:pt x="501" y="33"/>
                    <a:pt x="501" y="33"/>
                    <a:pt x="501" y="33"/>
                  </a:cubicBezTo>
                  <a:cubicBezTo>
                    <a:pt x="505" y="33"/>
                    <a:pt x="509" y="29"/>
                    <a:pt x="509" y="25"/>
                  </a:cubicBezTo>
                  <a:cubicBezTo>
                    <a:pt x="509" y="0"/>
                    <a:pt x="509" y="0"/>
                    <a:pt x="50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9"/>
                    <a:pt x="4" y="33"/>
                    <a:pt x="8" y="33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2206625" y="5613167"/>
              <a:ext cx="681037" cy="703263"/>
            </a:xfrm>
            <a:custGeom>
              <a:avLst/>
              <a:gdLst>
                <a:gd name="T0" fmla="*/ 0 w 302"/>
                <a:gd name="T1" fmla="*/ 312 h 312"/>
                <a:gd name="T2" fmla="*/ 302 w 302"/>
                <a:gd name="T3" fmla="*/ 312 h 312"/>
                <a:gd name="T4" fmla="*/ 302 w 302"/>
                <a:gd name="T5" fmla="*/ 288 h 312"/>
                <a:gd name="T6" fmla="*/ 232 w 302"/>
                <a:gd name="T7" fmla="*/ 61 h 312"/>
                <a:gd name="T8" fmla="*/ 232 w 302"/>
                <a:gd name="T9" fmla="*/ 61 h 312"/>
                <a:gd name="T10" fmla="*/ 118 w 302"/>
                <a:gd name="T11" fmla="*/ 0 h 312"/>
                <a:gd name="T12" fmla="*/ 28 w 302"/>
                <a:gd name="T13" fmla="*/ 0 h 312"/>
                <a:gd name="T14" fmla="*/ 0 w 302"/>
                <a:gd name="T15" fmla="*/ 27 h 312"/>
                <a:gd name="T16" fmla="*/ 0 w 302"/>
                <a:gd name="T17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12">
                  <a:moveTo>
                    <a:pt x="0" y="312"/>
                  </a:moveTo>
                  <a:cubicBezTo>
                    <a:pt x="302" y="312"/>
                    <a:pt x="302" y="312"/>
                    <a:pt x="302" y="312"/>
                  </a:cubicBezTo>
                  <a:cubicBezTo>
                    <a:pt x="302" y="288"/>
                    <a:pt x="302" y="288"/>
                    <a:pt x="302" y="288"/>
                  </a:cubicBezTo>
                  <a:cubicBezTo>
                    <a:pt x="302" y="207"/>
                    <a:pt x="278" y="128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07" y="23"/>
                    <a:pt x="164" y="0"/>
                    <a:pt x="11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3" y="0"/>
                    <a:pt x="0" y="12"/>
                    <a:pt x="0" y="27"/>
                  </a:cubicBezTo>
                  <a:lnTo>
                    <a:pt x="0" y="312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839788" y="6191017"/>
              <a:ext cx="1366837" cy="125413"/>
            </a:xfrm>
            <a:custGeom>
              <a:avLst/>
              <a:gdLst>
                <a:gd name="T0" fmla="*/ 0 w 605"/>
                <a:gd name="T1" fmla="*/ 56 h 56"/>
                <a:gd name="T2" fmla="*/ 605 w 605"/>
                <a:gd name="T3" fmla="*/ 56 h 56"/>
                <a:gd name="T4" fmla="*/ 605 w 605"/>
                <a:gd name="T5" fmla="*/ 0 h 56"/>
                <a:gd name="T6" fmla="*/ 4 w 605"/>
                <a:gd name="T7" fmla="*/ 0 h 56"/>
                <a:gd name="T8" fmla="*/ 0 w 605"/>
                <a:gd name="T9" fmla="*/ 4 h 56"/>
                <a:gd name="T10" fmla="*/ 0 w 605"/>
                <a:gd name="T11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5" h="56">
                  <a:moveTo>
                    <a:pt x="0" y="56"/>
                  </a:moveTo>
                  <a:cubicBezTo>
                    <a:pt x="605" y="56"/>
                    <a:pt x="605" y="56"/>
                    <a:pt x="605" y="56"/>
                  </a:cubicBezTo>
                  <a:cubicBezTo>
                    <a:pt x="605" y="0"/>
                    <a:pt x="605" y="0"/>
                    <a:pt x="60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lnTo>
                    <a:pt x="0" y="56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842963" y="5427429"/>
              <a:ext cx="1546225" cy="673100"/>
            </a:xfrm>
            <a:custGeom>
              <a:avLst/>
              <a:gdLst>
                <a:gd name="T0" fmla="*/ 540 w 685"/>
                <a:gd name="T1" fmla="*/ 46 h 298"/>
                <a:gd name="T2" fmla="*/ 550 w 685"/>
                <a:gd name="T3" fmla="*/ 26 h 298"/>
                <a:gd name="T4" fmla="*/ 591 w 685"/>
                <a:gd name="T5" fmla="*/ 0 h 298"/>
                <a:gd name="T6" fmla="*/ 666 w 685"/>
                <a:gd name="T7" fmla="*/ 0 h 298"/>
                <a:gd name="T8" fmla="*/ 685 w 685"/>
                <a:gd name="T9" fmla="*/ 19 h 298"/>
                <a:gd name="T10" fmla="*/ 685 w 685"/>
                <a:gd name="T11" fmla="*/ 43 h 298"/>
                <a:gd name="T12" fmla="*/ 666 w 685"/>
                <a:gd name="T13" fmla="*/ 61 h 298"/>
                <a:gd name="T14" fmla="*/ 629 w 685"/>
                <a:gd name="T15" fmla="*/ 61 h 298"/>
                <a:gd name="T16" fmla="*/ 588 w 685"/>
                <a:gd name="T17" fmla="*/ 87 h 298"/>
                <a:gd name="T18" fmla="*/ 492 w 685"/>
                <a:gd name="T19" fmla="*/ 283 h 298"/>
                <a:gd name="T20" fmla="*/ 467 w 685"/>
                <a:gd name="T21" fmla="*/ 298 h 298"/>
                <a:gd name="T22" fmla="*/ 35 w 685"/>
                <a:gd name="T23" fmla="*/ 298 h 298"/>
                <a:gd name="T24" fmla="*/ 26 w 685"/>
                <a:gd name="T25" fmla="*/ 290 h 298"/>
                <a:gd name="T26" fmla="*/ 0 w 685"/>
                <a:gd name="T27" fmla="*/ 71 h 298"/>
                <a:gd name="T28" fmla="*/ 9 w 685"/>
                <a:gd name="T29" fmla="*/ 61 h 298"/>
                <a:gd name="T30" fmla="*/ 515 w 685"/>
                <a:gd name="T31" fmla="*/ 61 h 298"/>
                <a:gd name="T32" fmla="*/ 540 w 685"/>
                <a:gd name="T33" fmla="*/ 46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5" h="298">
                  <a:moveTo>
                    <a:pt x="540" y="46"/>
                  </a:moveTo>
                  <a:cubicBezTo>
                    <a:pt x="550" y="26"/>
                    <a:pt x="550" y="26"/>
                    <a:pt x="550" y="26"/>
                  </a:cubicBezTo>
                  <a:cubicBezTo>
                    <a:pt x="557" y="10"/>
                    <a:pt x="573" y="0"/>
                    <a:pt x="591" y="0"/>
                  </a:cubicBezTo>
                  <a:cubicBezTo>
                    <a:pt x="666" y="0"/>
                    <a:pt x="666" y="0"/>
                    <a:pt x="666" y="0"/>
                  </a:cubicBezTo>
                  <a:cubicBezTo>
                    <a:pt x="677" y="0"/>
                    <a:pt x="685" y="8"/>
                    <a:pt x="685" y="19"/>
                  </a:cubicBezTo>
                  <a:cubicBezTo>
                    <a:pt x="685" y="43"/>
                    <a:pt x="685" y="43"/>
                    <a:pt x="685" y="43"/>
                  </a:cubicBezTo>
                  <a:cubicBezTo>
                    <a:pt x="685" y="53"/>
                    <a:pt x="677" y="61"/>
                    <a:pt x="666" y="61"/>
                  </a:cubicBezTo>
                  <a:cubicBezTo>
                    <a:pt x="629" y="61"/>
                    <a:pt x="629" y="61"/>
                    <a:pt x="629" y="61"/>
                  </a:cubicBezTo>
                  <a:cubicBezTo>
                    <a:pt x="611" y="61"/>
                    <a:pt x="595" y="71"/>
                    <a:pt x="588" y="87"/>
                  </a:cubicBezTo>
                  <a:cubicBezTo>
                    <a:pt x="492" y="283"/>
                    <a:pt x="492" y="283"/>
                    <a:pt x="492" y="283"/>
                  </a:cubicBezTo>
                  <a:cubicBezTo>
                    <a:pt x="488" y="292"/>
                    <a:pt x="478" y="298"/>
                    <a:pt x="467" y="298"/>
                  </a:cubicBezTo>
                  <a:cubicBezTo>
                    <a:pt x="35" y="298"/>
                    <a:pt x="35" y="298"/>
                    <a:pt x="35" y="298"/>
                  </a:cubicBezTo>
                  <a:cubicBezTo>
                    <a:pt x="30" y="298"/>
                    <a:pt x="26" y="295"/>
                    <a:pt x="26" y="290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66"/>
                    <a:pt x="4" y="61"/>
                    <a:pt x="9" y="61"/>
                  </a:cubicBezTo>
                  <a:cubicBezTo>
                    <a:pt x="515" y="61"/>
                    <a:pt x="515" y="61"/>
                    <a:pt x="515" y="61"/>
                  </a:cubicBezTo>
                  <a:cubicBezTo>
                    <a:pt x="526" y="61"/>
                    <a:pt x="535" y="55"/>
                    <a:pt x="540" y="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993775" y="6100529"/>
              <a:ext cx="836612" cy="90488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787400" y="6316429"/>
              <a:ext cx="2157412" cy="77788"/>
            </a:xfrm>
            <a:custGeom>
              <a:avLst/>
              <a:gdLst>
                <a:gd name="T0" fmla="*/ 8 w 955"/>
                <a:gd name="T1" fmla="*/ 34 h 34"/>
                <a:gd name="T2" fmla="*/ 948 w 955"/>
                <a:gd name="T3" fmla="*/ 34 h 34"/>
                <a:gd name="T4" fmla="*/ 955 w 955"/>
                <a:gd name="T5" fmla="*/ 27 h 34"/>
                <a:gd name="T6" fmla="*/ 955 w 955"/>
                <a:gd name="T7" fmla="*/ 7 h 34"/>
                <a:gd name="T8" fmla="*/ 948 w 955"/>
                <a:gd name="T9" fmla="*/ 0 h 34"/>
                <a:gd name="T10" fmla="*/ 8 w 955"/>
                <a:gd name="T11" fmla="*/ 0 h 34"/>
                <a:gd name="T12" fmla="*/ 0 w 955"/>
                <a:gd name="T13" fmla="*/ 7 h 34"/>
                <a:gd name="T14" fmla="*/ 0 w 955"/>
                <a:gd name="T15" fmla="*/ 27 h 34"/>
                <a:gd name="T16" fmla="*/ 8 w 955"/>
                <a:gd name="T1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5" h="34">
                  <a:moveTo>
                    <a:pt x="8" y="34"/>
                  </a:moveTo>
                  <a:cubicBezTo>
                    <a:pt x="948" y="34"/>
                    <a:pt x="948" y="34"/>
                    <a:pt x="948" y="34"/>
                  </a:cubicBezTo>
                  <a:cubicBezTo>
                    <a:pt x="952" y="34"/>
                    <a:pt x="955" y="31"/>
                    <a:pt x="955" y="27"/>
                  </a:cubicBezTo>
                  <a:cubicBezTo>
                    <a:pt x="955" y="7"/>
                    <a:pt x="955" y="7"/>
                    <a:pt x="955" y="7"/>
                  </a:cubicBezTo>
                  <a:cubicBezTo>
                    <a:pt x="955" y="3"/>
                    <a:pt x="952" y="0"/>
                    <a:pt x="94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1"/>
                    <a:pt x="3" y="34"/>
                    <a:pt x="8" y="34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2498725" y="5706829"/>
              <a:ext cx="368300" cy="363538"/>
            </a:xfrm>
            <a:custGeom>
              <a:avLst/>
              <a:gdLst>
                <a:gd name="T0" fmla="*/ 10 w 163"/>
                <a:gd name="T1" fmla="*/ 0 h 161"/>
                <a:gd name="T2" fmla="*/ 87 w 163"/>
                <a:gd name="T3" fmla="*/ 0 h 161"/>
                <a:gd name="T4" fmla="*/ 102 w 163"/>
                <a:gd name="T5" fmla="*/ 19 h 161"/>
                <a:gd name="T6" fmla="*/ 102 w 163"/>
                <a:gd name="T7" fmla="*/ 19 h 161"/>
                <a:gd name="T8" fmla="*/ 163 w 163"/>
                <a:gd name="T9" fmla="*/ 161 h 161"/>
                <a:gd name="T10" fmla="*/ 10 w 163"/>
                <a:gd name="T11" fmla="*/ 161 h 161"/>
                <a:gd name="T12" fmla="*/ 0 w 163"/>
                <a:gd name="T13" fmla="*/ 152 h 161"/>
                <a:gd name="T14" fmla="*/ 0 w 163"/>
                <a:gd name="T15" fmla="*/ 10 h 161"/>
                <a:gd name="T16" fmla="*/ 10 w 163"/>
                <a:gd name="T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" h="161">
                  <a:moveTo>
                    <a:pt x="10" y="0"/>
                  </a:moveTo>
                  <a:cubicBezTo>
                    <a:pt x="87" y="0"/>
                    <a:pt x="87" y="0"/>
                    <a:pt x="87" y="0"/>
                  </a:cubicBezTo>
                  <a:cubicBezTo>
                    <a:pt x="93" y="6"/>
                    <a:pt x="98" y="12"/>
                    <a:pt x="102" y="19"/>
                  </a:cubicBezTo>
                  <a:cubicBezTo>
                    <a:pt x="102" y="19"/>
                    <a:pt x="102" y="19"/>
                    <a:pt x="102" y="19"/>
                  </a:cubicBezTo>
                  <a:cubicBezTo>
                    <a:pt x="132" y="62"/>
                    <a:pt x="152" y="111"/>
                    <a:pt x="163" y="161"/>
                  </a:cubicBezTo>
                  <a:cubicBezTo>
                    <a:pt x="10" y="161"/>
                    <a:pt x="10" y="161"/>
                    <a:pt x="10" y="161"/>
                  </a:cubicBezTo>
                  <a:cubicBezTo>
                    <a:pt x="4" y="161"/>
                    <a:pt x="0" y="157"/>
                    <a:pt x="0" y="15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lose/>
                </a:path>
              </a:pathLst>
            </a:custGeom>
            <a:solidFill>
              <a:srgbClr val="4F7F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2279650" y="5706829"/>
              <a:ext cx="149225" cy="363538"/>
            </a:xfrm>
            <a:custGeom>
              <a:avLst/>
              <a:gdLst>
                <a:gd name="T0" fmla="*/ 4 w 66"/>
                <a:gd name="T1" fmla="*/ 161 h 161"/>
                <a:gd name="T2" fmla="*/ 62 w 66"/>
                <a:gd name="T3" fmla="*/ 161 h 161"/>
                <a:gd name="T4" fmla="*/ 66 w 66"/>
                <a:gd name="T5" fmla="*/ 157 h 161"/>
                <a:gd name="T6" fmla="*/ 66 w 66"/>
                <a:gd name="T7" fmla="*/ 4 h 161"/>
                <a:gd name="T8" fmla="*/ 62 w 66"/>
                <a:gd name="T9" fmla="*/ 0 h 161"/>
                <a:gd name="T10" fmla="*/ 4 w 66"/>
                <a:gd name="T11" fmla="*/ 0 h 161"/>
                <a:gd name="T12" fmla="*/ 0 w 66"/>
                <a:gd name="T13" fmla="*/ 4 h 161"/>
                <a:gd name="T14" fmla="*/ 0 w 66"/>
                <a:gd name="T15" fmla="*/ 157 h 161"/>
                <a:gd name="T16" fmla="*/ 4 w 66"/>
                <a:gd name="T17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161">
                  <a:moveTo>
                    <a:pt x="4" y="161"/>
                  </a:moveTo>
                  <a:cubicBezTo>
                    <a:pt x="62" y="161"/>
                    <a:pt x="62" y="161"/>
                    <a:pt x="62" y="161"/>
                  </a:cubicBezTo>
                  <a:cubicBezTo>
                    <a:pt x="64" y="161"/>
                    <a:pt x="66" y="160"/>
                    <a:pt x="66" y="157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6" y="2"/>
                    <a:pt x="64" y="0"/>
                    <a:pt x="6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0" y="160"/>
                    <a:pt x="2" y="161"/>
                    <a:pt x="4" y="161"/>
                  </a:cubicBezTo>
                  <a:close/>
                </a:path>
              </a:pathLst>
            </a:custGeom>
            <a:solidFill>
              <a:srgbClr val="4F7F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1716088" y="5641742"/>
              <a:ext cx="284162" cy="390525"/>
            </a:xfrm>
            <a:custGeom>
              <a:avLst/>
              <a:gdLst>
                <a:gd name="T0" fmla="*/ 0 w 179"/>
                <a:gd name="T1" fmla="*/ 246 h 246"/>
                <a:gd name="T2" fmla="*/ 62 w 179"/>
                <a:gd name="T3" fmla="*/ 246 h 246"/>
                <a:gd name="T4" fmla="*/ 179 w 179"/>
                <a:gd name="T5" fmla="*/ 0 h 246"/>
                <a:gd name="T6" fmla="*/ 118 w 179"/>
                <a:gd name="T7" fmla="*/ 0 h 246"/>
                <a:gd name="T8" fmla="*/ 0 w 179"/>
                <a:gd name="T9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246">
                  <a:moveTo>
                    <a:pt x="0" y="246"/>
                  </a:moveTo>
                  <a:lnTo>
                    <a:pt x="62" y="246"/>
                  </a:lnTo>
                  <a:lnTo>
                    <a:pt x="179" y="0"/>
                  </a:lnTo>
                  <a:lnTo>
                    <a:pt x="118" y="0"/>
                  </a:lnTo>
                  <a:lnTo>
                    <a:pt x="0" y="24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1479550" y="5641742"/>
              <a:ext cx="285750" cy="390525"/>
            </a:xfrm>
            <a:custGeom>
              <a:avLst/>
              <a:gdLst>
                <a:gd name="T0" fmla="*/ 0 w 180"/>
                <a:gd name="T1" fmla="*/ 246 h 246"/>
                <a:gd name="T2" fmla="*/ 62 w 180"/>
                <a:gd name="T3" fmla="*/ 246 h 246"/>
                <a:gd name="T4" fmla="*/ 180 w 180"/>
                <a:gd name="T5" fmla="*/ 0 h 246"/>
                <a:gd name="T6" fmla="*/ 118 w 180"/>
                <a:gd name="T7" fmla="*/ 0 h 246"/>
                <a:gd name="T8" fmla="*/ 0 w 180"/>
                <a:gd name="T9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246">
                  <a:moveTo>
                    <a:pt x="0" y="246"/>
                  </a:moveTo>
                  <a:lnTo>
                    <a:pt x="62" y="246"/>
                  </a:lnTo>
                  <a:lnTo>
                    <a:pt x="180" y="0"/>
                  </a:lnTo>
                  <a:lnTo>
                    <a:pt x="118" y="0"/>
                  </a:lnTo>
                  <a:lnTo>
                    <a:pt x="0" y="24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1244600" y="5641742"/>
              <a:ext cx="285750" cy="390525"/>
            </a:xfrm>
            <a:custGeom>
              <a:avLst/>
              <a:gdLst>
                <a:gd name="T0" fmla="*/ 0 w 180"/>
                <a:gd name="T1" fmla="*/ 246 h 246"/>
                <a:gd name="T2" fmla="*/ 62 w 180"/>
                <a:gd name="T3" fmla="*/ 246 h 246"/>
                <a:gd name="T4" fmla="*/ 180 w 180"/>
                <a:gd name="T5" fmla="*/ 0 h 246"/>
                <a:gd name="T6" fmla="*/ 118 w 180"/>
                <a:gd name="T7" fmla="*/ 0 h 246"/>
                <a:gd name="T8" fmla="*/ 0 w 180"/>
                <a:gd name="T9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246">
                  <a:moveTo>
                    <a:pt x="0" y="246"/>
                  </a:moveTo>
                  <a:lnTo>
                    <a:pt x="62" y="246"/>
                  </a:lnTo>
                  <a:lnTo>
                    <a:pt x="180" y="0"/>
                  </a:lnTo>
                  <a:lnTo>
                    <a:pt x="118" y="0"/>
                  </a:lnTo>
                  <a:lnTo>
                    <a:pt x="0" y="24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009650" y="5641742"/>
              <a:ext cx="284162" cy="390525"/>
            </a:xfrm>
            <a:custGeom>
              <a:avLst/>
              <a:gdLst>
                <a:gd name="T0" fmla="*/ 0 w 179"/>
                <a:gd name="T1" fmla="*/ 246 h 246"/>
                <a:gd name="T2" fmla="*/ 61 w 179"/>
                <a:gd name="T3" fmla="*/ 246 h 246"/>
                <a:gd name="T4" fmla="*/ 179 w 179"/>
                <a:gd name="T5" fmla="*/ 0 h 246"/>
                <a:gd name="T6" fmla="*/ 118 w 179"/>
                <a:gd name="T7" fmla="*/ 0 h 246"/>
                <a:gd name="T8" fmla="*/ 0 w 179"/>
                <a:gd name="T9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246">
                  <a:moveTo>
                    <a:pt x="0" y="246"/>
                  </a:moveTo>
                  <a:lnTo>
                    <a:pt x="61" y="246"/>
                  </a:lnTo>
                  <a:lnTo>
                    <a:pt x="179" y="0"/>
                  </a:lnTo>
                  <a:lnTo>
                    <a:pt x="118" y="0"/>
                  </a:lnTo>
                  <a:lnTo>
                    <a:pt x="0" y="24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930275" y="5641742"/>
              <a:ext cx="128587" cy="222250"/>
            </a:xfrm>
            <a:custGeom>
              <a:avLst/>
              <a:gdLst>
                <a:gd name="T0" fmla="*/ 14 w 81"/>
                <a:gd name="T1" fmla="*/ 140 h 140"/>
                <a:gd name="T2" fmla="*/ 81 w 81"/>
                <a:gd name="T3" fmla="*/ 0 h 140"/>
                <a:gd name="T4" fmla="*/ 18 w 81"/>
                <a:gd name="T5" fmla="*/ 0 h 140"/>
                <a:gd name="T6" fmla="*/ 0 w 81"/>
                <a:gd name="T7" fmla="*/ 40 h 140"/>
                <a:gd name="T8" fmla="*/ 14 w 81"/>
                <a:gd name="T9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40">
                  <a:moveTo>
                    <a:pt x="14" y="140"/>
                  </a:moveTo>
                  <a:lnTo>
                    <a:pt x="81" y="0"/>
                  </a:lnTo>
                  <a:lnTo>
                    <a:pt x="18" y="0"/>
                  </a:lnTo>
                  <a:lnTo>
                    <a:pt x="0" y="40"/>
                  </a:lnTo>
                  <a:lnTo>
                    <a:pt x="14" y="14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2835275" y="6219592"/>
              <a:ext cx="73025" cy="57150"/>
            </a:xfrm>
            <a:custGeom>
              <a:avLst/>
              <a:gdLst>
                <a:gd name="T0" fmla="*/ 4 w 32"/>
                <a:gd name="T1" fmla="*/ 25 h 25"/>
                <a:gd name="T2" fmla="*/ 28 w 32"/>
                <a:gd name="T3" fmla="*/ 25 h 25"/>
                <a:gd name="T4" fmla="*/ 32 w 32"/>
                <a:gd name="T5" fmla="*/ 21 h 25"/>
                <a:gd name="T6" fmla="*/ 32 w 32"/>
                <a:gd name="T7" fmla="*/ 4 h 25"/>
                <a:gd name="T8" fmla="*/ 28 w 32"/>
                <a:gd name="T9" fmla="*/ 0 h 25"/>
                <a:gd name="T10" fmla="*/ 4 w 32"/>
                <a:gd name="T11" fmla="*/ 0 h 25"/>
                <a:gd name="T12" fmla="*/ 0 w 32"/>
                <a:gd name="T13" fmla="*/ 4 h 25"/>
                <a:gd name="T14" fmla="*/ 0 w 32"/>
                <a:gd name="T15" fmla="*/ 21 h 25"/>
                <a:gd name="T16" fmla="*/ 4 w 32"/>
                <a:gd name="T1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25">
                  <a:moveTo>
                    <a:pt x="4" y="25"/>
                  </a:moveTo>
                  <a:cubicBezTo>
                    <a:pt x="28" y="25"/>
                    <a:pt x="28" y="25"/>
                    <a:pt x="28" y="25"/>
                  </a:cubicBezTo>
                  <a:cubicBezTo>
                    <a:pt x="31" y="25"/>
                    <a:pt x="32" y="23"/>
                    <a:pt x="32" y="21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2"/>
                    <a:pt x="31" y="0"/>
                    <a:pt x="2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3"/>
                    <a:pt x="2" y="25"/>
                    <a:pt x="4" y="25"/>
                  </a:cubicBezTo>
                  <a:close/>
                </a:path>
              </a:pathLst>
            </a:custGeom>
            <a:solidFill>
              <a:srgbClr val="F15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823913" y="6227529"/>
              <a:ext cx="73025" cy="53975"/>
            </a:xfrm>
            <a:custGeom>
              <a:avLst/>
              <a:gdLst>
                <a:gd name="T0" fmla="*/ 4 w 32"/>
                <a:gd name="T1" fmla="*/ 24 h 24"/>
                <a:gd name="T2" fmla="*/ 28 w 32"/>
                <a:gd name="T3" fmla="*/ 24 h 24"/>
                <a:gd name="T4" fmla="*/ 32 w 32"/>
                <a:gd name="T5" fmla="*/ 20 h 24"/>
                <a:gd name="T6" fmla="*/ 32 w 32"/>
                <a:gd name="T7" fmla="*/ 4 h 24"/>
                <a:gd name="T8" fmla="*/ 28 w 32"/>
                <a:gd name="T9" fmla="*/ 0 h 24"/>
                <a:gd name="T10" fmla="*/ 4 w 32"/>
                <a:gd name="T11" fmla="*/ 0 h 24"/>
                <a:gd name="T12" fmla="*/ 0 w 32"/>
                <a:gd name="T13" fmla="*/ 4 h 24"/>
                <a:gd name="T14" fmla="*/ 0 w 32"/>
                <a:gd name="T15" fmla="*/ 20 h 24"/>
                <a:gd name="T16" fmla="*/ 4 w 32"/>
                <a:gd name="T1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24">
                  <a:moveTo>
                    <a:pt x="4" y="24"/>
                  </a:moveTo>
                  <a:cubicBezTo>
                    <a:pt x="28" y="24"/>
                    <a:pt x="28" y="24"/>
                    <a:pt x="28" y="24"/>
                  </a:cubicBezTo>
                  <a:cubicBezTo>
                    <a:pt x="30" y="24"/>
                    <a:pt x="32" y="23"/>
                    <a:pt x="32" y="20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2"/>
                    <a:pt x="30" y="0"/>
                    <a:pt x="2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1" y="24"/>
                    <a:pt x="4" y="24"/>
                  </a:cubicBezTo>
                  <a:close/>
                </a:path>
              </a:pathLst>
            </a:custGeom>
            <a:solidFill>
              <a:srgbClr val="B32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2279650" y="6127517"/>
              <a:ext cx="74612" cy="38100"/>
            </a:xfrm>
            <a:custGeom>
              <a:avLst/>
              <a:gdLst>
                <a:gd name="T0" fmla="*/ 29 w 33"/>
                <a:gd name="T1" fmla="*/ 17 h 17"/>
                <a:gd name="T2" fmla="*/ 4 w 33"/>
                <a:gd name="T3" fmla="*/ 17 h 17"/>
                <a:gd name="T4" fmla="*/ 0 w 33"/>
                <a:gd name="T5" fmla="*/ 13 h 17"/>
                <a:gd name="T6" fmla="*/ 0 w 33"/>
                <a:gd name="T7" fmla="*/ 3 h 17"/>
                <a:gd name="T8" fmla="*/ 4 w 33"/>
                <a:gd name="T9" fmla="*/ 0 h 17"/>
                <a:gd name="T10" fmla="*/ 29 w 33"/>
                <a:gd name="T11" fmla="*/ 0 h 17"/>
                <a:gd name="T12" fmla="*/ 33 w 33"/>
                <a:gd name="T13" fmla="*/ 3 h 17"/>
                <a:gd name="T14" fmla="*/ 33 w 33"/>
                <a:gd name="T15" fmla="*/ 13 h 17"/>
                <a:gd name="T16" fmla="*/ 29 w 33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17">
                  <a:moveTo>
                    <a:pt x="29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2" y="17"/>
                    <a:pt x="0" y="15"/>
                    <a:pt x="0" y="1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3" y="1"/>
                    <a:pt x="33" y="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5"/>
                    <a:pt x="32" y="17"/>
                    <a:pt x="29" y="17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2757488" y="6224354"/>
              <a:ext cx="46037" cy="47625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1374775" y="6218004"/>
              <a:ext cx="400050" cy="40005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1452563" y="6294204"/>
              <a:ext cx="246062" cy="246063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2322513" y="6218004"/>
              <a:ext cx="400050" cy="40005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2397125" y="6294204"/>
              <a:ext cx="249237" cy="246063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936625" y="6218004"/>
              <a:ext cx="400050" cy="40005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014413" y="6294204"/>
              <a:ext cx="247650" cy="246063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2293938" y="6191017"/>
              <a:ext cx="455612" cy="203200"/>
            </a:xfrm>
            <a:custGeom>
              <a:avLst/>
              <a:gdLst>
                <a:gd name="T0" fmla="*/ 202 w 202"/>
                <a:gd name="T1" fmla="*/ 90 h 90"/>
                <a:gd name="T2" fmla="*/ 101 w 202"/>
                <a:gd name="T3" fmla="*/ 0 h 90"/>
                <a:gd name="T4" fmla="*/ 0 w 202"/>
                <a:gd name="T5" fmla="*/ 90 h 90"/>
                <a:gd name="T6" fmla="*/ 202 w 202"/>
                <a:gd name="T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2" h="90">
                  <a:moveTo>
                    <a:pt x="202" y="90"/>
                  </a:moveTo>
                  <a:cubicBezTo>
                    <a:pt x="196" y="40"/>
                    <a:pt x="153" y="0"/>
                    <a:pt x="101" y="0"/>
                  </a:cubicBezTo>
                  <a:cubicBezTo>
                    <a:pt x="49" y="0"/>
                    <a:pt x="6" y="40"/>
                    <a:pt x="0" y="90"/>
                  </a:cubicBezTo>
                  <a:lnTo>
                    <a:pt x="202" y="9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666501" y="3586649"/>
            <a:ext cx="1618059" cy="669727"/>
            <a:chOff x="3555333" y="5427429"/>
            <a:chExt cx="2157412" cy="1190625"/>
          </a:xfrm>
        </p:grpSpPr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3672808" y="6394217"/>
              <a:ext cx="1149350" cy="74613"/>
            </a:xfrm>
            <a:custGeom>
              <a:avLst/>
              <a:gdLst>
                <a:gd name="T0" fmla="*/ 8 w 509"/>
                <a:gd name="T1" fmla="*/ 33 h 33"/>
                <a:gd name="T2" fmla="*/ 501 w 509"/>
                <a:gd name="T3" fmla="*/ 33 h 33"/>
                <a:gd name="T4" fmla="*/ 509 w 509"/>
                <a:gd name="T5" fmla="*/ 25 h 33"/>
                <a:gd name="T6" fmla="*/ 509 w 509"/>
                <a:gd name="T7" fmla="*/ 0 h 33"/>
                <a:gd name="T8" fmla="*/ 0 w 509"/>
                <a:gd name="T9" fmla="*/ 0 h 33"/>
                <a:gd name="T10" fmla="*/ 0 w 509"/>
                <a:gd name="T11" fmla="*/ 25 h 33"/>
                <a:gd name="T12" fmla="*/ 8 w 509"/>
                <a:gd name="T1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9" h="33">
                  <a:moveTo>
                    <a:pt x="8" y="33"/>
                  </a:moveTo>
                  <a:cubicBezTo>
                    <a:pt x="501" y="33"/>
                    <a:pt x="501" y="33"/>
                    <a:pt x="501" y="33"/>
                  </a:cubicBezTo>
                  <a:cubicBezTo>
                    <a:pt x="505" y="33"/>
                    <a:pt x="509" y="29"/>
                    <a:pt x="509" y="25"/>
                  </a:cubicBezTo>
                  <a:cubicBezTo>
                    <a:pt x="509" y="0"/>
                    <a:pt x="509" y="0"/>
                    <a:pt x="50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9"/>
                    <a:pt x="4" y="33"/>
                    <a:pt x="8" y="33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4974558" y="5613167"/>
              <a:ext cx="681037" cy="703263"/>
            </a:xfrm>
            <a:custGeom>
              <a:avLst/>
              <a:gdLst>
                <a:gd name="T0" fmla="*/ 0 w 302"/>
                <a:gd name="T1" fmla="*/ 312 h 312"/>
                <a:gd name="T2" fmla="*/ 302 w 302"/>
                <a:gd name="T3" fmla="*/ 312 h 312"/>
                <a:gd name="T4" fmla="*/ 302 w 302"/>
                <a:gd name="T5" fmla="*/ 288 h 312"/>
                <a:gd name="T6" fmla="*/ 232 w 302"/>
                <a:gd name="T7" fmla="*/ 61 h 312"/>
                <a:gd name="T8" fmla="*/ 232 w 302"/>
                <a:gd name="T9" fmla="*/ 61 h 312"/>
                <a:gd name="T10" fmla="*/ 118 w 302"/>
                <a:gd name="T11" fmla="*/ 0 h 312"/>
                <a:gd name="T12" fmla="*/ 28 w 302"/>
                <a:gd name="T13" fmla="*/ 0 h 312"/>
                <a:gd name="T14" fmla="*/ 0 w 302"/>
                <a:gd name="T15" fmla="*/ 27 h 312"/>
                <a:gd name="T16" fmla="*/ 0 w 302"/>
                <a:gd name="T17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12">
                  <a:moveTo>
                    <a:pt x="0" y="312"/>
                  </a:moveTo>
                  <a:cubicBezTo>
                    <a:pt x="302" y="312"/>
                    <a:pt x="302" y="312"/>
                    <a:pt x="302" y="312"/>
                  </a:cubicBezTo>
                  <a:cubicBezTo>
                    <a:pt x="302" y="288"/>
                    <a:pt x="302" y="288"/>
                    <a:pt x="302" y="288"/>
                  </a:cubicBezTo>
                  <a:cubicBezTo>
                    <a:pt x="302" y="207"/>
                    <a:pt x="278" y="128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07" y="23"/>
                    <a:pt x="164" y="0"/>
                    <a:pt x="11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3" y="0"/>
                    <a:pt x="0" y="12"/>
                    <a:pt x="0" y="27"/>
                  </a:cubicBezTo>
                  <a:lnTo>
                    <a:pt x="0" y="312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3607721" y="6191017"/>
              <a:ext cx="1366837" cy="125413"/>
            </a:xfrm>
            <a:custGeom>
              <a:avLst/>
              <a:gdLst>
                <a:gd name="T0" fmla="*/ 0 w 605"/>
                <a:gd name="T1" fmla="*/ 56 h 56"/>
                <a:gd name="T2" fmla="*/ 605 w 605"/>
                <a:gd name="T3" fmla="*/ 56 h 56"/>
                <a:gd name="T4" fmla="*/ 605 w 605"/>
                <a:gd name="T5" fmla="*/ 0 h 56"/>
                <a:gd name="T6" fmla="*/ 4 w 605"/>
                <a:gd name="T7" fmla="*/ 0 h 56"/>
                <a:gd name="T8" fmla="*/ 0 w 605"/>
                <a:gd name="T9" fmla="*/ 4 h 56"/>
                <a:gd name="T10" fmla="*/ 0 w 605"/>
                <a:gd name="T11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5" h="56">
                  <a:moveTo>
                    <a:pt x="0" y="56"/>
                  </a:moveTo>
                  <a:cubicBezTo>
                    <a:pt x="605" y="56"/>
                    <a:pt x="605" y="56"/>
                    <a:pt x="605" y="56"/>
                  </a:cubicBezTo>
                  <a:cubicBezTo>
                    <a:pt x="605" y="0"/>
                    <a:pt x="605" y="0"/>
                    <a:pt x="60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lnTo>
                    <a:pt x="0" y="56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3610896" y="5427429"/>
              <a:ext cx="1546225" cy="673100"/>
            </a:xfrm>
            <a:custGeom>
              <a:avLst/>
              <a:gdLst>
                <a:gd name="T0" fmla="*/ 540 w 685"/>
                <a:gd name="T1" fmla="*/ 46 h 298"/>
                <a:gd name="T2" fmla="*/ 550 w 685"/>
                <a:gd name="T3" fmla="*/ 26 h 298"/>
                <a:gd name="T4" fmla="*/ 591 w 685"/>
                <a:gd name="T5" fmla="*/ 0 h 298"/>
                <a:gd name="T6" fmla="*/ 666 w 685"/>
                <a:gd name="T7" fmla="*/ 0 h 298"/>
                <a:gd name="T8" fmla="*/ 685 w 685"/>
                <a:gd name="T9" fmla="*/ 19 h 298"/>
                <a:gd name="T10" fmla="*/ 685 w 685"/>
                <a:gd name="T11" fmla="*/ 43 h 298"/>
                <a:gd name="T12" fmla="*/ 666 w 685"/>
                <a:gd name="T13" fmla="*/ 61 h 298"/>
                <a:gd name="T14" fmla="*/ 629 w 685"/>
                <a:gd name="T15" fmla="*/ 61 h 298"/>
                <a:gd name="T16" fmla="*/ 588 w 685"/>
                <a:gd name="T17" fmla="*/ 87 h 298"/>
                <a:gd name="T18" fmla="*/ 492 w 685"/>
                <a:gd name="T19" fmla="*/ 283 h 298"/>
                <a:gd name="T20" fmla="*/ 467 w 685"/>
                <a:gd name="T21" fmla="*/ 298 h 298"/>
                <a:gd name="T22" fmla="*/ 35 w 685"/>
                <a:gd name="T23" fmla="*/ 298 h 298"/>
                <a:gd name="T24" fmla="*/ 26 w 685"/>
                <a:gd name="T25" fmla="*/ 290 h 298"/>
                <a:gd name="T26" fmla="*/ 0 w 685"/>
                <a:gd name="T27" fmla="*/ 71 h 298"/>
                <a:gd name="T28" fmla="*/ 9 w 685"/>
                <a:gd name="T29" fmla="*/ 61 h 298"/>
                <a:gd name="T30" fmla="*/ 515 w 685"/>
                <a:gd name="T31" fmla="*/ 61 h 298"/>
                <a:gd name="T32" fmla="*/ 540 w 685"/>
                <a:gd name="T33" fmla="*/ 46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5" h="298">
                  <a:moveTo>
                    <a:pt x="540" y="46"/>
                  </a:moveTo>
                  <a:cubicBezTo>
                    <a:pt x="550" y="26"/>
                    <a:pt x="550" y="26"/>
                    <a:pt x="550" y="26"/>
                  </a:cubicBezTo>
                  <a:cubicBezTo>
                    <a:pt x="557" y="10"/>
                    <a:pt x="573" y="0"/>
                    <a:pt x="591" y="0"/>
                  </a:cubicBezTo>
                  <a:cubicBezTo>
                    <a:pt x="666" y="0"/>
                    <a:pt x="666" y="0"/>
                    <a:pt x="666" y="0"/>
                  </a:cubicBezTo>
                  <a:cubicBezTo>
                    <a:pt x="677" y="0"/>
                    <a:pt x="685" y="8"/>
                    <a:pt x="685" y="19"/>
                  </a:cubicBezTo>
                  <a:cubicBezTo>
                    <a:pt x="685" y="43"/>
                    <a:pt x="685" y="43"/>
                    <a:pt x="685" y="43"/>
                  </a:cubicBezTo>
                  <a:cubicBezTo>
                    <a:pt x="685" y="53"/>
                    <a:pt x="677" y="61"/>
                    <a:pt x="666" y="61"/>
                  </a:cubicBezTo>
                  <a:cubicBezTo>
                    <a:pt x="629" y="61"/>
                    <a:pt x="629" y="61"/>
                    <a:pt x="629" y="61"/>
                  </a:cubicBezTo>
                  <a:cubicBezTo>
                    <a:pt x="611" y="61"/>
                    <a:pt x="595" y="71"/>
                    <a:pt x="588" y="87"/>
                  </a:cubicBezTo>
                  <a:cubicBezTo>
                    <a:pt x="492" y="283"/>
                    <a:pt x="492" y="283"/>
                    <a:pt x="492" y="283"/>
                  </a:cubicBezTo>
                  <a:cubicBezTo>
                    <a:pt x="488" y="292"/>
                    <a:pt x="478" y="298"/>
                    <a:pt x="467" y="298"/>
                  </a:cubicBezTo>
                  <a:cubicBezTo>
                    <a:pt x="35" y="298"/>
                    <a:pt x="35" y="298"/>
                    <a:pt x="35" y="298"/>
                  </a:cubicBezTo>
                  <a:cubicBezTo>
                    <a:pt x="30" y="298"/>
                    <a:pt x="26" y="295"/>
                    <a:pt x="26" y="290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66"/>
                    <a:pt x="4" y="61"/>
                    <a:pt x="9" y="61"/>
                  </a:cubicBezTo>
                  <a:cubicBezTo>
                    <a:pt x="515" y="61"/>
                    <a:pt x="515" y="61"/>
                    <a:pt x="515" y="61"/>
                  </a:cubicBezTo>
                  <a:cubicBezTo>
                    <a:pt x="526" y="61"/>
                    <a:pt x="535" y="55"/>
                    <a:pt x="540" y="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59"/>
            <p:cNvSpPr>
              <a:spLocks noChangeArrowheads="1"/>
            </p:cNvSpPr>
            <p:nvPr/>
          </p:nvSpPr>
          <p:spPr bwMode="auto">
            <a:xfrm>
              <a:off x="3761708" y="6100529"/>
              <a:ext cx="836612" cy="90488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3555333" y="6316429"/>
              <a:ext cx="2157412" cy="77788"/>
            </a:xfrm>
            <a:custGeom>
              <a:avLst/>
              <a:gdLst>
                <a:gd name="T0" fmla="*/ 8 w 955"/>
                <a:gd name="T1" fmla="*/ 34 h 34"/>
                <a:gd name="T2" fmla="*/ 948 w 955"/>
                <a:gd name="T3" fmla="*/ 34 h 34"/>
                <a:gd name="T4" fmla="*/ 955 w 955"/>
                <a:gd name="T5" fmla="*/ 27 h 34"/>
                <a:gd name="T6" fmla="*/ 955 w 955"/>
                <a:gd name="T7" fmla="*/ 7 h 34"/>
                <a:gd name="T8" fmla="*/ 948 w 955"/>
                <a:gd name="T9" fmla="*/ 0 h 34"/>
                <a:gd name="T10" fmla="*/ 8 w 955"/>
                <a:gd name="T11" fmla="*/ 0 h 34"/>
                <a:gd name="T12" fmla="*/ 0 w 955"/>
                <a:gd name="T13" fmla="*/ 7 h 34"/>
                <a:gd name="T14" fmla="*/ 0 w 955"/>
                <a:gd name="T15" fmla="*/ 27 h 34"/>
                <a:gd name="T16" fmla="*/ 8 w 955"/>
                <a:gd name="T1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5" h="34">
                  <a:moveTo>
                    <a:pt x="8" y="34"/>
                  </a:moveTo>
                  <a:cubicBezTo>
                    <a:pt x="948" y="34"/>
                    <a:pt x="948" y="34"/>
                    <a:pt x="948" y="34"/>
                  </a:cubicBezTo>
                  <a:cubicBezTo>
                    <a:pt x="952" y="34"/>
                    <a:pt x="955" y="31"/>
                    <a:pt x="955" y="27"/>
                  </a:cubicBezTo>
                  <a:cubicBezTo>
                    <a:pt x="955" y="7"/>
                    <a:pt x="955" y="7"/>
                    <a:pt x="955" y="7"/>
                  </a:cubicBezTo>
                  <a:cubicBezTo>
                    <a:pt x="955" y="3"/>
                    <a:pt x="952" y="0"/>
                    <a:pt x="94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1"/>
                    <a:pt x="3" y="34"/>
                    <a:pt x="8" y="34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5266658" y="5706829"/>
              <a:ext cx="368300" cy="363538"/>
            </a:xfrm>
            <a:custGeom>
              <a:avLst/>
              <a:gdLst>
                <a:gd name="T0" fmla="*/ 10 w 163"/>
                <a:gd name="T1" fmla="*/ 0 h 161"/>
                <a:gd name="T2" fmla="*/ 87 w 163"/>
                <a:gd name="T3" fmla="*/ 0 h 161"/>
                <a:gd name="T4" fmla="*/ 102 w 163"/>
                <a:gd name="T5" fmla="*/ 19 h 161"/>
                <a:gd name="T6" fmla="*/ 102 w 163"/>
                <a:gd name="T7" fmla="*/ 19 h 161"/>
                <a:gd name="T8" fmla="*/ 163 w 163"/>
                <a:gd name="T9" fmla="*/ 161 h 161"/>
                <a:gd name="T10" fmla="*/ 10 w 163"/>
                <a:gd name="T11" fmla="*/ 161 h 161"/>
                <a:gd name="T12" fmla="*/ 0 w 163"/>
                <a:gd name="T13" fmla="*/ 152 h 161"/>
                <a:gd name="T14" fmla="*/ 0 w 163"/>
                <a:gd name="T15" fmla="*/ 10 h 161"/>
                <a:gd name="T16" fmla="*/ 10 w 163"/>
                <a:gd name="T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" h="161">
                  <a:moveTo>
                    <a:pt x="10" y="0"/>
                  </a:moveTo>
                  <a:cubicBezTo>
                    <a:pt x="87" y="0"/>
                    <a:pt x="87" y="0"/>
                    <a:pt x="87" y="0"/>
                  </a:cubicBezTo>
                  <a:cubicBezTo>
                    <a:pt x="93" y="6"/>
                    <a:pt x="98" y="12"/>
                    <a:pt x="102" y="19"/>
                  </a:cubicBezTo>
                  <a:cubicBezTo>
                    <a:pt x="102" y="19"/>
                    <a:pt x="102" y="19"/>
                    <a:pt x="102" y="19"/>
                  </a:cubicBezTo>
                  <a:cubicBezTo>
                    <a:pt x="132" y="62"/>
                    <a:pt x="152" y="111"/>
                    <a:pt x="163" y="161"/>
                  </a:cubicBezTo>
                  <a:cubicBezTo>
                    <a:pt x="10" y="161"/>
                    <a:pt x="10" y="161"/>
                    <a:pt x="10" y="161"/>
                  </a:cubicBezTo>
                  <a:cubicBezTo>
                    <a:pt x="4" y="161"/>
                    <a:pt x="0" y="157"/>
                    <a:pt x="0" y="15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lose/>
                </a:path>
              </a:pathLst>
            </a:custGeom>
            <a:solidFill>
              <a:srgbClr val="4F7F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5047583" y="5706829"/>
              <a:ext cx="149225" cy="363538"/>
            </a:xfrm>
            <a:custGeom>
              <a:avLst/>
              <a:gdLst>
                <a:gd name="T0" fmla="*/ 4 w 66"/>
                <a:gd name="T1" fmla="*/ 161 h 161"/>
                <a:gd name="T2" fmla="*/ 62 w 66"/>
                <a:gd name="T3" fmla="*/ 161 h 161"/>
                <a:gd name="T4" fmla="*/ 66 w 66"/>
                <a:gd name="T5" fmla="*/ 157 h 161"/>
                <a:gd name="T6" fmla="*/ 66 w 66"/>
                <a:gd name="T7" fmla="*/ 4 h 161"/>
                <a:gd name="T8" fmla="*/ 62 w 66"/>
                <a:gd name="T9" fmla="*/ 0 h 161"/>
                <a:gd name="T10" fmla="*/ 4 w 66"/>
                <a:gd name="T11" fmla="*/ 0 h 161"/>
                <a:gd name="T12" fmla="*/ 0 w 66"/>
                <a:gd name="T13" fmla="*/ 4 h 161"/>
                <a:gd name="T14" fmla="*/ 0 w 66"/>
                <a:gd name="T15" fmla="*/ 157 h 161"/>
                <a:gd name="T16" fmla="*/ 4 w 66"/>
                <a:gd name="T17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161">
                  <a:moveTo>
                    <a:pt x="4" y="161"/>
                  </a:moveTo>
                  <a:cubicBezTo>
                    <a:pt x="62" y="161"/>
                    <a:pt x="62" y="161"/>
                    <a:pt x="62" y="161"/>
                  </a:cubicBezTo>
                  <a:cubicBezTo>
                    <a:pt x="64" y="161"/>
                    <a:pt x="66" y="160"/>
                    <a:pt x="66" y="157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6" y="2"/>
                    <a:pt x="64" y="0"/>
                    <a:pt x="6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0" y="160"/>
                    <a:pt x="2" y="161"/>
                    <a:pt x="4" y="161"/>
                  </a:cubicBezTo>
                  <a:close/>
                </a:path>
              </a:pathLst>
            </a:custGeom>
            <a:solidFill>
              <a:srgbClr val="4F7F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4484021" y="5641742"/>
              <a:ext cx="284162" cy="390525"/>
            </a:xfrm>
            <a:custGeom>
              <a:avLst/>
              <a:gdLst>
                <a:gd name="T0" fmla="*/ 0 w 179"/>
                <a:gd name="T1" fmla="*/ 246 h 246"/>
                <a:gd name="T2" fmla="*/ 62 w 179"/>
                <a:gd name="T3" fmla="*/ 246 h 246"/>
                <a:gd name="T4" fmla="*/ 179 w 179"/>
                <a:gd name="T5" fmla="*/ 0 h 246"/>
                <a:gd name="T6" fmla="*/ 118 w 179"/>
                <a:gd name="T7" fmla="*/ 0 h 246"/>
                <a:gd name="T8" fmla="*/ 0 w 179"/>
                <a:gd name="T9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246">
                  <a:moveTo>
                    <a:pt x="0" y="246"/>
                  </a:moveTo>
                  <a:lnTo>
                    <a:pt x="62" y="246"/>
                  </a:lnTo>
                  <a:lnTo>
                    <a:pt x="179" y="0"/>
                  </a:lnTo>
                  <a:lnTo>
                    <a:pt x="118" y="0"/>
                  </a:lnTo>
                  <a:lnTo>
                    <a:pt x="0" y="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4247483" y="5641742"/>
              <a:ext cx="285750" cy="390525"/>
            </a:xfrm>
            <a:custGeom>
              <a:avLst/>
              <a:gdLst>
                <a:gd name="T0" fmla="*/ 0 w 180"/>
                <a:gd name="T1" fmla="*/ 246 h 246"/>
                <a:gd name="T2" fmla="*/ 62 w 180"/>
                <a:gd name="T3" fmla="*/ 246 h 246"/>
                <a:gd name="T4" fmla="*/ 180 w 180"/>
                <a:gd name="T5" fmla="*/ 0 h 246"/>
                <a:gd name="T6" fmla="*/ 118 w 180"/>
                <a:gd name="T7" fmla="*/ 0 h 246"/>
                <a:gd name="T8" fmla="*/ 0 w 180"/>
                <a:gd name="T9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246">
                  <a:moveTo>
                    <a:pt x="0" y="246"/>
                  </a:moveTo>
                  <a:lnTo>
                    <a:pt x="62" y="246"/>
                  </a:lnTo>
                  <a:lnTo>
                    <a:pt x="180" y="0"/>
                  </a:lnTo>
                  <a:lnTo>
                    <a:pt x="118" y="0"/>
                  </a:lnTo>
                  <a:lnTo>
                    <a:pt x="0" y="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4012533" y="5641742"/>
              <a:ext cx="285750" cy="390525"/>
            </a:xfrm>
            <a:custGeom>
              <a:avLst/>
              <a:gdLst>
                <a:gd name="T0" fmla="*/ 0 w 180"/>
                <a:gd name="T1" fmla="*/ 246 h 246"/>
                <a:gd name="T2" fmla="*/ 62 w 180"/>
                <a:gd name="T3" fmla="*/ 246 h 246"/>
                <a:gd name="T4" fmla="*/ 180 w 180"/>
                <a:gd name="T5" fmla="*/ 0 h 246"/>
                <a:gd name="T6" fmla="*/ 118 w 180"/>
                <a:gd name="T7" fmla="*/ 0 h 246"/>
                <a:gd name="T8" fmla="*/ 0 w 180"/>
                <a:gd name="T9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246">
                  <a:moveTo>
                    <a:pt x="0" y="246"/>
                  </a:moveTo>
                  <a:lnTo>
                    <a:pt x="62" y="246"/>
                  </a:lnTo>
                  <a:lnTo>
                    <a:pt x="180" y="0"/>
                  </a:lnTo>
                  <a:lnTo>
                    <a:pt x="118" y="0"/>
                  </a:lnTo>
                  <a:lnTo>
                    <a:pt x="0" y="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777583" y="5641742"/>
              <a:ext cx="284162" cy="390525"/>
            </a:xfrm>
            <a:custGeom>
              <a:avLst/>
              <a:gdLst>
                <a:gd name="T0" fmla="*/ 0 w 179"/>
                <a:gd name="T1" fmla="*/ 246 h 246"/>
                <a:gd name="T2" fmla="*/ 61 w 179"/>
                <a:gd name="T3" fmla="*/ 246 h 246"/>
                <a:gd name="T4" fmla="*/ 179 w 179"/>
                <a:gd name="T5" fmla="*/ 0 h 246"/>
                <a:gd name="T6" fmla="*/ 118 w 179"/>
                <a:gd name="T7" fmla="*/ 0 h 246"/>
                <a:gd name="T8" fmla="*/ 0 w 179"/>
                <a:gd name="T9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246">
                  <a:moveTo>
                    <a:pt x="0" y="246"/>
                  </a:moveTo>
                  <a:lnTo>
                    <a:pt x="61" y="246"/>
                  </a:lnTo>
                  <a:lnTo>
                    <a:pt x="179" y="0"/>
                  </a:lnTo>
                  <a:lnTo>
                    <a:pt x="118" y="0"/>
                  </a:lnTo>
                  <a:lnTo>
                    <a:pt x="0" y="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698208" y="5641742"/>
              <a:ext cx="128587" cy="222250"/>
            </a:xfrm>
            <a:custGeom>
              <a:avLst/>
              <a:gdLst>
                <a:gd name="T0" fmla="*/ 14 w 81"/>
                <a:gd name="T1" fmla="*/ 140 h 140"/>
                <a:gd name="T2" fmla="*/ 81 w 81"/>
                <a:gd name="T3" fmla="*/ 0 h 140"/>
                <a:gd name="T4" fmla="*/ 18 w 81"/>
                <a:gd name="T5" fmla="*/ 0 h 140"/>
                <a:gd name="T6" fmla="*/ 0 w 81"/>
                <a:gd name="T7" fmla="*/ 40 h 140"/>
                <a:gd name="T8" fmla="*/ 14 w 81"/>
                <a:gd name="T9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40">
                  <a:moveTo>
                    <a:pt x="14" y="140"/>
                  </a:moveTo>
                  <a:lnTo>
                    <a:pt x="81" y="0"/>
                  </a:lnTo>
                  <a:lnTo>
                    <a:pt x="18" y="0"/>
                  </a:lnTo>
                  <a:lnTo>
                    <a:pt x="0" y="40"/>
                  </a:lnTo>
                  <a:lnTo>
                    <a:pt x="14" y="14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5603208" y="6219592"/>
              <a:ext cx="73025" cy="57150"/>
            </a:xfrm>
            <a:custGeom>
              <a:avLst/>
              <a:gdLst>
                <a:gd name="T0" fmla="*/ 4 w 32"/>
                <a:gd name="T1" fmla="*/ 25 h 25"/>
                <a:gd name="T2" fmla="*/ 28 w 32"/>
                <a:gd name="T3" fmla="*/ 25 h 25"/>
                <a:gd name="T4" fmla="*/ 32 w 32"/>
                <a:gd name="T5" fmla="*/ 21 h 25"/>
                <a:gd name="T6" fmla="*/ 32 w 32"/>
                <a:gd name="T7" fmla="*/ 4 h 25"/>
                <a:gd name="T8" fmla="*/ 28 w 32"/>
                <a:gd name="T9" fmla="*/ 0 h 25"/>
                <a:gd name="T10" fmla="*/ 4 w 32"/>
                <a:gd name="T11" fmla="*/ 0 h 25"/>
                <a:gd name="T12" fmla="*/ 0 w 32"/>
                <a:gd name="T13" fmla="*/ 4 h 25"/>
                <a:gd name="T14" fmla="*/ 0 w 32"/>
                <a:gd name="T15" fmla="*/ 21 h 25"/>
                <a:gd name="T16" fmla="*/ 4 w 32"/>
                <a:gd name="T1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25">
                  <a:moveTo>
                    <a:pt x="4" y="25"/>
                  </a:moveTo>
                  <a:cubicBezTo>
                    <a:pt x="28" y="25"/>
                    <a:pt x="28" y="25"/>
                    <a:pt x="28" y="25"/>
                  </a:cubicBezTo>
                  <a:cubicBezTo>
                    <a:pt x="31" y="25"/>
                    <a:pt x="32" y="23"/>
                    <a:pt x="32" y="21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2"/>
                    <a:pt x="31" y="0"/>
                    <a:pt x="2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3"/>
                    <a:pt x="2" y="25"/>
                    <a:pt x="4" y="25"/>
                  </a:cubicBezTo>
                  <a:close/>
                </a:path>
              </a:pathLst>
            </a:custGeom>
            <a:solidFill>
              <a:srgbClr val="F15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591846" y="6227529"/>
              <a:ext cx="73025" cy="53975"/>
            </a:xfrm>
            <a:custGeom>
              <a:avLst/>
              <a:gdLst>
                <a:gd name="T0" fmla="*/ 4 w 32"/>
                <a:gd name="T1" fmla="*/ 24 h 24"/>
                <a:gd name="T2" fmla="*/ 28 w 32"/>
                <a:gd name="T3" fmla="*/ 24 h 24"/>
                <a:gd name="T4" fmla="*/ 32 w 32"/>
                <a:gd name="T5" fmla="*/ 20 h 24"/>
                <a:gd name="T6" fmla="*/ 32 w 32"/>
                <a:gd name="T7" fmla="*/ 4 h 24"/>
                <a:gd name="T8" fmla="*/ 28 w 32"/>
                <a:gd name="T9" fmla="*/ 0 h 24"/>
                <a:gd name="T10" fmla="*/ 4 w 32"/>
                <a:gd name="T11" fmla="*/ 0 h 24"/>
                <a:gd name="T12" fmla="*/ 0 w 32"/>
                <a:gd name="T13" fmla="*/ 4 h 24"/>
                <a:gd name="T14" fmla="*/ 0 w 32"/>
                <a:gd name="T15" fmla="*/ 20 h 24"/>
                <a:gd name="T16" fmla="*/ 4 w 32"/>
                <a:gd name="T1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24">
                  <a:moveTo>
                    <a:pt x="4" y="24"/>
                  </a:moveTo>
                  <a:cubicBezTo>
                    <a:pt x="28" y="24"/>
                    <a:pt x="28" y="24"/>
                    <a:pt x="28" y="24"/>
                  </a:cubicBezTo>
                  <a:cubicBezTo>
                    <a:pt x="30" y="24"/>
                    <a:pt x="32" y="23"/>
                    <a:pt x="32" y="20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2"/>
                    <a:pt x="30" y="0"/>
                    <a:pt x="2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1" y="24"/>
                    <a:pt x="4" y="24"/>
                  </a:cubicBezTo>
                  <a:close/>
                </a:path>
              </a:pathLst>
            </a:custGeom>
            <a:solidFill>
              <a:srgbClr val="B32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047583" y="6127517"/>
              <a:ext cx="74612" cy="38100"/>
            </a:xfrm>
            <a:custGeom>
              <a:avLst/>
              <a:gdLst>
                <a:gd name="T0" fmla="*/ 29 w 33"/>
                <a:gd name="T1" fmla="*/ 17 h 17"/>
                <a:gd name="T2" fmla="*/ 4 w 33"/>
                <a:gd name="T3" fmla="*/ 17 h 17"/>
                <a:gd name="T4" fmla="*/ 0 w 33"/>
                <a:gd name="T5" fmla="*/ 13 h 17"/>
                <a:gd name="T6" fmla="*/ 0 w 33"/>
                <a:gd name="T7" fmla="*/ 3 h 17"/>
                <a:gd name="T8" fmla="*/ 4 w 33"/>
                <a:gd name="T9" fmla="*/ 0 h 17"/>
                <a:gd name="T10" fmla="*/ 29 w 33"/>
                <a:gd name="T11" fmla="*/ 0 h 17"/>
                <a:gd name="T12" fmla="*/ 33 w 33"/>
                <a:gd name="T13" fmla="*/ 3 h 17"/>
                <a:gd name="T14" fmla="*/ 33 w 33"/>
                <a:gd name="T15" fmla="*/ 13 h 17"/>
                <a:gd name="T16" fmla="*/ 29 w 33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17">
                  <a:moveTo>
                    <a:pt x="29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2" y="17"/>
                    <a:pt x="0" y="15"/>
                    <a:pt x="0" y="1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3" y="1"/>
                    <a:pt x="33" y="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5"/>
                    <a:pt x="32" y="17"/>
                    <a:pt x="29" y="17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Oval 71"/>
            <p:cNvSpPr>
              <a:spLocks noChangeArrowheads="1"/>
            </p:cNvSpPr>
            <p:nvPr/>
          </p:nvSpPr>
          <p:spPr bwMode="auto">
            <a:xfrm>
              <a:off x="5525421" y="6224354"/>
              <a:ext cx="46037" cy="47625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Oval 72"/>
            <p:cNvSpPr>
              <a:spLocks noChangeArrowheads="1"/>
            </p:cNvSpPr>
            <p:nvPr/>
          </p:nvSpPr>
          <p:spPr bwMode="auto">
            <a:xfrm>
              <a:off x="4142708" y="6218004"/>
              <a:ext cx="400050" cy="40005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Oval 73"/>
            <p:cNvSpPr>
              <a:spLocks noChangeArrowheads="1"/>
            </p:cNvSpPr>
            <p:nvPr/>
          </p:nvSpPr>
          <p:spPr bwMode="auto">
            <a:xfrm>
              <a:off x="4220496" y="6294204"/>
              <a:ext cx="246062" cy="246063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Oval 74"/>
            <p:cNvSpPr>
              <a:spLocks noChangeArrowheads="1"/>
            </p:cNvSpPr>
            <p:nvPr/>
          </p:nvSpPr>
          <p:spPr bwMode="auto">
            <a:xfrm>
              <a:off x="5090446" y="6218004"/>
              <a:ext cx="400050" cy="40005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Oval 75"/>
            <p:cNvSpPr>
              <a:spLocks noChangeArrowheads="1"/>
            </p:cNvSpPr>
            <p:nvPr/>
          </p:nvSpPr>
          <p:spPr bwMode="auto">
            <a:xfrm>
              <a:off x="5165058" y="6294204"/>
              <a:ext cx="249237" cy="246063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Oval 76"/>
            <p:cNvSpPr>
              <a:spLocks noChangeArrowheads="1"/>
            </p:cNvSpPr>
            <p:nvPr/>
          </p:nvSpPr>
          <p:spPr bwMode="auto">
            <a:xfrm>
              <a:off x="3704558" y="6218004"/>
              <a:ext cx="400050" cy="40005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Oval 77"/>
            <p:cNvSpPr>
              <a:spLocks noChangeArrowheads="1"/>
            </p:cNvSpPr>
            <p:nvPr/>
          </p:nvSpPr>
          <p:spPr bwMode="auto">
            <a:xfrm>
              <a:off x="3782346" y="6294204"/>
              <a:ext cx="247650" cy="246063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5061871" y="6191017"/>
              <a:ext cx="455612" cy="203200"/>
            </a:xfrm>
            <a:custGeom>
              <a:avLst/>
              <a:gdLst>
                <a:gd name="T0" fmla="*/ 202 w 202"/>
                <a:gd name="T1" fmla="*/ 90 h 90"/>
                <a:gd name="T2" fmla="*/ 101 w 202"/>
                <a:gd name="T3" fmla="*/ 0 h 90"/>
                <a:gd name="T4" fmla="*/ 0 w 202"/>
                <a:gd name="T5" fmla="*/ 90 h 90"/>
                <a:gd name="T6" fmla="*/ 202 w 202"/>
                <a:gd name="T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2" h="90">
                  <a:moveTo>
                    <a:pt x="202" y="90"/>
                  </a:moveTo>
                  <a:cubicBezTo>
                    <a:pt x="196" y="40"/>
                    <a:pt x="153" y="0"/>
                    <a:pt x="101" y="0"/>
                  </a:cubicBezTo>
                  <a:cubicBezTo>
                    <a:pt x="49" y="0"/>
                    <a:pt x="6" y="40"/>
                    <a:pt x="0" y="90"/>
                  </a:cubicBezTo>
                  <a:lnTo>
                    <a:pt x="202" y="9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773324" y="3586649"/>
            <a:ext cx="1618059" cy="669727"/>
            <a:chOff x="6364430" y="5427429"/>
            <a:chExt cx="2157412" cy="1190625"/>
          </a:xfrm>
        </p:grpSpPr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6481905" y="6394217"/>
              <a:ext cx="1149350" cy="74613"/>
            </a:xfrm>
            <a:custGeom>
              <a:avLst/>
              <a:gdLst>
                <a:gd name="T0" fmla="*/ 8 w 509"/>
                <a:gd name="T1" fmla="*/ 33 h 33"/>
                <a:gd name="T2" fmla="*/ 501 w 509"/>
                <a:gd name="T3" fmla="*/ 33 h 33"/>
                <a:gd name="T4" fmla="*/ 509 w 509"/>
                <a:gd name="T5" fmla="*/ 25 h 33"/>
                <a:gd name="T6" fmla="*/ 509 w 509"/>
                <a:gd name="T7" fmla="*/ 0 h 33"/>
                <a:gd name="T8" fmla="*/ 0 w 509"/>
                <a:gd name="T9" fmla="*/ 0 h 33"/>
                <a:gd name="T10" fmla="*/ 0 w 509"/>
                <a:gd name="T11" fmla="*/ 25 h 33"/>
                <a:gd name="T12" fmla="*/ 8 w 509"/>
                <a:gd name="T1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9" h="33">
                  <a:moveTo>
                    <a:pt x="8" y="33"/>
                  </a:moveTo>
                  <a:cubicBezTo>
                    <a:pt x="501" y="33"/>
                    <a:pt x="501" y="33"/>
                    <a:pt x="501" y="33"/>
                  </a:cubicBezTo>
                  <a:cubicBezTo>
                    <a:pt x="505" y="33"/>
                    <a:pt x="509" y="29"/>
                    <a:pt x="509" y="25"/>
                  </a:cubicBezTo>
                  <a:cubicBezTo>
                    <a:pt x="509" y="0"/>
                    <a:pt x="509" y="0"/>
                    <a:pt x="50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9"/>
                    <a:pt x="4" y="33"/>
                    <a:pt x="8" y="33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7783655" y="5613167"/>
              <a:ext cx="681037" cy="703263"/>
            </a:xfrm>
            <a:custGeom>
              <a:avLst/>
              <a:gdLst>
                <a:gd name="T0" fmla="*/ 0 w 302"/>
                <a:gd name="T1" fmla="*/ 312 h 312"/>
                <a:gd name="T2" fmla="*/ 302 w 302"/>
                <a:gd name="T3" fmla="*/ 312 h 312"/>
                <a:gd name="T4" fmla="*/ 302 w 302"/>
                <a:gd name="T5" fmla="*/ 288 h 312"/>
                <a:gd name="T6" fmla="*/ 232 w 302"/>
                <a:gd name="T7" fmla="*/ 61 h 312"/>
                <a:gd name="T8" fmla="*/ 232 w 302"/>
                <a:gd name="T9" fmla="*/ 61 h 312"/>
                <a:gd name="T10" fmla="*/ 118 w 302"/>
                <a:gd name="T11" fmla="*/ 0 h 312"/>
                <a:gd name="T12" fmla="*/ 28 w 302"/>
                <a:gd name="T13" fmla="*/ 0 h 312"/>
                <a:gd name="T14" fmla="*/ 0 w 302"/>
                <a:gd name="T15" fmla="*/ 27 h 312"/>
                <a:gd name="T16" fmla="*/ 0 w 302"/>
                <a:gd name="T17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12">
                  <a:moveTo>
                    <a:pt x="0" y="312"/>
                  </a:moveTo>
                  <a:cubicBezTo>
                    <a:pt x="302" y="312"/>
                    <a:pt x="302" y="312"/>
                    <a:pt x="302" y="312"/>
                  </a:cubicBezTo>
                  <a:cubicBezTo>
                    <a:pt x="302" y="288"/>
                    <a:pt x="302" y="288"/>
                    <a:pt x="302" y="288"/>
                  </a:cubicBezTo>
                  <a:cubicBezTo>
                    <a:pt x="302" y="207"/>
                    <a:pt x="278" y="128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07" y="23"/>
                    <a:pt x="164" y="0"/>
                    <a:pt x="11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3" y="0"/>
                    <a:pt x="0" y="12"/>
                    <a:pt x="0" y="27"/>
                  </a:cubicBezTo>
                  <a:lnTo>
                    <a:pt x="0" y="312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6416818" y="6191017"/>
              <a:ext cx="1366837" cy="125413"/>
            </a:xfrm>
            <a:custGeom>
              <a:avLst/>
              <a:gdLst>
                <a:gd name="T0" fmla="*/ 0 w 605"/>
                <a:gd name="T1" fmla="*/ 56 h 56"/>
                <a:gd name="T2" fmla="*/ 605 w 605"/>
                <a:gd name="T3" fmla="*/ 56 h 56"/>
                <a:gd name="T4" fmla="*/ 605 w 605"/>
                <a:gd name="T5" fmla="*/ 0 h 56"/>
                <a:gd name="T6" fmla="*/ 4 w 605"/>
                <a:gd name="T7" fmla="*/ 0 h 56"/>
                <a:gd name="T8" fmla="*/ 0 w 605"/>
                <a:gd name="T9" fmla="*/ 4 h 56"/>
                <a:gd name="T10" fmla="*/ 0 w 605"/>
                <a:gd name="T11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5" h="56">
                  <a:moveTo>
                    <a:pt x="0" y="56"/>
                  </a:moveTo>
                  <a:cubicBezTo>
                    <a:pt x="605" y="56"/>
                    <a:pt x="605" y="56"/>
                    <a:pt x="605" y="56"/>
                  </a:cubicBezTo>
                  <a:cubicBezTo>
                    <a:pt x="605" y="0"/>
                    <a:pt x="605" y="0"/>
                    <a:pt x="60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lnTo>
                    <a:pt x="0" y="56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auto">
            <a:xfrm>
              <a:off x="6419993" y="5427429"/>
              <a:ext cx="1546225" cy="673100"/>
            </a:xfrm>
            <a:custGeom>
              <a:avLst/>
              <a:gdLst>
                <a:gd name="T0" fmla="*/ 540 w 685"/>
                <a:gd name="T1" fmla="*/ 46 h 298"/>
                <a:gd name="T2" fmla="*/ 550 w 685"/>
                <a:gd name="T3" fmla="*/ 26 h 298"/>
                <a:gd name="T4" fmla="*/ 591 w 685"/>
                <a:gd name="T5" fmla="*/ 0 h 298"/>
                <a:gd name="T6" fmla="*/ 666 w 685"/>
                <a:gd name="T7" fmla="*/ 0 h 298"/>
                <a:gd name="T8" fmla="*/ 685 w 685"/>
                <a:gd name="T9" fmla="*/ 19 h 298"/>
                <a:gd name="T10" fmla="*/ 685 w 685"/>
                <a:gd name="T11" fmla="*/ 43 h 298"/>
                <a:gd name="T12" fmla="*/ 666 w 685"/>
                <a:gd name="T13" fmla="*/ 61 h 298"/>
                <a:gd name="T14" fmla="*/ 629 w 685"/>
                <a:gd name="T15" fmla="*/ 61 h 298"/>
                <a:gd name="T16" fmla="*/ 588 w 685"/>
                <a:gd name="T17" fmla="*/ 87 h 298"/>
                <a:gd name="T18" fmla="*/ 492 w 685"/>
                <a:gd name="T19" fmla="*/ 283 h 298"/>
                <a:gd name="T20" fmla="*/ 467 w 685"/>
                <a:gd name="T21" fmla="*/ 298 h 298"/>
                <a:gd name="T22" fmla="*/ 35 w 685"/>
                <a:gd name="T23" fmla="*/ 298 h 298"/>
                <a:gd name="T24" fmla="*/ 26 w 685"/>
                <a:gd name="T25" fmla="*/ 290 h 298"/>
                <a:gd name="T26" fmla="*/ 0 w 685"/>
                <a:gd name="T27" fmla="*/ 71 h 298"/>
                <a:gd name="T28" fmla="*/ 9 w 685"/>
                <a:gd name="T29" fmla="*/ 61 h 298"/>
                <a:gd name="T30" fmla="*/ 515 w 685"/>
                <a:gd name="T31" fmla="*/ 61 h 298"/>
                <a:gd name="T32" fmla="*/ 540 w 685"/>
                <a:gd name="T33" fmla="*/ 46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5" h="298">
                  <a:moveTo>
                    <a:pt x="540" y="46"/>
                  </a:moveTo>
                  <a:cubicBezTo>
                    <a:pt x="550" y="26"/>
                    <a:pt x="550" y="26"/>
                    <a:pt x="550" y="26"/>
                  </a:cubicBezTo>
                  <a:cubicBezTo>
                    <a:pt x="557" y="10"/>
                    <a:pt x="573" y="0"/>
                    <a:pt x="591" y="0"/>
                  </a:cubicBezTo>
                  <a:cubicBezTo>
                    <a:pt x="666" y="0"/>
                    <a:pt x="666" y="0"/>
                    <a:pt x="666" y="0"/>
                  </a:cubicBezTo>
                  <a:cubicBezTo>
                    <a:pt x="677" y="0"/>
                    <a:pt x="685" y="8"/>
                    <a:pt x="685" y="19"/>
                  </a:cubicBezTo>
                  <a:cubicBezTo>
                    <a:pt x="685" y="43"/>
                    <a:pt x="685" y="43"/>
                    <a:pt x="685" y="43"/>
                  </a:cubicBezTo>
                  <a:cubicBezTo>
                    <a:pt x="685" y="53"/>
                    <a:pt x="677" y="61"/>
                    <a:pt x="666" y="61"/>
                  </a:cubicBezTo>
                  <a:cubicBezTo>
                    <a:pt x="629" y="61"/>
                    <a:pt x="629" y="61"/>
                    <a:pt x="629" y="61"/>
                  </a:cubicBezTo>
                  <a:cubicBezTo>
                    <a:pt x="611" y="61"/>
                    <a:pt x="595" y="71"/>
                    <a:pt x="588" y="87"/>
                  </a:cubicBezTo>
                  <a:cubicBezTo>
                    <a:pt x="492" y="283"/>
                    <a:pt x="492" y="283"/>
                    <a:pt x="492" y="283"/>
                  </a:cubicBezTo>
                  <a:cubicBezTo>
                    <a:pt x="488" y="292"/>
                    <a:pt x="478" y="298"/>
                    <a:pt x="467" y="298"/>
                  </a:cubicBezTo>
                  <a:cubicBezTo>
                    <a:pt x="35" y="298"/>
                    <a:pt x="35" y="298"/>
                    <a:pt x="35" y="298"/>
                  </a:cubicBezTo>
                  <a:cubicBezTo>
                    <a:pt x="30" y="298"/>
                    <a:pt x="26" y="295"/>
                    <a:pt x="26" y="290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66"/>
                    <a:pt x="4" y="61"/>
                    <a:pt x="9" y="61"/>
                  </a:cubicBezTo>
                  <a:cubicBezTo>
                    <a:pt x="515" y="61"/>
                    <a:pt x="515" y="61"/>
                    <a:pt x="515" y="61"/>
                  </a:cubicBezTo>
                  <a:cubicBezTo>
                    <a:pt x="526" y="61"/>
                    <a:pt x="535" y="55"/>
                    <a:pt x="540" y="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Rectangle 87"/>
            <p:cNvSpPr>
              <a:spLocks noChangeArrowheads="1"/>
            </p:cNvSpPr>
            <p:nvPr/>
          </p:nvSpPr>
          <p:spPr bwMode="auto">
            <a:xfrm>
              <a:off x="6570805" y="6100529"/>
              <a:ext cx="836612" cy="90488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6364430" y="6316429"/>
              <a:ext cx="2157412" cy="77788"/>
            </a:xfrm>
            <a:custGeom>
              <a:avLst/>
              <a:gdLst>
                <a:gd name="T0" fmla="*/ 8 w 955"/>
                <a:gd name="T1" fmla="*/ 34 h 34"/>
                <a:gd name="T2" fmla="*/ 948 w 955"/>
                <a:gd name="T3" fmla="*/ 34 h 34"/>
                <a:gd name="T4" fmla="*/ 955 w 955"/>
                <a:gd name="T5" fmla="*/ 27 h 34"/>
                <a:gd name="T6" fmla="*/ 955 w 955"/>
                <a:gd name="T7" fmla="*/ 7 h 34"/>
                <a:gd name="T8" fmla="*/ 948 w 955"/>
                <a:gd name="T9" fmla="*/ 0 h 34"/>
                <a:gd name="T10" fmla="*/ 8 w 955"/>
                <a:gd name="T11" fmla="*/ 0 h 34"/>
                <a:gd name="T12" fmla="*/ 0 w 955"/>
                <a:gd name="T13" fmla="*/ 7 h 34"/>
                <a:gd name="T14" fmla="*/ 0 w 955"/>
                <a:gd name="T15" fmla="*/ 27 h 34"/>
                <a:gd name="T16" fmla="*/ 8 w 955"/>
                <a:gd name="T1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5" h="34">
                  <a:moveTo>
                    <a:pt x="8" y="34"/>
                  </a:moveTo>
                  <a:cubicBezTo>
                    <a:pt x="948" y="34"/>
                    <a:pt x="948" y="34"/>
                    <a:pt x="948" y="34"/>
                  </a:cubicBezTo>
                  <a:cubicBezTo>
                    <a:pt x="952" y="34"/>
                    <a:pt x="955" y="31"/>
                    <a:pt x="955" y="27"/>
                  </a:cubicBezTo>
                  <a:cubicBezTo>
                    <a:pt x="955" y="7"/>
                    <a:pt x="955" y="7"/>
                    <a:pt x="955" y="7"/>
                  </a:cubicBezTo>
                  <a:cubicBezTo>
                    <a:pt x="955" y="3"/>
                    <a:pt x="952" y="0"/>
                    <a:pt x="94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1"/>
                    <a:pt x="3" y="34"/>
                    <a:pt x="8" y="34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8075755" y="5706829"/>
              <a:ext cx="368300" cy="363538"/>
            </a:xfrm>
            <a:custGeom>
              <a:avLst/>
              <a:gdLst>
                <a:gd name="T0" fmla="*/ 10 w 163"/>
                <a:gd name="T1" fmla="*/ 0 h 161"/>
                <a:gd name="T2" fmla="*/ 87 w 163"/>
                <a:gd name="T3" fmla="*/ 0 h 161"/>
                <a:gd name="T4" fmla="*/ 102 w 163"/>
                <a:gd name="T5" fmla="*/ 19 h 161"/>
                <a:gd name="T6" fmla="*/ 102 w 163"/>
                <a:gd name="T7" fmla="*/ 19 h 161"/>
                <a:gd name="T8" fmla="*/ 163 w 163"/>
                <a:gd name="T9" fmla="*/ 161 h 161"/>
                <a:gd name="T10" fmla="*/ 10 w 163"/>
                <a:gd name="T11" fmla="*/ 161 h 161"/>
                <a:gd name="T12" fmla="*/ 0 w 163"/>
                <a:gd name="T13" fmla="*/ 152 h 161"/>
                <a:gd name="T14" fmla="*/ 0 w 163"/>
                <a:gd name="T15" fmla="*/ 10 h 161"/>
                <a:gd name="T16" fmla="*/ 10 w 163"/>
                <a:gd name="T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" h="161">
                  <a:moveTo>
                    <a:pt x="10" y="0"/>
                  </a:moveTo>
                  <a:cubicBezTo>
                    <a:pt x="87" y="0"/>
                    <a:pt x="87" y="0"/>
                    <a:pt x="87" y="0"/>
                  </a:cubicBezTo>
                  <a:cubicBezTo>
                    <a:pt x="93" y="6"/>
                    <a:pt x="98" y="12"/>
                    <a:pt x="102" y="19"/>
                  </a:cubicBezTo>
                  <a:cubicBezTo>
                    <a:pt x="102" y="19"/>
                    <a:pt x="102" y="19"/>
                    <a:pt x="102" y="19"/>
                  </a:cubicBezTo>
                  <a:cubicBezTo>
                    <a:pt x="132" y="62"/>
                    <a:pt x="152" y="111"/>
                    <a:pt x="163" y="161"/>
                  </a:cubicBezTo>
                  <a:cubicBezTo>
                    <a:pt x="10" y="161"/>
                    <a:pt x="10" y="161"/>
                    <a:pt x="10" y="161"/>
                  </a:cubicBezTo>
                  <a:cubicBezTo>
                    <a:pt x="4" y="161"/>
                    <a:pt x="0" y="157"/>
                    <a:pt x="0" y="15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lose/>
                </a:path>
              </a:pathLst>
            </a:custGeom>
            <a:solidFill>
              <a:srgbClr val="4F7F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7856680" y="5706829"/>
              <a:ext cx="149225" cy="363538"/>
            </a:xfrm>
            <a:custGeom>
              <a:avLst/>
              <a:gdLst>
                <a:gd name="T0" fmla="*/ 4 w 66"/>
                <a:gd name="T1" fmla="*/ 161 h 161"/>
                <a:gd name="T2" fmla="*/ 62 w 66"/>
                <a:gd name="T3" fmla="*/ 161 h 161"/>
                <a:gd name="T4" fmla="*/ 66 w 66"/>
                <a:gd name="T5" fmla="*/ 157 h 161"/>
                <a:gd name="T6" fmla="*/ 66 w 66"/>
                <a:gd name="T7" fmla="*/ 4 h 161"/>
                <a:gd name="T8" fmla="*/ 62 w 66"/>
                <a:gd name="T9" fmla="*/ 0 h 161"/>
                <a:gd name="T10" fmla="*/ 4 w 66"/>
                <a:gd name="T11" fmla="*/ 0 h 161"/>
                <a:gd name="T12" fmla="*/ 0 w 66"/>
                <a:gd name="T13" fmla="*/ 4 h 161"/>
                <a:gd name="T14" fmla="*/ 0 w 66"/>
                <a:gd name="T15" fmla="*/ 157 h 161"/>
                <a:gd name="T16" fmla="*/ 4 w 66"/>
                <a:gd name="T17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161">
                  <a:moveTo>
                    <a:pt x="4" y="161"/>
                  </a:moveTo>
                  <a:cubicBezTo>
                    <a:pt x="62" y="161"/>
                    <a:pt x="62" y="161"/>
                    <a:pt x="62" y="161"/>
                  </a:cubicBezTo>
                  <a:cubicBezTo>
                    <a:pt x="64" y="161"/>
                    <a:pt x="66" y="160"/>
                    <a:pt x="66" y="157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6" y="2"/>
                    <a:pt x="64" y="0"/>
                    <a:pt x="6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0" y="160"/>
                    <a:pt x="2" y="161"/>
                    <a:pt x="4" y="161"/>
                  </a:cubicBezTo>
                  <a:close/>
                </a:path>
              </a:pathLst>
            </a:custGeom>
            <a:solidFill>
              <a:srgbClr val="4F7F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7293118" y="5641742"/>
              <a:ext cx="284162" cy="390525"/>
            </a:xfrm>
            <a:custGeom>
              <a:avLst/>
              <a:gdLst>
                <a:gd name="T0" fmla="*/ 0 w 179"/>
                <a:gd name="T1" fmla="*/ 246 h 246"/>
                <a:gd name="T2" fmla="*/ 62 w 179"/>
                <a:gd name="T3" fmla="*/ 246 h 246"/>
                <a:gd name="T4" fmla="*/ 179 w 179"/>
                <a:gd name="T5" fmla="*/ 0 h 246"/>
                <a:gd name="T6" fmla="*/ 118 w 179"/>
                <a:gd name="T7" fmla="*/ 0 h 246"/>
                <a:gd name="T8" fmla="*/ 0 w 179"/>
                <a:gd name="T9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246">
                  <a:moveTo>
                    <a:pt x="0" y="246"/>
                  </a:moveTo>
                  <a:lnTo>
                    <a:pt x="62" y="246"/>
                  </a:lnTo>
                  <a:lnTo>
                    <a:pt x="179" y="0"/>
                  </a:lnTo>
                  <a:lnTo>
                    <a:pt x="118" y="0"/>
                  </a:lnTo>
                  <a:lnTo>
                    <a:pt x="0" y="24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7056580" y="5641742"/>
              <a:ext cx="285750" cy="390525"/>
            </a:xfrm>
            <a:custGeom>
              <a:avLst/>
              <a:gdLst>
                <a:gd name="T0" fmla="*/ 0 w 180"/>
                <a:gd name="T1" fmla="*/ 246 h 246"/>
                <a:gd name="T2" fmla="*/ 62 w 180"/>
                <a:gd name="T3" fmla="*/ 246 h 246"/>
                <a:gd name="T4" fmla="*/ 180 w 180"/>
                <a:gd name="T5" fmla="*/ 0 h 246"/>
                <a:gd name="T6" fmla="*/ 118 w 180"/>
                <a:gd name="T7" fmla="*/ 0 h 246"/>
                <a:gd name="T8" fmla="*/ 0 w 180"/>
                <a:gd name="T9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246">
                  <a:moveTo>
                    <a:pt x="0" y="246"/>
                  </a:moveTo>
                  <a:lnTo>
                    <a:pt x="62" y="246"/>
                  </a:lnTo>
                  <a:lnTo>
                    <a:pt x="180" y="0"/>
                  </a:lnTo>
                  <a:lnTo>
                    <a:pt x="118" y="0"/>
                  </a:lnTo>
                  <a:lnTo>
                    <a:pt x="0" y="24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6821630" y="5641742"/>
              <a:ext cx="285750" cy="390525"/>
            </a:xfrm>
            <a:custGeom>
              <a:avLst/>
              <a:gdLst>
                <a:gd name="T0" fmla="*/ 0 w 180"/>
                <a:gd name="T1" fmla="*/ 246 h 246"/>
                <a:gd name="T2" fmla="*/ 62 w 180"/>
                <a:gd name="T3" fmla="*/ 246 h 246"/>
                <a:gd name="T4" fmla="*/ 180 w 180"/>
                <a:gd name="T5" fmla="*/ 0 h 246"/>
                <a:gd name="T6" fmla="*/ 118 w 180"/>
                <a:gd name="T7" fmla="*/ 0 h 246"/>
                <a:gd name="T8" fmla="*/ 0 w 180"/>
                <a:gd name="T9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246">
                  <a:moveTo>
                    <a:pt x="0" y="246"/>
                  </a:moveTo>
                  <a:lnTo>
                    <a:pt x="62" y="246"/>
                  </a:lnTo>
                  <a:lnTo>
                    <a:pt x="180" y="0"/>
                  </a:lnTo>
                  <a:lnTo>
                    <a:pt x="118" y="0"/>
                  </a:lnTo>
                  <a:lnTo>
                    <a:pt x="0" y="24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6586680" y="5641742"/>
              <a:ext cx="284162" cy="390525"/>
            </a:xfrm>
            <a:custGeom>
              <a:avLst/>
              <a:gdLst>
                <a:gd name="T0" fmla="*/ 0 w 179"/>
                <a:gd name="T1" fmla="*/ 246 h 246"/>
                <a:gd name="T2" fmla="*/ 61 w 179"/>
                <a:gd name="T3" fmla="*/ 246 h 246"/>
                <a:gd name="T4" fmla="*/ 179 w 179"/>
                <a:gd name="T5" fmla="*/ 0 h 246"/>
                <a:gd name="T6" fmla="*/ 118 w 179"/>
                <a:gd name="T7" fmla="*/ 0 h 246"/>
                <a:gd name="T8" fmla="*/ 0 w 179"/>
                <a:gd name="T9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246">
                  <a:moveTo>
                    <a:pt x="0" y="246"/>
                  </a:moveTo>
                  <a:lnTo>
                    <a:pt x="61" y="246"/>
                  </a:lnTo>
                  <a:lnTo>
                    <a:pt x="179" y="0"/>
                  </a:lnTo>
                  <a:lnTo>
                    <a:pt x="118" y="0"/>
                  </a:lnTo>
                  <a:lnTo>
                    <a:pt x="0" y="24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6507305" y="5641742"/>
              <a:ext cx="128587" cy="222250"/>
            </a:xfrm>
            <a:custGeom>
              <a:avLst/>
              <a:gdLst>
                <a:gd name="T0" fmla="*/ 14 w 81"/>
                <a:gd name="T1" fmla="*/ 140 h 140"/>
                <a:gd name="T2" fmla="*/ 81 w 81"/>
                <a:gd name="T3" fmla="*/ 0 h 140"/>
                <a:gd name="T4" fmla="*/ 18 w 81"/>
                <a:gd name="T5" fmla="*/ 0 h 140"/>
                <a:gd name="T6" fmla="*/ 0 w 81"/>
                <a:gd name="T7" fmla="*/ 40 h 140"/>
                <a:gd name="T8" fmla="*/ 14 w 81"/>
                <a:gd name="T9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40">
                  <a:moveTo>
                    <a:pt x="14" y="140"/>
                  </a:moveTo>
                  <a:lnTo>
                    <a:pt x="81" y="0"/>
                  </a:lnTo>
                  <a:lnTo>
                    <a:pt x="18" y="0"/>
                  </a:lnTo>
                  <a:lnTo>
                    <a:pt x="0" y="40"/>
                  </a:lnTo>
                  <a:lnTo>
                    <a:pt x="14" y="14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8412305" y="6219592"/>
              <a:ext cx="73025" cy="57150"/>
            </a:xfrm>
            <a:custGeom>
              <a:avLst/>
              <a:gdLst>
                <a:gd name="T0" fmla="*/ 4 w 32"/>
                <a:gd name="T1" fmla="*/ 25 h 25"/>
                <a:gd name="T2" fmla="*/ 28 w 32"/>
                <a:gd name="T3" fmla="*/ 25 h 25"/>
                <a:gd name="T4" fmla="*/ 32 w 32"/>
                <a:gd name="T5" fmla="*/ 21 h 25"/>
                <a:gd name="T6" fmla="*/ 32 w 32"/>
                <a:gd name="T7" fmla="*/ 4 h 25"/>
                <a:gd name="T8" fmla="*/ 28 w 32"/>
                <a:gd name="T9" fmla="*/ 0 h 25"/>
                <a:gd name="T10" fmla="*/ 4 w 32"/>
                <a:gd name="T11" fmla="*/ 0 h 25"/>
                <a:gd name="T12" fmla="*/ 0 w 32"/>
                <a:gd name="T13" fmla="*/ 4 h 25"/>
                <a:gd name="T14" fmla="*/ 0 w 32"/>
                <a:gd name="T15" fmla="*/ 21 h 25"/>
                <a:gd name="T16" fmla="*/ 4 w 32"/>
                <a:gd name="T1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25">
                  <a:moveTo>
                    <a:pt x="4" y="25"/>
                  </a:moveTo>
                  <a:cubicBezTo>
                    <a:pt x="28" y="25"/>
                    <a:pt x="28" y="25"/>
                    <a:pt x="28" y="25"/>
                  </a:cubicBezTo>
                  <a:cubicBezTo>
                    <a:pt x="31" y="25"/>
                    <a:pt x="32" y="23"/>
                    <a:pt x="32" y="21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2"/>
                    <a:pt x="31" y="0"/>
                    <a:pt x="2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3"/>
                    <a:pt x="2" y="25"/>
                    <a:pt x="4" y="25"/>
                  </a:cubicBezTo>
                  <a:close/>
                </a:path>
              </a:pathLst>
            </a:custGeom>
            <a:solidFill>
              <a:srgbClr val="F15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6400943" y="6227529"/>
              <a:ext cx="73025" cy="53975"/>
            </a:xfrm>
            <a:custGeom>
              <a:avLst/>
              <a:gdLst>
                <a:gd name="T0" fmla="*/ 4 w 32"/>
                <a:gd name="T1" fmla="*/ 24 h 24"/>
                <a:gd name="T2" fmla="*/ 28 w 32"/>
                <a:gd name="T3" fmla="*/ 24 h 24"/>
                <a:gd name="T4" fmla="*/ 32 w 32"/>
                <a:gd name="T5" fmla="*/ 20 h 24"/>
                <a:gd name="T6" fmla="*/ 32 w 32"/>
                <a:gd name="T7" fmla="*/ 4 h 24"/>
                <a:gd name="T8" fmla="*/ 28 w 32"/>
                <a:gd name="T9" fmla="*/ 0 h 24"/>
                <a:gd name="T10" fmla="*/ 4 w 32"/>
                <a:gd name="T11" fmla="*/ 0 h 24"/>
                <a:gd name="T12" fmla="*/ 0 w 32"/>
                <a:gd name="T13" fmla="*/ 4 h 24"/>
                <a:gd name="T14" fmla="*/ 0 w 32"/>
                <a:gd name="T15" fmla="*/ 20 h 24"/>
                <a:gd name="T16" fmla="*/ 4 w 32"/>
                <a:gd name="T1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24">
                  <a:moveTo>
                    <a:pt x="4" y="24"/>
                  </a:moveTo>
                  <a:cubicBezTo>
                    <a:pt x="28" y="24"/>
                    <a:pt x="28" y="24"/>
                    <a:pt x="28" y="24"/>
                  </a:cubicBezTo>
                  <a:cubicBezTo>
                    <a:pt x="30" y="24"/>
                    <a:pt x="32" y="23"/>
                    <a:pt x="32" y="20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2"/>
                    <a:pt x="30" y="0"/>
                    <a:pt x="2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1" y="24"/>
                    <a:pt x="4" y="24"/>
                  </a:cubicBezTo>
                  <a:close/>
                </a:path>
              </a:pathLst>
            </a:custGeom>
            <a:solidFill>
              <a:srgbClr val="B32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98"/>
            <p:cNvSpPr>
              <a:spLocks/>
            </p:cNvSpPr>
            <p:nvPr/>
          </p:nvSpPr>
          <p:spPr bwMode="auto">
            <a:xfrm>
              <a:off x="7856680" y="6127517"/>
              <a:ext cx="74612" cy="38100"/>
            </a:xfrm>
            <a:custGeom>
              <a:avLst/>
              <a:gdLst>
                <a:gd name="T0" fmla="*/ 29 w 33"/>
                <a:gd name="T1" fmla="*/ 17 h 17"/>
                <a:gd name="T2" fmla="*/ 4 w 33"/>
                <a:gd name="T3" fmla="*/ 17 h 17"/>
                <a:gd name="T4" fmla="*/ 0 w 33"/>
                <a:gd name="T5" fmla="*/ 13 h 17"/>
                <a:gd name="T6" fmla="*/ 0 w 33"/>
                <a:gd name="T7" fmla="*/ 3 h 17"/>
                <a:gd name="T8" fmla="*/ 4 w 33"/>
                <a:gd name="T9" fmla="*/ 0 h 17"/>
                <a:gd name="T10" fmla="*/ 29 w 33"/>
                <a:gd name="T11" fmla="*/ 0 h 17"/>
                <a:gd name="T12" fmla="*/ 33 w 33"/>
                <a:gd name="T13" fmla="*/ 3 h 17"/>
                <a:gd name="T14" fmla="*/ 33 w 33"/>
                <a:gd name="T15" fmla="*/ 13 h 17"/>
                <a:gd name="T16" fmla="*/ 29 w 33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17">
                  <a:moveTo>
                    <a:pt x="29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2" y="17"/>
                    <a:pt x="0" y="15"/>
                    <a:pt x="0" y="1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3" y="1"/>
                    <a:pt x="33" y="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5"/>
                    <a:pt x="32" y="17"/>
                    <a:pt x="29" y="17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Oval 99"/>
            <p:cNvSpPr>
              <a:spLocks noChangeArrowheads="1"/>
            </p:cNvSpPr>
            <p:nvPr/>
          </p:nvSpPr>
          <p:spPr bwMode="auto">
            <a:xfrm>
              <a:off x="8334518" y="6224354"/>
              <a:ext cx="46037" cy="47625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6951805" y="6218004"/>
              <a:ext cx="400050" cy="40005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Oval 101"/>
            <p:cNvSpPr>
              <a:spLocks noChangeArrowheads="1"/>
            </p:cNvSpPr>
            <p:nvPr/>
          </p:nvSpPr>
          <p:spPr bwMode="auto">
            <a:xfrm>
              <a:off x="7029593" y="6294204"/>
              <a:ext cx="246062" cy="246063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7899543" y="6218004"/>
              <a:ext cx="400050" cy="40005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7974155" y="6294204"/>
              <a:ext cx="249237" cy="246063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6513655" y="6218004"/>
              <a:ext cx="400050" cy="40005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Oval 105"/>
            <p:cNvSpPr>
              <a:spLocks noChangeArrowheads="1"/>
            </p:cNvSpPr>
            <p:nvPr/>
          </p:nvSpPr>
          <p:spPr bwMode="auto">
            <a:xfrm>
              <a:off x="6591443" y="6294204"/>
              <a:ext cx="247650" cy="246063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7870968" y="6191017"/>
              <a:ext cx="455612" cy="203200"/>
            </a:xfrm>
            <a:custGeom>
              <a:avLst/>
              <a:gdLst>
                <a:gd name="T0" fmla="*/ 202 w 202"/>
                <a:gd name="T1" fmla="*/ 90 h 90"/>
                <a:gd name="T2" fmla="*/ 101 w 202"/>
                <a:gd name="T3" fmla="*/ 0 h 90"/>
                <a:gd name="T4" fmla="*/ 0 w 202"/>
                <a:gd name="T5" fmla="*/ 90 h 90"/>
                <a:gd name="T6" fmla="*/ 202 w 202"/>
                <a:gd name="T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2" h="90">
                  <a:moveTo>
                    <a:pt x="202" y="90"/>
                  </a:moveTo>
                  <a:cubicBezTo>
                    <a:pt x="196" y="40"/>
                    <a:pt x="153" y="0"/>
                    <a:pt x="101" y="0"/>
                  </a:cubicBezTo>
                  <a:cubicBezTo>
                    <a:pt x="49" y="0"/>
                    <a:pt x="6" y="40"/>
                    <a:pt x="0" y="90"/>
                  </a:cubicBezTo>
                  <a:lnTo>
                    <a:pt x="202" y="9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0" name="TextBox 54"/>
          <p:cNvSpPr txBox="1"/>
          <p:nvPr/>
        </p:nvSpPr>
        <p:spPr>
          <a:xfrm>
            <a:off x="2433653" y="4391345"/>
            <a:ext cx="43827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ms-MY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Impact" pitchFamily="34" charset="0"/>
              </a:rPr>
              <a:t>1,199 </a:t>
            </a:r>
            <a:r>
              <a:rPr lang="en-US" sz="3000" dirty="0">
                <a:latin typeface="Impact" pitchFamily="34" charset="0"/>
              </a:rPr>
              <a:t>PROJEK </a:t>
            </a:r>
            <a:r>
              <a:rPr lang="en-US" sz="1200" i="1" dirty="0">
                <a:latin typeface="Impact" pitchFamily="34" charset="0"/>
              </a:rPr>
              <a:t>(</a:t>
            </a:r>
            <a:r>
              <a:rPr lang="en-US" sz="1200" i="1" dirty="0" err="1">
                <a:latin typeface="Impact" pitchFamily="34" charset="0"/>
              </a:rPr>
              <a:t>sehingga</a:t>
            </a:r>
            <a:r>
              <a:rPr lang="en-US" sz="1200" i="1" dirty="0">
                <a:latin typeface="Impact" pitchFamily="34" charset="0"/>
              </a:rPr>
              <a:t> 31  Mei 2018)</a:t>
            </a:r>
          </a:p>
        </p:txBody>
      </p:sp>
      <p:sp>
        <p:nvSpPr>
          <p:cNvPr id="2" name="Rectangle 1"/>
          <p:cNvSpPr/>
          <p:nvPr/>
        </p:nvSpPr>
        <p:spPr>
          <a:xfrm>
            <a:off x="186862" y="2736308"/>
            <a:ext cx="121219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Impact" pitchFamily="34" charset="0"/>
              </a:rPr>
              <a:t>113 </a:t>
            </a:r>
            <a:r>
              <a:rPr lang="en-US" sz="2400" dirty="0">
                <a:latin typeface="Impact" pitchFamily="34" charset="0"/>
              </a:rPr>
              <a:t> </a:t>
            </a:r>
            <a:endParaRPr lang="en-US" dirty="0">
              <a:latin typeface="Impact" pitchFamily="34" charset="0"/>
            </a:endParaRPr>
          </a:p>
          <a:p>
            <a:pPr algn="ctr"/>
            <a:r>
              <a:rPr lang="en-US" dirty="0">
                <a:latin typeface="Impact" pitchFamily="34" charset="0"/>
              </a:rPr>
              <a:t>PERANCANGAN</a:t>
            </a:r>
            <a:endParaRPr lang="en-MY" dirty="0"/>
          </a:p>
        </p:txBody>
      </p:sp>
      <p:sp>
        <p:nvSpPr>
          <p:cNvPr id="111" name="Rectangle 110"/>
          <p:cNvSpPr/>
          <p:nvPr/>
        </p:nvSpPr>
        <p:spPr>
          <a:xfrm>
            <a:off x="2280280" y="2444416"/>
            <a:ext cx="109356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Impact" pitchFamily="34" charset="0"/>
              </a:rPr>
              <a:t>104 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Impact" pitchFamily="34" charset="0"/>
            </a:endParaRPr>
          </a:p>
          <a:p>
            <a:pPr algn="ctr"/>
            <a:r>
              <a:rPr lang="en-US" dirty="0">
                <a:latin typeface="Impact" pitchFamily="34" charset="0"/>
              </a:rPr>
              <a:t>REKABENTUK</a:t>
            </a:r>
            <a:endParaRPr lang="en-MY" dirty="0"/>
          </a:p>
        </p:txBody>
      </p:sp>
      <p:sp>
        <p:nvSpPr>
          <p:cNvPr id="112" name="Rectangle 111"/>
          <p:cNvSpPr/>
          <p:nvPr/>
        </p:nvSpPr>
        <p:spPr>
          <a:xfrm>
            <a:off x="4320640" y="2124437"/>
            <a:ext cx="97654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Impact" pitchFamily="34" charset="0"/>
              </a:rPr>
              <a:t>121 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Impact" pitchFamily="34" charset="0"/>
            </a:endParaRPr>
          </a:p>
          <a:p>
            <a:pPr algn="ctr"/>
            <a:r>
              <a:rPr lang="en-US" dirty="0">
                <a:latin typeface="Impact" pitchFamily="34" charset="0"/>
              </a:rPr>
              <a:t>PEROLEHAN</a:t>
            </a:r>
            <a:endParaRPr lang="en-MY" dirty="0"/>
          </a:p>
        </p:txBody>
      </p:sp>
      <p:sp>
        <p:nvSpPr>
          <p:cNvPr id="113" name="Rectangle 112"/>
          <p:cNvSpPr/>
          <p:nvPr/>
        </p:nvSpPr>
        <p:spPr>
          <a:xfrm>
            <a:off x="6189089" y="1834915"/>
            <a:ext cx="100700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Impact" pitchFamily="34" charset="0"/>
              </a:rPr>
              <a:t>430 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Impact" pitchFamily="34" charset="0"/>
            </a:endParaRPr>
          </a:p>
          <a:p>
            <a:pPr algn="ctr"/>
            <a:r>
              <a:rPr lang="en-US" dirty="0">
                <a:latin typeface="Impact" pitchFamily="34" charset="0"/>
              </a:rPr>
              <a:t>PEMBINAAN</a:t>
            </a:r>
            <a:endParaRPr lang="en-MY" dirty="0"/>
          </a:p>
        </p:txBody>
      </p:sp>
      <p:sp>
        <p:nvSpPr>
          <p:cNvPr id="114" name="Rectangle 113"/>
          <p:cNvSpPr/>
          <p:nvPr/>
        </p:nvSpPr>
        <p:spPr>
          <a:xfrm>
            <a:off x="8154202" y="1543050"/>
            <a:ext cx="61907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Impact" pitchFamily="34" charset="0"/>
              </a:rPr>
              <a:t>431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Impact" pitchFamily="34" charset="0"/>
            </a:endParaRPr>
          </a:p>
          <a:p>
            <a:pPr algn="ctr"/>
            <a:r>
              <a:rPr lang="en-US" dirty="0">
                <a:latin typeface="Impact" pitchFamily="34" charset="0"/>
              </a:rPr>
              <a:t>SIAP</a:t>
            </a:r>
            <a:endParaRPr lang="en-MY" dirty="0"/>
          </a:p>
        </p:txBody>
      </p:sp>
      <p:sp>
        <p:nvSpPr>
          <p:cNvPr id="136" name="Text Box 250"/>
          <p:cNvSpPr txBox="1">
            <a:spLocks noChangeArrowheads="1"/>
          </p:cNvSpPr>
          <p:nvPr/>
        </p:nvSpPr>
        <p:spPr bwMode="auto">
          <a:xfrm>
            <a:off x="218658" y="2364496"/>
            <a:ext cx="503343" cy="12695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  <a:extLst/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r>
              <a:rPr lang="en-US" sz="825">
                <a:solidFill>
                  <a:schemeClr val="bg1"/>
                </a:solidFill>
                <a:latin typeface="Lato Regular"/>
                <a:cs typeface="Lato Regular"/>
              </a:rPr>
              <a:t>Population</a:t>
            </a:r>
          </a:p>
        </p:txBody>
      </p:sp>
      <p:sp>
        <p:nvSpPr>
          <p:cNvPr id="115" name="Rectangle 4"/>
          <p:cNvSpPr>
            <a:spLocks noChangeArrowheads="1"/>
          </p:cNvSpPr>
          <p:nvPr/>
        </p:nvSpPr>
        <p:spPr bwMode="auto">
          <a:xfrm>
            <a:off x="0" y="400050"/>
            <a:ext cx="9144000" cy="1200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6" rIns="91430" bIns="45716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Status </a:t>
            </a:r>
            <a:r>
              <a:rPr lang="en-US" sz="3600" b="1" dirty="0" err="1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Semasa</a:t>
            </a:r>
            <a:r>
              <a:rPr lang="en-US" sz="36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Projek-Projek </a:t>
            </a:r>
            <a:r>
              <a:rPr lang="en-US" sz="3600" b="1" dirty="0" err="1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Agensi</a:t>
            </a:r>
            <a:r>
              <a:rPr lang="en-US" sz="36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Pelanggan </a:t>
            </a:r>
            <a:r>
              <a:rPr lang="en-US" sz="3600" b="1" dirty="0" err="1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Dalam</a:t>
            </a:r>
            <a:r>
              <a:rPr lang="en-US" sz="36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RMKe11</a:t>
            </a:r>
            <a:endParaRPr kumimoji="0" lang="en-US" sz="3600" b="1" i="0" u="none" strike="noStrike" kern="1200" cap="none" spc="0" normalizeH="0" baseline="0" noProof="0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itchFamily="18" charset="0"/>
              <a:ea typeface="+mn-ea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1790" y="4806844"/>
            <a:ext cx="9102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Impact" panose="020B0806030902050204" pitchFamily="34" charset="0"/>
              </a:rPr>
              <a:t>TAHUN 2018 : </a:t>
            </a:r>
            <a:r>
              <a:rPr lang="en-US" dirty="0" err="1">
                <a:solidFill>
                  <a:srgbClr val="00B050"/>
                </a:solidFill>
                <a:latin typeface="Impact" panose="020B0806030902050204" pitchFamily="34" charset="0"/>
              </a:rPr>
              <a:t>Peruntukan</a:t>
            </a:r>
            <a:r>
              <a:rPr lang="en-US" dirty="0">
                <a:solidFill>
                  <a:srgbClr val="00B050"/>
                </a:solidFill>
                <a:latin typeface="Impact" panose="020B0806030902050204" pitchFamily="34" charset="0"/>
              </a:rPr>
              <a:t> = RM4.186 </a:t>
            </a:r>
            <a:r>
              <a:rPr lang="en-US" dirty="0" err="1">
                <a:solidFill>
                  <a:srgbClr val="00B050"/>
                </a:solidFill>
                <a:latin typeface="Impact" panose="020B0806030902050204" pitchFamily="34" charset="0"/>
              </a:rPr>
              <a:t>bilion</a:t>
            </a:r>
            <a:r>
              <a:rPr lang="en-US" dirty="0">
                <a:solidFill>
                  <a:srgbClr val="00B050"/>
                </a:solidFill>
                <a:latin typeface="Impact" panose="020B0806030902050204" pitchFamily="34" charset="0"/>
              </a:rPr>
              <a:t> </a:t>
            </a:r>
            <a:r>
              <a:rPr lang="en-US" dirty="0">
                <a:latin typeface="Impact" panose="020B0806030902050204" pitchFamily="34" charset="0"/>
              </a:rPr>
              <a:t>/ </a:t>
            </a:r>
            <a:r>
              <a:rPr lang="en-US" dirty="0" err="1">
                <a:solidFill>
                  <a:srgbClr val="0070C0"/>
                </a:solidFill>
                <a:latin typeface="Impact" panose="020B0806030902050204" pitchFamily="34" charset="0"/>
              </a:rPr>
              <a:t>Belanja</a:t>
            </a:r>
            <a:r>
              <a:rPr lang="en-US" dirty="0">
                <a:solidFill>
                  <a:srgbClr val="0070C0"/>
                </a:solidFill>
                <a:latin typeface="Impact" panose="020B0806030902050204" pitchFamily="34" charset="0"/>
              </a:rPr>
              <a:t> = </a:t>
            </a:r>
            <a:r>
              <a:rPr lang="en-US" dirty="0" smtClean="0">
                <a:solidFill>
                  <a:srgbClr val="0070C0"/>
                </a:solidFill>
                <a:latin typeface="Impact" panose="020B0806030902050204" pitchFamily="34" charset="0"/>
              </a:rPr>
              <a:t>RM2.233 </a:t>
            </a:r>
            <a:r>
              <a:rPr lang="en-US" dirty="0" err="1">
                <a:solidFill>
                  <a:srgbClr val="0070C0"/>
                </a:solidFill>
                <a:latin typeface="Impact" panose="020B0806030902050204" pitchFamily="34" charset="0"/>
              </a:rPr>
              <a:t>bilion</a:t>
            </a:r>
            <a:r>
              <a:rPr lang="en-US" dirty="0">
                <a:latin typeface="Impact" panose="020B0806030902050204" pitchFamily="34" charset="0"/>
              </a:rPr>
              <a:t> (53%)</a:t>
            </a:r>
            <a:endParaRPr lang="en-MY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22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0" grpId="0" animBg="1"/>
          <p:bldP spid="2" grpId="0"/>
          <p:bldP spid="111" grpId="0"/>
          <p:bldP spid="112" grpId="0"/>
          <p:bldP spid="113" grpId="0"/>
          <p:bldP spid="1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0" grpId="0" animBg="1"/>
          <p:bldP spid="2" grpId="0"/>
          <p:bldP spid="111" grpId="0"/>
          <p:bldP spid="112" grpId="0"/>
          <p:bldP spid="113" grpId="0"/>
          <p:bldP spid="114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35"/>
          <p:cNvSpPr>
            <a:spLocks/>
          </p:cNvSpPr>
          <p:nvPr/>
        </p:nvSpPr>
        <p:spPr bwMode="auto">
          <a:xfrm>
            <a:off x="2383" y="1828800"/>
            <a:ext cx="9141619" cy="2409649"/>
          </a:xfrm>
          <a:custGeom>
            <a:avLst/>
            <a:gdLst>
              <a:gd name="T0" fmla="*/ 3108 w 3200"/>
              <a:gd name="T1" fmla="*/ 892 h 1124"/>
              <a:gd name="T2" fmla="*/ 3090 w 3200"/>
              <a:gd name="T3" fmla="*/ 608 h 1124"/>
              <a:gd name="T4" fmla="*/ 2996 w 3200"/>
              <a:gd name="T5" fmla="*/ 892 h 1124"/>
              <a:gd name="T6" fmla="*/ 2843 w 3200"/>
              <a:gd name="T7" fmla="*/ 442 h 1124"/>
              <a:gd name="T8" fmla="*/ 2730 w 3200"/>
              <a:gd name="T9" fmla="*/ 892 h 1124"/>
              <a:gd name="T10" fmla="*/ 2706 w 3200"/>
              <a:gd name="T11" fmla="*/ 350 h 1124"/>
              <a:gd name="T12" fmla="*/ 2649 w 3200"/>
              <a:gd name="T13" fmla="*/ 149 h 1124"/>
              <a:gd name="T14" fmla="*/ 2592 w 3200"/>
              <a:gd name="T15" fmla="*/ 350 h 1124"/>
              <a:gd name="T16" fmla="*/ 2445 w 3200"/>
              <a:gd name="T17" fmla="*/ 892 h 1124"/>
              <a:gd name="T18" fmla="*/ 2331 w 3200"/>
              <a:gd name="T19" fmla="*/ 487 h 1124"/>
              <a:gd name="T20" fmla="*/ 2239 w 3200"/>
              <a:gd name="T21" fmla="*/ 892 h 1124"/>
              <a:gd name="T22" fmla="*/ 2109 w 3200"/>
              <a:gd name="T23" fmla="*/ 574 h 1124"/>
              <a:gd name="T24" fmla="*/ 2036 w 3200"/>
              <a:gd name="T25" fmla="*/ 892 h 1124"/>
              <a:gd name="T26" fmla="*/ 1987 w 3200"/>
              <a:gd name="T27" fmla="*/ 338 h 1124"/>
              <a:gd name="T28" fmla="*/ 1979 w 3200"/>
              <a:gd name="T29" fmla="*/ 338 h 1124"/>
              <a:gd name="T30" fmla="*/ 1913 w 3200"/>
              <a:gd name="T31" fmla="*/ 450 h 1124"/>
              <a:gd name="T32" fmla="*/ 1793 w 3200"/>
              <a:gd name="T33" fmla="*/ 380 h 1124"/>
              <a:gd name="T34" fmla="*/ 1744 w 3200"/>
              <a:gd name="T35" fmla="*/ 450 h 1124"/>
              <a:gd name="T36" fmla="*/ 1630 w 3200"/>
              <a:gd name="T37" fmla="*/ 384 h 1124"/>
              <a:gd name="T38" fmla="*/ 1608 w 3200"/>
              <a:gd name="T39" fmla="*/ 892 h 1124"/>
              <a:gd name="T40" fmla="*/ 1556 w 3200"/>
              <a:gd name="T41" fmla="*/ 664 h 1124"/>
              <a:gd name="T42" fmla="*/ 1468 w 3200"/>
              <a:gd name="T43" fmla="*/ 595 h 1124"/>
              <a:gd name="T44" fmla="*/ 1375 w 3200"/>
              <a:gd name="T45" fmla="*/ 547 h 1124"/>
              <a:gd name="T46" fmla="*/ 1333 w 3200"/>
              <a:gd name="T47" fmla="*/ 626 h 1124"/>
              <a:gd name="T48" fmla="*/ 1303 w 3200"/>
              <a:gd name="T49" fmla="*/ 230 h 1124"/>
              <a:gd name="T50" fmla="*/ 1240 w 3200"/>
              <a:gd name="T51" fmla="*/ 0 h 1124"/>
              <a:gd name="T52" fmla="*/ 1175 w 3200"/>
              <a:gd name="T53" fmla="*/ 230 h 1124"/>
              <a:gd name="T54" fmla="*/ 1152 w 3200"/>
              <a:gd name="T55" fmla="*/ 892 h 1124"/>
              <a:gd name="T56" fmla="*/ 1129 w 3200"/>
              <a:gd name="T57" fmla="*/ 485 h 1124"/>
              <a:gd name="T58" fmla="*/ 1021 w 3200"/>
              <a:gd name="T59" fmla="*/ 892 h 1124"/>
              <a:gd name="T60" fmla="*/ 986 w 3200"/>
              <a:gd name="T61" fmla="*/ 485 h 1124"/>
              <a:gd name="T62" fmla="*/ 835 w 3200"/>
              <a:gd name="T63" fmla="*/ 354 h 1124"/>
              <a:gd name="T64" fmla="*/ 686 w 3200"/>
              <a:gd name="T65" fmla="*/ 485 h 1124"/>
              <a:gd name="T66" fmla="*/ 668 w 3200"/>
              <a:gd name="T67" fmla="*/ 892 h 1124"/>
              <a:gd name="T68" fmla="*/ 549 w 3200"/>
              <a:gd name="T69" fmla="*/ 684 h 1124"/>
              <a:gd name="T70" fmla="*/ 524 w 3200"/>
              <a:gd name="T71" fmla="*/ 892 h 1124"/>
              <a:gd name="T72" fmla="*/ 464 w 3200"/>
              <a:gd name="T73" fmla="*/ 727 h 1124"/>
              <a:gd name="T74" fmla="*/ 411 w 3200"/>
              <a:gd name="T75" fmla="*/ 892 h 1124"/>
              <a:gd name="T76" fmla="*/ 321 w 3200"/>
              <a:gd name="T77" fmla="*/ 612 h 1124"/>
              <a:gd name="T78" fmla="*/ 315 w 3200"/>
              <a:gd name="T79" fmla="*/ 892 h 1124"/>
              <a:gd name="T80" fmla="*/ 256 w 3200"/>
              <a:gd name="T81" fmla="*/ 708 h 1124"/>
              <a:gd name="T82" fmla="*/ 196 w 3200"/>
              <a:gd name="T83" fmla="*/ 684 h 1124"/>
              <a:gd name="T84" fmla="*/ 179 w 3200"/>
              <a:gd name="T85" fmla="*/ 892 h 1124"/>
              <a:gd name="T86" fmla="*/ 95 w 3200"/>
              <a:gd name="T87" fmla="*/ 578 h 1124"/>
              <a:gd name="T88" fmla="*/ 35 w 3200"/>
              <a:gd name="T89" fmla="*/ 485 h 1124"/>
              <a:gd name="T90" fmla="*/ 25 w 3200"/>
              <a:gd name="T91" fmla="*/ 485 h 1124"/>
              <a:gd name="T92" fmla="*/ 0 w 3200"/>
              <a:gd name="T93" fmla="*/ 1124 h 1124"/>
              <a:gd name="T94" fmla="*/ 3200 w 3200"/>
              <a:gd name="T95" fmla="*/ 472 h 1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200" h="1124">
                <a:moveTo>
                  <a:pt x="3108" y="472"/>
                </a:moveTo>
                <a:cubicBezTo>
                  <a:pt x="3108" y="892"/>
                  <a:pt x="3108" y="892"/>
                  <a:pt x="3108" y="892"/>
                </a:cubicBezTo>
                <a:cubicBezTo>
                  <a:pt x="3090" y="892"/>
                  <a:pt x="3090" y="892"/>
                  <a:pt x="3090" y="892"/>
                </a:cubicBezTo>
                <a:cubicBezTo>
                  <a:pt x="3090" y="608"/>
                  <a:pt x="3090" y="608"/>
                  <a:pt x="3090" y="608"/>
                </a:cubicBezTo>
                <a:cubicBezTo>
                  <a:pt x="2996" y="608"/>
                  <a:pt x="2996" y="608"/>
                  <a:pt x="2996" y="608"/>
                </a:cubicBezTo>
                <a:cubicBezTo>
                  <a:pt x="2996" y="892"/>
                  <a:pt x="2996" y="892"/>
                  <a:pt x="2996" y="892"/>
                </a:cubicBezTo>
                <a:cubicBezTo>
                  <a:pt x="2843" y="892"/>
                  <a:pt x="2843" y="892"/>
                  <a:pt x="2843" y="892"/>
                </a:cubicBezTo>
                <a:cubicBezTo>
                  <a:pt x="2843" y="442"/>
                  <a:pt x="2843" y="442"/>
                  <a:pt x="2843" y="442"/>
                </a:cubicBezTo>
                <a:cubicBezTo>
                  <a:pt x="2730" y="442"/>
                  <a:pt x="2730" y="442"/>
                  <a:pt x="2730" y="442"/>
                </a:cubicBezTo>
                <a:cubicBezTo>
                  <a:pt x="2730" y="892"/>
                  <a:pt x="2730" y="892"/>
                  <a:pt x="2730" y="892"/>
                </a:cubicBezTo>
                <a:cubicBezTo>
                  <a:pt x="2706" y="892"/>
                  <a:pt x="2706" y="892"/>
                  <a:pt x="2706" y="892"/>
                </a:cubicBezTo>
                <a:cubicBezTo>
                  <a:pt x="2706" y="350"/>
                  <a:pt x="2706" y="350"/>
                  <a:pt x="2706" y="350"/>
                </a:cubicBezTo>
                <a:cubicBezTo>
                  <a:pt x="2706" y="319"/>
                  <a:pt x="2682" y="295"/>
                  <a:pt x="2653" y="293"/>
                </a:cubicBezTo>
                <a:cubicBezTo>
                  <a:pt x="2649" y="149"/>
                  <a:pt x="2649" y="149"/>
                  <a:pt x="2649" y="149"/>
                </a:cubicBezTo>
                <a:cubicBezTo>
                  <a:pt x="2646" y="293"/>
                  <a:pt x="2646" y="293"/>
                  <a:pt x="2646" y="293"/>
                </a:cubicBezTo>
                <a:cubicBezTo>
                  <a:pt x="2616" y="295"/>
                  <a:pt x="2592" y="319"/>
                  <a:pt x="2592" y="350"/>
                </a:cubicBezTo>
                <a:cubicBezTo>
                  <a:pt x="2592" y="892"/>
                  <a:pt x="2592" y="892"/>
                  <a:pt x="2592" y="892"/>
                </a:cubicBezTo>
                <a:cubicBezTo>
                  <a:pt x="2445" y="892"/>
                  <a:pt x="2445" y="892"/>
                  <a:pt x="2445" y="892"/>
                </a:cubicBezTo>
                <a:cubicBezTo>
                  <a:pt x="2445" y="487"/>
                  <a:pt x="2445" y="487"/>
                  <a:pt x="2445" y="487"/>
                </a:cubicBezTo>
                <a:cubicBezTo>
                  <a:pt x="2331" y="487"/>
                  <a:pt x="2331" y="487"/>
                  <a:pt x="2331" y="487"/>
                </a:cubicBezTo>
                <a:cubicBezTo>
                  <a:pt x="2331" y="892"/>
                  <a:pt x="2331" y="892"/>
                  <a:pt x="2331" y="892"/>
                </a:cubicBezTo>
                <a:cubicBezTo>
                  <a:pt x="2239" y="892"/>
                  <a:pt x="2239" y="892"/>
                  <a:pt x="2239" y="892"/>
                </a:cubicBezTo>
                <a:cubicBezTo>
                  <a:pt x="2239" y="574"/>
                  <a:pt x="2239" y="574"/>
                  <a:pt x="2239" y="574"/>
                </a:cubicBezTo>
                <a:cubicBezTo>
                  <a:pt x="2109" y="574"/>
                  <a:pt x="2109" y="574"/>
                  <a:pt x="2109" y="574"/>
                </a:cubicBezTo>
                <a:cubicBezTo>
                  <a:pt x="2109" y="892"/>
                  <a:pt x="2109" y="892"/>
                  <a:pt x="2109" y="892"/>
                </a:cubicBezTo>
                <a:cubicBezTo>
                  <a:pt x="2036" y="892"/>
                  <a:pt x="2036" y="892"/>
                  <a:pt x="2036" y="892"/>
                </a:cubicBezTo>
                <a:cubicBezTo>
                  <a:pt x="2036" y="338"/>
                  <a:pt x="2036" y="338"/>
                  <a:pt x="2036" y="338"/>
                </a:cubicBezTo>
                <a:cubicBezTo>
                  <a:pt x="1987" y="338"/>
                  <a:pt x="1987" y="338"/>
                  <a:pt x="1987" y="338"/>
                </a:cubicBezTo>
                <a:cubicBezTo>
                  <a:pt x="1983" y="165"/>
                  <a:pt x="1983" y="165"/>
                  <a:pt x="1983" y="165"/>
                </a:cubicBezTo>
                <a:cubicBezTo>
                  <a:pt x="1979" y="338"/>
                  <a:pt x="1979" y="338"/>
                  <a:pt x="1979" y="338"/>
                </a:cubicBezTo>
                <a:cubicBezTo>
                  <a:pt x="1913" y="338"/>
                  <a:pt x="1913" y="338"/>
                  <a:pt x="1913" y="338"/>
                </a:cubicBezTo>
                <a:cubicBezTo>
                  <a:pt x="1913" y="450"/>
                  <a:pt x="1913" y="450"/>
                  <a:pt x="1913" y="450"/>
                </a:cubicBezTo>
                <a:cubicBezTo>
                  <a:pt x="1833" y="450"/>
                  <a:pt x="1833" y="450"/>
                  <a:pt x="1833" y="450"/>
                </a:cubicBezTo>
                <a:cubicBezTo>
                  <a:pt x="1793" y="380"/>
                  <a:pt x="1793" y="380"/>
                  <a:pt x="1793" y="380"/>
                </a:cubicBezTo>
                <a:cubicBezTo>
                  <a:pt x="1753" y="450"/>
                  <a:pt x="1753" y="450"/>
                  <a:pt x="1753" y="450"/>
                </a:cubicBezTo>
                <a:cubicBezTo>
                  <a:pt x="1744" y="450"/>
                  <a:pt x="1744" y="450"/>
                  <a:pt x="1744" y="450"/>
                </a:cubicBezTo>
                <a:cubicBezTo>
                  <a:pt x="1744" y="384"/>
                  <a:pt x="1744" y="384"/>
                  <a:pt x="1744" y="384"/>
                </a:cubicBezTo>
                <a:cubicBezTo>
                  <a:pt x="1630" y="384"/>
                  <a:pt x="1630" y="384"/>
                  <a:pt x="1630" y="384"/>
                </a:cubicBezTo>
                <a:cubicBezTo>
                  <a:pt x="1630" y="892"/>
                  <a:pt x="1630" y="892"/>
                  <a:pt x="1630" y="892"/>
                </a:cubicBezTo>
                <a:cubicBezTo>
                  <a:pt x="1608" y="892"/>
                  <a:pt x="1608" y="892"/>
                  <a:pt x="1608" y="892"/>
                </a:cubicBezTo>
                <a:cubicBezTo>
                  <a:pt x="1608" y="664"/>
                  <a:pt x="1608" y="664"/>
                  <a:pt x="1608" y="664"/>
                </a:cubicBezTo>
                <a:cubicBezTo>
                  <a:pt x="1556" y="664"/>
                  <a:pt x="1556" y="664"/>
                  <a:pt x="1556" y="664"/>
                </a:cubicBezTo>
                <a:cubicBezTo>
                  <a:pt x="1556" y="595"/>
                  <a:pt x="1556" y="595"/>
                  <a:pt x="1556" y="595"/>
                </a:cubicBezTo>
                <a:cubicBezTo>
                  <a:pt x="1468" y="595"/>
                  <a:pt x="1468" y="595"/>
                  <a:pt x="1468" y="595"/>
                </a:cubicBezTo>
                <a:cubicBezTo>
                  <a:pt x="1468" y="547"/>
                  <a:pt x="1468" y="547"/>
                  <a:pt x="1468" y="547"/>
                </a:cubicBezTo>
                <a:cubicBezTo>
                  <a:pt x="1375" y="547"/>
                  <a:pt x="1375" y="547"/>
                  <a:pt x="1375" y="547"/>
                </a:cubicBezTo>
                <a:cubicBezTo>
                  <a:pt x="1375" y="626"/>
                  <a:pt x="1375" y="626"/>
                  <a:pt x="1375" y="626"/>
                </a:cubicBezTo>
                <a:cubicBezTo>
                  <a:pt x="1333" y="626"/>
                  <a:pt x="1333" y="626"/>
                  <a:pt x="1333" y="626"/>
                </a:cubicBezTo>
                <a:cubicBezTo>
                  <a:pt x="1333" y="230"/>
                  <a:pt x="1333" y="230"/>
                  <a:pt x="1333" y="230"/>
                </a:cubicBezTo>
                <a:cubicBezTo>
                  <a:pt x="1303" y="230"/>
                  <a:pt x="1303" y="230"/>
                  <a:pt x="1303" y="230"/>
                </a:cubicBezTo>
                <a:cubicBezTo>
                  <a:pt x="1294" y="206"/>
                  <a:pt x="1271" y="189"/>
                  <a:pt x="1245" y="187"/>
                </a:cubicBezTo>
                <a:cubicBezTo>
                  <a:pt x="1240" y="0"/>
                  <a:pt x="1240" y="0"/>
                  <a:pt x="1240" y="0"/>
                </a:cubicBezTo>
                <a:cubicBezTo>
                  <a:pt x="1236" y="187"/>
                  <a:pt x="1236" y="187"/>
                  <a:pt x="1236" y="187"/>
                </a:cubicBezTo>
                <a:cubicBezTo>
                  <a:pt x="1208" y="188"/>
                  <a:pt x="1185" y="206"/>
                  <a:pt x="1175" y="230"/>
                </a:cubicBezTo>
                <a:cubicBezTo>
                  <a:pt x="1152" y="230"/>
                  <a:pt x="1152" y="230"/>
                  <a:pt x="1152" y="230"/>
                </a:cubicBezTo>
                <a:cubicBezTo>
                  <a:pt x="1152" y="892"/>
                  <a:pt x="1152" y="892"/>
                  <a:pt x="1152" y="892"/>
                </a:cubicBezTo>
                <a:cubicBezTo>
                  <a:pt x="1129" y="892"/>
                  <a:pt x="1129" y="892"/>
                  <a:pt x="1129" y="892"/>
                </a:cubicBezTo>
                <a:cubicBezTo>
                  <a:pt x="1129" y="485"/>
                  <a:pt x="1129" y="485"/>
                  <a:pt x="1129" y="485"/>
                </a:cubicBezTo>
                <a:cubicBezTo>
                  <a:pt x="1021" y="485"/>
                  <a:pt x="1021" y="485"/>
                  <a:pt x="1021" y="485"/>
                </a:cubicBezTo>
                <a:cubicBezTo>
                  <a:pt x="1021" y="892"/>
                  <a:pt x="1021" y="892"/>
                  <a:pt x="1021" y="892"/>
                </a:cubicBezTo>
                <a:cubicBezTo>
                  <a:pt x="986" y="892"/>
                  <a:pt x="986" y="892"/>
                  <a:pt x="986" y="892"/>
                </a:cubicBezTo>
                <a:cubicBezTo>
                  <a:pt x="986" y="485"/>
                  <a:pt x="986" y="485"/>
                  <a:pt x="986" y="485"/>
                </a:cubicBezTo>
                <a:cubicBezTo>
                  <a:pt x="910" y="485"/>
                  <a:pt x="910" y="485"/>
                  <a:pt x="910" y="485"/>
                </a:cubicBezTo>
                <a:cubicBezTo>
                  <a:pt x="835" y="354"/>
                  <a:pt x="835" y="354"/>
                  <a:pt x="835" y="354"/>
                </a:cubicBezTo>
                <a:cubicBezTo>
                  <a:pt x="760" y="485"/>
                  <a:pt x="760" y="485"/>
                  <a:pt x="760" y="485"/>
                </a:cubicBezTo>
                <a:cubicBezTo>
                  <a:pt x="686" y="485"/>
                  <a:pt x="686" y="485"/>
                  <a:pt x="686" y="485"/>
                </a:cubicBezTo>
                <a:cubicBezTo>
                  <a:pt x="686" y="892"/>
                  <a:pt x="686" y="892"/>
                  <a:pt x="686" y="892"/>
                </a:cubicBezTo>
                <a:cubicBezTo>
                  <a:pt x="668" y="892"/>
                  <a:pt x="668" y="892"/>
                  <a:pt x="668" y="892"/>
                </a:cubicBezTo>
                <a:cubicBezTo>
                  <a:pt x="668" y="684"/>
                  <a:pt x="668" y="684"/>
                  <a:pt x="668" y="684"/>
                </a:cubicBezTo>
                <a:cubicBezTo>
                  <a:pt x="549" y="684"/>
                  <a:pt x="549" y="684"/>
                  <a:pt x="549" y="684"/>
                </a:cubicBezTo>
                <a:cubicBezTo>
                  <a:pt x="549" y="892"/>
                  <a:pt x="549" y="892"/>
                  <a:pt x="549" y="892"/>
                </a:cubicBezTo>
                <a:cubicBezTo>
                  <a:pt x="524" y="892"/>
                  <a:pt x="524" y="892"/>
                  <a:pt x="524" y="892"/>
                </a:cubicBezTo>
                <a:cubicBezTo>
                  <a:pt x="524" y="727"/>
                  <a:pt x="524" y="727"/>
                  <a:pt x="524" y="727"/>
                </a:cubicBezTo>
                <a:cubicBezTo>
                  <a:pt x="464" y="727"/>
                  <a:pt x="464" y="727"/>
                  <a:pt x="464" y="727"/>
                </a:cubicBezTo>
                <a:cubicBezTo>
                  <a:pt x="464" y="892"/>
                  <a:pt x="464" y="892"/>
                  <a:pt x="464" y="892"/>
                </a:cubicBezTo>
                <a:cubicBezTo>
                  <a:pt x="411" y="892"/>
                  <a:pt x="411" y="892"/>
                  <a:pt x="411" y="892"/>
                </a:cubicBezTo>
                <a:cubicBezTo>
                  <a:pt x="411" y="612"/>
                  <a:pt x="411" y="612"/>
                  <a:pt x="411" y="612"/>
                </a:cubicBezTo>
                <a:cubicBezTo>
                  <a:pt x="321" y="612"/>
                  <a:pt x="321" y="612"/>
                  <a:pt x="321" y="612"/>
                </a:cubicBezTo>
                <a:cubicBezTo>
                  <a:pt x="321" y="892"/>
                  <a:pt x="321" y="892"/>
                  <a:pt x="321" y="892"/>
                </a:cubicBezTo>
                <a:cubicBezTo>
                  <a:pt x="315" y="892"/>
                  <a:pt x="315" y="892"/>
                  <a:pt x="315" y="892"/>
                </a:cubicBezTo>
                <a:cubicBezTo>
                  <a:pt x="315" y="708"/>
                  <a:pt x="315" y="708"/>
                  <a:pt x="315" y="708"/>
                </a:cubicBezTo>
                <a:cubicBezTo>
                  <a:pt x="256" y="708"/>
                  <a:pt x="256" y="708"/>
                  <a:pt x="256" y="708"/>
                </a:cubicBezTo>
                <a:cubicBezTo>
                  <a:pt x="256" y="684"/>
                  <a:pt x="256" y="684"/>
                  <a:pt x="256" y="684"/>
                </a:cubicBezTo>
                <a:cubicBezTo>
                  <a:pt x="196" y="684"/>
                  <a:pt x="196" y="684"/>
                  <a:pt x="196" y="684"/>
                </a:cubicBezTo>
                <a:cubicBezTo>
                  <a:pt x="196" y="892"/>
                  <a:pt x="196" y="892"/>
                  <a:pt x="196" y="892"/>
                </a:cubicBezTo>
                <a:cubicBezTo>
                  <a:pt x="179" y="892"/>
                  <a:pt x="179" y="892"/>
                  <a:pt x="179" y="892"/>
                </a:cubicBezTo>
                <a:cubicBezTo>
                  <a:pt x="179" y="578"/>
                  <a:pt x="179" y="578"/>
                  <a:pt x="179" y="578"/>
                </a:cubicBezTo>
                <a:cubicBezTo>
                  <a:pt x="95" y="578"/>
                  <a:pt x="95" y="578"/>
                  <a:pt x="95" y="578"/>
                </a:cubicBezTo>
                <a:cubicBezTo>
                  <a:pt x="95" y="485"/>
                  <a:pt x="95" y="485"/>
                  <a:pt x="95" y="485"/>
                </a:cubicBezTo>
                <a:cubicBezTo>
                  <a:pt x="35" y="485"/>
                  <a:pt x="35" y="485"/>
                  <a:pt x="35" y="485"/>
                </a:cubicBezTo>
                <a:cubicBezTo>
                  <a:pt x="30" y="282"/>
                  <a:pt x="30" y="282"/>
                  <a:pt x="30" y="282"/>
                </a:cubicBezTo>
                <a:cubicBezTo>
                  <a:pt x="25" y="485"/>
                  <a:pt x="25" y="485"/>
                  <a:pt x="25" y="485"/>
                </a:cubicBezTo>
                <a:cubicBezTo>
                  <a:pt x="0" y="485"/>
                  <a:pt x="0" y="485"/>
                  <a:pt x="0" y="485"/>
                </a:cubicBezTo>
                <a:cubicBezTo>
                  <a:pt x="0" y="1124"/>
                  <a:pt x="0" y="1124"/>
                  <a:pt x="0" y="1124"/>
                </a:cubicBezTo>
                <a:cubicBezTo>
                  <a:pt x="3200" y="1124"/>
                  <a:pt x="3200" y="1124"/>
                  <a:pt x="3200" y="1124"/>
                </a:cubicBezTo>
                <a:cubicBezTo>
                  <a:pt x="3200" y="472"/>
                  <a:pt x="3200" y="472"/>
                  <a:pt x="3200" y="472"/>
                </a:cubicBezTo>
                <a:lnTo>
                  <a:pt x="3108" y="472"/>
                </a:lnTo>
                <a:close/>
              </a:path>
            </a:pathLst>
          </a:custGeom>
          <a:solidFill>
            <a:schemeClr val="bg2">
              <a:lumMod val="65000"/>
              <a:alpha val="1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666750" y="3474592"/>
            <a:ext cx="841772" cy="210741"/>
            <a:chOff x="889000" y="5190891"/>
            <a:chExt cx="1122362" cy="374651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057275" y="5190891"/>
              <a:ext cx="671512" cy="374650"/>
            </a:xfrm>
            <a:custGeom>
              <a:avLst/>
              <a:gdLst>
                <a:gd name="T0" fmla="*/ 0 w 298"/>
                <a:gd name="T1" fmla="*/ 166 h 166"/>
                <a:gd name="T2" fmla="*/ 7 w 298"/>
                <a:gd name="T3" fmla="*/ 144 h 166"/>
                <a:gd name="T4" fmla="*/ 291 w 298"/>
                <a:gd name="T5" fmla="*/ 143 h 166"/>
                <a:gd name="T6" fmla="*/ 298 w 298"/>
                <a:gd name="T7" fmla="*/ 166 h 166"/>
                <a:gd name="T8" fmla="*/ 0 w 298"/>
                <a:gd name="T9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" h="166">
                  <a:moveTo>
                    <a:pt x="0" y="166"/>
                  </a:moveTo>
                  <a:cubicBezTo>
                    <a:pt x="7" y="144"/>
                    <a:pt x="7" y="144"/>
                    <a:pt x="7" y="144"/>
                  </a:cubicBezTo>
                  <a:cubicBezTo>
                    <a:pt x="48" y="0"/>
                    <a:pt x="250" y="0"/>
                    <a:pt x="291" y="143"/>
                  </a:cubicBezTo>
                  <a:cubicBezTo>
                    <a:pt x="298" y="166"/>
                    <a:pt x="298" y="166"/>
                    <a:pt x="298" y="166"/>
                  </a:cubicBezTo>
                  <a:lnTo>
                    <a:pt x="0" y="166"/>
                  </a:lnTo>
                  <a:close/>
                </a:path>
              </a:pathLst>
            </a:custGeom>
            <a:solidFill>
              <a:srgbClr val="6038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1190625" y="5255979"/>
              <a:ext cx="820737" cy="309563"/>
            </a:xfrm>
            <a:custGeom>
              <a:avLst/>
              <a:gdLst>
                <a:gd name="T0" fmla="*/ 364 w 364"/>
                <a:gd name="T1" fmla="*/ 137 h 137"/>
                <a:gd name="T2" fmla="*/ 364 w 364"/>
                <a:gd name="T3" fmla="*/ 137 h 137"/>
                <a:gd name="T4" fmla="*/ 0 w 364"/>
                <a:gd name="T5" fmla="*/ 137 h 137"/>
                <a:gd name="T6" fmla="*/ 0 w 364"/>
                <a:gd name="T7" fmla="*/ 137 h 137"/>
                <a:gd name="T8" fmla="*/ 364 w 364"/>
                <a:gd name="T9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4" h="137">
                  <a:moveTo>
                    <a:pt x="364" y="137"/>
                  </a:moveTo>
                  <a:cubicBezTo>
                    <a:pt x="364" y="137"/>
                    <a:pt x="364" y="137"/>
                    <a:pt x="364" y="137"/>
                  </a:cubicBezTo>
                  <a:cubicBezTo>
                    <a:pt x="281" y="0"/>
                    <a:pt x="82" y="0"/>
                    <a:pt x="0" y="137"/>
                  </a:cubicBezTo>
                  <a:cubicBezTo>
                    <a:pt x="0" y="137"/>
                    <a:pt x="0" y="137"/>
                    <a:pt x="0" y="137"/>
                  </a:cubicBezTo>
                  <a:lnTo>
                    <a:pt x="364" y="137"/>
                  </a:ln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889000" y="5373454"/>
              <a:ext cx="655637" cy="192088"/>
            </a:xfrm>
            <a:custGeom>
              <a:avLst/>
              <a:gdLst>
                <a:gd name="T0" fmla="*/ 290 w 290"/>
                <a:gd name="T1" fmla="*/ 85 h 85"/>
                <a:gd name="T2" fmla="*/ 290 w 290"/>
                <a:gd name="T3" fmla="*/ 85 h 85"/>
                <a:gd name="T4" fmla="*/ 0 w 290"/>
                <a:gd name="T5" fmla="*/ 85 h 85"/>
                <a:gd name="T6" fmla="*/ 0 w 290"/>
                <a:gd name="T7" fmla="*/ 85 h 85"/>
                <a:gd name="T8" fmla="*/ 290 w 290"/>
                <a:gd name="T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0" h="85">
                  <a:moveTo>
                    <a:pt x="290" y="85"/>
                  </a:moveTo>
                  <a:cubicBezTo>
                    <a:pt x="290" y="85"/>
                    <a:pt x="290" y="85"/>
                    <a:pt x="290" y="85"/>
                  </a:cubicBezTo>
                  <a:cubicBezTo>
                    <a:pt x="212" y="0"/>
                    <a:pt x="77" y="0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lnTo>
                    <a:pt x="290" y="85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793303" y="3503375"/>
            <a:ext cx="726801" cy="181958"/>
            <a:chOff x="3656933" y="5190891"/>
            <a:chExt cx="1122362" cy="374651"/>
          </a:xfrm>
        </p:grpSpPr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3825208" y="5190891"/>
              <a:ext cx="671512" cy="374650"/>
            </a:xfrm>
            <a:custGeom>
              <a:avLst/>
              <a:gdLst>
                <a:gd name="T0" fmla="*/ 0 w 298"/>
                <a:gd name="T1" fmla="*/ 166 h 166"/>
                <a:gd name="T2" fmla="*/ 7 w 298"/>
                <a:gd name="T3" fmla="*/ 144 h 166"/>
                <a:gd name="T4" fmla="*/ 291 w 298"/>
                <a:gd name="T5" fmla="*/ 143 h 166"/>
                <a:gd name="T6" fmla="*/ 298 w 298"/>
                <a:gd name="T7" fmla="*/ 166 h 166"/>
                <a:gd name="T8" fmla="*/ 0 w 298"/>
                <a:gd name="T9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" h="166">
                  <a:moveTo>
                    <a:pt x="0" y="166"/>
                  </a:moveTo>
                  <a:cubicBezTo>
                    <a:pt x="7" y="144"/>
                    <a:pt x="7" y="144"/>
                    <a:pt x="7" y="144"/>
                  </a:cubicBezTo>
                  <a:cubicBezTo>
                    <a:pt x="48" y="0"/>
                    <a:pt x="250" y="0"/>
                    <a:pt x="291" y="143"/>
                  </a:cubicBezTo>
                  <a:cubicBezTo>
                    <a:pt x="298" y="166"/>
                    <a:pt x="298" y="166"/>
                    <a:pt x="298" y="166"/>
                  </a:cubicBezTo>
                  <a:lnTo>
                    <a:pt x="0" y="166"/>
                  </a:lnTo>
                  <a:close/>
                </a:path>
              </a:pathLst>
            </a:custGeom>
            <a:solidFill>
              <a:srgbClr val="6038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958558" y="5255979"/>
              <a:ext cx="820737" cy="309563"/>
            </a:xfrm>
            <a:custGeom>
              <a:avLst/>
              <a:gdLst>
                <a:gd name="T0" fmla="*/ 364 w 364"/>
                <a:gd name="T1" fmla="*/ 137 h 137"/>
                <a:gd name="T2" fmla="*/ 364 w 364"/>
                <a:gd name="T3" fmla="*/ 137 h 137"/>
                <a:gd name="T4" fmla="*/ 0 w 364"/>
                <a:gd name="T5" fmla="*/ 137 h 137"/>
                <a:gd name="T6" fmla="*/ 0 w 364"/>
                <a:gd name="T7" fmla="*/ 137 h 137"/>
                <a:gd name="T8" fmla="*/ 364 w 364"/>
                <a:gd name="T9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4" h="137">
                  <a:moveTo>
                    <a:pt x="364" y="137"/>
                  </a:moveTo>
                  <a:cubicBezTo>
                    <a:pt x="364" y="137"/>
                    <a:pt x="364" y="137"/>
                    <a:pt x="364" y="137"/>
                  </a:cubicBezTo>
                  <a:cubicBezTo>
                    <a:pt x="281" y="0"/>
                    <a:pt x="82" y="0"/>
                    <a:pt x="0" y="137"/>
                  </a:cubicBezTo>
                  <a:cubicBezTo>
                    <a:pt x="0" y="137"/>
                    <a:pt x="0" y="137"/>
                    <a:pt x="0" y="137"/>
                  </a:cubicBezTo>
                  <a:lnTo>
                    <a:pt x="364" y="137"/>
                  </a:ln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3656933" y="5373454"/>
              <a:ext cx="655637" cy="192088"/>
            </a:xfrm>
            <a:custGeom>
              <a:avLst/>
              <a:gdLst>
                <a:gd name="T0" fmla="*/ 290 w 290"/>
                <a:gd name="T1" fmla="*/ 85 h 85"/>
                <a:gd name="T2" fmla="*/ 290 w 290"/>
                <a:gd name="T3" fmla="*/ 85 h 85"/>
                <a:gd name="T4" fmla="*/ 0 w 290"/>
                <a:gd name="T5" fmla="*/ 85 h 85"/>
                <a:gd name="T6" fmla="*/ 0 w 290"/>
                <a:gd name="T7" fmla="*/ 85 h 85"/>
                <a:gd name="T8" fmla="*/ 290 w 290"/>
                <a:gd name="T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0" h="85">
                  <a:moveTo>
                    <a:pt x="290" y="85"/>
                  </a:moveTo>
                  <a:cubicBezTo>
                    <a:pt x="290" y="85"/>
                    <a:pt x="290" y="85"/>
                    <a:pt x="290" y="85"/>
                  </a:cubicBezTo>
                  <a:cubicBezTo>
                    <a:pt x="212" y="0"/>
                    <a:pt x="77" y="0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lnTo>
                    <a:pt x="290" y="85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849522" y="3444231"/>
            <a:ext cx="914492" cy="241103"/>
            <a:chOff x="6466030" y="5136917"/>
            <a:chExt cx="1219322" cy="428626"/>
          </a:xfrm>
        </p:grpSpPr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6537564" y="5136917"/>
              <a:ext cx="768253" cy="428624"/>
            </a:xfrm>
            <a:custGeom>
              <a:avLst/>
              <a:gdLst>
                <a:gd name="T0" fmla="*/ 0 w 298"/>
                <a:gd name="T1" fmla="*/ 166 h 166"/>
                <a:gd name="T2" fmla="*/ 7 w 298"/>
                <a:gd name="T3" fmla="*/ 144 h 166"/>
                <a:gd name="T4" fmla="*/ 291 w 298"/>
                <a:gd name="T5" fmla="*/ 143 h 166"/>
                <a:gd name="T6" fmla="*/ 298 w 298"/>
                <a:gd name="T7" fmla="*/ 166 h 166"/>
                <a:gd name="T8" fmla="*/ 0 w 298"/>
                <a:gd name="T9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" h="166">
                  <a:moveTo>
                    <a:pt x="0" y="166"/>
                  </a:moveTo>
                  <a:cubicBezTo>
                    <a:pt x="7" y="144"/>
                    <a:pt x="7" y="144"/>
                    <a:pt x="7" y="144"/>
                  </a:cubicBezTo>
                  <a:cubicBezTo>
                    <a:pt x="48" y="0"/>
                    <a:pt x="250" y="0"/>
                    <a:pt x="291" y="143"/>
                  </a:cubicBezTo>
                  <a:cubicBezTo>
                    <a:pt x="298" y="166"/>
                    <a:pt x="298" y="166"/>
                    <a:pt x="298" y="166"/>
                  </a:cubicBezTo>
                  <a:lnTo>
                    <a:pt x="0" y="166"/>
                  </a:lnTo>
                  <a:close/>
                </a:path>
              </a:pathLst>
            </a:custGeom>
            <a:solidFill>
              <a:srgbClr val="6038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6767655" y="5219409"/>
              <a:ext cx="917697" cy="346134"/>
            </a:xfrm>
            <a:custGeom>
              <a:avLst/>
              <a:gdLst>
                <a:gd name="T0" fmla="*/ 364 w 364"/>
                <a:gd name="T1" fmla="*/ 137 h 137"/>
                <a:gd name="T2" fmla="*/ 364 w 364"/>
                <a:gd name="T3" fmla="*/ 137 h 137"/>
                <a:gd name="T4" fmla="*/ 0 w 364"/>
                <a:gd name="T5" fmla="*/ 137 h 137"/>
                <a:gd name="T6" fmla="*/ 0 w 364"/>
                <a:gd name="T7" fmla="*/ 137 h 137"/>
                <a:gd name="T8" fmla="*/ 364 w 364"/>
                <a:gd name="T9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4" h="137">
                  <a:moveTo>
                    <a:pt x="364" y="137"/>
                  </a:moveTo>
                  <a:cubicBezTo>
                    <a:pt x="364" y="137"/>
                    <a:pt x="364" y="137"/>
                    <a:pt x="364" y="137"/>
                  </a:cubicBezTo>
                  <a:cubicBezTo>
                    <a:pt x="281" y="0"/>
                    <a:pt x="82" y="0"/>
                    <a:pt x="0" y="137"/>
                  </a:cubicBezTo>
                  <a:cubicBezTo>
                    <a:pt x="0" y="137"/>
                    <a:pt x="0" y="137"/>
                    <a:pt x="0" y="137"/>
                  </a:cubicBezTo>
                  <a:lnTo>
                    <a:pt x="364" y="137"/>
                  </a:ln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6466030" y="5373454"/>
              <a:ext cx="655637" cy="192088"/>
            </a:xfrm>
            <a:custGeom>
              <a:avLst/>
              <a:gdLst>
                <a:gd name="T0" fmla="*/ 290 w 290"/>
                <a:gd name="T1" fmla="*/ 85 h 85"/>
                <a:gd name="T2" fmla="*/ 290 w 290"/>
                <a:gd name="T3" fmla="*/ 85 h 85"/>
                <a:gd name="T4" fmla="*/ 0 w 290"/>
                <a:gd name="T5" fmla="*/ 85 h 85"/>
                <a:gd name="T6" fmla="*/ 0 w 290"/>
                <a:gd name="T7" fmla="*/ 85 h 85"/>
                <a:gd name="T8" fmla="*/ 290 w 290"/>
                <a:gd name="T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0" h="85">
                  <a:moveTo>
                    <a:pt x="290" y="85"/>
                  </a:moveTo>
                  <a:cubicBezTo>
                    <a:pt x="290" y="85"/>
                    <a:pt x="290" y="85"/>
                    <a:pt x="290" y="85"/>
                  </a:cubicBezTo>
                  <a:cubicBezTo>
                    <a:pt x="212" y="0"/>
                    <a:pt x="77" y="0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lnTo>
                    <a:pt x="290" y="85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3" name="Rectangle 32"/>
          <p:cNvSpPr/>
          <p:nvPr/>
        </p:nvSpPr>
        <p:spPr>
          <a:xfrm>
            <a:off x="0" y="4240790"/>
            <a:ext cx="9144000" cy="15055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39"/>
          <p:cNvSpPr>
            <a:spLocks/>
          </p:cNvSpPr>
          <p:nvPr/>
        </p:nvSpPr>
        <p:spPr bwMode="auto">
          <a:xfrm>
            <a:off x="7503541" y="3743812"/>
            <a:ext cx="1025016" cy="526090"/>
          </a:xfrm>
          <a:custGeom>
            <a:avLst/>
            <a:gdLst>
              <a:gd name="T0" fmla="*/ 341 w 341"/>
              <a:gd name="T1" fmla="*/ 190 h 190"/>
              <a:gd name="T2" fmla="*/ 334 w 341"/>
              <a:gd name="T3" fmla="*/ 164 h 190"/>
              <a:gd name="T4" fmla="*/ 7 w 341"/>
              <a:gd name="T5" fmla="*/ 164 h 190"/>
              <a:gd name="T6" fmla="*/ 0 w 341"/>
              <a:gd name="T7" fmla="*/ 190 h 190"/>
              <a:gd name="T8" fmla="*/ 341 w 341"/>
              <a:gd name="T9" fmla="*/ 190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1" h="190">
                <a:moveTo>
                  <a:pt x="341" y="190"/>
                </a:moveTo>
                <a:cubicBezTo>
                  <a:pt x="334" y="164"/>
                  <a:pt x="334" y="164"/>
                  <a:pt x="334" y="164"/>
                </a:cubicBezTo>
                <a:cubicBezTo>
                  <a:pt x="287" y="0"/>
                  <a:pt x="54" y="0"/>
                  <a:pt x="7" y="164"/>
                </a:cubicBezTo>
                <a:cubicBezTo>
                  <a:pt x="0" y="190"/>
                  <a:pt x="0" y="190"/>
                  <a:pt x="0" y="190"/>
                </a:cubicBezTo>
                <a:lnTo>
                  <a:pt x="341" y="190"/>
                </a:lnTo>
                <a:close/>
              </a:path>
            </a:pathLst>
          </a:custGeom>
          <a:solidFill>
            <a:srgbClr val="60381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40"/>
          <p:cNvSpPr>
            <a:spLocks/>
          </p:cNvSpPr>
          <p:nvPr/>
        </p:nvSpPr>
        <p:spPr bwMode="auto">
          <a:xfrm>
            <a:off x="7069942" y="3831494"/>
            <a:ext cx="1256162" cy="438409"/>
          </a:xfrm>
          <a:custGeom>
            <a:avLst/>
            <a:gdLst>
              <a:gd name="T0" fmla="*/ 0 w 418"/>
              <a:gd name="T1" fmla="*/ 158 h 158"/>
              <a:gd name="T2" fmla="*/ 0 w 418"/>
              <a:gd name="T3" fmla="*/ 158 h 158"/>
              <a:gd name="T4" fmla="*/ 418 w 418"/>
              <a:gd name="T5" fmla="*/ 158 h 158"/>
              <a:gd name="T6" fmla="*/ 418 w 418"/>
              <a:gd name="T7" fmla="*/ 158 h 158"/>
              <a:gd name="T8" fmla="*/ 0 w 418"/>
              <a:gd name="T9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8" h="158">
                <a:moveTo>
                  <a:pt x="0" y="158"/>
                </a:moveTo>
                <a:cubicBezTo>
                  <a:pt x="0" y="158"/>
                  <a:pt x="0" y="158"/>
                  <a:pt x="0" y="158"/>
                </a:cubicBezTo>
                <a:cubicBezTo>
                  <a:pt x="95" y="0"/>
                  <a:pt x="323" y="0"/>
                  <a:pt x="418" y="158"/>
                </a:cubicBezTo>
                <a:cubicBezTo>
                  <a:pt x="418" y="158"/>
                  <a:pt x="418" y="158"/>
                  <a:pt x="418" y="158"/>
                </a:cubicBezTo>
                <a:lnTo>
                  <a:pt x="0" y="158"/>
                </a:lnTo>
                <a:close/>
              </a:path>
            </a:pathLst>
          </a:custGeom>
          <a:solidFill>
            <a:srgbClr val="754C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41"/>
          <p:cNvSpPr>
            <a:spLocks/>
          </p:cNvSpPr>
          <p:nvPr/>
        </p:nvSpPr>
        <p:spPr bwMode="auto">
          <a:xfrm>
            <a:off x="7785700" y="3998089"/>
            <a:ext cx="1001104" cy="271813"/>
          </a:xfrm>
          <a:custGeom>
            <a:avLst/>
            <a:gdLst>
              <a:gd name="T0" fmla="*/ 0 w 333"/>
              <a:gd name="T1" fmla="*/ 98 h 98"/>
              <a:gd name="T2" fmla="*/ 0 w 333"/>
              <a:gd name="T3" fmla="*/ 98 h 98"/>
              <a:gd name="T4" fmla="*/ 333 w 333"/>
              <a:gd name="T5" fmla="*/ 98 h 98"/>
              <a:gd name="T6" fmla="*/ 333 w 333"/>
              <a:gd name="T7" fmla="*/ 98 h 98"/>
              <a:gd name="T8" fmla="*/ 0 w 333"/>
              <a:gd name="T9" fmla="*/ 98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3" h="98">
                <a:moveTo>
                  <a:pt x="0" y="98"/>
                </a:moveTo>
                <a:cubicBezTo>
                  <a:pt x="0" y="98"/>
                  <a:pt x="0" y="98"/>
                  <a:pt x="0" y="98"/>
                </a:cubicBezTo>
                <a:cubicBezTo>
                  <a:pt x="89" y="0"/>
                  <a:pt x="244" y="0"/>
                  <a:pt x="333" y="98"/>
                </a:cubicBezTo>
                <a:cubicBezTo>
                  <a:pt x="333" y="98"/>
                  <a:pt x="333" y="98"/>
                  <a:pt x="333" y="98"/>
                </a:cubicBezTo>
                <a:lnTo>
                  <a:pt x="0" y="98"/>
                </a:lnTo>
                <a:close/>
              </a:path>
            </a:pathLst>
          </a:custGeom>
          <a:solidFill>
            <a:srgbClr val="A67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8317708" y="3829050"/>
            <a:ext cx="575072" cy="391283"/>
            <a:chOff x="11090276" y="5876925"/>
            <a:chExt cx="766763" cy="765175"/>
          </a:xfrm>
        </p:grpSpPr>
        <p:sp>
          <p:nvSpPr>
            <p:cNvPr id="45" name="Rectangle 42"/>
            <p:cNvSpPr>
              <a:spLocks noChangeArrowheads="1"/>
            </p:cNvSpPr>
            <p:nvPr/>
          </p:nvSpPr>
          <p:spPr bwMode="auto">
            <a:xfrm>
              <a:off x="11153776" y="5949950"/>
              <a:ext cx="65088" cy="692150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43"/>
            <p:cNvSpPr>
              <a:spLocks noChangeArrowheads="1"/>
            </p:cNvSpPr>
            <p:nvPr/>
          </p:nvSpPr>
          <p:spPr bwMode="auto">
            <a:xfrm>
              <a:off x="11725276" y="5949950"/>
              <a:ext cx="65088" cy="692150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44"/>
            <p:cNvSpPr>
              <a:spLocks noChangeArrowheads="1"/>
            </p:cNvSpPr>
            <p:nvPr/>
          </p:nvSpPr>
          <p:spPr bwMode="auto">
            <a:xfrm>
              <a:off x="11090276" y="6021388"/>
              <a:ext cx="766763" cy="42862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5"/>
            <p:cNvSpPr>
              <a:spLocks/>
            </p:cNvSpPr>
            <p:nvPr/>
          </p:nvSpPr>
          <p:spPr bwMode="auto">
            <a:xfrm>
              <a:off x="11607801" y="6021388"/>
              <a:ext cx="249238" cy="428625"/>
            </a:xfrm>
            <a:custGeom>
              <a:avLst/>
              <a:gdLst>
                <a:gd name="T0" fmla="*/ 157 w 157"/>
                <a:gd name="T1" fmla="*/ 270 h 270"/>
                <a:gd name="T2" fmla="*/ 74 w 157"/>
                <a:gd name="T3" fmla="*/ 270 h 270"/>
                <a:gd name="T4" fmla="*/ 0 w 157"/>
                <a:gd name="T5" fmla="*/ 0 h 270"/>
                <a:gd name="T6" fmla="*/ 82 w 157"/>
                <a:gd name="T7" fmla="*/ 0 h 270"/>
                <a:gd name="T8" fmla="*/ 157 w 157"/>
                <a:gd name="T9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270">
                  <a:moveTo>
                    <a:pt x="157" y="270"/>
                  </a:moveTo>
                  <a:lnTo>
                    <a:pt x="74" y="270"/>
                  </a:lnTo>
                  <a:lnTo>
                    <a:pt x="0" y="0"/>
                  </a:lnTo>
                  <a:lnTo>
                    <a:pt x="82" y="0"/>
                  </a:lnTo>
                  <a:lnTo>
                    <a:pt x="157" y="270"/>
                  </a:lnTo>
                  <a:close/>
                </a:path>
              </a:pathLst>
            </a:custGeom>
            <a:solidFill>
              <a:srgbClr val="B32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6"/>
            <p:cNvSpPr>
              <a:spLocks/>
            </p:cNvSpPr>
            <p:nvPr/>
          </p:nvSpPr>
          <p:spPr bwMode="auto">
            <a:xfrm>
              <a:off x="11350626" y="6021388"/>
              <a:ext cx="246063" cy="428625"/>
            </a:xfrm>
            <a:custGeom>
              <a:avLst/>
              <a:gdLst>
                <a:gd name="T0" fmla="*/ 155 w 155"/>
                <a:gd name="T1" fmla="*/ 270 h 270"/>
                <a:gd name="T2" fmla="*/ 74 w 155"/>
                <a:gd name="T3" fmla="*/ 270 h 270"/>
                <a:gd name="T4" fmla="*/ 0 w 155"/>
                <a:gd name="T5" fmla="*/ 0 h 270"/>
                <a:gd name="T6" fmla="*/ 81 w 155"/>
                <a:gd name="T7" fmla="*/ 0 h 270"/>
                <a:gd name="T8" fmla="*/ 155 w 155"/>
                <a:gd name="T9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270">
                  <a:moveTo>
                    <a:pt x="155" y="270"/>
                  </a:moveTo>
                  <a:lnTo>
                    <a:pt x="74" y="270"/>
                  </a:lnTo>
                  <a:lnTo>
                    <a:pt x="0" y="0"/>
                  </a:lnTo>
                  <a:lnTo>
                    <a:pt x="81" y="0"/>
                  </a:lnTo>
                  <a:lnTo>
                    <a:pt x="155" y="270"/>
                  </a:lnTo>
                  <a:close/>
                </a:path>
              </a:pathLst>
            </a:custGeom>
            <a:solidFill>
              <a:srgbClr val="B32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7"/>
            <p:cNvSpPr>
              <a:spLocks/>
            </p:cNvSpPr>
            <p:nvPr/>
          </p:nvSpPr>
          <p:spPr bwMode="auto">
            <a:xfrm>
              <a:off x="11090276" y="6021388"/>
              <a:ext cx="249238" cy="428625"/>
            </a:xfrm>
            <a:custGeom>
              <a:avLst/>
              <a:gdLst>
                <a:gd name="T0" fmla="*/ 157 w 157"/>
                <a:gd name="T1" fmla="*/ 270 h 270"/>
                <a:gd name="T2" fmla="*/ 76 w 157"/>
                <a:gd name="T3" fmla="*/ 270 h 270"/>
                <a:gd name="T4" fmla="*/ 0 w 157"/>
                <a:gd name="T5" fmla="*/ 0 h 270"/>
                <a:gd name="T6" fmla="*/ 81 w 157"/>
                <a:gd name="T7" fmla="*/ 0 h 270"/>
                <a:gd name="T8" fmla="*/ 157 w 157"/>
                <a:gd name="T9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270">
                  <a:moveTo>
                    <a:pt x="157" y="270"/>
                  </a:moveTo>
                  <a:lnTo>
                    <a:pt x="76" y="270"/>
                  </a:lnTo>
                  <a:lnTo>
                    <a:pt x="0" y="0"/>
                  </a:lnTo>
                  <a:lnTo>
                    <a:pt x="81" y="0"/>
                  </a:lnTo>
                  <a:lnTo>
                    <a:pt x="157" y="270"/>
                  </a:lnTo>
                  <a:close/>
                </a:path>
              </a:pathLst>
            </a:custGeom>
            <a:solidFill>
              <a:srgbClr val="B32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8"/>
            <p:cNvSpPr>
              <a:spLocks/>
            </p:cNvSpPr>
            <p:nvPr/>
          </p:nvSpPr>
          <p:spPr bwMode="auto">
            <a:xfrm>
              <a:off x="11137901" y="5876925"/>
              <a:ext cx="98425" cy="73025"/>
            </a:xfrm>
            <a:custGeom>
              <a:avLst/>
              <a:gdLst>
                <a:gd name="T0" fmla="*/ 16 w 33"/>
                <a:gd name="T1" fmla="*/ 0 h 24"/>
                <a:gd name="T2" fmla="*/ 16 w 33"/>
                <a:gd name="T3" fmla="*/ 0 h 24"/>
                <a:gd name="T4" fmla="*/ 0 w 33"/>
                <a:gd name="T5" fmla="*/ 17 h 24"/>
                <a:gd name="T6" fmla="*/ 0 w 33"/>
                <a:gd name="T7" fmla="*/ 24 h 24"/>
                <a:gd name="T8" fmla="*/ 33 w 33"/>
                <a:gd name="T9" fmla="*/ 24 h 24"/>
                <a:gd name="T10" fmla="*/ 33 w 33"/>
                <a:gd name="T11" fmla="*/ 17 h 24"/>
                <a:gd name="T12" fmla="*/ 16 w 33"/>
                <a:gd name="T1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24">
                  <a:moveTo>
                    <a:pt x="16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7"/>
                    <a:pt x="25" y="0"/>
                    <a:pt x="16" y="0"/>
                  </a:cubicBezTo>
                  <a:close/>
                </a:path>
              </a:pathLst>
            </a:custGeom>
            <a:solidFill>
              <a:srgbClr val="E6B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9"/>
            <p:cNvSpPr>
              <a:spLocks/>
            </p:cNvSpPr>
            <p:nvPr/>
          </p:nvSpPr>
          <p:spPr bwMode="auto">
            <a:xfrm>
              <a:off x="11710988" y="5876925"/>
              <a:ext cx="98425" cy="73025"/>
            </a:xfrm>
            <a:custGeom>
              <a:avLst/>
              <a:gdLst>
                <a:gd name="T0" fmla="*/ 16 w 33"/>
                <a:gd name="T1" fmla="*/ 0 h 24"/>
                <a:gd name="T2" fmla="*/ 16 w 33"/>
                <a:gd name="T3" fmla="*/ 0 h 24"/>
                <a:gd name="T4" fmla="*/ 0 w 33"/>
                <a:gd name="T5" fmla="*/ 17 h 24"/>
                <a:gd name="T6" fmla="*/ 0 w 33"/>
                <a:gd name="T7" fmla="*/ 24 h 24"/>
                <a:gd name="T8" fmla="*/ 33 w 33"/>
                <a:gd name="T9" fmla="*/ 24 h 24"/>
                <a:gd name="T10" fmla="*/ 33 w 33"/>
                <a:gd name="T11" fmla="*/ 17 h 24"/>
                <a:gd name="T12" fmla="*/ 16 w 33"/>
                <a:gd name="T1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24">
                  <a:moveTo>
                    <a:pt x="16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7"/>
                    <a:pt x="26" y="0"/>
                    <a:pt x="16" y="0"/>
                  </a:cubicBezTo>
                  <a:close/>
                </a:path>
              </a:pathLst>
            </a:custGeom>
            <a:solidFill>
              <a:srgbClr val="E6B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0" name="Isosceles Triangle 119"/>
          <p:cNvSpPr/>
          <p:nvPr/>
        </p:nvSpPr>
        <p:spPr>
          <a:xfrm flipH="1" flipV="1">
            <a:off x="5240320" y="3267707"/>
            <a:ext cx="149292" cy="96525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3" name="Group 2"/>
          <p:cNvGrpSpPr/>
          <p:nvPr/>
        </p:nvGrpSpPr>
        <p:grpSpPr>
          <a:xfrm>
            <a:off x="590551" y="3586649"/>
            <a:ext cx="1618059" cy="669727"/>
            <a:chOff x="787400" y="5427429"/>
            <a:chExt cx="2157412" cy="1190625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904875" y="6394217"/>
              <a:ext cx="1149350" cy="74613"/>
            </a:xfrm>
            <a:custGeom>
              <a:avLst/>
              <a:gdLst>
                <a:gd name="T0" fmla="*/ 8 w 509"/>
                <a:gd name="T1" fmla="*/ 33 h 33"/>
                <a:gd name="T2" fmla="*/ 501 w 509"/>
                <a:gd name="T3" fmla="*/ 33 h 33"/>
                <a:gd name="T4" fmla="*/ 509 w 509"/>
                <a:gd name="T5" fmla="*/ 25 h 33"/>
                <a:gd name="T6" fmla="*/ 509 w 509"/>
                <a:gd name="T7" fmla="*/ 0 h 33"/>
                <a:gd name="T8" fmla="*/ 0 w 509"/>
                <a:gd name="T9" fmla="*/ 0 h 33"/>
                <a:gd name="T10" fmla="*/ 0 w 509"/>
                <a:gd name="T11" fmla="*/ 25 h 33"/>
                <a:gd name="T12" fmla="*/ 8 w 509"/>
                <a:gd name="T1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9" h="33">
                  <a:moveTo>
                    <a:pt x="8" y="33"/>
                  </a:moveTo>
                  <a:cubicBezTo>
                    <a:pt x="501" y="33"/>
                    <a:pt x="501" y="33"/>
                    <a:pt x="501" y="33"/>
                  </a:cubicBezTo>
                  <a:cubicBezTo>
                    <a:pt x="505" y="33"/>
                    <a:pt x="509" y="29"/>
                    <a:pt x="509" y="25"/>
                  </a:cubicBezTo>
                  <a:cubicBezTo>
                    <a:pt x="509" y="0"/>
                    <a:pt x="509" y="0"/>
                    <a:pt x="50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9"/>
                    <a:pt x="4" y="33"/>
                    <a:pt x="8" y="33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2206625" y="5613167"/>
              <a:ext cx="681037" cy="703263"/>
            </a:xfrm>
            <a:custGeom>
              <a:avLst/>
              <a:gdLst>
                <a:gd name="T0" fmla="*/ 0 w 302"/>
                <a:gd name="T1" fmla="*/ 312 h 312"/>
                <a:gd name="T2" fmla="*/ 302 w 302"/>
                <a:gd name="T3" fmla="*/ 312 h 312"/>
                <a:gd name="T4" fmla="*/ 302 w 302"/>
                <a:gd name="T5" fmla="*/ 288 h 312"/>
                <a:gd name="T6" fmla="*/ 232 w 302"/>
                <a:gd name="T7" fmla="*/ 61 h 312"/>
                <a:gd name="T8" fmla="*/ 232 w 302"/>
                <a:gd name="T9" fmla="*/ 61 h 312"/>
                <a:gd name="T10" fmla="*/ 118 w 302"/>
                <a:gd name="T11" fmla="*/ 0 h 312"/>
                <a:gd name="T12" fmla="*/ 28 w 302"/>
                <a:gd name="T13" fmla="*/ 0 h 312"/>
                <a:gd name="T14" fmla="*/ 0 w 302"/>
                <a:gd name="T15" fmla="*/ 27 h 312"/>
                <a:gd name="T16" fmla="*/ 0 w 302"/>
                <a:gd name="T17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12">
                  <a:moveTo>
                    <a:pt x="0" y="312"/>
                  </a:moveTo>
                  <a:cubicBezTo>
                    <a:pt x="302" y="312"/>
                    <a:pt x="302" y="312"/>
                    <a:pt x="302" y="312"/>
                  </a:cubicBezTo>
                  <a:cubicBezTo>
                    <a:pt x="302" y="288"/>
                    <a:pt x="302" y="288"/>
                    <a:pt x="302" y="288"/>
                  </a:cubicBezTo>
                  <a:cubicBezTo>
                    <a:pt x="302" y="207"/>
                    <a:pt x="278" y="128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07" y="23"/>
                    <a:pt x="164" y="0"/>
                    <a:pt x="11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3" y="0"/>
                    <a:pt x="0" y="12"/>
                    <a:pt x="0" y="27"/>
                  </a:cubicBezTo>
                  <a:lnTo>
                    <a:pt x="0" y="312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839788" y="6191017"/>
              <a:ext cx="1366837" cy="125413"/>
            </a:xfrm>
            <a:custGeom>
              <a:avLst/>
              <a:gdLst>
                <a:gd name="T0" fmla="*/ 0 w 605"/>
                <a:gd name="T1" fmla="*/ 56 h 56"/>
                <a:gd name="T2" fmla="*/ 605 w 605"/>
                <a:gd name="T3" fmla="*/ 56 h 56"/>
                <a:gd name="T4" fmla="*/ 605 w 605"/>
                <a:gd name="T5" fmla="*/ 0 h 56"/>
                <a:gd name="T6" fmla="*/ 4 w 605"/>
                <a:gd name="T7" fmla="*/ 0 h 56"/>
                <a:gd name="T8" fmla="*/ 0 w 605"/>
                <a:gd name="T9" fmla="*/ 4 h 56"/>
                <a:gd name="T10" fmla="*/ 0 w 605"/>
                <a:gd name="T11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5" h="56">
                  <a:moveTo>
                    <a:pt x="0" y="56"/>
                  </a:moveTo>
                  <a:cubicBezTo>
                    <a:pt x="605" y="56"/>
                    <a:pt x="605" y="56"/>
                    <a:pt x="605" y="56"/>
                  </a:cubicBezTo>
                  <a:cubicBezTo>
                    <a:pt x="605" y="0"/>
                    <a:pt x="605" y="0"/>
                    <a:pt x="60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lnTo>
                    <a:pt x="0" y="56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842963" y="5427429"/>
              <a:ext cx="1546225" cy="673100"/>
            </a:xfrm>
            <a:custGeom>
              <a:avLst/>
              <a:gdLst>
                <a:gd name="T0" fmla="*/ 540 w 685"/>
                <a:gd name="T1" fmla="*/ 46 h 298"/>
                <a:gd name="T2" fmla="*/ 550 w 685"/>
                <a:gd name="T3" fmla="*/ 26 h 298"/>
                <a:gd name="T4" fmla="*/ 591 w 685"/>
                <a:gd name="T5" fmla="*/ 0 h 298"/>
                <a:gd name="T6" fmla="*/ 666 w 685"/>
                <a:gd name="T7" fmla="*/ 0 h 298"/>
                <a:gd name="T8" fmla="*/ 685 w 685"/>
                <a:gd name="T9" fmla="*/ 19 h 298"/>
                <a:gd name="T10" fmla="*/ 685 w 685"/>
                <a:gd name="T11" fmla="*/ 43 h 298"/>
                <a:gd name="T12" fmla="*/ 666 w 685"/>
                <a:gd name="T13" fmla="*/ 61 h 298"/>
                <a:gd name="T14" fmla="*/ 629 w 685"/>
                <a:gd name="T15" fmla="*/ 61 h 298"/>
                <a:gd name="T16" fmla="*/ 588 w 685"/>
                <a:gd name="T17" fmla="*/ 87 h 298"/>
                <a:gd name="T18" fmla="*/ 492 w 685"/>
                <a:gd name="T19" fmla="*/ 283 h 298"/>
                <a:gd name="T20" fmla="*/ 467 w 685"/>
                <a:gd name="T21" fmla="*/ 298 h 298"/>
                <a:gd name="T22" fmla="*/ 35 w 685"/>
                <a:gd name="T23" fmla="*/ 298 h 298"/>
                <a:gd name="T24" fmla="*/ 26 w 685"/>
                <a:gd name="T25" fmla="*/ 290 h 298"/>
                <a:gd name="T26" fmla="*/ 0 w 685"/>
                <a:gd name="T27" fmla="*/ 71 h 298"/>
                <a:gd name="T28" fmla="*/ 9 w 685"/>
                <a:gd name="T29" fmla="*/ 61 h 298"/>
                <a:gd name="T30" fmla="*/ 515 w 685"/>
                <a:gd name="T31" fmla="*/ 61 h 298"/>
                <a:gd name="T32" fmla="*/ 540 w 685"/>
                <a:gd name="T33" fmla="*/ 46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5" h="298">
                  <a:moveTo>
                    <a:pt x="540" y="46"/>
                  </a:moveTo>
                  <a:cubicBezTo>
                    <a:pt x="550" y="26"/>
                    <a:pt x="550" y="26"/>
                    <a:pt x="550" y="26"/>
                  </a:cubicBezTo>
                  <a:cubicBezTo>
                    <a:pt x="557" y="10"/>
                    <a:pt x="573" y="0"/>
                    <a:pt x="591" y="0"/>
                  </a:cubicBezTo>
                  <a:cubicBezTo>
                    <a:pt x="666" y="0"/>
                    <a:pt x="666" y="0"/>
                    <a:pt x="666" y="0"/>
                  </a:cubicBezTo>
                  <a:cubicBezTo>
                    <a:pt x="677" y="0"/>
                    <a:pt x="685" y="8"/>
                    <a:pt x="685" y="19"/>
                  </a:cubicBezTo>
                  <a:cubicBezTo>
                    <a:pt x="685" y="43"/>
                    <a:pt x="685" y="43"/>
                    <a:pt x="685" y="43"/>
                  </a:cubicBezTo>
                  <a:cubicBezTo>
                    <a:pt x="685" y="53"/>
                    <a:pt x="677" y="61"/>
                    <a:pt x="666" y="61"/>
                  </a:cubicBezTo>
                  <a:cubicBezTo>
                    <a:pt x="629" y="61"/>
                    <a:pt x="629" y="61"/>
                    <a:pt x="629" y="61"/>
                  </a:cubicBezTo>
                  <a:cubicBezTo>
                    <a:pt x="611" y="61"/>
                    <a:pt x="595" y="71"/>
                    <a:pt x="588" y="87"/>
                  </a:cubicBezTo>
                  <a:cubicBezTo>
                    <a:pt x="492" y="283"/>
                    <a:pt x="492" y="283"/>
                    <a:pt x="492" y="283"/>
                  </a:cubicBezTo>
                  <a:cubicBezTo>
                    <a:pt x="488" y="292"/>
                    <a:pt x="478" y="298"/>
                    <a:pt x="467" y="298"/>
                  </a:cubicBezTo>
                  <a:cubicBezTo>
                    <a:pt x="35" y="298"/>
                    <a:pt x="35" y="298"/>
                    <a:pt x="35" y="298"/>
                  </a:cubicBezTo>
                  <a:cubicBezTo>
                    <a:pt x="30" y="298"/>
                    <a:pt x="26" y="295"/>
                    <a:pt x="26" y="290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66"/>
                    <a:pt x="4" y="61"/>
                    <a:pt x="9" y="61"/>
                  </a:cubicBezTo>
                  <a:cubicBezTo>
                    <a:pt x="515" y="61"/>
                    <a:pt x="515" y="61"/>
                    <a:pt x="515" y="61"/>
                  </a:cubicBezTo>
                  <a:cubicBezTo>
                    <a:pt x="526" y="61"/>
                    <a:pt x="535" y="55"/>
                    <a:pt x="540" y="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993775" y="6100529"/>
              <a:ext cx="836612" cy="90488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787400" y="6316429"/>
              <a:ext cx="2157412" cy="77788"/>
            </a:xfrm>
            <a:custGeom>
              <a:avLst/>
              <a:gdLst>
                <a:gd name="T0" fmla="*/ 8 w 955"/>
                <a:gd name="T1" fmla="*/ 34 h 34"/>
                <a:gd name="T2" fmla="*/ 948 w 955"/>
                <a:gd name="T3" fmla="*/ 34 h 34"/>
                <a:gd name="T4" fmla="*/ 955 w 955"/>
                <a:gd name="T5" fmla="*/ 27 h 34"/>
                <a:gd name="T6" fmla="*/ 955 w 955"/>
                <a:gd name="T7" fmla="*/ 7 h 34"/>
                <a:gd name="T8" fmla="*/ 948 w 955"/>
                <a:gd name="T9" fmla="*/ 0 h 34"/>
                <a:gd name="T10" fmla="*/ 8 w 955"/>
                <a:gd name="T11" fmla="*/ 0 h 34"/>
                <a:gd name="T12" fmla="*/ 0 w 955"/>
                <a:gd name="T13" fmla="*/ 7 h 34"/>
                <a:gd name="T14" fmla="*/ 0 w 955"/>
                <a:gd name="T15" fmla="*/ 27 h 34"/>
                <a:gd name="T16" fmla="*/ 8 w 955"/>
                <a:gd name="T1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5" h="34">
                  <a:moveTo>
                    <a:pt x="8" y="34"/>
                  </a:moveTo>
                  <a:cubicBezTo>
                    <a:pt x="948" y="34"/>
                    <a:pt x="948" y="34"/>
                    <a:pt x="948" y="34"/>
                  </a:cubicBezTo>
                  <a:cubicBezTo>
                    <a:pt x="952" y="34"/>
                    <a:pt x="955" y="31"/>
                    <a:pt x="955" y="27"/>
                  </a:cubicBezTo>
                  <a:cubicBezTo>
                    <a:pt x="955" y="7"/>
                    <a:pt x="955" y="7"/>
                    <a:pt x="955" y="7"/>
                  </a:cubicBezTo>
                  <a:cubicBezTo>
                    <a:pt x="955" y="3"/>
                    <a:pt x="952" y="0"/>
                    <a:pt x="94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1"/>
                    <a:pt x="3" y="34"/>
                    <a:pt x="8" y="34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2498725" y="5706829"/>
              <a:ext cx="368300" cy="363538"/>
            </a:xfrm>
            <a:custGeom>
              <a:avLst/>
              <a:gdLst>
                <a:gd name="T0" fmla="*/ 10 w 163"/>
                <a:gd name="T1" fmla="*/ 0 h 161"/>
                <a:gd name="T2" fmla="*/ 87 w 163"/>
                <a:gd name="T3" fmla="*/ 0 h 161"/>
                <a:gd name="T4" fmla="*/ 102 w 163"/>
                <a:gd name="T5" fmla="*/ 19 h 161"/>
                <a:gd name="T6" fmla="*/ 102 w 163"/>
                <a:gd name="T7" fmla="*/ 19 h 161"/>
                <a:gd name="T8" fmla="*/ 163 w 163"/>
                <a:gd name="T9" fmla="*/ 161 h 161"/>
                <a:gd name="T10" fmla="*/ 10 w 163"/>
                <a:gd name="T11" fmla="*/ 161 h 161"/>
                <a:gd name="T12" fmla="*/ 0 w 163"/>
                <a:gd name="T13" fmla="*/ 152 h 161"/>
                <a:gd name="T14" fmla="*/ 0 w 163"/>
                <a:gd name="T15" fmla="*/ 10 h 161"/>
                <a:gd name="T16" fmla="*/ 10 w 163"/>
                <a:gd name="T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" h="161">
                  <a:moveTo>
                    <a:pt x="10" y="0"/>
                  </a:moveTo>
                  <a:cubicBezTo>
                    <a:pt x="87" y="0"/>
                    <a:pt x="87" y="0"/>
                    <a:pt x="87" y="0"/>
                  </a:cubicBezTo>
                  <a:cubicBezTo>
                    <a:pt x="93" y="6"/>
                    <a:pt x="98" y="12"/>
                    <a:pt x="102" y="19"/>
                  </a:cubicBezTo>
                  <a:cubicBezTo>
                    <a:pt x="102" y="19"/>
                    <a:pt x="102" y="19"/>
                    <a:pt x="102" y="19"/>
                  </a:cubicBezTo>
                  <a:cubicBezTo>
                    <a:pt x="132" y="62"/>
                    <a:pt x="152" y="111"/>
                    <a:pt x="163" y="161"/>
                  </a:cubicBezTo>
                  <a:cubicBezTo>
                    <a:pt x="10" y="161"/>
                    <a:pt x="10" y="161"/>
                    <a:pt x="10" y="161"/>
                  </a:cubicBezTo>
                  <a:cubicBezTo>
                    <a:pt x="4" y="161"/>
                    <a:pt x="0" y="157"/>
                    <a:pt x="0" y="15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lose/>
                </a:path>
              </a:pathLst>
            </a:custGeom>
            <a:solidFill>
              <a:srgbClr val="4F7F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2279650" y="5706829"/>
              <a:ext cx="149225" cy="363538"/>
            </a:xfrm>
            <a:custGeom>
              <a:avLst/>
              <a:gdLst>
                <a:gd name="T0" fmla="*/ 4 w 66"/>
                <a:gd name="T1" fmla="*/ 161 h 161"/>
                <a:gd name="T2" fmla="*/ 62 w 66"/>
                <a:gd name="T3" fmla="*/ 161 h 161"/>
                <a:gd name="T4" fmla="*/ 66 w 66"/>
                <a:gd name="T5" fmla="*/ 157 h 161"/>
                <a:gd name="T6" fmla="*/ 66 w 66"/>
                <a:gd name="T7" fmla="*/ 4 h 161"/>
                <a:gd name="T8" fmla="*/ 62 w 66"/>
                <a:gd name="T9" fmla="*/ 0 h 161"/>
                <a:gd name="T10" fmla="*/ 4 w 66"/>
                <a:gd name="T11" fmla="*/ 0 h 161"/>
                <a:gd name="T12" fmla="*/ 0 w 66"/>
                <a:gd name="T13" fmla="*/ 4 h 161"/>
                <a:gd name="T14" fmla="*/ 0 w 66"/>
                <a:gd name="T15" fmla="*/ 157 h 161"/>
                <a:gd name="T16" fmla="*/ 4 w 66"/>
                <a:gd name="T17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161">
                  <a:moveTo>
                    <a:pt x="4" y="161"/>
                  </a:moveTo>
                  <a:cubicBezTo>
                    <a:pt x="62" y="161"/>
                    <a:pt x="62" y="161"/>
                    <a:pt x="62" y="161"/>
                  </a:cubicBezTo>
                  <a:cubicBezTo>
                    <a:pt x="64" y="161"/>
                    <a:pt x="66" y="160"/>
                    <a:pt x="66" y="157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6" y="2"/>
                    <a:pt x="64" y="0"/>
                    <a:pt x="6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0" y="160"/>
                    <a:pt x="2" y="161"/>
                    <a:pt x="4" y="161"/>
                  </a:cubicBezTo>
                  <a:close/>
                </a:path>
              </a:pathLst>
            </a:custGeom>
            <a:solidFill>
              <a:srgbClr val="4F7F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1716088" y="5641742"/>
              <a:ext cx="284162" cy="390525"/>
            </a:xfrm>
            <a:custGeom>
              <a:avLst/>
              <a:gdLst>
                <a:gd name="T0" fmla="*/ 0 w 179"/>
                <a:gd name="T1" fmla="*/ 246 h 246"/>
                <a:gd name="T2" fmla="*/ 62 w 179"/>
                <a:gd name="T3" fmla="*/ 246 h 246"/>
                <a:gd name="T4" fmla="*/ 179 w 179"/>
                <a:gd name="T5" fmla="*/ 0 h 246"/>
                <a:gd name="T6" fmla="*/ 118 w 179"/>
                <a:gd name="T7" fmla="*/ 0 h 246"/>
                <a:gd name="T8" fmla="*/ 0 w 179"/>
                <a:gd name="T9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246">
                  <a:moveTo>
                    <a:pt x="0" y="246"/>
                  </a:moveTo>
                  <a:lnTo>
                    <a:pt x="62" y="246"/>
                  </a:lnTo>
                  <a:lnTo>
                    <a:pt x="179" y="0"/>
                  </a:lnTo>
                  <a:lnTo>
                    <a:pt x="118" y="0"/>
                  </a:lnTo>
                  <a:lnTo>
                    <a:pt x="0" y="24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1479550" y="5641742"/>
              <a:ext cx="285750" cy="390525"/>
            </a:xfrm>
            <a:custGeom>
              <a:avLst/>
              <a:gdLst>
                <a:gd name="T0" fmla="*/ 0 w 180"/>
                <a:gd name="T1" fmla="*/ 246 h 246"/>
                <a:gd name="T2" fmla="*/ 62 w 180"/>
                <a:gd name="T3" fmla="*/ 246 h 246"/>
                <a:gd name="T4" fmla="*/ 180 w 180"/>
                <a:gd name="T5" fmla="*/ 0 h 246"/>
                <a:gd name="T6" fmla="*/ 118 w 180"/>
                <a:gd name="T7" fmla="*/ 0 h 246"/>
                <a:gd name="T8" fmla="*/ 0 w 180"/>
                <a:gd name="T9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246">
                  <a:moveTo>
                    <a:pt x="0" y="246"/>
                  </a:moveTo>
                  <a:lnTo>
                    <a:pt x="62" y="246"/>
                  </a:lnTo>
                  <a:lnTo>
                    <a:pt x="180" y="0"/>
                  </a:lnTo>
                  <a:lnTo>
                    <a:pt x="118" y="0"/>
                  </a:lnTo>
                  <a:lnTo>
                    <a:pt x="0" y="24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1244600" y="5641742"/>
              <a:ext cx="285750" cy="390525"/>
            </a:xfrm>
            <a:custGeom>
              <a:avLst/>
              <a:gdLst>
                <a:gd name="T0" fmla="*/ 0 w 180"/>
                <a:gd name="T1" fmla="*/ 246 h 246"/>
                <a:gd name="T2" fmla="*/ 62 w 180"/>
                <a:gd name="T3" fmla="*/ 246 h 246"/>
                <a:gd name="T4" fmla="*/ 180 w 180"/>
                <a:gd name="T5" fmla="*/ 0 h 246"/>
                <a:gd name="T6" fmla="*/ 118 w 180"/>
                <a:gd name="T7" fmla="*/ 0 h 246"/>
                <a:gd name="T8" fmla="*/ 0 w 180"/>
                <a:gd name="T9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246">
                  <a:moveTo>
                    <a:pt x="0" y="246"/>
                  </a:moveTo>
                  <a:lnTo>
                    <a:pt x="62" y="246"/>
                  </a:lnTo>
                  <a:lnTo>
                    <a:pt x="180" y="0"/>
                  </a:lnTo>
                  <a:lnTo>
                    <a:pt x="118" y="0"/>
                  </a:lnTo>
                  <a:lnTo>
                    <a:pt x="0" y="24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009650" y="5641742"/>
              <a:ext cx="284162" cy="390525"/>
            </a:xfrm>
            <a:custGeom>
              <a:avLst/>
              <a:gdLst>
                <a:gd name="T0" fmla="*/ 0 w 179"/>
                <a:gd name="T1" fmla="*/ 246 h 246"/>
                <a:gd name="T2" fmla="*/ 61 w 179"/>
                <a:gd name="T3" fmla="*/ 246 h 246"/>
                <a:gd name="T4" fmla="*/ 179 w 179"/>
                <a:gd name="T5" fmla="*/ 0 h 246"/>
                <a:gd name="T6" fmla="*/ 118 w 179"/>
                <a:gd name="T7" fmla="*/ 0 h 246"/>
                <a:gd name="T8" fmla="*/ 0 w 179"/>
                <a:gd name="T9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246">
                  <a:moveTo>
                    <a:pt x="0" y="246"/>
                  </a:moveTo>
                  <a:lnTo>
                    <a:pt x="61" y="246"/>
                  </a:lnTo>
                  <a:lnTo>
                    <a:pt x="179" y="0"/>
                  </a:lnTo>
                  <a:lnTo>
                    <a:pt x="118" y="0"/>
                  </a:lnTo>
                  <a:lnTo>
                    <a:pt x="0" y="24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930275" y="5641742"/>
              <a:ext cx="128587" cy="222250"/>
            </a:xfrm>
            <a:custGeom>
              <a:avLst/>
              <a:gdLst>
                <a:gd name="T0" fmla="*/ 14 w 81"/>
                <a:gd name="T1" fmla="*/ 140 h 140"/>
                <a:gd name="T2" fmla="*/ 81 w 81"/>
                <a:gd name="T3" fmla="*/ 0 h 140"/>
                <a:gd name="T4" fmla="*/ 18 w 81"/>
                <a:gd name="T5" fmla="*/ 0 h 140"/>
                <a:gd name="T6" fmla="*/ 0 w 81"/>
                <a:gd name="T7" fmla="*/ 40 h 140"/>
                <a:gd name="T8" fmla="*/ 14 w 81"/>
                <a:gd name="T9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40">
                  <a:moveTo>
                    <a:pt x="14" y="140"/>
                  </a:moveTo>
                  <a:lnTo>
                    <a:pt x="81" y="0"/>
                  </a:lnTo>
                  <a:lnTo>
                    <a:pt x="18" y="0"/>
                  </a:lnTo>
                  <a:lnTo>
                    <a:pt x="0" y="40"/>
                  </a:lnTo>
                  <a:lnTo>
                    <a:pt x="14" y="14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2835275" y="6219592"/>
              <a:ext cx="73025" cy="57150"/>
            </a:xfrm>
            <a:custGeom>
              <a:avLst/>
              <a:gdLst>
                <a:gd name="T0" fmla="*/ 4 w 32"/>
                <a:gd name="T1" fmla="*/ 25 h 25"/>
                <a:gd name="T2" fmla="*/ 28 w 32"/>
                <a:gd name="T3" fmla="*/ 25 h 25"/>
                <a:gd name="T4" fmla="*/ 32 w 32"/>
                <a:gd name="T5" fmla="*/ 21 h 25"/>
                <a:gd name="T6" fmla="*/ 32 w 32"/>
                <a:gd name="T7" fmla="*/ 4 h 25"/>
                <a:gd name="T8" fmla="*/ 28 w 32"/>
                <a:gd name="T9" fmla="*/ 0 h 25"/>
                <a:gd name="T10" fmla="*/ 4 w 32"/>
                <a:gd name="T11" fmla="*/ 0 h 25"/>
                <a:gd name="T12" fmla="*/ 0 w 32"/>
                <a:gd name="T13" fmla="*/ 4 h 25"/>
                <a:gd name="T14" fmla="*/ 0 w 32"/>
                <a:gd name="T15" fmla="*/ 21 h 25"/>
                <a:gd name="T16" fmla="*/ 4 w 32"/>
                <a:gd name="T1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25">
                  <a:moveTo>
                    <a:pt x="4" y="25"/>
                  </a:moveTo>
                  <a:cubicBezTo>
                    <a:pt x="28" y="25"/>
                    <a:pt x="28" y="25"/>
                    <a:pt x="28" y="25"/>
                  </a:cubicBezTo>
                  <a:cubicBezTo>
                    <a:pt x="31" y="25"/>
                    <a:pt x="32" y="23"/>
                    <a:pt x="32" y="21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2"/>
                    <a:pt x="31" y="0"/>
                    <a:pt x="2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3"/>
                    <a:pt x="2" y="25"/>
                    <a:pt x="4" y="25"/>
                  </a:cubicBezTo>
                  <a:close/>
                </a:path>
              </a:pathLst>
            </a:custGeom>
            <a:solidFill>
              <a:srgbClr val="F15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823913" y="6227529"/>
              <a:ext cx="73025" cy="53975"/>
            </a:xfrm>
            <a:custGeom>
              <a:avLst/>
              <a:gdLst>
                <a:gd name="T0" fmla="*/ 4 w 32"/>
                <a:gd name="T1" fmla="*/ 24 h 24"/>
                <a:gd name="T2" fmla="*/ 28 w 32"/>
                <a:gd name="T3" fmla="*/ 24 h 24"/>
                <a:gd name="T4" fmla="*/ 32 w 32"/>
                <a:gd name="T5" fmla="*/ 20 h 24"/>
                <a:gd name="T6" fmla="*/ 32 w 32"/>
                <a:gd name="T7" fmla="*/ 4 h 24"/>
                <a:gd name="T8" fmla="*/ 28 w 32"/>
                <a:gd name="T9" fmla="*/ 0 h 24"/>
                <a:gd name="T10" fmla="*/ 4 w 32"/>
                <a:gd name="T11" fmla="*/ 0 h 24"/>
                <a:gd name="T12" fmla="*/ 0 w 32"/>
                <a:gd name="T13" fmla="*/ 4 h 24"/>
                <a:gd name="T14" fmla="*/ 0 w 32"/>
                <a:gd name="T15" fmla="*/ 20 h 24"/>
                <a:gd name="T16" fmla="*/ 4 w 32"/>
                <a:gd name="T1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24">
                  <a:moveTo>
                    <a:pt x="4" y="24"/>
                  </a:moveTo>
                  <a:cubicBezTo>
                    <a:pt x="28" y="24"/>
                    <a:pt x="28" y="24"/>
                    <a:pt x="28" y="24"/>
                  </a:cubicBezTo>
                  <a:cubicBezTo>
                    <a:pt x="30" y="24"/>
                    <a:pt x="32" y="23"/>
                    <a:pt x="32" y="20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2"/>
                    <a:pt x="30" y="0"/>
                    <a:pt x="2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1" y="24"/>
                    <a:pt x="4" y="24"/>
                  </a:cubicBezTo>
                  <a:close/>
                </a:path>
              </a:pathLst>
            </a:custGeom>
            <a:solidFill>
              <a:srgbClr val="B32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2279650" y="6127517"/>
              <a:ext cx="74612" cy="38100"/>
            </a:xfrm>
            <a:custGeom>
              <a:avLst/>
              <a:gdLst>
                <a:gd name="T0" fmla="*/ 29 w 33"/>
                <a:gd name="T1" fmla="*/ 17 h 17"/>
                <a:gd name="T2" fmla="*/ 4 w 33"/>
                <a:gd name="T3" fmla="*/ 17 h 17"/>
                <a:gd name="T4" fmla="*/ 0 w 33"/>
                <a:gd name="T5" fmla="*/ 13 h 17"/>
                <a:gd name="T6" fmla="*/ 0 w 33"/>
                <a:gd name="T7" fmla="*/ 3 h 17"/>
                <a:gd name="T8" fmla="*/ 4 w 33"/>
                <a:gd name="T9" fmla="*/ 0 h 17"/>
                <a:gd name="T10" fmla="*/ 29 w 33"/>
                <a:gd name="T11" fmla="*/ 0 h 17"/>
                <a:gd name="T12" fmla="*/ 33 w 33"/>
                <a:gd name="T13" fmla="*/ 3 h 17"/>
                <a:gd name="T14" fmla="*/ 33 w 33"/>
                <a:gd name="T15" fmla="*/ 13 h 17"/>
                <a:gd name="T16" fmla="*/ 29 w 33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17">
                  <a:moveTo>
                    <a:pt x="29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2" y="17"/>
                    <a:pt x="0" y="15"/>
                    <a:pt x="0" y="1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3" y="1"/>
                    <a:pt x="33" y="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5"/>
                    <a:pt x="32" y="17"/>
                    <a:pt x="29" y="17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2757488" y="6224354"/>
              <a:ext cx="46037" cy="47625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1374775" y="6218004"/>
              <a:ext cx="400050" cy="40005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1452563" y="6294204"/>
              <a:ext cx="246062" cy="246063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2322513" y="6218004"/>
              <a:ext cx="400050" cy="40005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2397125" y="6294204"/>
              <a:ext cx="249237" cy="246063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936625" y="6218004"/>
              <a:ext cx="400050" cy="40005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014413" y="6294204"/>
              <a:ext cx="247650" cy="246063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2293938" y="6191017"/>
              <a:ext cx="455612" cy="203200"/>
            </a:xfrm>
            <a:custGeom>
              <a:avLst/>
              <a:gdLst>
                <a:gd name="T0" fmla="*/ 202 w 202"/>
                <a:gd name="T1" fmla="*/ 90 h 90"/>
                <a:gd name="T2" fmla="*/ 101 w 202"/>
                <a:gd name="T3" fmla="*/ 0 h 90"/>
                <a:gd name="T4" fmla="*/ 0 w 202"/>
                <a:gd name="T5" fmla="*/ 90 h 90"/>
                <a:gd name="T6" fmla="*/ 202 w 202"/>
                <a:gd name="T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2" h="90">
                  <a:moveTo>
                    <a:pt x="202" y="90"/>
                  </a:moveTo>
                  <a:cubicBezTo>
                    <a:pt x="196" y="40"/>
                    <a:pt x="153" y="0"/>
                    <a:pt x="101" y="0"/>
                  </a:cubicBezTo>
                  <a:cubicBezTo>
                    <a:pt x="49" y="0"/>
                    <a:pt x="6" y="40"/>
                    <a:pt x="0" y="90"/>
                  </a:cubicBezTo>
                  <a:lnTo>
                    <a:pt x="202" y="9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666501" y="3586649"/>
            <a:ext cx="1618059" cy="669727"/>
            <a:chOff x="3555333" y="5427429"/>
            <a:chExt cx="2157412" cy="1190625"/>
          </a:xfrm>
        </p:grpSpPr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3672808" y="6394217"/>
              <a:ext cx="1149350" cy="74613"/>
            </a:xfrm>
            <a:custGeom>
              <a:avLst/>
              <a:gdLst>
                <a:gd name="T0" fmla="*/ 8 w 509"/>
                <a:gd name="T1" fmla="*/ 33 h 33"/>
                <a:gd name="T2" fmla="*/ 501 w 509"/>
                <a:gd name="T3" fmla="*/ 33 h 33"/>
                <a:gd name="T4" fmla="*/ 509 w 509"/>
                <a:gd name="T5" fmla="*/ 25 h 33"/>
                <a:gd name="T6" fmla="*/ 509 w 509"/>
                <a:gd name="T7" fmla="*/ 0 h 33"/>
                <a:gd name="T8" fmla="*/ 0 w 509"/>
                <a:gd name="T9" fmla="*/ 0 h 33"/>
                <a:gd name="T10" fmla="*/ 0 w 509"/>
                <a:gd name="T11" fmla="*/ 25 h 33"/>
                <a:gd name="T12" fmla="*/ 8 w 509"/>
                <a:gd name="T1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9" h="33">
                  <a:moveTo>
                    <a:pt x="8" y="33"/>
                  </a:moveTo>
                  <a:cubicBezTo>
                    <a:pt x="501" y="33"/>
                    <a:pt x="501" y="33"/>
                    <a:pt x="501" y="33"/>
                  </a:cubicBezTo>
                  <a:cubicBezTo>
                    <a:pt x="505" y="33"/>
                    <a:pt x="509" y="29"/>
                    <a:pt x="509" y="25"/>
                  </a:cubicBezTo>
                  <a:cubicBezTo>
                    <a:pt x="509" y="0"/>
                    <a:pt x="509" y="0"/>
                    <a:pt x="50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9"/>
                    <a:pt x="4" y="33"/>
                    <a:pt x="8" y="33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4974558" y="5613167"/>
              <a:ext cx="681037" cy="703263"/>
            </a:xfrm>
            <a:custGeom>
              <a:avLst/>
              <a:gdLst>
                <a:gd name="T0" fmla="*/ 0 w 302"/>
                <a:gd name="T1" fmla="*/ 312 h 312"/>
                <a:gd name="T2" fmla="*/ 302 w 302"/>
                <a:gd name="T3" fmla="*/ 312 h 312"/>
                <a:gd name="T4" fmla="*/ 302 w 302"/>
                <a:gd name="T5" fmla="*/ 288 h 312"/>
                <a:gd name="T6" fmla="*/ 232 w 302"/>
                <a:gd name="T7" fmla="*/ 61 h 312"/>
                <a:gd name="T8" fmla="*/ 232 w 302"/>
                <a:gd name="T9" fmla="*/ 61 h 312"/>
                <a:gd name="T10" fmla="*/ 118 w 302"/>
                <a:gd name="T11" fmla="*/ 0 h 312"/>
                <a:gd name="T12" fmla="*/ 28 w 302"/>
                <a:gd name="T13" fmla="*/ 0 h 312"/>
                <a:gd name="T14" fmla="*/ 0 w 302"/>
                <a:gd name="T15" fmla="*/ 27 h 312"/>
                <a:gd name="T16" fmla="*/ 0 w 302"/>
                <a:gd name="T17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12">
                  <a:moveTo>
                    <a:pt x="0" y="312"/>
                  </a:moveTo>
                  <a:cubicBezTo>
                    <a:pt x="302" y="312"/>
                    <a:pt x="302" y="312"/>
                    <a:pt x="302" y="312"/>
                  </a:cubicBezTo>
                  <a:cubicBezTo>
                    <a:pt x="302" y="288"/>
                    <a:pt x="302" y="288"/>
                    <a:pt x="302" y="288"/>
                  </a:cubicBezTo>
                  <a:cubicBezTo>
                    <a:pt x="302" y="207"/>
                    <a:pt x="278" y="128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07" y="23"/>
                    <a:pt x="164" y="0"/>
                    <a:pt x="11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3" y="0"/>
                    <a:pt x="0" y="12"/>
                    <a:pt x="0" y="27"/>
                  </a:cubicBezTo>
                  <a:lnTo>
                    <a:pt x="0" y="312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3607721" y="6191017"/>
              <a:ext cx="1366837" cy="125413"/>
            </a:xfrm>
            <a:custGeom>
              <a:avLst/>
              <a:gdLst>
                <a:gd name="T0" fmla="*/ 0 w 605"/>
                <a:gd name="T1" fmla="*/ 56 h 56"/>
                <a:gd name="T2" fmla="*/ 605 w 605"/>
                <a:gd name="T3" fmla="*/ 56 h 56"/>
                <a:gd name="T4" fmla="*/ 605 w 605"/>
                <a:gd name="T5" fmla="*/ 0 h 56"/>
                <a:gd name="T6" fmla="*/ 4 w 605"/>
                <a:gd name="T7" fmla="*/ 0 h 56"/>
                <a:gd name="T8" fmla="*/ 0 w 605"/>
                <a:gd name="T9" fmla="*/ 4 h 56"/>
                <a:gd name="T10" fmla="*/ 0 w 605"/>
                <a:gd name="T11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5" h="56">
                  <a:moveTo>
                    <a:pt x="0" y="56"/>
                  </a:moveTo>
                  <a:cubicBezTo>
                    <a:pt x="605" y="56"/>
                    <a:pt x="605" y="56"/>
                    <a:pt x="605" y="56"/>
                  </a:cubicBezTo>
                  <a:cubicBezTo>
                    <a:pt x="605" y="0"/>
                    <a:pt x="605" y="0"/>
                    <a:pt x="60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lnTo>
                    <a:pt x="0" y="56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3610896" y="5427429"/>
              <a:ext cx="1546225" cy="673100"/>
            </a:xfrm>
            <a:custGeom>
              <a:avLst/>
              <a:gdLst>
                <a:gd name="T0" fmla="*/ 540 w 685"/>
                <a:gd name="T1" fmla="*/ 46 h 298"/>
                <a:gd name="T2" fmla="*/ 550 w 685"/>
                <a:gd name="T3" fmla="*/ 26 h 298"/>
                <a:gd name="T4" fmla="*/ 591 w 685"/>
                <a:gd name="T5" fmla="*/ 0 h 298"/>
                <a:gd name="T6" fmla="*/ 666 w 685"/>
                <a:gd name="T7" fmla="*/ 0 h 298"/>
                <a:gd name="T8" fmla="*/ 685 w 685"/>
                <a:gd name="T9" fmla="*/ 19 h 298"/>
                <a:gd name="T10" fmla="*/ 685 w 685"/>
                <a:gd name="T11" fmla="*/ 43 h 298"/>
                <a:gd name="T12" fmla="*/ 666 w 685"/>
                <a:gd name="T13" fmla="*/ 61 h 298"/>
                <a:gd name="T14" fmla="*/ 629 w 685"/>
                <a:gd name="T15" fmla="*/ 61 h 298"/>
                <a:gd name="T16" fmla="*/ 588 w 685"/>
                <a:gd name="T17" fmla="*/ 87 h 298"/>
                <a:gd name="T18" fmla="*/ 492 w 685"/>
                <a:gd name="T19" fmla="*/ 283 h 298"/>
                <a:gd name="T20" fmla="*/ 467 w 685"/>
                <a:gd name="T21" fmla="*/ 298 h 298"/>
                <a:gd name="T22" fmla="*/ 35 w 685"/>
                <a:gd name="T23" fmla="*/ 298 h 298"/>
                <a:gd name="T24" fmla="*/ 26 w 685"/>
                <a:gd name="T25" fmla="*/ 290 h 298"/>
                <a:gd name="T26" fmla="*/ 0 w 685"/>
                <a:gd name="T27" fmla="*/ 71 h 298"/>
                <a:gd name="T28" fmla="*/ 9 w 685"/>
                <a:gd name="T29" fmla="*/ 61 h 298"/>
                <a:gd name="T30" fmla="*/ 515 w 685"/>
                <a:gd name="T31" fmla="*/ 61 h 298"/>
                <a:gd name="T32" fmla="*/ 540 w 685"/>
                <a:gd name="T33" fmla="*/ 46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5" h="298">
                  <a:moveTo>
                    <a:pt x="540" y="46"/>
                  </a:moveTo>
                  <a:cubicBezTo>
                    <a:pt x="550" y="26"/>
                    <a:pt x="550" y="26"/>
                    <a:pt x="550" y="26"/>
                  </a:cubicBezTo>
                  <a:cubicBezTo>
                    <a:pt x="557" y="10"/>
                    <a:pt x="573" y="0"/>
                    <a:pt x="591" y="0"/>
                  </a:cubicBezTo>
                  <a:cubicBezTo>
                    <a:pt x="666" y="0"/>
                    <a:pt x="666" y="0"/>
                    <a:pt x="666" y="0"/>
                  </a:cubicBezTo>
                  <a:cubicBezTo>
                    <a:pt x="677" y="0"/>
                    <a:pt x="685" y="8"/>
                    <a:pt x="685" y="19"/>
                  </a:cubicBezTo>
                  <a:cubicBezTo>
                    <a:pt x="685" y="43"/>
                    <a:pt x="685" y="43"/>
                    <a:pt x="685" y="43"/>
                  </a:cubicBezTo>
                  <a:cubicBezTo>
                    <a:pt x="685" y="53"/>
                    <a:pt x="677" y="61"/>
                    <a:pt x="666" y="61"/>
                  </a:cubicBezTo>
                  <a:cubicBezTo>
                    <a:pt x="629" y="61"/>
                    <a:pt x="629" y="61"/>
                    <a:pt x="629" y="61"/>
                  </a:cubicBezTo>
                  <a:cubicBezTo>
                    <a:pt x="611" y="61"/>
                    <a:pt x="595" y="71"/>
                    <a:pt x="588" y="87"/>
                  </a:cubicBezTo>
                  <a:cubicBezTo>
                    <a:pt x="492" y="283"/>
                    <a:pt x="492" y="283"/>
                    <a:pt x="492" y="283"/>
                  </a:cubicBezTo>
                  <a:cubicBezTo>
                    <a:pt x="488" y="292"/>
                    <a:pt x="478" y="298"/>
                    <a:pt x="467" y="298"/>
                  </a:cubicBezTo>
                  <a:cubicBezTo>
                    <a:pt x="35" y="298"/>
                    <a:pt x="35" y="298"/>
                    <a:pt x="35" y="298"/>
                  </a:cubicBezTo>
                  <a:cubicBezTo>
                    <a:pt x="30" y="298"/>
                    <a:pt x="26" y="295"/>
                    <a:pt x="26" y="290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66"/>
                    <a:pt x="4" y="61"/>
                    <a:pt x="9" y="61"/>
                  </a:cubicBezTo>
                  <a:cubicBezTo>
                    <a:pt x="515" y="61"/>
                    <a:pt x="515" y="61"/>
                    <a:pt x="515" y="61"/>
                  </a:cubicBezTo>
                  <a:cubicBezTo>
                    <a:pt x="526" y="61"/>
                    <a:pt x="535" y="55"/>
                    <a:pt x="540" y="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59"/>
            <p:cNvSpPr>
              <a:spLocks noChangeArrowheads="1"/>
            </p:cNvSpPr>
            <p:nvPr/>
          </p:nvSpPr>
          <p:spPr bwMode="auto">
            <a:xfrm>
              <a:off x="3761708" y="6100529"/>
              <a:ext cx="836612" cy="90488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3555333" y="6316429"/>
              <a:ext cx="2157412" cy="77788"/>
            </a:xfrm>
            <a:custGeom>
              <a:avLst/>
              <a:gdLst>
                <a:gd name="T0" fmla="*/ 8 w 955"/>
                <a:gd name="T1" fmla="*/ 34 h 34"/>
                <a:gd name="T2" fmla="*/ 948 w 955"/>
                <a:gd name="T3" fmla="*/ 34 h 34"/>
                <a:gd name="T4" fmla="*/ 955 w 955"/>
                <a:gd name="T5" fmla="*/ 27 h 34"/>
                <a:gd name="T6" fmla="*/ 955 w 955"/>
                <a:gd name="T7" fmla="*/ 7 h 34"/>
                <a:gd name="T8" fmla="*/ 948 w 955"/>
                <a:gd name="T9" fmla="*/ 0 h 34"/>
                <a:gd name="T10" fmla="*/ 8 w 955"/>
                <a:gd name="T11" fmla="*/ 0 h 34"/>
                <a:gd name="T12" fmla="*/ 0 w 955"/>
                <a:gd name="T13" fmla="*/ 7 h 34"/>
                <a:gd name="T14" fmla="*/ 0 w 955"/>
                <a:gd name="T15" fmla="*/ 27 h 34"/>
                <a:gd name="T16" fmla="*/ 8 w 955"/>
                <a:gd name="T1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5" h="34">
                  <a:moveTo>
                    <a:pt x="8" y="34"/>
                  </a:moveTo>
                  <a:cubicBezTo>
                    <a:pt x="948" y="34"/>
                    <a:pt x="948" y="34"/>
                    <a:pt x="948" y="34"/>
                  </a:cubicBezTo>
                  <a:cubicBezTo>
                    <a:pt x="952" y="34"/>
                    <a:pt x="955" y="31"/>
                    <a:pt x="955" y="27"/>
                  </a:cubicBezTo>
                  <a:cubicBezTo>
                    <a:pt x="955" y="7"/>
                    <a:pt x="955" y="7"/>
                    <a:pt x="955" y="7"/>
                  </a:cubicBezTo>
                  <a:cubicBezTo>
                    <a:pt x="955" y="3"/>
                    <a:pt x="952" y="0"/>
                    <a:pt x="94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1"/>
                    <a:pt x="3" y="34"/>
                    <a:pt x="8" y="34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5266658" y="5706829"/>
              <a:ext cx="368300" cy="363538"/>
            </a:xfrm>
            <a:custGeom>
              <a:avLst/>
              <a:gdLst>
                <a:gd name="T0" fmla="*/ 10 w 163"/>
                <a:gd name="T1" fmla="*/ 0 h 161"/>
                <a:gd name="T2" fmla="*/ 87 w 163"/>
                <a:gd name="T3" fmla="*/ 0 h 161"/>
                <a:gd name="T4" fmla="*/ 102 w 163"/>
                <a:gd name="T5" fmla="*/ 19 h 161"/>
                <a:gd name="T6" fmla="*/ 102 w 163"/>
                <a:gd name="T7" fmla="*/ 19 h 161"/>
                <a:gd name="T8" fmla="*/ 163 w 163"/>
                <a:gd name="T9" fmla="*/ 161 h 161"/>
                <a:gd name="T10" fmla="*/ 10 w 163"/>
                <a:gd name="T11" fmla="*/ 161 h 161"/>
                <a:gd name="T12" fmla="*/ 0 w 163"/>
                <a:gd name="T13" fmla="*/ 152 h 161"/>
                <a:gd name="T14" fmla="*/ 0 w 163"/>
                <a:gd name="T15" fmla="*/ 10 h 161"/>
                <a:gd name="T16" fmla="*/ 10 w 163"/>
                <a:gd name="T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" h="161">
                  <a:moveTo>
                    <a:pt x="10" y="0"/>
                  </a:moveTo>
                  <a:cubicBezTo>
                    <a:pt x="87" y="0"/>
                    <a:pt x="87" y="0"/>
                    <a:pt x="87" y="0"/>
                  </a:cubicBezTo>
                  <a:cubicBezTo>
                    <a:pt x="93" y="6"/>
                    <a:pt x="98" y="12"/>
                    <a:pt x="102" y="19"/>
                  </a:cubicBezTo>
                  <a:cubicBezTo>
                    <a:pt x="102" y="19"/>
                    <a:pt x="102" y="19"/>
                    <a:pt x="102" y="19"/>
                  </a:cubicBezTo>
                  <a:cubicBezTo>
                    <a:pt x="132" y="62"/>
                    <a:pt x="152" y="111"/>
                    <a:pt x="163" y="161"/>
                  </a:cubicBezTo>
                  <a:cubicBezTo>
                    <a:pt x="10" y="161"/>
                    <a:pt x="10" y="161"/>
                    <a:pt x="10" y="161"/>
                  </a:cubicBezTo>
                  <a:cubicBezTo>
                    <a:pt x="4" y="161"/>
                    <a:pt x="0" y="157"/>
                    <a:pt x="0" y="15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lose/>
                </a:path>
              </a:pathLst>
            </a:custGeom>
            <a:solidFill>
              <a:srgbClr val="4F7F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5047583" y="5706829"/>
              <a:ext cx="149225" cy="363538"/>
            </a:xfrm>
            <a:custGeom>
              <a:avLst/>
              <a:gdLst>
                <a:gd name="T0" fmla="*/ 4 w 66"/>
                <a:gd name="T1" fmla="*/ 161 h 161"/>
                <a:gd name="T2" fmla="*/ 62 w 66"/>
                <a:gd name="T3" fmla="*/ 161 h 161"/>
                <a:gd name="T4" fmla="*/ 66 w 66"/>
                <a:gd name="T5" fmla="*/ 157 h 161"/>
                <a:gd name="T6" fmla="*/ 66 w 66"/>
                <a:gd name="T7" fmla="*/ 4 h 161"/>
                <a:gd name="T8" fmla="*/ 62 w 66"/>
                <a:gd name="T9" fmla="*/ 0 h 161"/>
                <a:gd name="T10" fmla="*/ 4 w 66"/>
                <a:gd name="T11" fmla="*/ 0 h 161"/>
                <a:gd name="T12" fmla="*/ 0 w 66"/>
                <a:gd name="T13" fmla="*/ 4 h 161"/>
                <a:gd name="T14" fmla="*/ 0 w 66"/>
                <a:gd name="T15" fmla="*/ 157 h 161"/>
                <a:gd name="T16" fmla="*/ 4 w 66"/>
                <a:gd name="T17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161">
                  <a:moveTo>
                    <a:pt x="4" y="161"/>
                  </a:moveTo>
                  <a:cubicBezTo>
                    <a:pt x="62" y="161"/>
                    <a:pt x="62" y="161"/>
                    <a:pt x="62" y="161"/>
                  </a:cubicBezTo>
                  <a:cubicBezTo>
                    <a:pt x="64" y="161"/>
                    <a:pt x="66" y="160"/>
                    <a:pt x="66" y="157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6" y="2"/>
                    <a:pt x="64" y="0"/>
                    <a:pt x="6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0" y="160"/>
                    <a:pt x="2" y="161"/>
                    <a:pt x="4" y="161"/>
                  </a:cubicBezTo>
                  <a:close/>
                </a:path>
              </a:pathLst>
            </a:custGeom>
            <a:solidFill>
              <a:srgbClr val="4F7F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4484021" y="5641742"/>
              <a:ext cx="284162" cy="390525"/>
            </a:xfrm>
            <a:custGeom>
              <a:avLst/>
              <a:gdLst>
                <a:gd name="T0" fmla="*/ 0 w 179"/>
                <a:gd name="T1" fmla="*/ 246 h 246"/>
                <a:gd name="T2" fmla="*/ 62 w 179"/>
                <a:gd name="T3" fmla="*/ 246 h 246"/>
                <a:gd name="T4" fmla="*/ 179 w 179"/>
                <a:gd name="T5" fmla="*/ 0 h 246"/>
                <a:gd name="T6" fmla="*/ 118 w 179"/>
                <a:gd name="T7" fmla="*/ 0 h 246"/>
                <a:gd name="T8" fmla="*/ 0 w 179"/>
                <a:gd name="T9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246">
                  <a:moveTo>
                    <a:pt x="0" y="246"/>
                  </a:moveTo>
                  <a:lnTo>
                    <a:pt x="62" y="246"/>
                  </a:lnTo>
                  <a:lnTo>
                    <a:pt x="179" y="0"/>
                  </a:lnTo>
                  <a:lnTo>
                    <a:pt x="118" y="0"/>
                  </a:lnTo>
                  <a:lnTo>
                    <a:pt x="0" y="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4247483" y="5641742"/>
              <a:ext cx="285750" cy="390525"/>
            </a:xfrm>
            <a:custGeom>
              <a:avLst/>
              <a:gdLst>
                <a:gd name="T0" fmla="*/ 0 w 180"/>
                <a:gd name="T1" fmla="*/ 246 h 246"/>
                <a:gd name="T2" fmla="*/ 62 w 180"/>
                <a:gd name="T3" fmla="*/ 246 h 246"/>
                <a:gd name="T4" fmla="*/ 180 w 180"/>
                <a:gd name="T5" fmla="*/ 0 h 246"/>
                <a:gd name="T6" fmla="*/ 118 w 180"/>
                <a:gd name="T7" fmla="*/ 0 h 246"/>
                <a:gd name="T8" fmla="*/ 0 w 180"/>
                <a:gd name="T9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246">
                  <a:moveTo>
                    <a:pt x="0" y="246"/>
                  </a:moveTo>
                  <a:lnTo>
                    <a:pt x="62" y="246"/>
                  </a:lnTo>
                  <a:lnTo>
                    <a:pt x="180" y="0"/>
                  </a:lnTo>
                  <a:lnTo>
                    <a:pt x="118" y="0"/>
                  </a:lnTo>
                  <a:lnTo>
                    <a:pt x="0" y="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4012533" y="5641742"/>
              <a:ext cx="285750" cy="390525"/>
            </a:xfrm>
            <a:custGeom>
              <a:avLst/>
              <a:gdLst>
                <a:gd name="T0" fmla="*/ 0 w 180"/>
                <a:gd name="T1" fmla="*/ 246 h 246"/>
                <a:gd name="T2" fmla="*/ 62 w 180"/>
                <a:gd name="T3" fmla="*/ 246 h 246"/>
                <a:gd name="T4" fmla="*/ 180 w 180"/>
                <a:gd name="T5" fmla="*/ 0 h 246"/>
                <a:gd name="T6" fmla="*/ 118 w 180"/>
                <a:gd name="T7" fmla="*/ 0 h 246"/>
                <a:gd name="T8" fmla="*/ 0 w 180"/>
                <a:gd name="T9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246">
                  <a:moveTo>
                    <a:pt x="0" y="246"/>
                  </a:moveTo>
                  <a:lnTo>
                    <a:pt x="62" y="246"/>
                  </a:lnTo>
                  <a:lnTo>
                    <a:pt x="180" y="0"/>
                  </a:lnTo>
                  <a:lnTo>
                    <a:pt x="118" y="0"/>
                  </a:lnTo>
                  <a:lnTo>
                    <a:pt x="0" y="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777583" y="5641742"/>
              <a:ext cx="284162" cy="390525"/>
            </a:xfrm>
            <a:custGeom>
              <a:avLst/>
              <a:gdLst>
                <a:gd name="T0" fmla="*/ 0 w 179"/>
                <a:gd name="T1" fmla="*/ 246 h 246"/>
                <a:gd name="T2" fmla="*/ 61 w 179"/>
                <a:gd name="T3" fmla="*/ 246 h 246"/>
                <a:gd name="T4" fmla="*/ 179 w 179"/>
                <a:gd name="T5" fmla="*/ 0 h 246"/>
                <a:gd name="T6" fmla="*/ 118 w 179"/>
                <a:gd name="T7" fmla="*/ 0 h 246"/>
                <a:gd name="T8" fmla="*/ 0 w 179"/>
                <a:gd name="T9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246">
                  <a:moveTo>
                    <a:pt x="0" y="246"/>
                  </a:moveTo>
                  <a:lnTo>
                    <a:pt x="61" y="246"/>
                  </a:lnTo>
                  <a:lnTo>
                    <a:pt x="179" y="0"/>
                  </a:lnTo>
                  <a:lnTo>
                    <a:pt x="118" y="0"/>
                  </a:lnTo>
                  <a:lnTo>
                    <a:pt x="0" y="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698208" y="5641742"/>
              <a:ext cx="128587" cy="222250"/>
            </a:xfrm>
            <a:custGeom>
              <a:avLst/>
              <a:gdLst>
                <a:gd name="T0" fmla="*/ 14 w 81"/>
                <a:gd name="T1" fmla="*/ 140 h 140"/>
                <a:gd name="T2" fmla="*/ 81 w 81"/>
                <a:gd name="T3" fmla="*/ 0 h 140"/>
                <a:gd name="T4" fmla="*/ 18 w 81"/>
                <a:gd name="T5" fmla="*/ 0 h 140"/>
                <a:gd name="T6" fmla="*/ 0 w 81"/>
                <a:gd name="T7" fmla="*/ 40 h 140"/>
                <a:gd name="T8" fmla="*/ 14 w 81"/>
                <a:gd name="T9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40">
                  <a:moveTo>
                    <a:pt x="14" y="140"/>
                  </a:moveTo>
                  <a:lnTo>
                    <a:pt x="81" y="0"/>
                  </a:lnTo>
                  <a:lnTo>
                    <a:pt x="18" y="0"/>
                  </a:lnTo>
                  <a:lnTo>
                    <a:pt x="0" y="40"/>
                  </a:lnTo>
                  <a:lnTo>
                    <a:pt x="14" y="14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5603208" y="6219592"/>
              <a:ext cx="73025" cy="57150"/>
            </a:xfrm>
            <a:custGeom>
              <a:avLst/>
              <a:gdLst>
                <a:gd name="T0" fmla="*/ 4 w 32"/>
                <a:gd name="T1" fmla="*/ 25 h 25"/>
                <a:gd name="T2" fmla="*/ 28 w 32"/>
                <a:gd name="T3" fmla="*/ 25 h 25"/>
                <a:gd name="T4" fmla="*/ 32 w 32"/>
                <a:gd name="T5" fmla="*/ 21 h 25"/>
                <a:gd name="T6" fmla="*/ 32 w 32"/>
                <a:gd name="T7" fmla="*/ 4 h 25"/>
                <a:gd name="T8" fmla="*/ 28 w 32"/>
                <a:gd name="T9" fmla="*/ 0 h 25"/>
                <a:gd name="T10" fmla="*/ 4 w 32"/>
                <a:gd name="T11" fmla="*/ 0 h 25"/>
                <a:gd name="T12" fmla="*/ 0 w 32"/>
                <a:gd name="T13" fmla="*/ 4 h 25"/>
                <a:gd name="T14" fmla="*/ 0 w 32"/>
                <a:gd name="T15" fmla="*/ 21 h 25"/>
                <a:gd name="T16" fmla="*/ 4 w 32"/>
                <a:gd name="T1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25">
                  <a:moveTo>
                    <a:pt x="4" y="25"/>
                  </a:moveTo>
                  <a:cubicBezTo>
                    <a:pt x="28" y="25"/>
                    <a:pt x="28" y="25"/>
                    <a:pt x="28" y="25"/>
                  </a:cubicBezTo>
                  <a:cubicBezTo>
                    <a:pt x="31" y="25"/>
                    <a:pt x="32" y="23"/>
                    <a:pt x="32" y="21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2"/>
                    <a:pt x="31" y="0"/>
                    <a:pt x="2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3"/>
                    <a:pt x="2" y="25"/>
                    <a:pt x="4" y="25"/>
                  </a:cubicBezTo>
                  <a:close/>
                </a:path>
              </a:pathLst>
            </a:custGeom>
            <a:solidFill>
              <a:srgbClr val="F15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591846" y="6227529"/>
              <a:ext cx="73025" cy="53975"/>
            </a:xfrm>
            <a:custGeom>
              <a:avLst/>
              <a:gdLst>
                <a:gd name="T0" fmla="*/ 4 w 32"/>
                <a:gd name="T1" fmla="*/ 24 h 24"/>
                <a:gd name="T2" fmla="*/ 28 w 32"/>
                <a:gd name="T3" fmla="*/ 24 h 24"/>
                <a:gd name="T4" fmla="*/ 32 w 32"/>
                <a:gd name="T5" fmla="*/ 20 h 24"/>
                <a:gd name="T6" fmla="*/ 32 w 32"/>
                <a:gd name="T7" fmla="*/ 4 h 24"/>
                <a:gd name="T8" fmla="*/ 28 w 32"/>
                <a:gd name="T9" fmla="*/ 0 h 24"/>
                <a:gd name="T10" fmla="*/ 4 w 32"/>
                <a:gd name="T11" fmla="*/ 0 h 24"/>
                <a:gd name="T12" fmla="*/ 0 w 32"/>
                <a:gd name="T13" fmla="*/ 4 h 24"/>
                <a:gd name="T14" fmla="*/ 0 w 32"/>
                <a:gd name="T15" fmla="*/ 20 h 24"/>
                <a:gd name="T16" fmla="*/ 4 w 32"/>
                <a:gd name="T1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24">
                  <a:moveTo>
                    <a:pt x="4" y="24"/>
                  </a:moveTo>
                  <a:cubicBezTo>
                    <a:pt x="28" y="24"/>
                    <a:pt x="28" y="24"/>
                    <a:pt x="28" y="24"/>
                  </a:cubicBezTo>
                  <a:cubicBezTo>
                    <a:pt x="30" y="24"/>
                    <a:pt x="32" y="23"/>
                    <a:pt x="32" y="20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2"/>
                    <a:pt x="30" y="0"/>
                    <a:pt x="2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1" y="24"/>
                    <a:pt x="4" y="24"/>
                  </a:cubicBezTo>
                  <a:close/>
                </a:path>
              </a:pathLst>
            </a:custGeom>
            <a:solidFill>
              <a:srgbClr val="B32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047583" y="6127517"/>
              <a:ext cx="74612" cy="38100"/>
            </a:xfrm>
            <a:custGeom>
              <a:avLst/>
              <a:gdLst>
                <a:gd name="T0" fmla="*/ 29 w 33"/>
                <a:gd name="T1" fmla="*/ 17 h 17"/>
                <a:gd name="T2" fmla="*/ 4 w 33"/>
                <a:gd name="T3" fmla="*/ 17 h 17"/>
                <a:gd name="T4" fmla="*/ 0 w 33"/>
                <a:gd name="T5" fmla="*/ 13 h 17"/>
                <a:gd name="T6" fmla="*/ 0 w 33"/>
                <a:gd name="T7" fmla="*/ 3 h 17"/>
                <a:gd name="T8" fmla="*/ 4 w 33"/>
                <a:gd name="T9" fmla="*/ 0 h 17"/>
                <a:gd name="T10" fmla="*/ 29 w 33"/>
                <a:gd name="T11" fmla="*/ 0 h 17"/>
                <a:gd name="T12" fmla="*/ 33 w 33"/>
                <a:gd name="T13" fmla="*/ 3 h 17"/>
                <a:gd name="T14" fmla="*/ 33 w 33"/>
                <a:gd name="T15" fmla="*/ 13 h 17"/>
                <a:gd name="T16" fmla="*/ 29 w 33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17">
                  <a:moveTo>
                    <a:pt x="29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2" y="17"/>
                    <a:pt x="0" y="15"/>
                    <a:pt x="0" y="1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3" y="1"/>
                    <a:pt x="33" y="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5"/>
                    <a:pt x="32" y="17"/>
                    <a:pt x="29" y="17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Oval 71"/>
            <p:cNvSpPr>
              <a:spLocks noChangeArrowheads="1"/>
            </p:cNvSpPr>
            <p:nvPr/>
          </p:nvSpPr>
          <p:spPr bwMode="auto">
            <a:xfrm>
              <a:off x="5525421" y="6224354"/>
              <a:ext cx="46037" cy="47625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Oval 72"/>
            <p:cNvSpPr>
              <a:spLocks noChangeArrowheads="1"/>
            </p:cNvSpPr>
            <p:nvPr/>
          </p:nvSpPr>
          <p:spPr bwMode="auto">
            <a:xfrm>
              <a:off x="4142708" y="6218004"/>
              <a:ext cx="400050" cy="40005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Oval 73"/>
            <p:cNvSpPr>
              <a:spLocks noChangeArrowheads="1"/>
            </p:cNvSpPr>
            <p:nvPr/>
          </p:nvSpPr>
          <p:spPr bwMode="auto">
            <a:xfrm>
              <a:off x="4220496" y="6294204"/>
              <a:ext cx="246062" cy="246063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Oval 74"/>
            <p:cNvSpPr>
              <a:spLocks noChangeArrowheads="1"/>
            </p:cNvSpPr>
            <p:nvPr/>
          </p:nvSpPr>
          <p:spPr bwMode="auto">
            <a:xfrm>
              <a:off x="5090446" y="6218004"/>
              <a:ext cx="400050" cy="40005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Oval 75"/>
            <p:cNvSpPr>
              <a:spLocks noChangeArrowheads="1"/>
            </p:cNvSpPr>
            <p:nvPr/>
          </p:nvSpPr>
          <p:spPr bwMode="auto">
            <a:xfrm>
              <a:off x="5165058" y="6294204"/>
              <a:ext cx="249237" cy="246063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Oval 76"/>
            <p:cNvSpPr>
              <a:spLocks noChangeArrowheads="1"/>
            </p:cNvSpPr>
            <p:nvPr/>
          </p:nvSpPr>
          <p:spPr bwMode="auto">
            <a:xfrm>
              <a:off x="3704558" y="6218004"/>
              <a:ext cx="400050" cy="40005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Oval 77"/>
            <p:cNvSpPr>
              <a:spLocks noChangeArrowheads="1"/>
            </p:cNvSpPr>
            <p:nvPr/>
          </p:nvSpPr>
          <p:spPr bwMode="auto">
            <a:xfrm>
              <a:off x="3782346" y="6294204"/>
              <a:ext cx="247650" cy="246063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5061871" y="6191017"/>
              <a:ext cx="455612" cy="203200"/>
            </a:xfrm>
            <a:custGeom>
              <a:avLst/>
              <a:gdLst>
                <a:gd name="T0" fmla="*/ 202 w 202"/>
                <a:gd name="T1" fmla="*/ 90 h 90"/>
                <a:gd name="T2" fmla="*/ 101 w 202"/>
                <a:gd name="T3" fmla="*/ 0 h 90"/>
                <a:gd name="T4" fmla="*/ 0 w 202"/>
                <a:gd name="T5" fmla="*/ 90 h 90"/>
                <a:gd name="T6" fmla="*/ 202 w 202"/>
                <a:gd name="T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2" h="90">
                  <a:moveTo>
                    <a:pt x="202" y="90"/>
                  </a:moveTo>
                  <a:cubicBezTo>
                    <a:pt x="196" y="40"/>
                    <a:pt x="153" y="0"/>
                    <a:pt x="101" y="0"/>
                  </a:cubicBezTo>
                  <a:cubicBezTo>
                    <a:pt x="49" y="0"/>
                    <a:pt x="6" y="40"/>
                    <a:pt x="0" y="90"/>
                  </a:cubicBezTo>
                  <a:lnTo>
                    <a:pt x="202" y="9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773324" y="3586649"/>
            <a:ext cx="1618059" cy="669727"/>
            <a:chOff x="6364430" y="5427429"/>
            <a:chExt cx="2157412" cy="1190625"/>
          </a:xfrm>
        </p:grpSpPr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6481905" y="6394217"/>
              <a:ext cx="1149350" cy="74613"/>
            </a:xfrm>
            <a:custGeom>
              <a:avLst/>
              <a:gdLst>
                <a:gd name="T0" fmla="*/ 8 w 509"/>
                <a:gd name="T1" fmla="*/ 33 h 33"/>
                <a:gd name="T2" fmla="*/ 501 w 509"/>
                <a:gd name="T3" fmla="*/ 33 h 33"/>
                <a:gd name="T4" fmla="*/ 509 w 509"/>
                <a:gd name="T5" fmla="*/ 25 h 33"/>
                <a:gd name="T6" fmla="*/ 509 w 509"/>
                <a:gd name="T7" fmla="*/ 0 h 33"/>
                <a:gd name="T8" fmla="*/ 0 w 509"/>
                <a:gd name="T9" fmla="*/ 0 h 33"/>
                <a:gd name="T10" fmla="*/ 0 w 509"/>
                <a:gd name="T11" fmla="*/ 25 h 33"/>
                <a:gd name="T12" fmla="*/ 8 w 509"/>
                <a:gd name="T1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9" h="33">
                  <a:moveTo>
                    <a:pt x="8" y="33"/>
                  </a:moveTo>
                  <a:cubicBezTo>
                    <a:pt x="501" y="33"/>
                    <a:pt x="501" y="33"/>
                    <a:pt x="501" y="33"/>
                  </a:cubicBezTo>
                  <a:cubicBezTo>
                    <a:pt x="505" y="33"/>
                    <a:pt x="509" y="29"/>
                    <a:pt x="509" y="25"/>
                  </a:cubicBezTo>
                  <a:cubicBezTo>
                    <a:pt x="509" y="0"/>
                    <a:pt x="509" y="0"/>
                    <a:pt x="50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9"/>
                    <a:pt x="4" y="33"/>
                    <a:pt x="8" y="33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7783655" y="5613167"/>
              <a:ext cx="681037" cy="703263"/>
            </a:xfrm>
            <a:custGeom>
              <a:avLst/>
              <a:gdLst>
                <a:gd name="T0" fmla="*/ 0 w 302"/>
                <a:gd name="T1" fmla="*/ 312 h 312"/>
                <a:gd name="T2" fmla="*/ 302 w 302"/>
                <a:gd name="T3" fmla="*/ 312 h 312"/>
                <a:gd name="T4" fmla="*/ 302 w 302"/>
                <a:gd name="T5" fmla="*/ 288 h 312"/>
                <a:gd name="T6" fmla="*/ 232 w 302"/>
                <a:gd name="T7" fmla="*/ 61 h 312"/>
                <a:gd name="T8" fmla="*/ 232 w 302"/>
                <a:gd name="T9" fmla="*/ 61 h 312"/>
                <a:gd name="T10" fmla="*/ 118 w 302"/>
                <a:gd name="T11" fmla="*/ 0 h 312"/>
                <a:gd name="T12" fmla="*/ 28 w 302"/>
                <a:gd name="T13" fmla="*/ 0 h 312"/>
                <a:gd name="T14" fmla="*/ 0 w 302"/>
                <a:gd name="T15" fmla="*/ 27 h 312"/>
                <a:gd name="T16" fmla="*/ 0 w 302"/>
                <a:gd name="T17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12">
                  <a:moveTo>
                    <a:pt x="0" y="312"/>
                  </a:moveTo>
                  <a:cubicBezTo>
                    <a:pt x="302" y="312"/>
                    <a:pt x="302" y="312"/>
                    <a:pt x="302" y="312"/>
                  </a:cubicBezTo>
                  <a:cubicBezTo>
                    <a:pt x="302" y="288"/>
                    <a:pt x="302" y="288"/>
                    <a:pt x="302" y="288"/>
                  </a:cubicBezTo>
                  <a:cubicBezTo>
                    <a:pt x="302" y="207"/>
                    <a:pt x="278" y="128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07" y="23"/>
                    <a:pt x="164" y="0"/>
                    <a:pt x="11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3" y="0"/>
                    <a:pt x="0" y="12"/>
                    <a:pt x="0" y="27"/>
                  </a:cubicBezTo>
                  <a:lnTo>
                    <a:pt x="0" y="312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6416818" y="6191017"/>
              <a:ext cx="1366837" cy="125413"/>
            </a:xfrm>
            <a:custGeom>
              <a:avLst/>
              <a:gdLst>
                <a:gd name="T0" fmla="*/ 0 w 605"/>
                <a:gd name="T1" fmla="*/ 56 h 56"/>
                <a:gd name="T2" fmla="*/ 605 w 605"/>
                <a:gd name="T3" fmla="*/ 56 h 56"/>
                <a:gd name="T4" fmla="*/ 605 w 605"/>
                <a:gd name="T5" fmla="*/ 0 h 56"/>
                <a:gd name="T6" fmla="*/ 4 w 605"/>
                <a:gd name="T7" fmla="*/ 0 h 56"/>
                <a:gd name="T8" fmla="*/ 0 w 605"/>
                <a:gd name="T9" fmla="*/ 4 h 56"/>
                <a:gd name="T10" fmla="*/ 0 w 605"/>
                <a:gd name="T11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5" h="56">
                  <a:moveTo>
                    <a:pt x="0" y="56"/>
                  </a:moveTo>
                  <a:cubicBezTo>
                    <a:pt x="605" y="56"/>
                    <a:pt x="605" y="56"/>
                    <a:pt x="605" y="56"/>
                  </a:cubicBezTo>
                  <a:cubicBezTo>
                    <a:pt x="605" y="0"/>
                    <a:pt x="605" y="0"/>
                    <a:pt x="60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lnTo>
                    <a:pt x="0" y="56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auto">
            <a:xfrm>
              <a:off x="6419993" y="5427429"/>
              <a:ext cx="1546225" cy="673100"/>
            </a:xfrm>
            <a:custGeom>
              <a:avLst/>
              <a:gdLst>
                <a:gd name="T0" fmla="*/ 540 w 685"/>
                <a:gd name="T1" fmla="*/ 46 h 298"/>
                <a:gd name="T2" fmla="*/ 550 w 685"/>
                <a:gd name="T3" fmla="*/ 26 h 298"/>
                <a:gd name="T4" fmla="*/ 591 w 685"/>
                <a:gd name="T5" fmla="*/ 0 h 298"/>
                <a:gd name="T6" fmla="*/ 666 w 685"/>
                <a:gd name="T7" fmla="*/ 0 h 298"/>
                <a:gd name="T8" fmla="*/ 685 w 685"/>
                <a:gd name="T9" fmla="*/ 19 h 298"/>
                <a:gd name="T10" fmla="*/ 685 w 685"/>
                <a:gd name="T11" fmla="*/ 43 h 298"/>
                <a:gd name="T12" fmla="*/ 666 w 685"/>
                <a:gd name="T13" fmla="*/ 61 h 298"/>
                <a:gd name="T14" fmla="*/ 629 w 685"/>
                <a:gd name="T15" fmla="*/ 61 h 298"/>
                <a:gd name="T16" fmla="*/ 588 w 685"/>
                <a:gd name="T17" fmla="*/ 87 h 298"/>
                <a:gd name="T18" fmla="*/ 492 w 685"/>
                <a:gd name="T19" fmla="*/ 283 h 298"/>
                <a:gd name="T20" fmla="*/ 467 w 685"/>
                <a:gd name="T21" fmla="*/ 298 h 298"/>
                <a:gd name="T22" fmla="*/ 35 w 685"/>
                <a:gd name="T23" fmla="*/ 298 h 298"/>
                <a:gd name="T24" fmla="*/ 26 w 685"/>
                <a:gd name="T25" fmla="*/ 290 h 298"/>
                <a:gd name="T26" fmla="*/ 0 w 685"/>
                <a:gd name="T27" fmla="*/ 71 h 298"/>
                <a:gd name="T28" fmla="*/ 9 w 685"/>
                <a:gd name="T29" fmla="*/ 61 h 298"/>
                <a:gd name="T30" fmla="*/ 515 w 685"/>
                <a:gd name="T31" fmla="*/ 61 h 298"/>
                <a:gd name="T32" fmla="*/ 540 w 685"/>
                <a:gd name="T33" fmla="*/ 46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5" h="298">
                  <a:moveTo>
                    <a:pt x="540" y="46"/>
                  </a:moveTo>
                  <a:cubicBezTo>
                    <a:pt x="550" y="26"/>
                    <a:pt x="550" y="26"/>
                    <a:pt x="550" y="26"/>
                  </a:cubicBezTo>
                  <a:cubicBezTo>
                    <a:pt x="557" y="10"/>
                    <a:pt x="573" y="0"/>
                    <a:pt x="591" y="0"/>
                  </a:cubicBezTo>
                  <a:cubicBezTo>
                    <a:pt x="666" y="0"/>
                    <a:pt x="666" y="0"/>
                    <a:pt x="666" y="0"/>
                  </a:cubicBezTo>
                  <a:cubicBezTo>
                    <a:pt x="677" y="0"/>
                    <a:pt x="685" y="8"/>
                    <a:pt x="685" y="19"/>
                  </a:cubicBezTo>
                  <a:cubicBezTo>
                    <a:pt x="685" y="43"/>
                    <a:pt x="685" y="43"/>
                    <a:pt x="685" y="43"/>
                  </a:cubicBezTo>
                  <a:cubicBezTo>
                    <a:pt x="685" y="53"/>
                    <a:pt x="677" y="61"/>
                    <a:pt x="666" y="61"/>
                  </a:cubicBezTo>
                  <a:cubicBezTo>
                    <a:pt x="629" y="61"/>
                    <a:pt x="629" y="61"/>
                    <a:pt x="629" y="61"/>
                  </a:cubicBezTo>
                  <a:cubicBezTo>
                    <a:pt x="611" y="61"/>
                    <a:pt x="595" y="71"/>
                    <a:pt x="588" y="87"/>
                  </a:cubicBezTo>
                  <a:cubicBezTo>
                    <a:pt x="492" y="283"/>
                    <a:pt x="492" y="283"/>
                    <a:pt x="492" y="283"/>
                  </a:cubicBezTo>
                  <a:cubicBezTo>
                    <a:pt x="488" y="292"/>
                    <a:pt x="478" y="298"/>
                    <a:pt x="467" y="298"/>
                  </a:cubicBezTo>
                  <a:cubicBezTo>
                    <a:pt x="35" y="298"/>
                    <a:pt x="35" y="298"/>
                    <a:pt x="35" y="298"/>
                  </a:cubicBezTo>
                  <a:cubicBezTo>
                    <a:pt x="30" y="298"/>
                    <a:pt x="26" y="295"/>
                    <a:pt x="26" y="290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66"/>
                    <a:pt x="4" y="61"/>
                    <a:pt x="9" y="61"/>
                  </a:cubicBezTo>
                  <a:cubicBezTo>
                    <a:pt x="515" y="61"/>
                    <a:pt x="515" y="61"/>
                    <a:pt x="515" y="61"/>
                  </a:cubicBezTo>
                  <a:cubicBezTo>
                    <a:pt x="526" y="61"/>
                    <a:pt x="535" y="55"/>
                    <a:pt x="540" y="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Rectangle 87"/>
            <p:cNvSpPr>
              <a:spLocks noChangeArrowheads="1"/>
            </p:cNvSpPr>
            <p:nvPr/>
          </p:nvSpPr>
          <p:spPr bwMode="auto">
            <a:xfrm>
              <a:off x="6570805" y="6100529"/>
              <a:ext cx="836612" cy="90488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6364430" y="6316429"/>
              <a:ext cx="2157412" cy="77788"/>
            </a:xfrm>
            <a:custGeom>
              <a:avLst/>
              <a:gdLst>
                <a:gd name="T0" fmla="*/ 8 w 955"/>
                <a:gd name="T1" fmla="*/ 34 h 34"/>
                <a:gd name="T2" fmla="*/ 948 w 955"/>
                <a:gd name="T3" fmla="*/ 34 h 34"/>
                <a:gd name="T4" fmla="*/ 955 w 955"/>
                <a:gd name="T5" fmla="*/ 27 h 34"/>
                <a:gd name="T6" fmla="*/ 955 w 955"/>
                <a:gd name="T7" fmla="*/ 7 h 34"/>
                <a:gd name="T8" fmla="*/ 948 w 955"/>
                <a:gd name="T9" fmla="*/ 0 h 34"/>
                <a:gd name="T10" fmla="*/ 8 w 955"/>
                <a:gd name="T11" fmla="*/ 0 h 34"/>
                <a:gd name="T12" fmla="*/ 0 w 955"/>
                <a:gd name="T13" fmla="*/ 7 h 34"/>
                <a:gd name="T14" fmla="*/ 0 w 955"/>
                <a:gd name="T15" fmla="*/ 27 h 34"/>
                <a:gd name="T16" fmla="*/ 8 w 955"/>
                <a:gd name="T1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5" h="34">
                  <a:moveTo>
                    <a:pt x="8" y="34"/>
                  </a:moveTo>
                  <a:cubicBezTo>
                    <a:pt x="948" y="34"/>
                    <a:pt x="948" y="34"/>
                    <a:pt x="948" y="34"/>
                  </a:cubicBezTo>
                  <a:cubicBezTo>
                    <a:pt x="952" y="34"/>
                    <a:pt x="955" y="31"/>
                    <a:pt x="955" y="27"/>
                  </a:cubicBezTo>
                  <a:cubicBezTo>
                    <a:pt x="955" y="7"/>
                    <a:pt x="955" y="7"/>
                    <a:pt x="955" y="7"/>
                  </a:cubicBezTo>
                  <a:cubicBezTo>
                    <a:pt x="955" y="3"/>
                    <a:pt x="952" y="0"/>
                    <a:pt x="94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1"/>
                    <a:pt x="3" y="34"/>
                    <a:pt x="8" y="34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8075755" y="5706829"/>
              <a:ext cx="368300" cy="363538"/>
            </a:xfrm>
            <a:custGeom>
              <a:avLst/>
              <a:gdLst>
                <a:gd name="T0" fmla="*/ 10 w 163"/>
                <a:gd name="T1" fmla="*/ 0 h 161"/>
                <a:gd name="T2" fmla="*/ 87 w 163"/>
                <a:gd name="T3" fmla="*/ 0 h 161"/>
                <a:gd name="T4" fmla="*/ 102 w 163"/>
                <a:gd name="T5" fmla="*/ 19 h 161"/>
                <a:gd name="T6" fmla="*/ 102 w 163"/>
                <a:gd name="T7" fmla="*/ 19 h 161"/>
                <a:gd name="T8" fmla="*/ 163 w 163"/>
                <a:gd name="T9" fmla="*/ 161 h 161"/>
                <a:gd name="T10" fmla="*/ 10 w 163"/>
                <a:gd name="T11" fmla="*/ 161 h 161"/>
                <a:gd name="T12" fmla="*/ 0 w 163"/>
                <a:gd name="T13" fmla="*/ 152 h 161"/>
                <a:gd name="T14" fmla="*/ 0 w 163"/>
                <a:gd name="T15" fmla="*/ 10 h 161"/>
                <a:gd name="T16" fmla="*/ 10 w 163"/>
                <a:gd name="T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" h="161">
                  <a:moveTo>
                    <a:pt x="10" y="0"/>
                  </a:moveTo>
                  <a:cubicBezTo>
                    <a:pt x="87" y="0"/>
                    <a:pt x="87" y="0"/>
                    <a:pt x="87" y="0"/>
                  </a:cubicBezTo>
                  <a:cubicBezTo>
                    <a:pt x="93" y="6"/>
                    <a:pt x="98" y="12"/>
                    <a:pt x="102" y="19"/>
                  </a:cubicBezTo>
                  <a:cubicBezTo>
                    <a:pt x="102" y="19"/>
                    <a:pt x="102" y="19"/>
                    <a:pt x="102" y="19"/>
                  </a:cubicBezTo>
                  <a:cubicBezTo>
                    <a:pt x="132" y="62"/>
                    <a:pt x="152" y="111"/>
                    <a:pt x="163" y="161"/>
                  </a:cubicBezTo>
                  <a:cubicBezTo>
                    <a:pt x="10" y="161"/>
                    <a:pt x="10" y="161"/>
                    <a:pt x="10" y="161"/>
                  </a:cubicBezTo>
                  <a:cubicBezTo>
                    <a:pt x="4" y="161"/>
                    <a:pt x="0" y="157"/>
                    <a:pt x="0" y="15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lose/>
                </a:path>
              </a:pathLst>
            </a:custGeom>
            <a:solidFill>
              <a:srgbClr val="4F7F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7856680" y="5706829"/>
              <a:ext cx="149225" cy="363538"/>
            </a:xfrm>
            <a:custGeom>
              <a:avLst/>
              <a:gdLst>
                <a:gd name="T0" fmla="*/ 4 w 66"/>
                <a:gd name="T1" fmla="*/ 161 h 161"/>
                <a:gd name="T2" fmla="*/ 62 w 66"/>
                <a:gd name="T3" fmla="*/ 161 h 161"/>
                <a:gd name="T4" fmla="*/ 66 w 66"/>
                <a:gd name="T5" fmla="*/ 157 h 161"/>
                <a:gd name="T6" fmla="*/ 66 w 66"/>
                <a:gd name="T7" fmla="*/ 4 h 161"/>
                <a:gd name="T8" fmla="*/ 62 w 66"/>
                <a:gd name="T9" fmla="*/ 0 h 161"/>
                <a:gd name="T10" fmla="*/ 4 w 66"/>
                <a:gd name="T11" fmla="*/ 0 h 161"/>
                <a:gd name="T12" fmla="*/ 0 w 66"/>
                <a:gd name="T13" fmla="*/ 4 h 161"/>
                <a:gd name="T14" fmla="*/ 0 w 66"/>
                <a:gd name="T15" fmla="*/ 157 h 161"/>
                <a:gd name="T16" fmla="*/ 4 w 66"/>
                <a:gd name="T17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161">
                  <a:moveTo>
                    <a:pt x="4" y="161"/>
                  </a:moveTo>
                  <a:cubicBezTo>
                    <a:pt x="62" y="161"/>
                    <a:pt x="62" y="161"/>
                    <a:pt x="62" y="161"/>
                  </a:cubicBezTo>
                  <a:cubicBezTo>
                    <a:pt x="64" y="161"/>
                    <a:pt x="66" y="160"/>
                    <a:pt x="66" y="157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6" y="2"/>
                    <a:pt x="64" y="0"/>
                    <a:pt x="6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0" y="160"/>
                    <a:pt x="2" y="161"/>
                    <a:pt x="4" y="161"/>
                  </a:cubicBezTo>
                  <a:close/>
                </a:path>
              </a:pathLst>
            </a:custGeom>
            <a:solidFill>
              <a:srgbClr val="4F7F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7293118" y="5641742"/>
              <a:ext cx="284162" cy="390525"/>
            </a:xfrm>
            <a:custGeom>
              <a:avLst/>
              <a:gdLst>
                <a:gd name="T0" fmla="*/ 0 w 179"/>
                <a:gd name="T1" fmla="*/ 246 h 246"/>
                <a:gd name="T2" fmla="*/ 62 w 179"/>
                <a:gd name="T3" fmla="*/ 246 h 246"/>
                <a:gd name="T4" fmla="*/ 179 w 179"/>
                <a:gd name="T5" fmla="*/ 0 h 246"/>
                <a:gd name="T6" fmla="*/ 118 w 179"/>
                <a:gd name="T7" fmla="*/ 0 h 246"/>
                <a:gd name="T8" fmla="*/ 0 w 179"/>
                <a:gd name="T9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246">
                  <a:moveTo>
                    <a:pt x="0" y="246"/>
                  </a:moveTo>
                  <a:lnTo>
                    <a:pt x="62" y="246"/>
                  </a:lnTo>
                  <a:lnTo>
                    <a:pt x="179" y="0"/>
                  </a:lnTo>
                  <a:lnTo>
                    <a:pt x="118" y="0"/>
                  </a:lnTo>
                  <a:lnTo>
                    <a:pt x="0" y="24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7056580" y="5641742"/>
              <a:ext cx="285750" cy="390525"/>
            </a:xfrm>
            <a:custGeom>
              <a:avLst/>
              <a:gdLst>
                <a:gd name="T0" fmla="*/ 0 w 180"/>
                <a:gd name="T1" fmla="*/ 246 h 246"/>
                <a:gd name="T2" fmla="*/ 62 w 180"/>
                <a:gd name="T3" fmla="*/ 246 h 246"/>
                <a:gd name="T4" fmla="*/ 180 w 180"/>
                <a:gd name="T5" fmla="*/ 0 h 246"/>
                <a:gd name="T6" fmla="*/ 118 w 180"/>
                <a:gd name="T7" fmla="*/ 0 h 246"/>
                <a:gd name="T8" fmla="*/ 0 w 180"/>
                <a:gd name="T9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246">
                  <a:moveTo>
                    <a:pt x="0" y="246"/>
                  </a:moveTo>
                  <a:lnTo>
                    <a:pt x="62" y="246"/>
                  </a:lnTo>
                  <a:lnTo>
                    <a:pt x="180" y="0"/>
                  </a:lnTo>
                  <a:lnTo>
                    <a:pt x="118" y="0"/>
                  </a:lnTo>
                  <a:lnTo>
                    <a:pt x="0" y="24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6821630" y="5641742"/>
              <a:ext cx="285750" cy="390525"/>
            </a:xfrm>
            <a:custGeom>
              <a:avLst/>
              <a:gdLst>
                <a:gd name="T0" fmla="*/ 0 w 180"/>
                <a:gd name="T1" fmla="*/ 246 h 246"/>
                <a:gd name="T2" fmla="*/ 62 w 180"/>
                <a:gd name="T3" fmla="*/ 246 h 246"/>
                <a:gd name="T4" fmla="*/ 180 w 180"/>
                <a:gd name="T5" fmla="*/ 0 h 246"/>
                <a:gd name="T6" fmla="*/ 118 w 180"/>
                <a:gd name="T7" fmla="*/ 0 h 246"/>
                <a:gd name="T8" fmla="*/ 0 w 180"/>
                <a:gd name="T9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246">
                  <a:moveTo>
                    <a:pt x="0" y="246"/>
                  </a:moveTo>
                  <a:lnTo>
                    <a:pt x="62" y="246"/>
                  </a:lnTo>
                  <a:lnTo>
                    <a:pt x="180" y="0"/>
                  </a:lnTo>
                  <a:lnTo>
                    <a:pt x="118" y="0"/>
                  </a:lnTo>
                  <a:lnTo>
                    <a:pt x="0" y="24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6586680" y="5641742"/>
              <a:ext cx="284162" cy="390525"/>
            </a:xfrm>
            <a:custGeom>
              <a:avLst/>
              <a:gdLst>
                <a:gd name="T0" fmla="*/ 0 w 179"/>
                <a:gd name="T1" fmla="*/ 246 h 246"/>
                <a:gd name="T2" fmla="*/ 61 w 179"/>
                <a:gd name="T3" fmla="*/ 246 h 246"/>
                <a:gd name="T4" fmla="*/ 179 w 179"/>
                <a:gd name="T5" fmla="*/ 0 h 246"/>
                <a:gd name="T6" fmla="*/ 118 w 179"/>
                <a:gd name="T7" fmla="*/ 0 h 246"/>
                <a:gd name="T8" fmla="*/ 0 w 179"/>
                <a:gd name="T9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246">
                  <a:moveTo>
                    <a:pt x="0" y="246"/>
                  </a:moveTo>
                  <a:lnTo>
                    <a:pt x="61" y="246"/>
                  </a:lnTo>
                  <a:lnTo>
                    <a:pt x="179" y="0"/>
                  </a:lnTo>
                  <a:lnTo>
                    <a:pt x="118" y="0"/>
                  </a:lnTo>
                  <a:lnTo>
                    <a:pt x="0" y="24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6507305" y="5641742"/>
              <a:ext cx="128587" cy="222250"/>
            </a:xfrm>
            <a:custGeom>
              <a:avLst/>
              <a:gdLst>
                <a:gd name="T0" fmla="*/ 14 w 81"/>
                <a:gd name="T1" fmla="*/ 140 h 140"/>
                <a:gd name="T2" fmla="*/ 81 w 81"/>
                <a:gd name="T3" fmla="*/ 0 h 140"/>
                <a:gd name="T4" fmla="*/ 18 w 81"/>
                <a:gd name="T5" fmla="*/ 0 h 140"/>
                <a:gd name="T6" fmla="*/ 0 w 81"/>
                <a:gd name="T7" fmla="*/ 40 h 140"/>
                <a:gd name="T8" fmla="*/ 14 w 81"/>
                <a:gd name="T9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40">
                  <a:moveTo>
                    <a:pt x="14" y="140"/>
                  </a:moveTo>
                  <a:lnTo>
                    <a:pt x="81" y="0"/>
                  </a:lnTo>
                  <a:lnTo>
                    <a:pt x="18" y="0"/>
                  </a:lnTo>
                  <a:lnTo>
                    <a:pt x="0" y="40"/>
                  </a:lnTo>
                  <a:lnTo>
                    <a:pt x="14" y="14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8412305" y="6219592"/>
              <a:ext cx="73025" cy="57150"/>
            </a:xfrm>
            <a:custGeom>
              <a:avLst/>
              <a:gdLst>
                <a:gd name="T0" fmla="*/ 4 w 32"/>
                <a:gd name="T1" fmla="*/ 25 h 25"/>
                <a:gd name="T2" fmla="*/ 28 w 32"/>
                <a:gd name="T3" fmla="*/ 25 h 25"/>
                <a:gd name="T4" fmla="*/ 32 w 32"/>
                <a:gd name="T5" fmla="*/ 21 h 25"/>
                <a:gd name="T6" fmla="*/ 32 w 32"/>
                <a:gd name="T7" fmla="*/ 4 h 25"/>
                <a:gd name="T8" fmla="*/ 28 w 32"/>
                <a:gd name="T9" fmla="*/ 0 h 25"/>
                <a:gd name="T10" fmla="*/ 4 w 32"/>
                <a:gd name="T11" fmla="*/ 0 h 25"/>
                <a:gd name="T12" fmla="*/ 0 w 32"/>
                <a:gd name="T13" fmla="*/ 4 h 25"/>
                <a:gd name="T14" fmla="*/ 0 w 32"/>
                <a:gd name="T15" fmla="*/ 21 h 25"/>
                <a:gd name="T16" fmla="*/ 4 w 32"/>
                <a:gd name="T1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25">
                  <a:moveTo>
                    <a:pt x="4" y="25"/>
                  </a:moveTo>
                  <a:cubicBezTo>
                    <a:pt x="28" y="25"/>
                    <a:pt x="28" y="25"/>
                    <a:pt x="28" y="25"/>
                  </a:cubicBezTo>
                  <a:cubicBezTo>
                    <a:pt x="31" y="25"/>
                    <a:pt x="32" y="23"/>
                    <a:pt x="32" y="21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2"/>
                    <a:pt x="31" y="0"/>
                    <a:pt x="2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3"/>
                    <a:pt x="2" y="25"/>
                    <a:pt x="4" y="25"/>
                  </a:cubicBezTo>
                  <a:close/>
                </a:path>
              </a:pathLst>
            </a:custGeom>
            <a:solidFill>
              <a:srgbClr val="F15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6400943" y="6227529"/>
              <a:ext cx="73025" cy="53975"/>
            </a:xfrm>
            <a:custGeom>
              <a:avLst/>
              <a:gdLst>
                <a:gd name="T0" fmla="*/ 4 w 32"/>
                <a:gd name="T1" fmla="*/ 24 h 24"/>
                <a:gd name="T2" fmla="*/ 28 w 32"/>
                <a:gd name="T3" fmla="*/ 24 h 24"/>
                <a:gd name="T4" fmla="*/ 32 w 32"/>
                <a:gd name="T5" fmla="*/ 20 h 24"/>
                <a:gd name="T6" fmla="*/ 32 w 32"/>
                <a:gd name="T7" fmla="*/ 4 h 24"/>
                <a:gd name="T8" fmla="*/ 28 w 32"/>
                <a:gd name="T9" fmla="*/ 0 h 24"/>
                <a:gd name="T10" fmla="*/ 4 w 32"/>
                <a:gd name="T11" fmla="*/ 0 h 24"/>
                <a:gd name="T12" fmla="*/ 0 w 32"/>
                <a:gd name="T13" fmla="*/ 4 h 24"/>
                <a:gd name="T14" fmla="*/ 0 w 32"/>
                <a:gd name="T15" fmla="*/ 20 h 24"/>
                <a:gd name="T16" fmla="*/ 4 w 32"/>
                <a:gd name="T1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24">
                  <a:moveTo>
                    <a:pt x="4" y="24"/>
                  </a:moveTo>
                  <a:cubicBezTo>
                    <a:pt x="28" y="24"/>
                    <a:pt x="28" y="24"/>
                    <a:pt x="28" y="24"/>
                  </a:cubicBezTo>
                  <a:cubicBezTo>
                    <a:pt x="30" y="24"/>
                    <a:pt x="32" y="23"/>
                    <a:pt x="32" y="20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2"/>
                    <a:pt x="30" y="0"/>
                    <a:pt x="2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1" y="24"/>
                    <a:pt x="4" y="24"/>
                  </a:cubicBezTo>
                  <a:close/>
                </a:path>
              </a:pathLst>
            </a:custGeom>
            <a:solidFill>
              <a:srgbClr val="B32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98"/>
            <p:cNvSpPr>
              <a:spLocks/>
            </p:cNvSpPr>
            <p:nvPr/>
          </p:nvSpPr>
          <p:spPr bwMode="auto">
            <a:xfrm>
              <a:off x="7856680" y="6127517"/>
              <a:ext cx="74612" cy="38100"/>
            </a:xfrm>
            <a:custGeom>
              <a:avLst/>
              <a:gdLst>
                <a:gd name="T0" fmla="*/ 29 w 33"/>
                <a:gd name="T1" fmla="*/ 17 h 17"/>
                <a:gd name="T2" fmla="*/ 4 w 33"/>
                <a:gd name="T3" fmla="*/ 17 h 17"/>
                <a:gd name="T4" fmla="*/ 0 w 33"/>
                <a:gd name="T5" fmla="*/ 13 h 17"/>
                <a:gd name="T6" fmla="*/ 0 w 33"/>
                <a:gd name="T7" fmla="*/ 3 h 17"/>
                <a:gd name="T8" fmla="*/ 4 w 33"/>
                <a:gd name="T9" fmla="*/ 0 h 17"/>
                <a:gd name="T10" fmla="*/ 29 w 33"/>
                <a:gd name="T11" fmla="*/ 0 h 17"/>
                <a:gd name="T12" fmla="*/ 33 w 33"/>
                <a:gd name="T13" fmla="*/ 3 h 17"/>
                <a:gd name="T14" fmla="*/ 33 w 33"/>
                <a:gd name="T15" fmla="*/ 13 h 17"/>
                <a:gd name="T16" fmla="*/ 29 w 33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17">
                  <a:moveTo>
                    <a:pt x="29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2" y="17"/>
                    <a:pt x="0" y="15"/>
                    <a:pt x="0" y="1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3" y="1"/>
                    <a:pt x="33" y="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5"/>
                    <a:pt x="32" y="17"/>
                    <a:pt x="29" y="17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Oval 99"/>
            <p:cNvSpPr>
              <a:spLocks noChangeArrowheads="1"/>
            </p:cNvSpPr>
            <p:nvPr/>
          </p:nvSpPr>
          <p:spPr bwMode="auto">
            <a:xfrm>
              <a:off x="8334518" y="6224354"/>
              <a:ext cx="46037" cy="47625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6951805" y="6218004"/>
              <a:ext cx="400050" cy="40005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Oval 101"/>
            <p:cNvSpPr>
              <a:spLocks noChangeArrowheads="1"/>
            </p:cNvSpPr>
            <p:nvPr/>
          </p:nvSpPr>
          <p:spPr bwMode="auto">
            <a:xfrm>
              <a:off x="7029593" y="6294204"/>
              <a:ext cx="246062" cy="246063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7899543" y="6218004"/>
              <a:ext cx="400050" cy="40005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7974155" y="6294204"/>
              <a:ext cx="249237" cy="246063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6513655" y="6218004"/>
              <a:ext cx="400050" cy="40005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Oval 105"/>
            <p:cNvSpPr>
              <a:spLocks noChangeArrowheads="1"/>
            </p:cNvSpPr>
            <p:nvPr/>
          </p:nvSpPr>
          <p:spPr bwMode="auto">
            <a:xfrm>
              <a:off x="6591443" y="6294204"/>
              <a:ext cx="247650" cy="246063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7870968" y="6191017"/>
              <a:ext cx="455612" cy="203200"/>
            </a:xfrm>
            <a:custGeom>
              <a:avLst/>
              <a:gdLst>
                <a:gd name="T0" fmla="*/ 202 w 202"/>
                <a:gd name="T1" fmla="*/ 90 h 90"/>
                <a:gd name="T2" fmla="*/ 101 w 202"/>
                <a:gd name="T3" fmla="*/ 0 h 90"/>
                <a:gd name="T4" fmla="*/ 0 w 202"/>
                <a:gd name="T5" fmla="*/ 90 h 90"/>
                <a:gd name="T6" fmla="*/ 202 w 202"/>
                <a:gd name="T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2" h="90">
                  <a:moveTo>
                    <a:pt x="202" y="90"/>
                  </a:moveTo>
                  <a:cubicBezTo>
                    <a:pt x="196" y="40"/>
                    <a:pt x="153" y="0"/>
                    <a:pt x="101" y="0"/>
                  </a:cubicBezTo>
                  <a:cubicBezTo>
                    <a:pt x="49" y="0"/>
                    <a:pt x="6" y="40"/>
                    <a:pt x="0" y="90"/>
                  </a:cubicBezTo>
                  <a:lnTo>
                    <a:pt x="202" y="9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0" name="TextBox 54"/>
          <p:cNvSpPr txBox="1"/>
          <p:nvPr/>
        </p:nvSpPr>
        <p:spPr>
          <a:xfrm>
            <a:off x="2433653" y="4391345"/>
            <a:ext cx="43827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ms-MY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Impact" pitchFamily="34" charset="0"/>
              </a:rPr>
              <a:t>86 </a:t>
            </a:r>
            <a:r>
              <a:rPr lang="en-US" sz="3000" dirty="0">
                <a:latin typeface="Impact" pitchFamily="34" charset="0"/>
              </a:rPr>
              <a:t>PROJEK </a:t>
            </a:r>
            <a:r>
              <a:rPr lang="en-US" sz="1200" i="1" dirty="0">
                <a:latin typeface="Impact" pitchFamily="34" charset="0"/>
              </a:rPr>
              <a:t>(</a:t>
            </a:r>
            <a:r>
              <a:rPr lang="en-US" sz="1200" i="1" dirty="0" err="1">
                <a:latin typeface="Impact" pitchFamily="34" charset="0"/>
              </a:rPr>
              <a:t>sehingga</a:t>
            </a:r>
            <a:r>
              <a:rPr lang="en-US" sz="1200" i="1" dirty="0">
                <a:latin typeface="Impact" pitchFamily="34" charset="0"/>
              </a:rPr>
              <a:t> </a:t>
            </a:r>
            <a:r>
              <a:rPr lang="en-US" sz="1200" i="1" dirty="0" smtClean="0">
                <a:latin typeface="Impact" pitchFamily="34" charset="0"/>
              </a:rPr>
              <a:t>10 </a:t>
            </a:r>
            <a:r>
              <a:rPr lang="en-US" sz="1200" i="1" dirty="0" err="1" smtClean="0">
                <a:latin typeface="Impact" pitchFamily="34" charset="0"/>
              </a:rPr>
              <a:t>Julai</a:t>
            </a:r>
            <a:r>
              <a:rPr lang="en-US" sz="1200" i="1" dirty="0" smtClean="0">
                <a:latin typeface="Impact" pitchFamily="34" charset="0"/>
              </a:rPr>
              <a:t> 2018</a:t>
            </a:r>
            <a:r>
              <a:rPr lang="en-US" sz="1200" i="1" dirty="0">
                <a:latin typeface="Impact" pitchFamily="34" charset="0"/>
              </a:rPr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186862" y="2736308"/>
            <a:ext cx="121219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Impact" pitchFamily="34" charset="0"/>
              </a:rPr>
              <a:t>8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Impact" pitchFamily="34" charset="0"/>
              </a:rPr>
              <a:t> </a:t>
            </a:r>
            <a:r>
              <a:rPr lang="en-US" sz="2400" dirty="0" smtClean="0">
                <a:latin typeface="Impact" pitchFamily="34" charset="0"/>
              </a:rPr>
              <a:t> </a:t>
            </a:r>
            <a:endParaRPr lang="en-US" dirty="0">
              <a:latin typeface="Impact" pitchFamily="34" charset="0"/>
            </a:endParaRPr>
          </a:p>
          <a:p>
            <a:pPr algn="ctr"/>
            <a:r>
              <a:rPr lang="en-US" dirty="0">
                <a:latin typeface="Impact" pitchFamily="34" charset="0"/>
              </a:rPr>
              <a:t>PERANCANGAN</a:t>
            </a:r>
            <a:endParaRPr lang="en-MY" dirty="0"/>
          </a:p>
        </p:txBody>
      </p:sp>
      <p:sp>
        <p:nvSpPr>
          <p:cNvPr id="111" name="Rectangle 110"/>
          <p:cNvSpPr/>
          <p:nvPr/>
        </p:nvSpPr>
        <p:spPr>
          <a:xfrm>
            <a:off x="2280280" y="2444416"/>
            <a:ext cx="109356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Impact" pitchFamily="34" charset="0"/>
              </a:rPr>
              <a:t>4 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Impact" pitchFamily="34" charset="0"/>
            </a:endParaRPr>
          </a:p>
          <a:p>
            <a:pPr algn="ctr"/>
            <a:r>
              <a:rPr lang="en-US" dirty="0">
                <a:latin typeface="Impact" pitchFamily="34" charset="0"/>
              </a:rPr>
              <a:t>REKABENTUK</a:t>
            </a:r>
            <a:endParaRPr lang="en-MY" dirty="0"/>
          </a:p>
        </p:txBody>
      </p:sp>
      <p:sp>
        <p:nvSpPr>
          <p:cNvPr id="112" name="Rectangle 111"/>
          <p:cNvSpPr/>
          <p:nvPr/>
        </p:nvSpPr>
        <p:spPr>
          <a:xfrm>
            <a:off x="4320640" y="2124437"/>
            <a:ext cx="97654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Impact" pitchFamily="34" charset="0"/>
              </a:rPr>
              <a:t>4 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Impact" pitchFamily="34" charset="0"/>
            </a:endParaRPr>
          </a:p>
          <a:p>
            <a:pPr algn="ctr"/>
            <a:r>
              <a:rPr lang="en-US" dirty="0">
                <a:latin typeface="Impact" pitchFamily="34" charset="0"/>
              </a:rPr>
              <a:t>PEROLEHAN</a:t>
            </a:r>
            <a:endParaRPr lang="en-MY" dirty="0"/>
          </a:p>
        </p:txBody>
      </p:sp>
      <p:sp>
        <p:nvSpPr>
          <p:cNvPr id="113" name="Rectangle 112"/>
          <p:cNvSpPr/>
          <p:nvPr/>
        </p:nvSpPr>
        <p:spPr>
          <a:xfrm>
            <a:off x="6189089" y="1834915"/>
            <a:ext cx="100700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Impact" pitchFamily="34" charset="0"/>
              </a:rPr>
              <a:t>39 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Impact" pitchFamily="34" charset="0"/>
            </a:endParaRPr>
          </a:p>
          <a:p>
            <a:pPr algn="ctr"/>
            <a:r>
              <a:rPr lang="en-US" dirty="0">
                <a:latin typeface="Impact" pitchFamily="34" charset="0"/>
              </a:rPr>
              <a:t>PEMBINAAN</a:t>
            </a:r>
            <a:endParaRPr lang="en-MY" dirty="0"/>
          </a:p>
        </p:txBody>
      </p:sp>
      <p:sp>
        <p:nvSpPr>
          <p:cNvPr id="114" name="Rectangle 113"/>
          <p:cNvSpPr/>
          <p:nvPr/>
        </p:nvSpPr>
        <p:spPr>
          <a:xfrm>
            <a:off x="8208704" y="1543050"/>
            <a:ext cx="51007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Impact" pitchFamily="34" charset="0"/>
              </a:rPr>
              <a:t>31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Impact" pitchFamily="34" charset="0"/>
            </a:endParaRPr>
          </a:p>
          <a:p>
            <a:pPr algn="ctr"/>
            <a:r>
              <a:rPr lang="en-US" dirty="0">
                <a:latin typeface="Impact" pitchFamily="34" charset="0"/>
              </a:rPr>
              <a:t>SIAP</a:t>
            </a:r>
            <a:endParaRPr lang="en-MY" dirty="0"/>
          </a:p>
        </p:txBody>
      </p:sp>
      <p:sp>
        <p:nvSpPr>
          <p:cNvPr id="136" name="Text Box 250"/>
          <p:cNvSpPr txBox="1">
            <a:spLocks noChangeArrowheads="1"/>
          </p:cNvSpPr>
          <p:nvPr/>
        </p:nvSpPr>
        <p:spPr bwMode="auto">
          <a:xfrm>
            <a:off x="218658" y="2364496"/>
            <a:ext cx="503343" cy="12695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  <a:extLst/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r>
              <a:rPr lang="en-US" sz="825">
                <a:solidFill>
                  <a:schemeClr val="bg1"/>
                </a:solidFill>
                <a:latin typeface="Lato Regular"/>
                <a:cs typeface="Lato Regular"/>
              </a:rPr>
              <a:t>Population</a:t>
            </a:r>
          </a:p>
        </p:txBody>
      </p:sp>
      <p:sp>
        <p:nvSpPr>
          <p:cNvPr id="115" name="Rectangle 4"/>
          <p:cNvSpPr>
            <a:spLocks noChangeArrowheads="1"/>
          </p:cNvSpPr>
          <p:nvPr/>
        </p:nvSpPr>
        <p:spPr bwMode="auto">
          <a:xfrm>
            <a:off x="0" y="400050"/>
            <a:ext cx="9144000" cy="1200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6" rIns="91430" bIns="45716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Status </a:t>
            </a:r>
            <a:r>
              <a:rPr lang="en-US" sz="3600" b="1" dirty="0" err="1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Semasa</a:t>
            </a:r>
            <a:r>
              <a:rPr lang="en-US" sz="36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Projek-Projek </a:t>
            </a:r>
            <a:r>
              <a:rPr lang="en-US" sz="36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CKBA1 </a:t>
            </a:r>
            <a:r>
              <a:rPr lang="en-US" sz="3600" b="1" dirty="0" err="1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Dalam</a:t>
            </a:r>
            <a:r>
              <a:rPr lang="en-US" sz="36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RMKe11</a:t>
            </a:r>
            <a:endParaRPr kumimoji="0" lang="en-US" sz="3600" b="1" i="0" u="none" strike="noStrike" kern="1200" cap="none" spc="0" normalizeH="0" baseline="0" noProof="0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itchFamily="18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61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0" grpId="0" animBg="1"/>
          <p:bldP spid="2" grpId="0"/>
          <p:bldP spid="111" grpId="0"/>
          <p:bldP spid="112" grpId="0"/>
          <p:bldP spid="113" grpId="0"/>
          <p:bldP spid="1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0" grpId="0" animBg="1"/>
          <p:bldP spid="2" grpId="0"/>
          <p:bldP spid="111" grpId="0"/>
          <p:bldP spid="112" grpId="0"/>
          <p:bldP spid="113" grpId="0"/>
          <p:bldP spid="114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35"/>
          <p:cNvSpPr>
            <a:spLocks/>
          </p:cNvSpPr>
          <p:nvPr/>
        </p:nvSpPr>
        <p:spPr bwMode="auto">
          <a:xfrm>
            <a:off x="2383" y="1828800"/>
            <a:ext cx="9141619" cy="2409649"/>
          </a:xfrm>
          <a:custGeom>
            <a:avLst/>
            <a:gdLst>
              <a:gd name="T0" fmla="*/ 3108 w 3200"/>
              <a:gd name="T1" fmla="*/ 892 h 1124"/>
              <a:gd name="T2" fmla="*/ 3090 w 3200"/>
              <a:gd name="T3" fmla="*/ 608 h 1124"/>
              <a:gd name="T4" fmla="*/ 2996 w 3200"/>
              <a:gd name="T5" fmla="*/ 892 h 1124"/>
              <a:gd name="T6" fmla="*/ 2843 w 3200"/>
              <a:gd name="T7" fmla="*/ 442 h 1124"/>
              <a:gd name="T8" fmla="*/ 2730 w 3200"/>
              <a:gd name="T9" fmla="*/ 892 h 1124"/>
              <a:gd name="T10" fmla="*/ 2706 w 3200"/>
              <a:gd name="T11" fmla="*/ 350 h 1124"/>
              <a:gd name="T12" fmla="*/ 2649 w 3200"/>
              <a:gd name="T13" fmla="*/ 149 h 1124"/>
              <a:gd name="T14" fmla="*/ 2592 w 3200"/>
              <a:gd name="T15" fmla="*/ 350 h 1124"/>
              <a:gd name="T16" fmla="*/ 2445 w 3200"/>
              <a:gd name="T17" fmla="*/ 892 h 1124"/>
              <a:gd name="T18" fmla="*/ 2331 w 3200"/>
              <a:gd name="T19" fmla="*/ 487 h 1124"/>
              <a:gd name="T20" fmla="*/ 2239 w 3200"/>
              <a:gd name="T21" fmla="*/ 892 h 1124"/>
              <a:gd name="T22" fmla="*/ 2109 w 3200"/>
              <a:gd name="T23" fmla="*/ 574 h 1124"/>
              <a:gd name="T24" fmla="*/ 2036 w 3200"/>
              <a:gd name="T25" fmla="*/ 892 h 1124"/>
              <a:gd name="T26" fmla="*/ 1987 w 3200"/>
              <a:gd name="T27" fmla="*/ 338 h 1124"/>
              <a:gd name="T28" fmla="*/ 1979 w 3200"/>
              <a:gd name="T29" fmla="*/ 338 h 1124"/>
              <a:gd name="T30" fmla="*/ 1913 w 3200"/>
              <a:gd name="T31" fmla="*/ 450 h 1124"/>
              <a:gd name="T32" fmla="*/ 1793 w 3200"/>
              <a:gd name="T33" fmla="*/ 380 h 1124"/>
              <a:gd name="T34" fmla="*/ 1744 w 3200"/>
              <a:gd name="T35" fmla="*/ 450 h 1124"/>
              <a:gd name="T36" fmla="*/ 1630 w 3200"/>
              <a:gd name="T37" fmla="*/ 384 h 1124"/>
              <a:gd name="T38" fmla="*/ 1608 w 3200"/>
              <a:gd name="T39" fmla="*/ 892 h 1124"/>
              <a:gd name="T40" fmla="*/ 1556 w 3200"/>
              <a:gd name="T41" fmla="*/ 664 h 1124"/>
              <a:gd name="T42" fmla="*/ 1468 w 3200"/>
              <a:gd name="T43" fmla="*/ 595 h 1124"/>
              <a:gd name="T44" fmla="*/ 1375 w 3200"/>
              <a:gd name="T45" fmla="*/ 547 h 1124"/>
              <a:gd name="T46" fmla="*/ 1333 w 3200"/>
              <a:gd name="T47" fmla="*/ 626 h 1124"/>
              <a:gd name="T48" fmla="*/ 1303 w 3200"/>
              <a:gd name="T49" fmla="*/ 230 h 1124"/>
              <a:gd name="T50" fmla="*/ 1240 w 3200"/>
              <a:gd name="T51" fmla="*/ 0 h 1124"/>
              <a:gd name="T52" fmla="*/ 1175 w 3200"/>
              <a:gd name="T53" fmla="*/ 230 h 1124"/>
              <a:gd name="T54" fmla="*/ 1152 w 3200"/>
              <a:gd name="T55" fmla="*/ 892 h 1124"/>
              <a:gd name="T56" fmla="*/ 1129 w 3200"/>
              <a:gd name="T57" fmla="*/ 485 h 1124"/>
              <a:gd name="T58" fmla="*/ 1021 w 3200"/>
              <a:gd name="T59" fmla="*/ 892 h 1124"/>
              <a:gd name="T60" fmla="*/ 986 w 3200"/>
              <a:gd name="T61" fmla="*/ 485 h 1124"/>
              <a:gd name="T62" fmla="*/ 835 w 3200"/>
              <a:gd name="T63" fmla="*/ 354 h 1124"/>
              <a:gd name="T64" fmla="*/ 686 w 3200"/>
              <a:gd name="T65" fmla="*/ 485 h 1124"/>
              <a:gd name="T66" fmla="*/ 668 w 3200"/>
              <a:gd name="T67" fmla="*/ 892 h 1124"/>
              <a:gd name="T68" fmla="*/ 549 w 3200"/>
              <a:gd name="T69" fmla="*/ 684 h 1124"/>
              <a:gd name="T70" fmla="*/ 524 w 3200"/>
              <a:gd name="T71" fmla="*/ 892 h 1124"/>
              <a:gd name="T72" fmla="*/ 464 w 3200"/>
              <a:gd name="T73" fmla="*/ 727 h 1124"/>
              <a:gd name="T74" fmla="*/ 411 w 3200"/>
              <a:gd name="T75" fmla="*/ 892 h 1124"/>
              <a:gd name="T76" fmla="*/ 321 w 3200"/>
              <a:gd name="T77" fmla="*/ 612 h 1124"/>
              <a:gd name="T78" fmla="*/ 315 w 3200"/>
              <a:gd name="T79" fmla="*/ 892 h 1124"/>
              <a:gd name="T80" fmla="*/ 256 w 3200"/>
              <a:gd name="T81" fmla="*/ 708 h 1124"/>
              <a:gd name="T82" fmla="*/ 196 w 3200"/>
              <a:gd name="T83" fmla="*/ 684 h 1124"/>
              <a:gd name="T84" fmla="*/ 179 w 3200"/>
              <a:gd name="T85" fmla="*/ 892 h 1124"/>
              <a:gd name="T86" fmla="*/ 95 w 3200"/>
              <a:gd name="T87" fmla="*/ 578 h 1124"/>
              <a:gd name="T88" fmla="*/ 35 w 3200"/>
              <a:gd name="T89" fmla="*/ 485 h 1124"/>
              <a:gd name="T90" fmla="*/ 25 w 3200"/>
              <a:gd name="T91" fmla="*/ 485 h 1124"/>
              <a:gd name="T92" fmla="*/ 0 w 3200"/>
              <a:gd name="T93" fmla="*/ 1124 h 1124"/>
              <a:gd name="T94" fmla="*/ 3200 w 3200"/>
              <a:gd name="T95" fmla="*/ 472 h 1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200" h="1124">
                <a:moveTo>
                  <a:pt x="3108" y="472"/>
                </a:moveTo>
                <a:cubicBezTo>
                  <a:pt x="3108" y="892"/>
                  <a:pt x="3108" y="892"/>
                  <a:pt x="3108" y="892"/>
                </a:cubicBezTo>
                <a:cubicBezTo>
                  <a:pt x="3090" y="892"/>
                  <a:pt x="3090" y="892"/>
                  <a:pt x="3090" y="892"/>
                </a:cubicBezTo>
                <a:cubicBezTo>
                  <a:pt x="3090" y="608"/>
                  <a:pt x="3090" y="608"/>
                  <a:pt x="3090" y="608"/>
                </a:cubicBezTo>
                <a:cubicBezTo>
                  <a:pt x="2996" y="608"/>
                  <a:pt x="2996" y="608"/>
                  <a:pt x="2996" y="608"/>
                </a:cubicBezTo>
                <a:cubicBezTo>
                  <a:pt x="2996" y="892"/>
                  <a:pt x="2996" y="892"/>
                  <a:pt x="2996" y="892"/>
                </a:cubicBezTo>
                <a:cubicBezTo>
                  <a:pt x="2843" y="892"/>
                  <a:pt x="2843" y="892"/>
                  <a:pt x="2843" y="892"/>
                </a:cubicBezTo>
                <a:cubicBezTo>
                  <a:pt x="2843" y="442"/>
                  <a:pt x="2843" y="442"/>
                  <a:pt x="2843" y="442"/>
                </a:cubicBezTo>
                <a:cubicBezTo>
                  <a:pt x="2730" y="442"/>
                  <a:pt x="2730" y="442"/>
                  <a:pt x="2730" y="442"/>
                </a:cubicBezTo>
                <a:cubicBezTo>
                  <a:pt x="2730" y="892"/>
                  <a:pt x="2730" y="892"/>
                  <a:pt x="2730" y="892"/>
                </a:cubicBezTo>
                <a:cubicBezTo>
                  <a:pt x="2706" y="892"/>
                  <a:pt x="2706" y="892"/>
                  <a:pt x="2706" y="892"/>
                </a:cubicBezTo>
                <a:cubicBezTo>
                  <a:pt x="2706" y="350"/>
                  <a:pt x="2706" y="350"/>
                  <a:pt x="2706" y="350"/>
                </a:cubicBezTo>
                <a:cubicBezTo>
                  <a:pt x="2706" y="319"/>
                  <a:pt x="2682" y="295"/>
                  <a:pt x="2653" y="293"/>
                </a:cubicBezTo>
                <a:cubicBezTo>
                  <a:pt x="2649" y="149"/>
                  <a:pt x="2649" y="149"/>
                  <a:pt x="2649" y="149"/>
                </a:cubicBezTo>
                <a:cubicBezTo>
                  <a:pt x="2646" y="293"/>
                  <a:pt x="2646" y="293"/>
                  <a:pt x="2646" y="293"/>
                </a:cubicBezTo>
                <a:cubicBezTo>
                  <a:pt x="2616" y="295"/>
                  <a:pt x="2592" y="319"/>
                  <a:pt x="2592" y="350"/>
                </a:cubicBezTo>
                <a:cubicBezTo>
                  <a:pt x="2592" y="892"/>
                  <a:pt x="2592" y="892"/>
                  <a:pt x="2592" y="892"/>
                </a:cubicBezTo>
                <a:cubicBezTo>
                  <a:pt x="2445" y="892"/>
                  <a:pt x="2445" y="892"/>
                  <a:pt x="2445" y="892"/>
                </a:cubicBezTo>
                <a:cubicBezTo>
                  <a:pt x="2445" y="487"/>
                  <a:pt x="2445" y="487"/>
                  <a:pt x="2445" y="487"/>
                </a:cubicBezTo>
                <a:cubicBezTo>
                  <a:pt x="2331" y="487"/>
                  <a:pt x="2331" y="487"/>
                  <a:pt x="2331" y="487"/>
                </a:cubicBezTo>
                <a:cubicBezTo>
                  <a:pt x="2331" y="892"/>
                  <a:pt x="2331" y="892"/>
                  <a:pt x="2331" y="892"/>
                </a:cubicBezTo>
                <a:cubicBezTo>
                  <a:pt x="2239" y="892"/>
                  <a:pt x="2239" y="892"/>
                  <a:pt x="2239" y="892"/>
                </a:cubicBezTo>
                <a:cubicBezTo>
                  <a:pt x="2239" y="574"/>
                  <a:pt x="2239" y="574"/>
                  <a:pt x="2239" y="574"/>
                </a:cubicBezTo>
                <a:cubicBezTo>
                  <a:pt x="2109" y="574"/>
                  <a:pt x="2109" y="574"/>
                  <a:pt x="2109" y="574"/>
                </a:cubicBezTo>
                <a:cubicBezTo>
                  <a:pt x="2109" y="892"/>
                  <a:pt x="2109" y="892"/>
                  <a:pt x="2109" y="892"/>
                </a:cubicBezTo>
                <a:cubicBezTo>
                  <a:pt x="2036" y="892"/>
                  <a:pt x="2036" y="892"/>
                  <a:pt x="2036" y="892"/>
                </a:cubicBezTo>
                <a:cubicBezTo>
                  <a:pt x="2036" y="338"/>
                  <a:pt x="2036" y="338"/>
                  <a:pt x="2036" y="338"/>
                </a:cubicBezTo>
                <a:cubicBezTo>
                  <a:pt x="1987" y="338"/>
                  <a:pt x="1987" y="338"/>
                  <a:pt x="1987" y="338"/>
                </a:cubicBezTo>
                <a:cubicBezTo>
                  <a:pt x="1983" y="165"/>
                  <a:pt x="1983" y="165"/>
                  <a:pt x="1983" y="165"/>
                </a:cubicBezTo>
                <a:cubicBezTo>
                  <a:pt x="1979" y="338"/>
                  <a:pt x="1979" y="338"/>
                  <a:pt x="1979" y="338"/>
                </a:cubicBezTo>
                <a:cubicBezTo>
                  <a:pt x="1913" y="338"/>
                  <a:pt x="1913" y="338"/>
                  <a:pt x="1913" y="338"/>
                </a:cubicBezTo>
                <a:cubicBezTo>
                  <a:pt x="1913" y="450"/>
                  <a:pt x="1913" y="450"/>
                  <a:pt x="1913" y="450"/>
                </a:cubicBezTo>
                <a:cubicBezTo>
                  <a:pt x="1833" y="450"/>
                  <a:pt x="1833" y="450"/>
                  <a:pt x="1833" y="450"/>
                </a:cubicBezTo>
                <a:cubicBezTo>
                  <a:pt x="1793" y="380"/>
                  <a:pt x="1793" y="380"/>
                  <a:pt x="1793" y="380"/>
                </a:cubicBezTo>
                <a:cubicBezTo>
                  <a:pt x="1753" y="450"/>
                  <a:pt x="1753" y="450"/>
                  <a:pt x="1753" y="450"/>
                </a:cubicBezTo>
                <a:cubicBezTo>
                  <a:pt x="1744" y="450"/>
                  <a:pt x="1744" y="450"/>
                  <a:pt x="1744" y="450"/>
                </a:cubicBezTo>
                <a:cubicBezTo>
                  <a:pt x="1744" y="384"/>
                  <a:pt x="1744" y="384"/>
                  <a:pt x="1744" y="384"/>
                </a:cubicBezTo>
                <a:cubicBezTo>
                  <a:pt x="1630" y="384"/>
                  <a:pt x="1630" y="384"/>
                  <a:pt x="1630" y="384"/>
                </a:cubicBezTo>
                <a:cubicBezTo>
                  <a:pt x="1630" y="892"/>
                  <a:pt x="1630" y="892"/>
                  <a:pt x="1630" y="892"/>
                </a:cubicBezTo>
                <a:cubicBezTo>
                  <a:pt x="1608" y="892"/>
                  <a:pt x="1608" y="892"/>
                  <a:pt x="1608" y="892"/>
                </a:cubicBezTo>
                <a:cubicBezTo>
                  <a:pt x="1608" y="664"/>
                  <a:pt x="1608" y="664"/>
                  <a:pt x="1608" y="664"/>
                </a:cubicBezTo>
                <a:cubicBezTo>
                  <a:pt x="1556" y="664"/>
                  <a:pt x="1556" y="664"/>
                  <a:pt x="1556" y="664"/>
                </a:cubicBezTo>
                <a:cubicBezTo>
                  <a:pt x="1556" y="595"/>
                  <a:pt x="1556" y="595"/>
                  <a:pt x="1556" y="595"/>
                </a:cubicBezTo>
                <a:cubicBezTo>
                  <a:pt x="1468" y="595"/>
                  <a:pt x="1468" y="595"/>
                  <a:pt x="1468" y="595"/>
                </a:cubicBezTo>
                <a:cubicBezTo>
                  <a:pt x="1468" y="547"/>
                  <a:pt x="1468" y="547"/>
                  <a:pt x="1468" y="547"/>
                </a:cubicBezTo>
                <a:cubicBezTo>
                  <a:pt x="1375" y="547"/>
                  <a:pt x="1375" y="547"/>
                  <a:pt x="1375" y="547"/>
                </a:cubicBezTo>
                <a:cubicBezTo>
                  <a:pt x="1375" y="626"/>
                  <a:pt x="1375" y="626"/>
                  <a:pt x="1375" y="626"/>
                </a:cubicBezTo>
                <a:cubicBezTo>
                  <a:pt x="1333" y="626"/>
                  <a:pt x="1333" y="626"/>
                  <a:pt x="1333" y="626"/>
                </a:cubicBezTo>
                <a:cubicBezTo>
                  <a:pt x="1333" y="230"/>
                  <a:pt x="1333" y="230"/>
                  <a:pt x="1333" y="230"/>
                </a:cubicBezTo>
                <a:cubicBezTo>
                  <a:pt x="1303" y="230"/>
                  <a:pt x="1303" y="230"/>
                  <a:pt x="1303" y="230"/>
                </a:cubicBezTo>
                <a:cubicBezTo>
                  <a:pt x="1294" y="206"/>
                  <a:pt x="1271" y="189"/>
                  <a:pt x="1245" y="187"/>
                </a:cubicBezTo>
                <a:cubicBezTo>
                  <a:pt x="1240" y="0"/>
                  <a:pt x="1240" y="0"/>
                  <a:pt x="1240" y="0"/>
                </a:cubicBezTo>
                <a:cubicBezTo>
                  <a:pt x="1236" y="187"/>
                  <a:pt x="1236" y="187"/>
                  <a:pt x="1236" y="187"/>
                </a:cubicBezTo>
                <a:cubicBezTo>
                  <a:pt x="1208" y="188"/>
                  <a:pt x="1185" y="206"/>
                  <a:pt x="1175" y="230"/>
                </a:cubicBezTo>
                <a:cubicBezTo>
                  <a:pt x="1152" y="230"/>
                  <a:pt x="1152" y="230"/>
                  <a:pt x="1152" y="230"/>
                </a:cubicBezTo>
                <a:cubicBezTo>
                  <a:pt x="1152" y="892"/>
                  <a:pt x="1152" y="892"/>
                  <a:pt x="1152" y="892"/>
                </a:cubicBezTo>
                <a:cubicBezTo>
                  <a:pt x="1129" y="892"/>
                  <a:pt x="1129" y="892"/>
                  <a:pt x="1129" y="892"/>
                </a:cubicBezTo>
                <a:cubicBezTo>
                  <a:pt x="1129" y="485"/>
                  <a:pt x="1129" y="485"/>
                  <a:pt x="1129" y="485"/>
                </a:cubicBezTo>
                <a:cubicBezTo>
                  <a:pt x="1021" y="485"/>
                  <a:pt x="1021" y="485"/>
                  <a:pt x="1021" y="485"/>
                </a:cubicBezTo>
                <a:cubicBezTo>
                  <a:pt x="1021" y="892"/>
                  <a:pt x="1021" y="892"/>
                  <a:pt x="1021" y="892"/>
                </a:cubicBezTo>
                <a:cubicBezTo>
                  <a:pt x="986" y="892"/>
                  <a:pt x="986" y="892"/>
                  <a:pt x="986" y="892"/>
                </a:cubicBezTo>
                <a:cubicBezTo>
                  <a:pt x="986" y="485"/>
                  <a:pt x="986" y="485"/>
                  <a:pt x="986" y="485"/>
                </a:cubicBezTo>
                <a:cubicBezTo>
                  <a:pt x="910" y="485"/>
                  <a:pt x="910" y="485"/>
                  <a:pt x="910" y="485"/>
                </a:cubicBezTo>
                <a:cubicBezTo>
                  <a:pt x="835" y="354"/>
                  <a:pt x="835" y="354"/>
                  <a:pt x="835" y="354"/>
                </a:cubicBezTo>
                <a:cubicBezTo>
                  <a:pt x="760" y="485"/>
                  <a:pt x="760" y="485"/>
                  <a:pt x="760" y="485"/>
                </a:cubicBezTo>
                <a:cubicBezTo>
                  <a:pt x="686" y="485"/>
                  <a:pt x="686" y="485"/>
                  <a:pt x="686" y="485"/>
                </a:cubicBezTo>
                <a:cubicBezTo>
                  <a:pt x="686" y="892"/>
                  <a:pt x="686" y="892"/>
                  <a:pt x="686" y="892"/>
                </a:cubicBezTo>
                <a:cubicBezTo>
                  <a:pt x="668" y="892"/>
                  <a:pt x="668" y="892"/>
                  <a:pt x="668" y="892"/>
                </a:cubicBezTo>
                <a:cubicBezTo>
                  <a:pt x="668" y="684"/>
                  <a:pt x="668" y="684"/>
                  <a:pt x="668" y="684"/>
                </a:cubicBezTo>
                <a:cubicBezTo>
                  <a:pt x="549" y="684"/>
                  <a:pt x="549" y="684"/>
                  <a:pt x="549" y="684"/>
                </a:cubicBezTo>
                <a:cubicBezTo>
                  <a:pt x="549" y="892"/>
                  <a:pt x="549" y="892"/>
                  <a:pt x="549" y="892"/>
                </a:cubicBezTo>
                <a:cubicBezTo>
                  <a:pt x="524" y="892"/>
                  <a:pt x="524" y="892"/>
                  <a:pt x="524" y="892"/>
                </a:cubicBezTo>
                <a:cubicBezTo>
                  <a:pt x="524" y="727"/>
                  <a:pt x="524" y="727"/>
                  <a:pt x="524" y="727"/>
                </a:cubicBezTo>
                <a:cubicBezTo>
                  <a:pt x="464" y="727"/>
                  <a:pt x="464" y="727"/>
                  <a:pt x="464" y="727"/>
                </a:cubicBezTo>
                <a:cubicBezTo>
                  <a:pt x="464" y="892"/>
                  <a:pt x="464" y="892"/>
                  <a:pt x="464" y="892"/>
                </a:cubicBezTo>
                <a:cubicBezTo>
                  <a:pt x="411" y="892"/>
                  <a:pt x="411" y="892"/>
                  <a:pt x="411" y="892"/>
                </a:cubicBezTo>
                <a:cubicBezTo>
                  <a:pt x="411" y="612"/>
                  <a:pt x="411" y="612"/>
                  <a:pt x="411" y="612"/>
                </a:cubicBezTo>
                <a:cubicBezTo>
                  <a:pt x="321" y="612"/>
                  <a:pt x="321" y="612"/>
                  <a:pt x="321" y="612"/>
                </a:cubicBezTo>
                <a:cubicBezTo>
                  <a:pt x="321" y="892"/>
                  <a:pt x="321" y="892"/>
                  <a:pt x="321" y="892"/>
                </a:cubicBezTo>
                <a:cubicBezTo>
                  <a:pt x="315" y="892"/>
                  <a:pt x="315" y="892"/>
                  <a:pt x="315" y="892"/>
                </a:cubicBezTo>
                <a:cubicBezTo>
                  <a:pt x="315" y="708"/>
                  <a:pt x="315" y="708"/>
                  <a:pt x="315" y="708"/>
                </a:cubicBezTo>
                <a:cubicBezTo>
                  <a:pt x="256" y="708"/>
                  <a:pt x="256" y="708"/>
                  <a:pt x="256" y="708"/>
                </a:cubicBezTo>
                <a:cubicBezTo>
                  <a:pt x="256" y="684"/>
                  <a:pt x="256" y="684"/>
                  <a:pt x="256" y="684"/>
                </a:cubicBezTo>
                <a:cubicBezTo>
                  <a:pt x="196" y="684"/>
                  <a:pt x="196" y="684"/>
                  <a:pt x="196" y="684"/>
                </a:cubicBezTo>
                <a:cubicBezTo>
                  <a:pt x="196" y="892"/>
                  <a:pt x="196" y="892"/>
                  <a:pt x="196" y="892"/>
                </a:cubicBezTo>
                <a:cubicBezTo>
                  <a:pt x="179" y="892"/>
                  <a:pt x="179" y="892"/>
                  <a:pt x="179" y="892"/>
                </a:cubicBezTo>
                <a:cubicBezTo>
                  <a:pt x="179" y="578"/>
                  <a:pt x="179" y="578"/>
                  <a:pt x="179" y="578"/>
                </a:cubicBezTo>
                <a:cubicBezTo>
                  <a:pt x="95" y="578"/>
                  <a:pt x="95" y="578"/>
                  <a:pt x="95" y="578"/>
                </a:cubicBezTo>
                <a:cubicBezTo>
                  <a:pt x="95" y="485"/>
                  <a:pt x="95" y="485"/>
                  <a:pt x="95" y="485"/>
                </a:cubicBezTo>
                <a:cubicBezTo>
                  <a:pt x="35" y="485"/>
                  <a:pt x="35" y="485"/>
                  <a:pt x="35" y="485"/>
                </a:cubicBezTo>
                <a:cubicBezTo>
                  <a:pt x="30" y="282"/>
                  <a:pt x="30" y="282"/>
                  <a:pt x="30" y="282"/>
                </a:cubicBezTo>
                <a:cubicBezTo>
                  <a:pt x="25" y="485"/>
                  <a:pt x="25" y="485"/>
                  <a:pt x="25" y="485"/>
                </a:cubicBezTo>
                <a:cubicBezTo>
                  <a:pt x="0" y="485"/>
                  <a:pt x="0" y="485"/>
                  <a:pt x="0" y="485"/>
                </a:cubicBezTo>
                <a:cubicBezTo>
                  <a:pt x="0" y="1124"/>
                  <a:pt x="0" y="1124"/>
                  <a:pt x="0" y="1124"/>
                </a:cubicBezTo>
                <a:cubicBezTo>
                  <a:pt x="3200" y="1124"/>
                  <a:pt x="3200" y="1124"/>
                  <a:pt x="3200" y="1124"/>
                </a:cubicBezTo>
                <a:cubicBezTo>
                  <a:pt x="3200" y="472"/>
                  <a:pt x="3200" y="472"/>
                  <a:pt x="3200" y="472"/>
                </a:cubicBezTo>
                <a:lnTo>
                  <a:pt x="3108" y="472"/>
                </a:lnTo>
                <a:close/>
              </a:path>
            </a:pathLst>
          </a:custGeom>
          <a:solidFill>
            <a:schemeClr val="bg2">
              <a:lumMod val="65000"/>
              <a:alpha val="1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666750" y="3474592"/>
            <a:ext cx="841772" cy="210741"/>
            <a:chOff x="889000" y="5190891"/>
            <a:chExt cx="1122362" cy="374651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057275" y="5190891"/>
              <a:ext cx="671512" cy="374650"/>
            </a:xfrm>
            <a:custGeom>
              <a:avLst/>
              <a:gdLst>
                <a:gd name="T0" fmla="*/ 0 w 298"/>
                <a:gd name="T1" fmla="*/ 166 h 166"/>
                <a:gd name="T2" fmla="*/ 7 w 298"/>
                <a:gd name="T3" fmla="*/ 144 h 166"/>
                <a:gd name="T4" fmla="*/ 291 w 298"/>
                <a:gd name="T5" fmla="*/ 143 h 166"/>
                <a:gd name="T6" fmla="*/ 298 w 298"/>
                <a:gd name="T7" fmla="*/ 166 h 166"/>
                <a:gd name="T8" fmla="*/ 0 w 298"/>
                <a:gd name="T9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" h="166">
                  <a:moveTo>
                    <a:pt x="0" y="166"/>
                  </a:moveTo>
                  <a:cubicBezTo>
                    <a:pt x="7" y="144"/>
                    <a:pt x="7" y="144"/>
                    <a:pt x="7" y="144"/>
                  </a:cubicBezTo>
                  <a:cubicBezTo>
                    <a:pt x="48" y="0"/>
                    <a:pt x="250" y="0"/>
                    <a:pt x="291" y="143"/>
                  </a:cubicBezTo>
                  <a:cubicBezTo>
                    <a:pt x="298" y="166"/>
                    <a:pt x="298" y="166"/>
                    <a:pt x="298" y="166"/>
                  </a:cubicBezTo>
                  <a:lnTo>
                    <a:pt x="0" y="166"/>
                  </a:lnTo>
                  <a:close/>
                </a:path>
              </a:pathLst>
            </a:custGeom>
            <a:solidFill>
              <a:srgbClr val="6038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1190625" y="5255979"/>
              <a:ext cx="820737" cy="309563"/>
            </a:xfrm>
            <a:custGeom>
              <a:avLst/>
              <a:gdLst>
                <a:gd name="T0" fmla="*/ 364 w 364"/>
                <a:gd name="T1" fmla="*/ 137 h 137"/>
                <a:gd name="T2" fmla="*/ 364 w 364"/>
                <a:gd name="T3" fmla="*/ 137 h 137"/>
                <a:gd name="T4" fmla="*/ 0 w 364"/>
                <a:gd name="T5" fmla="*/ 137 h 137"/>
                <a:gd name="T6" fmla="*/ 0 w 364"/>
                <a:gd name="T7" fmla="*/ 137 h 137"/>
                <a:gd name="T8" fmla="*/ 364 w 364"/>
                <a:gd name="T9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4" h="137">
                  <a:moveTo>
                    <a:pt x="364" y="137"/>
                  </a:moveTo>
                  <a:cubicBezTo>
                    <a:pt x="364" y="137"/>
                    <a:pt x="364" y="137"/>
                    <a:pt x="364" y="137"/>
                  </a:cubicBezTo>
                  <a:cubicBezTo>
                    <a:pt x="281" y="0"/>
                    <a:pt x="82" y="0"/>
                    <a:pt x="0" y="137"/>
                  </a:cubicBezTo>
                  <a:cubicBezTo>
                    <a:pt x="0" y="137"/>
                    <a:pt x="0" y="137"/>
                    <a:pt x="0" y="137"/>
                  </a:cubicBezTo>
                  <a:lnTo>
                    <a:pt x="364" y="137"/>
                  </a:ln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889000" y="5373454"/>
              <a:ext cx="655637" cy="192088"/>
            </a:xfrm>
            <a:custGeom>
              <a:avLst/>
              <a:gdLst>
                <a:gd name="T0" fmla="*/ 290 w 290"/>
                <a:gd name="T1" fmla="*/ 85 h 85"/>
                <a:gd name="T2" fmla="*/ 290 w 290"/>
                <a:gd name="T3" fmla="*/ 85 h 85"/>
                <a:gd name="T4" fmla="*/ 0 w 290"/>
                <a:gd name="T5" fmla="*/ 85 h 85"/>
                <a:gd name="T6" fmla="*/ 0 w 290"/>
                <a:gd name="T7" fmla="*/ 85 h 85"/>
                <a:gd name="T8" fmla="*/ 290 w 290"/>
                <a:gd name="T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0" h="85">
                  <a:moveTo>
                    <a:pt x="290" y="85"/>
                  </a:moveTo>
                  <a:cubicBezTo>
                    <a:pt x="290" y="85"/>
                    <a:pt x="290" y="85"/>
                    <a:pt x="290" y="85"/>
                  </a:cubicBezTo>
                  <a:cubicBezTo>
                    <a:pt x="212" y="0"/>
                    <a:pt x="77" y="0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lnTo>
                    <a:pt x="290" y="85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793303" y="3503375"/>
            <a:ext cx="726801" cy="181958"/>
            <a:chOff x="3656933" y="5190891"/>
            <a:chExt cx="1122362" cy="374651"/>
          </a:xfrm>
        </p:grpSpPr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3825208" y="5190891"/>
              <a:ext cx="671512" cy="374650"/>
            </a:xfrm>
            <a:custGeom>
              <a:avLst/>
              <a:gdLst>
                <a:gd name="T0" fmla="*/ 0 w 298"/>
                <a:gd name="T1" fmla="*/ 166 h 166"/>
                <a:gd name="T2" fmla="*/ 7 w 298"/>
                <a:gd name="T3" fmla="*/ 144 h 166"/>
                <a:gd name="T4" fmla="*/ 291 w 298"/>
                <a:gd name="T5" fmla="*/ 143 h 166"/>
                <a:gd name="T6" fmla="*/ 298 w 298"/>
                <a:gd name="T7" fmla="*/ 166 h 166"/>
                <a:gd name="T8" fmla="*/ 0 w 298"/>
                <a:gd name="T9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" h="166">
                  <a:moveTo>
                    <a:pt x="0" y="166"/>
                  </a:moveTo>
                  <a:cubicBezTo>
                    <a:pt x="7" y="144"/>
                    <a:pt x="7" y="144"/>
                    <a:pt x="7" y="144"/>
                  </a:cubicBezTo>
                  <a:cubicBezTo>
                    <a:pt x="48" y="0"/>
                    <a:pt x="250" y="0"/>
                    <a:pt x="291" y="143"/>
                  </a:cubicBezTo>
                  <a:cubicBezTo>
                    <a:pt x="298" y="166"/>
                    <a:pt x="298" y="166"/>
                    <a:pt x="298" y="166"/>
                  </a:cubicBezTo>
                  <a:lnTo>
                    <a:pt x="0" y="166"/>
                  </a:lnTo>
                  <a:close/>
                </a:path>
              </a:pathLst>
            </a:custGeom>
            <a:solidFill>
              <a:srgbClr val="6038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958558" y="5255979"/>
              <a:ext cx="820737" cy="309563"/>
            </a:xfrm>
            <a:custGeom>
              <a:avLst/>
              <a:gdLst>
                <a:gd name="T0" fmla="*/ 364 w 364"/>
                <a:gd name="T1" fmla="*/ 137 h 137"/>
                <a:gd name="T2" fmla="*/ 364 w 364"/>
                <a:gd name="T3" fmla="*/ 137 h 137"/>
                <a:gd name="T4" fmla="*/ 0 w 364"/>
                <a:gd name="T5" fmla="*/ 137 h 137"/>
                <a:gd name="T6" fmla="*/ 0 w 364"/>
                <a:gd name="T7" fmla="*/ 137 h 137"/>
                <a:gd name="T8" fmla="*/ 364 w 364"/>
                <a:gd name="T9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4" h="137">
                  <a:moveTo>
                    <a:pt x="364" y="137"/>
                  </a:moveTo>
                  <a:cubicBezTo>
                    <a:pt x="364" y="137"/>
                    <a:pt x="364" y="137"/>
                    <a:pt x="364" y="137"/>
                  </a:cubicBezTo>
                  <a:cubicBezTo>
                    <a:pt x="281" y="0"/>
                    <a:pt x="82" y="0"/>
                    <a:pt x="0" y="137"/>
                  </a:cubicBezTo>
                  <a:cubicBezTo>
                    <a:pt x="0" y="137"/>
                    <a:pt x="0" y="137"/>
                    <a:pt x="0" y="137"/>
                  </a:cubicBezTo>
                  <a:lnTo>
                    <a:pt x="364" y="137"/>
                  </a:ln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3656933" y="5373454"/>
              <a:ext cx="655637" cy="192088"/>
            </a:xfrm>
            <a:custGeom>
              <a:avLst/>
              <a:gdLst>
                <a:gd name="T0" fmla="*/ 290 w 290"/>
                <a:gd name="T1" fmla="*/ 85 h 85"/>
                <a:gd name="T2" fmla="*/ 290 w 290"/>
                <a:gd name="T3" fmla="*/ 85 h 85"/>
                <a:gd name="T4" fmla="*/ 0 w 290"/>
                <a:gd name="T5" fmla="*/ 85 h 85"/>
                <a:gd name="T6" fmla="*/ 0 w 290"/>
                <a:gd name="T7" fmla="*/ 85 h 85"/>
                <a:gd name="T8" fmla="*/ 290 w 290"/>
                <a:gd name="T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0" h="85">
                  <a:moveTo>
                    <a:pt x="290" y="85"/>
                  </a:moveTo>
                  <a:cubicBezTo>
                    <a:pt x="290" y="85"/>
                    <a:pt x="290" y="85"/>
                    <a:pt x="290" y="85"/>
                  </a:cubicBezTo>
                  <a:cubicBezTo>
                    <a:pt x="212" y="0"/>
                    <a:pt x="77" y="0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lnTo>
                    <a:pt x="290" y="85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849522" y="3444231"/>
            <a:ext cx="914492" cy="241103"/>
            <a:chOff x="6466030" y="5136917"/>
            <a:chExt cx="1219322" cy="428626"/>
          </a:xfrm>
        </p:grpSpPr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6537564" y="5136917"/>
              <a:ext cx="768253" cy="428624"/>
            </a:xfrm>
            <a:custGeom>
              <a:avLst/>
              <a:gdLst>
                <a:gd name="T0" fmla="*/ 0 w 298"/>
                <a:gd name="T1" fmla="*/ 166 h 166"/>
                <a:gd name="T2" fmla="*/ 7 w 298"/>
                <a:gd name="T3" fmla="*/ 144 h 166"/>
                <a:gd name="T4" fmla="*/ 291 w 298"/>
                <a:gd name="T5" fmla="*/ 143 h 166"/>
                <a:gd name="T6" fmla="*/ 298 w 298"/>
                <a:gd name="T7" fmla="*/ 166 h 166"/>
                <a:gd name="T8" fmla="*/ 0 w 298"/>
                <a:gd name="T9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" h="166">
                  <a:moveTo>
                    <a:pt x="0" y="166"/>
                  </a:moveTo>
                  <a:cubicBezTo>
                    <a:pt x="7" y="144"/>
                    <a:pt x="7" y="144"/>
                    <a:pt x="7" y="144"/>
                  </a:cubicBezTo>
                  <a:cubicBezTo>
                    <a:pt x="48" y="0"/>
                    <a:pt x="250" y="0"/>
                    <a:pt x="291" y="143"/>
                  </a:cubicBezTo>
                  <a:cubicBezTo>
                    <a:pt x="298" y="166"/>
                    <a:pt x="298" y="166"/>
                    <a:pt x="298" y="166"/>
                  </a:cubicBezTo>
                  <a:lnTo>
                    <a:pt x="0" y="166"/>
                  </a:lnTo>
                  <a:close/>
                </a:path>
              </a:pathLst>
            </a:custGeom>
            <a:solidFill>
              <a:srgbClr val="6038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6767655" y="5219409"/>
              <a:ext cx="917697" cy="346134"/>
            </a:xfrm>
            <a:custGeom>
              <a:avLst/>
              <a:gdLst>
                <a:gd name="T0" fmla="*/ 364 w 364"/>
                <a:gd name="T1" fmla="*/ 137 h 137"/>
                <a:gd name="T2" fmla="*/ 364 w 364"/>
                <a:gd name="T3" fmla="*/ 137 h 137"/>
                <a:gd name="T4" fmla="*/ 0 w 364"/>
                <a:gd name="T5" fmla="*/ 137 h 137"/>
                <a:gd name="T6" fmla="*/ 0 w 364"/>
                <a:gd name="T7" fmla="*/ 137 h 137"/>
                <a:gd name="T8" fmla="*/ 364 w 364"/>
                <a:gd name="T9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4" h="137">
                  <a:moveTo>
                    <a:pt x="364" y="137"/>
                  </a:moveTo>
                  <a:cubicBezTo>
                    <a:pt x="364" y="137"/>
                    <a:pt x="364" y="137"/>
                    <a:pt x="364" y="137"/>
                  </a:cubicBezTo>
                  <a:cubicBezTo>
                    <a:pt x="281" y="0"/>
                    <a:pt x="82" y="0"/>
                    <a:pt x="0" y="137"/>
                  </a:cubicBezTo>
                  <a:cubicBezTo>
                    <a:pt x="0" y="137"/>
                    <a:pt x="0" y="137"/>
                    <a:pt x="0" y="137"/>
                  </a:cubicBezTo>
                  <a:lnTo>
                    <a:pt x="364" y="137"/>
                  </a:ln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6466030" y="5373454"/>
              <a:ext cx="655637" cy="192088"/>
            </a:xfrm>
            <a:custGeom>
              <a:avLst/>
              <a:gdLst>
                <a:gd name="T0" fmla="*/ 290 w 290"/>
                <a:gd name="T1" fmla="*/ 85 h 85"/>
                <a:gd name="T2" fmla="*/ 290 w 290"/>
                <a:gd name="T3" fmla="*/ 85 h 85"/>
                <a:gd name="T4" fmla="*/ 0 w 290"/>
                <a:gd name="T5" fmla="*/ 85 h 85"/>
                <a:gd name="T6" fmla="*/ 0 w 290"/>
                <a:gd name="T7" fmla="*/ 85 h 85"/>
                <a:gd name="T8" fmla="*/ 290 w 290"/>
                <a:gd name="T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0" h="85">
                  <a:moveTo>
                    <a:pt x="290" y="85"/>
                  </a:moveTo>
                  <a:cubicBezTo>
                    <a:pt x="290" y="85"/>
                    <a:pt x="290" y="85"/>
                    <a:pt x="290" y="85"/>
                  </a:cubicBezTo>
                  <a:cubicBezTo>
                    <a:pt x="212" y="0"/>
                    <a:pt x="77" y="0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lnTo>
                    <a:pt x="290" y="85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3" name="Rectangle 32"/>
          <p:cNvSpPr/>
          <p:nvPr/>
        </p:nvSpPr>
        <p:spPr>
          <a:xfrm>
            <a:off x="0" y="4240790"/>
            <a:ext cx="9144000" cy="15055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39"/>
          <p:cNvSpPr>
            <a:spLocks/>
          </p:cNvSpPr>
          <p:nvPr/>
        </p:nvSpPr>
        <p:spPr bwMode="auto">
          <a:xfrm>
            <a:off x="7503541" y="3743812"/>
            <a:ext cx="1025016" cy="526090"/>
          </a:xfrm>
          <a:custGeom>
            <a:avLst/>
            <a:gdLst>
              <a:gd name="T0" fmla="*/ 341 w 341"/>
              <a:gd name="T1" fmla="*/ 190 h 190"/>
              <a:gd name="T2" fmla="*/ 334 w 341"/>
              <a:gd name="T3" fmla="*/ 164 h 190"/>
              <a:gd name="T4" fmla="*/ 7 w 341"/>
              <a:gd name="T5" fmla="*/ 164 h 190"/>
              <a:gd name="T6" fmla="*/ 0 w 341"/>
              <a:gd name="T7" fmla="*/ 190 h 190"/>
              <a:gd name="T8" fmla="*/ 341 w 341"/>
              <a:gd name="T9" fmla="*/ 190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1" h="190">
                <a:moveTo>
                  <a:pt x="341" y="190"/>
                </a:moveTo>
                <a:cubicBezTo>
                  <a:pt x="334" y="164"/>
                  <a:pt x="334" y="164"/>
                  <a:pt x="334" y="164"/>
                </a:cubicBezTo>
                <a:cubicBezTo>
                  <a:pt x="287" y="0"/>
                  <a:pt x="54" y="0"/>
                  <a:pt x="7" y="164"/>
                </a:cubicBezTo>
                <a:cubicBezTo>
                  <a:pt x="0" y="190"/>
                  <a:pt x="0" y="190"/>
                  <a:pt x="0" y="190"/>
                </a:cubicBezTo>
                <a:lnTo>
                  <a:pt x="341" y="190"/>
                </a:lnTo>
                <a:close/>
              </a:path>
            </a:pathLst>
          </a:custGeom>
          <a:solidFill>
            <a:srgbClr val="60381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40"/>
          <p:cNvSpPr>
            <a:spLocks/>
          </p:cNvSpPr>
          <p:nvPr/>
        </p:nvSpPr>
        <p:spPr bwMode="auto">
          <a:xfrm>
            <a:off x="7069942" y="3831494"/>
            <a:ext cx="1256162" cy="438409"/>
          </a:xfrm>
          <a:custGeom>
            <a:avLst/>
            <a:gdLst>
              <a:gd name="T0" fmla="*/ 0 w 418"/>
              <a:gd name="T1" fmla="*/ 158 h 158"/>
              <a:gd name="T2" fmla="*/ 0 w 418"/>
              <a:gd name="T3" fmla="*/ 158 h 158"/>
              <a:gd name="T4" fmla="*/ 418 w 418"/>
              <a:gd name="T5" fmla="*/ 158 h 158"/>
              <a:gd name="T6" fmla="*/ 418 w 418"/>
              <a:gd name="T7" fmla="*/ 158 h 158"/>
              <a:gd name="T8" fmla="*/ 0 w 418"/>
              <a:gd name="T9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8" h="158">
                <a:moveTo>
                  <a:pt x="0" y="158"/>
                </a:moveTo>
                <a:cubicBezTo>
                  <a:pt x="0" y="158"/>
                  <a:pt x="0" y="158"/>
                  <a:pt x="0" y="158"/>
                </a:cubicBezTo>
                <a:cubicBezTo>
                  <a:pt x="95" y="0"/>
                  <a:pt x="323" y="0"/>
                  <a:pt x="418" y="158"/>
                </a:cubicBezTo>
                <a:cubicBezTo>
                  <a:pt x="418" y="158"/>
                  <a:pt x="418" y="158"/>
                  <a:pt x="418" y="158"/>
                </a:cubicBezTo>
                <a:lnTo>
                  <a:pt x="0" y="158"/>
                </a:lnTo>
                <a:close/>
              </a:path>
            </a:pathLst>
          </a:custGeom>
          <a:solidFill>
            <a:srgbClr val="754C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41"/>
          <p:cNvSpPr>
            <a:spLocks/>
          </p:cNvSpPr>
          <p:nvPr/>
        </p:nvSpPr>
        <p:spPr bwMode="auto">
          <a:xfrm>
            <a:off x="7785700" y="3998089"/>
            <a:ext cx="1001104" cy="271813"/>
          </a:xfrm>
          <a:custGeom>
            <a:avLst/>
            <a:gdLst>
              <a:gd name="T0" fmla="*/ 0 w 333"/>
              <a:gd name="T1" fmla="*/ 98 h 98"/>
              <a:gd name="T2" fmla="*/ 0 w 333"/>
              <a:gd name="T3" fmla="*/ 98 h 98"/>
              <a:gd name="T4" fmla="*/ 333 w 333"/>
              <a:gd name="T5" fmla="*/ 98 h 98"/>
              <a:gd name="T6" fmla="*/ 333 w 333"/>
              <a:gd name="T7" fmla="*/ 98 h 98"/>
              <a:gd name="T8" fmla="*/ 0 w 333"/>
              <a:gd name="T9" fmla="*/ 98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3" h="98">
                <a:moveTo>
                  <a:pt x="0" y="98"/>
                </a:moveTo>
                <a:cubicBezTo>
                  <a:pt x="0" y="98"/>
                  <a:pt x="0" y="98"/>
                  <a:pt x="0" y="98"/>
                </a:cubicBezTo>
                <a:cubicBezTo>
                  <a:pt x="89" y="0"/>
                  <a:pt x="244" y="0"/>
                  <a:pt x="333" y="98"/>
                </a:cubicBezTo>
                <a:cubicBezTo>
                  <a:pt x="333" y="98"/>
                  <a:pt x="333" y="98"/>
                  <a:pt x="333" y="98"/>
                </a:cubicBezTo>
                <a:lnTo>
                  <a:pt x="0" y="98"/>
                </a:lnTo>
                <a:close/>
              </a:path>
            </a:pathLst>
          </a:custGeom>
          <a:solidFill>
            <a:srgbClr val="A67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8317708" y="3829050"/>
            <a:ext cx="575072" cy="391283"/>
            <a:chOff x="11090276" y="5876925"/>
            <a:chExt cx="766763" cy="765175"/>
          </a:xfrm>
        </p:grpSpPr>
        <p:sp>
          <p:nvSpPr>
            <p:cNvPr id="45" name="Rectangle 42"/>
            <p:cNvSpPr>
              <a:spLocks noChangeArrowheads="1"/>
            </p:cNvSpPr>
            <p:nvPr/>
          </p:nvSpPr>
          <p:spPr bwMode="auto">
            <a:xfrm>
              <a:off x="11153776" y="5949950"/>
              <a:ext cx="65088" cy="692150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43"/>
            <p:cNvSpPr>
              <a:spLocks noChangeArrowheads="1"/>
            </p:cNvSpPr>
            <p:nvPr/>
          </p:nvSpPr>
          <p:spPr bwMode="auto">
            <a:xfrm>
              <a:off x="11725276" y="5949950"/>
              <a:ext cx="65088" cy="692150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44"/>
            <p:cNvSpPr>
              <a:spLocks noChangeArrowheads="1"/>
            </p:cNvSpPr>
            <p:nvPr/>
          </p:nvSpPr>
          <p:spPr bwMode="auto">
            <a:xfrm>
              <a:off x="11090276" y="6021388"/>
              <a:ext cx="766763" cy="42862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5"/>
            <p:cNvSpPr>
              <a:spLocks/>
            </p:cNvSpPr>
            <p:nvPr/>
          </p:nvSpPr>
          <p:spPr bwMode="auto">
            <a:xfrm>
              <a:off x="11607801" y="6021388"/>
              <a:ext cx="249238" cy="428625"/>
            </a:xfrm>
            <a:custGeom>
              <a:avLst/>
              <a:gdLst>
                <a:gd name="T0" fmla="*/ 157 w 157"/>
                <a:gd name="T1" fmla="*/ 270 h 270"/>
                <a:gd name="T2" fmla="*/ 74 w 157"/>
                <a:gd name="T3" fmla="*/ 270 h 270"/>
                <a:gd name="T4" fmla="*/ 0 w 157"/>
                <a:gd name="T5" fmla="*/ 0 h 270"/>
                <a:gd name="T6" fmla="*/ 82 w 157"/>
                <a:gd name="T7" fmla="*/ 0 h 270"/>
                <a:gd name="T8" fmla="*/ 157 w 157"/>
                <a:gd name="T9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270">
                  <a:moveTo>
                    <a:pt x="157" y="270"/>
                  </a:moveTo>
                  <a:lnTo>
                    <a:pt x="74" y="270"/>
                  </a:lnTo>
                  <a:lnTo>
                    <a:pt x="0" y="0"/>
                  </a:lnTo>
                  <a:lnTo>
                    <a:pt x="82" y="0"/>
                  </a:lnTo>
                  <a:lnTo>
                    <a:pt x="157" y="270"/>
                  </a:lnTo>
                  <a:close/>
                </a:path>
              </a:pathLst>
            </a:custGeom>
            <a:solidFill>
              <a:srgbClr val="B32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6"/>
            <p:cNvSpPr>
              <a:spLocks/>
            </p:cNvSpPr>
            <p:nvPr/>
          </p:nvSpPr>
          <p:spPr bwMode="auto">
            <a:xfrm>
              <a:off x="11350626" y="6021388"/>
              <a:ext cx="246063" cy="428625"/>
            </a:xfrm>
            <a:custGeom>
              <a:avLst/>
              <a:gdLst>
                <a:gd name="T0" fmla="*/ 155 w 155"/>
                <a:gd name="T1" fmla="*/ 270 h 270"/>
                <a:gd name="T2" fmla="*/ 74 w 155"/>
                <a:gd name="T3" fmla="*/ 270 h 270"/>
                <a:gd name="T4" fmla="*/ 0 w 155"/>
                <a:gd name="T5" fmla="*/ 0 h 270"/>
                <a:gd name="T6" fmla="*/ 81 w 155"/>
                <a:gd name="T7" fmla="*/ 0 h 270"/>
                <a:gd name="T8" fmla="*/ 155 w 155"/>
                <a:gd name="T9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270">
                  <a:moveTo>
                    <a:pt x="155" y="270"/>
                  </a:moveTo>
                  <a:lnTo>
                    <a:pt x="74" y="270"/>
                  </a:lnTo>
                  <a:lnTo>
                    <a:pt x="0" y="0"/>
                  </a:lnTo>
                  <a:lnTo>
                    <a:pt x="81" y="0"/>
                  </a:lnTo>
                  <a:lnTo>
                    <a:pt x="155" y="270"/>
                  </a:lnTo>
                  <a:close/>
                </a:path>
              </a:pathLst>
            </a:custGeom>
            <a:solidFill>
              <a:srgbClr val="B32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7"/>
            <p:cNvSpPr>
              <a:spLocks/>
            </p:cNvSpPr>
            <p:nvPr/>
          </p:nvSpPr>
          <p:spPr bwMode="auto">
            <a:xfrm>
              <a:off x="11090276" y="6021388"/>
              <a:ext cx="249238" cy="428625"/>
            </a:xfrm>
            <a:custGeom>
              <a:avLst/>
              <a:gdLst>
                <a:gd name="T0" fmla="*/ 157 w 157"/>
                <a:gd name="T1" fmla="*/ 270 h 270"/>
                <a:gd name="T2" fmla="*/ 76 w 157"/>
                <a:gd name="T3" fmla="*/ 270 h 270"/>
                <a:gd name="T4" fmla="*/ 0 w 157"/>
                <a:gd name="T5" fmla="*/ 0 h 270"/>
                <a:gd name="T6" fmla="*/ 81 w 157"/>
                <a:gd name="T7" fmla="*/ 0 h 270"/>
                <a:gd name="T8" fmla="*/ 157 w 157"/>
                <a:gd name="T9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270">
                  <a:moveTo>
                    <a:pt x="157" y="270"/>
                  </a:moveTo>
                  <a:lnTo>
                    <a:pt x="76" y="270"/>
                  </a:lnTo>
                  <a:lnTo>
                    <a:pt x="0" y="0"/>
                  </a:lnTo>
                  <a:lnTo>
                    <a:pt x="81" y="0"/>
                  </a:lnTo>
                  <a:lnTo>
                    <a:pt x="157" y="270"/>
                  </a:lnTo>
                  <a:close/>
                </a:path>
              </a:pathLst>
            </a:custGeom>
            <a:solidFill>
              <a:srgbClr val="B32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8"/>
            <p:cNvSpPr>
              <a:spLocks/>
            </p:cNvSpPr>
            <p:nvPr/>
          </p:nvSpPr>
          <p:spPr bwMode="auto">
            <a:xfrm>
              <a:off x="11137901" y="5876925"/>
              <a:ext cx="98425" cy="73025"/>
            </a:xfrm>
            <a:custGeom>
              <a:avLst/>
              <a:gdLst>
                <a:gd name="T0" fmla="*/ 16 w 33"/>
                <a:gd name="T1" fmla="*/ 0 h 24"/>
                <a:gd name="T2" fmla="*/ 16 w 33"/>
                <a:gd name="T3" fmla="*/ 0 h 24"/>
                <a:gd name="T4" fmla="*/ 0 w 33"/>
                <a:gd name="T5" fmla="*/ 17 h 24"/>
                <a:gd name="T6" fmla="*/ 0 w 33"/>
                <a:gd name="T7" fmla="*/ 24 h 24"/>
                <a:gd name="T8" fmla="*/ 33 w 33"/>
                <a:gd name="T9" fmla="*/ 24 h 24"/>
                <a:gd name="T10" fmla="*/ 33 w 33"/>
                <a:gd name="T11" fmla="*/ 17 h 24"/>
                <a:gd name="T12" fmla="*/ 16 w 33"/>
                <a:gd name="T1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24">
                  <a:moveTo>
                    <a:pt x="16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7"/>
                    <a:pt x="25" y="0"/>
                    <a:pt x="16" y="0"/>
                  </a:cubicBezTo>
                  <a:close/>
                </a:path>
              </a:pathLst>
            </a:custGeom>
            <a:solidFill>
              <a:srgbClr val="E6B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9"/>
            <p:cNvSpPr>
              <a:spLocks/>
            </p:cNvSpPr>
            <p:nvPr/>
          </p:nvSpPr>
          <p:spPr bwMode="auto">
            <a:xfrm>
              <a:off x="11710988" y="5876925"/>
              <a:ext cx="98425" cy="73025"/>
            </a:xfrm>
            <a:custGeom>
              <a:avLst/>
              <a:gdLst>
                <a:gd name="T0" fmla="*/ 16 w 33"/>
                <a:gd name="T1" fmla="*/ 0 h 24"/>
                <a:gd name="T2" fmla="*/ 16 w 33"/>
                <a:gd name="T3" fmla="*/ 0 h 24"/>
                <a:gd name="T4" fmla="*/ 0 w 33"/>
                <a:gd name="T5" fmla="*/ 17 h 24"/>
                <a:gd name="T6" fmla="*/ 0 w 33"/>
                <a:gd name="T7" fmla="*/ 24 h 24"/>
                <a:gd name="T8" fmla="*/ 33 w 33"/>
                <a:gd name="T9" fmla="*/ 24 h 24"/>
                <a:gd name="T10" fmla="*/ 33 w 33"/>
                <a:gd name="T11" fmla="*/ 17 h 24"/>
                <a:gd name="T12" fmla="*/ 16 w 33"/>
                <a:gd name="T1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24">
                  <a:moveTo>
                    <a:pt x="16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7"/>
                    <a:pt x="26" y="0"/>
                    <a:pt x="16" y="0"/>
                  </a:cubicBezTo>
                  <a:close/>
                </a:path>
              </a:pathLst>
            </a:custGeom>
            <a:solidFill>
              <a:srgbClr val="E6B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90551" y="3586649"/>
            <a:ext cx="1618059" cy="669727"/>
            <a:chOff x="787400" y="5427429"/>
            <a:chExt cx="2157412" cy="1190625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904875" y="6394217"/>
              <a:ext cx="1149350" cy="74613"/>
            </a:xfrm>
            <a:custGeom>
              <a:avLst/>
              <a:gdLst>
                <a:gd name="T0" fmla="*/ 8 w 509"/>
                <a:gd name="T1" fmla="*/ 33 h 33"/>
                <a:gd name="T2" fmla="*/ 501 w 509"/>
                <a:gd name="T3" fmla="*/ 33 h 33"/>
                <a:gd name="T4" fmla="*/ 509 w 509"/>
                <a:gd name="T5" fmla="*/ 25 h 33"/>
                <a:gd name="T6" fmla="*/ 509 w 509"/>
                <a:gd name="T7" fmla="*/ 0 h 33"/>
                <a:gd name="T8" fmla="*/ 0 w 509"/>
                <a:gd name="T9" fmla="*/ 0 h 33"/>
                <a:gd name="T10" fmla="*/ 0 w 509"/>
                <a:gd name="T11" fmla="*/ 25 h 33"/>
                <a:gd name="T12" fmla="*/ 8 w 509"/>
                <a:gd name="T1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9" h="33">
                  <a:moveTo>
                    <a:pt x="8" y="33"/>
                  </a:moveTo>
                  <a:cubicBezTo>
                    <a:pt x="501" y="33"/>
                    <a:pt x="501" y="33"/>
                    <a:pt x="501" y="33"/>
                  </a:cubicBezTo>
                  <a:cubicBezTo>
                    <a:pt x="505" y="33"/>
                    <a:pt x="509" y="29"/>
                    <a:pt x="509" y="25"/>
                  </a:cubicBezTo>
                  <a:cubicBezTo>
                    <a:pt x="509" y="0"/>
                    <a:pt x="509" y="0"/>
                    <a:pt x="50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9"/>
                    <a:pt x="4" y="33"/>
                    <a:pt x="8" y="33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2206625" y="5613167"/>
              <a:ext cx="681037" cy="703263"/>
            </a:xfrm>
            <a:custGeom>
              <a:avLst/>
              <a:gdLst>
                <a:gd name="T0" fmla="*/ 0 w 302"/>
                <a:gd name="T1" fmla="*/ 312 h 312"/>
                <a:gd name="T2" fmla="*/ 302 w 302"/>
                <a:gd name="T3" fmla="*/ 312 h 312"/>
                <a:gd name="T4" fmla="*/ 302 w 302"/>
                <a:gd name="T5" fmla="*/ 288 h 312"/>
                <a:gd name="T6" fmla="*/ 232 w 302"/>
                <a:gd name="T7" fmla="*/ 61 h 312"/>
                <a:gd name="T8" fmla="*/ 232 w 302"/>
                <a:gd name="T9" fmla="*/ 61 h 312"/>
                <a:gd name="T10" fmla="*/ 118 w 302"/>
                <a:gd name="T11" fmla="*/ 0 h 312"/>
                <a:gd name="T12" fmla="*/ 28 w 302"/>
                <a:gd name="T13" fmla="*/ 0 h 312"/>
                <a:gd name="T14" fmla="*/ 0 w 302"/>
                <a:gd name="T15" fmla="*/ 27 h 312"/>
                <a:gd name="T16" fmla="*/ 0 w 302"/>
                <a:gd name="T17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12">
                  <a:moveTo>
                    <a:pt x="0" y="312"/>
                  </a:moveTo>
                  <a:cubicBezTo>
                    <a:pt x="302" y="312"/>
                    <a:pt x="302" y="312"/>
                    <a:pt x="302" y="312"/>
                  </a:cubicBezTo>
                  <a:cubicBezTo>
                    <a:pt x="302" y="288"/>
                    <a:pt x="302" y="288"/>
                    <a:pt x="302" y="288"/>
                  </a:cubicBezTo>
                  <a:cubicBezTo>
                    <a:pt x="302" y="207"/>
                    <a:pt x="278" y="128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07" y="23"/>
                    <a:pt x="164" y="0"/>
                    <a:pt x="11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3" y="0"/>
                    <a:pt x="0" y="12"/>
                    <a:pt x="0" y="27"/>
                  </a:cubicBezTo>
                  <a:lnTo>
                    <a:pt x="0" y="312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839788" y="6191017"/>
              <a:ext cx="1366837" cy="125413"/>
            </a:xfrm>
            <a:custGeom>
              <a:avLst/>
              <a:gdLst>
                <a:gd name="T0" fmla="*/ 0 w 605"/>
                <a:gd name="T1" fmla="*/ 56 h 56"/>
                <a:gd name="T2" fmla="*/ 605 w 605"/>
                <a:gd name="T3" fmla="*/ 56 h 56"/>
                <a:gd name="T4" fmla="*/ 605 w 605"/>
                <a:gd name="T5" fmla="*/ 0 h 56"/>
                <a:gd name="T6" fmla="*/ 4 w 605"/>
                <a:gd name="T7" fmla="*/ 0 h 56"/>
                <a:gd name="T8" fmla="*/ 0 w 605"/>
                <a:gd name="T9" fmla="*/ 4 h 56"/>
                <a:gd name="T10" fmla="*/ 0 w 605"/>
                <a:gd name="T11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5" h="56">
                  <a:moveTo>
                    <a:pt x="0" y="56"/>
                  </a:moveTo>
                  <a:cubicBezTo>
                    <a:pt x="605" y="56"/>
                    <a:pt x="605" y="56"/>
                    <a:pt x="605" y="56"/>
                  </a:cubicBezTo>
                  <a:cubicBezTo>
                    <a:pt x="605" y="0"/>
                    <a:pt x="605" y="0"/>
                    <a:pt x="60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lnTo>
                    <a:pt x="0" y="56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842963" y="5427429"/>
              <a:ext cx="1546225" cy="673100"/>
            </a:xfrm>
            <a:custGeom>
              <a:avLst/>
              <a:gdLst>
                <a:gd name="T0" fmla="*/ 540 w 685"/>
                <a:gd name="T1" fmla="*/ 46 h 298"/>
                <a:gd name="T2" fmla="*/ 550 w 685"/>
                <a:gd name="T3" fmla="*/ 26 h 298"/>
                <a:gd name="T4" fmla="*/ 591 w 685"/>
                <a:gd name="T5" fmla="*/ 0 h 298"/>
                <a:gd name="T6" fmla="*/ 666 w 685"/>
                <a:gd name="T7" fmla="*/ 0 h 298"/>
                <a:gd name="T8" fmla="*/ 685 w 685"/>
                <a:gd name="T9" fmla="*/ 19 h 298"/>
                <a:gd name="T10" fmla="*/ 685 w 685"/>
                <a:gd name="T11" fmla="*/ 43 h 298"/>
                <a:gd name="T12" fmla="*/ 666 w 685"/>
                <a:gd name="T13" fmla="*/ 61 h 298"/>
                <a:gd name="T14" fmla="*/ 629 w 685"/>
                <a:gd name="T15" fmla="*/ 61 h 298"/>
                <a:gd name="T16" fmla="*/ 588 w 685"/>
                <a:gd name="T17" fmla="*/ 87 h 298"/>
                <a:gd name="T18" fmla="*/ 492 w 685"/>
                <a:gd name="T19" fmla="*/ 283 h 298"/>
                <a:gd name="T20" fmla="*/ 467 w 685"/>
                <a:gd name="T21" fmla="*/ 298 h 298"/>
                <a:gd name="T22" fmla="*/ 35 w 685"/>
                <a:gd name="T23" fmla="*/ 298 h 298"/>
                <a:gd name="T24" fmla="*/ 26 w 685"/>
                <a:gd name="T25" fmla="*/ 290 h 298"/>
                <a:gd name="T26" fmla="*/ 0 w 685"/>
                <a:gd name="T27" fmla="*/ 71 h 298"/>
                <a:gd name="T28" fmla="*/ 9 w 685"/>
                <a:gd name="T29" fmla="*/ 61 h 298"/>
                <a:gd name="T30" fmla="*/ 515 w 685"/>
                <a:gd name="T31" fmla="*/ 61 h 298"/>
                <a:gd name="T32" fmla="*/ 540 w 685"/>
                <a:gd name="T33" fmla="*/ 46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5" h="298">
                  <a:moveTo>
                    <a:pt x="540" y="46"/>
                  </a:moveTo>
                  <a:cubicBezTo>
                    <a:pt x="550" y="26"/>
                    <a:pt x="550" y="26"/>
                    <a:pt x="550" y="26"/>
                  </a:cubicBezTo>
                  <a:cubicBezTo>
                    <a:pt x="557" y="10"/>
                    <a:pt x="573" y="0"/>
                    <a:pt x="591" y="0"/>
                  </a:cubicBezTo>
                  <a:cubicBezTo>
                    <a:pt x="666" y="0"/>
                    <a:pt x="666" y="0"/>
                    <a:pt x="666" y="0"/>
                  </a:cubicBezTo>
                  <a:cubicBezTo>
                    <a:pt x="677" y="0"/>
                    <a:pt x="685" y="8"/>
                    <a:pt x="685" y="19"/>
                  </a:cubicBezTo>
                  <a:cubicBezTo>
                    <a:pt x="685" y="43"/>
                    <a:pt x="685" y="43"/>
                    <a:pt x="685" y="43"/>
                  </a:cubicBezTo>
                  <a:cubicBezTo>
                    <a:pt x="685" y="53"/>
                    <a:pt x="677" y="61"/>
                    <a:pt x="666" y="61"/>
                  </a:cubicBezTo>
                  <a:cubicBezTo>
                    <a:pt x="629" y="61"/>
                    <a:pt x="629" y="61"/>
                    <a:pt x="629" y="61"/>
                  </a:cubicBezTo>
                  <a:cubicBezTo>
                    <a:pt x="611" y="61"/>
                    <a:pt x="595" y="71"/>
                    <a:pt x="588" y="87"/>
                  </a:cubicBezTo>
                  <a:cubicBezTo>
                    <a:pt x="492" y="283"/>
                    <a:pt x="492" y="283"/>
                    <a:pt x="492" y="283"/>
                  </a:cubicBezTo>
                  <a:cubicBezTo>
                    <a:pt x="488" y="292"/>
                    <a:pt x="478" y="298"/>
                    <a:pt x="467" y="298"/>
                  </a:cubicBezTo>
                  <a:cubicBezTo>
                    <a:pt x="35" y="298"/>
                    <a:pt x="35" y="298"/>
                    <a:pt x="35" y="298"/>
                  </a:cubicBezTo>
                  <a:cubicBezTo>
                    <a:pt x="30" y="298"/>
                    <a:pt x="26" y="295"/>
                    <a:pt x="26" y="290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66"/>
                    <a:pt x="4" y="61"/>
                    <a:pt x="9" y="61"/>
                  </a:cubicBezTo>
                  <a:cubicBezTo>
                    <a:pt x="515" y="61"/>
                    <a:pt x="515" y="61"/>
                    <a:pt x="515" y="61"/>
                  </a:cubicBezTo>
                  <a:cubicBezTo>
                    <a:pt x="526" y="61"/>
                    <a:pt x="535" y="55"/>
                    <a:pt x="540" y="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993775" y="6100529"/>
              <a:ext cx="836612" cy="90488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787400" y="6316429"/>
              <a:ext cx="2157412" cy="77788"/>
            </a:xfrm>
            <a:custGeom>
              <a:avLst/>
              <a:gdLst>
                <a:gd name="T0" fmla="*/ 8 w 955"/>
                <a:gd name="T1" fmla="*/ 34 h 34"/>
                <a:gd name="T2" fmla="*/ 948 w 955"/>
                <a:gd name="T3" fmla="*/ 34 h 34"/>
                <a:gd name="T4" fmla="*/ 955 w 955"/>
                <a:gd name="T5" fmla="*/ 27 h 34"/>
                <a:gd name="T6" fmla="*/ 955 w 955"/>
                <a:gd name="T7" fmla="*/ 7 h 34"/>
                <a:gd name="T8" fmla="*/ 948 w 955"/>
                <a:gd name="T9" fmla="*/ 0 h 34"/>
                <a:gd name="T10" fmla="*/ 8 w 955"/>
                <a:gd name="T11" fmla="*/ 0 h 34"/>
                <a:gd name="T12" fmla="*/ 0 w 955"/>
                <a:gd name="T13" fmla="*/ 7 h 34"/>
                <a:gd name="T14" fmla="*/ 0 w 955"/>
                <a:gd name="T15" fmla="*/ 27 h 34"/>
                <a:gd name="T16" fmla="*/ 8 w 955"/>
                <a:gd name="T1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5" h="34">
                  <a:moveTo>
                    <a:pt x="8" y="34"/>
                  </a:moveTo>
                  <a:cubicBezTo>
                    <a:pt x="948" y="34"/>
                    <a:pt x="948" y="34"/>
                    <a:pt x="948" y="34"/>
                  </a:cubicBezTo>
                  <a:cubicBezTo>
                    <a:pt x="952" y="34"/>
                    <a:pt x="955" y="31"/>
                    <a:pt x="955" y="27"/>
                  </a:cubicBezTo>
                  <a:cubicBezTo>
                    <a:pt x="955" y="7"/>
                    <a:pt x="955" y="7"/>
                    <a:pt x="955" y="7"/>
                  </a:cubicBezTo>
                  <a:cubicBezTo>
                    <a:pt x="955" y="3"/>
                    <a:pt x="952" y="0"/>
                    <a:pt x="94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1"/>
                    <a:pt x="3" y="34"/>
                    <a:pt x="8" y="34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2498725" y="5706829"/>
              <a:ext cx="368300" cy="363538"/>
            </a:xfrm>
            <a:custGeom>
              <a:avLst/>
              <a:gdLst>
                <a:gd name="T0" fmla="*/ 10 w 163"/>
                <a:gd name="T1" fmla="*/ 0 h 161"/>
                <a:gd name="T2" fmla="*/ 87 w 163"/>
                <a:gd name="T3" fmla="*/ 0 h 161"/>
                <a:gd name="T4" fmla="*/ 102 w 163"/>
                <a:gd name="T5" fmla="*/ 19 h 161"/>
                <a:gd name="T6" fmla="*/ 102 w 163"/>
                <a:gd name="T7" fmla="*/ 19 h 161"/>
                <a:gd name="T8" fmla="*/ 163 w 163"/>
                <a:gd name="T9" fmla="*/ 161 h 161"/>
                <a:gd name="T10" fmla="*/ 10 w 163"/>
                <a:gd name="T11" fmla="*/ 161 h 161"/>
                <a:gd name="T12" fmla="*/ 0 w 163"/>
                <a:gd name="T13" fmla="*/ 152 h 161"/>
                <a:gd name="T14" fmla="*/ 0 w 163"/>
                <a:gd name="T15" fmla="*/ 10 h 161"/>
                <a:gd name="T16" fmla="*/ 10 w 163"/>
                <a:gd name="T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" h="161">
                  <a:moveTo>
                    <a:pt x="10" y="0"/>
                  </a:moveTo>
                  <a:cubicBezTo>
                    <a:pt x="87" y="0"/>
                    <a:pt x="87" y="0"/>
                    <a:pt x="87" y="0"/>
                  </a:cubicBezTo>
                  <a:cubicBezTo>
                    <a:pt x="93" y="6"/>
                    <a:pt x="98" y="12"/>
                    <a:pt x="102" y="19"/>
                  </a:cubicBezTo>
                  <a:cubicBezTo>
                    <a:pt x="102" y="19"/>
                    <a:pt x="102" y="19"/>
                    <a:pt x="102" y="19"/>
                  </a:cubicBezTo>
                  <a:cubicBezTo>
                    <a:pt x="132" y="62"/>
                    <a:pt x="152" y="111"/>
                    <a:pt x="163" y="161"/>
                  </a:cubicBezTo>
                  <a:cubicBezTo>
                    <a:pt x="10" y="161"/>
                    <a:pt x="10" y="161"/>
                    <a:pt x="10" y="161"/>
                  </a:cubicBezTo>
                  <a:cubicBezTo>
                    <a:pt x="4" y="161"/>
                    <a:pt x="0" y="157"/>
                    <a:pt x="0" y="15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lose/>
                </a:path>
              </a:pathLst>
            </a:custGeom>
            <a:solidFill>
              <a:srgbClr val="4F7F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2279650" y="5706829"/>
              <a:ext cx="149225" cy="363538"/>
            </a:xfrm>
            <a:custGeom>
              <a:avLst/>
              <a:gdLst>
                <a:gd name="T0" fmla="*/ 4 w 66"/>
                <a:gd name="T1" fmla="*/ 161 h 161"/>
                <a:gd name="T2" fmla="*/ 62 w 66"/>
                <a:gd name="T3" fmla="*/ 161 h 161"/>
                <a:gd name="T4" fmla="*/ 66 w 66"/>
                <a:gd name="T5" fmla="*/ 157 h 161"/>
                <a:gd name="T6" fmla="*/ 66 w 66"/>
                <a:gd name="T7" fmla="*/ 4 h 161"/>
                <a:gd name="T8" fmla="*/ 62 w 66"/>
                <a:gd name="T9" fmla="*/ 0 h 161"/>
                <a:gd name="T10" fmla="*/ 4 w 66"/>
                <a:gd name="T11" fmla="*/ 0 h 161"/>
                <a:gd name="T12" fmla="*/ 0 w 66"/>
                <a:gd name="T13" fmla="*/ 4 h 161"/>
                <a:gd name="T14" fmla="*/ 0 w 66"/>
                <a:gd name="T15" fmla="*/ 157 h 161"/>
                <a:gd name="T16" fmla="*/ 4 w 66"/>
                <a:gd name="T17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161">
                  <a:moveTo>
                    <a:pt x="4" y="161"/>
                  </a:moveTo>
                  <a:cubicBezTo>
                    <a:pt x="62" y="161"/>
                    <a:pt x="62" y="161"/>
                    <a:pt x="62" y="161"/>
                  </a:cubicBezTo>
                  <a:cubicBezTo>
                    <a:pt x="64" y="161"/>
                    <a:pt x="66" y="160"/>
                    <a:pt x="66" y="157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6" y="2"/>
                    <a:pt x="64" y="0"/>
                    <a:pt x="6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0" y="160"/>
                    <a:pt x="2" y="161"/>
                    <a:pt x="4" y="161"/>
                  </a:cubicBezTo>
                  <a:close/>
                </a:path>
              </a:pathLst>
            </a:custGeom>
            <a:solidFill>
              <a:srgbClr val="4F7F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1716088" y="5641742"/>
              <a:ext cx="284162" cy="390525"/>
            </a:xfrm>
            <a:custGeom>
              <a:avLst/>
              <a:gdLst>
                <a:gd name="T0" fmla="*/ 0 w 179"/>
                <a:gd name="T1" fmla="*/ 246 h 246"/>
                <a:gd name="T2" fmla="*/ 62 w 179"/>
                <a:gd name="T3" fmla="*/ 246 h 246"/>
                <a:gd name="T4" fmla="*/ 179 w 179"/>
                <a:gd name="T5" fmla="*/ 0 h 246"/>
                <a:gd name="T6" fmla="*/ 118 w 179"/>
                <a:gd name="T7" fmla="*/ 0 h 246"/>
                <a:gd name="T8" fmla="*/ 0 w 179"/>
                <a:gd name="T9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246">
                  <a:moveTo>
                    <a:pt x="0" y="246"/>
                  </a:moveTo>
                  <a:lnTo>
                    <a:pt x="62" y="246"/>
                  </a:lnTo>
                  <a:lnTo>
                    <a:pt x="179" y="0"/>
                  </a:lnTo>
                  <a:lnTo>
                    <a:pt x="118" y="0"/>
                  </a:lnTo>
                  <a:lnTo>
                    <a:pt x="0" y="24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1479550" y="5641742"/>
              <a:ext cx="285750" cy="390525"/>
            </a:xfrm>
            <a:custGeom>
              <a:avLst/>
              <a:gdLst>
                <a:gd name="T0" fmla="*/ 0 w 180"/>
                <a:gd name="T1" fmla="*/ 246 h 246"/>
                <a:gd name="T2" fmla="*/ 62 w 180"/>
                <a:gd name="T3" fmla="*/ 246 h 246"/>
                <a:gd name="T4" fmla="*/ 180 w 180"/>
                <a:gd name="T5" fmla="*/ 0 h 246"/>
                <a:gd name="T6" fmla="*/ 118 w 180"/>
                <a:gd name="T7" fmla="*/ 0 h 246"/>
                <a:gd name="T8" fmla="*/ 0 w 180"/>
                <a:gd name="T9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246">
                  <a:moveTo>
                    <a:pt x="0" y="246"/>
                  </a:moveTo>
                  <a:lnTo>
                    <a:pt x="62" y="246"/>
                  </a:lnTo>
                  <a:lnTo>
                    <a:pt x="180" y="0"/>
                  </a:lnTo>
                  <a:lnTo>
                    <a:pt x="118" y="0"/>
                  </a:lnTo>
                  <a:lnTo>
                    <a:pt x="0" y="24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1244600" y="5641742"/>
              <a:ext cx="285750" cy="390525"/>
            </a:xfrm>
            <a:custGeom>
              <a:avLst/>
              <a:gdLst>
                <a:gd name="T0" fmla="*/ 0 w 180"/>
                <a:gd name="T1" fmla="*/ 246 h 246"/>
                <a:gd name="T2" fmla="*/ 62 w 180"/>
                <a:gd name="T3" fmla="*/ 246 h 246"/>
                <a:gd name="T4" fmla="*/ 180 w 180"/>
                <a:gd name="T5" fmla="*/ 0 h 246"/>
                <a:gd name="T6" fmla="*/ 118 w 180"/>
                <a:gd name="T7" fmla="*/ 0 h 246"/>
                <a:gd name="T8" fmla="*/ 0 w 180"/>
                <a:gd name="T9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246">
                  <a:moveTo>
                    <a:pt x="0" y="246"/>
                  </a:moveTo>
                  <a:lnTo>
                    <a:pt x="62" y="246"/>
                  </a:lnTo>
                  <a:lnTo>
                    <a:pt x="180" y="0"/>
                  </a:lnTo>
                  <a:lnTo>
                    <a:pt x="118" y="0"/>
                  </a:lnTo>
                  <a:lnTo>
                    <a:pt x="0" y="24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009650" y="5641742"/>
              <a:ext cx="284162" cy="390525"/>
            </a:xfrm>
            <a:custGeom>
              <a:avLst/>
              <a:gdLst>
                <a:gd name="T0" fmla="*/ 0 w 179"/>
                <a:gd name="T1" fmla="*/ 246 h 246"/>
                <a:gd name="T2" fmla="*/ 61 w 179"/>
                <a:gd name="T3" fmla="*/ 246 h 246"/>
                <a:gd name="T4" fmla="*/ 179 w 179"/>
                <a:gd name="T5" fmla="*/ 0 h 246"/>
                <a:gd name="T6" fmla="*/ 118 w 179"/>
                <a:gd name="T7" fmla="*/ 0 h 246"/>
                <a:gd name="T8" fmla="*/ 0 w 179"/>
                <a:gd name="T9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246">
                  <a:moveTo>
                    <a:pt x="0" y="246"/>
                  </a:moveTo>
                  <a:lnTo>
                    <a:pt x="61" y="246"/>
                  </a:lnTo>
                  <a:lnTo>
                    <a:pt x="179" y="0"/>
                  </a:lnTo>
                  <a:lnTo>
                    <a:pt x="118" y="0"/>
                  </a:lnTo>
                  <a:lnTo>
                    <a:pt x="0" y="24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930275" y="5641742"/>
              <a:ext cx="128587" cy="222250"/>
            </a:xfrm>
            <a:custGeom>
              <a:avLst/>
              <a:gdLst>
                <a:gd name="T0" fmla="*/ 14 w 81"/>
                <a:gd name="T1" fmla="*/ 140 h 140"/>
                <a:gd name="T2" fmla="*/ 81 w 81"/>
                <a:gd name="T3" fmla="*/ 0 h 140"/>
                <a:gd name="T4" fmla="*/ 18 w 81"/>
                <a:gd name="T5" fmla="*/ 0 h 140"/>
                <a:gd name="T6" fmla="*/ 0 w 81"/>
                <a:gd name="T7" fmla="*/ 40 h 140"/>
                <a:gd name="T8" fmla="*/ 14 w 81"/>
                <a:gd name="T9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40">
                  <a:moveTo>
                    <a:pt x="14" y="140"/>
                  </a:moveTo>
                  <a:lnTo>
                    <a:pt x="81" y="0"/>
                  </a:lnTo>
                  <a:lnTo>
                    <a:pt x="18" y="0"/>
                  </a:lnTo>
                  <a:lnTo>
                    <a:pt x="0" y="40"/>
                  </a:lnTo>
                  <a:lnTo>
                    <a:pt x="14" y="14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2835275" y="6219592"/>
              <a:ext cx="73025" cy="57150"/>
            </a:xfrm>
            <a:custGeom>
              <a:avLst/>
              <a:gdLst>
                <a:gd name="T0" fmla="*/ 4 w 32"/>
                <a:gd name="T1" fmla="*/ 25 h 25"/>
                <a:gd name="T2" fmla="*/ 28 w 32"/>
                <a:gd name="T3" fmla="*/ 25 h 25"/>
                <a:gd name="T4" fmla="*/ 32 w 32"/>
                <a:gd name="T5" fmla="*/ 21 h 25"/>
                <a:gd name="T6" fmla="*/ 32 w 32"/>
                <a:gd name="T7" fmla="*/ 4 h 25"/>
                <a:gd name="T8" fmla="*/ 28 w 32"/>
                <a:gd name="T9" fmla="*/ 0 h 25"/>
                <a:gd name="T10" fmla="*/ 4 w 32"/>
                <a:gd name="T11" fmla="*/ 0 h 25"/>
                <a:gd name="T12" fmla="*/ 0 w 32"/>
                <a:gd name="T13" fmla="*/ 4 h 25"/>
                <a:gd name="T14" fmla="*/ 0 w 32"/>
                <a:gd name="T15" fmla="*/ 21 h 25"/>
                <a:gd name="T16" fmla="*/ 4 w 32"/>
                <a:gd name="T1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25">
                  <a:moveTo>
                    <a:pt x="4" y="25"/>
                  </a:moveTo>
                  <a:cubicBezTo>
                    <a:pt x="28" y="25"/>
                    <a:pt x="28" y="25"/>
                    <a:pt x="28" y="25"/>
                  </a:cubicBezTo>
                  <a:cubicBezTo>
                    <a:pt x="31" y="25"/>
                    <a:pt x="32" y="23"/>
                    <a:pt x="32" y="21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2"/>
                    <a:pt x="31" y="0"/>
                    <a:pt x="2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3"/>
                    <a:pt x="2" y="25"/>
                    <a:pt x="4" y="25"/>
                  </a:cubicBezTo>
                  <a:close/>
                </a:path>
              </a:pathLst>
            </a:custGeom>
            <a:solidFill>
              <a:srgbClr val="F15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823913" y="6227529"/>
              <a:ext cx="73025" cy="53975"/>
            </a:xfrm>
            <a:custGeom>
              <a:avLst/>
              <a:gdLst>
                <a:gd name="T0" fmla="*/ 4 w 32"/>
                <a:gd name="T1" fmla="*/ 24 h 24"/>
                <a:gd name="T2" fmla="*/ 28 w 32"/>
                <a:gd name="T3" fmla="*/ 24 h 24"/>
                <a:gd name="T4" fmla="*/ 32 w 32"/>
                <a:gd name="T5" fmla="*/ 20 h 24"/>
                <a:gd name="T6" fmla="*/ 32 w 32"/>
                <a:gd name="T7" fmla="*/ 4 h 24"/>
                <a:gd name="T8" fmla="*/ 28 w 32"/>
                <a:gd name="T9" fmla="*/ 0 h 24"/>
                <a:gd name="T10" fmla="*/ 4 w 32"/>
                <a:gd name="T11" fmla="*/ 0 h 24"/>
                <a:gd name="T12" fmla="*/ 0 w 32"/>
                <a:gd name="T13" fmla="*/ 4 h 24"/>
                <a:gd name="T14" fmla="*/ 0 w 32"/>
                <a:gd name="T15" fmla="*/ 20 h 24"/>
                <a:gd name="T16" fmla="*/ 4 w 32"/>
                <a:gd name="T1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24">
                  <a:moveTo>
                    <a:pt x="4" y="24"/>
                  </a:moveTo>
                  <a:cubicBezTo>
                    <a:pt x="28" y="24"/>
                    <a:pt x="28" y="24"/>
                    <a:pt x="28" y="24"/>
                  </a:cubicBezTo>
                  <a:cubicBezTo>
                    <a:pt x="30" y="24"/>
                    <a:pt x="32" y="23"/>
                    <a:pt x="32" y="20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2"/>
                    <a:pt x="30" y="0"/>
                    <a:pt x="2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1" y="24"/>
                    <a:pt x="4" y="24"/>
                  </a:cubicBezTo>
                  <a:close/>
                </a:path>
              </a:pathLst>
            </a:custGeom>
            <a:solidFill>
              <a:srgbClr val="B32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2279650" y="6127517"/>
              <a:ext cx="74612" cy="38100"/>
            </a:xfrm>
            <a:custGeom>
              <a:avLst/>
              <a:gdLst>
                <a:gd name="T0" fmla="*/ 29 w 33"/>
                <a:gd name="T1" fmla="*/ 17 h 17"/>
                <a:gd name="T2" fmla="*/ 4 w 33"/>
                <a:gd name="T3" fmla="*/ 17 h 17"/>
                <a:gd name="T4" fmla="*/ 0 w 33"/>
                <a:gd name="T5" fmla="*/ 13 h 17"/>
                <a:gd name="T6" fmla="*/ 0 w 33"/>
                <a:gd name="T7" fmla="*/ 3 h 17"/>
                <a:gd name="T8" fmla="*/ 4 w 33"/>
                <a:gd name="T9" fmla="*/ 0 h 17"/>
                <a:gd name="T10" fmla="*/ 29 w 33"/>
                <a:gd name="T11" fmla="*/ 0 h 17"/>
                <a:gd name="T12" fmla="*/ 33 w 33"/>
                <a:gd name="T13" fmla="*/ 3 h 17"/>
                <a:gd name="T14" fmla="*/ 33 w 33"/>
                <a:gd name="T15" fmla="*/ 13 h 17"/>
                <a:gd name="T16" fmla="*/ 29 w 33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17">
                  <a:moveTo>
                    <a:pt x="29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2" y="17"/>
                    <a:pt x="0" y="15"/>
                    <a:pt x="0" y="1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3" y="1"/>
                    <a:pt x="33" y="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5"/>
                    <a:pt x="32" y="17"/>
                    <a:pt x="29" y="17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2757488" y="6224354"/>
              <a:ext cx="46037" cy="47625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1374775" y="6218004"/>
              <a:ext cx="400050" cy="40005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1452563" y="6294204"/>
              <a:ext cx="246062" cy="246063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2322513" y="6218004"/>
              <a:ext cx="400050" cy="40005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2397125" y="6294204"/>
              <a:ext cx="249237" cy="246063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936625" y="6218004"/>
              <a:ext cx="400050" cy="40005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014413" y="6294204"/>
              <a:ext cx="247650" cy="246063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2293938" y="6191017"/>
              <a:ext cx="455612" cy="203200"/>
            </a:xfrm>
            <a:custGeom>
              <a:avLst/>
              <a:gdLst>
                <a:gd name="T0" fmla="*/ 202 w 202"/>
                <a:gd name="T1" fmla="*/ 90 h 90"/>
                <a:gd name="T2" fmla="*/ 101 w 202"/>
                <a:gd name="T3" fmla="*/ 0 h 90"/>
                <a:gd name="T4" fmla="*/ 0 w 202"/>
                <a:gd name="T5" fmla="*/ 90 h 90"/>
                <a:gd name="T6" fmla="*/ 202 w 202"/>
                <a:gd name="T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2" h="90">
                  <a:moveTo>
                    <a:pt x="202" y="90"/>
                  </a:moveTo>
                  <a:cubicBezTo>
                    <a:pt x="196" y="40"/>
                    <a:pt x="153" y="0"/>
                    <a:pt x="101" y="0"/>
                  </a:cubicBezTo>
                  <a:cubicBezTo>
                    <a:pt x="49" y="0"/>
                    <a:pt x="6" y="40"/>
                    <a:pt x="0" y="90"/>
                  </a:cubicBezTo>
                  <a:lnTo>
                    <a:pt x="202" y="9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666501" y="3586649"/>
            <a:ext cx="1618059" cy="669727"/>
            <a:chOff x="3555333" y="5427429"/>
            <a:chExt cx="2157412" cy="1190625"/>
          </a:xfrm>
        </p:grpSpPr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3672808" y="6394217"/>
              <a:ext cx="1149350" cy="74613"/>
            </a:xfrm>
            <a:custGeom>
              <a:avLst/>
              <a:gdLst>
                <a:gd name="T0" fmla="*/ 8 w 509"/>
                <a:gd name="T1" fmla="*/ 33 h 33"/>
                <a:gd name="T2" fmla="*/ 501 w 509"/>
                <a:gd name="T3" fmla="*/ 33 h 33"/>
                <a:gd name="T4" fmla="*/ 509 w 509"/>
                <a:gd name="T5" fmla="*/ 25 h 33"/>
                <a:gd name="T6" fmla="*/ 509 w 509"/>
                <a:gd name="T7" fmla="*/ 0 h 33"/>
                <a:gd name="T8" fmla="*/ 0 w 509"/>
                <a:gd name="T9" fmla="*/ 0 h 33"/>
                <a:gd name="T10" fmla="*/ 0 w 509"/>
                <a:gd name="T11" fmla="*/ 25 h 33"/>
                <a:gd name="T12" fmla="*/ 8 w 509"/>
                <a:gd name="T1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9" h="33">
                  <a:moveTo>
                    <a:pt x="8" y="33"/>
                  </a:moveTo>
                  <a:cubicBezTo>
                    <a:pt x="501" y="33"/>
                    <a:pt x="501" y="33"/>
                    <a:pt x="501" y="33"/>
                  </a:cubicBezTo>
                  <a:cubicBezTo>
                    <a:pt x="505" y="33"/>
                    <a:pt x="509" y="29"/>
                    <a:pt x="509" y="25"/>
                  </a:cubicBezTo>
                  <a:cubicBezTo>
                    <a:pt x="509" y="0"/>
                    <a:pt x="509" y="0"/>
                    <a:pt x="50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9"/>
                    <a:pt x="4" y="33"/>
                    <a:pt x="8" y="33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4974558" y="5613167"/>
              <a:ext cx="681037" cy="703263"/>
            </a:xfrm>
            <a:custGeom>
              <a:avLst/>
              <a:gdLst>
                <a:gd name="T0" fmla="*/ 0 w 302"/>
                <a:gd name="T1" fmla="*/ 312 h 312"/>
                <a:gd name="T2" fmla="*/ 302 w 302"/>
                <a:gd name="T3" fmla="*/ 312 h 312"/>
                <a:gd name="T4" fmla="*/ 302 w 302"/>
                <a:gd name="T5" fmla="*/ 288 h 312"/>
                <a:gd name="T6" fmla="*/ 232 w 302"/>
                <a:gd name="T7" fmla="*/ 61 h 312"/>
                <a:gd name="T8" fmla="*/ 232 w 302"/>
                <a:gd name="T9" fmla="*/ 61 h 312"/>
                <a:gd name="T10" fmla="*/ 118 w 302"/>
                <a:gd name="T11" fmla="*/ 0 h 312"/>
                <a:gd name="T12" fmla="*/ 28 w 302"/>
                <a:gd name="T13" fmla="*/ 0 h 312"/>
                <a:gd name="T14" fmla="*/ 0 w 302"/>
                <a:gd name="T15" fmla="*/ 27 h 312"/>
                <a:gd name="T16" fmla="*/ 0 w 302"/>
                <a:gd name="T17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12">
                  <a:moveTo>
                    <a:pt x="0" y="312"/>
                  </a:moveTo>
                  <a:cubicBezTo>
                    <a:pt x="302" y="312"/>
                    <a:pt x="302" y="312"/>
                    <a:pt x="302" y="312"/>
                  </a:cubicBezTo>
                  <a:cubicBezTo>
                    <a:pt x="302" y="288"/>
                    <a:pt x="302" y="288"/>
                    <a:pt x="302" y="288"/>
                  </a:cubicBezTo>
                  <a:cubicBezTo>
                    <a:pt x="302" y="207"/>
                    <a:pt x="278" y="128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07" y="23"/>
                    <a:pt x="164" y="0"/>
                    <a:pt x="11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3" y="0"/>
                    <a:pt x="0" y="12"/>
                    <a:pt x="0" y="27"/>
                  </a:cubicBezTo>
                  <a:lnTo>
                    <a:pt x="0" y="312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3607721" y="6191017"/>
              <a:ext cx="1366837" cy="125413"/>
            </a:xfrm>
            <a:custGeom>
              <a:avLst/>
              <a:gdLst>
                <a:gd name="T0" fmla="*/ 0 w 605"/>
                <a:gd name="T1" fmla="*/ 56 h 56"/>
                <a:gd name="T2" fmla="*/ 605 w 605"/>
                <a:gd name="T3" fmla="*/ 56 h 56"/>
                <a:gd name="T4" fmla="*/ 605 w 605"/>
                <a:gd name="T5" fmla="*/ 0 h 56"/>
                <a:gd name="T6" fmla="*/ 4 w 605"/>
                <a:gd name="T7" fmla="*/ 0 h 56"/>
                <a:gd name="T8" fmla="*/ 0 w 605"/>
                <a:gd name="T9" fmla="*/ 4 h 56"/>
                <a:gd name="T10" fmla="*/ 0 w 605"/>
                <a:gd name="T11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5" h="56">
                  <a:moveTo>
                    <a:pt x="0" y="56"/>
                  </a:moveTo>
                  <a:cubicBezTo>
                    <a:pt x="605" y="56"/>
                    <a:pt x="605" y="56"/>
                    <a:pt x="605" y="56"/>
                  </a:cubicBezTo>
                  <a:cubicBezTo>
                    <a:pt x="605" y="0"/>
                    <a:pt x="605" y="0"/>
                    <a:pt x="60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lnTo>
                    <a:pt x="0" y="56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3610896" y="5427429"/>
              <a:ext cx="1546225" cy="673100"/>
            </a:xfrm>
            <a:custGeom>
              <a:avLst/>
              <a:gdLst>
                <a:gd name="T0" fmla="*/ 540 w 685"/>
                <a:gd name="T1" fmla="*/ 46 h 298"/>
                <a:gd name="T2" fmla="*/ 550 w 685"/>
                <a:gd name="T3" fmla="*/ 26 h 298"/>
                <a:gd name="T4" fmla="*/ 591 w 685"/>
                <a:gd name="T5" fmla="*/ 0 h 298"/>
                <a:gd name="T6" fmla="*/ 666 w 685"/>
                <a:gd name="T7" fmla="*/ 0 h 298"/>
                <a:gd name="T8" fmla="*/ 685 w 685"/>
                <a:gd name="T9" fmla="*/ 19 h 298"/>
                <a:gd name="T10" fmla="*/ 685 w 685"/>
                <a:gd name="T11" fmla="*/ 43 h 298"/>
                <a:gd name="T12" fmla="*/ 666 w 685"/>
                <a:gd name="T13" fmla="*/ 61 h 298"/>
                <a:gd name="T14" fmla="*/ 629 w 685"/>
                <a:gd name="T15" fmla="*/ 61 h 298"/>
                <a:gd name="T16" fmla="*/ 588 w 685"/>
                <a:gd name="T17" fmla="*/ 87 h 298"/>
                <a:gd name="T18" fmla="*/ 492 w 685"/>
                <a:gd name="T19" fmla="*/ 283 h 298"/>
                <a:gd name="T20" fmla="*/ 467 w 685"/>
                <a:gd name="T21" fmla="*/ 298 h 298"/>
                <a:gd name="T22" fmla="*/ 35 w 685"/>
                <a:gd name="T23" fmla="*/ 298 h 298"/>
                <a:gd name="T24" fmla="*/ 26 w 685"/>
                <a:gd name="T25" fmla="*/ 290 h 298"/>
                <a:gd name="T26" fmla="*/ 0 w 685"/>
                <a:gd name="T27" fmla="*/ 71 h 298"/>
                <a:gd name="T28" fmla="*/ 9 w 685"/>
                <a:gd name="T29" fmla="*/ 61 h 298"/>
                <a:gd name="T30" fmla="*/ 515 w 685"/>
                <a:gd name="T31" fmla="*/ 61 h 298"/>
                <a:gd name="T32" fmla="*/ 540 w 685"/>
                <a:gd name="T33" fmla="*/ 46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5" h="298">
                  <a:moveTo>
                    <a:pt x="540" y="46"/>
                  </a:moveTo>
                  <a:cubicBezTo>
                    <a:pt x="550" y="26"/>
                    <a:pt x="550" y="26"/>
                    <a:pt x="550" y="26"/>
                  </a:cubicBezTo>
                  <a:cubicBezTo>
                    <a:pt x="557" y="10"/>
                    <a:pt x="573" y="0"/>
                    <a:pt x="591" y="0"/>
                  </a:cubicBezTo>
                  <a:cubicBezTo>
                    <a:pt x="666" y="0"/>
                    <a:pt x="666" y="0"/>
                    <a:pt x="666" y="0"/>
                  </a:cubicBezTo>
                  <a:cubicBezTo>
                    <a:pt x="677" y="0"/>
                    <a:pt x="685" y="8"/>
                    <a:pt x="685" y="19"/>
                  </a:cubicBezTo>
                  <a:cubicBezTo>
                    <a:pt x="685" y="43"/>
                    <a:pt x="685" y="43"/>
                    <a:pt x="685" y="43"/>
                  </a:cubicBezTo>
                  <a:cubicBezTo>
                    <a:pt x="685" y="53"/>
                    <a:pt x="677" y="61"/>
                    <a:pt x="666" y="61"/>
                  </a:cubicBezTo>
                  <a:cubicBezTo>
                    <a:pt x="629" y="61"/>
                    <a:pt x="629" y="61"/>
                    <a:pt x="629" y="61"/>
                  </a:cubicBezTo>
                  <a:cubicBezTo>
                    <a:pt x="611" y="61"/>
                    <a:pt x="595" y="71"/>
                    <a:pt x="588" y="87"/>
                  </a:cubicBezTo>
                  <a:cubicBezTo>
                    <a:pt x="492" y="283"/>
                    <a:pt x="492" y="283"/>
                    <a:pt x="492" y="283"/>
                  </a:cubicBezTo>
                  <a:cubicBezTo>
                    <a:pt x="488" y="292"/>
                    <a:pt x="478" y="298"/>
                    <a:pt x="467" y="298"/>
                  </a:cubicBezTo>
                  <a:cubicBezTo>
                    <a:pt x="35" y="298"/>
                    <a:pt x="35" y="298"/>
                    <a:pt x="35" y="298"/>
                  </a:cubicBezTo>
                  <a:cubicBezTo>
                    <a:pt x="30" y="298"/>
                    <a:pt x="26" y="295"/>
                    <a:pt x="26" y="290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66"/>
                    <a:pt x="4" y="61"/>
                    <a:pt x="9" y="61"/>
                  </a:cubicBezTo>
                  <a:cubicBezTo>
                    <a:pt x="515" y="61"/>
                    <a:pt x="515" y="61"/>
                    <a:pt x="515" y="61"/>
                  </a:cubicBezTo>
                  <a:cubicBezTo>
                    <a:pt x="526" y="61"/>
                    <a:pt x="535" y="55"/>
                    <a:pt x="540" y="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59"/>
            <p:cNvSpPr>
              <a:spLocks noChangeArrowheads="1"/>
            </p:cNvSpPr>
            <p:nvPr/>
          </p:nvSpPr>
          <p:spPr bwMode="auto">
            <a:xfrm>
              <a:off x="3761708" y="6100529"/>
              <a:ext cx="836612" cy="90488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3555333" y="6316429"/>
              <a:ext cx="2157412" cy="77788"/>
            </a:xfrm>
            <a:custGeom>
              <a:avLst/>
              <a:gdLst>
                <a:gd name="T0" fmla="*/ 8 w 955"/>
                <a:gd name="T1" fmla="*/ 34 h 34"/>
                <a:gd name="T2" fmla="*/ 948 w 955"/>
                <a:gd name="T3" fmla="*/ 34 h 34"/>
                <a:gd name="T4" fmla="*/ 955 w 955"/>
                <a:gd name="T5" fmla="*/ 27 h 34"/>
                <a:gd name="T6" fmla="*/ 955 w 955"/>
                <a:gd name="T7" fmla="*/ 7 h 34"/>
                <a:gd name="T8" fmla="*/ 948 w 955"/>
                <a:gd name="T9" fmla="*/ 0 h 34"/>
                <a:gd name="T10" fmla="*/ 8 w 955"/>
                <a:gd name="T11" fmla="*/ 0 h 34"/>
                <a:gd name="T12" fmla="*/ 0 w 955"/>
                <a:gd name="T13" fmla="*/ 7 h 34"/>
                <a:gd name="T14" fmla="*/ 0 w 955"/>
                <a:gd name="T15" fmla="*/ 27 h 34"/>
                <a:gd name="T16" fmla="*/ 8 w 955"/>
                <a:gd name="T1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5" h="34">
                  <a:moveTo>
                    <a:pt x="8" y="34"/>
                  </a:moveTo>
                  <a:cubicBezTo>
                    <a:pt x="948" y="34"/>
                    <a:pt x="948" y="34"/>
                    <a:pt x="948" y="34"/>
                  </a:cubicBezTo>
                  <a:cubicBezTo>
                    <a:pt x="952" y="34"/>
                    <a:pt x="955" y="31"/>
                    <a:pt x="955" y="27"/>
                  </a:cubicBezTo>
                  <a:cubicBezTo>
                    <a:pt x="955" y="7"/>
                    <a:pt x="955" y="7"/>
                    <a:pt x="955" y="7"/>
                  </a:cubicBezTo>
                  <a:cubicBezTo>
                    <a:pt x="955" y="3"/>
                    <a:pt x="952" y="0"/>
                    <a:pt x="94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1"/>
                    <a:pt x="3" y="34"/>
                    <a:pt x="8" y="34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5266658" y="5706829"/>
              <a:ext cx="368300" cy="363538"/>
            </a:xfrm>
            <a:custGeom>
              <a:avLst/>
              <a:gdLst>
                <a:gd name="T0" fmla="*/ 10 w 163"/>
                <a:gd name="T1" fmla="*/ 0 h 161"/>
                <a:gd name="T2" fmla="*/ 87 w 163"/>
                <a:gd name="T3" fmla="*/ 0 h 161"/>
                <a:gd name="T4" fmla="*/ 102 w 163"/>
                <a:gd name="T5" fmla="*/ 19 h 161"/>
                <a:gd name="T6" fmla="*/ 102 w 163"/>
                <a:gd name="T7" fmla="*/ 19 h 161"/>
                <a:gd name="T8" fmla="*/ 163 w 163"/>
                <a:gd name="T9" fmla="*/ 161 h 161"/>
                <a:gd name="T10" fmla="*/ 10 w 163"/>
                <a:gd name="T11" fmla="*/ 161 h 161"/>
                <a:gd name="T12" fmla="*/ 0 w 163"/>
                <a:gd name="T13" fmla="*/ 152 h 161"/>
                <a:gd name="T14" fmla="*/ 0 w 163"/>
                <a:gd name="T15" fmla="*/ 10 h 161"/>
                <a:gd name="T16" fmla="*/ 10 w 163"/>
                <a:gd name="T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" h="161">
                  <a:moveTo>
                    <a:pt x="10" y="0"/>
                  </a:moveTo>
                  <a:cubicBezTo>
                    <a:pt x="87" y="0"/>
                    <a:pt x="87" y="0"/>
                    <a:pt x="87" y="0"/>
                  </a:cubicBezTo>
                  <a:cubicBezTo>
                    <a:pt x="93" y="6"/>
                    <a:pt x="98" y="12"/>
                    <a:pt x="102" y="19"/>
                  </a:cubicBezTo>
                  <a:cubicBezTo>
                    <a:pt x="102" y="19"/>
                    <a:pt x="102" y="19"/>
                    <a:pt x="102" y="19"/>
                  </a:cubicBezTo>
                  <a:cubicBezTo>
                    <a:pt x="132" y="62"/>
                    <a:pt x="152" y="111"/>
                    <a:pt x="163" y="161"/>
                  </a:cubicBezTo>
                  <a:cubicBezTo>
                    <a:pt x="10" y="161"/>
                    <a:pt x="10" y="161"/>
                    <a:pt x="10" y="161"/>
                  </a:cubicBezTo>
                  <a:cubicBezTo>
                    <a:pt x="4" y="161"/>
                    <a:pt x="0" y="157"/>
                    <a:pt x="0" y="15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lose/>
                </a:path>
              </a:pathLst>
            </a:custGeom>
            <a:solidFill>
              <a:srgbClr val="4F7F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5047583" y="5706829"/>
              <a:ext cx="149225" cy="363538"/>
            </a:xfrm>
            <a:custGeom>
              <a:avLst/>
              <a:gdLst>
                <a:gd name="T0" fmla="*/ 4 w 66"/>
                <a:gd name="T1" fmla="*/ 161 h 161"/>
                <a:gd name="T2" fmla="*/ 62 w 66"/>
                <a:gd name="T3" fmla="*/ 161 h 161"/>
                <a:gd name="T4" fmla="*/ 66 w 66"/>
                <a:gd name="T5" fmla="*/ 157 h 161"/>
                <a:gd name="T6" fmla="*/ 66 w 66"/>
                <a:gd name="T7" fmla="*/ 4 h 161"/>
                <a:gd name="T8" fmla="*/ 62 w 66"/>
                <a:gd name="T9" fmla="*/ 0 h 161"/>
                <a:gd name="T10" fmla="*/ 4 w 66"/>
                <a:gd name="T11" fmla="*/ 0 h 161"/>
                <a:gd name="T12" fmla="*/ 0 w 66"/>
                <a:gd name="T13" fmla="*/ 4 h 161"/>
                <a:gd name="T14" fmla="*/ 0 w 66"/>
                <a:gd name="T15" fmla="*/ 157 h 161"/>
                <a:gd name="T16" fmla="*/ 4 w 66"/>
                <a:gd name="T17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161">
                  <a:moveTo>
                    <a:pt x="4" y="161"/>
                  </a:moveTo>
                  <a:cubicBezTo>
                    <a:pt x="62" y="161"/>
                    <a:pt x="62" y="161"/>
                    <a:pt x="62" y="161"/>
                  </a:cubicBezTo>
                  <a:cubicBezTo>
                    <a:pt x="64" y="161"/>
                    <a:pt x="66" y="160"/>
                    <a:pt x="66" y="157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6" y="2"/>
                    <a:pt x="64" y="0"/>
                    <a:pt x="6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0" y="160"/>
                    <a:pt x="2" y="161"/>
                    <a:pt x="4" y="161"/>
                  </a:cubicBezTo>
                  <a:close/>
                </a:path>
              </a:pathLst>
            </a:custGeom>
            <a:solidFill>
              <a:srgbClr val="4F7F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4484021" y="5641742"/>
              <a:ext cx="284162" cy="390525"/>
            </a:xfrm>
            <a:custGeom>
              <a:avLst/>
              <a:gdLst>
                <a:gd name="T0" fmla="*/ 0 w 179"/>
                <a:gd name="T1" fmla="*/ 246 h 246"/>
                <a:gd name="T2" fmla="*/ 62 w 179"/>
                <a:gd name="T3" fmla="*/ 246 h 246"/>
                <a:gd name="T4" fmla="*/ 179 w 179"/>
                <a:gd name="T5" fmla="*/ 0 h 246"/>
                <a:gd name="T6" fmla="*/ 118 w 179"/>
                <a:gd name="T7" fmla="*/ 0 h 246"/>
                <a:gd name="T8" fmla="*/ 0 w 179"/>
                <a:gd name="T9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246">
                  <a:moveTo>
                    <a:pt x="0" y="246"/>
                  </a:moveTo>
                  <a:lnTo>
                    <a:pt x="62" y="246"/>
                  </a:lnTo>
                  <a:lnTo>
                    <a:pt x="179" y="0"/>
                  </a:lnTo>
                  <a:lnTo>
                    <a:pt x="118" y="0"/>
                  </a:lnTo>
                  <a:lnTo>
                    <a:pt x="0" y="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4247483" y="5641742"/>
              <a:ext cx="285750" cy="390525"/>
            </a:xfrm>
            <a:custGeom>
              <a:avLst/>
              <a:gdLst>
                <a:gd name="T0" fmla="*/ 0 w 180"/>
                <a:gd name="T1" fmla="*/ 246 h 246"/>
                <a:gd name="T2" fmla="*/ 62 w 180"/>
                <a:gd name="T3" fmla="*/ 246 h 246"/>
                <a:gd name="T4" fmla="*/ 180 w 180"/>
                <a:gd name="T5" fmla="*/ 0 h 246"/>
                <a:gd name="T6" fmla="*/ 118 w 180"/>
                <a:gd name="T7" fmla="*/ 0 h 246"/>
                <a:gd name="T8" fmla="*/ 0 w 180"/>
                <a:gd name="T9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246">
                  <a:moveTo>
                    <a:pt x="0" y="246"/>
                  </a:moveTo>
                  <a:lnTo>
                    <a:pt x="62" y="246"/>
                  </a:lnTo>
                  <a:lnTo>
                    <a:pt x="180" y="0"/>
                  </a:lnTo>
                  <a:lnTo>
                    <a:pt x="118" y="0"/>
                  </a:lnTo>
                  <a:lnTo>
                    <a:pt x="0" y="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4012533" y="5641742"/>
              <a:ext cx="285750" cy="390525"/>
            </a:xfrm>
            <a:custGeom>
              <a:avLst/>
              <a:gdLst>
                <a:gd name="T0" fmla="*/ 0 w 180"/>
                <a:gd name="T1" fmla="*/ 246 h 246"/>
                <a:gd name="T2" fmla="*/ 62 w 180"/>
                <a:gd name="T3" fmla="*/ 246 h 246"/>
                <a:gd name="T4" fmla="*/ 180 w 180"/>
                <a:gd name="T5" fmla="*/ 0 h 246"/>
                <a:gd name="T6" fmla="*/ 118 w 180"/>
                <a:gd name="T7" fmla="*/ 0 h 246"/>
                <a:gd name="T8" fmla="*/ 0 w 180"/>
                <a:gd name="T9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246">
                  <a:moveTo>
                    <a:pt x="0" y="246"/>
                  </a:moveTo>
                  <a:lnTo>
                    <a:pt x="62" y="246"/>
                  </a:lnTo>
                  <a:lnTo>
                    <a:pt x="180" y="0"/>
                  </a:lnTo>
                  <a:lnTo>
                    <a:pt x="118" y="0"/>
                  </a:lnTo>
                  <a:lnTo>
                    <a:pt x="0" y="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777583" y="5641742"/>
              <a:ext cx="284162" cy="390525"/>
            </a:xfrm>
            <a:custGeom>
              <a:avLst/>
              <a:gdLst>
                <a:gd name="T0" fmla="*/ 0 w 179"/>
                <a:gd name="T1" fmla="*/ 246 h 246"/>
                <a:gd name="T2" fmla="*/ 61 w 179"/>
                <a:gd name="T3" fmla="*/ 246 h 246"/>
                <a:gd name="T4" fmla="*/ 179 w 179"/>
                <a:gd name="T5" fmla="*/ 0 h 246"/>
                <a:gd name="T6" fmla="*/ 118 w 179"/>
                <a:gd name="T7" fmla="*/ 0 h 246"/>
                <a:gd name="T8" fmla="*/ 0 w 179"/>
                <a:gd name="T9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246">
                  <a:moveTo>
                    <a:pt x="0" y="246"/>
                  </a:moveTo>
                  <a:lnTo>
                    <a:pt x="61" y="246"/>
                  </a:lnTo>
                  <a:lnTo>
                    <a:pt x="179" y="0"/>
                  </a:lnTo>
                  <a:lnTo>
                    <a:pt x="118" y="0"/>
                  </a:lnTo>
                  <a:lnTo>
                    <a:pt x="0" y="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698208" y="5641742"/>
              <a:ext cx="128587" cy="222250"/>
            </a:xfrm>
            <a:custGeom>
              <a:avLst/>
              <a:gdLst>
                <a:gd name="T0" fmla="*/ 14 w 81"/>
                <a:gd name="T1" fmla="*/ 140 h 140"/>
                <a:gd name="T2" fmla="*/ 81 w 81"/>
                <a:gd name="T3" fmla="*/ 0 h 140"/>
                <a:gd name="T4" fmla="*/ 18 w 81"/>
                <a:gd name="T5" fmla="*/ 0 h 140"/>
                <a:gd name="T6" fmla="*/ 0 w 81"/>
                <a:gd name="T7" fmla="*/ 40 h 140"/>
                <a:gd name="T8" fmla="*/ 14 w 81"/>
                <a:gd name="T9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40">
                  <a:moveTo>
                    <a:pt x="14" y="140"/>
                  </a:moveTo>
                  <a:lnTo>
                    <a:pt x="81" y="0"/>
                  </a:lnTo>
                  <a:lnTo>
                    <a:pt x="18" y="0"/>
                  </a:lnTo>
                  <a:lnTo>
                    <a:pt x="0" y="40"/>
                  </a:lnTo>
                  <a:lnTo>
                    <a:pt x="14" y="14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5603208" y="6219592"/>
              <a:ext cx="73025" cy="57150"/>
            </a:xfrm>
            <a:custGeom>
              <a:avLst/>
              <a:gdLst>
                <a:gd name="T0" fmla="*/ 4 w 32"/>
                <a:gd name="T1" fmla="*/ 25 h 25"/>
                <a:gd name="T2" fmla="*/ 28 w 32"/>
                <a:gd name="T3" fmla="*/ 25 h 25"/>
                <a:gd name="T4" fmla="*/ 32 w 32"/>
                <a:gd name="T5" fmla="*/ 21 h 25"/>
                <a:gd name="T6" fmla="*/ 32 w 32"/>
                <a:gd name="T7" fmla="*/ 4 h 25"/>
                <a:gd name="T8" fmla="*/ 28 w 32"/>
                <a:gd name="T9" fmla="*/ 0 h 25"/>
                <a:gd name="T10" fmla="*/ 4 w 32"/>
                <a:gd name="T11" fmla="*/ 0 h 25"/>
                <a:gd name="T12" fmla="*/ 0 w 32"/>
                <a:gd name="T13" fmla="*/ 4 h 25"/>
                <a:gd name="T14" fmla="*/ 0 w 32"/>
                <a:gd name="T15" fmla="*/ 21 h 25"/>
                <a:gd name="T16" fmla="*/ 4 w 32"/>
                <a:gd name="T1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25">
                  <a:moveTo>
                    <a:pt x="4" y="25"/>
                  </a:moveTo>
                  <a:cubicBezTo>
                    <a:pt x="28" y="25"/>
                    <a:pt x="28" y="25"/>
                    <a:pt x="28" y="25"/>
                  </a:cubicBezTo>
                  <a:cubicBezTo>
                    <a:pt x="31" y="25"/>
                    <a:pt x="32" y="23"/>
                    <a:pt x="32" y="21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2"/>
                    <a:pt x="31" y="0"/>
                    <a:pt x="2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3"/>
                    <a:pt x="2" y="25"/>
                    <a:pt x="4" y="25"/>
                  </a:cubicBezTo>
                  <a:close/>
                </a:path>
              </a:pathLst>
            </a:custGeom>
            <a:solidFill>
              <a:srgbClr val="F15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591846" y="6227529"/>
              <a:ext cx="73025" cy="53975"/>
            </a:xfrm>
            <a:custGeom>
              <a:avLst/>
              <a:gdLst>
                <a:gd name="T0" fmla="*/ 4 w 32"/>
                <a:gd name="T1" fmla="*/ 24 h 24"/>
                <a:gd name="T2" fmla="*/ 28 w 32"/>
                <a:gd name="T3" fmla="*/ 24 h 24"/>
                <a:gd name="T4" fmla="*/ 32 w 32"/>
                <a:gd name="T5" fmla="*/ 20 h 24"/>
                <a:gd name="T6" fmla="*/ 32 w 32"/>
                <a:gd name="T7" fmla="*/ 4 h 24"/>
                <a:gd name="T8" fmla="*/ 28 w 32"/>
                <a:gd name="T9" fmla="*/ 0 h 24"/>
                <a:gd name="T10" fmla="*/ 4 w 32"/>
                <a:gd name="T11" fmla="*/ 0 h 24"/>
                <a:gd name="T12" fmla="*/ 0 w 32"/>
                <a:gd name="T13" fmla="*/ 4 h 24"/>
                <a:gd name="T14" fmla="*/ 0 w 32"/>
                <a:gd name="T15" fmla="*/ 20 h 24"/>
                <a:gd name="T16" fmla="*/ 4 w 32"/>
                <a:gd name="T1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24">
                  <a:moveTo>
                    <a:pt x="4" y="24"/>
                  </a:moveTo>
                  <a:cubicBezTo>
                    <a:pt x="28" y="24"/>
                    <a:pt x="28" y="24"/>
                    <a:pt x="28" y="24"/>
                  </a:cubicBezTo>
                  <a:cubicBezTo>
                    <a:pt x="30" y="24"/>
                    <a:pt x="32" y="23"/>
                    <a:pt x="32" y="20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2"/>
                    <a:pt x="30" y="0"/>
                    <a:pt x="2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1" y="24"/>
                    <a:pt x="4" y="24"/>
                  </a:cubicBezTo>
                  <a:close/>
                </a:path>
              </a:pathLst>
            </a:custGeom>
            <a:solidFill>
              <a:srgbClr val="B32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047583" y="6127517"/>
              <a:ext cx="74612" cy="38100"/>
            </a:xfrm>
            <a:custGeom>
              <a:avLst/>
              <a:gdLst>
                <a:gd name="T0" fmla="*/ 29 w 33"/>
                <a:gd name="T1" fmla="*/ 17 h 17"/>
                <a:gd name="T2" fmla="*/ 4 w 33"/>
                <a:gd name="T3" fmla="*/ 17 h 17"/>
                <a:gd name="T4" fmla="*/ 0 w 33"/>
                <a:gd name="T5" fmla="*/ 13 h 17"/>
                <a:gd name="T6" fmla="*/ 0 w 33"/>
                <a:gd name="T7" fmla="*/ 3 h 17"/>
                <a:gd name="T8" fmla="*/ 4 w 33"/>
                <a:gd name="T9" fmla="*/ 0 h 17"/>
                <a:gd name="T10" fmla="*/ 29 w 33"/>
                <a:gd name="T11" fmla="*/ 0 h 17"/>
                <a:gd name="T12" fmla="*/ 33 w 33"/>
                <a:gd name="T13" fmla="*/ 3 h 17"/>
                <a:gd name="T14" fmla="*/ 33 w 33"/>
                <a:gd name="T15" fmla="*/ 13 h 17"/>
                <a:gd name="T16" fmla="*/ 29 w 33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17">
                  <a:moveTo>
                    <a:pt x="29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2" y="17"/>
                    <a:pt x="0" y="15"/>
                    <a:pt x="0" y="1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3" y="1"/>
                    <a:pt x="33" y="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5"/>
                    <a:pt x="32" y="17"/>
                    <a:pt x="29" y="17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Oval 71"/>
            <p:cNvSpPr>
              <a:spLocks noChangeArrowheads="1"/>
            </p:cNvSpPr>
            <p:nvPr/>
          </p:nvSpPr>
          <p:spPr bwMode="auto">
            <a:xfrm>
              <a:off x="5525421" y="6224354"/>
              <a:ext cx="46037" cy="47625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Oval 72"/>
            <p:cNvSpPr>
              <a:spLocks noChangeArrowheads="1"/>
            </p:cNvSpPr>
            <p:nvPr/>
          </p:nvSpPr>
          <p:spPr bwMode="auto">
            <a:xfrm>
              <a:off x="4142708" y="6218004"/>
              <a:ext cx="400050" cy="40005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Oval 73"/>
            <p:cNvSpPr>
              <a:spLocks noChangeArrowheads="1"/>
            </p:cNvSpPr>
            <p:nvPr/>
          </p:nvSpPr>
          <p:spPr bwMode="auto">
            <a:xfrm>
              <a:off x="4220496" y="6294204"/>
              <a:ext cx="246062" cy="246063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Oval 74"/>
            <p:cNvSpPr>
              <a:spLocks noChangeArrowheads="1"/>
            </p:cNvSpPr>
            <p:nvPr/>
          </p:nvSpPr>
          <p:spPr bwMode="auto">
            <a:xfrm>
              <a:off x="5090446" y="6218004"/>
              <a:ext cx="400050" cy="40005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Oval 75"/>
            <p:cNvSpPr>
              <a:spLocks noChangeArrowheads="1"/>
            </p:cNvSpPr>
            <p:nvPr/>
          </p:nvSpPr>
          <p:spPr bwMode="auto">
            <a:xfrm>
              <a:off x="5165058" y="6294204"/>
              <a:ext cx="249237" cy="246063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Oval 76"/>
            <p:cNvSpPr>
              <a:spLocks noChangeArrowheads="1"/>
            </p:cNvSpPr>
            <p:nvPr/>
          </p:nvSpPr>
          <p:spPr bwMode="auto">
            <a:xfrm>
              <a:off x="3704558" y="6218004"/>
              <a:ext cx="400050" cy="40005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Oval 77"/>
            <p:cNvSpPr>
              <a:spLocks noChangeArrowheads="1"/>
            </p:cNvSpPr>
            <p:nvPr/>
          </p:nvSpPr>
          <p:spPr bwMode="auto">
            <a:xfrm>
              <a:off x="3782346" y="6294204"/>
              <a:ext cx="247650" cy="246063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5061871" y="6191017"/>
              <a:ext cx="455612" cy="203200"/>
            </a:xfrm>
            <a:custGeom>
              <a:avLst/>
              <a:gdLst>
                <a:gd name="T0" fmla="*/ 202 w 202"/>
                <a:gd name="T1" fmla="*/ 90 h 90"/>
                <a:gd name="T2" fmla="*/ 101 w 202"/>
                <a:gd name="T3" fmla="*/ 0 h 90"/>
                <a:gd name="T4" fmla="*/ 0 w 202"/>
                <a:gd name="T5" fmla="*/ 90 h 90"/>
                <a:gd name="T6" fmla="*/ 202 w 202"/>
                <a:gd name="T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2" h="90">
                  <a:moveTo>
                    <a:pt x="202" y="90"/>
                  </a:moveTo>
                  <a:cubicBezTo>
                    <a:pt x="196" y="40"/>
                    <a:pt x="153" y="0"/>
                    <a:pt x="101" y="0"/>
                  </a:cubicBezTo>
                  <a:cubicBezTo>
                    <a:pt x="49" y="0"/>
                    <a:pt x="6" y="40"/>
                    <a:pt x="0" y="90"/>
                  </a:cubicBezTo>
                  <a:lnTo>
                    <a:pt x="202" y="9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773324" y="3586649"/>
            <a:ext cx="1618059" cy="669727"/>
            <a:chOff x="6364430" y="5427429"/>
            <a:chExt cx="2157412" cy="1190625"/>
          </a:xfrm>
        </p:grpSpPr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6481905" y="6394217"/>
              <a:ext cx="1149350" cy="74613"/>
            </a:xfrm>
            <a:custGeom>
              <a:avLst/>
              <a:gdLst>
                <a:gd name="T0" fmla="*/ 8 w 509"/>
                <a:gd name="T1" fmla="*/ 33 h 33"/>
                <a:gd name="T2" fmla="*/ 501 w 509"/>
                <a:gd name="T3" fmla="*/ 33 h 33"/>
                <a:gd name="T4" fmla="*/ 509 w 509"/>
                <a:gd name="T5" fmla="*/ 25 h 33"/>
                <a:gd name="T6" fmla="*/ 509 w 509"/>
                <a:gd name="T7" fmla="*/ 0 h 33"/>
                <a:gd name="T8" fmla="*/ 0 w 509"/>
                <a:gd name="T9" fmla="*/ 0 h 33"/>
                <a:gd name="T10" fmla="*/ 0 w 509"/>
                <a:gd name="T11" fmla="*/ 25 h 33"/>
                <a:gd name="T12" fmla="*/ 8 w 509"/>
                <a:gd name="T1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9" h="33">
                  <a:moveTo>
                    <a:pt x="8" y="33"/>
                  </a:moveTo>
                  <a:cubicBezTo>
                    <a:pt x="501" y="33"/>
                    <a:pt x="501" y="33"/>
                    <a:pt x="501" y="33"/>
                  </a:cubicBezTo>
                  <a:cubicBezTo>
                    <a:pt x="505" y="33"/>
                    <a:pt x="509" y="29"/>
                    <a:pt x="509" y="25"/>
                  </a:cubicBezTo>
                  <a:cubicBezTo>
                    <a:pt x="509" y="0"/>
                    <a:pt x="509" y="0"/>
                    <a:pt x="50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9"/>
                    <a:pt x="4" y="33"/>
                    <a:pt x="8" y="33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7783655" y="5613167"/>
              <a:ext cx="681037" cy="703263"/>
            </a:xfrm>
            <a:custGeom>
              <a:avLst/>
              <a:gdLst>
                <a:gd name="T0" fmla="*/ 0 w 302"/>
                <a:gd name="T1" fmla="*/ 312 h 312"/>
                <a:gd name="T2" fmla="*/ 302 w 302"/>
                <a:gd name="T3" fmla="*/ 312 h 312"/>
                <a:gd name="T4" fmla="*/ 302 w 302"/>
                <a:gd name="T5" fmla="*/ 288 h 312"/>
                <a:gd name="T6" fmla="*/ 232 w 302"/>
                <a:gd name="T7" fmla="*/ 61 h 312"/>
                <a:gd name="T8" fmla="*/ 232 w 302"/>
                <a:gd name="T9" fmla="*/ 61 h 312"/>
                <a:gd name="T10" fmla="*/ 118 w 302"/>
                <a:gd name="T11" fmla="*/ 0 h 312"/>
                <a:gd name="T12" fmla="*/ 28 w 302"/>
                <a:gd name="T13" fmla="*/ 0 h 312"/>
                <a:gd name="T14" fmla="*/ 0 w 302"/>
                <a:gd name="T15" fmla="*/ 27 h 312"/>
                <a:gd name="T16" fmla="*/ 0 w 302"/>
                <a:gd name="T17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12">
                  <a:moveTo>
                    <a:pt x="0" y="312"/>
                  </a:moveTo>
                  <a:cubicBezTo>
                    <a:pt x="302" y="312"/>
                    <a:pt x="302" y="312"/>
                    <a:pt x="302" y="312"/>
                  </a:cubicBezTo>
                  <a:cubicBezTo>
                    <a:pt x="302" y="288"/>
                    <a:pt x="302" y="288"/>
                    <a:pt x="302" y="288"/>
                  </a:cubicBezTo>
                  <a:cubicBezTo>
                    <a:pt x="302" y="207"/>
                    <a:pt x="278" y="128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07" y="23"/>
                    <a:pt x="164" y="0"/>
                    <a:pt x="11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3" y="0"/>
                    <a:pt x="0" y="12"/>
                    <a:pt x="0" y="27"/>
                  </a:cubicBezTo>
                  <a:lnTo>
                    <a:pt x="0" y="312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6416818" y="6191017"/>
              <a:ext cx="1366837" cy="125413"/>
            </a:xfrm>
            <a:custGeom>
              <a:avLst/>
              <a:gdLst>
                <a:gd name="T0" fmla="*/ 0 w 605"/>
                <a:gd name="T1" fmla="*/ 56 h 56"/>
                <a:gd name="T2" fmla="*/ 605 w 605"/>
                <a:gd name="T3" fmla="*/ 56 h 56"/>
                <a:gd name="T4" fmla="*/ 605 w 605"/>
                <a:gd name="T5" fmla="*/ 0 h 56"/>
                <a:gd name="T6" fmla="*/ 4 w 605"/>
                <a:gd name="T7" fmla="*/ 0 h 56"/>
                <a:gd name="T8" fmla="*/ 0 w 605"/>
                <a:gd name="T9" fmla="*/ 4 h 56"/>
                <a:gd name="T10" fmla="*/ 0 w 605"/>
                <a:gd name="T11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5" h="56">
                  <a:moveTo>
                    <a:pt x="0" y="56"/>
                  </a:moveTo>
                  <a:cubicBezTo>
                    <a:pt x="605" y="56"/>
                    <a:pt x="605" y="56"/>
                    <a:pt x="605" y="56"/>
                  </a:cubicBezTo>
                  <a:cubicBezTo>
                    <a:pt x="605" y="0"/>
                    <a:pt x="605" y="0"/>
                    <a:pt x="60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lnTo>
                    <a:pt x="0" y="56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auto">
            <a:xfrm>
              <a:off x="6419993" y="5427429"/>
              <a:ext cx="1546225" cy="673100"/>
            </a:xfrm>
            <a:custGeom>
              <a:avLst/>
              <a:gdLst>
                <a:gd name="T0" fmla="*/ 540 w 685"/>
                <a:gd name="T1" fmla="*/ 46 h 298"/>
                <a:gd name="T2" fmla="*/ 550 w 685"/>
                <a:gd name="T3" fmla="*/ 26 h 298"/>
                <a:gd name="T4" fmla="*/ 591 w 685"/>
                <a:gd name="T5" fmla="*/ 0 h 298"/>
                <a:gd name="T6" fmla="*/ 666 w 685"/>
                <a:gd name="T7" fmla="*/ 0 h 298"/>
                <a:gd name="T8" fmla="*/ 685 w 685"/>
                <a:gd name="T9" fmla="*/ 19 h 298"/>
                <a:gd name="T10" fmla="*/ 685 w 685"/>
                <a:gd name="T11" fmla="*/ 43 h 298"/>
                <a:gd name="T12" fmla="*/ 666 w 685"/>
                <a:gd name="T13" fmla="*/ 61 h 298"/>
                <a:gd name="T14" fmla="*/ 629 w 685"/>
                <a:gd name="T15" fmla="*/ 61 h 298"/>
                <a:gd name="T16" fmla="*/ 588 w 685"/>
                <a:gd name="T17" fmla="*/ 87 h 298"/>
                <a:gd name="T18" fmla="*/ 492 w 685"/>
                <a:gd name="T19" fmla="*/ 283 h 298"/>
                <a:gd name="T20" fmla="*/ 467 w 685"/>
                <a:gd name="T21" fmla="*/ 298 h 298"/>
                <a:gd name="T22" fmla="*/ 35 w 685"/>
                <a:gd name="T23" fmla="*/ 298 h 298"/>
                <a:gd name="T24" fmla="*/ 26 w 685"/>
                <a:gd name="T25" fmla="*/ 290 h 298"/>
                <a:gd name="T26" fmla="*/ 0 w 685"/>
                <a:gd name="T27" fmla="*/ 71 h 298"/>
                <a:gd name="T28" fmla="*/ 9 w 685"/>
                <a:gd name="T29" fmla="*/ 61 h 298"/>
                <a:gd name="T30" fmla="*/ 515 w 685"/>
                <a:gd name="T31" fmla="*/ 61 h 298"/>
                <a:gd name="T32" fmla="*/ 540 w 685"/>
                <a:gd name="T33" fmla="*/ 46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5" h="298">
                  <a:moveTo>
                    <a:pt x="540" y="46"/>
                  </a:moveTo>
                  <a:cubicBezTo>
                    <a:pt x="550" y="26"/>
                    <a:pt x="550" y="26"/>
                    <a:pt x="550" y="26"/>
                  </a:cubicBezTo>
                  <a:cubicBezTo>
                    <a:pt x="557" y="10"/>
                    <a:pt x="573" y="0"/>
                    <a:pt x="591" y="0"/>
                  </a:cubicBezTo>
                  <a:cubicBezTo>
                    <a:pt x="666" y="0"/>
                    <a:pt x="666" y="0"/>
                    <a:pt x="666" y="0"/>
                  </a:cubicBezTo>
                  <a:cubicBezTo>
                    <a:pt x="677" y="0"/>
                    <a:pt x="685" y="8"/>
                    <a:pt x="685" y="19"/>
                  </a:cubicBezTo>
                  <a:cubicBezTo>
                    <a:pt x="685" y="43"/>
                    <a:pt x="685" y="43"/>
                    <a:pt x="685" y="43"/>
                  </a:cubicBezTo>
                  <a:cubicBezTo>
                    <a:pt x="685" y="53"/>
                    <a:pt x="677" y="61"/>
                    <a:pt x="666" y="61"/>
                  </a:cubicBezTo>
                  <a:cubicBezTo>
                    <a:pt x="629" y="61"/>
                    <a:pt x="629" y="61"/>
                    <a:pt x="629" y="61"/>
                  </a:cubicBezTo>
                  <a:cubicBezTo>
                    <a:pt x="611" y="61"/>
                    <a:pt x="595" y="71"/>
                    <a:pt x="588" y="87"/>
                  </a:cubicBezTo>
                  <a:cubicBezTo>
                    <a:pt x="492" y="283"/>
                    <a:pt x="492" y="283"/>
                    <a:pt x="492" y="283"/>
                  </a:cubicBezTo>
                  <a:cubicBezTo>
                    <a:pt x="488" y="292"/>
                    <a:pt x="478" y="298"/>
                    <a:pt x="467" y="298"/>
                  </a:cubicBezTo>
                  <a:cubicBezTo>
                    <a:pt x="35" y="298"/>
                    <a:pt x="35" y="298"/>
                    <a:pt x="35" y="298"/>
                  </a:cubicBezTo>
                  <a:cubicBezTo>
                    <a:pt x="30" y="298"/>
                    <a:pt x="26" y="295"/>
                    <a:pt x="26" y="290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66"/>
                    <a:pt x="4" y="61"/>
                    <a:pt x="9" y="61"/>
                  </a:cubicBezTo>
                  <a:cubicBezTo>
                    <a:pt x="515" y="61"/>
                    <a:pt x="515" y="61"/>
                    <a:pt x="515" y="61"/>
                  </a:cubicBezTo>
                  <a:cubicBezTo>
                    <a:pt x="526" y="61"/>
                    <a:pt x="535" y="55"/>
                    <a:pt x="540" y="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Rectangle 87"/>
            <p:cNvSpPr>
              <a:spLocks noChangeArrowheads="1"/>
            </p:cNvSpPr>
            <p:nvPr/>
          </p:nvSpPr>
          <p:spPr bwMode="auto">
            <a:xfrm>
              <a:off x="6570805" y="6100529"/>
              <a:ext cx="836612" cy="90488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6364430" y="6316429"/>
              <a:ext cx="2157412" cy="77788"/>
            </a:xfrm>
            <a:custGeom>
              <a:avLst/>
              <a:gdLst>
                <a:gd name="T0" fmla="*/ 8 w 955"/>
                <a:gd name="T1" fmla="*/ 34 h 34"/>
                <a:gd name="T2" fmla="*/ 948 w 955"/>
                <a:gd name="T3" fmla="*/ 34 h 34"/>
                <a:gd name="T4" fmla="*/ 955 w 955"/>
                <a:gd name="T5" fmla="*/ 27 h 34"/>
                <a:gd name="T6" fmla="*/ 955 w 955"/>
                <a:gd name="T7" fmla="*/ 7 h 34"/>
                <a:gd name="T8" fmla="*/ 948 w 955"/>
                <a:gd name="T9" fmla="*/ 0 h 34"/>
                <a:gd name="T10" fmla="*/ 8 w 955"/>
                <a:gd name="T11" fmla="*/ 0 h 34"/>
                <a:gd name="T12" fmla="*/ 0 w 955"/>
                <a:gd name="T13" fmla="*/ 7 h 34"/>
                <a:gd name="T14" fmla="*/ 0 w 955"/>
                <a:gd name="T15" fmla="*/ 27 h 34"/>
                <a:gd name="T16" fmla="*/ 8 w 955"/>
                <a:gd name="T1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5" h="34">
                  <a:moveTo>
                    <a:pt x="8" y="34"/>
                  </a:moveTo>
                  <a:cubicBezTo>
                    <a:pt x="948" y="34"/>
                    <a:pt x="948" y="34"/>
                    <a:pt x="948" y="34"/>
                  </a:cubicBezTo>
                  <a:cubicBezTo>
                    <a:pt x="952" y="34"/>
                    <a:pt x="955" y="31"/>
                    <a:pt x="955" y="27"/>
                  </a:cubicBezTo>
                  <a:cubicBezTo>
                    <a:pt x="955" y="7"/>
                    <a:pt x="955" y="7"/>
                    <a:pt x="955" y="7"/>
                  </a:cubicBezTo>
                  <a:cubicBezTo>
                    <a:pt x="955" y="3"/>
                    <a:pt x="952" y="0"/>
                    <a:pt x="94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1"/>
                    <a:pt x="3" y="34"/>
                    <a:pt x="8" y="34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8075755" y="5706829"/>
              <a:ext cx="368300" cy="363538"/>
            </a:xfrm>
            <a:custGeom>
              <a:avLst/>
              <a:gdLst>
                <a:gd name="T0" fmla="*/ 10 w 163"/>
                <a:gd name="T1" fmla="*/ 0 h 161"/>
                <a:gd name="T2" fmla="*/ 87 w 163"/>
                <a:gd name="T3" fmla="*/ 0 h 161"/>
                <a:gd name="T4" fmla="*/ 102 w 163"/>
                <a:gd name="T5" fmla="*/ 19 h 161"/>
                <a:gd name="T6" fmla="*/ 102 w 163"/>
                <a:gd name="T7" fmla="*/ 19 h 161"/>
                <a:gd name="T8" fmla="*/ 163 w 163"/>
                <a:gd name="T9" fmla="*/ 161 h 161"/>
                <a:gd name="T10" fmla="*/ 10 w 163"/>
                <a:gd name="T11" fmla="*/ 161 h 161"/>
                <a:gd name="T12" fmla="*/ 0 w 163"/>
                <a:gd name="T13" fmla="*/ 152 h 161"/>
                <a:gd name="T14" fmla="*/ 0 w 163"/>
                <a:gd name="T15" fmla="*/ 10 h 161"/>
                <a:gd name="T16" fmla="*/ 10 w 163"/>
                <a:gd name="T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" h="161">
                  <a:moveTo>
                    <a:pt x="10" y="0"/>
                  </a:moveTo>
                  <a:cubicBezTo>
                    <a:pt x="87" y="0"/>
                    <a:pt x="87" y="0"/>
                    <a:pt x="87" y="0"/>
                  </a:cubicBezTo>
                  <a:cubicBezTo>
                    <a:pt x="93" y="6"/>
                    <a:pt x="98" y="12"/>
                    <a:pt x="102" y="19"/>
                  </a:cubicBezTo>
                  <a:cubicBezTo>
                    <a:pt x="102" y="19"/>
                    <a:pt x="102" y="19"/>
                    <a:pt x="102" y="19"/>
                  </a:cubicBezTo>
                  <a:cubicBezTo>
                    <a:pt x="132" y="62"/>
                    <a:pt x="152" y="111"/>
                    <a:pt x="163" y="161"/>
                  </a:cubicBezTo>
                  <a:cubicBezTo>
                    <a:pt x="10" y="161"/>
                    <a:pt x="10" y="161"/>
                    <a:pt x="10" y="161"/>
                  </a:cubicBezTo>
                  <a:cubicBezTo>
                    <a:pt x="4" y="161"/>
                    <a:pt x="0" y="157"/>
                    <a:pt x="0" y="15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lose/>
                </a:path>
              </a:pathLst>
            </a:custGeom>
            <a:solidFill>
              <a:srgbClr val="4F7F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7856680" y="5706829"/>
              <a:ext cx="149225" cy="363538"/>
            </a:xfrm>
            <a:custGeom>
              <a:avLst/>
              <a:gdLst>
                <a:gd name="T0" fmla="*/ 4 w 66"/>
                <a:gd name="T1" fmla="*/ 161 h 161"/>
                <a:gd name="T2" fmla="*/ 62 w 66"/>
                <a:gd name="T3" fmla="*/ 161 h 161"/>
                <a:gd name="T4" fmla="*/ 66 w 66"/>
                <a:gd name="T5" fmla="*/ 157 h 161"/>
                <a:gd name="T6" fmla="*/ 66 w 66"/>
                <a:gd name="T7" fmla="*/ 4 h 161"/>
                <a:gd name="T8" fmla="*/ 62 w 66"/>
                <a:gd name="T9" fmla="*/ 0 h 161"/>
                <a:gd name="T10" fmla="*/ 4 w 66"/>
                <a:gd name="T11" fmla="*/ 0 h 161"/>
                <a:gd name="T12" fmla="*/ 0 w 66"/>
                <a:gd name="T13" fmla="*/ 4 h 161"/>
                <a:gd name="T14" fmla="*/ 0 w 66"/>
                <a:gd name="T15" fmla="*/ 157 h 161"/>
                <a:gd name="T16" fmla="*/ 4 w 66"/>
                <a:gd name="T17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161">
                  <a:moveTo>
                    <a:pt x="4" y="161"/>
                  </a:moveTo>
                  <a:cubicBezTo>
                    <a:pt x="62" y="161"/>
                    <a:pt x="62" y="161"/>
                    <a:pt x="62" y="161"/>
                  </a:cubicBezTo>
                  <a:cubicBezTo>
                    <a:pt x="64" y="161"/>
                    <a:pt x="66" y="160"/>
                    <a:pt x="66" y="157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6" y="2"/>
                    <a:pt x="64" y="0"/>
                    <a:pt x="6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0" y="160"/>
                    <a:pt x="2" y="161"/>
                    <a:pt x="4" y="161"/>
                  </a:cubicBezTo>
                  <a:close/>
                </a:path>
              </a:pathLst>
            </a:custGeom>
            <a:solidFill>
              <a:srgbClr val="4F7F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7293118" y="5641742"/>
              <a:ext cx="284162" cy="390525"/>
            </a:xfrm>
            <a:custGeom>
              <a:avLst/>
              <a:gdLst>
                <a:gd name="T0" fmla="*/ 0 w 179"/>
                <a:gd name="T1" fmla="*/ 246 h 246"/>
                <a:gd name="T2" fmla="*/ 62 w 179"/>
                <a:gd name="T3" fmla="*/ 246 h 246"/>
                <a:gd name="T4" fmla="*/ 179 w 179"/>
                <a:gd name="T5" fmla="*/ 0 h 246"/>
                <a:gd name="T6" fmla="*/ 118 w 179"/>
                <a:gd name="T7" fmla="*/ 0 h 246"/>
                <a:gd name="T8" fmla="*/ 0 w 179"/>
                <a:gd name="T9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246">
                  <a:moveTo>
                    <a:pt x="0" y="246"/>
                  </a:moveTo>
                  <a:lnTo>
                    <a:pt x="62" y="246"/>
                  </a:lnTo>
                  <a:lnTo>
                    <a:pt x="179" y="0"/>
                  </a:lnTo>
                  <a:lnTo>
                    <a:pt x="118" y="0"/>
                  </a:lnTo>
                  <a:lnTo>
                    <a:pt x="0" y="24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7056580" y="5641742"/>
              <a:ext cx="285750" cy="390525"/>
            </a:xfrm>
            <a:custGeom>
              <a:avLst/>
              <a:gdLst>
                <a:gd name="T0" fmla="*/ 0 w 180"/>
                <a:gd name="T1" fmla="*/ 246 h 246"/>
                <a:gd name="T2" fmla="*/ 62 w 180"/>
                <a:gd name="T3" fmla="*/ 246 h 246"/>
                <a:gd name="T4" fmla="*/ 180 w 180"/>
                <a:gd name="T5" fmla="*/ 0 h 246"/>
                <a:gd name="T6" fmla="*/ 118 w 180"/>
                <a:gd name="T7" fmla="*/ 0 h 246"/>
                <a:gd name="T8" fmla="*/ 0 w 180"/>
                <a:gd name="T9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246">
                  <a:moveTo>
                    <a:pt x="0" y="246"/>
                  </a:moveTo>
                  <a:lnTo>
                    <a:pt x="62" y="246"/>
                  </a:lnTo>
                  <a:lnTo>
                    <a:pt x="180" y="0"/>
                  </a:lnTo>
                  <a:lnTo>
                    <a:pt x="118" y="0"/>
                  </a:lnTo>
                  <a:lnTo>
                    <a:pt x="0" y="24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6821630" y="5641742"/>
              <a:ext cx="285750" cy="390525"/>
            </a:xfrm>
            <a:custGeom>
              <a:avLst/>
              <a:gdLst>
                <a:gd name="T0" fmla="*/ 0 w 180"/>
                <a:gd name="T1" fmla="*/ 246 h 246"/>
                <a:gd name="T2" fmla="*/ 62 w 180"/>
                <a:gd name="T3" fmla="*/ 246 h 246"/>
                <a:gd name="T4" fmla="*/ 180 w 180"/>
                <a:gd name="T5" fmla="*/ 0 h 246"/>
                <a:gd name="T6" fmla="*/ 118 w 180"/>
                <a:gd name="T7" fmla="*/ 0 h 246"/>
                <a:gd name="T8" fmla="*/ 0 w 180"/>
                <a:gd name="T9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246">
                  <a:moveTo>
                    <a:pt x="0" y="246"/>
                  </a:moveTo>
                  <a:lnTo>
                    <a:pt x="62" y="246"/>
                  </a:lnTo>
                  <a:lnTo>
                    <a:pt x="180" y="0"/>
                  </a:lnTo>
                  <a:lnTo>
                    <a:pt x="118" y="0"/>
                  </a:lnTo>
                  <a:lnTo>
                    <a:pt x="0" y="24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6586680" y="5641742"/>
              <a:ext cx="284162" cy="390525"/>
            </a:xfrm>
            <a:custGeom>
              <a:avLst/>
              <a:gdLst>
                <a:gd name="T0" fmla="*/ 0 w 179"/>
                <a:gd name="T1" fmla="*/ 246 h 246"/>
                <a:gd name="T2" fmla="*/ 61 w 179"/>
                <a:gd name="T3" fmla="*/ 246 h 246"/>
                <a:gd name="T4" fmla="*/ 179 w 179"/>
                <a:gd name="T5" fmla="*/ 0 h 246"/>
                <a:gd name="T6" fmla="*/ 118 w 179"/>
                <a:gd name="T7" fmla="*/ 0 h 246"/>
                <a:gd name="T8" fmla="*/ 0 w 179"/>
                <a:gd name="T9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246">
                  <a:moveTo>
                    <a:pt x="0" y="246"/>
                  </a:moveTo>
                  <a:lnTo>
                    <a:pt x="61" y="246"/>
                  </a:lnTo>
                  <a:lnTo>
                    <a:pt x="179" y="0"/>
                  </a:lnTo>
                  <a:lnTo>
                    <a:pt x="118" y="0"/>
                  </a:lnTo>
                  <a:lnTo>
                    <a:pt x="0" y="24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6507305" y="5641742"/>
              <a:ext cx="128587" cy="222250"/>
            </a:xfrm>
            <a:custGeom>
              <a:avLst/>
              <a:gdLst>
                <a:gd name="T0" fmla="*/ 14 w 81"/>
                <a:gd name="T1" fmla="*/ 140 h 140"/>
                <a:gd name="T2" fmla="*/ 81 w 81"/>
                <a:gd name="T3" fmla="*/ 0 h 140"/>
                <a:gd name="T4" fmla="*/ 18 w 81"/>
                <a:gd name="T5" fmla="*/ 0 h 140"/>
                <a:gd name="T6" fmla="*/ 0 w 81"/>
                <a:gd name="T7" fmla="*/ 40 h 140"/>
                <a:gd name="T8" fmla="*/ 14 w 81"/>
                <a:gd name="T9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40">
                  <a:moveTo>
                    <a:pt x="14" y="140"/>
                  </a:moveTo>
                  <a:lnTo>
                    <a:pt x="81" y="0"/>
                  </a:lnTo>
                  <a:lnTo>
                    <a:pt x="18" y="0"/>
                  </a:lnTo>
                  <a:lnTo>
                    <a:pt x="0" y="40"/>
                  </a:lnTo>
                  <a:lnTo>
                    <a:pt x="14" y="14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8412305" y="6219592"/>
              <a:ext cx="73025" cy="57150"/>
            </a:xfrm>
            <a:custGeom>
              <a:avLst/>
              <a:gdLst>
                <a:gd name="T0" fmla="*/ 4 w 32"/>
                <a:gd name="T1" fmla="*/ 25 h 25"/>
                <a:gd name="T2" fmla="*/ 28 w 32"/>
                <a:gd name="T3" fmla="*/ 25 h 25"/>
                <a:gd name="T4" fmla="*/ 32 w 32"/>
                <a:gd name="T5" fmla="*/ 21 h 25"/>
                <a:gd name="T6" fmla="*/ 32 w 32"/>
                <a:gd name="T7" fmla="*/ 4 h 25"/>
                <a:gd name="T8" fmla="*/ 28 w 32"/>
                <a:gd name="T9" fmla="*/ 0 h 25"/>
                <a:gd name="T10" fmla="*/ 4 w 32"/>
                <a:gd name="T11" fmla="*/ 0 h 25"/>
                <a:gd name="T12" fmla="*/ 0 w 32"/>
                <a:gd name="T13" fmla="*/ 4 h 25"/>
                <a:gd name="T14" fmla="*/ 0 w 32"/>
                <a:gd name="T15" fmla="*/ 21 h 25"/>
                <a:gd name="T16" fmla="*/ 4 w 32"/>
                <a:gd name="T1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25">
                  <a:moveTo>
                    <a:pt x="4" y="25"/>
                  </a:moveTo>
                  <a:cubicBezTo>
                    <a:pt x="28" y="25"/>
                    <a:pt x="28" y="25"/>
                    <a:pt x="28" y="25"/>
                  </a:cubicBezTo>
                  <a:cubicBezTo>
                    <a:pt x="31" y="25"/>
                    <a:pt x="32" y="23"/>
                    <a:pt x="32" y="21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2"/>
                    <a:pt x="31" y="0"/>
                    <a:pt x="2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3"/>
                    <a:pt x="2" y="25"/>
                    <a:pt x="4" y="25"/>
                  </a:cubicBezTo>
                  <a:close/>
                </a:path>
              </a:pathLst>
            </a:custGeom>
            <a:solidFill>
              <a:srgbClr val="F15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6400943" y="6227529"/>
              <a:ext cx="73025" cy="53975"/>
            </a:xfrm>
            <a:custGeom>
              <a:avLst/>
              <a:gdLst>
                <a:gd name="T0" fmla="*/ 4 w 32"/>
                <a:gd name="T1" fmla="*/ 24 h 24"/>
                <a:gd name="T2" fmla="*/ 28 w 32"/>
                <a:gd name="T3" fmla="*/ 24 h 24"/>
                <a:gd name="T4" fmla="*/ 32 w 32"/>
                <a:gd name="T5" fmla="*/ 20 h 24"/>
                <a:gd name="T6" fmla="*/ 32 w 32"/>
                <a:gd name="T7" fmla="*/ 4 h 24"/>
                <a:gd name="T8" fmla="*/ 28 w 32"/>
                <a:gd name="T9" fmla="*/ 0 h 24"/>
                <a:gd name="T10" fmla="*/ 4 w 32"/>
                <a:gd name="T11" fmla="*/ 0 h 24"/>
                <a:gd name="T12" fmla="*/ 0 w 32"/>
                <a:gd name="T13" fmla="*/ 4 h 24"/>
                <a:gd name="T14" fmla="*/ 0 w 32"/>
                <a:gd name="T15" fmla="*/ 20 h 24"/>
                <a:gd name="T16" fmla="*/ 4 w 32"/>
                <a:gd name="T1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24">
                  <a:moveTo>
                    <a:pt x="4" y="24"/>
                  </a:moveTo>
                  <a:cubicBezTo>
                    <a:pt x="28" y="24"/>
                    <a:pt x="28" y="24"/>
                    <a:pt x="28" y="24"/>
                  </a:cubicBezTo>
                  <a:cubicBezTo>
                    <a:pt x="30" y="24"/>
                    <a:pt x="32" y="23"/>
                    <a:pt x="32" y="20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2"/>
                    <a:pt x="30" y="0"/>
                    <a:pt x="2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1" y="24"/>
                    <a:pt x="4" y="24"/>
                  </a:cubicBezTo>
                  <a:close/>
                </a:path>
              </a:pathLst>
            </a:custGeom>
            <a:solidFill>
              <a:srgbClr val="B32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98"/>
            <p:cNvSpPr>
              <a:spLocks/>
            </p:cNvSpPr>
            <p:nvPr/>
          </p:nvSpPr>
          <p:spPr bwMode="auto">
            <a:xfrm>
              <a:off x="7856680" y="6127517"/>
              <a:ext cx="74612" cy="38100"/>
            </a:xfrm>
            <a:custGeom>
              <a:avLst/>
              <a:gdLst>
                <a:gd name="T0" fmla="*/ 29 w 33"/>
                <a:gd name="T1" fmla="*/ 17 h 17"/>
                <a:gd name="T2" fmla="*/ 4 w 33"/>
                <a:gd name="T3" fmla="*/ 17 h 17"/>
                <a:gd name="T4" fmla="*/ 0 w 33"/>
                <a:gd name="T5" fmla="*/ 13 h 17"/>
                <a:gd name="T6" fmla="*/ 0 w 33"/>
                <a:gd name="T7" fmla="*/ 3 h 17"/>
                <a:gd name="T8" fmla="*/ 4 w 33"/>
                <a:gd name="T9" fmla="*/ 0 h 17"/>
                <a:gd name="T10" fmla="*/ 29 w 33"/>
                <a:gd name="T11" fmla="*/ 0 h 17"/>
                <a:gd name="T12" fmla="*/ 33 w 33"/>
                <a:gd name="T13" fmla="*/ 3 h 17"/>
                <a:gd name="T14" fmla="*/ 33 w 33"/>
                <a:gd name="T15" fmla="*/ 13 h 17"/>
                <a:gd name="T16" fmla="*/ 29 w 33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17">
                  <a:moveTo>
                    <a:pt x="29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2" y="17"/>
                    <a:pt x="0" y="15"/>
                    <a:pt x="0" y="1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3" y="1"/>
                    <a:pt x="33" y="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5"/>
                    <a:pt x="32" y="17"/>
                    <a:pt x="29" y="17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Oval 99"/>
            <p:cNvSpPr>
              <a:spLocks noChangeArrowheads="1"/>
            </p:cNvSpPr>
            <p:nvPr/>
          </p:nvSpPr>
          <p:spPr bwMode="auto">
            <a:xfrm>
              <a:off x="8334518" y="6224354"/>
              <a:ext cx="46037" cy="47625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6951805" y="6218004"/>
              <a:ext cx="400050" cy="40005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Oval 101"/>
            <p:cNvSpPr>
              <a:spLocks noChangeArrowheads="1"/>
            </p:cNvSpPr>
            <p:nvPr/>
          </p:nvSpPr>
          <p:spPr bwMode="auto">
            <a:xfrm>
              <a:off x="7029593" y="6294204"/>
              <a:ext cx="246062" cy="246063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7899543" y="6218004"/>
              <a:ext cx="400050" cy="40005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7974155" y="6294204"/>
              <a:ext cx="249237" cy="246063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6513655" y="6218004"/>
              <a:ext cx="400050" cy="40005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Oval 105"/>
            <p:cNvSpPr>
              <a:spLocks noChangeArrowheads="1"/>
            </p:cNvSpPr>
            <p:nvPr/>
          </p:nvSpPr>
          <p:spPr bwMode="auto">
            <a:xfrm>
              <a:off x="6591443" y="6294204"/>
              <a:ext cx="247650" cy="246063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7870968" y="6191017"/>
              <a:ext cx="455612" cy="203200"/>
            </a:xfrm>
            <a:custGeom>
              <a:avLst/>
              <a:gdLst>
                <a:gd name="T0" fmla="*/ 202 w 202"/>
                <a:gd name="T1" fmla="*/ 90 h 90"/>
                <a:gd name="T2" fmla="*/ 101 w 202"/>
                <a:gd name="T3" fmla="*/ 0 h 90"/>
                <a:gd name="T4" fmla="*/ 0 w 202"/>
                <a:gd name="T5" fmla="*/ 90 h 90"/>
                <a:gd name="T6" fmla="*/ 202 w 202"/>
                <a:gd name="T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2" h="90">
                  <a:moveTo>
                    <a:pt x="202" y="90"/>
                  </a:moveTo>
                  <a:cubicBezTo>
                    <a:pt x="196" y="40"/>
                    <a:pt x="153" y="0"/>
                    <a:pt x="101" y="0"/>
                  </a:cubicBezTo>
                  <a:cubicBezTo>
                    <a:pt x="49" y="0"/>
                    <a:pt x="6" y="40"/>
                    <a:pt x="0" y="90"/>
                  </a:cubicBezTo>
                  <a:lnTo>
                    <a:pt x="202" y="9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6" name="Text Box 250"/>
          <p:cNvSpPr txBox="1">
            <a:spLocks noChangeArrowheads="1"/>
          </p:cNvSpPr>
          <p:nvPr/>
        </p:nvSpPr>
        <p:spPr bwMode="auto">
          <a:xfrm>
            <a:off x="218658" y="2364496"/>
            <a:ext cx="503343" cy="12695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  <a:extLst/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r>
              <a:rPr lang="en-US" sz="825">
                <a:solidFill>
                  <a:schemeClr val="bg1"/>
                </a:solidFill>
                <a:latin typeface="Lato Regular"/>
                <a:cs typeface="Lato Regular"/>
              </a:rPr>
              <a:t>Population</a:t>
            </a:r>
          </a:p>
        </p:txBody>
      </p:sp>
      <p:sp>
        <p:nvSpPr>
          <p:cNvPr id="115" name="Rectangle 4"/>
          <p:cNvSpPr>
            <a:spLocks noChangeArrowheads="1"/>
          </p:cNvSpPr>
          <p:nvPr/>
        </p:nvSpPr>
        <p:spPr bwMode="auto">
          <a:xfrm>
            <a:off x="0" y="400051"/>
            <a:ext cx="9144000" cy="646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6" rIns="91430" bIns="45716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Agensi</a:t>
            </a:r>
            <a:r>
              <a:rPr lang="en-US" sz="36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Pelanggan </a:t>
            </a:r>
            <a:r>
              <a:rPr lang="en-US" sz="3600" b="1" dirty="0" err="1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Dalam</a:t>
            </a:r>
            <a:r>
              <a:rPr lang="en-US" sz="36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RMKe11</a:t>
            </a:r>
            <a:endParaRPr kumimoji="0" lang="en-US" sz="3600" b="1" i="0" u="none" strike="noStrike" kern="1200" cap="none" spc="0" normalizeH="0" baseline="0" noProof="0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itchFamily="18" charset="0"/>
              <a:ea typeface="+mn-ea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70360" y="1391157"/>
            <a:ext cx="734734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algn="l"/>
            <a:r>
              <a:rPr lang="en-US" b="1" dirty="0" err="1"/>
              <a:t>Semua</a:t>
            </a:r>
            <a:r>
              <a:rPr lang="en-US" b="1" dirty="0"/>
              <a:t> </a:t>
            </a:r>
            <a:r>
              <a:rPr lang="en-US" b="1" dirty="0" err="1"/>
              <a:t>kementerian</a:t>
            </a:r>
            <a:r>
              <a:rPr lang="en-US" b="1" dirty="0"/>
              <a:t> </a:t>
            </a:r>
            <a:r>
              <a:rPr lang="en-US" dirty="0" err="1"/>
              <a:t>termasuk</a:t>
            </a:r>
            <a:r>
              <a:rPr lang="en-US" dirty="0"/>
              <a:t> </a:t>
            </a:r>
            <a:r>
              <a:rPr lang="en-US" dirty="0" err="1"/>
              <a:t>Kementerian</a:t>
            </a:r>
            <a:r>
              <a:rPr lang="en-US" dirty="0"/>
              <a:t> </a:t>
            </a:r>
            <a:r>
              <a:rPr lang="en-US" dirty="0" err="1"/>
              <a:t>Kerja</a:t>
            </a:r>
            <a:r>
              <a:rPr lang="en-US" dirty="0"/>
              <a:t> Raya</a:t>
            </a:r>
          </a:p>
          <a:p>
            <a:pPr marL="177800" algn="l"/>
            <a:endParaRPr lang="en-US" dirty="0"/>
          </a:p>
          <a:p>
            <a:pPr marL="177800" algn="l"/>
            <a:r>
              <a:rPr lang="en-US" b="1" dirty="0" err="1"/>
              <a:t>Jabatan-jabatan</a:t>
            </a:r>
            <a:r>
              <a:rPr lang="en-US" b="1" dirty="0"/>
              <a:t> </a:t>
            </a:r>
            <a:r>
              <a:rPr lang="en-US" b="1" dirty="0" err="1"/>
              <a:t>persekutuan</a:t>
            </a:r>
            <a:r>
              <a:rPr lang="en-US" b="1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Jabatan</a:t>
            </a:r>
            <a:r>
              <a:rPr lang="en-US" dirty="0"/>
              <a:t> </a:t>
            </a:r>
            <a:r>
              <a:rPr lang="en-US" dirty="0" err="1"/>
              <a:t>Kastam</a:t>
            </a:r>
            <a:r>
              <a:rPr lang="en-US" dirty="0"/>
              <a:t> </a:t>
            </a:r>
            <a:r>
              <a:rPr lang="en-US" dirty="0" err="1" smtClean="0"/>
              <a:t>DiRaja</a:t>
            </a:r>
            <a:r>
              <a:rPr lang="en-US" dirty="0"/>
              <a:t>, </a:t>
            </a:r>
            <a:r>
              <a:rPr lang="en-US" dirty="0" err="1"/>
              <a:t>Jabatan</a:t>
            </a:r>
            <a:r>
              <a:rPr lang="en-US" dirty="0"/>
              <a:t> </a:t>
            </a:r>
            <a:r>
              <a:rPr lang="en-US" dirty="0" err="1"/>
              <a:t>Penjara</a:t>
            </a:r>
            <a:r>
              <a:rPr lang="en-US" dirty="0"/>
              <a:t>, </a:t>
            </a:r>
            <a:r>
              <a:rPr lang="en-US" dirty="0" err="1"/>
              <a:t>Jabatan</a:t>
            </a:r>
            <a:r>
              <a:rPr lang="en-US" dirty="0"/>
              <a:t> Audit, </a:t>
            </a:r>
            <a:r>
              <a:rPr lang="en-US" dirty="0" err="1"/>
              <a:t>Jabatan</a:t>
            </a:r>
            <a:r>
              <a:rPr lang="en-US" dirty="0"/>
              <a:t> </a:t>
            </a:r>
            <a:r>
              <a:rPr lang="en-US" dirty="0" err="1"/>
              <a:t>Bomba</a:t>
            </a:r>
            <a:r>
              <a:rPr lang="en-US" dirty="0"/>
              <a:t> &amp; </a:t>
            </a:r>
            <a:r>
              <a:rPr lang="en-US" dirty="0" err="1"/>
              <a:t>Penyelamat</a:t>
            </a:r>
            <a:r>
              <a:rPr lang="en-US" dirty="0"/>
              <a:t>, </a:t>
            </a:r>
            <a:r>
              <a:rPr lang="en-US" dirty="0" err="1"/>
              <a:t>dll</a:t>
            </a:r>
            <a:endParaRPr lang="en-US" dirty="0"/>
          </a:p>
          <a:p>
            <a:pPr marL="177800" algn="l"/>
            <a:endParaRPr lang="en-US" dirty="0"/>
          </a:p>
          <a:p>
            <a:pPr marL="177800" algn="l"/>
            <a:r>
              <a:rPr lang="en-US" b="1" dirty="0" err="1"/>
              <a:t>Badan-badan</a:t>
            </a:r>
            <a:r>
              <a:rPr lang="en-US" b="1" dirty="0"/>
              <a:t> </a:t>
            </a:r>
            <a:r>
              <a:rPr lang="en-US" b="1" dirty="0" err="1"/>
              <a:t>berkanun</a:t>
            </a:r>
            <a:r>
              <a:rPr lang="en-US" b="1" dirty="0"/>
              <a:t> </a:t>
            </a:r>
            <a:r>
              <a:rPr lang="en-US" b="1" dirty="0" err="1"/>
              <a:t>persekutuan</a:t>
            </a:r>
            <a:r>
              <a:rPr lang="en-US" b="1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universiti-universiti</a:t>
            </a:r>
            <a:r>
              <a:rPr lang="en-US" dirty="0"/>
              <a:t> </a:t>
            </a:r>
            <a:r>
              <a:rPr lang="en-US" dirty="0" err="1"/>
              <a:t>awam</a:t>
            </a:r>
            <a:r>
              <a:rPr lang="en-US" dirty="0"/>
              <a:t>, </a:t>
            </a:r>
            <a:r>
              <a:rPr lang="en-US" dirty="0" err="1"/>
              <a:t>lembaga</a:t>
            </a:r>
            <a:r>
              <a:rPr lang="en-US" dirty="0"/>
              <a:t> </a:t>
            </a:r>
            <a:r>
              <a:rPr lang="en-US" dirty="0" err="1"/>
              <a:t>pelabuhan</a:t>
            </a:r>
            <a:r>
              <a:rPr lang="en-US" dirty="0"/>
              <a:t>, </a:t>
            </a:r>
            <a:r>
              <a:rPr lang="en-US" dirty="0" err="1"/>
              <a:t>pertubuhan</a:t>
            </a:r>
            <a:r>
              <a:rPr lang="en-US" dirty="0"/>
              <a:t> </a:t>
            </a:r>
            <a:r>
              <a:rPr lang="en-US" dirty="0" err="1"/>
              <a:t>peladang</a:t>
            </a:r>
            <a:r>
              <a:rPr lang="en-US" dirty="0"/>
              <a:t>, </a:t>
            </a:r>
            <a:r>
              <a:rPr lang="en-US" dirty="0" err="1"/>
              <a:t>dll</a:t>
            </a:r>
            <a:r>
              <a:rPr lang="en-US" dirty="0"/>
              <a:t>. </a:t>
            </a:r>
            <a:endParaRPr lang="en-MY" dirty="0"/>
          </a:p>
        </p:txBody>
      </p:sp>
      <p:sp>
        <p:nvSpPr>
          <p:cNvPr id="111" name="TextBox 54"/>
          <p:cNvSpPr txBox="1"/>
          <p:nvPr/>
        </p:nvSpPr>
        <p:spPr>
          <a:xfrm>
            <a:off x="2433653" y="4391345"/>
            <a:ext cx="43827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ms-MY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Impact" pitchFamily="34" charset="0"/>
              </a:rPr>
              <a:t>1,199 </a:t>
            </a:r>
            <a:r>
              <a:rPr lang="en-US" sz="3000" dirty="0">
                <a:latin typeface="Impact" pitchFamily="34" charset="0"/>
              </a:rPr>
              <a:t>PROJEK </a:t>
            </a:r>
            <a:r>
              <a:rPr lang="en-US" sz="1200" i="1" dirty="0">
                <a:latin typeface="Impact" pitchFamily="34" charset="0"/>
              </a:rPr>
              <a:t>(</a:t>
            </a:r>
            <a:r>
              <a:rPr lang="en-US" sz="1200" i="1" dirty="0" err="1">
                <a:latin typeface="Impact" pitchFamily="34" charset="0"/>
              </a:rPr>
              <a:t>sehingga</a:t>
            </a:r>
            <a:r>
              <a:rPr lang="en-US" sz="1200" i="1" dirty="0">
                <a:latin typeface="Impact" pitchFamily="34" charset="0"/>
              </a:rPr>
              <a:t> 31  Mei 2018)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41790" y="4806844"/>
            <a:ext cx="9102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Impact" panose="020B0806030902050204" pitchFamily="34" charset="0"/>
              </a:rPr>
              <a:t>TAHUN 2018 : </a:t>
            </a:r>
            <a:r>
              <a:rPr lang="en-US" dirty="0" err="1">
                <a:solidFill>
                  <a:srgbClr val="00B050"/>
                </a:solidFill>
                <a:latin typeface="Impact" panose="020B0806030902050204" pitchFamily="34" charset="0"/>
              </a:rPr>
              <a:t>Peruntukan</a:t>
            </a:r>
            <a:r>
              <a:rPr lang="en-US" dirty="0">
                <a:solidFill>
                  <a:srgbClr val="00B050"/>
                </a:solidFill>
                <a:latin typeface="Impact" panose="020B0806030902050204" pitchFamily="34" charset="0"/>
              </a:rPr>
              <a:t> = RM4.186 </a:t>
            </a:r>
            <a:r>
              <a:rPr lang="en-US" dirty="0" err="1">
                <a:solidFill>
                  <a:srgbClr val="00B050"/>
                </a:solidFill>
                <a:latin typeface="Impact" panose="020B0806030902050204" pitchFamily="34" charset="0"/>
              </a:rPr>
              <a:t>bilion</a:t>
            </a:r>
            <a:r>
              <a:rPr lang="en-US" dirty="0">
                <a:solidFill>
                  <a:srgbClr val="00B050"/>
                </a:solidFill>
                <a:latin typeface="Impact" panose="020B0806030902050204" pitchFamily="34" charset="0"/>
              </a:rPr>
              <a:t> </a:t>
            </a:r>
            <a:r>
              <a:rPr lang="en-US" dirty="0">
                <a:latin typeface="Impact" panose="020B0806030902050204" pitchFamily="34" charset="0"/>
              </a:rPr>
              <a:t>/ </a:t>
            </a:r>
            <a:r>
              <a:rPr lang="en-US" dirty="0" err="1">
                <a:solidFill>
                  <a:srgbClr val="0070C0"/>
                </a:solidFill>
                <a:latin typeface="Impact" panose="020B0806030902050204" pitchFamily="34" charset="0"/>
              </a:rPr>
              <a:t>Belanja</a:t>
            </a:r>
            <a:r>
              <a:rPr lang="en-US" dirty="0">
                <a:solidFill>
                  <a:srgbClr val="0070C0"/>
                </a:solidFill>
                <a:latin typeface="Impact" panose="020B0806030902050204" pitchFamily="34" charset="0"/>
              </a:rPr>
              <a:t> = </a:t>
            </a:r>
            <a:r>
              <a:rPr lang="en-US" dirty="0" smtClean="0">
                <a:solidFill>
                  <a:srgbClr val="0070C0"/>
                </a:solidFill>
                <a:latin typeface="Impact" panose="020B0806030902050204" pitchFamily="34" charset="0"/>
              </a:rPr>
              <a:t>RM2.233 </a:t>
            </a:r>
            <a:r>
              <a:rPr lang="en-US" dirty="0" err="1">
                <a:solidFill>
                  <a:srgbClr val="0070C0"/>
                </a:solidFill>
                <a:latin typeface="Impact" panose="020B0806030902050204" pitchFamily="34" charset="0"/>
              </a:rPr>
              <a:t>bilion</a:t>
            </a:r>
            <a:r>
              <a:rPr lang="en-US" dirty="0">
                <a:latin typeface="Impact" panose="020B0806030902050204" pitchFamily="34" charset="0"/>
              </a:rPr>
              <a:t> (53%)</a:t>
            </a:r>
            <a:endParaRPr lang="en-MY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7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 Box 250"/>
          <p:cNvSpPr txBox="1">
            <a:spLocks noChangeArrowheads="1"/>
          </p:cNvSpPr>
          <p:nvPr/>
        </p:nvSpPr>
        <p:spPr bwMode="auto">
          <a:xfrm>
            <a:off x="218658" y="2364496"/>
            <a:ext cx="503343" cy="12695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  <a:extLst/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r>
              <a:rPr lang="en-US" sz="825">
                <a:solidFill>
                  <a:prstClr val="white"/>
                </a:solidFill>
                <a:latin typeface="Lato Regular"/>
                <a:cs typeface="Lato Regular"/>
              </a:rPr>
              <a:t>Population</a:t>
            </a: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711378079"/>
              </p:ext>
            </p:extLst>
          </p:nvPr>
        </p:nvGraphicFramePr>
        <p:xfrm>
          <a:off x="0" y="0"/>
          <a:ext cx="4572000" cy="2628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1164124" y="533366"/>
            <a:ext cx="167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err="1"/>
              <a:t>Reka&amp;Bina</a:t>
            </a:r>
            <a:r>
              <a:rPr lang="en-US" sz="1400" dirty="0"/>
              <a:t> = 180 </a:t>
            </a:r>
            <a:r>
              <a:rPr lang="en-US" sz="1400" dirty="0" err="1"/>
              <a:t>projek</a:t>
            </a:r>
            <a:r>
              <a:rPr lang="en-US" sz="1400" dirty="0"/>
              <a:t> (18%)</a:t>
            </a:r>
          </a:p>
          <a:p>
            <a:pPr algn="l"/>
            <a:r>
              <a:rPr lang="en-US" sz="1400" dirty="0"/>
              <a:t> </a:t>
            </a:r>
            <a:endParaRPr lang="ms-MY" sz="1400" dirty="0"/>
          </a:p>
        </p:txBody>
      </p:sp>
      <p:sp>
        <p:nvSpPr>
          <p:cNvPr id="119" name="TextBox 118"/>
          <p:cNvSpPr txBox="1"/>
          <p:nvPr/>
        </p:nvSpPr>
        <p:spPr>
          <a:xfrm>
            <a:off x="1905000" y="1200150"/>
            <a:ext cx="21900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err="1">
                <a:solidFill>
                  <a:schemeClr val="bg1"/>
                </a:solidFill>
              </a:rPr>
              <a:t>Rekabentuk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dalaman</a:t>
            </a:r>
            <a:r>
              <a:rPr lang="en-US" sz="1400" dirty="0">
                <a:solidFill>
                  <a:schemeClr val="bg1"/>
                </a:solidFill>
              </a:rPr>
              <a:t> = 621 </a:t>
            </a:r>
            <a:r>
              <a:rPr lang="en-US" sz="1400" dirty="0" err="1">
                <a:solidFill>
                  <a:schemeClr val="bg1"/>
                </a:solidFill>
              </a:rPr>
              <a:t>projek</a:t>
            </a:r>
            <a:r>
              <a:rPr lang="en-US" sz="1400" dirty="0">
                <a:solidFill>
                  <a:schemeClr val="bg1"/>
                </a:solidFill>
              </a:rPr>
              <a:t> (63%)</a:t>
            </a:r>
          </a:p>
          <a:p>
            <a:pPr algn="l"/>
            <a:r>
              <a:rPr lang="en-US" sz="1400" dirty="0">
                <a:solidFill>
                  <a:schemeClr val="bg1"/>
                </a:solidFill>
              </a:rPr>
              <a:t> </a:t>
            </a:r>
            <a:endParaRPr lang="ms-MY" sz="1400" dirty="0">
              <a:solidFill>
                <a:schemeClr val="bg1"/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224836" y="914400"/>
            <a:ext cx="1878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err="1">
                <a:solidFill>
                  <a:schemeClr val="bg1"/>
                </a:solidFill>
              </a:rPr>
              <a:t>Khidmat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perunding</a:t>
            </a:r>
            <a:r>
              <a:rPr lang="en-US" sz="1400" dirty="0">
                <a:solidFill>
                  <a:schemeClr val="bg1"/>
                </a:solidFill>
              </a:rPr>
              <a:t> = 192 </a:t>
            </a:r>
            <a:r>
              <a:rPr lang="en-US" sz="1400" dirty="0" err="1">
                <a:solidFill>
                  <a:schemeClr val="bg1"/>
                </a:solidFill>
              </a:rPr>
              <a:t>projek</a:t>
            </a:r>
            <a:r>
              <a:rPr lang="en-US" sz="1400" dirty="0">
                <a:solidFill>
                  <a:schemeClr val="bg1"/>
                </a:solidFill>
              </a:rPr>
              <a:t> (19%) </a:t>
            </a:r>
            <a:endParaRPr lang="ms-MY" sz="1400" dirty="0">
              <a:solidFill>
                <a:schemeClr val="bg1"/>
              </a:solidFill>
            </a:endParaRPr>
          </a:p>
        </p:txBody>
      </p:sp>
      <p:sp>
        <p:nvSpPr>
          <p:cNvPr id="122" name="Text Box 250"/>
          <p:cNvSpPr txBox="1">
            <a:spLocks noChangeArrowheads="1"/>
          </p:cNvSpPr>
          <p:nvPr/>
        </p:nvSpPr>
        <p:spPr bwMode="auto">
          <a:xfrm>
            <a:off x="4232528" y="4136146"/>
            <a:ext cx="503343" cy="12695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  <a:extLst/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r>
              <a:rPr lang="en-US" sz="825">
                <a:solidFill>
                  <a:prstClr val="white"/>
                </a:solidFill>
                <a:latin typeface="Lato Regular"/>
                <a:cs typeface="Lato Regular"/>
              </a:rPr>
              <a:t>Population</a:t>
            </a:r>
          </a:p>
        </p:txBody>
      </p:sp>
      <p:graphicFrame>
        <p:nvGraphicFramePr>
          <p:cNvPr id="123" name="Chart 122"/>
          <p:cNvGraphicFramePr/>
          <p:nvPr>
            <p:extLst>
              <p:ext uri="{D42A27DB-BD31-4B8C-83A1-F6EECF244321}">
                <p14:modId xmlns:p14="http://schemas.microsoft.com/office/powerpoint/2010/main" val="2874251451"/>
              </p:ext>
            </p:extLst>
          </p:nvPr>
        </p:nvGraphicFramePr>
        <p:xfrm>
          <a:off x="4572000" y="1"/>
          <a:ext cx="4572000" cy="2628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4" name="TextBox 123"/>
          <p:cNvSpPr txBox="1"/>
          <p:nvPr/>
        </p:nvSpPr>
        <p:spPr>
          <a:xfrm>
            <a:off x="5316100" y="637401"/>
            <a:ext cx="23863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</a:rPr>
              <a:t>Kos </a:t>
            </a:r>
            <a:r>
              <a:rPr lang="en-US" sz="1400" dirty="0" err="1">
                <a:solidFill>
                  <a:schemeClr val="bg1"/>
                </a:solidFill>
              </a:rPr>
              <a:t>projek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Reka&amp;Bina</a:t>
            </a:r>
            <a:r>
              <a:rPr lang="en-US" sz="1400" dirty="0">
                <a:solidFill>
                  <a:schemeClr val="bg1"/>
                </a:solidFill>
              </a:rPr>
              <a:t> = RM19 </a:t>
            </a:r>
            <a:r>
              <a:rPr lang="en-US" sz="1400" dirty="0" err="1">
                <a:solidFill>
                  <a:schemeClr val="bg1"/>
                </a:solidFill>
              </a:rPr>
              <a:t>bilion</a:t>
            </a:r>
            <a:r>
              <a:rPr lang="en-US" sz="1400" dirty="0">
                <a:solidFill>
                  <a:schemeClr val="bg1"/>
                </a:solidFill>
              </a:rPr>
              <a:t> (39%)</a:t>
            </a:r>
          </a:p>
          <a:p>
            <a:pPr algn="l"/>
            <a:r>
              <a:rPr lang="en-US" sz="1400" dirty="0"/>
              <a:t> </a:t>
            </a:r>
            <a:endParaRPr lang="ms-MY" sz="1400" dirty="0"/>
          </a:p>
        </p:txBody>
      </p:sp>
      <p:sp>
        <p:nvSpPr>
          <p:cNvPr id="125" name="TextBox 124"/>
          <p:cNvSpPr txBox="1"/>
          <p:nvPr/>
        </p:nvSpPr>
        <p:spPr>
          <a:xfrm>
            <a:off x="7702470" y="567992"/>
            <a:ext cx="14415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Kos </a:t>
            </a:r>
            <a:r>
              <a:rPr lang="en-US" sz="1400" dirty="0" err="1"/>
              <a:t>projek</a:t>
            </a:r>
            <a:r>
              <a:rPr lang="en-US" sz="1400" dirty="0"/>
              <a:t> </a:t>
            </a:r>
            <a:r>
              <a:rPr lang="en-US" sz="1400" dirty="0" err="1"/>
              <a:t>rekabentuk</a:t>
            </a:r>
            <a:r>
              <a:rPr lang="en-US" sz="1400" dirty="0"/>
              <a:t> </a:t>
            </a:r>
            <a:r>
              <a:rPr lang="en-US" sz="1400" dirty="0" err="1"/>
              <a:t>dalaman</a:t>
            </a:r>
            <a:r>
              <a:rPr lang="en-US" sz="1400" dirty="0"/>
              <a:t> = RM11 billion (22%)</a:t>
            </a:r>
          </a:p>
          <a:p>
            <a:pPr algn="l"/>
            <a:r>
              <a:rPr lang="en-US" sz="1400" dirty="0"/>
              <a:t> </a:t>
            </a:r>
            <a:endParaRPr lang="ms-MY" sz="1400" dirty="0"/>
          </a:p>
        </p:txBody>
      </p:sp>
      <p:sp>
        <p:nvSpPr>
          <p:cNvPr id="126" name="TextBox 125"/>
          <p:cNvSpPr txBox="1"/>
          <p:nvPr/>
        </p:nvSpPr>
        <p:spPr>
          <a:xfrm>
            <a:off x="5638801" y="1368988"/>
            <a:ext cx="18785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</a:rPr>
              <a:t>Kos </a:t>
            </a:r>
            <a:r>
              <a:rPr lang="en-US" sz="1400" dirty="0" err="1">
                <a:solidFill>
                  <a:schemeClr val="bg1"/>
                </a:solidFill>
              </a:rPr>
              <a:t>projek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khidmat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perunding</a:t>
            </a:r>
            <a:r>
              <a:rPr lang="en-US" sz="1400" dirty="0">
                <a:solidFill>
                  <a:schemeClr val="bg1"/>
                </a:solidFill>
              </a:rPr>
              <a:t> = RM19 </a:t>
            </a:r>
            <a:r>
              <a:rPr lang="en-US" sz="1400" dirty="0" err="1">
                <a:solidFill>
                  <a:schemeClr val="bg1"/>
                </a:solidFill>
              </a:rPr>
              <a:t>bilion</a:t>
            </a:r>
            <a:r>
              <a:rPr lang="en-US" sz="1400" dirty="0">
                <a:solidFill>
                  <a:schemeClr val="bg1"/>
                </a:solidFill>
              </a:rPr>
              <a:t> (39%) </a:t>
            </a:r>
            <a:endParaRPr lang="ms-MY" sz="14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2628900"/>
            <a:ext cx="9220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 4"/>
          <p:cNvSpPr>
            <a:spLocks noChangeArrowheads="1"/>
          </p:cNvSpPr>
          <p:nvPr/>
        </p:nvSpPr>
        <p:spPr bwMode="auto">
          <a:xfrm>
            <a:off x="0" y="0"/>
            <a:ext cx="9144000" cy="46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6" rIns="91430" bIns="45716">
            <a:spAutoFit/>
          </a:bodyPr>
          <a:lstStyle/>
          <a:p>
            <a:pPr>
              <a:tabLst>
                <a:tab pos="3582988" algn="l"/>
              </a:tabLst>
              <a:defRPr/>
            </a:pPr>
            <a:r>
              <a:rPr lang="en-US" sz="2400" b="1" dirty="0" err="1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Kaedah</a:t>
            </a:r>
            <a:r>
              <a:rPr lang="en-US" sz="24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en-US" sz="24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REKABENTUK</a:t>
            </a:r>
            <a:r>
              <a:rPr lang="en-US" sz="24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Projek </a:t>
            </a:r>
            <a:r>
              <a:rPr lang="en-US" sz="2400" b="1" dirty="0" err="1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Dalam</a:t>
            </a:r>
            <a:r>
              <a:rPr lang="en-US" sz="24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RMKe11</a:t>
            </a:r>
          </a:p>
        </p:txBody>
      </p:sp>
      <p:sp>
        <p:nvSpPr>
          <p:cNvPr id="17" name="Text Box 250"/>
          <p:cNvSpPr txBox="1">
            <a:spLocks noChangeArrowheads="1"/>
          </p:cNvSpPr>
          <p:nvPr/>
        </p:nvSpPr>
        <p:spPr bwMode="auto">
          <a:xfrm>
            <a:off x="145027" y="3990734"/>
            <a:ext cx="437659" cy="25391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  <a:extLst/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r>
              <a:rPr lang="en-US" sz="825">
                <a:solidFill>
                  <a:prstClr val="white"/>
                </a:solidFill>
                <a:latin typeface="Lato Regular"/>
                <a:cs typeface="Lato Regular"/>
              </a:rPr>
              <a:t>Population</a:t>
            </a:r>
          </a:p>
        </p:txBody>
      </p:sp>
      <p:graphicFrame>
        <p:nvGraphicFramePr>
          <p:cNvPr id="18" name="Chart 17"/>
          <p:cNvGraphicFramePr/>
          <p:nvPr>
            <p:extLst>
              <p:ext uri="{D42A27DB-BD31-4B8C-83A1-F6EECF244321}">
                <p14:modId xmlns:p14="http://schemas.microsoft.com/office/powerpoint/2010/main" val="3175515068"/>
              </p:ext>
            </p:extLst>
          </p:nvPr>
        </p:nvGraphicFramePr>
        <p:xfrm>
          <a:off x="-14664" y="2628900"/>
          <a:ext cx="4586665" cy="2531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295400" y="2686050"/>
            <a:ext cx="20998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err="1"/>
              <a:t>Rundingan</a:t>
            </a:r>
            <a:r>
              <a:rPr lang="en-US" sz="1400" dirty="0"/>
              <a:t> </a:t>
            </a:r>
            <a:r>
              <a:rPr lang="en-US" sz="1400" dirty="0" err="1"/>
              <a:t>terus</a:t>
            </a:r>
            <a:r>
              <a:rPr lang="en-US" sz="1400" dirty="0"/>
              <a:t> = 66 </a:t>
            </a:r>
            <a:r>
              <a:rPr lang="en-US" sz="1400" dirty="0" err="1"/>
              <a:t>projek</a:t>
            </a:r>
            <a:r>
              <a:rPr lang="en-US" sz="1400" dirty="0"/>
              <a:t> (7%)</a:t>
            </a:r>
          </a:p>
          <a:p>
            <a:pPr algn="l"/>
            <a:r>
              <a:rPr lang="en-US" sz="1400" dirty="0"/>
              <a:t> </a:t>
            </a:r>
            <a:endParaRPr lang="ms-MY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2479571" y="3647635"/>
            <a:ext cx="14601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</a:rPr>
              <a:t>Tender </a:t>
            </a:r>
            <a:r>
              <a:rPr lang="en-US" sz="1400" dirty="0" err="1">
                <a:solidFill>
                  <a:schemeClr val="bg1"/>
                </a:solidFill>
              </a:rPr>
              <a:t>terbuka</a:t>
            </a:r>
            <a:r>
              <a:rPr lang="en-US" sz="1400" dirty="0">
                <a:solidFill>
                  <a:schemeClr val="bg1"/>
                </a:solidFill>
              </a:rPr>
              <a:t> = 600 </a:t>
            </a:r>
            <a:r>
              <a:rPr lang="en-US" sz="1400" dirty="0" err="1">
                <a:solidFill>
                  <a:schemeClr val="bg1"/>
                </a:solidFill>
              </a:rPr>
              <a:t>projek</a:t>
            </a:r>
            <a:r>
              <a:rPr lang="en-US" sz="1400" dirty="0">
                <a:solidFill>
                  <a:schemeClr val="bg1"/>
                </a:solidFill>
              </a:rPr>
              <a:t> (60%)</a:t>
            </a:r>
          </a:p>
          <a:p>
            <a:pPr algn="l"/>
            <a:r>
              <a:rPr lang="en-US" sz="1400" dirty="0">
                <a:solidFill>
                  <a:schemeClr val="bg1"/>
                </a:solidFill>
              </a:rPr>
              <a:t> </a:t>
            </a:r>
            <a:endParaRPr lang="ms-MY" sz="14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7829" y="3526284"/>
            <a:ext cx="1633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</a:rPr>
              <a:t>Tender </a:t>
            </a:r>
            <a:r>
              <a:rPr lang="en-US" sz="1400" dirty="0" err="1">
                <a:solidFill>
                  <a:schemeClr val="bg1"/>
                </a:solidFill>
              </a:rPr>
              <a:t>terhad</a:t>
            </a:r>
            <a:r>
              <a:rPr lang="en-US" sz="1400" dirty="0">
                <a:solidFill>
                  <a:schemeClr val="bg1"/>
                </a:solidFill>
              </a:rPr>
              <a:t> = 327 </a:t>
            </a:r>
            <a:r>
              <a:rPr lang="en-US" sz="1400" dirty="0" err="1">
                <a:solidFill>
                  <a:schemeClr val="bg1"/>
                </a:solidFill>
              </a:rPr>
              <a:t>projek</a:t>
            </a:r>
            <a:r>
              <a:rPr lang="en-US" sz="1400" dirty="0">
                <a:solidFill>
                  <a:schemeClr val="bg1"/>
                </a:solidFill>
              </a:rPr>
              <a:t> (33%) </a:t>
            </a:r>
            <a:endParaRPr lang="ms-MY" sz="1400" dirty="0">
              <a:solidFill>
                <a:schemeClr val="bg1"/>
              </a:solidFill>
            </a:endParaRPr>
          </a:p>
        </p:txBody>
      </p:sp>
      <p:sp>
        <p:nvSpPr>
          <p:cNvPr id="22" name="Text Box 250"/>
          <p:cNvSpPr txBox="1">
            <a:spLocks noChangeArrowheads="1"/>
          </p:cNvSpPr>
          <p:nvPr/>
        </p:nvSpPr>
        <p:spPr bwMode="auto">
          <a:xfrm>
            <a:off x="4158897" y="5762384"/>
            <a:ext cx="437659" cy="25391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  <a:extLst/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r>
              <a:rPr lang="en-US" sz="825">
                <a:solidFill>
                  <a:prstClr val="white"/>
                </a:solidFill>
                <a:latin typeface="Lato Regular"/>
                <a:cs typeface="Lato Regular"/>
              </a:rPr>
              <a:t>Population</a:t>
            </a:r>
          </a:p>
        </p:txBody>
      </p:sp>
      <p:sp>
        <p:nvSpPr>
          <p:cNvPr id="23" name="Text Box 250"/>
          <p:cNvSpPr txBox="1">
            <a:spLocks noChangeArrowheads="1"/>
          </p:cNvSpPr>
          <p:nvPr/>
        </p:nvSpPr>
        <p:spPr bwMode="auto">
          <a:xfrm>
            <a:off x="4283424" y="4140239"/>
            <a:ext cx="436260" cy="25391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  <a:extLst/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r>
              <a:rPr lang="en-US" sz="825">
                <a:solidFill>
                  <a:prstClr val="white"/>
                </a:solidFill>
                <a:latin typeface="Lato Regular"/>
                <a:cs typeface="Lato Regular"/>
              </a:rPr>
              <a:t>Population</a:t>
            </a:r>
          </a:p>
        </p:txBody>
      </p:sp>
      <p:graphicFrame>
        <p:nvGraphicFramePr>
          <p:cNvPr id="24" name="Chart 23"/>
          <p:cNvGraphicFramePr/>
          <p:nvPr>
            <p:extLst>
              <p:ext uri="{D42A27DB-BD31-4B8C-83A1-F6EECF244321}">
                <p14:modId xmlns:p14="http://schemas.microsoft.com/office/powerpoint/2010/main" val="3101535384"/>
              </p:ext>
            </p:extLst>
          </p:nvPr>
        </p:nvGraphicFramePr>
        <p:xfrm>
          <a:off x="4572000" y="2628900"/>
          <a:ext cx="4572000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5995189" y="2686050"/>
            <a:ext cx="23106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Kos </a:t>
            </a:r>
            <a:r>
              <a:rPr lang="en-US" sz="1400" dirty="0" err="1"/>
              <a:t>projek</a:t>
            </a:r>
            <a:r>
              <a:rPr lang="en-US" sz="1400" dirty="0"/>
              <a:t> </a:t>
            </a:r>
            <a:r>
              <a:rPr lang="en-US" sz="1400" dirty="0" err="1"/>
              <a:t>runding</a:t>
            </a:r>
            <a:r>
              <a:rPr lang="en-US" sz="1400" dirty="0"/>
              <a:t> </a:t>
            </a:r>
            <a:r>
              <a:rPr lang="en-US" sz="1400" dirty="0" err="1"/>
              <a:t>terus</a:t>
            </a:r>
            <a:r>
              <a:rPr lang="en-US" sz="1400" dirty="0"/>
              <a:t> = RM6 </a:t>
            </a:r>
            <a:r>
              <a:rPr lang="en-US" sz="1400" dirty="0" err="1"/>
              <a:t>bilion</a:t>
            </a:r>
            <a:r>
              <a:rPr lang="en-US" sz="1400" dirty="0"/>
              <a:t> (12%)</a:t>
            </a:r>
          </a:p>
          <a:p>
            <a:pPr algn="l"/>
            <a:r>
              <a:rPr lang="en-US" sz="1400" dirty="0"/>
              <a:t> </a:t>
            </a:r>
            <a:endParaRPr lang="ms-MY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7133903" y="3370373"/>
            <a:ext cx="18982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</a:rPr>
              <a:t>Kos </a:t>
            </a:r>
            <a:r>
              <a:rPr lang="en-US" sz="1400" dirty="0" err="1">
                <a:solidFill>
                  <a:schemeClr val="bg1"/>
                </a:solidFill>
              </a:rPr>
              <a:t>projek</a:t>
            </a:r>
            <a:r>
              <a:rPr lang="en-US" sz="1400" dirty="0">
                <a:solidFill>
                  <a:schemeClr val="bg1"/>
                </a:solidFill>
              </a:rPr>
              <a:t> tender </a:t>
            </a:r>
            <a:r>
              <a:rPr lang="en-US" sz="1400" dirty="0" err="1">
                <a:solidFill>
                  <a:schemeClr val="bg1"/>
                </a:solidFill>
              </a:rPr>
              <a:t>terbuka</a:t>
            </a:r>
            <a:r>
              <a:rPr lang="en-US" sz="1400" dirty="0">
                <a:solidFill>
                  <a:schemeClr val="bg1"/>
                </a:solidFill>
              </a:rPr>
              <a:t> = RM15 billion (30%)</a:t>
            </a:r>
          </a:p>
          <a:p>
            <a:pPr algn="l"/>
            <a:r>
              <a:rPr lang="en-US" sz="1400" dirty="0"/>
              <a:t> </a:t>
            </a:r>
            <a:endParaRPr lang="ms-MY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5490562" y="3816603"/>
            <a:ext cx="16282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</a:rPr>
              <a:t>Kos </a:t>
            </a:r>
            <a:r>
              <a:rPr lang="en-US" sz="1400" dirty="0" err="1">
                <a:solidFill>
                  <a:schemeClr val="bg1"/>
                </a:solidFill>
              </a:rPr>
              <a:t>projek</a:t>
            </a:r>
            <a:r>
              <a:rPr lang="en-US" sz="1400" dirty="0">
                <a:solidFill>
                  <a:schemeClr val="bg1"/>
                </a:solidFill>
              </a:rPr>
              <a:t> tender </a:t>
            </a:r>
            <a:r>
              <a:rPr lang="en-US" sz="1400" dirty="0" err="1">
                <a:solidFill>
                  <a:schemeClr val="bg1"/>
                </a:solidFill>
              </a:rPr>
              <a:t>terhad</a:t>
            </a:r>
            <a:r>
              <a:rPr lang="en-US" sz="1400" dirty="0">
                <a:solidFill>
                  <a:schemeClr val="bg1"/>
                </a:solidFill>
              </a:rPr>
              <a:t> = RM28 </a:t>
            </a:r>
            <a:r>
              <a:rPr lang="en-US" sz="1400" dirty="0" err="1">
                <a:solidFill>
                  <a:schemeClr val="bg1"/>
                </a:solidFill>
              </a:rPr>
              <a:t>bilion</a:t>
            </a:r>
            <a:r>
              <a:rPr lang="en-US" sz="1400" dirty="0">
                <a:solidFill>
                  <a:schemeClr val="bg1"/>
                </a:solidFill>
              </a:rPr>
              <a:t> (58%) </a:t>
            </a:r>
            <a:endParaRPr lang="ms-MY" sz="1400" dirty="0">
              <a:solidFill>
                <a:schemeClr val="bg1"/>
              </a:solidFill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0" y="4797258"/>
            <a:ext cx="9144000" cy="46165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30" tIns="45716" rIns="91430" bIns="45716">
            <a:spAutoFit/>
          </a:bodyPr>
          <a:lstStyle/>
          <a:p>
            <a:pPr>
              <a:defRPr/>
            </a:pPr>
            <a:r>
              <a:rPr lang="en-US" sz="2400" b="1" dirty="0" err="1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Kaedah</a:t>
            </a:r>
            <a:r>
              <a:rPr lang="en-US" sz="24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en-US" sz="24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PEROLEHAN</a:t>
            </a:r>
            <a:r>
              <a:rPr lang="en-US" sz="24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Projek </a:t>
            </a:r>
            <a:r>
              <a:rPr lang="en-US" sz="2400" b="1" dirty="0" err="1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Dalam</a:t>
            </a:r>
            <a:r>
              <a:rPr lang="en-US" sz="24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RMKe11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95400" y="2364497"/>
            <a:ext cx="19142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Bilangan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Projek</a:t>
            </a:r>
            <a:endParaRPr lang="en-MY" sz="1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833430" y="2344299"/>
            <a:ext cx="19142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Kos Projek</a:t>
            </a:r>
            <a:endParaRPr lang="en-MY" sz="1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090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  <p:bldGraphic spid="2" grpId="0">
        <p:bldAsOne/>
      </p:bldGraphic>
      <p:bldP spid="40" grpId="0"/>
      <p:bldP spid="119" grpId="0"/>
      <p:bldP spid="121" grpId="0"/>
      <p:bldGraphic spid="123" grpId="0">
        <p:bldAsOne/>
      </p:bldGraphic>
      <p:bldP spid="124" grpId="0"/>
      <p:bldP spid="125" grpId="0"/>
      <p:bldP spid="126" grpId="0"/>
      <p:bldP spid="17" grpId="0"/>
      <p:bldGraphic spid="18" grpId="0">
        <p:bldAsOne/>
      </p:bldGraphic>
      <p:bldP spid="19" grpId="0"/>
      <p:bldP spid="20" grpId="0"/>
      <p:bldP spid="21" grpId="0"/>
      <p:bldGraphic spid="24" grpId="0">
        <p:bldAsOne/>
      </p:bldGraphic>
      <p:bldP spid="25" grpId="0"/>
      <p:bldP spid="26" grpId="0"/>
      <p:bldP spid="27" grpId="0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 Box 250"/>
          <p:cNvSpPr txBox="1">
            <a:spLocks noChangeArrowheads="1"/>
          </p:cNvSpPr>
          <p:nvPr/>
        </p:nvSpPr>
        <p:spPr bwMode="auto">
          <a:xfrm>
            <a:off x="218658" y="2364496"/>
            <a:ext cx="503343" cy="12695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  <a:extLst/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r>
              <a:rPr lang="en-US" sz="825">
                <a:solidFill>
                  <a:prstClr val="white"/>
                </a:solidFill>
                <a:latin typeface="Lato Regular"/>
                <a:cs typeface="Lato Regular"/>
              </a:rPr>
              <a:t>Population</a:t>
            </a:r>
          </a:p>
        </p:txBody>
      </p:sp>
      <p:sp>
        <p:nvSpPr>
          <p:cNvPr id="115" name="Rectangle 4"/>
          <p:cNvSpPr>
            <a:spLocks noChangeArrowheads="1"/>
          </p:cNvSpPr>
          <p:nvPr/>
        </p:nvSpPr>
        <p:spPr bwMode="auto">
          <a:xfrm>
            <a:off x="0" y="400050"/>
            <a:ext cx="9144000" cy="46165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30" tIns="45716" rIns="91430" bIns="45716">
            <a:spAutoFit/>
          </a:bodyPr>
          <a:lstStyle/>
          <a:p>
            <a:pPr>
              <a:defRPr/>
            </a:pPr>
            <a:r>
              <a:rPr lang="en-US" sz="2400" b="1" dirty="0" err="1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Kaedah</a:t>
            </a:r>
            <a:r>
              <a:rPr lang="en-US" sz="24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en-US" sz="24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PEROLEHAN</a:t>
            </a:r>
            <a:r>
              <a:rPr lang="en-US" sz="24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Projek </a:t>
            </a:r>
            <a:r>
              <a:rPr lang="en-US" sz="2400" b="1" dirty="0" err="1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Dalam</a:t>
            </a:r>
            <a:r>
              <a:rPr lang="en-US" sz="24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RMKe11</a:t>
            </a:r>
          </a:p>
        </p:txBody>
      </p:sp>
      <p:sp>
        <p:nvSpPr>
          <p:cNvPr id="122" name="Text Box 250"/>
          <p:cNvSpPr txBox="1">
            <a:spLocks noChangeArrowheads="1"/>
          </p:cNvSpPr>
          <p:nvPr/>
        </p:nvSpPr>
        <p:spPr bwMode="auto">
          <a:xfrm>
            <a:off x="4232528" y="4136146"/>
            <a:ext cx="503343" cy="12695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  <a:extLst/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r>
              <a:rPr lang="en-US" sz="825">
                <a:solidFill>
                  <a:prstClr val="white"/>
                </a:solidFill>
                <a:latin typeface="Lato Regular"/>
                <a:cs typeface="Lato Regular"/>
              </a:rPr>
              <a:t>Population</a:t>
            </a:r>
          </a:p>
        </p:txBody>
      </p:sp>
      <p:graphicFrame>
        <p:nvGraphicFramePr>
          <p:cNvPr id="123" name="Chart 122"/>
          <p:cNvGraphicFramePr/>
          <p:nvPr>
            <p:extLst/>
          </p:nvPr>
        </p:nvGraphicFramePr>
        <p:xfrm>
          <a:off x="4038600" y="2508288"/>
          <a:ext cx="5275034" cy="2806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4" name="TextBox 123"/>
          <p:cNvSpPr txBox="1"/>
          <p:nvPr/>
        </p:nvSpPr>
        <p:spPr>
          <a:xfrm>
            <a:off x="5029200" y="2557436"/>
            <a:ext cx="23863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Kos </a:t>
            </a:r>
            <a:r>
              <a:rPr lang="en-US" sz="1400" dirty="0" err="1"/>
              <a:t>projek</a:t>
            </a:r>
            <a:r>
              <a:rPr lang="en-US" sz="1400" dirty="0"/>
              <a:t> </a:t>
            </a:r>
            <a:r>
              <a:rPr lang="en-US" sz="1400" dirty="0" err="1"/>
              <a:t>runding</a:t>
            </a:r>
            <a:r>
              <a:rPr lang="en-US" sz="1400" dirty="0"/>
              <a:t> </a:t>
            </a:r>
            <a:r>
              <a:rPr lang="en-US" sz="1400" dirty="0" err="1"/>
              <a:t>terus</a:t>
            </a:r>
            <a:r>
              <a:rPr lang="en-US" sz="1400" dirty="0"/>
              <a:t> = RM6 </a:t>
            </a:r>
            <a:r>
              <a:rPr lang="en-US" sz="1400" dirty="0" err="1"/>
              <a:t>bilion</a:t>
            </a:r>
            <a:r>
              <a:rPr lang="en-US" sz="1400" dirty="0"/>
              <a:t> (12%)</a:t>
            </a:r>
          </a:p>
          <a:p>
            <a:pPr algn="l"/>
            <a:r>
              <a:rPr lang="en-US" sz="1400" dirty="0"/>
              <a:t> </a:t>
            </a:r>
            <a:endParaRPr lang="ms-MY" sz="1400" dirty="0"/>
          </a:p>
        </p:txBody>
      </p:sp>
      <p:sp>
        <p:nvSpPr>
          <p:cNvPr id="125" name="TextBox 124"/>
          <p:cNvSpPr txBox="1"/>
          <p:nvPr/>
        </p:nvSpPr>
        <p:spPr>
          <a:xfrm>
            <a:off x="6788108" y="3100387"/>
            <a:ext cx="21900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</a:rPr>
              <a:t>Kos </a:t>
            </a:r>
            <a:r>
              <a:rPr lang="en-US" sz="1400" dirty="0" err="1">
                <a:solidFill>
                  <a:schemeClr val="bg1"/>
                </a:solidFill>
              </a:rPr>
              <a:t>projek</a:t>
            </a:r>
            <a:r>
              <a:rPr lang="en-US" sz="1400" dirty="0">
                <a:solidFill>
                  <a:schemeClr val="bg1"/>
                </a:solidFill>
              </a:rPr>
              <a:t> tender </a:t>
            </a:r>
            <a:r>
              <a:rPr lang="en-US" sz="1400" dirty="0" err="1">
                <a:solidFill>
                  <a:schemeClr val="bg1"/>
                </a:solidFill>
              </a:rPr>
              <a:t>terbuka</a:t>
            </a:r>
            <a:r>
              <a:rPr lang="en-US" sz="1400" dirty="0">
                <a:solidFill>
                  <a:schemeClr val="bg1"/>
                </a:solidFill>
              </a:rPr>
              <a:t> = RM15 billion (30%)</a:t>
            </a:r>
          </a:p>
          <a:p>
            <a:pPr algn="l"/>
            <a:r>
              <a:rPr lang="en-US" sz="1400" dirty="0"/>
              <a:t> </a:t>
            </a:r>
            <a:endParaRPr lang="ms-MY" sz="1400" dirty="0"/>
          </a:p>
        </p:txBody>
      </p:sp>
      <p:sp>
        <p:nvSpPr>
          <p:cNvPr id="126" name="TextBox 125"/>
          <p:cNvSpPr txBox="1"/>
          <p:nvPr/>
        </p:nvSpPr>
        <p:spPr>
          <a:xfrm>
            <a:off x="5848819" y="3859148"/>
            <a:ext cx="18785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</a:rPr>
              <a:t>Kos </a:t>
            </a:r>
            <a:r>
              <a:rPr lang="en-US" sz="1400" dirty="0" err="1">
                <a:solidFill>
                  <a:schemeClr val="bg1"/>
                </a:solidFill>
              </a:rPr>
              <a:t>projek</a:t>
            </a:r>
            <a:r>
              <a:rPr lang="en-US" sz="1400" dirty="0">
                <a:solidFill>
                  <a:schemeClr val="bg1"/>
                </a:solidFill>
              </a:rPr>
              <a:t> tender </a:t>
            </a:r>
            <a:r>
              <a:rPr lang="en-US" sz="1400" dirty="0" err="1">
                <a:solidFill>
                  <a:schemeClr val="bg1"/>
                </a:solidFill>
              </a:rPr>
              <a:t>terhad</a:t>
            </a:r>
            <a:r>
              <a:rPr lang="en-US" sz="1400" dirty="0">
                <a:solidFill>
                  <a:schemeClr val="bg1"/>
                </a:solidFill>
              </a:rPr>
              <a:t> = RM28 </a:t>
            </a:r>
            <a:r>
              <a:rPr lang="en-US" sz="1400" dirty="0" err="1">
                <a:solidFill>
                  <a:schemeClr val="bg1"/>
                </a:solidFill>
              </a:rPr>
              <a:t>bilion</a:t>
            </a:r>
            <a:r>
              <a:rPr lang="en-US" sz="1400" dirty="0">
                <a:solidFill>
                  <a:schemeClr val="bg1"/>
                </a:solidFill>
              </a:rPr>
              <a:t> (58%) </a:t>
            </a:r>
            <a:endParaRPr lang="ms-MY" sz="1400" dirty="0">
              <a:solidFill>
                <a:schemeClr val="bg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135782"/>
              </p:ext>
            </p:extLst>
          </p:nvPr>
        </p:nvGraphicFramePr>
        <p:xfrm>
          <a:off x="2274274" y="1066800"/>
          <a:ext cx="6703930" cy="15011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733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489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8162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7813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Projek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Rundingan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Terus</a:t>
                      </a:r>
                      <a:endParaRPr lang="en-MY" sz="110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  <a:endParaRPr lang="en-MY" sz="1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Hospital </a:t>
                      </a:r>
                      <a:r>
                        <a:rPr lang="en-US" sz="1100" dirty="0" err="1"/>
                        <a:t>Petrajaya</a:t>
                      </a:r>
                      <a:r>
                        <a:rPr lang="en-US" sz="1100" dirty="0"/>
                        <a:t>, Sarawak</a:t>
                      </a:r>
                      <a:endParaRPr lang="en-MY" sz="1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RM495 </a:t>
                      </a:r>
                      <a:r>
                        <a:rPr lang="en-US" sz="1100" dirty="0" err="1"/>
                        <a:t>juta</a:t>
                      </a:r>
                      <a:endParaRPr lang="en-MY" sz="11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</a:t>
                      </a:r>
                      <a:endParaRPr lang="en-MY" sz="1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err="1"/>
                        <a:t>Penjara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Lahad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Datu</a:t>
                      </a:r>
                      <a:r>
                        <a:rPr lang="en-US" sz="1100" dirty="0"/>
                        <a:t>, Sabah</a:t>
                      </a:r>
                      <a:endParaRPr lang="en-MY" sz="1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RM193 </a:t>
                      </a:r>
                      <a:r>
                        <a:rPr lang="en-US" sz="1100" dirty="0" err="1"/>
                        <a:t>juta</a:t>
                      </a:r>
                      <a:endParaRPr lang="en-MY" sz="11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</a:t>
                      </a:r>
                      <a:endParaRPr lang="en-MY" sz="1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Hospital </a:t>
                      </a:r>
                      <a:r>
                        <a:rPr lang="en-US" sz="1100" dirty="0" err="1"/>
                        <a:t>Tanjung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Karang</a:t>
                      </a:r>
                      <a:r>
                        <a:rPr lang="en-US" sz="1100" dirty="0"/>
                        <a:t>, Selangor</a:t>
                      </a:r>
                      <a:endParaRPr lang="en-MY" sz="1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RM277 </a:t>
                      </a:r>
                      <a:r>
                        <a:rPr lang="en-US" sz="1100" dirty="0" err="1"/>
                        <a:t>juta</a:t>
                      </a:r>
                      <a:endParaRPr lang="en-MY" sz="11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</a:t>
                      </a:r>
                      <a:endParaRPr lang="en-MY" sz="1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err="1"/>
                        <a:t>Jalan</a:t>
                      </a:r>
                      <a:r>
                        <a:rPr lang="en-US" sz="1100" dirty="0"/>
                        <a:t> FR12 Dari </a:t>
                      </a:r>
                      <a:r>
                        <a:rPr lang="en-US" sz="1100" dirty="0" err="1"/>
                        <a:t>Gambang</a:t>
                      </a:r>
                      <a:r>
                        <a:rPr lang="en-US" sz="1100" dirty="0"/>
                        <a:t>, Pahang </a:t>
                      </a:r>
                      <a:r>
                        <a:rPr lang="en-US" sz="1100" dirty="0" err="1"/>
                        <a:t>ke</a:t>
                      </a:r>
                      <a:r>
                        <a:rPr lang="en-US" sz="1100" dirty="0"/>
                        <a:t> Segamat,</a:t>
                      </a:r>
                      <a:r>
                        <a:rPr lang="en-US" sz="1100" baseline="0" dirty="0"/>
                        <a:t> Johor (</a:t>
                      </a:r>
                      <a:r>
                        <a:rPr lang="en-US" sz="1100" baseline="0" dirty="0" err="1"/>
                        <a:t>Fasa</a:t>
                      </a:r>
                      <a:r>
                        <a:rPr lang="en-US" sz="1100" baseline="0" dirty="0"/>
                        <a:t> 1)</a:t>
                      </a:r>
                      <a:endParaRPr lang="en-MY" sz="1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RM428 </a:t>
                      </a:r>
                      <a:r>
                        <a:rPr lang="en-US" sz="1100" dirty="0" err="1"/>
                        <a:t>juta</a:t>
                      </a:r>
                      <a:endParaRPr lang="en-MY" sz="11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736912"/>
              </p:ext>
            </p:extLst>
          </p:nvPr>
        </p:nvGraphicFramePr>
        <p:xfrm>
          <a:off x="1528" y="2810213"/>
          <a:ext cx="4231000" cy="25568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702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524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083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46775">
                <a:tc grid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Tender</a:t>
                      </a:r>
                      <a:r>
                        <a:rPr lang="en-US" sz="1100" baseline="0" dirty="0"/>
                        <a:t> </a:t>
                      </a:r>
                      <a:r>
                        <a:rPr lang="en-US" sz="1100" baseline="0" dirty="0" err="1"/>
                        <a:t>Terhad</a:t>
                      </a:r>
                      <a:endParaRPr lang="en-MY" sz="1100" dirty="0"/>
                    </a:p>
                  </a:txBody>
                  <a:tcPr marT="34290" marB="34290"/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6775">
                <a:tc>
                  <a:txBody>
                    <a:bodyPr/>
                    <a:lstStyle/>
                    <a:p>
                      <a:r>
                        <a:rPr lang="en-US" sz="1100" dirty="0"/>
                        <a:t>1</a:t>
                      </a:r>
                      <a:endParaRPr lang="en-MY" sz="1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Hospital Sri Aman</a:t>
                      </a:r>
                      <a:r>
                        <a:rPr lang="en-US" sz="1100" baseline="0" dirty="0"/>
                        <a:t> (108 </a:t>
                      </a:r>
                      <a:r>
                        <a:rPr lang="en-US" sz="1100" baseline="0" dirty="0" err="1"/>
                        <a:t>katil</a:t>
                      </a:r>
                      <a:r>
                        <a:rPr lang="en-US" sz="1100" baseline="0" dirty="0"/>
                        <a:t>)</a:t>
                      </a:r>
                      <a:endParaRPr lang="en-MY" sz="1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RM176 </a:t>
                      </a:r>
                      <a:r>
                        <a:rPr lang="en-US" sz="1100" dirty="0" err="1"/>
                        <a:t>juta</a:t>
                      </a:r>
                      <a:endParaRPr lang="en-MY" sz="11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dirty="0"/>
                        <a:t>2</a:t>
                      </a:r>
                      <a:endParaRPr lang="en-MY" sz="1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err="1"/>
                        <a:t>Kampus</a:t>
                      </a:r>
                      <a:r>
                        <a:rPr lang="en-US" sz="1100" dirty="0"/>
                        <a:t> INFRA Kota </a:t>
                      </a:r>
                      <a:r>
                        <a:rPr lang="en-US" sz="1100" dirty="0" err="1"/>
                        <a:t>Samarahan</a:t>
                      </a:r>
                      <a:endParaRPr lang="en-MY" sz="1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RM44 </a:t>
                      </a:r>
                      <a:r>
                        <a:rPr lang="en-US" sz="1100" dirty="0" err="1"/>
                        <a:t>juta</a:t>
                      </a:r>
                      <a:endParaRPr lang="en-MY" sz="11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6775">
                <a:tc>
                  <a:txBody>
                    <a:bodyPr/>
                    <a:lstStyle/>
                    <a:p>
                      <a:r>
                        <a:rPr lang="en-US" sz="1100" dirty="0"/>
                        <a:t>3</a:t>
                      </a:r>
                      <a:endParaRPr lang="en-MY" sz="1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err="1"/>
                        <a:t>Mahkamah</a:t>
                      </a:r>
                      <a:r>
                        <a:rPr lang="en-US" sz="1100" dirty="0"/>
                        <a:t> Kota</a:t>
                      </a:r>
                      <a:r>
                        <a:rPr lang="en-US" sz="1100" baseline="0" dirty="0"/>
                        <a:t> </a:t>
                      </a:r>
                      <a:r>
                        <a:rPr lang="en-US" sz="1100" baseline="0" dirty="0" err="1"/>
                        <a:t>Kinabalu</a:t>
                      </a:r>
                      <a:endParaRPr lang="en-MY" sz="1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RM149 </a:t>
                      </a:r>
                      <a:r>
                        <a:rPr lang="en-US" sz="1100" dirty="0" err="1"/>
                        <a:t>juta</a:t>
                      </a:r>
                      <a:endParaRPr lang="en-MY" sz="11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6775">
                <a:tc>
                  <a:txBody>
                    <a:bodyPr/>
                    <a:lstStyle/>
                    <a:p>
                      <a:r>
                        <a:rPr lang="en-US" sz="1100" dirty="0"/>
                        <a:t>4</a:t>
                      </a:r>
                      <a:endParaRPr lang="en-MY" sz="1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Hospital</a:t>
                      </a:r>
                      <a:r>
                        <a:rPr lang="en-US" sz="1100" baseline="0" dirty="0"/>
                        <a:t> </a:t>
                      </a:r>
                      <a:r>
                        <a:rPr lang="en-US" sz="1100" baseline="0" dirty="0" err="1"/>
                        <a:t>Papar</a:t>
                      </a:r>
                      <a:r>
                        <a:rPr lang="en-US" sz="1100" baseline="0" dirty="0"/>
                        <a:t> (</a:t>
                      </a:r>
                      <a:r>
                        <a:rPr lang="en-US" sz="1100" baseline="0" dirty="0" err="1"/>
                        <a:t>Reka&amp;Bina</a:t>
                      </a:r>
                      <a:r>
                        <a:rPr lang="en-US" sz="1100" baseline="0" dirty="0"/>
                        <a:t>)</a:t>
                      </a:r>
                      <a:endParaRPr lang="en-MY" sz="1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RM92 </a:t>
                      </a:r>
                      <a:r>
                        <a:rPr lang="en-US" sz="1100" dirty="0" err="1"/>
                        <a:t>juta</a:t>
                      </a:r>
                      <a:endParaRPr lang="en-MY" sz="11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dirty="0"/>
                        <a:t>5</a:t>
                      </a:r>
                      <a:endParaRPr lang="en-MY" sz="1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CSR 3D : </a:t>
                      </a:r>
                      <a:r>
                        <a:rPr lang="en-US" sz="1100" dirty="0" err="1"/>
                        <a:t>Jalan</a:t>
                      </a:r>
                      <a:r>
                        <a:rPr lang="en-US" sz="1100" dirty="0"/>
                        <a:t> Dari </a:t>
                      </a:r>
                      <a:r>
                        <a:rPr lang="en-US" sz="1100" dirty="0" err="1"/>
                        <a:t>Bulatan</a:t>
                      </a:r>
                      <a:r>
                        <a:rPr lang="en-US" sz="1100" baseline="0" dirty="0"/>
                        <a:t> Gua Musang </a:t>
                      </a:r>
                      <a:r>
                        <a:rPr lang="en-US" sz="1100" baseline="0" dirty="0" err="1"/>
                        <a:t>Ke</a:t>
                      </a:r>
                      <a:r>
                        <a:rPr lang="en-US" sz="1100" baseline="0" dirty="0"/>
                        <a:t> </a:t>
                      </a:r>
                      <a:r>
                        <a:rPr lang="en-US" sz="1100" baseline="0" dirty="0" err="1"/>
                        <a:t>Mentara</a:t>
                      </a:r>
                      <a:endParaRPr lang="en-MY" sz="1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RM288 </a:t>
                      </a:r>
                      <a:r>
                        <a:rPr lang="en-US" sz="1100" dirty="0" err="1"/>
                        <a:t>juta</a:t>
                      </a:r>
                      <a:endParaRPr lang="en-MY" sz="11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dirty="0"/>
                        <a:t>6</a:t>
                      </a:r>
                      <a:endParaRPr lang="en-MY" sz="1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Hospital</a:t>
                      </a:r>
                      <a:r>
                        <a:rPr lang="en-US" sz="1100" baseline="0" dirty="0"/>
                        <a:t> Bachok, Kelantan (76 </a:t>
                      </a:r>
                      <a:r>
                        <a:rPr lang="en-US" sz="1100" baseline="0" dirty="0" err="1"/>
                        <a:t>katil</a:t>
                      </a:r>
                      <a:r>
                        <a:rPr lang="en-US" sz="1100" baseline="0" dirty="0"/>
                        <a:t>)</a:t>
                      </a:r>
                      <a:endParaRPr lang="en-MY" sz="1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RM104</a:t>
                      </a:r>
                      <a:r>
                        <a:rPr lang="en-US" sz="1100" baseline="0" dirty="0"/>
                        <a:t> </a:t>
                      </a:r>
                      <a:r>
                        <a:rPr lang="en-US" sz="1100" baseline="0" dirty="0" err="1"/>
                        <a:t>juta</a:t>
                      </a:r>
                      <a:endParaRPr lang="en-MY" sz="11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dirty="0"/>
                        <a:t>7</a:t>
                      </a:r>
                      <a:endParaRPr lang="en-MY" sz="1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Hospital Kemaman, </a:t>
                      </a:r>
                      <a:r>
                        <a:rPr lang="en-US" sz="1100" dirty="0" err="1"/>
                        <a:t>Trg</a:t>
                      </a:r>
                      <a:r>
                        <a:rPr lang="en-US" sz="1100" dirty="0"/>
                        <a:t> (300 </a:t>
                      </a:r>
                      <a:r>
                        <a:rPr lang="en-US" sz="1100" dirty="0" err="1"/>
                        <a:t>katil</a:t>
                      </a:r>
                      <a:r>
                        <a:rPr lang="en-US" sz="1100" dirty="0"/>
                        <a:t>)</a:t>
                      </a:r>
                      <a:endParaRPr lang="en-MY" sz="1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RM446 </a:t>
                      </a:r>
                      <a:r>
                        <a:rPr lang="en-US" sz="1100" dirty="0" err="1"/>
                        <a:t>juta</a:t>
                      </a:r>
                      <a:endParaRPr lang="en-MY" sz="11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52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ourCoreValu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58813"/>
            <a:ext cx="9341428" cy="4061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11"/>
          <p:cNvSpPr>
            <a:spLocks noChangeArrowheads="1"/>
          </p:cNvSpPr>
          <p:nvPr/>
        </p:nvSpPr>
        <p:spPr bwMode="auto">
          <a:xfrm>
            <a:off x="152401" y="197428"/>
            <a:ext cx="302721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371475" indent="-371475">
              <a:defRPr/>
            </a:pPr>
            <a:r>
              <a:rPr lang="en-US" sz="3600" b="1" dirty="0" err="1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Skop</a:t>
            </a:r>
            <a:endParaRPr lang="en-US" sz="3600" b="1" dirty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eorgia" pitchFamily="18" charset="0"/>
            </a:endParaRP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gray">
          <a:xfrm>
            <a:off x="1237398" y="843759"/>
            <a:ext cx="7678002" cy="2730714"/>
          </a:xfrm>
          <a:prstGeom prst="roundRect">
            <a:avLst>
              <a:gd name="adj" fmla="val 10889"/>
            </a:avLst>
          </a:prstGeom>
          <a:gradFill>
            <a:gsLst>
              <a:gs pos="0">
                <a:schemeClr val="accent1">
                  <a:tint val="50000"/>
                  <a:satMod val="300000"/>
                  <a:alpha val="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457200" indent="-457200" algn="l">
              <a:buFont typeface="Arial" panose="020B0604020202020204" pitchFamily="34" charset="0"/>
              <a:buChar char="•"/>
              <a:defRPr/>
            </a:pPr>
            <a:endParaRPr lang="af-ZA" sz="2800" dirty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  <a:p>
            <a:pPr marL="457200" indent="-45720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af-ZA" sz="2800" dirty="0">
                <a:solidFill>
                  <a:schemeClr val="tx1"/>
                </a:solidFill>
                <a:latin typeface="Myriad Pro" pitchFamily="34" charset="0"/>
              </a:rPr>
              <a:t>Pengenalan kepada JKR Malaysia</a:t>
            </a:r>
          </a:p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af-ZA" sz="2800" dirty="0">
                <a:solidFill>
                  <a:schemeClr val="tx1"/>
                </a:solidFill>
                <a:latin typeface="Myriad Pro" pitchFamily="34" charset="0"/>
              </a:rPr>
              <a:t>Status pelaksanaan </a:t>
            </a:r>
            <a:r>
              <a:rPr lang="af-ZA" sz="2800" dirty="0" smtClean="0">
                <a:solidFill>
                  <a:schemeClr val="tx1"/>
                </a:solidFill>
                <a:latin typeface="Myriad Pro" pitchFamily="34" charset="0"/>
              </a:rPr>
              <a:t>projek RMK 11</a:t>
            </a:r>
            <a:endParaRPr lang="af-ZA" sz="2800" dirty="0">
              <a:solidFill>
                <a:schemeClr val="tx1"/>
              </a:solidFill>
              <a:latin typeface="Myriad Pro" pitchFamily="34" charset="0"/>
            </a:endParaRPr>
          </a:p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af-ZA" sz="2800" dirty="0" smtClean="0">
                <a:solidFill>
                  <a:schemeClr val="tx1"/>
                </a:solidFill>
                <a:latin typeface="Myriad Pro" pitchFamily="34" charset="0"/>
              </a:rPr>
              <a:t>Aspirasi </a:t>
            </a:r>
            <a:r>
              <a:rPr lang="af-ZA" sz="2800" dirty="0" smtClean="0">
                <a:solidFill>
                  <a:schemeClr val="tx1"/>
                </a:solidFill>
                <a:latin typeface="Myriad Pro" pitchFamily="34" charset="0"/>
              </a:rPr>
              <a:t>JKR di era IR </a:t>
            </a:r>
            <a:r>
              <a:rPr lang="af-ZA" sz="2800" dirty="0" smtClean="0">
                <a:solidFill>
                  <a:schemeClr val="tx1"/>
                </a:solidFill>
                <a:latin typeface="Myriad Pro" pitchFamily="34" charset="0"/>
              </a:rPr>
              <a:t>4.0</a:t>
            </a:r>
          </a:p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af-ZA" sz="2800" dirty="0" smtClean="0">
                <a:solidFill>
                  <a:schemeClr val="tx1"/>
                </a:solidFill>
                <a:latin typeface="Myriad Pro" pitchFamily="34" charset="0"/>
              </a:rPr>
              <a:t>Project Touch Point &amp; Berimpak Tinggi</a:t>
            </a:r>
            <a:endParaRPr lang="af-ZA" sz="2800" dirty="0" smtClean="0">
              <a:solidFill>
                <a:schemeClr val="tx1"/>
              </a:solidFill>
              <a:latin typeface="Myriad Pro" pitchFamily="34" charset="0"/>
            </a:endParaRPr>
          </a:p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af-ZA" sz="2800" dirty="0" smtClean="0">
                <a:solidFill>
                  <a:schemeClr val="tx1"/>
                </a:solidFill>
                <a:latin typeface="Myriad Pro" pitchFamily="34" charset="0"/>
              </a:rPr>
              <a:t>Laporan Audit</a:t>
            </a:r>
            <a:endParaRPr lang="af-ZA" sz="2800" dirty="0">
              <a:solidFill>
                <a:schemeClr val="tx1"/>
              </a:solidFill>
              <a:latin typeface="Myriad Pro" pitchFamily="34" charset="0"/>
            </a:endParaRPr>
          </a:p>
          <a:p>
            <a:pPr algn="l">
              <a:defRPr/>
            </a:pPr>
            <a:endParaRPr lang="af-ZA" sz="2800" dirty="0">
              <a:solidFill>
                <a:schemeClr val="tx1"/>
              </a:solidFill>
              <a:latin typeface="Georgia" pitchFamily="18" charset="0"/>
            </a:endParaRPr>
          </a:p>
          <a:p>
            <a:pPr lvl="2" algn="l">
              <a:defRPr/>
            </a:pPr>
            <a:endParaRPr lang="en-US" sz="2800" dirty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118" y="3371851"/>
            <a:ext cx="1203482" cy="703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759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B149DE2-D846-4B5A-8826-C8498137AC4E}"/>
              </a:ext>
            </a:extLst>
          </p:cNvPr>
          <p:cNvSpPr/>
          <p:nvPr/>
        </p:nvSpPr>
        <p:spPr>
          <a:xfrm>
            <a:off x="0" y="2051288"/>
            <a:ext cx="9144000" cy="175432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14770A8-1909-468D-8D2C-D929EFD10B01}"/>
              </a:ext>
            </a:extLst>
          </p:cNvPr>
          <p:cNvSpPr/>
          <p:nvPr/>
        </p:nvSpPr>
        <p:spPr>
          <a:xfrm>
            <a:off x="593278" y="2232263"/>
            <a:ext cx="8642137" cy="1200329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E1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PENCAPAIAN PELAKSANAAN PROJEK SETAKAT 31 MEI 2018</a:t>
            </a:r>
          </a:p>
        </p:txBody>
      </p:sp>
    </p:spTree>
    <p:extLst>
      <p:ext uri="{BB962C8B-B14F-4D97-AF65-F5344CB8AC3E}">
        <p14:creationId xmlns:p14="http://schemas.microsoft.com/office/powerpoint/2010/main" val="49399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93"/>
          <a:stretch/>
        </p:blipFill>
        <p:spPr bwMode="auto">
          <a:xfrm>
            <a:off x="1537591" y="954895"/>
            <a:ext cx="3786563" cy="349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Shape 156"/>
          <p:cNvSpPr/>
          <p:nvPr/>
        </p:nvSpPr>
        <p:spPr>
          <a:xfrm rot="10800000">
            <a:off x="4715969" y="491106"/>
            <a:ext cx="4264292" cy="4011320"/>
          </a:xfrm>
          <a:prstGeom prst="ellipse">
            <a:avLst/>
          </a:prstGeom>
          <a:solidFill>
            <a:srgbClr val="22B7CB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27" name="Shape 199"/>
          <p:cNvSpPr txBox="1">
            <a:spLocks/>
          </p:cNvSpPr>
          <p:nvPr/>
        </p:nvSpPr>
        <p:spPr>
          <a:xfrm>
            <a:off x="4908323" y="1839968"/>
            <a:ext cx="3879583" cy="655718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◎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◉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￮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RM4.0B</a:t>
            </a:r>
            <a:endParaRPr lang="en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5" name="Shape 199"/>
          <p:cNvSpPr txBox="1">
            <a:spLocks/>
          </p:cNvSpPr>
          <p:nvPr/>
        </p:nvSpPr>
        <p:spPr>
          <a:xfrm>
            <a:off x="4754628" y="2702608"/>
            <a:ext cx="4225633" cy="56407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◎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◉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￮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" sz="3200" b="1" dirty="0">
                <a:solidFill>
                  <a:schemeClr val="bg1"/>
                </a:solidFill>
                <a:latin typeface="+mj-lt"/>
              </a:rPr>
              <a:t>1,190 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PROJEK</a:t>
            </a:r>
            <a:endParaRPr lang="en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99C0DC4-4459-4DBD-9DCB-7DDDCB06A315}"/>
              </a:ext>
            </a:extLst>
          </p:cNvPr>
          <p:cNvSpPr txBox="1"/>
          <p:nvPr/>
        </p:nvSpPr>
        <p:spPr>
          <a:xfrm>
            <a:off x="4837756" y="1202627"/>
            <a:ext cx="3773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MEI 2018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3183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B4B4D28-09A6-449B-96B0-E8E1AA719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961" y="1539769"/>
            <a:ext cx="5405597" cy="360373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EAE1A12-83DB-42C4-8BC8-3C892E812D95}"/>
              </a:ext>
            </a:extLst>
          </p:cNvPr>
          <p:cNvSpPr/>
          <p:nvPr/>
        </p:nvSpPr>
        <p:spPr>
          <a:xfrm>
            <a:off x="13557" y="15211"/>
            <a:ext cx="9144000" cy="3041410"/>
          </a:xfrm>
          <a:prstGeom prst="rect">
            <a:avLst/>
          </a:prstGeom>
          <a:solidFill>
            <a:srgbClr val="AECDE6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21B4A30-C233-4239-A3EC-F686C6B49AD6}"/>
              </a:ext>
            </a:extLst>
          </p:cNvPr>
          <p:cNvSpPr txBox="1"/>
          <p:nvPr/>
        </p:nvSpPr>
        <p:spPr>
          <a:xfrm>
            <a:off x="4268096" y="766482"/>
            <a:ext cx="43971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5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="" xmlns:a16="http://schemas.microsoft.com/office/drawing/2014/main" id="{DDB67C9E-577E-4D2F-BF09-A9146E6A02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6823280"/>
              </p:ext>
            </p:extLst>
          </p:nvPr>
        </p:nvGraphicFramePr>
        <p:xfrm>
          <a:off x="1220095" y="912433"/>
          <a:ext cx="670816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09A8FD8-9330-4B2C-B08E-9E69E1CB51CD}"/>
              </a:ext>
            </a:extLst>
          </p:cNvPr>
          <p:cNvSpPr txBox="1"/>
          <p:nvPr/>
        </p:nvSpPr>
        <p:spPr>
          <a:xfrm>
            <a:off x="6410627" y="591580"/>
            <a:ext cx="2742191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625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2018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BDA45F1-8061-469D-A7D9-ABA979DBD238}"/>
              </a:ext>
            </a:extLst>
          </p:cNvPr>
          <p:cNvSpPr txBox="1"/>
          <p:nvPr/>
        </p:nvSpPr>
        <p:spPr>
          <a:xfrm>
            <a:off x="2303740" y="5717"/>
            <a:ext cx="66724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PERUNTUKAN JKR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1399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78959E9-0E1B-4BE8-9F40-0D8A6EF3BB32}"/>
              </a:ext>
            </a:extLst>
          </p:cNvPr>
          <p:cNvSpPr/>
          <p:nvPr/>
        </p:nvSpPr>
        <p:spPr>
          <a:xfrm>
            <a:off x="13557" y="15211"/>
            <a:ext cx="9144000" cy="3041410"/>
          </a:xfrm>
          <a:prstGeom prst="rect">
            <a:avLst/>
          </a:prstGeom>
          <a:solidFill>
            <a:srgbClr val="AECDE6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hape 266"/>
          <p:cNvSpPr/>
          <p:nvPr/>
        </p:nvSpPr>
        <p:spPr>
          <a:xfrm>
            <a:off x="1253304" y="1024363"/>
            <a:ext cx="3098306" cy="2862523"/>
          </a:xfrm>
          <a:prstGeom prst="ellipse">
            <a:avLst/>
          </a:prstGeom>
          <a:solidFill>
            <a:srgbClr val="C4D422"/>
          </a:solidFill>
          <a:ln w="9525" cap="flat" cmpd="sng">
            <a:solidFill>
              <a:srgbClr val="617A86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algn="ctr"/>
            <a:endParaRPr lang="en" sz="1050" b="1" dirty="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8" name="Shape 269"/>
          <p:cNvSpPr/>
          <p:nvPr/>
        </p:nvSpPr>
        <p:spPr>
          <a:xfrm>
            <a:off x="4167711" y="1442156"/>
            <a:ext cx="3120985" cy="3109966"/>
          </a:xfrm>
          <a:prstGeom prst="ellipse">
            <a:avLst/>
          </a:prstGeom>
          <a:solidFill>
            <a:srgbClr val="ED4A00">
              <a:alpha val="86670"/>
            </a:srgbClr>
          </a:solidFill>
          <a:ln w="9525" cap="flat" cmpd="sng">
            <a:solidFill>
              <a:srgbClr val="617A86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algn="ctr"/>
            <a:endParaRPr lang="en" sz="1050" b="1" dirty="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9" name="Shape 199"/>
          <p:cNvSpPr txBox="1">
            <a:spLocks/>
          </p:cNvSpPr>
          <p:nvPr/>
        </p:nvSpPr>
        <p:spPr>
          <a:xfrm>
            <a:off x="1876016" y="2312005"/>
            <a:ext cx="1852883" cy="56407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◎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◉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￮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" sz="2000" b="1" dirty="0">
                <a:solidFill>
                  <a:schemeClr val="bg1"/>
                </a:solidFill>
                <a:latin typeface="+mj-lt"/>
              </a:rPr>
              <a:t>Peruntukan 2018 </a:t>
            </a:r>
          </a:p>
        </p:txBody>
      </p:sp>
      <p:sp>
        <p:nvSpPr>
          <p:cNvPr id="40" name="Shape 199"/>
          <p:cNvSpPr txBox="1">
            <a:spLocks/>
          </p:cNvSpPr>
          <p:nvPr/>
        </p:nvSpPr>
        <p:spPr>
          <a:xfrm>
            <a:off x="4510264" y="1747931"/>
            <a:ext cx="2238728" cy="56407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◎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◉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￮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Belanja </a:t>
            </a:r>
            <a:r>
              <a:rPr lang="en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RM2.1B</a:t>
            </a:r>
            <a:endParaRPr lang="en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5" name="Shape 199"/>
          <p:cNvSpPr txBox="1">
            <a:spLocks/>
          </p:cNvSpPr>
          <p:nvPr/>
        </p:nvSpPr>
        <p:spPr>
          <a:xfrm>
            <a:off x="4167711" y="2827267"/>
            <a:ext cx="3132125" cy="655718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◎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◉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￮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51.88%</a:t>
            </a:r>
          </a:p>
        </p:txBody>
      </p:sp>
      <p:sp>
        <p:nvSpPr>
          <p:cNvPr id="35" name="Shape 324"/>
          <p:cNvSpPr txBox="1">
            <a:spLocks/>
          </p:cNvSpPr>
          <p:nvPr/>
        </p:nvSpPr>
        <p:spPr>
          <a:xfrm>
            <a:off x="1507916" y="185527"/>
            <a:ext cx="6325608" cy="869849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n-US" sz="4000" b="1" spc="-113" dirty="0">
                <a:solidFill>
                  <a:schemeClr val="tx1"/>
                </a:solidFill>
                <a:latin typeface="+mj-lt"/>
                <a:ea typeface="Varela Round"/>
                <a:cs typeface="Varela Round"/>
                <a:sym typeface="Varela Round"/>
              </a:rPr>
              <a:t>SEHINGGA </a:t>
            </a:r>
            <a:r>
              <a:rPr lang="en" sz="4000" b="1" spc="-113" dirty="0">
                <a:solidFill>
                  <a:schemeClr val="tx1"/>
                </a:solidFill>
                <a:latin typeface="+mj-lt"/>
                <a:ea typeface="Varela Round"/>
                <a:cs typeface="Varela Round"/>
                <a:sym typeface="Varela Round"/>
              </a:rPr>
              <a:t>31 </a:t>
            </a:r>
            <a:r>
              <a:rPr lang="en-US" sz="4000" b="1" spc="-113" dirty="0">
                <a:solidFill>
                  <a:schemeClr val="tx1"/>
                </a:solidFill>
                <a:latin typeface="+mj-lt"/>
                <a:ea typeface="Varela Round"/>
                <a:cs typeface="Varela Round"/>
                <a:sym typeface="Varela Round"/>
              </a:rPr>
              <a:t>MEI</a:t>
            </a:r>
            <a:r>
              <a:rPr lang="en" sz="4000" b="1" spc="-113" dirty="0">
                <a:solidFill>
                  <a:schemeClr val="tx1"/>
                </a:solidFill>
                <a:latin typeface="+mj-lt"/>
                <a:ea typeface="Varela Round"/>
                <a:cs typeface="Varela Round"/>
                <a:sym typeface="Varela Round"/>
              </a:rPr>
              <a:t> 2018</a:t>
            </a:r>
          </a:p>
        </p:txBody>
      </p:sp>
      <p:sp>
        <p:nvSpPr>
          <p:cNvPr id="30" name="Shape 199"/>
          <p:cNvSpPr txBox="1">
            <a:spLocks/>
          </p:cNvSpPr>
          <p:nvPr/>
        </p:nvSpPr>
        <p:spPr>
          <a:xfrm>
            <a:off x="4824712" y="3691959"/>
            <a:ext cx="1852883" cy="56407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◎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◉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￮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2000" b="1" dirty="0">
                <a:solidFill>
                  <a:schemeClr val="bg1"/>
                </a:solidFill>
                <a:latin typeface="+mj-lt"/>
              </a:rPr>
              <a:t>U</a:t>
            </a:r>
            <a:r>
              <a:rPr lang="en" sz="2000" b="1" dirty="0">
                <a:solidFill>
                  <a:schemeClr val="bg1"/>
                </a:solidFill>
                <a:latin typeface="+mj-lt"/>
              </a:rPr>
              <a:t>ntuk 974 projek</a:t>
            </a:r>
          </a:p>
        </p:txBody>
      </p:sp>
      <p:sp>
        <p:nvSpPr>
          <p:cNvPr id="2" name="Rectangle 1"/>
          <p:cNvSpPr/>
          <p:nvPr/>
        </p:nvSpPr>
        <p:spPr>
          <a:xfrm>
            <a:off x="1836335" y="1809294"/>
            <a:ext cx="18774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RM4.0B</a:t>
            </a:r>
            <a:endParaRPr lang="en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044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 result for perpustakaan paha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7"/>
          <a:stretch/>
        </p:blipFill>
        <p:spPr bwMode="auto">
          <a:xfrm>
            <a:off x="1143000" y="0"/>
            <a:ext cx="6713518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Shape 266"/>
          <p:cNvSpPr/>
          <p:nvPr/>
        </p:nvSpPr>
        <p:spPr>
          <a:xfrm>
            <a:off x="1761651" y="715522"/>
            <a:ext cx="2637360" cy="2458311"/>
          </a:xfrm>
          <a:prstGeom prst="ellipse">
            <a:avLst/>
          </a:prstGeom>
          <a:solidFill>
            <a:srgbClr val="C4D422"/>
          </a:solidFill>
          <a:ln w="9525" cap="flat" cmpd="sng">
            <a:solidFill>
              <a:srgbClr val="617A86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algn="ctr"/>
            <a:endParaRPr lang="en" sz="1050" b="1" dirty="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8" name="Shape 269"/>
          <p:cNvSpPr/>
          <p:nvPr/>
        </p:nvSpPr>
        <p:spPr>
          <a:xfrm>
            <a:off x="4612632" y="715522"/>
            <a:ext cx="2938781" cy="2938781"/>
          </a:xfrm>
          <a:prstGeom prst="ellipse">
            <a:avLst/>
          </a:prstGeom>
          <a:solidFill>
            <a:srgbClr val="ED4A00">
              <a:alpha val="86670"/>
            </a:srgbClr>
          </a:solidFill>
          <a:ln w="9525" cap="flat" cmpd="sng">
            <a:solidFill>
              <a:srgbClr val="617A86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algn="ctr"/>
            <a:endParaRPr lang="en" sz="1050" b="1" dirty="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9" name="Shape 199"/>
          <p:cNvSpPr txBox="1">
            <a:spLocks/>
          </p:cNvSpPr>
          <p:nvPr/>
        </p:nvSpPr>
        <p:spPr>
          <a:xfrm>
            <a:off x="2090169" y="2268672"/>
            <a:ext cx="1947060" cy="56407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◎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◉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￮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1800" b="1" dirty="0">
                <a:solidFill>
                  <a:schemeClr val="bg1"/>
                </a:solidFill>
                <a:latin typeface="+mj-lt"/>
              </a:rPr>
              <a:t>P</a:t>
            </a:r>
            <a:r>
              <a:rPr lang="en" sz="1800" b="1" dirty="0">
                <a:solidFill>
                  <a:schemeClr val="bg1"/>
                </a:solidFill>
                <a:latin typeface="+mj-lt"/>
              </a:rPr>
              <a:t>rojek </a:t>
            </a:r>
            <a:r>
              <a:rPr lang="en-US" sz="1800" b="1" dirty="0" err="1">
                <a:solidFill>
                  <a:schemeClr val="bg1"/>
                </a:solidFill>
                <a:latin typeface="+mj-lt"/>
              </a:rPr>
              <a:t>dalam</a:t>
            </a:r>
            <a:r>
              <a:rPr lang="en-US" sz="1800" b="1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800" b="1" dirty="0" err="1">
                <a:solidFill>
                  <a:schemeClr val="bg1"/>
                </a:solidFill>
                <a:latin typeface="+mj-lt"/>
              </a:rPr>
              <a:t>perancangan</a:t>
            </a:r>
            <a:endParaRPr lang="en" sz="1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0" name="Shape 199"/>
          <p:cNvSpPr txBox="1">
            <a:spLocks/>
          </p:cNvSpPr>
          <p:nvPr/>
        </p:nvSpPr>
        <p:spPr>
          <a:xfrm>
            <a:off x="4966411" y="2560250"/>
            <a:ext cx="2352517" cy="56407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◎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◉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￮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2000" dirty="0" err="1">
                <a:solidFill>
                  <a:schemeClr val="bg1"/>
                </a:solidFill>
                <a:latin typeface="+mj-lt"/>
              </a:rPr>
              <a:t>Projek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</a:rPr>
              <a:t>dalam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</a:rPr>
              <a:t>peringkat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</a:rPr>
              <a:t>reka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</a:rPr>
              <a:t>bentuk</a:t>
            </a:r>
            <a:endParaRPr lang="en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Shape 199"/>
          <p:cNvSpPr txBox="1">
            <a:spLocks/>
          </p:cNvSpPr>
          <p:nvPr/>
        </p:nvSpPr>
        <p:spPr>
          <a:xfrm>
            <a:off x="4515959" y="1033334"/>
            <a:ext cx="3132125" cy="655718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◎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◉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￮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104</a:t>
            </a:r>
          </a:p>
          <a:p>
            <a:pPr algn="ctr">
              <a:spcBef>
                <a:spcPts val="0"/>
              </a:spcBef>
              <a:buNone/>
            </a:pPr>
            <a:endParaRPr lang="en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ts val="0"/>
              </a:spcBef>
              <a:buNone/>
            </a:pPr>
            <a:endParaRPr lang="en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5" name="Shape 324"/>
          <p:cNvSpPr txBox="1">
            <a:spLocks/>
          </p:cNvSpPr>
          <p:nvPr/>
        </p:nvSpPr>
        <p:spPr>
          <a:xfrm>
            <a:off x="3930540" y="-77163"/>
            <a:ext cx="4302961" cy="869849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n" sz="4000" b="1" spc="-11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arela Round"/>
                <a:cs typeface="Varela Round"/>
                <a:sym typeface="Varela Round"/>
              </a:rPr>
              <a:t>31 </a:t>
            </a:r>
            <a:r>
              <a:rPr lang="en-US" sz="4000" b="1" spc="-11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arela Round"/>
                <a:cs typeface="Varela Round"/>
                <a:sym typeface="Varela Round"/>
              </a:rPr>
              <a:t>MEI</a:t>
            </a:r>
            <a:r>
              <a:rPr lang="en" sz="4000" b="1" spc="-11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arela Round"/>
                <a:cs typeface="Varela Round"/>
                <a:sym typeface="Varela Round"/>
              </a:rPr>
              <a:t> 2018</a:t>
            </a:r>
          </a:p>
        </p:txBody>
      </p:sp>
      <p:sp>
        <p:nvSpPr>
          <p:cNvPr id="2" name="Rectangle 1"/>
          <p:cNvSpPr/>
          <p:nvPr/>
        </p:nvSpPr>
        <p:spPr>
          <a:xfrm>
            <a:off x="2397632" y="1033334"/>
            <a:ext cx="126989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104</a:t>
            </a:r>
          </a:p>
          <a:p>
            <a:pPr algn="ctr"/>
            <a:r>
              <a:rPr lang="e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(9%)</a:t>
            </a:r>
          </a:p>
        </p:txBody>
      </p:sp>
      <p:sp>
        <p:nvSpPr>
          <p:cNvPr id="26" name="Shape 199">
            <a:extLst>
              <a:ext uri="{FF2B5EF4-FFF2-40B4-BE49-F238E27FC236}">
                <a16:creationId xmlns="" xmlns:a16="http://schemas.microsoft.com/office/drawing/2014/main" id="{6D2C756D-0DB4-4B84-AF87-5BD640AC16DB}"/>
              </a:ext>
            </a:extLst>
          </p:cNvPr>
          <p:cNvSpPr txBox="1">
            <a:spLocks/>
          </p:cNvSpPr>
          <p:nvPr/>
        </p:nvSpPr>
        <p:spPr>
          <a:xfrm>
            <a:off x="4515959" y="839398"/>
            <a:ext cx="3132125" cy="655718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◎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◉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￮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algn="ctr">
              <a:spcBef>
                <a:spcPts val="0"/>
              </a:spcBef>
              <a:buNone/>
            </a:pPr>
            <a:endParaRPr lang="en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>
              <a:spcBef>
                <a:spcPts val="0"/>
              </a:spcBef>
              <a:buNone/>
            </a:pPr>
            <a:r>
              <a:rPr lang="en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(9%)</a:t>
            </a:r>
          </a:p>
          <a:p>
            <a:pPr algn="ctr">
              <a:spcBef>
                <a:spcPts val="0"/>
              </a:spcBef>
              <a:buNone/>
            </a:pPr>
            <a:endParaRPr lang="en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4074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 result for perpustakaan paha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7"/>
          <a:stretch/>
        </p:blipFill>
        <p:spPr bwMode="auto">
          <a:xfrm>
            <a:off x="1143000" y="0"/>
            <a:ext cx="6713518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Shape 266"/>
          <p:cNvSpPr/>
          <p:nvPr/>
        </p:nvSpPr>
        <p:spPr>
          <a:xfrm>
            <a:off x="1427856" y="951021"/>
            <a:ext cx="2340017" cy="2331540"/>
          </a:xfrm>
          <a:prstGeom prst="ellipse">
            <a:avLst/>
          </a:prstGeom>
          <a:solidFill>
            <a:srgbClr val="C4D422"/>
          </a:solidFill>
          <a:ln w="9525" cap="flat" cmpd="sng">
            <a:solidFill>
              <a:srgbClr val="617A86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algn="ctr"/>
            <a:endParaRPr lang="en" sz="1050" b="1" dirty="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8" name="Shape 269"/>
          <p:cNvSpPr/>
          <p:nvPr/>
        </p:nvSpPr>
        <p:spPr>
          <a:xfrm>
            <a:off x="4685102" y="59804"/>
            <a:ext cx="2938781" cy="2938781"/>
          </a:xfrm>
          <a:prstGeom prst="ellipse">
            <a:avLst/>
          </a:prstGeom>
          <a:solidFill>
            <a:srgbClr val="ED4A00">
              <a:alpha val="86670"/>
            </a:srgbClr>
          </a:solidFill>
          <a:ln w="9525" cap="flat" cmpd="sng">
            <a:solidFill>
              <a:srgbClr val="617A86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algn="ctr"/>
            <a:endParaRPr lang="en" sz="1050" b="1" dirty="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9" name="Shape 199"/>
          <p:cNvSpPr txBox="1">
            <a:spLocks/>
          </p:cNvSpPr>
          <p:nvPr/>
        </p:nvSpPr>
        <p:spPr>
          <a:xfrm>
            <a:off x="1624334" y="2505074"/>
            <a:ext cx="1947060" cy="56407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◎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◉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￮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1800" b="1" dirty="0">
                <a:solidFill>
                  <a:schemeClr val="bg1"/>
                </a:solidFill>
                <a:latin typeface="+mj-lt"/>
              </a:rPr>
              <a:t>P</a:t>
            </a:r>
            <a:r>
              <a:rPr lang="en" sz="1800" b="1" dirty="0">
                <a:solidFill>
                  <a:schemeClr val="bg1"/>
                </a:solidFill>
                <a:latin typeface="+mj-lt"/>
              </a:rPr>
              <a:t>rojek </a:t>
            </a:r>
            <a:r>
              <a:rPr lang="en-US" sz="1800" b="1" dirty="0" err="1">
                <a:solidFill>
                  <a:schemeClr val="bg1"/>
                </a:solidFill>
                <a:latin typeface="+mj-lt"/>
              </a:rPr>
              <a:t>dalam</a:t>
            </a:r>
            <a:r>
              <a:rPr lang="en-US" sz="1800" b="1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800" b="1" dirty="0" err="1">
                <a:solidFill>
                  <a:schemeClr val="bg1"/>
                </a:solidFill>
                <a:latin typeface="+mj-lt"/>
              </a:rPr>
              <a:t>perolehan</a:t>
            </a:r>
            <a:endParaRPr lang="en" sz="1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0" name="Shape 199"/>
          <p:cNvSpPr txBox="1">
            <a:spLocks/>
          </p:cNvSpPr>
          <p:nvPr/>
        </p:nvSpPr>
        <p:spPr>
          <a:xfrm>
            <a:off x="5078794" y="1819291"/>
            <a:ext cx="2352517" cy="56407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◎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◉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￮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2000" b="1" dirty="0" err="1">
                <a:solidFill>
                  <a:schemeClr val="bg1"/>
                </a:solidFill>
                <a:latin typeface="+mj-lt"/>
              </a:rPr>
              <a:t>Projek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</a:rPr>
              <a:t>sedang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</a:rPr>
              <a:t>dalam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</a:rPr>
              <a:t>pembinaan</a:t>
            </a:r>
            <a:endParaRPr lang="en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Shape 199"/>
          <p:cNvSpPr txBox="1">
            <a:spLocks/>
          </p:cNvSpPr>
          <p:nvPr/>
        </p:nvSpPr>
        <p:spPr>
          <a:xfrm>
            <a:off x="4576608" y="211757"/>
            <a:ext cx="3132125" cy="655718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◎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◉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￮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430</a:t>
            </a:r>
          </a:p>
          <a:p>
            <a:pPr algn="ctr">
              <a:spcBef>
                <a:spcPts val="0"/>
              </a:spcBef>
              <a:buNone/>
            </a:pPr>
            <a:endParaRPr lang="en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Shape 324"/>
          <p:cNvSpPr txBox="1">
            <a:spLocks/>
          </p:cNvSpPr>
          <p:nvPr/>
        </p:nvSpPr>
        <p:spPr>
          <a:xfrm>
            <a:off x="735932" y="59804"/>
            <a:ext cx="4302961" cy="869849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n" sz="4000" b="1" spc="-11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arela Round"/>
                <a:cs typeface="Varela Round"/>
                <a:sym typeface="Varela Round"/>
              </a:rPr>
              <a:t>31 </a:t>
            </a:r>
            <a:r>
              <a:rPr lang="en-US" sz="4000" b="1" spc="-11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arela Round"/>
                <a:cs typeface="Varela Round"/>
                <a:sym typeface="Varela Round"/>
              </a:rPr>
              <a:t>MEI</a:t>
            </a:r>
            <a:r>
              <a:rPr lang="en" sz="4000" b="1" spc="-11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arela Round"/>
                <a:cs typeface="Varela Round"/>
                <a:sym typeface="Varela Round"/>
              </a:rPr>
              <a:t> 2018</a:t>
            </a:r>
          </a:p>
        </p:txBody>
      </p:sp>
      <p:sp>
        <p:nvSpPr>
          <p:cNvPr id="2" name="Rectangle 1"/>
          <p:cNvSpPr/>
          <p:nvPr/>
        </p:nvSpPr>
        <p:spPr>
          <a:xfrm>
            <a:off x="1858347" y="1210210"/>
            <a:ext cx="155523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121</a:t>
            </a:r>
          </a:p>
          <a:p>
            <a:pPr algn="ctr"/>
            <a:r>
              <a:rPr lang="e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(10%)</a:t>
            </a:r>
          </a:p>
        </p:txBody>
      </p:sp>
      <p:sp>
        <p:nvSpPr>
          <p:cNvPr id="26" name="Shape 199">
            <a:extLst>
              <a:ext uri="{FF2B5EF4-FFF2-40B4-BE49-F238E27FC236}">
                <a16:creationId xmlns="" xmlns:a16="http://schemas.microsoft.com/office/drawing/2014/main" id="{6D2C756D-0DB4-4B84-AF87-5BD640AC16DB}"/>
              </a:ext>
            </a:extLst>
          </p:cNvPr>
          <p:cNvSpPr txBox="1">
            <a:spLocks/>
          </p:cNvSpPr>
          <p:nvPr/>
        </p:nvSpPr>
        <p:spPr>
          <a:xfrm>
            <a:off x="4588429" y="59804"/>
            <a:ext cx="3132125" cy="655718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◎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◉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￮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algn="ctr">
              <a:spcBef>
                <a:spcPts val="0"/>
              </a:spcBef>
              <a:buNone/>
            </a:pPr>
            <a:endParaRPr lang="en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>
              <a:spcBef>
                <a:spcPts val="0"/>
              </a:spcBef>
              <a:buNone/>
            </a:pPr>
            <a:r>
              <a:rPr lang="en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(36%)</a:t>
            </a:r>
          </a:p>
        </p:txBody>
      </p:sp>
      <p:sp>
        <p:nvSpPr>
          <p:cNvPr id="11" name="Shape 266">
            <a:extLst>
              <a:ext uri="{FF2B5EF4-FFF2-40B4-BE49-F238E27FC236}">
                <a16:creationId xmlns="" xmlns:a16="http://schemas.microsoft.com/office/drawing/2014/main" id="{566EFDBC-1A8D-4C1D-820C-CA827EFDCD24}"/>
              </a:ext>
            </a:extLst>
          </p:cNvPr>
          <p:cNvSpPr/>
          <p:nvPr/>
        </p:nvSpPr>
        <p:spPr>
          <a:xfrm>
            <a:off x="3282458" y="2729145"/>
            <a:ext cx="2340017" cy="2331540"/>
          </a:xfrm>
          <a:prstGeom prst="ellipse">
            <a:avLst/>
          </a:prstGeom>
          <a:solidFill>
            <a:srgbClr val="00E1C6"/>
          </a:solidFill>
          <a:ln w="9525" cap="flat" cmpd="sng">
            <a:solidFill>
              <a:srgbClr val="617A86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algn="ctr"/>
            <a:endParaRPr lang="en" sz="1050" b="1" dirty="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255C7CF-139F-4875-BB9D-57C6AE0FD919}"/>
              </a:ext>
            </a:extLst>
          </p:cNvPr>
          <p:cNvSpPr/>
          <p:nvPr/>
        </p:nvSpPr>
        <p:spPr>
          <a:xfrm>
            <a:off x="3674849" y="2869591"/>
            <a:ext cx="155523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431</a:t>
            </a:r>
          </a:p>
          <a:p>
            <a:pPr algn="ctr"/>
            <a:r>
              <a:rPr lang="e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(36%)</a:t>
            </a:r>
          </a:p>
        </p:txBody>
      </p:sp>
      <p:sp>
        <p:nvSpPr>
          <p:cNvPr id="13" name="Shape 199">
            <a:extLst>
              <a:ext uri="{FF2B5EF4-FFF2-40B4-BE49-F238E27FC236}">
                <a16:creationId xmlns="" xmlns:a16="http://schemas.microsoft.com/office/drawing/2014/main" id="{BABB4B9B-8BC5-4948-B779-14197769B626}"/>
              </a:ext>
            </a:extLst>
          </p:cNvPr>
          <p:cNvSpPr txBox="1">
            <a:spLocks/>
          </p:cNvSpPr>
          <p:nvPr/>
        </p:nvSpPr>
        <p:spPr>
          <a:xfrm>
            <a:off x="3478936" y="4190836"/>
            <a:ext cx="1947060" cy="56407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◎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◉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￮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1800" b="1" dirty="0">
                <a:solidFill>
                  <a:schemeClr val="bg1"/>
                </a:solidFill>
                <a:latin typeface="+mj-lt"/>
              </a:rPr>
              <a:t>P</a:t>
            </a:r>
            <a:r>
              <a:rPr lang="en" sz="1800" b="1" dirty="0">
                <a:solidFill>
                  <a:schemeClr val="bg1"/>
                </a:solidFill>
                <a:latin typeface="+mj-lt"/>
              </a:rPr>
              <a:t>rojek </a:t>
            </a:r>
            <a:r>
              <a:rPr lang="en-US" sz="1800" b="1" dirty="0" err="1">
                <a:solidFill>
                  <a:schemeClr val="bg1"/>
                </a:solidFill>
                <a:latin typeface="+mj-lt"/>
              </a:rPr>
              <a:t>telah</a:t>
            </a:r>
            <a:r>
              <a:rPr lang="en-US" sz="1800" b="1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800" b="1" dirty="0" err="1">
                <a:solidFill>
                  <a:schemeClr val="bg1"/>
                </a:solidFill>
                <a:latin typeface="+mj-lt"/>
              </a:rPr>
              <a:t>siap</a:t>
            </a:r>
            <a:endParaRPr lang="en" sz="1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7124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" y="228601"/>
            <a:ext cx="9143999" cy="58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6" rIns="91430" bIns="45716">
            <a:spAutoFit/>
          </a:bodyPr>
          <a:lstStyle/>
          <a:p>
            <a:pPr>
              <a:defRPr/>
            </a:pPr>
            <a:r>
              <a:rPr lang="en-US" sz="32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Georgia" pitchFamily="18" charset="0"/>
              </a:rPr>
              <a:t>Projek </a:t>
            </a:r>
            <a:r>
              <a:rPr lang="en-US" sz="32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Georgia" pitchFamily="18" charset="0"/>
              </a:rPr>
              <a:t>Mega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832703"/>
              </p:ext>
            </p:extLst>
          </p:nvPr>
        </p:nvGraphicFramePr>
        <p:xfrm>
          <a:off x="76202" y="742950"/>
          <a:ext cx="9067799" cy="42367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1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3608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3091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>
                          <a:latin typeface="Arial Narrow" panose="020B0606020202030204" pitchFamily="34" charset="0"/>
                        </a:rPr>
                        <a:t>Nama</a:t>
                      </a:r>
                      <a:r>
                        <a:rPr lang="en-US" sz="1100" dirty="0">
                          <a:latin typeface="Arial Narrow" panose="020B0606020202030204" pitchFamily="34" charset="0"/>
                        </a:rPr>
                        <a:t> Projek</a:t>
                      </a:r>
                      <a:endParaRPr lang="en-MY" sz="1100" dirty="0">
                        <a:latin typeface="Arial Narrow" panose="020B060602020203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Narrow" panose="020B0606020202030204" pitchFamily="34" charset="0"/>
                        </a:rPr>
                        <a:t>Kos </a:t>
                      </a:r>
                      <a:r>
                        <a:rPr lang="en-US" sz="1100" dirty="0" err="1">
                          <a:latin typeface="Arial Narrow" panose="020B0606020202030204" pitchFamily="34" charset="0"/>
                        </a:rPr>
                        <a:t>Kontrak</a:t>
                      </a:r>
                      <a:r>
                        <a:rPr lang="en-US" sz="11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100" dirty="0" err="1">
                          <a:latin typeface="Arial Narrow" panose="020B0606020202030204" pitchFamily="34" charset="0"/>
                        </a:rPr>
                        <a:t>Semasa</a:t>
                      </a:r>
                      <a:endParaRPr lang="en-MY" sz="1100" dirty="0">
                        <a:latin typeface="Arial Narrow" panose="020B060602020203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>
                          <a:latin typeface="Arial Narrow" panose="020B0606020202030204" pitchFamily="34" charset="0"/>
                        </a:rPr>
                        <a:t>Tarikh</a:t>
                      </a:r>
                      <a:r>
                        <a:rPr lang="en-US" sz="1100" baseline="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100" baseline="0" dirty="0" err="1">
                          <a:latin typeface="Arial Narrow" panose="020B0606020202030204" pitchFamily="34" charset="0"/>
                        </a:rPr>
                        <a:t>Milik</a:t>
                      </a:r>
                      <a:r>
                        <a:rPr lang="en-US" sz="1100" baseline="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100" baseline="0" dirty="0" err="1">
                          <a:latin typeface="Arial Narrow" panose="020B0606020202030204" pitchFamily="34" charset="0"/>
                        </a:rPr>
                        <a:t>Tapak</a:t>
                      </a:r>
                      <a:endParaRPr lang="en-MY" sz="1100" dirty="0">
                        <a:latin typeface="Arial Narrow" panose="020B060602020203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>
                          <a:latin typeface="Arial Narrow" panose="020B0606020202030204" pitchFamily="34" charset="0"/>
                        </a:rPr>
                        <a:t>Tarikh</a:t>
                      </a:r>
                      <a:r>
                        <a:rPr lang="en-US" sz="11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100" dirty="0" err="1">
                          <a:latin typeface="Arial Narrow" panose="020B0606020202030204" pitchFamily="34" charset="0"/>
                        </a:rPr>
                        <a:t>Siap</a:t>
                      </a:r>
                      <a:r>
                        <a:rPr lang="en-US" sz="1100" dirty="0">
                          <a:latin typeface="Arial Narrow" panose="020B0606020202030204" pitchFamily="34" charset="0"/>
                        </a:rPr>
                        <a:t> / </a:t>
                      </a:r>
                      <a:r>
                        <a:rPr lang="en-US" sz="1100" dirty="0" err="1">
                          <a:latin typeface="Arial Narrow" panose="020B0606020202030204" pitchFamily="34" charset="0"/>
                        </a:rPr>
                        <a:t>Siap</a:t>
                      </a:r>
                      <a:r>
                        <a:rPr lang="en-US" sz="11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100" dirty="0" err="1">
                          <a:latin typeface="Arial Narrow" panose="020B0606020202030204" pitchFamily="34" charset="0"/>
                        </a:rPr>
                        <a:t>Semasa</a:t>
                      </a:r>
                      <a:endParaRPr lang="en-MY" sz="1100" dirty="0">
                        <a:latin typeface="Arial Narrow" panose="020B060602020203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>
                          <a:latin typeface="Arial Narrow" panose="020B0606020202030204" pitchFamily="34" charset="0"/>
                        </a:rPr>
                        <a:t>Agensi</a:t>
                      </a:r>
                      <a:r>
                        <a:rPr lang="en-US" sz="1100" dirty="0">
                          <a:latin typeface="Arial Narrow" panose="020B0606020202030204" pitchFamily="34" charset="0"/>
                        </a:rPr>
                        <a:t> / </a:t>
                      </a:r>
                      <a:r>
                        <a:rPr lang="en-US" sz="1100" dirty="0" err="1">
                          <a:latin typeface="Arial Narrow" panose="020B0606020202030204" pitchFamily="34" charset="0"/>
                        </a:rPr>
                        <a:t>Pelaksana</a:t>
                      </a:r>
                      <a:endParaRPr lang="en-MY" sz="1100" dirty="0">
                        <a:latin typeface="Arial Narrow" panose="020B060602020203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 smtClean="0">
                          <a:latin typeface="Arial Narrow" panose="020B0606020202030204" pitchFamily="34" charset="0"/>
                        </a:rPr>
                        <a:t>Kemajuan</a:t>
                      </a:r>
                      <a:endParaRPr lang="en-MY" sz="1100" dirty="0">
                        <a:latin typeface="Arial Narrow" panose="020B0606020202030204" pitchFamily="34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indent="0"/>
                      <a:r>
                        <a:rPr lang="en-MY" sz="1100" dirty="0" err="1">
                          <a:effectLst/>
                          <a:latin typeface="Arial Narrow" panose="020B0606020202030204" pitchFamily="34" charset="0"/>
                        </a:rPr>
                        <a:t>Naik</a:t>
                      </a:r>
                      <a:r>
                        <a:rPr lang="en-MY" sz="11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MY" sz="1100" dirty="0" err="1">
                          <a:effectLst/>
                          <a:latin typeface="Arial Narrow" panose="020B0606020202030204" pitchFamily="34" charset="0"/>
                        </a:rPr>
                        <a:t>taraf</a:t>
                      </a:r>
                      <a:r>
                        <a:rPr lang="en-MY" sz="11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MY" sz="1100" dirty="0" err="1">
                          <a:effectLst/>
                          <a:latin typeface="Arial Narrow" panose="020B0606020202030204" pitchFamily="34" charset="0"/>
                        </a:rPr>
                        <a:t>Jalan</a:t>
                      </a:r>
                      <a:r>
                        <a:rPr lang="en-MY" sz="1100" dirty="0">
                          <a:effectLst/>
                          <a:latin typeface="Arial Narrow" panose="020B0606020202030204" pitchFamily="34" charset="0"/>
                        </a:rPr>
                        <a:t> Persekutuan FT5 Dari </a:t>
                      </a:r>
                      <a:r>
                        <a:rPr lang="en-MY" sz="1100" dirty="0" err="1">
                          <a:effectLst/>
                          <a:latin typeface="Arial Narrow" panose="020B0606020202030204" pitchFamily="34" charset="0"/>
                        </a:rPr>
                        <a:t>Tanjong</a:t>
                      </a:r>
                      <a:r>
                        <a:rPr lang="en-MY" sz="11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MY" sz="1100" dirty="0" err="1">
                          <a:effectLst/>
                          <a:latin typeface="Arial Narrow" panose="020B0606020202030204" pitchFamily="34" charset="0"/>
                        </a:rPr>
                        <a:t>Karang</a:t>
                      </a:r>
                      <a:r>
                        <a:rPr lang="en-MY" sz="11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MY" sz="1100" dirty="0" err="1">
                          <a:effectLst/>
                          <a:latin typeface="Arial Narrow" panose="020B0606020202030204" pitchFamily="34" charset="0"/>
                        </a:rPr>
                        <a:t>Ke</a:t>
                      </a:r>
                      <a:r>
                        <a:rPr lang="en-MY" sz="1100" dirty="0">
                          <a:effectLst/>
                          <a:latin typeface="Arial Narrow" panose="020B0606020202030204" pitchFamily="34" charset="0"/>
                        </a:rPr>
                        <a:t> Sabak Bernam, Selangor</a:t>
                      </a:r>
                      <a:endParaRPr lang="en-MY" sz="1100" dirty="0">
                        <a:latin typeface="Arial Narrow" panose="020B060602020203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Narrow" panose="020B0606020202030204" pitchFamily="34" charset="0"/>
                        </a:rPr>
                        <a:t>RM 709 </a:t>
                      </a:r>
                      <a:r>
                        <a:rPr lang="en-US" sz="1100" dirty="0" err="1">
                          <a:latin typeface="Arial Narrow" panose="020B0606020202030204" pitchFamily="34" charset="0"/>
                        </a:rPr>
                        <a:t>juta</a:t>
                      </a:r>
                      <a:endParaRPr lang="en-MY" sz="1100" dirty="0">
                        <a:latin typeface="Arial Narrow" panose="020B060602020203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100" b="0" i="0" u="none" strike="noStrike" dirty="0">
                          <a:effectLst/>
                          <a:latin typeface="Arial Narrow" panose="020B0606020202030204" pitchFamily="34" charset="0"/>
                        </a:rPr>
                        <a:t>21-03-2016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100" dirty="0">
                          <a:latin typeface="Arial Narrow" panose="020B0606020202030204" pitchFamily="34" charset="0"/>
                        </a:rPr>
                        <a:t>20-03-2020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Narrow" panose="020B0606020202030204" pitchFamily="34" charset="0"/>
                        </a:rPr>
                        <a:t>KKR / JKR</a:t>
                      </a:r>
                      <a:endParaRPr lang="en-MY" sz="1100" dirty="0">
                        <a:latin typeface="Arial Narrow" panose="020B060602020203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Arial Narrow" panose="020B0606020202030204" pitchFamily="34" charset="0"/>
                        </a:rPr>
                        <a:t>42% </a:t>
                      </a:r>
                      <a:r>
                        <a:rPr lang="en-US" sz="1100" dirty="0">
                          <a:latin typeface="Arial Narrow" panose="020B0606020202030204" pitchFamily="34" charset="0"/>
                        </a:rPr>
                        <a:t>/ </a:t>
                      </a:r>
                      <a:r>
                        <a:rPr lang="en-US" sz="1100" dirty="0" smtClean="0">
                          <a:latin typeface="Arial Narrow" panose="020B0606020202030204" pitchFamily="34" charset="0"/>
                        </a:rPr>
                        <a:t>40%</a:t>
                      </a:r>
                      <a:endParaRPr lang="en-MY" sz="1100" dirty="0">
                        <a:latin typeface="Arial Narrow" panose="020B0606020202030204" pitchFamily="34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indent="0"/>
                      <a:r>
                        <a:rPr lang="sv-SE" sz="1100" dirty="0">
                          <a:effectLst/>
                          <a:latin typeface="Arial Narrow" panose="020B0606020202030204" pitchFamily="34" charset="0"/>
                        </a:rPr>
                        <a:t>Naik Taraf Jalan Persekutuan FT5 dari Sabak Bernam ke Hutan Melintang</a:t>
                      </a:r>
                      <a:endParaRPr lang="en-MY" sz="1100" dirty="0">
                        <a:latin typeface="Arial Narrow" panose="020B060602020203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Narrow" panose="020B0606020202030204" pitchFamily="34" charset="0"/>
                        </a:rPr>
                        <a:t>RM 145 </a:t>
                      </a:r>
                      <a:r>
                        <a:rPr lang="en-US" sz="1100" dirty="0" err="1">
                          <a:latin typeface="Arial Narrow" panose="020B0606020202030204" pitchFamily="34" charset="0"/>
                        </a:rPr>
                        <a:t>juta</a:t>
                      </a:r>
                      <a:endParaRPr lang="en-MY" sz="1100" dirty="0">
                        <a:latin typeface="Arial Narrow" panose="020B060602020203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effectLst/>
                          <a:latin typeface="Arial Narrow" panose="020B0606020202030204" pitchFamily="34" charset="0"/>
                        </a:rPr>
                        <a:t>27-07-2015</a:t>
                      </a:r>
                      <a:endParaRPr lang="en-MY" sz="11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 Narrow" panose="020B0606020202030204" pitchFamily="34" charset="0"/>
                        </a:rPr>
                        <a:t>15-06-2018</a:t>
                      </a:r>
                      <a:endParaRPr lang="en-MY" sz="1100" dirty="0">
                        <a:latin typeface="Arial Narrow" panose="020B060602020203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Narrow" panose="020B0606020202030204" pitchFamily="34" charset="0"/>
                        </a:rPr>
                        <a:t>KKR/JKR</a:t>
                      </a:r>
                      <a:endParaRPr lang="en-MY" sz="1100" dirty="0">
                        <a:latin typeface="Arial Narrow" panose="020B060602020203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 smtClean="0">
                          <a:latin typeface="Arial Narrow" panose="020B0606020202030204" pitchFamily="34" charset="0"/>
                        </a:rPr>
                        <a:t>Siap</a:t>
                      </a:r>
                      <a:r>
                        <a:rPr lang="en-US" sz="1100" baseline="0" dirty="0" smtClean="0">
                          <a:latin typeface="Arial Narrow" panose="020B0606020202030204" pitchFamily="34" charset="0"/>
                        </a:rPr>
                        <a:t> 25 Jun 2018</a:t>
                      </a:r>
                      <a:endParaRPr lang="en-MY" sz="1100" dirty="0">
                        <a:latin typeface="Arial Narrow" panose="020B0606020202030204" pitchFamily="34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8628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itchFamily="34" charset="0"/>
                        </a:rPr>
                        <a:t>CSR </a:t>
                      </a:r>
                      <a:r>
                        <a:rPr lang="en-US" sz="1100" b="0" u="none" strike="noStrike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itchFamily="34" charset="0"/>
                        </a:rPr>
                        <a:t>Pakej</a:t>
                      </a:r>
                      <a:r>
                        <a:rPr 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itchFamily="34" charset="0"/>
                        </a:rPr>
                        <a:t> 5 : Raub </a:t>
                      </a:r>
                      <a:r>
                        <a:rPr lang="en-US" sz="1100" b="0" u="none" strike="noStrike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itchFamily="34" charset="0"/>
                        </a:rPr>
                        <a:t>Ke</a:t>
                      </a:r>
                      <a:r>
                        <a:rPr 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itchFamily="34" charset="0"/>
                        </a:rPr>
                        <a:t> Bentong / Bentong </a:t>
                      </a:r>
                      <a:r>
                        <a:rPr lang="en-US" sz="1100" b="0" i="1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itchFamily="34" charset="0"/>
                        </a:rPr>
                        <a:t>Bypass </a:t>
                      </a:r>
                      <a:r>
                        <a:rPr 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itchFamily="34" charset="0"/>
                        </a:rPr>
                        <a:t>- </a:t>
                      </a:r>
                      <a:r>
                        <a:rPr lang="en-US" sz="1100" b="0" u="none" strike="noStrike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itchFamily="34" charset="0"/>
                        </a:rPr>
                        <a:t>Seksyen</a:t>
                      </a:r>
                      <a:r>
                        <a:rPr 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itchFamily="34" charset="0"/>
                        </a:rPr>
                        <a:t> 5C2 : Kg. </a:t>
                      </a:r>
                      <a:r>
                        <a:rPr lang="en-US" sz="1100" b="0" u="none" strike="noStrike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itchFamily="34" charset="0"/>
                        </a:rPr>
                        <a:t>Asap</a:t>
                      </a:r>
                      <a:r>
                        <a:rPr 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100" b="0" u="none" strike="noStrike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itchFamily="34" charset="0"/>
                        </a:rPr>
                        <a:t>Ke</a:t>
                      </a:r>
                      <a:r>
                        <a:rPr 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itchFamily="34" charset="0"/>
                        </a:rPr>
                        <a:t> Kg. </a:t>
                      </a:r>
                      <a:r>
                        <a:rPr lang="en-US" sz="1100" b="0" u="none" strike="noStrike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itchFamily="34" charset="0"/>
                        </a:rPr>
                        <a:t>Sertik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itchFamily="34" charset="0"/>
                      </a:endParaRPr>
                    </a:p>
                  </a:txBody>
                  <a:tcPr marL="91437" marR="91437" marT="34284" marB="3428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100" dirty="0">
                          <a:latin typeface="Arial Narrow" panose="020B0606020202030204" pitchFamily="34" charset="0"/>
                        </a:rPr>
                        <a:t>RM408 </a:t>
                      </a:r>
                      <a:r>
                        <a:rPr lang="en-MY" sz="1100" dirty="0" err="1">
                          <a:latin typeface="Arial Narrow" panose="020B0606020202030204" pitchFamily="34" charset="0"/>
                        </a:rPr>
                        <a:t>juta</a:t>
                      </a:r>
                      <a:endParaRPr lang="en-MY" sz="1100" dirty="0">
                        <a:latin typeface="Arial Narrow" panose="020B0606020202030204" pitchFamily="34" charset="0"/>
                      </a:endParaRPr>
                    </a:p>
                  </a:txBody>
                  <a:tcPr marL="91437" marR="91437" marT="34284" marB="3428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100" dirty="0">
                          <a:latin typeface="Arial Narrow" panose="020B0606020202030204" pitchFamily="34" charset="0"/>
                        </a:rPr>
                        <a:t>18-04-2016</a:t>
                      </a:r>
                    </a:p>
                  </a:txBody>
                  <a:tcPr marL="91437" marR="91437" marT="34284" marB="3428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100" b="0" i="0" dirty="0">
                          <a:solidFill>
                            <a:srgbClr val="333333"/>
                          </a:solidFill>
                          <a:latin typeface="Arial Narrow" panose="020B0606020202030204" pitchFamily="34" charset="0"/>
                        </a:rPr>
                        <a:t>17-10-2019</a:t>
                      </a:r>
                      <a:endParaRPr lang="en-MY" sz="1100" dirty="0">
                        <a:latin typeface="Arial Narrow" panose="020B0606020202030204" pitchFamily="34" charset="0"/>
                      </a:endParaRPr>
                    </a:p>
                  </a:txBody>
                  <a:tcPr marL="91437" marR="91437" marT="34284" marB="342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Narrow" panose="020B0606020202030204" pitchFamily="34" charset="0"/>
                        </a:rPr>
                        <a:t>KKR/JKR</a:t>
                      </a:r>
                      <a:endParaRPr lang="en-MY" sz="1100" dirty="0">
                        <a:latin typeface="Arial Narrow" panose="020B0606020202030204" pitchFamily="34" charset="0"/>
                      </a:endParaRPr>
                    </a:p>
                  </a:txBody>
                  <a:tcPr marL="91437" marR="91437" marT="34284" marB="3428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100" dirty="0" smtClean="0">
                          <a:latin typeface="Arial Narrow" panose="020B0606020202030204" pitchFamily="34" charset="0"/>
                        </a:rPr>
                        <a:t>58% </a:t>
                      </a:r>
                      <a:r>
                        <a:rPr lang="en-MY" sz="1100" dirty="0">
                          <a:latin typeface="Arial Narrow" panose="020B0606020202030204" pitchFamily="34" charset="0"/>
                        </a:rPr>
                        <a:t>/ </a:t>
                      </a:r>
                      <a:r>
                        <a:rPr lang="en-MY" sz="1100" dirty="0" smtClean="0">
                          <a:latin typeface="Arial Narrow" panose="020B0606020202030204" pitchFamily="34" charset="0"/>
                        </a:rPr>
                        <a:t>60%</a:t>
                      </a:r>
                      <a:endParaRPr lang="en-MY" sz="1100" dirty="0">
                        <a:latin typeface="Arial Narrow" panose="020B0606020202030204" pitchFamily="34" charset="0"/>
                      </a:endParaRPr>
                    </a:p>
                  </a:txBody>
                  <a:tcPr marL="91437" marR="91437" marT="34284" marB="34284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100" dirty="0">
                          <a:latin typeface="Arial Narrow" panose="020B0606020202030204" pitchFamily="34" charset="0"/>
                        </a:rPr>
                        <a:t>Hospital </a:t>
                      </a:r>
                      <a:r>
                        <a:rPr lang="en-MY" sz="1100" dirty="0" err="1">
                          <a:latin typeface="Arial Narrow" panose="020B0606020202030204" pitchFamily="34" charset="0"/>
                        </a:rPr>
                        <a:t>Pengajar</a:t>
                      </a:r>
                      <a:r>
                        <a:rPr lang="en-MY" sz="1100" dirty="0">
                          <a:latin typeface="Arial Narrow" panose="020B0606020202030204" pitchFamily="34" charset="0"/>
                        </a:rPr>
                        <a:t> Di </a:t>
                      </a:r>
                      <a:r>
                        <a:rPr lang="en-MY" sz="1100" dirty="0" err="1">
                          <a:latin typeface="Arial Narrow" panose="020B0606020202030204" pitchFamily="34" charset="0"/>
                        </a:rPr>
                        <a:t>Universiti</a:t>
                      </a:r>
                      <a:r>
                        <a:rPr lang="en-MY" sz="1100" dirty="0">
                          <a:latin typeface="Arial Narrow" panose="020B0606020202030204" pitchFamily="34" charset="0"/>
                        </a:rPr>
                        <a:t> Sultan Zainal Abidin 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Narrow" panose="020B0606020202030204" pitchFamily="34" charset="0"/>
                        </a:rPr>
                        <a:t>RM 331 </a:t>
                      </a:r>
                      <a:r>
                        <a:rPr lang="en-US" sz="1100" dirty="0" err="1">
                          <a:latin typeface="Arial Narrow" panose="020B0606020202030204" pitchFamily="34" charset="0"/>
                        </a:rPr>
                        <a:t>juta</a:t>
                      </a:r>
                      <a:endParaRPr lang="en-MY" sz="1100" dirty="0">
                        <a:latin typeface="Arial Narrow" panose="020B060602020203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100" dirty="0">
                          <a:latin typeface="Arial Narrow" panose="020B0606020202030204" pitchFamily="34" charset="0"/>
                        </a:rPr>
                        <a:t>21-03-2016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100" dirty="0">
                          <a:latin typeface="Arial Narrow" panose="020B0606020202030204" pitchFamily="34" charset="0"/>
                        </a:rPr>
                        <a:t>08-05-2020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Narrow" panose="020B0606020202030204" pitchFamily="34" charset="0"/>
                        </a:rPr>
                        <a:t>KPT / JKR</a:t>
                      </a:r>
                      <a:endParaRPr lang="en-MY" sz="1100" dirty="0">
                        <a:latin typeface="Arial Narrow" panose="020B060602020203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 Narrow" panose="020B0606020202030204" pitchFamily="34" charset="0"/>
                        </a:rPr>
                        <a:t>24% </a:t>
                      </a:r>
                      <a:r>
                        <a:rPr lang="en-US" sz="1100" dirty="0">
                          <a:latin typeface="Arial Narrow" panose="020B0606020202030204" pitchFamily="34" charset="0"/>
                        </a:rPr>
                        <a:t>/ </a:t>
                      </a:r>
                      <a:r>
                        <a:rPr lang="en-US" sz="1100" dirty="0" smtClean="0">
                          <a:latin typeface="Arial Narrow" panose="020B0606020202030204" pitchFamily="34" charset="0"/>
                        </a:rPr>
                        <a:t>24%</a:t>
                      </a:r>
                      <a:endParaRPr lang="en-MY" sz="1100" dirty="0">
                        <a:latin typeface="Arial Narrow" panose="020B0606020202030204" pitchFamily="34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100" dirty="0">
                          <a:latin typeface="Arial Narrow" panose="020B0606020202030204" pitchFamily="34" charset="0"/>
                        </a:rPr>
                        <a:t>Hospital </a:t>
                      </a:r>
                      <a:r>
                        <a:rPr lang="en-MY" sz="1100" dirty="0" err="1">
                          <a:latin typeface="Arial Narrow" panose="020B0606020202030204" pitchFamily="34" charset="0"/>
                        </a:rPr>
                        <a:t>Pengajar</a:t>
                      </a:r>
                      <a:r>
                        <a:rPr lang="en-MY" sz="11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MY" sz="1100" dirty="0" err="1">
                          <a:latin typeface="Arial Narrow" panose="020B0606020202030204" pitchFamily="34" charset="0"/>
                        </a:rPr>
                        <a:t>Universiti</a:t>
                      </a:r>
                      <a:r>
                        <a:rPr lang="en-MY" sz="1100" dirty="0">
                          <a:latin typeface="Arial Narrow" panose="020B0606020202030204" pitchFamily="34" charset="0"/>
                        </a:rPr>
                        <a:t> Putra Malaysia (HPUPM ) 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100" dirty="0">
                          <a:latin typeface="Arial Narrow" panose="020B0606020202030204" pitchFamily="34" charset="0"/>
                        </a:rPr>
                        <a:t>RM 506</a:t>
                      </a:r>
                      <a:r>
                        <a:rPr lang="en-MY" sz="1100" baseline="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MY" sz="1100" baseline="0" dirty="0" err="1">
                          <a:latin typeface="Arial Narrow" panose="020B0606020202030204" pitchFamily="34" charset="0"/>
                        </a:rPr>
                        <a:t>juta</a:t>
                      </a:r>
                      <a:endParaRPr lang="en-MY" sz="1100" dirty="0">
                        <a:latin typeface="Arial Narrow" panose="020B060602020203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100" b="0" i="0" u="none" strike="noStrike" dirty="0">
                          <a:effectLst/>
                          <a:latin typeface="Arial Narrow" panose="020B0606020202030204" pitchFamily="34" charset="0"/>
                        </a:rPr>
                        <a:t>27-10-2014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100" dirty="0">
                          <a:latin typeface="Arial Narrow" panose="020B0606020202030204" pitchFamily="34" charset="0"/>
                        </a:rPr>
                        <a:t>31-03-2019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Narrow" panose="020B0606020202030204" pitchFamily="34" charset="0"/>
                        </a:rPr>
                        <a:t>KPT / JKR</a:t>
                      </a:r>
                      <a:endParaRPr lang="en-MY" sz="1100" dirty="0">
                        <a:latin typeface="Arial Narrow" panose="020B060602020203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 Narrow" panose="020B0606020202030204" pitchFamily="34" charset="0"/>
                        </a:rPr>
                        <a:t>85% </a:t>
                      </a:r>
                      <a:r>
                        <a:rPr lang="en-US" sz="1100" dirty="0">
                          <a:latin typeface="Arial Narrow" panose="020B0606020202030204" pitchFamily="34" charset="0"/>
                        </a:rPr>
                        <a:t>/ 78%</a:t>
                      </a:r>
                      <a:endParaRPr lang="en-MY" sz="1100" dirty="0">
                        <a:latin typeface="Arial Narrow" panose="020B0606020202030204" pitchFamily="34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100" dirty="0" err="1" smtClean="0">
                          <a:latin typeface="Arial Narrow" panose="020B0606020202030204" pitchFamily="34" charset="0"/>
                        </a:rPr>
                        <a:t>Naiktaraf</a:t>
                      </a:r>
                      <a:r>
                        <a:rPr lang="en-MY" sz="1100" baseline="0" dirty="0" smtClean="0">
                          <a:latin typeface="Arial Narrow" panose="020B0606020202030204" pitchFamily="34" charset="0"/>
                        </a:rPr>
                        <a:t> Parlimen </a:t>
                      </a:r>
                      <a:r>
                        <a:rPr lang="en-MY" sz="1100" baseline="0" dirty="0" err="1" smtClean="0">
                          <a:latin typeface="Arial Narrow" panose="020B0606020202030204" pitchFamily="34" charset="0"/>
                        </a:rPr>
                        <a:t>Fasa</a:t>
                      </a:r>
                      <a:r>
                        <a:rPr lang="en-MY" sz="1100" baseline="0" dirty="0" smtClean="0">
                          <a:latin typeface="Arial Narrow" panose="020B0606020202030204" pitchFamily="34" charset="0"/>
                        </a:rPr>
                        <a:t> 3B </a:t>
                      </a:r>
                      <a:r>
                        <a:rPr lang="en-MY" sz="1100" dirty="0" smtClean="0">
                          <a:latin typeface="Arial Narrow" panose="020B0606020202030204" pitchFamily="34" charset="0"/>
                        </a:rPr>
                        <a:t> </a:t>
                      </a:r>
                      <a:endParaRPr lang="en-MY" sz="1100" dirty="0">
                        <a:latin typeface="Arial Narrow" panose="020B060602020203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Narrow" panose="020B0606020202030204" pitchFamily="34" charset="0"/>
                        </a:rPr>
                        <a:t>RM </a:t>
                      </a:r>
                      <a:r>
                        <a:rPr lang="en-US" sz="1100" dirty="0" smtClean="0">
                          <a:latin typeface="Arial Narrow" panose="020B0606020202030204" pitchFamily="34" charset="0"/>
                        </a:rPr>
                        <a:t>183 </a:t>
                      </a:r>
                      <a:r>
                        <a:rPr lang="en-US" sz="1100" dirty="0" err="1">
                          <a:latin typeface="Arial Narrow" panose="020B0606020202030204" pitchFamily="34" charset="0"/>
                        </a:rPr>
                        <a:t>juta</a:t>
                      </a:r>
                      <a:endParaRPr lang="en-MY" sz="1100" dirty="0">
                        <a:latin typeface="Arial Narrow" panose="020B060602020203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100" dirty="0" smtClean="0">
                          <a:latin typeface="Arial Narrow" panose="020B0606020202030204" pitchFamily="34" charset="0"/>
                        </a:rPr>
                        <a:t>28-09-2015</a:t>
                      </a:r>
                      <a:endParaRPr lang="en-MY" sz="1100" dirty="0">
                        <a:latin typeface="Arial Narrow" panose="020B060602020203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100" dirty="0" smtClean="0">
                          <a:latin typeface="Arial Narrow" panose="020B0606020202030204" pitchFamily="34" charset="0"/>
                        </a:rPr>
                        <a:t>03-08-2019</a:t>
                      </a:r>
                      <a:endParaRPr lang="en-MY" sz="1100" dirty="0">
                        <a:latin typeface="Arial Narrow" panose="020B060602020203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Arial Narrow" panose="020B0606020202030204" pitchFamily="34" charset="0"/>
                        </a:rPr>
                        <a:t>JPM </a:t>
                      </a:r>
                      <a:r>
                        <a:rPr lang="en-US" sz="1100" dirty="0">
                          <a:latin typeface="Arial Narrow" panose="020B0606020202030204" pitchFamily="34" charset="0"/>
                        </a:rPr>
                        <a:t>/ JKR</a:t>
                      </a:r>
                      <a:endParaRPr lang="en-MY" sz="1100" dirty="0">
                        <a:latin typeface="Arial Narrow" panose="020B060602020203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 Narrow" panose="020B0606020202030204" pitchFamily="34" charset="0"/>
                        </a:rPr>
                        <a:t>54% </a:t>
                      </a:r>
                      <a:r>
                        <a:rPr lang="en-US" sz="1100" dirty="0">
                          <a:latin typeface="Arial Narrow" panose="020B0606020202030204" pitchFamily="34" charset="0"/>
                        </a:rPr>
                        <a:t>/ </a:t>
                      </a:r>
                      <a:r>
                        <a:rPr lang="en-US" sz="1100" dirty="0" smtClean="0">
                          <a:latin typeface="Arial Narrow" panose="020B0606020202030204" pitchFamily="34" charset="0"/>
                        </a:rPr>
                        <a:t>59%</a:t>
                      </a:r>
                      <a:endParaRPr lang="en-MY" sz="1100" dirty="0">
                        <a:latin typeface="Arial Narrow" panose="020B0606020202030204" pitchFamily="34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100" baseline="0" dirty="0">
                          <a:latin typeface="Arial Narrow" panose="020B0606020202030204" pitchFamily="34" charset="0"/>
                        </a:rPr>
                        <a:t>Hospital Seberang Jaya </a:t>
                      </a:r>
                      <a:r>
                        <a:rPr lang="en-MY" sz="1100" baseline="0" dirty="0" err="1">
                          <a:latin typeface="Arial Narrow" panose="020B0606020202030204" pitchFamily="34" charset="0"/>
                        </a:rPr>
                        <a:t>Pulau</a:t>
                      </a:r>
                      <a:r>
                        <a:rPr lang="en-MY" sz="1100" baseline="0" dirty="0">
                          <a:latin typeface="Arial Narrow" panose="020B0606020202030204" pitchFamily="34" charset="0"/>
                        </a:rPr>
                        <a:t> Pinang</a:t>
                      </a:r>
                      <a:endParaRPr lang="en-MY" sz="1100" dirty="0">
                        <a:latin typeface="Arial Narrow" panose="020B060602020203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Narrow" panose="020B0606020202030204" pitchFamily="34" charset="0"/>
                        </a:rPr>
                        <a:t>RM 368 </a:t>
                      </a:r>
                      <a:r>
                        <a:rPr lang="en-US" sz="1100" dirty="0" err="1">
                          <a:latin typeface="Arial Narrow" panose="020B0606020202030204" pitchFamily="34" charset="0"/>
                        </a:rPr>
                        <a:t>juta</a:t>
                      </a:r>
                      <a:endParaRPr lang="en-MY" sz="1100" dirty="0">
                        <a:latin typeface="Arial Narrow" panose="020B060602020203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100" dirty="0">
                          <a:latin typeface="Arial Narrow" panose="020B0606020202030204" pitchFamily="34" charset="0"/>
                        </a:rPr>
                        <a:t>16-05-2016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100" dirty="0">
                          <a:latin typeface="Arial Narrow" panose="020B0606020202030204" pitchFamily="34" charset="0"/>
                        </a:rPr>
                        <a:t>26-06-2020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Narrow" panose="020B0606020202030204" pitchFamily="34" charset="0"/>
                        </a:rPr>
                        <a:t>KKM / JKR</a:t>
                      </a:r>
                      <a:endParaRPr lang="en-MY" sz="1100" dirty="0">
                        <a:latin typeface="Arial Narrow" panose="020B060602020203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 Narrow" panose="020B0606020202030204" pitchFamily="34" charset="0"/>
                        </a:rPr>
                        <a:t>18% </a:t>
                      </a:r>
                      <a:r>
                        <a:rPr lang="en-US" sz="1100" dirty="0">
                          <a:latin typeface="Arial Narrow" panose="020B0606020202030204" pitchFamily="34" charset="0"/>
                        </a:rPr>
                        <a:t>/ </a:t>
                      </a:r>
                      <a:r>
                        <a:rPr lang="en-US" sz="1100" dirty="0" smtClean="0">
                          <a:latin typeface="Arial Narrow" panose="020B0606020202030204" pitchFamily="34" charset="0"/>
                        </a:rPr>
                        <a:t>21%</a:t>
                      </a:r>
                      <a:endParaRPr lang="en-MY" sz="1100" dirty="0">
                        <a:latin typeface="Arial Narrow" panose="020B0606020202030204" pitchFamily="34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/>
                      <a:r>
                        <a:rPr lang="en-MY" sz="1100" dirty="0">
                          <a:latin typeface="Arial Narrow" panose="020B0606020202030204" pitchFamily="34" charset="0"/>
                        </a:rPr>
                        <a:t>Hospital </a:t>
                      </a:r>
                      <a:r>
                        <a:rPr lang="en-MY" sz="1100" dirty="0" err="1">
                          <a:latin typeface="Arial Narrow" panose="020B0606020202030204" pitchFamily="34" charset="0"/>
                        </a:rPr>
                        <a:t>Tanjung</a:t>
                      </a:r>
                      <a:r>
                        <a:rPr lang="en-MY" sz="11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MY" sz="1100" dirty="0" err="1">
                          <a:latin typeface="Arial Narrow" panose="020B0606020202030204" pitchFamily="34" charset="0"/>
                        </a:rPr>
                        <a:t>Karang</a:t>
                      </a:r>
                      <a:r>
                        <a:rPr lang="en-MY" sz="1100" dirty="0">
                          <a:latin typeface="Arial Narrow" panose="020B0606020202030204" pitchFamily="34" charset="0"/>
                        </a:rPr>
                        <a:t>,</a:t>
                      </a:r>
                      <a:r>
                        <a:rPr lang="en-MY" sz="1100" baseline="0" dirty="0">
                          <a:latin typeface="Arial Narrow" panose="020B0606020202030204" pitchFamily="34" charset="0"/>
                        </a:rPr>
                        <a:t> Perak</a:t>
                      </a:r>
                      <a:endParaRPr lang="en-MY" sz="1100" dirty="0">
                        <a:latin typeface="Arial Narrow" panose="020B060602020203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Narrow" panose="020B0606020202030204" pitchFamily="34" charset="0"/>
                        </a:rPr>
                        <a:t>RM 266 </a:t>
                      </a:r>
                      <a:r>
                        <a:rPr lang="en-US" sz="1100" dirty="0" err="1">
                          <a:latin typeface="Arial Narrow" panose="020B0606020202030204" pitchFamily="34" charset="0"/>
                        </a:rPr>
                        <a:t>juta</a:t>
                      </a:r>
                      <a:endParaRPr lang="en-MY" sz="1100" dirty="0">
                        <a:latin typeface="Arial Narrow" panose="020B060602020203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100" dirty="0">
                          <a:latin typeface="Arial Narrow" panose="020B0606020202030204" pitchFamily="34" charset="0"/>
                        </a:rPr>
                        <a:t>24-11-2016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100" dirty="0">
                          <a:latin typeface="Arial Narrow" panose="020B0606020202030204" pitchFamily="34" charset="0"/>
                        </a:rPr>
                        <a:t>24-11-2020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Narrow" panose="020B0606020202030204" pitchFamily="34" charset="0"/>
                        </a:rPr>
                        <a:t>KKM</a:t>
                      </a:r>
                      <a:r>
                        <a:rPr lang="en-US" sz="1100" baseline="0" dirty="0">
                          <a:latin typeface="Arial Narrow" panose="020B0606020202030204" pitchFamily="34" charset="0"/>
                        </a:rPr>
                        <a:t> / JKR</a:t>
                      </a:r>
                      <a:endParaRPr lang="en-MY" sz="1100" dirty="0">
                        <a:latin typeface="Arial Narrow" panose="020B060602020203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 Narrow" panose="020B0606020202030204" pitchFamily="34" charset="0"/>
                        </a:rPr>
                        <a:t>23% </a:t>
                      </a:r>
                      <a:r>
                        <a:rPr lang="en-US" sz="1100" dirty="0">
                          <a:latin typeface="Arial Narrow" panose="020B0606020202030204" pitchFamily="34" charset="0"/>
                        </a:rPr>
                        <a:t>/ 22%</a:t>
                      </a:r>
                      <a:endParaRPr lang="en-MY" sz="1100" dirty="0">
                        <a:latin typeface="Arial Narrow" panose="020B0606020202030204" pitchFamily="34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indent="0"/>
                      <a:r>
                        <a:rPr lang="fi-FI" sz="110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Projek Mahkamah Kota Bharu, Kelantan </a:t>
                      </a:r>
                      <a:endParaRPr lang="en-MY" sz="1100" dirty="0">
                        <a:latin typeface="Arial Narrow" panose="020B060602020203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Narrow" panose="020B0606020202030204" pitchFamily="34" charset="0"/>
                        </a:rPr>
                        <a:t>RM 97 </a:t>
                      </a:r>
                      <a:r>
                        <a:rPr lang="en-US" sz="1100" dirty="0" err="1">
                          <a:latin typeface="Arial Narrow" panose="020B0606020202030204" pitchFamily="34" charset="0"/>
                        </a:rPr>
                        <a:t>juta</a:t>
                      </a:r>
                      <a:endParaRPr lang="en-MY" sz="1100" dirty="0">
                        <a:latin typeface="Arial Narrow" panose="020B060602020203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100" dirty="0">
                          <a:latin typeface="Arial Narrow" panose="020B0606020202030204" pitchFamily="34" charset="0"/>
                        </a:rPr>
                        <a:t>02.06.2016 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dirty="0">
                          <a:latin typeface="Arial Narrow" panose="020B0606020202030204" pitchFamily="34" charset="0"/>
                        </a:rPr>
                        <a:t>01-04-2020 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Narrow" panose="020B0606020202030204" pitchFamily="34" charset="0"/>
                        </a:rPr>
                        <a:t>JPM / JKR</a:t>
                      </a:r>
                      <a:endParaRPr lang="en-MY" sz="1100" dirty="0">
                        <a:latin typeface="Arial Narrow" panose="020B060602020203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 Narrow" panose="020B0606020202030204" pitchFamily="34" charset="0"/>
                        </a:rPr>
                        <a:t>60% </a:t>
                      </a:r>
                      <a:r>
                        <a:rPr lang="en-US" sz="1100" dirty="0">
                          <a:latin typeface="Arial Narrow" panose="020B0606020202030204" pitchFamily="34" charset="0"/>
                        </a:rPr>
                        <a:t>/ </a:t>
                      </a:r>
                      <a:r>
                        <a:rPr lang="en-US" sz="1100" dirty="0" smtClean="0">
                          <a:latin typeface="Arial Narrow" panose="020B0606020202030204" pitchFamily="34" charset="0"/>
                        </a:rPr>
                        <a:t>33%</a:t>
                      </a:r>
                      <a:endParaRPr lang="en-MY" sz="1100" dirty="0">
                        <a:latin typeface="Arial Narrow" panose="020B0606020202030204" pitchFamily="34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219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Shape 353"/>
          <p:cNvPicPr preferRelativeResize="0"/>
          <p:nvPr/>
        </p:nvPicPr>
        <p:blipFill rotWithShape="1">
          <a:blip r:embed="rId3">
            <a:alphaModFix/>
          </a:blip>
          <a:srcRect l="9917" t="14915" r="9909" b="12960"/>
          <a:stretch/>
        </p:blipFill>
        <p:spPr>
          <a:xfrm>
            <a:off x="-4257402" y="1691189"/>
            <a:ext cx="1883100" cy="1693800"/>
          </a:xfrm>
          <a:prstGeom prst="hexagon">
            <a:avLst>
              <a:gd name="adj" fmla="val 28393"/>
              <a:gd name="vf" fmla="val 115470"/>
            </a:avLst>
          </a:prstGeom>
          <a:noFill/>
          <a:ln>
            <a:noFill/>
          </a:ln>
        </p:spPr>
      </p:pic>
      <p:sp>
        <p:nvSpPr>
          <p:cNvPr id="354" name="Shape 354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sp>
        <p:nvSpPr>
          <p:cNvPr id="6" name="Shape 324"/>
          <p:cNvSpPr txBox="1">
            <a:spLocks/>
          </p:cNvSpPr>
          <p:nvPr/>
        </p:nvSpPr>
        <p:spPr>
          <a:xfrm>
            <a:off x="-252306" y="1559859"/>
            <a:ext cx="9299487" cy="16889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n-US" sz="3600" b="1" spc="-113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ASPIRASI</a:t>
            </a:r>
            <a:r>
              <a:rPr lang="en-US" sz="3600" b="1" spc="-113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 </a:t>
            </a:r>
            <a:r>
              <a:rPr lang="en-US" sz="3600" b="1" spc="-113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JKR</a:t>
            </a:r>
          </a:p>
          <a:p>
            <a:pPr algn="ctr">
              <a:lnSpc>
                <a:spcPts val="4000"/>
              </a:lnSpc>
            </a:pPr>
            <a:r>
              <a:rPr lang="en-US" sz="3600" b="1" spc="-113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 </a:t>
            </a:r>
            <a:r>
              <a:rPr lang="en-US" sz="3600" b="1" spc="-113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PADA ERA REVOLUSI INDUSTRI 4.0</a:t>
            </a:r>
            <a:endParaRPr lang="en" sz="3600" b="1" spc="-113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194349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Shape 353"/>
          <p:cNvPicPr preferRelativeResize="0"/>
          <p:nvPr/>
        </p:nvPicPr>
        <p:blipFill rotWithShape="1">
          <a:blip r:embed="rId3">
            <a:alphaModFix/>
          </a:blip>
          <a:srcRect l="9917" t="14915" r="9909" b="12960"/>
          <a:stretch/>
        </p:blipFill>
        <p:spPr>
          <a:xfrm>
            <a:off x="-4257402" y="1691189"/>
            <a:ext cx="1883100" cy="1693800"/>
          </a:xfrm>
          <a:prstGeom prst="hexagon">
            <a:avLst>
              <a:gd name="adj" fmla="val 28393"/>
              <a:gd name="vf" fmla="val 115470"/>
            </a:avLst>
          </a:prstGeom>
          <a:noFill/>
          <a:ln>
            <a:noFill/>
          </a:ln>
        </p:spPr>
      </p:pic>
      <p:sp>
        <p:nvSpPr>
          <p:cNvPr id="354" name="Shape 354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pic>
        <p:nvPicPr>
          <p:cNvPr id="2050" name="Picture 2" descr="Image result for world population in year 2020 7.6 bilion">
            <a:extLst>
              <a:ext uri="{FF2B5EF4-FFF2-40B4-BE49-F238E27FC236}">
                <a16:creationId xmlns="" xmlns:a16="http://schemas.microsoft.com/office/drawing/2014/main" id="{C74E1D9D-F313-4EA6-918F-54D8D1D0F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69" y="478045"/>
            <a:ext cx="4175400" cy="37370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720280B0-2A14-4A4C-9575-49AADC94EC32}"/>
              </a:ext>
            </a:extLst>
          </p:cNvPr>
          <p:cNvSpPr/>
          <p:nvPr/>
        </p:nvSpPr>
        <p:spPr>
          <a:xfrm>
            <a:off x="142669" y="2220060"/>
            <a:ext cx="3668505" cy="493347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Related image">
            <a:extLst>
              <a:ext uri="{FF2B5EF4-FFF2-40B4-BE49-F238E27FC236}">
                <a16:creationId xmlns="" xmlns:a16="http://schemas.microsoft.com/office/drawing/2014/main" id="{58DF2DE2-FBCB-4019-B005-FBF44DBC1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7795">
            <a:off x="4030947" y="645949"/>
            <a:ext cx="4709961" cy="26576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Shape 324"/>
          <p:cNvSpPr txBox="1">
            <a:spLocks/>
          </p:cNvSpPr>
          <p:nvPr/>
        </p:nvSpPr>
        <p:spPr>
          <a:xfrm>
            <a:off x="3961533" y="3901576"/>
            <a:ext cx="4633532" cy="869849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 b="1" spc="-113" dirty="0">
                <a:solidFill>
                  <a:srgbClr val="002060"/>
                </a:solidFill>
                <a:latin typeface="+mj-lt"/>
                <a:ea typeface="Varela Round"/>
                <a:cs typeface="Varela Round"/>
                <a:sym typeface="Varela Round"/>
              </a:rPr>
              <a:t>P</a:t>
            </a:r>
            <a:r>
              <a:rPr lang="en" sz="2800" b="1" spc="-113" dirty="0">
                <a:solidFill>
                  <a:srgbClr val="002060"/>
                </a:solidFill>
                <a:latin typeface="+mj-lt"/>
                <a:ea typeface="Varela Round"/>
                <a:cs typeface="Varela Round"/>
                <a:sym typeface="Varela Round"/>
              </a:rPr>
              <a:t>eranti elektronik</a:t>
            </a:r>
          </a:p>
        </p:txBody>
      </p:sp>
      <p:sp>
        <p:nvSpPr>
          <p:cNvPr id="8" name="Shape 324"/>
          <p:cNvSpPr txBox="1">
            <a:spLocks/>
          </p:cNvSpPr>
          <p:nvPr/>
        </p:nvSpPr>
        <p:spPr>
          <a:xfrm>
            <a:off x="3820254" y="3643457"/>
            <a:ext cx="4633532" cy="869849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7200" b="1" spc="-113" dirty="0">
                <a:solidFill>
                  <a:schemeClr val="tx1"/>
                </a:solidFill>
                <a:latin typeface="Gill Sans MT" panose="020B0502020104020203" pitchFamily="34" charset="0"/>
                <a:ea typeface="Varela Round"/>
                <a:cs typeface="Varela Round"/>
                <a:sym typeface="Varela Round"/>
              </a:rPr>
              <a:t>50</a:t>
            </a:r>
            <a:r>
              <a:rPr lang="en-US" sz="4000" b="1" spc="-113" dirty="0">
                <a:solidFill>
                  <a:srgbClr val="002060"/>
                </a:solidFill>
                <a:latin typeface="Gill Sans MT" panose="020B0502020104020203" pitchFamily="34" charset="0"/>
                <a:ea typeface="Varela Round"/>
                <a:cs typeface="Varela Round"/>
                <a:sym typeface="Varela Round"/>
              </a:rPr>
              <a:t> </a:t>
            </a:r>
            <a:r>
              <a:rPr lang="en-US" sz="2800" b="1" spc="-113" dirty="0" err="1">
                <a:solidFill>
                  <a:srgbClr val="002060"/>
                </a:solidFill>
                <a:latin typeface="+mj-lt"/>
                <a:ea typeface="Varela Round"/>
                <a:cs typeface="Varela Round"/>
                <a:sym typeface="Varela Round"/>
              </a:rPr>
              <a:t>bil</a:t>
            </a:r>
            <a:r>
              <a:rPr lang="en-US" sz="2800" b="1" spc="-113" dirty="0">
                <a:solidFill>
                  <a:srgbClr val="002060"/>
                </a:solidFill>
                <a:latin typeface="Gill Sans MT" panose="020B0502020104020203" pitchFamily="34" charset="0"/>
                <a:ea typeface="Varela Round"/>
                <a:cs typeface="Varela Round"/>
                <a:sym typeface="Varela Round"/>
              </a:rPr>
              <a:t>. </a:t>
            </a:r>
            <a:endParaRPr lang="en" sz="4000" b="1" spc="-113" dirty="0">
              <a:solidFill>
                <a:srgbClr val="002060"/>
              </a:solidFill>
              <a:latin typeface="Gill Sans MT" panose="020B0502020104020203" pitchFamily="34" charset="0"/>
              <a:ea typeface="Varela Round"/>
              <a:cs typeface="Varela Round"/>
              <a:sym typeface="Varela Round"/>
            </a:endParaRPr>
          </a:p>
        </p:txBody>
      </p:sp>
      <p:sp>
        <p:nvSpPr>
          <p:cNvPr id="9" name="Shape 324">
            <a:extLst>
              <a:ext uri="{FF2B5EF4-FFF2-40B4-BE49-F238E27FC236}">
                <a16:creationId xmlns="" xmlns:a16="http://schemas.microsoft.com/office/drawing/2014/main" id="{36A3D181-04A8-4771-9C34-6CD8CA953402}"/>
              </a:ext>
            </a:extLst>
          </p:cNvPr>
          <p:cNvSpPr txBox="1">
            <a:spLocks/>
          </p:cNvSpPr>
          <p:nvPr/>
        </p:nvSpPr>
        <p:spPr>
          <a:xfrm>
            <a:off x="-174184" y="4335370"/>
            <a:ext cx="4633532" cy="869849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6600" b="1" spc="-113" dirty="0">
                <a:solidFill>
                  <a:schemeClr val="tx1"/>
                </a:solidFill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7.6</a:t>
            </a:r>
            <a:r>
              <a:rPr lang="en-US" sz="3600" b="1" spc="-113" dirty="0">
                <a:solidFill>
                  <a:srgbClr val="002060"/>
                </a:solidFill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 </a:t>
            </a:r>
            <a:r>
              <a:rPr lang="en-US" sz="2800" b="1" spc="-113">
                <a:solidFill>
                  <a:srgbClr val="002060"/>
                </a:solidFill>
                <a:latin typeface="+mj-lt"/>
                <a:ea typeface="Varela Round"/>
                <a:cs typeface="Varela Round"/>
                <a:sym typeface="Varela Round"/>
              </a:rPr>
              <a:t>bilion</a:t>
            </a:r>
            <a:r>
              <a:rPr lang="en-US" sz="2800" b="1" spc="-113" dirty="0">
                <a:solidFill>
                  <a:srgbClr val="002060"/>
                </a:solidFill>
                <a:latin typeface="+mj-lt"/>
                <a:ea typeface="Varela Round"/>
                <a:cs typeface="Varela Round"/>
                <a:sym typeface="Varela Round"/>
              </a:rPr>
              <a:t> </a:t>
            </a:r>
            <a:r>
              <a:rPr lang="en-US" sz="2800" b="1" spc="-113" dirty="0" err="1">
                <a:solidFill>
                  <a:srgbClr val="002060"/>
                </a:solidFill>
                <a:latin typeface="+mj-lt"/>
                <a:ea typeface="Varela Round"/>
                <a:cs typeface="Varela Round"/>
                <a:sym typeface="Varela Round"/>
              </a:rPr>
              <a:t>penduduk</a:t>
            </a:r>
            <a:endParaRPr lang="en" sz="3600" b="1" spc="-113" dirty="0">
              <a:solidFill>
                <a:srgbClr val="002060"/>
              </a:solidFill>
              <a:latin typeface="+mj-lt"/>
              <a:ea typeface="Varela Round"/>
              <a:cs typeface="Varela Round"/>
              <a:sym typeface="Varela Round"/>
            </a:endParaRPr>
          </a:p>
        </p:txBody>
      </p:sp>
      <p:sp>
        <p:nvSpPr>
          <p:cNvPr id="10" name="Shape 324">
            <a:extLst>
              <a:ext uri="{FF2B5EF4-FFF2-40B4-BE49-F238E27FC236}">
                <a16:creationId xmlns="" xmlns:a16="http://schemas.microsoft.com/office/drawing/2014/main" id="{063B10B0-4D5E-473D-AE7D-0AF2ECCA5E82}"/>
              </a:ext>
            </a:extLst>
          </p:cNvPr>
          <p:cNvSpPr txBox="1">
            <a:spLocks/>
          </p:cNvSpPr>
          <p:nvPr/>
        </p:nvSpPr>
        <p:spPr>
          <a:xfrm>
            <a:off x="-23825" y="3821393"/>
            <a:ext cx="4633532" cy="869849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 b="1" spc="-113" dirty="0" err="1">
                <a:solidFill>
                  <a:srgbClr val="002060"/>
                </a:solidFill>
                <a:latin typeface="+mj-lt"/>
                <a:ea typeface="Varela Round"/>
                <a:cs typeface="Varela Round"/>
                <a:sym typeface="Varela Round"/>
              </a:rPr>
              <a:t>Anggaran</a:t>
            </a:r>
            <a:endParaRPr lang="en" sz="3600" b="1" spc="-113" dirty="0">
              <a:solidFill>
                <a:srgbClr val="002060"/>
              </a:solidFill>
              <a:latin typeface="+mj-lt"/>
              <a:ea typeface="Varela Round"/>
              <a:cs typeface="Varela Round"/>
              <a:sym typeface="Varela Round"/>
            </a:endParaRPr>
          </a:p>
        </p:txBody>
      </p:sp>
      <p:sp>
        <p:nvSpPr>
          <p:cNvPr id="11" name="Shape 324">
            <a:extLst>
              <a:ext uri="{FF2B5EF4-FFF2-40B4-BE49-F238E27FC236}">
                <a16:creationId xmlns="" xmlns:a16="http://schemas.microsoft.com/office/drawing/2014/main" id="{0673E920-1A85-4D38-A8D7-E6DB67E2CEA6}"/>
              </a:ext>
            </a:extLst>
          </p:cNvPr>
          <p:cNvSpPr txBox="1">
            <a:spLocks/>
          </p:cNvSpPr>
          <p:nvPr/>
        </p:nvSpPr>
        <p:spPr>
          <a:xfrm>
            <a:off x="5327080" y="478045"/>
            <a:ext cx="4633532" cy="869849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9600" b="1" spc="-113" dirty="0">
                <a:solidFill>
                  <a:srgbClr val="FFC000"/>
                </a:solidFill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2020</a:t>
            </a:r>
            <a:endParaRPr lang="en" sz="5400" b="1" spc="-113" dirty="0">
              <a:solidFill>
                <a:srgbClr val="FFC000"/>
              </a:solidFill>
              <a:latin typeface="Rockwell" panose="02060603020205020403" pitchFamily="18" charset="0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264934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1538" y="142044"/>
            <a:ext cx="7865615" cy="458087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146" name="Picture 2" descr="Related image">
            <a:extLst>
              <a:ext uri="{FF2B5EF4-FFF2-40B4-BE49-F238E27FC236}">
                <a16:creationId xmlns="" xmlns:a16="http://schemas.microsoft.com/office/drawing/2014/main" id="{2912B9A0-0257-4E2F-9059-B5A813DAD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13" y="309096"/>
            <a:ext cx="7482334" cy="42057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67" name="Shape 367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56066" y="509065"/>
            <a:ext cx="8467875" cy="3712277"/>
            <a:chOff x="337988" y="1002788"/>
            <a:chExt cx="8467875" cy="4949703"/>
          </a:xfrm>
        </p:grpSpPr>
        <p:grpSp>
          <p:nvGrpSpPr>
            <p:cNvPr id="2" name="Group 33"/>
            <p:cNvGrpSpPr/>
            <p:nvPr/>
          </p:nvGrpSpPr>
          <p:grpSpPr>
            <a:xfrm>
              <a:off x="337988" y="1848035"/>
              <a:ext cx="8467875" cy="4104456"/>
              <a:chOff x="337988" y="1992051"/>
              <a:chExt cx="8467875" cy="4104456"/>
            </a:xfrm>
          </p:grpSpPr>
          <p:pic>
            <p:nvPicPr>
              <p:cNvPr id="7" name="Picture 6" descr="2552750268_b96f7a168f_o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3347388" y="1992051"/>
                <a:ext cx="1314302" cy="885938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25400" cap="sq">
                <a:solidFill>
                  <a:srgbClr val="FFFFFF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8" name="Picture 7" descr="2552750236_909aa114d3_o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806560" y="1992051"/>
                <a:ext cx="1319063" cy="885938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25400" cap="sq">
                <a:solidFill>
                  <a:srgbClr val="FFFFFF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9" name="Picture 8" descr="61-1.jp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340519" y="1992051"/>
                <a:ext cx="1361719" cy="885938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25400" cap="sq">
                <a:solidFill>
                  <a:srgbClr val="FFFFFF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10" name="Picture 9" descr="61-2.jp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847109" y="1992051"/>
                <a:ext cx="1355409" cy="885938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25400" cap="sq">
                <a:solidFill>
                  <a:srgbClr val="FFFFFF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11" name="Picture 10" descr="capabilityBackground.jp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342900" y="4128535"/>
                <a:ext cx="1180800" cy="88560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25400" cap="sq">
                <a:solidFill>
                  <a:srgbClr val="FFFFFF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12" name="Picture 11" descr="environmentBackgorund.jpg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350044" y="3072171"/>
                <a:ext cx="1180800" cy="88560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25400" cap="sq">
                <a:solidFill>
                  <a:srgbClr val="FFFFFF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13" name="Picture 2" descr="kuala_lumpur_national_science_centre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6270494" y="1992051"/>
                <a:ext cx="1143551" cy="885938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25400" cap="sq">
                <a:solidFill>
                  <a:srgbClr val="FFFFFF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14" name="Picture 2" descr="SILKkajangIC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3112506" y="5210569"/>
                <a:ext cx="1239055" cy="885938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25400" cap="sq">
                <a:solidFill>
                  <a:srgbClr val="FFFFFF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15" name="Picture 3" descr="janProject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5944996" y="5210569"/>
                <a:ext cx="1375988" cy="885938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25400" cap="sq">
                <a:solidFill>
                  <a:srgbClr val="FFFFFF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16" name="Picture 3" descr="KTAirport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4460200" y="5210569"/>
                <a:ext cx="1376158" cy="885938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25400" cap="sq">
                <a:solidFill>
                  <a:srgbClr val="FFFFFF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17" name="Picture 3" descr="JalanIpohPantaiPuteri"/>
              <p:cNvPicPr>
                <a:picLocks noChangeAspect="1" noChangeArrowheads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 bwMode="auto">
              <a:xfrm>
                <a:off x="1627875" y="5210569"/>
                <a:ext cx="1375756" cy="885305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25400" cap="sq">
                <a:solidFill>
                  <a:srgbClr val="FFFFFF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18" name="Picture 2" descr="CIQ2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7429622" y="5210569"/>
                <a:ext cx="1376241" cy="885938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25400" cap="sq">
                <a:solidFill>
                  <a:srgbClr val="FFFFFF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19" name="Picture 4" descr="Masjid Dari belakang 9 6X6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7558914" y="1992051"/>
                <a:ext cx="1246949" cy="885938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25400" cap="sq">
                <a:solidFill>
                  <a:srgbClr val="FFFFFF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20" name="Picture 2" descr="sayongBridge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337988" y="5210569"/>
                <a:ext cx="1181250" cy="885938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25400" cap="sq">
                <a:solidFill>
                  <a:srgbClr val="FFFFFF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22" name="Picture 21" descr="Dewan-Seri-Perdana.jpg"/>
              <p:cNvPicPr>
                <a:picLocks noChangeAspect="1"/>
              </p:cNvPicPr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627875" y="4128535"/>
                <a:ext cx="1328400" cy="88560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28575" cap="sq">
                <a:solidFill>
                  <a:srgbClr val="FFFFFF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25" name="Picture 24" descr="btBendera.jpg"/>
              <p:cNvPicPr>
                <a:picLocks noChangeAspect="1"/>
              </p:cNvPicPr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3090272" y="4128535"/>
                <a:ext cx="1328400" cy="88560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28575" cap="sq">
                <a:solidFill>
                  <a:srgbClr val="FFFFFF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26" name="Picture 25" descr="blokAkedemik.jpg"/>
              <p:cNvPicPr>
                <a:picLocks noChangeAspect="1"/>
              </p:cNvPicPr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4552669" y="4128535"/>
                <a:ext cx="1328400" cy="88560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28575" cap="sq">
                <a:solidFill>
                  <a:srgbClr val="FFFFFF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27" name="Picture 26" descr="istana.jpg"/>
              <p:cNvPicPr>
                <a:picLocks noChangeAspect="1"/>
              </p:cNvPicPr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7477463" y="3072171"/>
                <a:ext cx="1328400" cy="88560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28575" cap="sq">
                <a:solidFill>
                  <a:srgbClr val="FFFFFF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28" name="Picture 27" descr="istana3.jpg"/>
              <p:cNvPicPr>
                <a:picLocks noChangeAspect="1"/>
              </p:cNvPicPr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6015066" y="4128535"/>
                <a:ext cx="1328400" cy="88560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28575" cap="sq">
                <a:solidFill>
                  <a:srgbClr val="FFFFFF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29" name="Picture 28" descr="Laluan-keluar-Istana-Negara.jpg"/>
              <p:cNvPicPr>
                <a:picLocks noChangeAspect="1"/>
              </p:cNvPicPr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7477463" y="4128535"/>
                <a:ext cx="1328400" cy="88560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28575" cap="sq">
                <a:solidFill>
                  <a:srgbClr val="FFFFFF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30" name="Picture 29" descr="parlimen1.jpg"/>
              <p:cNvPicPr>
                <a:picLocks noChangeAspect="1"/>
              </p:cNvPicPr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1657448" y="3072171"/>
                <a:ext cx="1328400" cy="88560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28575" cap="sq">
                <a:solidFill>
                  <a:srgbClr val="FFFFFF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31" name="Picture 30" descr="uiaDentist.jpg"/>
              <p:cNvPicPr>
                <a:picLocks noChangeAspect="1"/>
              </p:cNvPicPr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3112452" y="3072171"/>
                <a:ext cx="1328400" cy="88560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28575" cap="sq">
                <a:solidFill>
                  <a:srgbClr val="FFFFFF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32" name="Picture 31" descr="Dewan-Kuliah.jpg"/>
              <p:cNvPicPr>
                <a:picLocks noChangeAspect="1"/>
              </p:cNvPicPr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6022460" y="3072171"/>
                <a:ext cx="1328400" cy="88560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28575" cap="sq">
                <a:solidFill>
                  <a:srgbClr val="FFFFFF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33" name="Picture 32" descr="jkr01.jpg"/>
              <p:cNvPicPr>
                <a:picLocks noChangeAspect="1"/>
              </p:cNvPicPr>
              <p:nvPr/>
            </p:nvPicPr>
            <p:blipFill>
              <a:blip r:embed="rId26" cstate="print"/>
              <a:stretch>
                <a:fillRect/>
              </a:stretch>
            </p:blipFill>
            <p:spPr>
              <a:xfrm>
                <a:off x="4567456" y="3072171"/>
                <a:ext cx="1328400" cy="88560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28575" cap="sq">
                <a:solidFill>
                  <a:srgbClr val="FFFFFF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1856050" y="1002788"/>
              <a:ext cx="6830749" cy="7797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9969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buSzPct val="60000"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nstantia" panose="02030602050306030303" pitchFamily="18" charset="0"/>
                  <a:sym typeface="Helvetica Neue" charset="0"/>
                </a:rPr>
                <a:t>Berkhidmat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nstantia" panose="02030602050306030303" pitchFamily="18" charset="0"/>
                  <a:sym typeface="Helvetica Neue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nstantia" panose="02030602050306030303" pitchFamily="18" charset="0"/>
                  <a:sym typeface="Helvetica Neue" charset="0"/>
                </a:rPr>
                <a:t>Untuk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nstantia" panose="02030602050306030303" pitchFamily="18" charset="0"/>
                  <a:sym typeface="Helvetica Neue" charset="0"/>
                </a:rPr>
                <a:t> Negara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nstantia" panose="02030602050306030303" pitchFamily="18" charset="0"/>
                  <a:sym typeface="Helvetica Neue" charset="0"/>
                </a:rPr>
                <a:t>Semenjak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nstantia" panose="02030602050306030303" pitchFamily="18" charset="0"/>
                  <a:sym typeface="Helvetica Neue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14124">
                      <a:lumMod val="50000"/>
                    </a:srgbClr>
                  </a:solidFill>
                  <a:effectLst/>
                  <a:uLnTx/>
                  <a:uFillTx/>
                  <a:latin typeface="Constantia" panose="02030602050306030303" pitchFamily="18" charset="0"/>
                  <a:sym typeface="Helvetica Neue" charset="0"/>
                </a:rPr>
                <a:t>1872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3003928" y="4515281"/>
            <a:ext cx="5820015" cy="369324"/>
          </a:xfrm>
          <a:prstGeom prst="rect">
            <a:avLst/>
          </a:prstGeom>
        </p:spPr>
        <p:txBody>
          <a:bodyPr wrap="square" lIns="91430" tIns="45716" rIns="91430" bIns="45716">
            <a:spAutoFit/>
          </a:bodyPr>
          <a:lstStyle/>
          <a:p>
            <a:pPr marL="0" marR="0" lvl="0" indent="0" algn="ctr" defTabSz="129969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buSzPct val="6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4DCFA">
                    <a:lumMod val="75000"/>
                  </a:srgbClr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Arial" pitchFamily="34" charset="0"/>
                <a:sym typeface="Helvetica Neue" charset="0"/>
              </a:rPr>
              <a:t>( 2 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B4DCFA">
                    <a:lumMod val="75000"/>
                  </a:srgbClr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Arial" pitchFamily="34" charset="0"/>
                <a:sym typeface="Helvetica Neue" charset="0"/>
              </a:rPr>
              <a:t>Rancangan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4DCFA">
                    <a:lumMod val="75000"/>
                  </a:srgbClr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Arial" pitchFamily="34" charset="0"/>
                <a:sym typeface="Helvetica Neue" charset="0"/>
              </a:rPr>
              <a:t> Malaya dan 11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B4DCFA">
                    <a:lumMod val="75000"/>
                  </a:srgbClr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Arial" pitchFamily="34" charset="0"/>
                <a:sym typeface="Helvetica Neue" charset="0"/>
              </a:rPr>
              <a:t>Rancangan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4DCFA">
                    <a:lumMod val="75000"/>
                  </a:srgbClr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Arial" pitchFamily="34" charset="0"/>
                <a:sym typeface="Helvetica Neue" charset="0"/>
              </a:rPr>
              <a:t> Malaysia) </a:t>
            </a:r>
          </a:p>
        </p:txBody>
      </p:sp>
    </p:spTree>
    <p:extLst>
      <p:ext uri="{BB962C8B-B14F-4D97-AF65-F5344CB8AC3E}">
        <p14:creationId xmlns:p14="http://schemas.microsoft.com/office/powerpoint/2010/main" val="372855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industrial revolution 4.0">
            <a:extLst>
              <a:ext uri="{FF2B5EF4-FFF2-40B4-BE49-F238E27FC236}">
                <a16:creationId xmlns="" xmlns:a16="http://schemas.microsoft.com/office/drawing/2014/main" id="{3BD7B13E-9FDE-4AD5-85A9-CF346D02F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27" y="574153"/>
            <a:ext cx="8538565" cy="41417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6" name="Shape 346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pic>
        <p:nvPicPr>
          <p:cNvPr id="4100" name="Picture 4" descr="Image result for digital economy">
            <a:extLst>
              <a:ext uri="{FF2B5EF4-FFF2-40B4-BE49-F238E27FC236}">
                <a16:creationId xmlns="" xmlns:a16="http://schemas.microsoft.com/office/drawing/2014/main" id="{A004F6A8-1690-413A-95E1-106EE00C3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9" t="29354" r="5217" b="16595"/>
          <a:stretch/>
        </p:blipFill>
        <p:spPr bwMode="auto">
          <a:xfrm>
            <a:off x="4107042" y="3081130"/>
            <a:ext cx="4422914" cy="16348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69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pic>
        <p:nvPicPr>
          <p:cNvPr id="9218" name="Picture 2" descr="Related image">
            <a:extLst>
              <a:ext uri="{FF2B5EF4-FFF2-40B4-BE49-F238E27FC236}">
                <a16:creationId xmlns="" xmlns:a16="http://schemas.microsoft.com/office/drawing/2014/main" id="{9A8E3DBD-ADC4-41B3-BB0B-599877EA7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62" y="208659"/>
            <a:ext cx="5898209" cy="4743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BB4DD56-93E9-4E4D-A5F7-4EFABD5803C4}"/>
              </a:ext>
            </a:extLst>
          </p:cNvPr>
          <p:cNvSpPr txBox="1"/>
          <p:nvPr/>
        </p:nvSpPr>
        <p:spPr>
          <a:xfrm>
            <a:off x="4873839" y="2451674"/>
            <a:ext cx="138491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EXPERIENCE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39A4422-E77B-4B36-A58D-A057948D5E01}"/>
              </a:ext>
            </a:extLst>
          </p:cNvPr>
          <p:cNvSpPr txBox="1"/>
          <p:nvPr/>
        </p:nvSpPr>
        <p:spPr>
          <a:xfrm>
            <a:off x="32068" y="2355790"/>
            <a:ext cx="150201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SHARE INFORMATION</a:t>
            </a:r>
          </a:p>
        </p:txBody>
      </p:sp>
      <p:pic>
        <p:nvPicPr>
          <p:cNvPr id="1027" name="Picture 3" descr="D:\latifah\SOC 2018\LESSONLEARN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118" y="1039148"/>
            <a:ext cx="2997882" cy="299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F9C70F8-7F69-4A2D-8E1E-924FBD0CF332}"/>
              </a:ext>
            </a:extLst>
          </p:cNvPr>
          <p:cNvSpPr/>
          <p:nvPr/>
        </p:nvSpPr>
        <p:spPr>
          <a:xfrm>
            <a:off x="2063578" y="2038865"/>
            <a:ext cx="2113006" cy="1025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hape 324">
            <a:extLst>
              <a:ext uri="{FF2B5EF4-FFF2-40B4-BE49-F238E27FC236}">
                <a16:creationId xmlns="" xmlns:a16="http://schemas.microsoft.com/office/drawing/2014/main" id="{4872FFF8-7296-4377-B3E1-E8C516DF721A}"/>
              </a:ext>
            </a:extLst>
          </p:cNvPr>
          <p:cNvSpPr txBox="1">
            <a:spLocks/>
          </p:cNvSpPr>
          <p:nvPr/>
        </p:nvSpPr>
        <p:spPr>
          <a:xfrm>
            <a:off x="-1644087" y="1668240"/>
            <a:ext cx="9658905" cy="869849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n-US" sz="4800" b="1" spc="-113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PLATFORM</a:t>
            </a:r>
            <a:endParaRPr lang="en" sz="4800" b="1" spc="-113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377891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903852"/>
            <a:ext cx="9143999" cy="107266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3" name="Shape 353"/>
          <p:cNvPicPr preferRelativeResize="0"/>
          <p:nvPr/>
        </p:nvPicPr>
        <p:blipFill rotWithShape="1">
          <a:blip r:embed="rId3">
            <a:alphaModFix/>
          </a:blip>
          <a:srcRect l="9917" t="14915" r="9909" b="12960"/>
          <a:stretch/>
        </p:blipFill>
        <p:spPr>
          <a:xfrm>
            <a:off x="-4257402" y="1691189"/>
            <a:ext cx="1883100" cy="1693800"/>
          </a:xfrm>
          <a:prstGeom prst="hexagon">
            <a:avLst>
              <a:gd name="adj" fmla="val 28393"/>
              <a:gd name="vf" fmla="val 115470"/>
            </a:avLst>
          </a:prstGeom>
          <a:noFill/>
          <a:ln>
            <a:noFill/>
          </a:ln>
        </p:spPr>
      </p:pic>
      <p:sp>
        <p:nvSpPr>
          <p:cNvPr id="354" name="Shape 354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sp>
        <p:nvSpPr>
          <p:cNvPr id="5" name="Shape 324"/>
          <p:cNvSpPr txBox="1">
            <a:spLocks/>
          </p:cNvSpPr>
          <p:nvPr/>
        </p:nvSpPr>
        <p:spPr>
          <a:xfrm>
            <a:off x="-137590" y="3903852"/>
            <a:ext cx="9658905" cy="869849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n-US" sz="4800" spc="-113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“GENERATE KNOWLEDGE”</a:t>
            </a:r>
            <a:endParaRPr lang="en" sz="4800" spc="-113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  <a:ea typeface="Varela Round"/>
              <a:cs typeface="Varela Round"/>
              <a:sym typeface="Varela Roun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3BA1369-7113-467C-89B0-96F7B9A48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033" y="-14252"/>
            <a:ext cx="6944497" cy="390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3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2875" y="809624"/>
            <a:ext cx="5991225" cy="344805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6" name="Shape 346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pic>
        <p:nvPicPr>
          <p:cNvPr id="5" name="Picture 2" descr="Related image">
            <a:extLst>
              <a:ext uri="{FF2B5EF4-FFF2-40B4-BE49-F238E27FC236}">
                <a16:creationId xmlns="" xmlns:a16="http://schemas.microsoft.com/office/drawing/2014/main" id="{2A46077E-9168-44CA-82E1-5438813638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5" r="14468"/>
          <a:stretch/>
        </p:blipFill>
        <p:spPr bwMode="auto">
          <a:xfrm>
            <a:off x="323355" y="933450"/>
            <a:ext cx="5982454" cy="31983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Related image">
            <a:extLst>
              <a:ext uri="{FF2B5EF4-FFF2-40B4-BE49-F238E27FC236}">
                <a16:creationId xmlns="" xmlns:a16="http://schemas.microsoft.com/office/drawing/2014/main" id="{7F7B1EF3-3099-4708-B6B1-098B235B73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10"/>
          <a:stretch/>
        </p:blipFill>
        <p:spPr bwMode="auto">
          <a:xfrm>
            <a:off x="6305809" y="436637"/>
            <a:ext cx="2484476" cy="419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52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elated image">
            <a:extLst>
              <a:ext uri="{FF2B5EF4-FFF2-40B4-BE49-F238E27FC236}">
                <a16:creationId xmlns="" xmlns:a16="http://schemas.microsoft.com/office/drawing/2014/main" id="{519D4F38-898F-4C31-A7CC-1FF88A109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096" y="162198"/>
            <a:ext cx="4828904" cy="4828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106089" y="404163"/>
            <a:ext cx="4267851" cy="4267851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3" name="Shape 353"/>
          <p:cNvPicPr preferRelativeResize="0"/>
          <p:nvPr/>
        </p:nvPicPr>
        <p:blipFill rotWithShape="1">
          <a:blip r:embed="rId4">
            <a:alphaModFix/>
          </a:blip>
          <a:srcRect l="9917" t="14915" r="9909" b="12960"/>
          <a:stretch/>
        </p:blipFill>
        <p:spPr>
          <a:xfrm>
            <a:off x="-4257402" y="1691189"/>
            <a:ext cx="1883100" cy="1693800"/>
          </a:xfrm>
          <a:prstGeom prst="hexagon">
            <a:avLst>
              <a:gd name="adj" fmla="val 28393"/>
              <a:gd name="vf" fmla="val 115470"/>
            </a:avLst>
          </a:prstGeom>
          <a:noFill/>
          <a:ln>
            <a:noFill/>
          </a:ln>
        </p:spPr>
      </p:pic>
      <p:sp>
        <p:nvSpPr>
          <p:cNvPr id="354" name="Shape 354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39B4FEA-21F2-4EE4-B691-F1874C2528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939" y="1397488"/>
            <a:ext cx="3492063" cy="23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1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Shape 353"/>
          <p:cNvPicPr preferRelativeResize="0"/>
          <p:nvPr/>
        </p:nvPicPr>
        <p:blipFill rotWithShape="1">
          <a:blip r:embed="rId3">
            <a:alphaModFix/>
          </a:blip>
          <a:srcRect l="9917" t="14915" r="9909" b="12960"/>
          <a:stretch/>
        </p:blipFill>
        <p:spPr>
          <a:xfrm>
            <a:off x="-4257402" y="1691189"/>
            <a:ext cx="1883100" cy="1693800"/>
          </a:xfrm>
          <a:prstGeom prst="hexagon">
            <a:avLst>
              <a:gd name="adj" fmla="val 28393"/>
              <a:gd name="vf" fmla="val 115470"/>
            </a:avLst>
          </a:prstGeom>
          <a:noFill/>
          <a:ln>
            <a:noFill/>
          </a:ln>
        </p:spPr>
      </p:pic>
      <p:sp>
        <p:nvSpPr>
          <p:cNvPr id="354" name="Shape 354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  <p:sp>
        <p:nvSpPr>
          <p:cNvPr id="11" name="Shape 324">
            <a:extLst>
              <a:ext uri="{FF2B5EF4-FFF2-40B4-BE49-F238E27FC236}">
                <a16:creationId xmlns="" xmlns:a16="http://schemas.microsoft.com/office/drawing/2014/main" id="{85B023C0-5B9D-4A68-B8E4-71C93DB567E5}"/>
              </a:ext>
            </a:extLst>
          </p:cNvPr>
          <p:cNvSpPr txBox="1">
            <a:spLocks/>
          </p:cNvSpPr>
          <p:nvPr/>
        </p:nvSpPr>
        <p:spPr>
          <a:xfrm>
            <a:off x="-459726" y="-128686"/>
            <a:ext cx="9658905" cy="869849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n-US" sz="4400" b="1" spc="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TEKNOLOGI AUTOMASI</a:t>
            </a:r>
            <a:endParaRPr lang="en" sz="4400" b="1" spc="3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  <a:ea typeface="Varela Round"/>
              <a:cs typeface="Varela Round"/>
              <a:sym typeface="Varela Round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83ABA85-D928-42E1-AC19-0EBA3C045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240" y="673350"/>
            <a:ext cx="5520241" cy="429112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CF41D06-4DEC-46FB-A3C3-34A6880BEE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7712"/>
          <a:stretch/>
        </p:blipFill>
        <p:spPr>
          <a:xfrm>
            <a:off x="13557" y="153884"/>
            <a:ext cx="4032403" cy="49896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EC0988A-0B5D-4933-9B93-318B2D16EB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638"/>
          <a:stretch/>
        </p:blipFill>
        <p:spPr>
          <a:xfrm>
            <a:off x="5975643" y="96109"/>
            <a:ext cx="3657600" cy="533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6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Shape 353"/>
          <p:cNvPicPr preferRelativeResize="0"/>
          <p:nvPr/>
        </p:nvPicPr>
        <p:blipFill rotWithShape="1">
          <a:blip r:embed="rId3">
            <a:alphaModFix/>
          </a:blip>
          <a:srcRect l="9917" t="14915" r="9909" b="12960"/>
          <a:stretch/>
        </p:blipFill>
        <p:spPr>
          <a:xfrm>
            <a:off x="-4257402" y="1691189"/>
            <a:ext cx="1883100" cy="1693800"/>
          </a:xfrm>
          <a:prstGeom prst="hexagon">
            <a:avLst>
              <a:gd name="adj" fmla="val 28393"/>
              <a:gd name="vf" fmla="val 115470"/>
            </a:avLst>
          </a:prstGeom>
          <a:noFill/>
          <a:ln>
            <a:noFill/>
          </a:ln>
        </p:spPr>
      </p:pic>
      <p:sp>
        <p:nvSpPr>
          <p:cNvPr id="354" name="Shape 354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  <p:pic>
        <p:nvPicPr>
          <p:cNvPr id="3074" name="Picture 2" descr="D:\latifah\SOC 2018\WARG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760" y="896962"/>
            <a:ext cx="3932922" cy="424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20AA2FA-8199-40E5-BE9E-84933BDF7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4188" y="1399825"/>
            <a:ext cx="5385670" cy="3015975"/>
          </a:xfrm>
          <a:prstGeom prst="rect">
            <a:avLst/>
          </a:prstGeom>
        </p:spPr>
      </p:pic>
      <p:sp>
        <p:nvSpPr>
          <p:cNvPr id="11" name="Shape 324">
            <a:extLst>
              <a:ext uri="{FF2B5EF4-FFF2-40B4-BE49-F238E27FC236}">
                <a16:creationId xmlns="" xmlns:a16="http://schemas.microsoft.com/office/drawing/2014/main" id="{85B023C0-5B9D-4A68-B8E4-71C93DB567E5}"/>
              </a:ext>
            </a:extLst>
          </p:cNvPr>
          <p:cNvSpPr txBox="1">
            <a:spLocks/>
          </p:cNvSpPr>
          <p:nvPr/>
        </p:nvSpPr>
        <p:spPr>
          <a:xfrm>
            <a:off x="-370263" y="278544"/>
            <a:ext cx="9658905" cy="869849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n-US" sz="4400" b="1" spc="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TRANSFORMASI DIGITAL</a:t>
            </a:r>
            <a:endParaRPr lang="en" sz="4400" b="1" spc="3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  <a:ea typeface="Varela Round"/>
              <a:cs typeface="Varela Round"/>
              <a:sym typeface="Varela Round"/>
            </a:endParaRPr>
          </a:p>
        </p:txBody>
      </p:sp>
      <p:pic>
        <p:nvPicPr>
          <p:cNvPr id="7" name="Picture 6" descr="https://www.jkr.gov.my/sites/default/files/jkr_1.png">
            <a:extLst>
              <a:ext uri="{FF2B5EF4-FFF2-40B4-BE49-F238E27FC236}">
                <a16:creationId xmlns="" xmlns:a16="http://schemas.microsoft.com/office/drawing/2014/main" id="{AA177165-809F-485F-9FD9-3D85C1A88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67" y="4231720"/>
            <a:ext cx="1166331" cy="85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3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858FB6F-768F-40C5-9267-465F7848AF4D}"/>
              </a:ext>
            </a:extLst>
          </p:cNvPr>
          <p:cNvSpPr/>
          <p:nvPr/>
        </p:nvSpPr>
        <p:spPr>
          <a:xfrm>
            <a:off x="13557" y="0"/>
            <a:ext cx="9144000" cy="1100350"/>
          </a:xfrm>
          <a:prstGeom prst="rect">
            <a:avLst/>
          </a:prstGeom>
          <a:solidFill>
            <a:srgbClr val="AECDE6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4" name="Picture 6" descr="Related image">
            <a:extLst>
              <a:ext uri="{FF2B5EF4-FFF2-40B4-BE49-F238E27FC236}">
                <a16:creationId xmlns="" xmlns:a16="http://schemas.microsoft.com/office/drawing/2014/main" id="{81B972FC-B130-48C7-BFFF-A07A86581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07" y="902485"/>
            <a:ext cx="2812749" cy="26180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" name="Shape 353"/>
          <p:cNvPicPr preferRelativeResize="0"/>
          <p:nvPr/>
        </p:nvPicPr>
        <p:blipFill rotWithShape="1">
          <a:blip r:embed="rId4">
            <a:alphaModFix/>
          </a:blip>
          <a:srcRect l="9917" t="14915" r="9909" b="12960"/>
          <a:stretch/>
        </p:blipFill>
        <p:spPr>
          <a:xfrm>
            <a:off x="-4257402" y="1691189"/>
            <a:ext cx="1883100" cy="1693800"/>
          </a:xfrm>
          <a:prstGeom prst="hexagon">
            <a:avLst>
              <a:gd name="adj" fmla="val 28393"/>
              <a:gd name="vf" fmla="val 115470"/>
            </a:avLst>
          </a:prstGeom>
          <a:noFill/>
          <a:ln>
            <a:noFill/>
          </a:ln>
        </p:spPr>
      </p:pic>
      <p:sp>
        <p:nvSpPr>
          <p:cNvPr id="354" name="Shape 354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  <p:pic>
        <p:nvPicPr>
          <p:cNvPr id="17412" name="Picture 4" descr="Related image">
            <a:extLst>
              <a:ext uri="{FF2B5EF4-FFF2-40B4-BE49-F238E27FC236}">
                <a16:creationId xmlns="" xmlns:a16="http://schemas.microsoft.com/office/drawing/2014/main" id="{3C03ABEC-201E-4D4A-BA96-0344475D1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45" y="1436342"/>
            <a:ext cx="6999893" cy="416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hape 324">
            <a:extLst>
              <a:ext uri="{FF2B5EF4-FFF2-40B4-BE49-F238E27FC236}">
                <a16:creationId xmlns="" xmlns:a16="http://schemas.microsoft.com/office/drawing/2014/main" id="{46EC38B9-E206-4125-8F89-E197E42C7A66}"/>
              </a:ext>
            </a:extLst>
          </p:cNvPr>
          <p:cNvSpPr txBox="1">
            <a:spLocks/>
          </p:cNvSpPr>
          <p:nvPr/>
        </p:nvSpPr>
        <p:spPr>
          <a:xfrm>
            <a:off x="689454" y="0"/>
            <a:ext cx="8034418" cy="869849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n-US" sz="5400" b="1" spc="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DAYA SAING</a:t>
            </a:r>
            <a:endParaRPr lang="en" sz="5400" b="1" spc="3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238399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HIGH ACHIEVER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7"/>
          <a:stretch/>
        </p:blipFill>
        <p:spPr bwMode="auto">
          <a:xfrm>
            <a:off x="419488" y="160638"/>
            <a:ext cx="8484235" cy="435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" name="Shape 353"/>
          <p:cNvPicPr preferRelativeResize="0"/>
          <p:nvPr/>
        </p:nvPicPr>
        <p:blipFill rotWithShape="1">
          <a:blip r:embed="rId4">
            <a:alphaModFix/>
          </a:blip>
          <a:srcRect l="9917" t="14915" r="9909" b="12960"/>
          <a:stretch/>
        </p:blipFill>
        <p:spPr>
          <a:xfrm>
            <a:off x="-4257402" y="1691189"/>
            <a:ext cx="1883100" cy="1693800"/>
          </a:xfrm>
          <a:prstGeom prst="hexagon">
            <a:avLst>
              <a:gd name="adj" fmla="val 28393"/>
              <a:gd name="vf" fmla="val 115470"/>
            </a:avLst>
          </a:prstGeom>
          <a:noFill/>
          <a:ln>
            <a:noFill/>
          </a:ln>
        </p:spPr>
      </p:pic>
      <p:sp>
        <p:nvSpPr>
          <p:cNvPr id="354" name="Shape 354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38</a:t>
            </a:fld>
            <a:endParaRPr/>
          </a:p>
        </p:txBody>
      </p:sp>
      <p:pic>
        <p:nvPicPr>
          <p:cNvPr id="18436" name="Picture 4" descr="Image result for high achievement">
            <a:extLst>
              <a:ext uri="{FF2B5EF4-FFF2-40B4-BE49-F238E27FC236}">
                <a16:creationId xmlns="" xmlns:a16="http://schemas.microsoft.com/office/drawing/2014/main" id="{8D2EED98-E764-49A3-A10F-8C0DE1B825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58"/>
          <a:stretch/>
        </p:blipFill>
        <p:spPr bwMode="auto">
          <a:xfrm>
            <a:off x="497839" y="1132218"/>
            <a:ext cx="3450590" cy="255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www.jkr.gov.my/sites/default/files/jkr_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987" y="858648"/>
            <a:ext cx="1897238" cy="138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ape 324">
            <a:extLst>
              <a:ext uri="{FF2B5EF4-FFF2-40B4-BE49-F238E27FC236}">
                <a16:creationId xmlns="" xmlns:a16="http://schemas.microsoft.com/office/drawing/2014/main" id="{BEEA6F47-07F5-4817-8DD3-09623E2DA440}"/>
              </a:ext>
            </a:extLst>
          </p:cNvPr>
          <p:cNvSpPr txBox="1">
            <a:spLocks/>
          </p:cNvSpPr>
          <p:nvPr/>
        </p:nvSpPr>
        <p:spPr>
          <a:xfrm>
            <a:off x="314606" y="4386894"/>
            <a:ext cx="8581743" cy="869849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n-US" sz="5400" b="1" spc="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BERPRESTASI TINGGI</a:t>
            </a:r>
            <a:endParaRPr lang="en" sz="5400" b="1" spc="3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184868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17767"/>
          <a:stretch/>
        </p:blipFill>
        <p:spPr bwMode="auto">
          <a:xfrm>
            <a:off x="1158437" y="949623"/>
            <a:ext cx="6883398" cy="3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644336" y="2229523"/>
            <a:ext cx="3911600" cy="16256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3" name="Shape 353"/>
          <p:cNvPicPr preferRelativeResize="0"/>
          <p:nvPr/>
        </p:nvPicPr>
        <p:blipFill rotWithShape="1">
          <a:blip r:embed="rId4">
            <a:alphaModFix/>
          </a:blip>
          <a:srcRect l="9917" t="14915" r="9909" b="12960"/>
          <a:stretch/>
        </p:blipFill>
        <p:spPr>
          <a:xfrm>
            <a:off x="-4257402" y="1691189"/>
            <a:ext cx="1883100" cy="1693800"/>
          </a:xfrm>
          <a:prstGeom prst="hexagon">
            <a:avLst>
              <a:gd name="adj" fmla="val 28393"/>
              <a:gd name="vf" fmla="val 115470"/>
            </a:avLst>
          </a:prstGeom>
          <a:noFill/>
          <a:ln>
            <a:noFill/>
          </a:ln>
        </p:spPr>
      </p:pic>
      <p:sp>
        <p:nvSpPr>
          <p:cNvPr id="354" name="Shape 354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39</a:t>
            </a:fld>
            <a:endParaRPr/>
          </a:p>
        </p:txBody>
      </p:sp>
      <p:pic>
        <p:nvPicPr>
          <p:cNvPr id="6" name="Picture 5" descr="https://www.jkr.gov.my/sites/default/files/jkr_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306" y="1877247"/>
            <a:ext cx="1897238" cy="138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hape 324"/>
          <p:cNvSpPr txBox="1">
            <a:spLocks/>
          </p:cNvSpPr>
          <p:nvPr/>
        </p:nvSpPr>
        <p:spPr>
          <a:xfrm>
            <a:off x="4080932" y="2549177"/>
            <a:ext cx="3014135" cy="869849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 b="1" spc="-113" dirty="0" smtClean="0">
                <a:solidFill>
                  <a:srgbClr val="002060"/>
                </a:solidFill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    Private</a:t>
            </a:r>
          </a:p>
          <a:p>
            <a:pPr algn="ctr"/>
            <a:r>
              <a:rPr lang="en-US" sz="2800" b="1" spc="-113" dirty="0" smtClean="0">
                <a:solidFill>
                  <a:srgbClr val="002060"/>
                </a:solidFill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Wing</a:t>
            </a:r>
            <a:endParaRPr lang="en" sz="2800" b="1" spc="-113" dirty="0">
              <a:solidFill>
                <a:srgbClr val="FF0000"/>
              </a:solidFill>
              <a:latin typeface="Rockwell" panose="02060603020205020403" pitchFamily="18" charset="0"/>
              <a:ea typeface="Varela Round"/>
              <a:cs typeface="Varela Round"/>
              <a:sym typeface="Varela Round"/>
            </a:endParaRPr>
          </a:p>
        </p:txBody>
      </p:sp>
      <p:sp>
        <p:nvSpPr>
          <p:cNvPr id="10" name="Shape 324">
            <a:extLst>
              <a:ext uri="{FF2B5EF4-FFF2-40B4-BE49-F238E27FC236}">
                <a16:creationId xmlns="" xmlns:a16="http://schemas.microsoft.com/office/drawing/2014/main" id="{865EC2F7-1D98-426F-8526-DE62D4C7475C}"/>
              </a:ext>
            </a:extLst>
          </p:cNvPr>
          <p:cNvSpPr txBox="1">
            <a:spLocks/>
          </p:cNvSpPr>
          <p:nvPr/>
        </p:nvSpPr>
        <p:spPr>
          <a:xfrm>
            <a:off x="-333486" y="79774"/>
            <a:ext cx="9122954" cy="869849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n-US" sz="48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BIOKRASI KERAJAAN</a:t>
            </a:r>
            <a:endParaRPr lang="en" sz="4800" b="1" spc="3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167674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400051"/>
            <a:ext cx="9144000" cy="646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6" rIns="91430" bIns="45716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Arial" pitchFamily="34" charset="0"/>
              </a:rPr>
              <a:t>Peranan JKR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97407" y="1147876"/>
            <a:ext cx="8617993" cy="3424124"/>
            <a:chOff x="297407" y="1530501"/>
            <a:chExt cx="8617993" cy="4565499"/>
          </a:xfrm>
        </p:grpSpPr>
        <p:sp>
          <p:nvSpPr>
            <p:cNvPr id="6" name="AutoShape 4"/>
            <p:cNvSpPr>
              <a:spLocks noChangeArrowheads="1"/>
            </p:cNvSpPr>
            <p:nvPr/>
          </p:nvSpPr>
          <p:spPr bwMode="gray">
            <a:xfrm>
              <a:off x="2286000" y="1530501"/>
              <a:ext cx="6572250" cy="1423987"/>
            </a:xfrm>
            <a:prstGeom prst="roundRect">
              <a:avLst>
                <a:gd name="adj" fmla="val 10889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91430" tIns="45716" rIns="91430" bIns="45716" anchor="ctr"/>
            <a:lstStyle/>
            <a:p>
              <a:pPr marL="342865" marR="0" lvl="3" indent="-342865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f-ZA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yriad Pro" pitchFamily="34" charset="0"/>
                  <a:ea typeface="+mn-ea"/>
                  <a:cs typeface="+mn-cs"/>
                </a:rPr>
                <a:t>      </a:t>
              </a:r>
            </a:p>
            <a:p>
              <a:pPr marL="180957" marR="0" lvl="3" indent="-180957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f-ZA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yriad Pro" pitchFamily="34" charset="0"/>
                  <a:ea typeface="+mn-ea"/>
                  <a:cs typeface="+mn-cs"/>
                </a:rPr>
                <a:t>    </a:t>
              </a:r>
              <a:r>
                <a:rPr kumimoji="0" lang="af-ZA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 pitchFamily="34" charset="0"/>
                  <a:ea typeface="+mn-ea"/>
                  <a:cs typeface="+mn-cs"/>
                </a:rPr>
                <a:t>Bekerjasama dengan pelanggan sebagai </a:t>
              </a:r>
              <a:r>
                <a:rPr kumimoji="0" lang="af-Z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 pitchFamily="34" charset="0"/>
                  <a:ea typeface="+mn-ea"/>
                  <a:cs typeface="+mn-cs"/>
                </a:rPr>
                <a:t>rakan kongsi strategik </a:t>
              </a:r>
              <a:r>
                <a:rPr kumimoji="0" lang="af-ZA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 pitchFamily="34" charset="0"/>
                  <a:ea typeface="+mn-ea"/>
                  <a:cs typeface="+mn-cs"/>
                </a:rPr>
                <a:t>untuk merealisasikan matlamat dasar dan penyampaian perkhidmatan kerajaan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itchFamily="34" charset="0"/>
                <a:ea typeface="+mn-ea"/>
                <a:cs typeface="+mn-cs"/>
              </a:endParaRPr>
            </a:p>
            <a:p>
              <a:pPr marL="342865" marR="0" lvl="0" indent="-342865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" pitchFamily="34" charset="0"/>
                <a:ea typeface="+mn-ea"/>
                <a:cs typeface="+mn-cs"/>
              </a:endParaRPr>
            </a:p>
          </p:txBody>
        </p:sp>
        <p:sp>
          <p:nvSpPr>
            <p:cNvPr id="7" name="AutoShape 4"/>
            <p:cNvSpPr>
              <a:spLocks noChangeArrowheads="1"/>
            </p:cNvSpPr>
            <p:nvPr/>
          </p:nvSpPr>
          <p:spPr bwMode="gray">
            <a:xfrm>
              <a:off x="2318982" y="4595812"/>
              <a:ext cx="6572250" cy="1500188"/>
            </a:xfrm>
            <a:prstGeom prst="roundRect">
              <a:avLst>
                <a:gd name="adj" fmla="val 10889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91430" tIns="45716" rIns="91430" bIns="45716" anchor="ctr"/>
            <a:lstStyle/>
            <a:p>
              <a:pPr marL="501599" marR="0" lvl="3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f-Z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" pitchFamily="34" charset="0"/>
                <a:ea typeface="+mn-ea"/>
                <a:cs typeface="+mn-cs"/>
              </a:endParaRPr>
            </a:p>
            <a:p>
              <a:pPr marL="265086" marR="0" lvl="3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f-ZA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 pitchFamily="34" charset="0"/>
                  <a:ea typeface="+mn-ea"/>
                  <a:cs typeface="+mn-cs"/>
                </a:rPr>
                <a:t>Sebagai Penasihat Teknikal Kerajaan dan menjadi peneraju dalam </a:t>
              </a:r>
              <a:r>
                <a:rPr kumimoji="0" lang="af-Z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 pitchFamily="34" charset="0"/>
                  <a:ea typeface="+mn-ea"/>
                  <a:cs typeface="+mn-cs"/>
                </a:rPr>
                <a:t>bidang pengurusan aset</a:t>
              </a:r>
              <a:r>
                <a:rPr kumimoji="0" lang="af-ZA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 pitchFamily="34" charset="0"/>
                  <a:ea typeface="+mn-ea"/>
                  <a:cs typeface="+mn-cs"/>
                </a:rPr>
                <a:t>, </a:t>
              </a:r>
              <a:r>
                <a:rPr kumimoji="0" lang="af-Z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 pitchFamily="34" charset="0"/>
                  <a:ea typeface="+mn-ea"/>
                  <a:cs typeface="+mn-cs"/>
                </a:rPr>
                <a:t>pengurusan projek</a:t>
              </a:r>
              <a:r>
                <a:rPr kumimoji="0" lang="af-ZA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 pitchFamily="34" charset="0"/>
                  <a:ea typeface="+mn-ea"/>
                  <a:cs typeface="+mn-cs"/>
                </a:rPr>
                <a:t> dan </a:t>
              </a:r>
              <a:r>
                <a:rPr kumimoji="0" lang="af-Z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 pitchFamily="34" charset="0"/>
                  <a:ea typeface="+mn-ea"/>
                  <a:cs typeface="+mn-cs"/>
                </a:rPr>
                <a:t>kejuruteraan</a:t>
              </a:r>
              <a:r>
                <a:rPr kumimoji="0" lang="af-ZA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 pitchFamily="34" charset="0"/>
                  <a:ea typeface="+mn-ea"/>
                  <a:cs typeface="+mn-cs"/>
                </a:rPr>
                <a:t> untuk negara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itchFamily="34" charset="0"/>
                <a:ea typeface="+mn-ea"/>
                <a:cs typeface="+mn-cs"/>
              </a:endParaRPr>
            </a:p>
            <a:p>
              <a:pPr marL="342865" marR="0" lvl="0" indent="-342865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" pitchFamily="34" charset="0"/>
                <a:ea typeface="+mn-ea"/>
                <a:cs typeface="+mn-cs"/>
              </a:endParaRPr>
            </a:p>
          </p:txBody>
        </p:sp>
        <p:sp>
          <p:nvSpPr>
            <p:cNvPr id="9" name="AutoShape 4"/>
            <p:cNvSpPr>
              <a:spLocks noChangeArrowheads="1"/>
            </p:cNvSpPr>
            <p:nvPr/>
          </p:nvSpPr>
          <p:spPr bwMode="gray">
            <a:xfrm>
              <a:off x="2343150" y="3239775"/>
              <a:ext cx="6572250" cy="1103625"/>
            </a:xfrm>
            <a:prstGeom prst="roundRect">
              <a:avLst>
                <a:gd name="adj" fmla="val 10889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91430" tIns="45716" rIns="91430" bIns="45716" anchor="ctr"/>
            <a:lstStyle/>
            <a:p>
              <a:pPr marL="342865" marR="0" lvl="3" indent="-342865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f-ZA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yriad Pro" pitchFamily="34" charset="0"/>
                  <a:ea typeface="+mn-ea"/>
                  <a:cs typeface="+mn-cs"/>
                </a:rPr>
                <a:t>      </a:t>
              </a:r>
            </a:p>
            <a:p>
              <a:pPr marL="342865" marR="0" lvl="3" indent="-7778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" pitchFamily="34" charset="0"/>
                <a:ea typeface="+mn-ea"/>
                <a:cs typeface="+mn-cs"/>
              </a:endParaRPr>
            </a:p>
            <a:p>
              <a:pPr marL="342865" marR="0" lvl="3" indent="-7778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 pitchFamily="34" charset="0"/>
                  <a:ea typeface="+mn-ea"/>
                  <a:cs typeface="+mn-cs"/>
                </a:rPr>
                <a:t>Menyediakan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 pitchFamily="34" charset="0"/>
                  <a:ea typeface="+mn-ea"/>
                  <a:cs typeface="+mn-cs"/>
                </a:rPr>
                <a:t>infrastruktur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 pitchFamily="34" charset="0"/>
                  <a:ea typeface="+mn-ea"/>
                  <a:cs typeface="+mn-cs"/>
                </a:rPr>
                <a:t> untuk kerajaan</a:t>
              </a:r>
            </a:p>
            <a:p>
              <a:pPr marL="342865" marR="0" lvl="3" indent="-342865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" pitchFamily="34" charset="0"/>
                <a:ea typeface="+mn-ea"/>
                <a:cs typeface="+mn-cs"/>
              </a:endParaRPr>
            </a:p>
            <a:p>
              <a:pPr marL="342865" marR="0" lvl="0" indent="-342865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" pitchFamily="34" charset="0"/>
                <a:ea typeface="+mn-ea"/>
                <a:cs typeface="+mn-cs"/>
              </a:endParaRPr>
            </a:p>
          </p:txBody>
        </p:sp>
        <p:pic>
          <p:nvPicPr>
            <p:cNvPr id="12" name="Picture 11" descr="capabilityBackground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7407" y="4578036"/>
              <a:ext cx="1800000" cy="135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050" name="Picture 2" descr="partnershi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204" y="1530502"/>
              <a:ext cx="1736042" cy="144906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2054" name="Picture 6" descr="https://encrypted-tbn2.gstatic.com/images?q=tbn:ANd9GcQHG_9vpugS-6HVG7yZJUZoFBUEg4NxlomdbWr4wPjCgjHU_9i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408" y="3212890"/>
              <a:ext cx="1819634" cy="120649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</p:spTree>
    <p:extLst>
      <p:ext uri="{BB962C8B-B14F-4D97-AF65-F5344CB8AC3E}">
        <p14:creationId xmlns:p14="http://schemas.microsoft.com/office/powerpoint/2010/main" val="378787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C0BE3774-6D9D-4923-B24A-08D102D2D29B}"/>
              </a:ext>
            </a:extLst>
          </p:cNvPr>
          <p:cNvSpPr/>
          <p:nvPr/>
        </p:nvSpPr>
        <p:spPr>
          <a:xfrm>
            <a:off x="13557" y="2102090"/>
            <a:ext cx="9144000" cy="3041410"/>
          </a:xfrm>
          <a:prstGeom prst="rect">
            <a:avLst/>
          </a:prstGeom>
          <a:solidFill>
            <a:srgbClr val="AECDE6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3" name="Shape 353"/>
          <p:cNvPicPr preferRelativeResize="0"/>
          <p:nvPr/>
        </p:nvPicPr>
        <p:blipFill rotWithShape="1">
          <a:blip r:embed="rId3">
            <a:alphaModFix/>
          </a:blip>
          <a:srcRect l="9917" t="14915" r="9909" b="12960"/>
          <a:stretch/>
        </p:blipFill>
        <p:spPr>
          <a:xfrm>
            <a:off x="-4257402" y="1691189"/>
            <a:ext cx="1883100" cy="1693800"/>
          </a:xfrm>
          <a:prstGeom prst="hexagon">
            <a:avLst>
              <a:gd name="adj" fmla="val 28393"/>
              <a:gd name="vf" fmla="val 115470"/>
            </a:avLst>
          </a:prstGeom>
          <a:noFill/>
          <a:ln>
            <a:noFill/>
          </a:ln>
        </p:spPr>
      </p:pic>
      <p:sp>
        <p:nvSpPr>
          <p:cNvPr id="354" name="Shape 354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40</a:t>
            </a:fld>
            <a:endParaRPr/>
          </a:p>
        </p:txBody>
      </p:sp>
      <p:pic>
        <p:nvPicPr>
          <p:cNvPr id="5122" name="Picture 2" descr="D:\latifah\SOC 2018\scal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1762409"/>
            <a:ext cx="6451601" cy="373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64229" y="136809"/>
            <a:ext cx="3911600" cy="16256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https://www.jkr.gov.my/sites/default/files/jkr_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199" y="280067"/>
            <a:ext cx="1897238" cy="138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ape 324"/>
          <p:cNvSpPr txBox="1">
            <a:spLocks/>
          </p:cNvSpPr>
          <p:nvPr/>
        </p:nvSpPr>
        <p:spPr>
          <a:xfrm>
            <a:off x="2084428" y="536521"/>
            <a:ext cx="6895255" cy="869849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spc="-113" dirty="0" smtClean="0">
                <a:solidFill>
                  <a:srgbClr val="002060"/>
                </a:solidFill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               Private Wing</a:t>
            </a:r>
            <a:r>
              <a:rPr lang="en" sz="5000" b="1" spc="-113" dirty="0" smtClean="0">
                <a:solidFill>
                  <a:srgbClr val="002060"/>
                </a:solidFill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 </a:t>
            </a:r>
            <a:endParaRPr lang="en" sz="5000" b="1" spc="-113" dirty="0">
              <a:solidFill>
                <a:srgbClr val="FF0000"/>
              </a:solidFill>
              <a:latin typeface="Rockwell" panose="02060603020205020403" pitchFamily="18" charset="0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383465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49300" y="227979"/>
            <a:ext cx="8089900" cy="469641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3" name="Shape 353"/>
          <p:cNvPicPr preferRelativeResize="0"/>
          <p:nvPr/>
        </p:nvPicPr>
        <p:blipFill rotWithShape="1">
          <a:blip r:embed="rId3">
            <a:alphaModFix/>
          </a:blip>
          <a:srcRect l="9917" t="14915" r="9909" b="12960"/>
          <a:stretch/>
        </p:blipFill>
        <p:spPr>
          <a:xfrm>
            <a:off x="-4257402" y="1691189"/>
            <a:ext cx="1883100" cy="1693800"/>
          </a:xfrm>
          <a:prstGeom prst="hexagon">
            <a:avLst>
              <a:gd name="adj" fmla="val 28393"/>
              <a:gd name="vf" fmla="val 115470"/>
            </a:avLst>
          </a:prstGeom>
          <a:noFill/>
          <a:ln>
            <a:noFill/>
          </a:ln>
        </p:spPr>
      </p:pic>
      <p:sp>
        <p:nvSpPr>
          <p:cNvPr id="354" name="Shape 354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41</a:t>
            </a:fld>
            <a:endParaRPr/>
          </a:p>
        </p:txBody>
      </p:sp>
      <p:pic>
        <p:nvPicPr>
          <p:cNvPr id="24580" name="Picture 4" descr="Related image">
            <a:extLst>
              <a:ext uri="{FF2B5EF4-FFF2-40B4-BE49-F238E27FC236}">
                <a16:creationId xmlns="" xmlns:a16="http://schemas.microsoft.com/office/drawing/2014/main" id="{2A693486-DB3D-48AE-8258-0F25F585D3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" t="6233" r="1785" b="4258"/>
          <a:stretch/>
        </p:blipFill>
        <p:spPr bwMode="auto">
          <a:xfrm>
            <a:off x="965200" y="495300"/>
            <a:ext cx="7556500" cy="42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s://www.jkr.gov.my/sites/default/files/jkr_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56" y="1747811"/>
            <a:ext cx="1390802" cy="101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hape 324"/>
          <p:cNvSpPr txBox="1">
            <a:spLocks/>
          </p:cNvSpPr>
          <p:nvPr/>
        </p:nvSpPr>
        <p:spPr>
          <a:xfrm>
            <a:off x="1083732" y="2612960"/>
            <a:ext cx="4292601" cy="511239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000" b="1" spc="-113" dirty="0" smtClean="0">
                <a:solidFill>
                  <a:srgbClr val="002060"/>
                </a:solidFill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Private Wing</a:t>
            </a:r>
            <a:endParaRPr lang="en" sz="2000" b="1" spc="-113" dirty="0">
              <a:solidFill>
                <a:srgbClr val="FF0000"/>
              </a:solidFill>
              <a:latin typeface="Rockwell" panose="02060603020205020403" pitchFamily="18" charset="0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203180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6693276-9B26-406E-A7DF-66F39AD25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09" y="969287"/>
            <a:ext cx="9055891" cy="3328651"/>
          </a:xfrm>
          <a:prstGeom prst="rect">
            <a:avLst/>
          </a:prstGeom>
        </p:spPr>
      </p:pic>
      <p:pic>
        <p:nvPicPr>
          <p:cNvPr id="353" name="Shape 353"/>
          <p:cNvPicPr preferRelativeResize="0"/>
          <p:nvPr/>
        </p:nvPicPr>
        <p:blipFill rotWithShape="1">
          <a:blip r:embed="rId4">
            <a:alphaModFix/>
          </a:blip>
          <a:srcRect l="9917" t="14915" r="9909" b="12960"/>
          <a:stretch/>
        </p:blipFill>
        <p:spPr>
          <a:xfrm>
            <a:off x="-4257402" y="1691189"/>
            <a:ext cx="1883100" cy="1693800"/>
          </a:xfrm>
          <a:prstGeom prst="hexagon">
            <a:avLst>
              <a:gd name="adj" fmla="val 28393"/>
              <a:gd name="vf" fmla="val 115470"/>
            </a:avLst>
          </a:prstGeom>
          <a:noFill/>
          <a:ln>
            <a:noFill/>
          </a:ln>
        </p:spPr>
      </p:pic>
      <p:sp>
        <p:nvSpPr>
          <p:cNvPr id="354" name="Shape 354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42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EAB5D9A-163F-43B7-9232-F0592CB156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0230" y="2876046"/>
            <a:ext cx="5355560" cy="1576318"/>
          </a:xfrm>
          <a:prstGeom prst="rect">
            <a:avLst/>
          </a:prstGeom>
        </p:spPr>
      </p:pic>
      <p:pic>
        <p:nvPicPr>
          <p:cNvPr id="11" name="Picture 10" descr="https://www.jkr.gov.my/sites/default/files/jkr_1.png">
            <a:extLst>
              <a:ext uri="{FF2B5EF4-FFF2-40B4-BE49-F238E27FC236}">
                <a16:creationId xmlns="" xmlns:a16="http://schemas.microsoft.com/office/drawing/2014/main" id="{63FD4ACB-F7FE-4503-B444-C822F41AB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555" y="1218124"/>
            <a:ext cx="1291499" cy="94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hape 324">
            <a:extLst>
              <a:ext uri="{FF2B5EF4-FFF2-40B4-BE49-F238E27FC236}">
                <a16:creationId xmlns="" xmlns:a16="http://schemas.microsoft.com/office/drawing/2014/main" id="{865EC2F7-1D98-426F-8526-DE62D4C7475C}"/>
              </a:ext>
            </a:extLst>
          </p:cNvPr>
          <p:cNvSpPr txBox="1">
            <a:spLocks/>
          </p:cNvSpPr>
          <p:nvPr/>
        </p:nvSpPr>
        <p:spPr>
          <a:xfrm>
            <a:off x="720801" y="329021"/>
            <a:ext cx="8034418" cy="869849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n-US" sz="6600" b="1" spc="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KOMERSIAL</a:t>
            </a:r>
            <a:endParaRPr lang="en" sz="6600" b="1" spc="3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286750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7E0059C-8C11-4560-87DA-1B616D9377B1}"/>
              </a:ext>
            </a:extLst>
          </p:cNvPr>
          <p:cNvSpPr/>
          <p:nvPr/>
        </p:nvSpPr>
        <p:spPr>
          <a:xfrm>
            <a:off x="0" y="2102090"/>
            <a:ext cx="9144000" cy="3041410"/>
          </a:xfrm>
          <a:prstGeom prst="rect">
            <a:avLst/>
          </a:prstGeom>
          <a:solidFill>
            <a:srgbClr val="AECDE6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3" name="Shape 353"/>
          <p:cNvPicPr preferRelativeResize="0"/>
          <p:nvPr/>
        </p:nvPicPr>
        <p:blipFill rotWithShape="1">
          <a:blip r:embed="rId3">
            <a:alphaModFix/>
          </a:blip>
          <a:srcRect l="9917" t="14915" r="9909" b="12960"/>
          <a:stretch/>
        </p:blipFill>
        <p:spPr>
          <a:xfrm>
            <a:off x="-4257402" y="1691189"/>
            <a:ext cx="1883100" cy="1693800"/>
          </a:xfrm>
          <a:prstGeom prst="hexagon">
            <a:avLst>
              <a:gd name="adj" fmla="val 28393"/>
              <a:gd name="vf" fmla="val 115470"/>
            </a:avLst>
          </a:prstGeom>
          <a:noFill/>
          <a:ln>
            <a:noFill/>
          </a:ln>
        </p:spPr>
      </p:pic>
      <p:sp>
        <p:nvSpPr>
          <p:cNvPr id="354" name="Shape 354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43</a:t>
            </a:fld>
            <a:endParaRPr/>
          </a:p>
        </p:txBody>
      </p:sp>
      <p:sp>
        <p:nvSpPr>
          <p:cNvPr id="3" name="AutoShape 4" descr="Image result for sustain">
            <a:extLst>
              <a:ext uri="{FF2B5EF4-FFF2-40B4-BE49-F238E27FC236}">
                <a16:creationId xmlns="" xmlns:a16="http://schemas.microsoft.com/office/drawing/2014/main" id="{13102A47-E467-4639-A268-9870E7584A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630" name="Picture 6" descr="Related image">
            <a:extLst>
              <a:ext uri="{FF2B5EF4-FFF2-40B4-BE49-F238E27FC236}">
                <a16:creationId xmlns="" xmlns:a16="http://schemas.microsoft.com/office/drawing/2014/main" id="{E359E2C0-6B46-41EF-9970-67F0B8CE6B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24"/>
          <a:stretch/>
        </p:blipFill>
        <p:spPr bwMode="auto">
          <a:xfrm>
            <a:off x="2166733" y="1995989"/>
            <a:ext cx="5245962" cy="227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 descr="Image result for self">
            <a:extLst>
              <a:ext uri="{FF2B5EF4-FFF2-40B4-BE49-F238E27FC236}">
                <a16:creationId xmlns="" xmlns:a16="http://schemas.microsoft.com/office/drawing/2014/main" id="{7C822B69-C851-4B4D-9518-59D47B7AC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60" y="944100"/>
            <a:ext cx="5655723" cy="186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ape 324">
            <a:extLst>
              <a:ext uri="{FF2B5EF4-FFF2-40B4-BE49-F238E27FC236}">
                <a16:creationId xmlns="" xmlns:a16="http://schemas.microsoft.com/office/drawing/2014/main" id="{865EC2F7-1D98-426F-8526-DE62D4C7475C}"/>
              </a:ext>
            </a:extLst>
          </p:cNvPr>
          <p:cNvSpPr txBox="1">
            <a:spLocks/>
          </p:cNvSpPr>
          <p:nvPr/>
        </p:nvSpPr>
        <p:spPr>
          <a:xfrm>
            <a:off x="0" y="4113891"/>
            <a:ext cx="9122954" cy="869849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n-US" sz="3600" b="1" spc="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Varela Round"/>
                <a:cs typeface="Varela Round"/>
                <a:sym typeface="Varela Round"/>
              </a:rPr>
              <a:t>r</a:t>
            </a:r>
            <a:r>
              <a:rPr lang="en-US" sz="3600" b="1" spc="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Varela Round"/>
                <a:cs typeface="Varela Round"/>
                <a:sym typeface="Varela Round"/>
              </a:rPr>
              <a:t>eward.SME.royalti</a:t>
            </a:r>
            <a:r>
              <a:rPr lang="en-US" sz="36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Varela Round"/>
                <a:cs typeface="Varela Round"/>
                <a:sym typeface="Varela Round"/>
              </a:rPr>
              <a:t> </a:t>
            </a:r>
            <a:r>
              <a:rPr lang="en-US" sz="3600" b="1" spc="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Varela Round"/>
                <a:cs typeface="Varela Round"/>
                <a:sym typeface="Varela Round"/>
              </a:rPr>
              <a:t>inovasi</a:t>
            </a:r>
            <a:r>
              <a:rPr lang="en-US" sz="36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Varela Round"/>
                <a:cs typeface="Varela Round"/>
                <a:sym typeface="Varela Round"/>
              </a:rPr>
              <a:t>.</a:t>
            </a:r>
            <a:endParaRPr lang="en" sz="3600" b="1" spc="3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97061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F79874E-E87F-4EC1-ACBA-7122273E71AA}"/>
              </a:ext>
            </a:extLst>
          </p:cNvPr>
          <p:cNvSpPr/>
          <p:nvPr/>
        </p:nvSpPr>
        <p:spPr>
          <a:xfrm>
            <a:off x="0" y="4443230"/>
            <a:ext cx="9144000" cy="700269"/>
          </a:xfrm>
          <a:prstGeom prst="rect">
            <a:avLst/>
          </a:prstGeom>
          <a:solidFill>
            <a:schemeClr val="tx1">
              <a:alpha val="4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3" name="Shape 353"/>
          <p:cNvPicPr preferRelativeResize="0"/>
          <p:nvPr/>
        </p:nvPicPr>
        <p:blipFill rotWithShape="1">
          <a:blip r:embed="rId3">
            <a:alphaModFix/>
          </a:blip>
          <a:srcRect l="9917" t="14915" r="9909" b="12960"/>
          <a:stretch/>
        </p:blipFill>
        <p:spPr>
          <a:xfrm>
            <a:off x="-4257402" y="1691189"/>
            <a:ext cx="1883100" cy="1693800"/>
          </a:xfrm>
          <a:prstGeom prst="hexagon">
            <a:avLst>
              <a:gd name="adj" fmla="val 28393"/>
              <a:gd name="vf" fmla="val 115470"/>
            </a:avLst>
          </a:prstGeom>
          <a:noFill/>
          <a:ln>
            <a:noFill/>
          </a:ln>
        </p:spPr>
      </p:pic>
      <p:sp>
        <p:nvSpPr>
          <p:cNvPr id="354" name="Shape 354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44</a:t>
            </a:fld>
            <a:endParaRPr/>
          </a:p>
        </p:txBody>
      </p:sp>
      <p:pic>
        <p:nvPicPr>
          <p:cNvPr id="27652" name="Picture 4" descr="Image result for internet of things">
            <a:extLst>
              <a:ext uri="{FF2B5EF4-FFF2-40B4-BE49-F238E27FC236}">
                <a16:creationId xmlns="" xmlns:a16="http://schemas.microsoft.com/office/drawing/2014/main" id="{BB256061-EF9C-4C8F-A4E0-8BFAA1E336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4"/>
          <a:stretch/>
        </p:blipFill>
        <p:spPr bwMode="auto">
          <a:xfrm>
            <a:off x="2697428" y="2285831"/>
            <a:ext cx="2989269" cy="1853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AutoShape 2" descr="Image result for artificial intelligence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artificial intelligence 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Image result for artificial intelligence 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273" y="108606"/>
            <a:ext cx="1657350" cy="182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Image result for advanced material">
            <a:extLst>
              <a:ext uri="{FF2B5EF4-FFF2-40B4-BE49-F238E27FC236}">
                <a16:creationId xmlns="" xmlns:a16="http://schemas.microsoft.com/office/drawing/2014/main" id="{EC732A0D-30A8-45F9-85AA-670C953674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7"/>
          <a:stretch/>
        </p:blipFill>
        <p:spPr bwMode="auto">
          <a:xfrm>
            <a:off x="765175" y="2071056"/>
            <a:ext cx="1768475" cy="22486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" name="Picture 4" descr="Image result for 3d printing">
            <a:extLst>
              <a:ext uri="{FF2B5EF4-FFF2-40B4-BE49-F238E27FC236}">
                <a16:creationId xmlns="" xmlns:a16="http://schemas.microsoft.com/office/drawing/2014/main" id="{A8138247-4881-4D8F-AC32-95938E005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997" y="2264393"/>
            <a:ext cx="2981053" cy="1896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2" name="Shape 324"/>
          <p:cNvSpPr txBox="1">
            <a:spLocks/>
          </p:cNvSpPr>
          <p:nvPr/>
        </p:nvSpPr>
        <p:spPr>
          <a:xfrm>
            <a:off x="1124372" y="1491705"/>
            <a:ext cx="6895255" cy="869849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 b="1" spc="-113" dirty="0">
                <a:ln>
                  <a:solidFill>
                    <a:schemeClr val="bg1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Varela Round"/>
                <a:cs typeface="Varela Round"/>
                <a:sym typeface="Varela Round"/>
              </a:rPr>
              <a:t>Artificial Intelligence</a:t>
            </a:r>
            <a:endParaRPr lang="en" sz="2800" b="1" spc="-113" dirty="0">
              <a:ln>
                <a:solidFill>
                  <a:schemeClr val="bg1"/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Varela Round"/>
              <a:cs typeface="Varela Round"/>
              <a:sym typeface="Varela Round"/>
            </a:endParaRPr>
          </a:p>
        </p:txBody>
      </p:sp>
      <p:sp>
        <p:nvSpPr>
          <p:cNvPr id="13" name="Shape 324">
            <a:extLst>
              <a:ext uri="{FF2B5EF4-FFF2-40B4-BE49-F238E27FC236}">
                <a16:creationId xmlns="" xmlns:a16="http://schemas.microsoft.com/office/drawing/2014/main" id="{EFD2CB59-7588-4EAC-8F0A-98A573DA15CC}"/>
              </a:ext>
            </a:extLst>
          </p:cNvPr>
          <p:cNvSpPr txBox="1">
            <a:spLocks/>
          </p:cNvSpPr>
          <p:nvPr/>
        </p:nvSpPr>
        <p:spPr>
          <a:xfrm>
            <a:off x="1466970" y="4350600"/>
            <a:ext cx="7088670" cy="869849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lnSpc>
                <a:spcPts val="4000"/>
              </a:lnSpc>
            </a:pPr>
            <a:r>
              <a:rPr lang="en-US" sz="4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TEKNOLOGI BARU</a:t>
            </a:r>
            <a:endParaRPr lang="en" sz="48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272704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890679"/>
            <a:ext cx="9144000" cy="3421830"/>
          </a:xfrm>
          <a:prstGeom prst="rect">
            <a:avLst/>
          </a:prstGeom>
          <a:solidFill>
            <a:schemeClr val="tx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3" name="Shape 353"/>
          <p:cNvPicPr preferRelativeResize="0"/>
          <p:nvPr/>
        </p:nvPicPr>
        <p:blipFill rotWithShape="1">
          <a:blip r:embed="rId3">
            <a:alphaModFix/>
          </a:blip>
          <a:srcRect l="9917" t="14915" r="9909" b="12960"/>
          <a:stretch/>
        </p:blipFill>
        <p:spPr>
          <a:xfrm>
            <a:off x="-4257402" y="1691189"/>
            <a:ext cx="1883100" cy="1693800"/>
          </a:xfrm>
          <a:prstGeom prst="hexagon">
            <a:avLst>
              <a:gd name="adj" fmla="val 28393"/>
              <a:gd name="vf" fmla="val 115470"/>
            </a:avLst>
          </a:prstGeom>
          <a:noFill/>
          <a:ln>
            <a:noFill/>
          </a:ln>
        </p:spPr>
      </p:pic>
      <p:sp>
        <p:nvSpPr>
          <p:cNvPr id="354" name="Shape 354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45</a:t>
            </a:fld>
            <a:endParaRPr/>
          </a:p>
        </p:txBody>
      </p:sp>
      <p:sp>
        <p:nvSpPr>
          <p:cNvPr id="8" name="Shape 324"/>
          <p:cNvSpPr txBox="1">
            <a:spLocks/>
          </p:cNvSpPr>
          <p:nvPr/>
        </p:nvSpPr>
        <p:spPr>
          <a:xfrm>
            <a:off x="2077627" y="3289823"/>
            <a:ext cx="5830697" cy="869849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400" b="1" spc="-113" dirty="0">
                <a:solidFill>
                  <a:schemeClr val="bg1"/>
                </a:solidFill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P</a:t>
            </a:r>
            <a:r>
              <a:rPr lang="en" sz="4400" b="1" spc="-113" dirty="0">
                <a:solidFill>
                  <a:schemeClr val="bg1"/>
                </a:solidFill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rofesional </a:t>
            </a:r>
            <a:r>
              <a:rPr lang="en-US" sz="4400" b="1" spc="-113" dirty="0">
                <a:solidFill>
                  <a:schemeClr val="bg1"/>
                </a:solidFill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TEKNIKAL</a:t>
            </a:r>
            <a:endParaRPr lang="en" sz="4400" b="1" spc="-113" dirty="0">
              <a:solidFill>
                <a:schemeClr val="bg1"/>
              </a:solidFill>
              <a:latin typeface="Rockwell" panose="02060603020205020403" pitchFamily="18" charset="0"/>
              <a:ea typeface="Varela Round"/>
              <a:cs typeface="Varela Round"/>
              <a:sym typeface="Varela Round"/>
            </a:endParaRPr>
          </a:p>
        </p:txBody>
      </p:sp>
      <p:pic>
        <p:nvPicPr>
          <p:cNvPr id="9" name="Picture 8" descr="https://www.jkr.gov.my/sites/default/files/jkr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388" y="392063"/>
            <a:ext cx="1040778" cy="76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hape 324">
            <a:extLst>
              <a:ext uri="{FF2B5EF4-FFF2-40B4-BE49-F238E27FC236}">
                <a16:creationId xmlns="" xmlns:a16="http://schemas.microsoft.com/office/drawing/2014/main" id="{8D6F0620-D600-414B-BA3A-6A83A52B3E6E}"/>
              </a:ext>
            </a:extLst>
          </p:cNvPr>
          <p:cNvSpPr txBox="1">
            <a:spLocks/>
          </p:cNvSpPr>
          <p:nvPr/>
        </p:nvSpPr>
        <p:spPr>
          <a:xfrm>
            <a:off x="-1559394" y="3113262"/>
            <a:ext cx="6895255" cy="869849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" sz="8000" b="1" spc="-113" dirty="0">
                <a:solidFill>
                  <a:srgbClr val="FFC000"/>
                </a:solidFill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&gt;3000</a:t>
            </a:r>
            <a:endParaRPr lang="en" sz="8000" b="1" spc="-113" dirty="0">
              <a:solidFill>
                <a:schemeClr val="bg1"/>
              </a:solidFill>
              <a:latin typeface="Rockwell" panose="02060603020205020403" pitchFamily="18" charset="0"/>
              <a:ea typeface="Varela Round"/>
              <a:cs typeface="Varela Round"/>
              <a:sym typeface="Varela Round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64E3F29-0EE8-46D2-900E-6F087D7C50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16692" y="-653294"/>
            <a:ext cx="3472449" cy="3293540"/>
          </a:xfrm>
          <a:prstGeom prst="rect">
            <a:avLst/>
          </a:prstGeom>
        </p:spPr>
      </p:pic>
      <p:pic>
        <p:nvPicPr>
          <p:cNvPr id="12290" name="Picture 2" descr="D:\latifah\SOC 2018\SUI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603" y="773291"/>
            <a:ext cx="5988940" cy="353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22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46</a:t>
            </a:fld>
            <a:endParaRPr/>
          </a:p>
        </p:txBody>
      </p:sp>
      <p:pic>
        <p:nvPicPr>
          <p:cNvPr id="1026" name="Picture 2" descr="Image result for transparency">
            <a:extLst>
              <a:ext uri="{FF2B5EF4-FFF2-40B4-BE49-F238E27FC236}">
                <a16:creationId xmlns="" xmlns:a16="http://schemas.microsoft.com/office/drawing/2014/main" id="{EDEEA033-6554-4E49-9186-3AC46FDC9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783" y="0"/>
            <a:ext cx="6713837" cy="33569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4" descr="Related image">
            <a:extLst>
              <a:ext uri="{FF2B5EF4-FFF2-40B4-BE49-F238E27FC236}">
                <a16:creationId xmlns="" xmlns:a16="http://schemas.microsoft.com/office/drawing/2014/main" id="{F8240882-C09B-4574-A777-77BBF0872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702" y="2826184"/>
            <a:ext cx="4276581" cy="2138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09F7399-1FE9-4BFB-A480-2E96274CD8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583974"/>
            <a:ext cx="5137025" cy="3855042"/>
          </a:xfrm>
          <a:prstGeom prst="rect">
            <a:avLst/>
          </a:prstGeom>
        </p:spPr>
      </p:pic>
      <p:sp>
        <p:nvSpPr>
          <p:cNvPr id="8" name="Shape 324">
            <a:extLst>
              <a:ext uri="{FF2B5EF4-FFF2-40B4-BE49-F238E27FC236}">
                <a16:creationId xmlns="" xmlns:a16="http://schemas.microsoft.com/office/drawing/2014/main" id="{37428470-9A06-4CCE-BB33-3A66A0ABF47D}"/>
              </a:ext>
            </a:extLst>
          </p:cNvPr>
          <p:cNvSpPr txBox="1">
            <a:spLocks/>
          </p:cNvSpPr>
          <p:nvPr/>
        </p:nvSpPr>
        <p:spPr>
          <a:xfrm>
            <a:off x="-812425" y="4164204"/>
            <a:ext cx="5830697" cy="869849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 b="1" spc="-113" dirty="0">
                <a:solidFill>
                  <a:srgbClr val="FFC000"/>
                </a:solidFill>
                <a:latin typeface="+mj-lt"/>
                <a:ea typeface="Varela Round"/>
                <a:cs typeface="Varela Round"/>
                <a:sym typeface="Varela Round"/>
              </a:rPr>
              <a:t>Artificial intelligence</a:t>
            </a:r>
            <a:endParaRPr lang="en" sz="2800" b="1" spc="-113" dirty="0">
              <a:solidFill>
                <a:srgbClr val="FFC000"/>
              </a:solidFill>
              <a:latin typeface="+mj-lt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111121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7416089-D7D1-467D-A4E0-F36EC32484EB}"/>
              </a:ext>
            </a:extLst>
          </p:cNvPr>
          <p:cNvSpPr/>
          <p:nvPr/>
        </p:nvSpPr>
        <p:spPr>
          <a:xfrm>
            <a:off x="0" y="2102090"/>
            <a:ext cx="9144000" cy="3041410"/>
          </a:xfrm>
          <a:prstGeom prst="rect">
            <a:avLst/>
          </a:prstGeom>
          <a:solidFill>
            <a:srgbClr val="AECDE6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4880094" y="1233491"/>
            <a:ext cx="3617828" cy="361782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53" name="Shape 353"/>
          <p:cNvPicPr preferRelativeResize="0"/>
          <p:nvPr/>
        </p:nvPicPr>
        <p:blipFill rotWithShape="1">
          <a:blip r:embed="rId3">
            <a:alphaModFix/>
          </a:blip>
          <a:srcRect l="9917" t="14915" r="9909" b="12960"/>
          <a:stretch/>
        </p:blipFill>
        <p:spPr>
          <a:xfrm>
            <a:off x="-4257402" y="1691189"/>
            <a:ext cx="1883100" cy="1693800"/>
          </a:xfrm>
          <a:prstGeom prst="hexagon">
            <a:avLst>
              <a:gd name="adj" fmla="val 28393"/>
              <a:gd name="vf" fmla="val 115470"/>
            </a:avLst>
          </a:prstGeom>
          <a:noFill/>
          <a:ln>
            <a:noFill/>
          </a:ln>
        </p:spPr>
      </p:pic>
      <p:sp>
        <p:nvSpPr>
          <p:cNvPr id="354" name="Shape 354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47</a:t>
            </a:fld>
            <a:endParaRPr/>
          </a:p>
        </p:txBody>
      </p:sp>
      <p:pic>
        <p:nvPicPr>
          <p:cNvPr id="3074" name="Picture 2" descr="Image result for integration">
            <a:extLst>
              <a:ext uri="{FF2B5EF4-FFF2-40B4-BE49-F238E27FC236}">
                <a16:creationId xmlns="" xmlns:a16="http://schemas.microsoft.com/office/drawing/2014/main" id="{F697A068-727A-4846-812E-6B8E9B973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57" y="141431"/>
            <a:ext cx="4567293" cy="468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hape 324"/>
          <p:cNvSpPr txBox="1">
            <a:spLocks/>
          </p:cNvSpPr>
          <p:nvPr/>
        </p:nvSpPr>
        <p:spPr>
          <a:xfrm>
            <a:off x="4619282" y="3729582"/>
            <a:ext cx="4286268" cy="869849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" sz="5400" b="1" spc="-113" dirty="0">
                <a:solidFill>
                  <a:schemeClr val="bg1"/>
                </a:solidFill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online</a:t>
            </a:r>
          </a:p>
        </p:txBody>
      </p:sp>
      <p:sp>
        <p:nvSpPr>
          <p:cNvPr id="8" name="Shape 324">
            <a:extLst>
              <a:ext uri="{FF2B5EF4-FFF2-40B4-BE49-F238E27FC236}">
                <a16:creationId xmlns="" xmlns:a16="http://schemas.microsoft.com/office/drawing/2014/main" id="{C285404E-C6B8-4348-A074-3CEB754ADCA3}"/>
              </a:ext>
            </a:extLst>
          </p:cNvPr>
          <p:cNvSpPr txBox="1">
            <a:spLocks/>
          </p:cNvSpPr>
          <p:nvPr/>
        </p:nvSpPr>
        <p:spPr>
          <a:xfrm>
            <a:off x="2792853" y="3018834"/>
            <a:ext cx="8034418" cy="869849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n-US" sz="6600" b="1" spc="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100%</a:t>
            </a:r>
            <a:endParaRPr lang="en" sz="6600" b="1" spc="3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  <a:ea typeface="Varela Round"/>
              <a:cs typeface="Varela Round"/>
              <a:sym typeface="Varela Round"/>
            </a:endParaRPr>
          </a:p>
        </p:txBody>
      </p:sp>
      <p:sp>
        <p:nvSpPr>
          <p:cNvPr id="11" name="Shape 324">
            <a:extLst>
              <a:ext uri="{FF2B5EF4-FFF2-40B4-BE49-F238E27FC236}">
                <a16:creationId xmlns="" xmlns:a16="http://schemas.microsoft.com/office/drawing/2014/main" id="{535315F7-AFA2-48B0-B80D-301B0C75EDD7}"/>
              </a:ext>
            </a:extLst>
          </p:cNvPr>
          <p:cNvSpPr txBox="1">
            <a:spLocks/>
          </p:cNvSpPr>
          <p:nvPr/>
        </p:nvSpPr>
        <p:spPr>
          <a:xfrm>
            <a:off x="2698422" y="97701"/>
            <a:ext cx="8034418" cy="869849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n-US" sz="5400" b="1" spc="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INTEGRASI</a:t>
            </a:r>
            <a:endParaRPr lang="en" sz="5400" b="1" spc="3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  <a:ea typeface="Varela Round"/>
              <a:cs typeface="Varela Round"/>
              <a:sym typeface="Varela Round"/>
            </a:endParaRPr>
          </a:p>
        </p:txBody>
      </p:sp>
      <p:sp>
        <p:nvSpPr>
          <p:cNvPr id="12" name="Shape 324">
            <a:extLst>
              <a:ext uri="{FF2B5EF4-FFF2-40B4-BE49-F238E27FC236}">
                <a16:creationId xmlns="" xmlns:a16="http://schemas.microsoft.com/office/drawing/2014/main" id="{B32C964D-A256-4308-ADD5-E6A77F423F2C}"/>
              </a:ext>
            </a:extLst>
          </p:cNvPr>
          <p:cNvSpPr txBox="1">
            <a:spLocks/>
          </p:cNvSpPr>
          <p:nvPr/>
        </p:nvSpPr>
        <p:spPr>
          <a:xfrm>
            <a:off x="2488357" y="363642"/>
            <a:ext cx="8034418" cy="869849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n-US" sz="2400" b="1" spc="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Varela Round"/>
                <a:cs typeface="Varela Round"/>
                <a:sym typeface="Varela Round"/>
              </a:rPr>
              <a:t>Sistem</a:t>
            </a:r>
            <a:r>
              <a:rPr lang="en-US" sz="24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Varela Round"/>
                <a:cs typeface="Varela Round"/>
                <a:sym typeface="Varela Round"/>
              </a:rPr>
              <a:t> </a:t>
            </a:r>
            <a:r>
              <a:rPr lang="en-US" sz="2400" b="1" spc="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Varela Round"/>
                <a:cs typeface="Varela Round"/>
                <a:sym typeface="Varela Round"/>
              </a:rPr>
              <a:t>perolehan</a:t>
            </a:r>
            <a:endParaRPr lang="en" sz="2400" b="1" spc="3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Varela Round"/>
              <a:cs typeface="Varela Round"/>
              <a:sym typeface="Varela Round"/>
            </a:endParaRPr>
          </a:p>
        </p:txBody>
      </p:sp>
      <p:sp>
        <p:nvSpPr>
          <p:cNvPr id="14" name="Shape 324">
            <a:extLst>
              <a:ext uri="{FF2B5EF4-FFF2-40B4-BE49-F238E27FC236}">
                <a16:creationId xmlns="" xmlns:a16="http://schemas.microsoft.com/office/drawing/2014/main" id="{A04240C9-BB4A-4B93-9649-009404578D77}"/>
              </a:ext>
            </a:extLst>
          </p:cNvPr>
          <p:cNvSpPr txBox="1">
            <a:spLocks/>
          </p:cNvSpPr>
          <p:nvPr/>
        </p:nvSpPr>
        <p:spPr>
          <a:xfrm>
            <a:off x="4746656" y="2193109"/>
            <a:ext cx="3791163" cy="869849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n-US" sz="4400" b="1" spc="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IDEA INOVATIF</a:t>
            </a:r>
            <a:endParaRPr lang="en" sz="4400" b="1" spc="3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376338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" y="76200"/>
            <a:ext cx="3505200" cy="501058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3" name="Shape 353"/>
          <p:cNvPicPr preferRelativeResize="0"/>
          <p:nvPr/>
        </p:nvPicPr>
        <p:blipFill rotWithShape="1">
          <a:blip r:embed="rId3">
            <a:alphaModFix/>
          </a:blip>
          <a:srcRect l="9917" t="14915" r="9909" b="12960"/>
          <a:stretch/>
        </p:blipFill>
        <p:spPr>
          <a:xfrm>
            <a:off x="-4257402" y="1691189"/>
            <a:ext cx="1883100" cy="1693800"/>
          </a:xfrm>
          <a:prstGeom prst="hexagon">
            <a:avLst>
              <a:gd name="adj" fmla="val 28393"/>
              <a:gd name="vf" fmla="val 115470"/>
            </a:avLst>
          </a:prstGeom>
          <a:noFill/>
          <a:ln>
            <a:noFill/>
          </a:ln>
        </p:spPr>
      </p:pic>
      <p:sp>
        <p:nvSpPr>
          <p:cNvPr id="354" name="Shape 354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48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EAB5D9A-163F-43B7-9232-F0592CB15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200" y="2073665"/>
            <a:ext cx="6782484" cy="1996309"/>
          </a:xfrm>
          <a:prstGeom prst="rect">
            <a:avLst/>
          </a:prstGeom>
        </p:spPr>
      </p:pic>
      <p:pic>
        <p:nvPicPr>
          <p:cNvPr id="6146" name="Picture 2" descr="Image result for innovations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76200"/>
            <a:ext cx="3403600" cy="508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hape 324">
            <a:extLst>
              <a:ext uri="{FF2B5EF4-FFF2-40B4-BE49-F238E27FC236}">
                <a16:creationId xmlns="" xmlns:a16="http://schemas.microsoft.com/office/drawing/2014/main" id="{D737B04E-6B14-46C2-A347-4368F4786407}"/>
              </a:ext>
            </a:extLst>
          </p:cNvPr>
          <p:cNvSpPr txBox="1">
            <a:spLocks/>
          </p:cNvSpPr>
          <p:nvPr/>
        </p:nvSpPr>
        <p:spPr>
          <a:xfrm>
            <a:off x="2449148" y="1582104"/>
            <a:ext cx="8034418" cy="869849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n-US" sz="4800" b="1" spc="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IDEA INOVATIF</a:t>
            </a:r>
            <a:endParaRPr lang="en" sz="4800" b="1" spc="3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12410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E774339-BD11-4078-BF25-DB51BFE6DECC}"/>
              </a:ext>
            </a:extLst>
          </p:cNvPr>
          <p:cNvSpPr/>
          <p:nvPr/>
        </p:nvSpPr>
        <p:spPr>
          <a:xfrm>
            <a:off x="13557" y="15211"/>
            <a:ext cx="9144000" cy="3041410"/>
          </a:xfrm>
          <a:prstGeom prst="rect">
            <a:avLst/>
          </a:prstGeom>
          <a:solidFill>
            <a:srgbClr val="AECDE6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6" name="Picture 6" descr="Related image">
            <a:extLst>
              <a:ext uri="{FF2B5EF4-FFF2-40B4-BE49-F238E27FC236}">
                <a16:creationId xmlns="" xmlns:a16="http://schemas.microsoft.com/office/drawing/2014/main" id="{4CAF3000-D912-42D1-8CE2-56221F8B4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726" y="319776"/>
            <a:ext cx="3799659" cy="2903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53" name="Shape 353"/>
          <p:cNvPicPr preferRelativeResize="0"/>
          <p:nvPr/>
        </p:nvPicPr>
        <p:blipFill rotWithShape="1">
          <a:blip r:embed="rId4">
            <a:alphaModFix/>
          </a:blip>
          <a:srcRect l="9917" t="14915" r="9909" b="12960"/>
          <a:stretch/>
        </p:blipFill>
        <p:spPr>
          <a:xfrm>
            <a:off x="-4257402" y="1691189"/>
            <a:ext cx="1883100" cy="1693800"/>
          </a:xfrm>
          <a:prstGeom prst="hexagon">
            <a:avLst>
              <a:gd name="adj" fmla="val 28393"/>
              <a:gd name="vf" fmla="val 115470"/>
            </a:avLst>
          </a:prstGeom>
          <a:noFill/>
          <a:ln>
            <a:noFill/>
          </a:ln>
        </p:spPr>
      </p:pic>
      <p:sp>
        <p:nvSpPr>
          <p:cNvPr id="354" name="Shape 354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49</a:t>
            </a:fld>
            <a:endParaRPr/>
          </a:p>
        </p:txBody>
      </p:sp>
      <p:pic>
        <p:nvPicPr>
          <p:cNvPr id="5124" name="Picture 4" descr="Image result for digital contract">
            <a:extLst>
              <a:ext uri="{FF2B5EF4-FFF2-40B4-BE49-F238E27FC236}">
                <a16:creationId xmlns="" xmlns:a16="http://schemas.microsoft.com/office/drawing/2014/main" id="{B92763DF-E6C0-4745-BFE2-C4A1FC5F8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920" y="2513336"/>
            <a:ext cx="3404880" cy="2491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2" name="Picture 2" descr="Image result for procurement">
            <a:extLst>
              <a:ext uri="{FF2B5EF4-FFF2-40B4-BE49-F238E27FC236}">
                <a16:creationId xmlns="" xmlns:a16="http://schemas.microsoft.com/office/drawing/2014/main" id="{13A78421-E5AA-495E-A71D-C19423344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4" r="9110"/>
          <a:stretch/>
        </p:blipFill>
        <p:spPr bwMode="auto">
          <a:xfrm>
            <a:off x="54484" y="1535916"/>
            <a:ext cx="3986522" cy="243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hape 324">
            <a:extLst>
              <a:ext uri="{FF2B5EF4-FFF2-40B4-BE49-F238E27FC236}">
                <a16:creationId xmlns="" xmlns:a16="http://schemas.microsoft.com/office/drawing/2014/main" id="{3EE0150B-228A-45AD-89F4-A0C8D8605C9D}"/>
              </a:ext>
            </a:extLst>
          </p:cNvPr>
          <p:cNvSpPr txBox="1">
            <a:spLocks/>
          </p:cNvSpPr>
          <p:nvPr/>
        </p:nvSpPr>
        <p:spPr>
          <a:xfrm>
            <a:off x="287907" y="104024"/>
            <a:ext cx="3419120" cy="869849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n-US" sz="4800" b="1" spc="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DIGITAL</a:t>
            </a:r>
            <a:endParaRPr lang="en" sz="4800" b="1" spc="3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  <a:ea typeface="Varela Round"/>
              <a:cs typeface="Varela Round"/>
              <a:sym typeface="Varela Round"/>
            </a:endParaRPr>
          </a:p>
        </p:txBody>
      </p:sp>
      <p:sp>
        <p:nvSpPr>
          <p:cNvPr id="9" name="Shape 324">
            <a:extLst>
              <a:ext uri="{FF2B5EF4-FFF2-40B4-BE49-F238E27FC236}">
                <a16:creationId xmlns="" xmlns:a16="http://schemas.microsoft.com/office/drawing/2014/main" id="{758D21AF-D2AD-4F58-AD66-A860C04EB32A}"/>
              </a:ext>
            </a:extLst>
          </p:cNvPr>
          <p:cNvSpPr txBox="1">
            <a:spLocks/>
          </p:cNvSpPr>
          <p:nvPr/>
        </p:nvSpPr>
        <p:spPr>
          <a:xfrm>
            <a:off x="-700218" y="457867"/>
            <a:ext cx="8034418" cy="869849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n-US" sz="24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Varela Round"/>
                <a:cs typeface="Varela Round"/>
                <a:sym typeface="Varela Round"/>
              </a:rPr>
              <a:t>CONTACT+ SIGNING</a:t>
            </a:r>
            <a:endParaRPr lang="en" sz="2400" b="1" spc="3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59154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4683919"/>
            <a:ext cx="2133600" cy="3571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9BA17D-FDC8-427A-A057-CDD7FB27F28A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23528" y="952182"/>
            <a:ext cx="8416329" cy="3725803"/>
            <a:chOff x="323528" y="1269575"/>
            <a:chExt cx="8416329" cy="4967737"/>
          </a:xfrm>
        </p:grpSpPr>
        <p:sp>
          <p:nvSpPr>
            <p:cNvPr id="14" name="Freeform 8"/>
            <p:cNvSpPr>
              <a:spLocks noEditPoints="1"/>
            </p:cNvSpPr>
            <p:nvPr/>
          </p:nvSpPr>
          <p:spPr bwMode="gray">
            <a:xfrm>
              <a:off x="899592" y="1700808"/>
              <a:ext cx="7344816" cy="4176464"/>
            </a:xfrm>
            <a:custGeom>
              <a:avLst/>
              <a:gdLst/>
              <a:ahLst/>
              <a:cxnLst>
                <a:cxn ang="0">
                  <a:pos x="1692" y="12"/>
                </a:cxn>
                <a:cxn ang="0">
                  <a:pos x="1234" y="74"/>
                </a:cxn>
                <a:cxn ang="0">
                  <a:pos x="828" y="182"/>
                </a:cxn>
                <a:cxn ang="0">
                  <a:pos x="486" y="330"/>
                </a:cxn>
                <a:cxn ang="0">
                  <a:pos x="226" y="510"/>
                </a:cxn>
                <a:cxn ang="0">
                  <a:pos x="58" y="718"/>
                </a:cxn>
                <a:cxn ang="0">
                  <a:pos x="0" y="944"/>
                </a:cxn>
                <a:cxn ang="0">
                  <a:pos x="58" y="1170"/>
                </a:cxn>
                <a:cxn ang="0">
                  <a:pos x="226" y="1378"/>
                </a:cxn>
                <a:cxn ang="0">
                  <a:pos x="486" y="1558"/>
                </a:cxn>
                <a:cxn ang="0">
                  <a:pos x="828" y="1706"/>
                </a:cxn>
                <a:cxn ang="0">
                  <a:pos x="1234" y="1814"/>
                </a:cxn>
                <a:cxn ang="0">
                  <a:pos x="1692" y="1876"/>
                </a:cxn>
                <a:cxn ang="0">
                  <a:pos x="2186" y="1884"/>
                </a:cxn>
                <a:cxn ang="0">
                  <a:pos x="2658" y="1840"/>
                </a:cxn>
                <a:cxn ang="0">
                  <a:pos x="3084" y="1746"/>
                </a:cxn>
                <a:cxn ang="0">
                  <a:pos x="3448" y="1612"/>
                </a:cxn>
                <a:cxn ang="0">
                  <a:pos x="3738" y="1442"/>
                </a:cxn>
                <a:cxn ang="0">
                  <a:pos x="3938" y="1242"/>
                </a:cxn>
                <a:cxn ang="0">
                  <a:pos x="4034" y="1022"/>
                </a:cxn>
                <a:cxn ang="0">
                  <a:pos x="4014" y="790"/>
                </a:cxn>
                <a:cxn ang="0">
                  <a:pos x="3882" y="576"/>
                </a:cxn>
                <a:cxn ang="0">
                  <a:pos x="3650" y="386"/>
                </a:cxn>
                <a:cxn ang="0">
                  <a:pos x="3334" y="228"/>
                </a:cxn>
                <a:cxn ang="0">
                  <a:pos x="2948" y="106"/>
                </a:cxn>
                <a:cxn ang="0">
                  <a:pos x="2506" y="28"/>
                </a:cxn>
                <a:cxn ang="0">
                  <a:pos x="2020" y="0"/>
                </a:cxn>
                <a:cxn ang="0">
                  <a:pos x="1606" y="1736"/>
                </a:cxn>
                <a:cxn ang="0">
                  <a:pos x="1164" y="1678"/>
                </a:cxn>
                <a:cxn ang="0">
                  <a:pos x="776" y="1576"/>
                </a:cxn>
                <a:cxn ang="0">
                  <a:pos x="458" y="1436"/>
                </a:cxn>
                <a:cxn ang="0">
                  <a:pos x="224" y="1266"/>
                </a:cxn>
                <a:cxn ang="0">
                  <a:pos x="88" y="1074"/>
                </a:cxn>
                <a:cxn ang="0">
                  <a:pos x="68" y="864"/>
                </a:cxn>
                <a:cxn ang="0">
                  <a:pos x="166" y="664"/>
                </a:cxn>
                <a:cxn ang="0">
                  <a:pos x="370" y="486"/>
                </a:cxn>
                <a:cxn ang="0">
                  <a:pos x="662" y="336"/>
                </a:cxn>
                <a:cxn ang="0">
                  <a:pos x="1028" y="222"/>
                </a:cxn>
                <a:cxn ang="0">
                  <a:pos x="1454" y="148"/>
                </a:cxn>
                <a:cxn ang="0">
                  <a:pos x="1922" y="120"/>
                </a:cxn>
                <a:cxn ang="0">
                  <a:pos x="2392" y="148"/>
                </a:cxn>
                <a:cxn ang="0">
                  <a:pos x="2818" y="222"/>
                </a:cxn>
                <a:cxn ang="0">
                  <a:pos x="3184" y="336"/>
                </a:cxn>
                <a:cxn ang="0">
                  <a:pos x="3476" y="486"/>
                </a:cxn>
                <a:cxn ang="0">
                  <a:pos x="3680" y="664"/>
                </a:cxn>
                <a:cxn ang="0">
                  <a:pos x="3778" y="864"/>
                </a:cxn>
                <a:cxn ang="0">
                  <a:pos x="3758" y="1074"/>
                </a:cxn>
                <a:cxn ang="0">
                  <a:pos x="3622" y="1266"/>
                </a:cxn>
                <a:cxn ang="0">
                  <a:pos x="3388" y="1436"/>
                </a:cxn>
                <a:cxn ang="0">
                  <a:pos x="3070" y="1576"/>
                </a:cxn>
                <a:cxn ang="0">
                  <a:pos x="2682" y="1678"/>
                </a:cxn>
                <a:cxn ang="0">
                  <a:pos x="2240" y="1736"/>
                </a:cxn>
              </a:cxnLst>
              <a:rect l="0" t="0" r="r" b="b"/>
              <a:pathLst>
                <a:path w="4040" h="1888">
                  <a:moveTo>
                    <a:pt x="2020" y="0"/>
                  </a:moveTo>
                  <a:lnTo>
                    <a:pt x="1854" y="4"/>
                  </a:lnTo>
                  <a:lnTo>
                    <a:pt x="1692" y="12"/>
                  </a:lnTo>
                  <a:lnTo>
                    <a:pt x="1534" y="28"/>
                  </a:lnTo>
                  <a:lnTo>
                    <a:pt x="1382" y="48"/>
                  </a:lnTo>
                  <a:lnTo>
                    <a:pt x="1234" y="74"/>
                  </a:lnTo>
                  <a:lnTo>
                    <a:pt x="1092" y="106"/>
                  </a:lnTo>
                  <a:lnTo>
                    <a:pt x="956" y="142"/>
                  </a:lnTo>
                  <a:lnTo>
                    <a:pt x="828" y="182"/>
                  </a:lnTo>
                  <a:lnTo>
                    <a:pt x="706" y="228"/>
                  </a:lnTo>
                  <a:lnTo>
                    <a:pt x="592" y="276"/>
                  </a:lnTo>
                  <a:lnTo>
                    <a:pt x="486" y="330"/>
                  </a:lnTo>
                  <a:lnTo>
                    <a:pt x="390" y="386"/>
                  </a:lnTo>
                  <a:lnTo>
                    <a:pt x="302" y="446"/>
                  </a:lnTo>
                  <a:lnTo>
                    <a:pt x="226" y="510"/>
                  </a:lnTo>
                  <a:lnTo>
                    <a:pt x="158" y="576"/>
                  </a:lnTo>
                  <a:lnTo>
                    <a:pt x="102" y="646"/>
                  </a:lnTo>
                  <a:lnTo>
                    <a:pt x="58" y="718"/>
                  </a:lnTo>
                  <a:lnTo>
                    <a:pt x="26" y="790"/>
                  </a:lnTo>
                  <a:lnTo>
                    <a:pt x="6" y="866"/>
                  </a:lnTo>
                  <a:lnTo>
                    <a:pt x="0" y="944"/>
                  </a:lnTo>
                  <a:lnTo>
                    <a:pt x="6" y="1022"/>
                  </a:lnTo>
                  <a:lnTo>
                    <a:pt x="26" y="1098"/>
                  </a:lnTo>
                  <a:lnTo>
                    <a:pt x="58" y="1170"/>
                  </a:lnTo>
                  <a:lnTo>
                    <a:pt x="102" y="1242"/>
                  </a:lnTo>
                  <a:lnTo>
                    <a:pt x="158" y="1312"/>
                  </a:lnTo>
                  <a:lnTo>
                    <a:pt x="226" y="1378"/>
                  </a:lnTo>
                  <a:lnTo>
                    <a:pt x="302" y="1442"/>
                  </a:lnTo>
                  <a:lnTo>
                    <a:pt x="390" y="1502"/>
                  </a:lnTo>
                  <a:lnTo>
                    <a:pt x="486" y="1558"/>
                  </a:lnTo>
                  <a:lnTo>
                    <a:pt x="592" y="1612"/>
                  </a:lnTo>
                  <a:lnTo>
                    <a:pt x="706" y="1660"/>
                  </a:lnTo>
                  <a:lnTo>
                    <a:pt x="828" y="1706"/>
                  </a:lnTo>
                  <a:lnTo>
                    <a:pt x="956" y="1746"/>
                  </a:lnTo>
                  <a:lnTo>
                    <a:pt x="1092" y="1782"/>
                  </a:lnTo>
                  <a:lnTo>
                    <a:pt x="1234" y="1814"/>
                  </a:lnTo>
                  <a:lnTo>
                    <a:pt x="1382" y="1840"/>
                  </a:lnTo>
                  <a:lnTo>
                    <a:pt x="1534" y="1860"/>
                  </a:lnTo>
                  <a:lnTo>
                    <a:pt x="1692" y="1876"/>
                  </a:lnTo>
                  <a:lnTo>
                    <a:pt x="1854" y="1884"/>
                  </a:lnTo>
                  <a:lnTo>
                    <a:pt x="2020" y="1888"/>
                  </a:lnTo>
                  <a:lnTo>
                    <a:pt x="2186" y="1884"/>
                  </a:lnTo>
                  <a:lnTo>
                    <a:pt x="2348" y="1876"/>
                  </a:lnTo>
                  <a:lnTo>
                    <a:pt x="2506" y="1860"/>
                  </a:lnTo>
                  <a:lnTo>
                    <a:pt x="2658" y="1840"/>
                  </a:lnTo>
                  <a:lnTo>
                    <a:pt x="2806" y="1814"/>
                  </a:lnTo>
                  <a:lnTo>
                    <a:pt x="2948" y="1782"/>
                  </a:lnTo>
                  <a:lnTo>
                    <a:pt x="3084" y="1746"/>
                  </a:lnTo>
                  <a:lnTo>
                    <a:pt x="3212" y="1706"/>
                  </a:lnTo>
                  <a:lnTo>
                    <a:pt x="3334" y="1660"/>
                  </a:lnTo>
                  <a:lnTo>
                    <a:pt x="3448" y="1612"/>
                  </a:lnTo>
                  <a:lnTo>
                    <a:pt x="3554" y="1558"/>
                  </a:lnTo>
                  <a:lnTo>
                    <a:pt x="3650" y="1502"/>
                  </a:lnTo>
                  <a:lnTo>
                    <a:pt x="3738" y="1442"/>
                  </a:lnTo>
                  <a:lnTo>
                    <a:pt x="3814" y="1378"/>
                  </a:lnTo>
                  <a:lnTo>
                    <a:pt x="3882" y="1312"/>
                  </a:lnTo>
                  <a:lnTo>
                    <a:pt x="3938" y="1242"/>
                  </a:lnTo>
                  <a:lnTo>
                    <a:pt x="3982" y="1170"/>
                  </a:lnTo>
                  <a:lnTo>
                    <a:pt x="4014" y="1098"/>
                  </a:lnTo>
                  <a:lnTo>
                    <a:pt x="4034" y="1022"/>
                  </a:lnTo>
                  <a:lnTo>
                    <a:pt x="4040" y="944"/>
                  </a:lnTo>
                  <a:lnTo>
                    <a:pt x="4034" y="866"/>
                  </a:lnTo>
                  <a:lnTo>
                    <a:pt x="4014" y="790"/>
                  </a:lnTo>
                  <a:lnTo>
                    <a:pt x="3982" y="718"/>
                  </a:lnTo>
                  <a:lnTo>
                    <a:pt x="3938" y="646"/>
                  </a:lnTo>
                  <a:lnTo>
                    <a:pt x="3882" y="576"/>
                  </a:lnTo>
                  <a:lnTo>
                    <a:pt x="3814" y="510"/>
                  </a:lnTo>
                  <a:lnTo>
                    <a:pt x="3738" y="446"/>
                  </a:lnTo>
                  <a:lnTo>
                    <a:pt x="3650" y="386"/>
                  </a:lnTo>
                  <a:lnTo>
                    <a:pt x="3554" y="330"/>
                  </a:lnTo>
                  <a:lnTo>
                    <a:pt x="3448" y="276"/>
                  </a:lnTo>
                  <a:lnTo>
                    <a:pt x="3334" y="228"/>
                  </a:lnTo>
                  <a:lnTo>
                    <a:pt x="3212" y="182"/>
                  </a:lnTo>
                  <a:lnTo>
                    <a:pt x="3084" y="142"/>
                  </a:lnTo>
                  <a:lnTo>
                    <a:pt x="2948" y="106"/>
                  </a:lnTo>
                  <a:lnTo>
                    <a:pt x="2806" y="74"/>
                  </a:lnTo>
                  <a:lnTo>
                    <a:pt x="2658" y="48"/>
                  </a:lnTo>
                  <a:lnTo>
                    <a:pt x="2506" y="28"/>
                  </a:lnTo>
                  <a:lnTo>
                    <a:pt x="2348" y="12"/>
                  </a:lnTo>
                  <a:lnTo>
                    <a:pt x="2186" y="4"/>
                  </a:lnTo>
                  <a:lnTo>
                    <a:pt x="2020" y="0"/>
                  </a:lnTo>
                  <a:close/>
                  <a:moveTo>
                    <a:pt x="1922" y="1748"/>
                  </a:moveTo>
                  <a:lnTo>
                    <a:pt x="1762" y="1746"/>
                  </a:lnTo>
                  <a:lnTo>
                    <a:pt x="1606" y="1736"/>
                  </a:lnTo>
                  <a:lnTo>
                    <a:pt x="1454" y="1722"/>
                  </a:lnTo>
                  <a:lnTo>
                    <a:pt x="1306" y="1702"/>
                  </a:lnTo>
                  <a:lnTo>
                    <a:pt x="1164" y="1678"/>
                  </a:lnTo>
                  <a:lnTo>
                    <a:pt x="1028" y="1648"/>
                  </a:lnTo>
                  <a:lnTo>
                    <a:pt x="898" y="1614"/>
                  </a:lnTo>
                  <a:lnTo>
                    <a:pt x="776" y="1576"/>
                  </a:lnTo>
                  <a:lnTo>
                    <a:pt x="662" y="1532"/>
                  </a:lnTo>
                  <a:lnTo>
                    <a:pt x="554" y="1486"/>
                  </a:lnTo>
                  <a:lnTo>
                    <a:pt x="458" y="1436"/>
                  </a:lnTo>
                  <a:lnTo>
                    <a:pt x="370" y="1382"/>
                  </a:lnTo>
                  <a:lnTo>
                    <a:pt x="292" y="1326"/>
                  </a:lnTo>
                  <a:lnTo>
                    <a:pt x="224" y="1266"/>
                  </a:lnTo>
                  <a:lnTo>
                    <a:pt x="166" y="1204"/>
                  </a:lnTo>
                  <a:lnTo>
                    <a:pt x="122" y="1140"/>
                  </a:lnTo>
                  <a:lnTo>
                    <a:pt x="88" y="1074"/>
                  </a:lnTo>
                  <a:lnTo>
                    <a:pt x="68" y="1004"/>
                  </a:lnTo>
                  <a:lnTo>
                    <a:pt x="62" y="934"/>
                  </a:lnTo>
                  <a:lnTo>
                    <a:pt x="68" y="864"/>
                  </a:lnTo>
                  <a:lnTo>
                    <a:pt x="88" y="796"/>
                  </a:lnTo>
                  <a:lnTo>
                    <a:pt x="122" y="730"/>
                  </a:lnTo>
                  <a:lnTo>
                    <a:pt x="166" y="664"/>
                  </a:lnTo>
                  <a:lnTo>
                    <a:pt x="224" y="602"/>
                  </a:lnTo>
                  <a:lnTo>
                    <a:pt x="292" y="544"/>
                  </a:lnTo>
                  <a:lnTo>
                    <a:pt x="370" y="486"/>
                  </a:lnTo>
                  <a:lnTo>
                    <a:pt x="458" y="434"/>
                  </a:lnTo>
                  <a:lnTo>
                    <a:pt x="554" y="382"/>
                  </a:lnTo>
                  <a:lnTo>
                    <a:pt x="662" y="336"/>
                  </a:lnTo>
                  <a:lnTo>
                    <a:pt x="776" y="294"/>
                  </a:lnTo>
                  <a:lnTo>
                    <a:pt x="898" y="256"/>
                  </a:lnTo>
                  <a:lnTo>
                    <a:pt x="1028" y="222"/>
                  </a:lnTo>
                  <a:lnTo>
                    <a:pt x="1164" y="192"/>
                  </a:lnTo>
                  <a:lnTo>
                    <a:pt x="1306" y="166"/>
                  </a:lnTo>
                  <a:lnTo>
                    <a:pt x="1454" y="148"/>
                  </a:lnTo>
                  <a:lnTo>
                    <a:pt x="1606" y="132"/>
                  </a:lnTo>
                  <a:lnTo>
                    <a:pt x="1762" y="124"/>
                  </a:lnTo>
                  <a:lnTo>
                    <a:pt x="1922" y="120"/>
                  </a:lnTo>
                  <a:lnTo>
                    <a:pt x="2084" y="124"/>
                  </a:lnTo>
                  <a:lnTo>
                    <a:pt x="2240" y="132"/>
                  </a:lnTo>
                  <a:lnTo>
                    <a:pt x="2392" y="148"/>
                  </a:lnTo>
                  <a:lnTo>
                    <a:pt x="2540" y="166"/>
                  </a:lnTo>
                  <a:lnTo>
                    <a:pt x="2682" y="192"/>
                  </a:lnTo>
                  <a:lnTo>
                    <a:pt x="2818" y="222"/>
                  </a:lnTo>
                  <a:lnTo>
                    <a:pt x="2948" y="256"/>
                  </a:lnTo>
                  <a:lnTo>
                    <a:pt x="3070" y="294"/>
                  </a:lnTo>
                  <a:lnTo>
                    <a:pt x="3184" y="336"/>
                  </a:lnTo>
                  <a:lnTo>
                    <a:pt x="3292" y="382"/>
                  </a:lnTo>
                  <a:lnTo>
                    <a:pt x="3388" y="434"/>
                  </a:lnTo>
                  <a:lnTo>
                    <a:pt x="3476" y="486"/>
                  </a:lnTo>
                  <a:lnTo>
                    <a:pt x="3554" y="544"/>
                  </a:lnTo>
                  <a:lnTo>
                    <a:pt x="3622" y="602"/>
                  </a:lnTo>
                  <a:lnTo>
                    <a:pt x="3680" y="664"/>
                  </a:lnTo>
                  <a:lnTo>
                    <a:pt x="3724" y="730"/>
                  </a:lnTo>
                  <a:lnTo>
                    <a:pt x="3758" y="796"/>
                  </a:lnTo>
                  <a:lnTo>
                    <a:pt x="3778" y="864"/>
                  </a:lnTo>
                  <a:lnTo>
                    <a:pt x="3784" y="934"/>
                  </a:lnTo>
                  <a:lnTo>
                    <a:pt x="3778" y="1004"/>
                  </a:lnTo>
                  <a:lnTo>
                    <a:pt x="3758" y="1074"/>
                  </a:lnTo>
                  <a:lnTo>
                    <a:pt x="3724" y="1140"/>
                  </a:lnTo>
                  <a:lnTo>
                    <a:pt x="3680" y="1204"/>
                  </a:lnTo>
                  <a:lnTo>
                    <a:pt x="3622" y="1266"/>
                  </a:lnTo>
                  <a:lnTo>
                    <a:pt x="3554" y="1326"/>
                  </a:lnTo>
                  <a:lnTo>
                    <a:pt x="3476" y="1382"/>
                  </a:lnTo>
                  <a:lnTo>
                    <a:pt x="3388" y="1436"/>
                  </a:lnTo>
                  <a:lnTo>
                    <a:pt x="3292" y="1486"/>
                  </a:lnTo>
                  <a:lnTo>
                    <a:pt x="3184" y="1532"/>
                  </a:lnTo>
                  <a:lnTo>
                    <a:pt x="3070" y="1576"/>
                  </a:lnTo>
                  <a:lnTo>
                    <a:pt x="2948" y="1614"/>
                  </a:lnTo>
                  <a:lnTo>
                    <a:pt x="2818" y="1648"/>
                  </a:lnTo>
                  <a:lnTo>
                    <a:pt x="2682" y="1678"/>
                  </a:lnTo>
                  <a:lnTo>
                    <a:pt x="2540" y="1702"/>
                  </a:lnTo>
                  <a:lnTo>
                    <a:pt x="2392" y="1722"/>
                  </a:lnTo>
                  <a:lnTo>
                    <a:pt x="2240" y="1736"/>
                  </a:lnTo>
                  <a:lnTo>
                    <a:pt x="2084" y="1746"/>
                  </a:lnTo>
                  <a:lnTo>
                    <a:pt x="1922" y="174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grpSp>
          <p:nvGrpSpPr>
            <p:cNvPr id="2" name="Group 68"/>
            <p:cNvGrpSpPr/>
            <p:nvPr/>
          </p:nvGrpSpPr>
          <p:grpSpPr>
            <a:xfrm>
              <a:off x="6732240" y="4437112"/>
              <a:ext cx="1536700" cy="936104"/>
              <a:chOff x="404143" y="3501008"/>
              <a:chExt cx="1536700" cy="936104"/>
            </a:xfrm>
          </p:grpSpPr>
          <p:sp>
            <p:nvSpPr>
              <p:cNvPr id="70" name="Oval 10"/>
              <p:cNvSpPr>
                <a:spLocks noChangeArrowheads="1"/>
              </p:cNvSpPr>
              <p:nvPr/>
            </p:nvSpPr>
            <p:spPr bwMode="gray">
              <a:xfrm>
                <a:off x="449248" y="3501008"/>
                <a:ext cx="1467063" cy="936104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ms-MY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1" name="Text Box 15"/>
              <p:cNvSpPr txBox="1">
                <a:spLocks noChangeArrowheads="1"/>
              </p:cNvSpPr>
              <p:nvPr/>
            </p:nvSpPr>
            <p:spPr bwMode="gray">
              <a:xfrm>
                <a:off x="404143" y="3861048"/>
                <a:ext cx="1536700" cy="3795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Myriad Pro" pitchFamily="34" charset="0"/>
                    <a:ea typeface="+mn-ea"/>
                    <a:cs typeface="Arial" pitchFamily="34" charset="0"/>
                  </a:rPr>
                  <a:t>Penerimaan</a:t>
                </a:r>
                <a:endParaRPr kumimoji="0" lang="en-US" sz="1600" b="0" i="1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yriad Pro" pitchFamily="34" charset="0"/>
                  <a:ea typeface="+mn-ea"/>
                  <a:cs typeface="Arial" pitchFamily="34" charset="0"/>
                </a:endParaRPr>
              </a:p>
            </p:txBody>
          </p:sp>
        </p:grpSp>
        <p:grpSp>
          <p:nvGrpSpPr>
            <p:cNvPr id="3" name="Group 39"/>
            <p:cNvGrpSpPr/>
            <p:nvPr/>
          </p:nvGrpSpPr>
          <p:grpSpPr>
            <a:xfrm>
              <a:off x="641822" y="2276872"/>
              <a:ext cx="1553914" cy="936104"/>
              <a:chOff x="395536" y="2996952"/>
              <a:chExt cx="1553914" cy="936104"/>
            </a:xfrm>
          </p:grpSpPr>
          <p:sp>
            <p:nvSpPr>
              <p:cNvPr id="21" name="Oval 10"/>
              <p:cNvSpPr>
                <a:spLocks noChangeArrowheads="1"/>
              </p:cNvSpPr>
              <p:nvPr/>
            </p:nvSpPr>
            <p:spPr bwMode="gray">
              <a:xfrm>
                <a:off x="395536" y="2996952"/>
                <a:ext cx="1467063" cy="936104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ms-MY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Text Box 15"/>
              <p:cNvSpPr txBox="1">
                <a:spLocks noChangeArrowheads="1"/>
              </p:cNvSpPr>
              <p:nvPr/>
            </p:nvSpPr>
            <p:spPr bwMode="gray">
              <a:xfrm>
                <a:off x="412750" y="3306471"/>
                <a:ext cx="1536700" cy="4514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Myriad Pro" pitchFamily="34" charset="0"/>
                    <a:ea typeface="+mn-ea"/>
                    <a:cs typeface="Arial" pitchFamily="34" charset="0"/>
                  </a:rPr>
                  <a:t>Rancang</a:t>
                </a:r>
                <a:endParaRPr kumimoji="0" lang="en-US" sz="1600" b="0" i="1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yriad Pro" pitchFamily="34" charset="0"/>
                  <a:ea typeface="+mn-ea"/>
                  <a:cs typeface="Arial" pitchFamily="34" charset="0"/>
                </a:endParaRPr>
              </a:p>
            </p:txBody>
          </p:sp>
        </p:grpSp>
        <p:grpSp>
          <p:nvGrpSpPr>
            <p:cNvPr id="5" name="Group 58"/>
            <p:cNvGrpSpPr/>
            <p:nvPr/>
          </p:nvGrpSpPr>
          <p:grpSpPr>
            <a:xfrm>
              <a:off x="5076056" y="5229200"/>
              <a:ext cx="1536700" cy="936104"/>
              <a:chOff x="428675" y="3573016"/>
              <a:chExt cx="1536700" cy="936104"/>
            </a:xfrm>
          </p:grpSpPr>
          <p:sp>
            <p:nvSpPr>
              <p:cNvPr id="47" name="Oval 10"/>
              <p:cNvSpPr>
                <a:spLocks noChangeArrowheads="1"/>
              </p:cNvSpPr>
              <p:nvPr/>
            </p:nvSpPr>
            <p:spPr bwMode="gray">
              <a:xfrm>
                <a:off x="438962" y="3573016"/>
                <a:ext cx="1467063" cy="936104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ms-MY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" name="Text Box 15"/>
              <p:cNvSpPr txBox="1">
                <a:spLocks noChangeArrowheads="1"/>
              </p:cNvSpPr>
              <p:nvPr/>
            </p:nvSpPr>
            <p:spPr bwMode="gray">
              <a:xfrm>
                <a:off x="428675" y="3764556"/>
                <a:ext cx="1536700" cy="636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Myriad Pro" pitchFamily="34" charset="0"/>
                    <a:ea typeface="+mn-ea"/>
                    <a:cs typeface="Arial" pitchFamily="34" charset="0"/>
                  </a:rPr>
                  <a:t>Operasi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Myriad Pro" pitchFamily="34" charset="0"/>
                    <a:ea typeface="+mn-ea"/>
                    <a:cs typeface="Arial" pitchFamily="34" charset="0"/>
                  </a:rPr>
                  <a:t> &amp; </a:t>
                </a:r>
                <a:r>
                  <a:rPr kumimoji="0" lang="en-US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Myriad Pro" pitchFamily="34" charset="0"/>
                    <a:ea typeface="+mn-ea"/>
                    <a:cs typeface="Arial" pitchFamily="34" charset="0"/>
                  </a:rPr>
                  <a:t>Senggara</a:t>
                </a:r>
                <a:endParaRPr kumimoji="0" lang="en-US" sz="1600" b="0" i="1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yriad Pro" pitchFamily="34" charset="0"/>
                  <a:ea typeface="+mn-ea"/>
                  <a:cs typeface="Arial" pitchFamily="34" charset="0"/>
                </a:endParaRPr>
              </a:p>
            </p:txBody>
          </p:sp>
        </p:grpSp>
        <p:grpSp>
          <p:nvGrpSpPr>
            <p:cNvPr id="6" name="Group 62"/>
            <p:cNvGrpSpPr/>
            <p:nvPr/>
          </p:nvGrpSpPr>
          <p:grpSpPr>
            <a:xfrm>
              <a:off x="3179316" y="5301208"/>
              <a:ext cx="1536700" cy="936104"/>
              <a:chOff x="404143" y="3573016"/>
              <a:chExt cx="1536700" cy="936104"/>
            </a:xfrm>
          </p:grpSpPr>
          <p:sp>
            <p:nvSpPr>
              <p:cNvPr id="64" name="Oval 10"/>
              <p:cNvSpPr>
                <a:spLocks noChangeArrowheads="1"/>
              </p:cNvSpPr>
              <p:nvPr/>
            </p:nvSpPr>
            <p:spPr bwMode="gray">
              <a:xfrm>
                <a:off x="438962" y="3573016"/>
                <a:ext cx="1467063" cy="936104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ms-MY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5" name="Text Box 15"/>
              <p:cNvSpPr txBox="1">
                <a:spLocks noChangeArrowheads="1"/>
              </p:cNvSpPr>
              <p:nvPr/>
            </p:nvSpPr>
            <p:spPr bwMode="gray">
              <a:xfrm>
                <a:off x="404143" y="3927572"/>
                <a:ext cx="1536700" cy="3795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Myriad Pro" pitchFamily="34" charset="0"/>
                    <a:ea typeface="+mn-ea"/>
                    <a:cs typeface="Arial" pitchFamily="34" charset="0"/>
                  </a:rPr>
                  <a:t>Penilaian</a:t>
                </a:r>
                <a:endParaRPr kumimoji="0" lang="en-US" sz="1600" b="0" i="1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yriad Pro" pitchFamily="34" charset="0"/>
                  <a:ea typeface="+mn-ea"/>
                  <a:cs typeface="Arial" pitchFamily="34" charset="0"/>
                </a:endParaRPr>
              </a:p>
            </p:txBody>
          </p:sp>
        </p:grpSp>
        <p:grpSp>
          <p:nvGrpSpPr>
            <p:cNvPr id="7" name="Group 59"/>
            <p:cNvGrpSpPr/>
            <p:nvPr/>
          </p:nvGrpSpPr>
          <p:grpSpPr>
            <a:xfrm>
              <a:off x="1403648" y="4725144"/>
              <a:ext cx="1536700" cy="936104"/>
              <a:chOff x="404143" y="3573016"/>
              <a:chExt cx="1536700" cy="936104"/>
            </a:xfrm>
          </p:grpSpPr>
          <p:sp>
            <p:nvSpPr>
              <p:cNvPr id="61" name="Oval 10"/>
              <p:cNvSpPr>
                <a:spLocks noChangeArrowheads="1"/>
              </p:cNvSpPr>
              <p:nvPr/>
            </p:nvSpPr>
            <p:spPr bwMode="gray">
              <a:xfrm>
                <a:off x="438962" y="3573016"/>
                <a:ext cx="1467063" cy="936104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ms-MY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2" name="Text Box 15"/>
              <p:cNvSpPr txBox="1">
                <a:spLocks noChangeArrowheads="1"/>
              </p:cNvSpPr>
              <p:nvPr/>
            </p:nvSpPr>
            <p:spPr bwMode="gray">
              <a:xfrm>
                <a:off x="404143" y="3724672"/>
                <a:ext cx="1536700" cy="779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kern="0" dirty="0" err="1">
                    <a:solidFill>
                      <a:sysClr val="windowText" lastClr="000000"/>
                    </a:solidFill>
                    <a:latin typeface="Myriad Pro" pitchFamily="34" charset="0"/>
                  </a:rPr>
                  <a:t>Ubahsuai</a:t>
                </a:r>
                <a:r>
                  <a:rPr lang="en-US" sz="1600" kern="0" dirty="0">
                    <a:solidFill>
                      <a:sysClr val="windowText" lastClr="000000"/>
                    </a:solidFill>
                    <a:latin typeface="Myriad Pro" pitchFamily="34" charset="0"/>
                  </a:rPr>
                  <a:t>  &amp; </a:t>
                </a:r>
                <a:r>
                  <a:rPr lang="en-US" sz="1600" kern="0" dirty="0" err="1">
                    <a:solidFill>
                      <a:sysClr val="windowText" lastClr="000000"/>
                    </a:solidFill>
                    <a:latin typeface="Myriad Pro" pitchFamily="34" charset="0"/>
                  </a:rPr>
                  <a:t>Naik</a:t>
                </a:r>
                <a:r>
                  <a:rPr lang="en-US" sz="1600" kern="0" dirty="0">
                    <a:solidFill>
                      <a:sysClr val="windowText" lastClr="000000"/>
                    </a:solidFill>
                    <a:latin typeface="Myriad Pro" pitchFamily="34" charset="0"/>
                  </a:rPr>
                  <a:t> </a:t>
                </a:r>
                <a:r>
                  <a:rPr lang="en-US" sz="1600" kern="0" dirty="0" err="1">
                    <a:solidFill>
                      <a:sysClr val="windowText" lastClr="000000"/>
                    </a:solidFill>
                    <a:latin typeface="Myriad Pro" pitchFamily="34" charset="0"/>
                  </a:rPr>
                  <a:t>taraf</a:t>
                </a:r>
                <a:endParaRPr kumimoji="0" lang="en-US" sz="1600" b="0" i="1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yriad Pro" pitchFamily="34" charset="0"/>
                  <a:ea typeface="+mn-ea"/>
                  <a:cs typeface="Arial" pitchFamily="34" charset="0"/>
                </a:endParaRPr>
              </a:p>
            </p:txBody>
          </p:sp>
        </p:grpSp>
        <p:grpSp>
          <p:nvGrpSpPr>
            <p:cNvPr id="9" name="Group 65"/>
            <p:cNvGrpSpPr/>
            <p:nvPr/>
          </p:nvGrpSpPr>
          <p:grpSpPr>
            <a:xfrm>
              <a:off x="323528" y="3725416"/>
              <a:ext cx="1536700" cy="936104"/>
              <a:chOff x="404143" y="3573016"/>
              <a:chExt cx="1536700" cy="936104"/>
            </a:xfrm>
          </p:grpSpPr>
          <p:sp>
            <p:nvSpPr>
              <p:cNvPr id="67" name="Oval 10"/>
              <p:cNvSpPr>
                <a:spLocks noChangeArrowheads="1"/>
              </p:cNvSpPr>
              <p:nvPr/>
            </p:nvSpPr>
            <p:spPr bwMode="gray">
              <a:xfrm>
                <a:off x="438962" y="3573016"/>
                <a:ext cx="1467063" cy="936104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ms-MY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8" name="Text Box 15"/>
              <p:cNvSpPr txBox="1">
                <a:spLocks noChangeArrowheads="1"/>
              </p:cNvSpPr>
              <p:nvPr/>
            </p:nvSpPr>
            <p:spPr bwMode="gray">
              <a:xfrm>
                <a:off x="404143" y="3871791"/>
                <a:ext cx="1536700" cy="4514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kern="0" dirty="0" err="1">
                    <a:solidFill>
                      <a:sysClr val="windowText" lastClr="000000"/>
                    </a:solidFill>
                    <a:latin typeface="Myriad Pro" pitchFamily="34" charset="0"/>
                  </a:rPr>
                  <a:t>Pelupusan</a:t>
                </a:r>
                <a:endParaRPr kumimoji="0" lang="en-US" sz="1600" b="0" i="1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yriad Pro" pitchFamily="34" charset="0"/>
                  <a:ea typeface="+mn-ea"/>
                  <a:cs typeface="Arial" pitchFamily="34" charset="0"/>
                </a:endParaRPr>
              </a:p>
            </p:txBody>
          </p:sp>
        </p:grpSp>
        <p:grpSp>
          <p:nvGrpSpPr>
            <p:cNvPr id="10" name="Group 40"/>
            <p:cNvGrpSpPr/>
            <p:nvPr/>
          </p:nvGrpSpPr>
          <p:grpSpPr>
            <a:xfrm>
              <a:off x="2336304" y="1484784"/>
              <a:ext cx="1371600" cy="1008112"/>
              <a:chOff x="1886131" y="1628800"/>
              <a:chExt cx="1371600" cy="1008112"/>
            </a:xfrm>
          </p:grpSpPr>
          <p:sp>
            <p:nvSpPr>
              <p:cNvPr id="36" name="Oval 10"/>
              <p:cNvSpPr>
                <a:spLocks noChangeArrowheads="1"/>
              </p:cNvSpPr>
              <p:nvPr/>
            </p:nvSpPr>
            <p:spPr bwMode="gray">
              <a:xfrm>
                <a:off x="1887302" y="1628800"/>
                <a:ext cx="1369258" cy="1008112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ms-MY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Text Box 16"/>
              <p:cNvSpPr txBox="1">
                <a:spLocks noChangeArrowheads="1"/>
              </p:cNvSpPr>
              <p:nvPr/>
            </p:nvSpPr>
            <p:spPr bwMode="gray">
              <a:xfrm>
                <a:off x="1886131" y="2010327"/>
                <a:ext cx="1371600" cy="4514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style>
              <a:lnRef idx="0">
                <a:scrgbClr r="0" g="0" b="0"/>
              </a:lnRef>
              <a:fillRef idx="1001">
                <a:schemeClr val="lt1"/>
              </a:fillRef>
              <a:effectRef idx="0">
                <a:scrgbClr r="0" g="0" b="0"/>
              </a:effectRef>
              <a:fontRef idx="major"/>
            </p:style>
            <p:txBody>
              <a:bodyPr>
                <a:sp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kern="0" dirty="0" err="1" smtClean="0">
                    <a:solidFill>
                      <a:sysClr val="windowText" lastClr="000000"/>
                    </a:solidFill>
                    <a:latin typeface="Myriad Pro" pitchFamily="34" charset="0"/>
                  </a:rPr>
                  <a:t>Rekabentuk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yriad Pro" pitchFamily="34" charset="0"/>
                  <a:ea typeface="+mj-ea"/>
                  <a:cs typeface="+mj-cs"/>
                </a:endParaRPr>
              </a:p>
            </p:txBody>
          </p:sp>
        </p:grpSp>
        <p:grpSp>
          <p:nvGrpSpPr>
            <p:cNvPr id="11" name="Group 41"/>
            <p:cNvGrpSpPr/>
            <p:nvPr/>
          </p:nvGrpSpPr>
          <p:grpSpPr>
            <a:xfrm>
              <a:off x="4067944" y="1269575"/>
              <a:ext cx="1536700" cy="1007297"/>
              <a:chOff x="3827463" y="1053551"/>
              <a:chExt cx="1536700" cy="1007297"/>
            </a:xfrm>
          </p:grpSpPr>
          <p:sp>
            <p:nvSpPr>
              <p:cNvPr id="37" name="Oval 10"/>
              <p:cNvSpPr>
                <a:spLocks noChangeArrowheads="1"/>
              </p:cNvSpPr>
              <p:nvPr/>
            </p:nvSpPr>
            <p:spPr bwMode="gray">
              <a:xfrm>
                <a:off x="3911737" y="1053551"/>
                <a:ext cx="1368152" cy="1007297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ms-MY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Text Box 19"/>
              <p:cNvSpPr txBox="1">
                <a:spLocks noChangeArrowheads="1"/>
              </p:cNvSpPr>
              <p:nvPr/>
            </p:nvSpPr>
            <p:spPr bwMode="gray">
              <a:xfrm>
                <a:off x="3827463" y="1412776"/>
                <a:ext cx="1536700" cy="4514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kern="0" dirty="0" err="1">
                    <a:solidFill>
                      <a:sysClr val="windowText" lastClr="000000"/>
                    </a:solidFill>
                    <a:latin typeface="Myriad Pro" pitchFamily="34" charset="0"/>
                  </a:rPr>
                  <a:t>Perolehan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yriad Pro" pitchFamily="34" charset="0"/>
                  <a:ea typeface="+mn-ea"/>
                  <a:cs typeface="Arial" pitchFamily="34" charset="0"/>
                </a:endParaRPr>
              </a:p>
            </p:txBody>
          </p:sp>
        </p:grpSp>
        <p:grpSp>
          <p:nvGrpSpPr>
            <p:cNvPr id="12" name="Group 42"/>
            <p:cNvGrpSpPr/>
            <p:nvPr/>
          </p:nvGrpSpPr>
          <p:grpSpPr>
            <a:xfrm>
              <a:off x="5843736" y="1628800"/>
              <a:ext cx="1752600" cy="1008112"/>
              <a:chOff x="5672138" y="1484784"/>
              <a:chExt cx="1752600" cy="1008112"/>
            </a:xfrm>
          </p:grpSpPr>
          <p:sp>
            <p:nvSpPr>
              <p:cNvPr id="38" name="Oval 10"/>
              <p:cNvSpPr>
                <a:spLocks noChangeArrowheads="1"/>
              </p:cNvSpPr>
              <p:nvPr/>
            </p:nvSpPr>
            <p:spPr bwMode="gray">
              <a:xfrm>
                <a:off x="5863809" y="1484784"/>
                <a:ext cx="1369258" cy="1008112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ms-MY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Text Box 20"/>
              <p:cNvSpPr txBox="1">
                <a:spLocks noChangeArrowheads="1"/>
              </p:cNvSpPr>
              <p:nvPr/>
            </p:nvSpPr>
            <p:spPr bwMode="gray">
              <a:xfrm>
                <a:off x="5672138" y="1866311"/>
                <a:ext cx="1752600" cy="4514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kern="0" dirty="0" err="1">
                    <a:solidFill>
                      <a:sysClr val="windowText" lastClr="000000"/>
                    </a:solidFill>
                    <a:latin typeface="Myriad Pro" pitchFamily="34" charset="0"/>
                  </a:rPr>
                  <a:t>Pembinaan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yriad Pro" pitchFamily="34" charset="0"/>
                  <a:ea typeface="+mn-ea"/>
                  <a:cs typeface="Arial" pitchFamily="34" charset="0"/>
                </a:endParaRPr>
              </a:p>
            </p:txBody>
          </p:sp>
        </p:grpSp>
        <p:grpSp>
          <p:nvGrpSpPr>
            <p:cNvPr id="13" name="Group 44"/>
            <p:cNvGrpSpPr/>
            <p:nvPr/>
          </p:nvGrpSpPr>
          <p:grpSpPr>
            <a:xfrm>
              <a:off x="7203157" y="2955032"/>
              <a:ext cx="1536700" cy="1122040"/>
              <a:chOff x="7203157" y="2708920"/>
              <a:chExt cx="1536700" cy="1122040"/>
            </a:xfrm>
          </p:grpSpPr>
          <p:sp>
            <p:nvSpPr>
              <p:cNvPr id="39" name="Oval 10"/>
              <p:cNvSpPr>
                <a:spLocks noChangeArrowheads="1"/>
              </p:cNvSpPr>
              <p:nvPr/>
            </p:nvSpPr>
            <p:spPr bwMode="gray">
              <a:xfrm>
                <a:off x="7209507" y="2708920"/>
                <a:ext cx="1524000" cy="1122040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ms-MY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Text Box 18"/>
              <p:cNvSpPr txBox="1">
                <a:spLocks noChangeArrowheads="1"/>
              </p:cNvSpPr>
              <p:nvPr/>
            </p:nvSpPr>
            <p:spPr bwMode="gray">
              <a:xfrm>
                <a:off x="7203157" y="3054351"/>
                <a:ext cx="1536700" cy="4514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kern="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Myriad Pro" pitchFamily="34" charset="0"/>
                  </a:rPr>
                  <a:t>Pentauliahan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yriad Pro" pitchFamily="34" charset="0"/>
                  <a:ea typeface="+mn-ea"/>
                  <a:cs typeface="Arial" pitchFamily="34" charset="0"/>
                </a:endParaRPr>
              </a:p>
            </p:txBody>
          </p:sp>
        </p:grpSp>
      </p:grpSp>
      <p:grpSp>
        <p:nvGrpSpPr>
          <p:cNvPr id="42" name="Group 41"/>
          <p:cNvGrpSpPr/>
          <p:nvPr/>
        </p:nvGrpSpPr>
        <p:grpSpPr>
          <a:xfrm>
            <a:off x="2471563" y="1846301"/>
            <a:ext cx="4368689" cy="2051486"/>
            <a:chOff x="2471563" y="2461735"/>
            <a:chExt cx="4368689" cy="2735314"/>
          </a:xfrm>
        </p:grpSpPr>
        <p:sp>
          <p:nvSpPr>
            <p:cNvPr id="43" name="TextBox 42"/>
            <p:cNvSpPr txBox="1"/>
            <p:nvPr/>
          </p:nvSpPr>
          <p:spPr>
            <a:xfrm>
              <a:off x="2471563" y="2461735"/>
              <a:ext cx="4305781" cy="94384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E67C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yriad Pro" pitchFamily="34" charset="0"/>
                  <a:ea typeface="+mn-ea"/>
                  <a:cs typeface="Arial" pitchFamily="34" charset="0"/>
                </a:rPr>
                <a:t>Pengurusan Projek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E67C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yriad Pro" pitchFamily="34" charset="0"/>
                  <a:ea typeface="+mn-ea"/>
                  <a:cs typeface="Arial" pitchFamily="34" charset="0"/>
                </a:rPr>
                <a:t>Fasa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E67C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yriad Pro" pitchFamily="34" charset="0"/>
                  <a:ea typeface="+mn-ea"/>
                  <a:cs typeface="Arial" pitchFamily="34" charset="0"/>
                </a:rPr>
                <a:t> Perancangan &amp; Pembangunan Aset</a:t>
              </a:r>
              <a:endParaRPr kumimoji="0" lang="en-MY" sz="1600" b="0" i="0" u="none" strike="noStrike" kern="0" cap="none" spc="0" normalizeH="0" baseline="0" noProof="0" dirty="0">
                <a:ln>
                  <a:noFill/>
                </a:ln>
                <a:solidFill>
                  <a:srgbClr val="4E67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yriad Pro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43808" y="4212164"/>
              <a:ext cx="3744416" cy="98488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kern="0" dirty="0">
                  <a:solidFill>
                    <a:srgbClr val="F14124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itchFamily="34" charset="0"/>
                </a:rPr>
                <a:t>Pengurusan Aset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1412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yriad Pro" pitchFamily="34" charset="0"/>
                <a:ea typeface="+mn-ea"/>
                <a:cs typeface="Arial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14124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yriad Pro" pitchFamily="34" charset="0"/>
                  <a:ea typeface="+mn-ea"/>
                  <a:cs typeface="Arial" pitchFamily="34" charset="0"/>
                </a:rPr>
                <a:t>Fasa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14124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yriad Pro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14124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yriad Pro" pitchFamily="34" charset="0"/>
                  <a:ea typeface="+mn-ea"/>
                  <a:cs typeface="Arial" pitchFamily="34" charset="0"/>
                </a:rPr>
                <a:t>Operasi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14124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yriad Pro" pitchFamily="34" charset="0"/>
                  <a:ea typeface="+mn-ea"/>
                  <a:cs typeface="Arial" pitchFamily="34" charset="0"/>
                </a:rPr>
                <a:t> &amp;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14124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yriad Pro" pitchFamily="34" charset="0"/>
                  <a:ea typeface="+mn-ea"/>
                  <a:cs typeface="Arial" pitchFamily="34" charset="0"/>
                </a:rPr>
                <a:t>Penyenggaraan</a:t>
              </a:r>
              <a:endParaRPr kumimoji="0" lang="en-MY" sz="1800" b="0" i="0" u="none" strike="noStrike" kern="0" cap="none" spc="0" normalizeH="0" baseline="0" noProof="0" dirty="0">
                <a:ln>
                  <a:noFill/>
                </a:ln>
                <a:solidFill>
                  <a:srgbClr val="F1412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yriad Pro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591780" y="3391832"/>
              <a:ext cx="4248472" cy="98488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021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yriad Pro" pitchFamily="34" charset="0"/>
                  <a:ea typeface="+mn-ea"/>
                  <a:cs typeface="Arial" pitchFamily="34" charset="0"/>
                </a:rPr>
                <a:t>Perundingan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8021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yriad Pro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021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yriad Pro" pitchFamily="34" charset="0"/>
                  <a:ea typeface="+mn-ea"/>
                  <a:cs typeface="Arial" pitchFamily="34" charset="0"/>
                </a:rPr>
                <a:t>Teknikal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802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yriad Pro" pitchFamily="34" charset="0"/>
                <a:ea typeface="+mn-ea"/>
                <a:cs typeface="Arial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FF8021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yriad Pro" pitchFamily="34" charset="0"/>
                  <a:ea typeface="+mn-ea"/>
                  <a:cs typeface="Arial" pitchFamily="34" charset="0"/>
                </a:rPr>
                <a:t>Nasihat</a:t>
              </a: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FF8021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yriad Pro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8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FF8021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yriad Pro" pitchFamily="34" charset="0"/>
                  <a:ea typeface="+mn-ea"/>
                  <a:cs typeface="Arial" pitchFamily="34" charset="0"/>
                </a:rPr>
                <a:t>teknikal</a:t>
              </a: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FF8021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yriad Pro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8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FF8021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yriad Pro" pitchFamily="34" charset="0"/>
                  <a:ea typeface="+mn-ea"/>
                  <a:cs typeface="Arial" pitchFamily="34" charset="0"/>
                </a:rPr>
                <a:t>dalaman</a:t>
              </a: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FF8021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yriad Pro" pitchFamily="34" charset="0"/>
                  <a:ea typeface="+mn-ea"/>
                  <a:cs typeface="Arial" pitchFamily="34" charset="0"/>
                </a:rPr>
                <a:t> dan </a:t>
              </a:r>
              <a:r>
                <a:rPr kumimoji="0" lang="en-US" sz="18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FF8021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yriad Pro" pitchFamily="34" charset="0"/>
                  <a:ea typeface="+mn-ea"/>
                  <a:cs typeface="Arial" pitchFamily="34" charset="0"/>
                </a:rPr>
                <a:t>luaran</a:t>
              </a:r>
              <a:endParaRPr kumimoji="0" lang="en-MY" sz="1800" b="0" i="1" u="none" strike="noStrike" kern="0" cap="none" spc="0" normalizeH="0" baseline="0" noProof="0" dirty="0">
                <a:ln>
                  <a:noFill/>
                </a:ln>
                <a:solidFill>
                  <a:srgbClr val="FF802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yriad Pro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49" name="Rectangle 4"/>
          <p:cNvSpPr>
            <a:spLocks noChangeArrowheads="1"/>
          </p:cNvSpPr>
          <p:nvPr/>
        </p:nvSpPr>
        <p:spPr bwMode="auto">
          <a:xfrm>
            <a:off x="0" y="400051"/>
            <a:ext cx="9144000" cy="646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6" rIns="91430" bIns="45716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Arial" pitchFamily="34" charset="0"/>
              </a:rPr>
              <a:t>Perkhidmatan</a:t>
            </a:r>
            <a:r>
              <a:rPr kumimoji="0" lang="en-US" sz="3600" b="1" i="0" u="none" strike="noStrike" kern="1200" cap="none" spc="0" normalizeH="0" noProof="0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Arial" pitchFamily="34" charset="0"/>
              </a:rPr>
              <a:t>Teras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Arial" pitchFamily="34" charset="0"/>
              </a:rPr>
              <a:t> JKR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203158" y="4731990"/>
            <a:ext cx="393179" cy="7692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ms-MY" sz="2400" b="1" dirty="0">
              <a:ea typeface="Calibri" pitchFamily="34" charset="0"/>
              <a:cs typeface="Arial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209508" y="4857750"/>
            <a:ext cx="393179" cy="769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ms-MY" sz="2400" b="1" dirty="0">
              <a:ea typeface="Calibri" pitchFamily="34" charset="0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96200" y="4514851"/>
            <a:ext cx="152400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200" u="sng" dirty="0"/>
              <a:t>Legend</a:t>
            </a:r>
          </a:p>
          <a:p>
            <a:pPr algn="l"/>
            <a:r>
              <a:rPr lang="en-US" sz="1200" dirty="0"/>
              <a:t>Pengurusan Projek</a:t>
            </a:r>
          </a:p>
          <a:p>
            <a:pPr algn="l"/>
            <a:r>
              <a:rPr lang="en-US" sz="1200" dirty="0"/>
              <a:t>Pengurusan </a:t>
            </a:r>
            <a:r>
              <a:rPr lang="en-US" sz="1200" dirty="0" err="1"/>
              <a:t>Aset</a:t>
            </a:r>
            <a:endParaRPr lang="ms-MY" sz="1200" dirty="0"/>
          </a:p>
        </p:txBody>
      </p:sp>
    </p:spTree>
    <p:extLst>
      <p:ext uri="{BB962C8B-B14F-4D97-AF65-F5344CB8AC3E}">
        <p14:creationId xmlns:p14="http://schemas.microsoft.com/office/powerpoint/2010/main" val="7530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B149DE2-D846-4B5A-8826-C8498137AC4E}"/>
              </a:ext>
            </a:extLst>
          </p:cNvPr>
          <p:cNvSpPr/>
          <p:nvPr/>
        </p:nvSpPr>
        <p:spPr>
          <a:xfrm>
            <a:off x="0" y="1947553"/>
            <a:ext cx="9144000" cy="152004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14770A8-1909-468D-8D2C-D929EFD10B01}"/>
              </a:ext>
            </a:extLst>
          </p:cNvPr>
          <p:cNvSpPr/>
          <p:nvPr/>
        </p:nvSpPr>
        <p:spPr>
          <a:xfrm>
            <a:off x="1050478" y="2070338"/>
            <a:ext cx="7107813" cy="1200329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E1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PROJEK TOUCH POINT DAN BERIMPAK TINGGI</a:t>
            </a:r>
          </a:p>
        </p:txBody>
      </p:sp>
    </p:spTree>
    <p:extLst>
      <p:ext uri="{BB962C8B-B14F-4D97-AF65-F5344CB8AC3E}">
        <p14:creationId xmlns:p14="http://schemas.microsoft.com/office/powerpoint/2010/main" val="84429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7">
            <a:extLst>
              <a:ext uri="{FF2B5EF4-FFF2-40B4-BE49-F238E27FC236}">
                <a16:creationId xmlns="" xmlns:a16="http://schemas.microsoft.com/office/drawing/2014/main" id="{EF3F4DEF-D9B6-419E-9384-8716385FF46A}"/>
              </a:ext>
            </a:extLst>
          </p:cNvPr>
          <p:cNvSpPr/>
          <p:nvPr/>
        </p:nvSpPr>
        <p:spPr>
          <a:xfrm>
            <a:off x="5955414" y="-170503"/>
            <a:ext cx="3056272" cy="2660073"/>
          </a:xfrm>
          <a:prstGeom prst="pentagon">
            <a:avLst/>
          </a:prstGeom>
          <a:solidFill>
            <a:srgbClr val="00E1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8" name="Shape 418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51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264D2A9-730E-4382-8054-4B21087E9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7" y="2176695"/>
            <a:ext cx="5030302" cy="28709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868A761-7211-4199-A6B1-F41090B5EB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" r="23216" b="87863"/>
          <a:stretch/>
        </p:blipFill>
        <p:spPr>
          <a:xfrm>
            <a:off x="287907" y="335199"/>
            <a:ext cx="5826401" cy="16486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8B012C2-60ED-4A28-881B-A249E84555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4832" y="2242022"/>
            <a:ext cx="4228190" cy="28055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D9F27AE6-FFF8-4F12-A56C-937EB878F80D}"/>
              </a:ext>
            </a:extLst>
          </p:cNvPr>
          <p:cNvSpPr/>
          <p:nvPr/>
        </p:nvSpPr>
        <p:spPr>
          <a:xfrm>
            <a:off x="6360860" y="374704"/>
            <a:ext cx="2454519" cy="156966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9600" b="1" spc="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IBS</a:t>
            </a:r>
          </a:p>
        </p:txBody>
      </p:sp>
    </p:spTree>
    <p:extLst>
      <p:ext uri="{BB962C8B-B14F-4D97-AF65-F5344CB8AC3E}">
        <p14:creationId xmlns:p14="http://schemas.microsoft.com/office/powerpoint/2010/main" val="54513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6164551" y="3493511"/>
            <a:ext cx="1381360" cy="774749"/>
          </a:xfrm>
          <a:prstGeom prst="rect">
            <a:avLst/>
          </a:pr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866541" y="1480961"/>
            <a:ext cx="1381360" cy="774749"/>
          </a:xfrm>
          <a:prstGeom prst="rect">
            <a:avLst/>
          </a:pr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66700" y="1915961"/>
            <a:ext cx="1381360" cy="774749"/>
          </a:xfrm>
          <a:prstGeom prst="rect">
            <a:avLst/>
          </a:pr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9" name="Shape 429"/>
          <p:cNvSpPr/>
          <p:nvPr/>
        </p:nvSpPr>
        <p:spPr>
          <a:xfrm>
            <a:off x="8450838" y="734008"/>
            <a:ext cx="2414700" cy="2091900"/>
          </a:xfrm>
          <a:prstGeom prst="hexagon">
            <a:avLst>
              <a:gd name="adj" fmla="val 29110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Gray</a:t>
            </a:r>
            <a:endParaRPr b="1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32" name="Shape 432"/>
          <p:cNvSpPr/>
          <p:nvPr/>
        </p:nvSpPr>
        <p:spPr>
          <a:xfrm>
            <a:off x="1053514" y="56917"/>
            <a:ext cx="2414700" cy="2091900"/>
          </a:xfrm>
          <a:prstGeom prst="hexagon">
            <a:avLst>
              <a:gd name="adj" fmla="val 29110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Black</a:t>
            </a:r>
            <a:endParaRPr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33" name="Shape 433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52</a:t>
            </a:fld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A4CF37B-838B-4582-8CF1-FFBE49C117B4}"/>
              </a:ext>
            </a:extLst>
          </p:cNvPr>
          <p:cNvSpPr/>
          <p:nvPr/>
        </p:nvSpPr>
        <p:spPr>
          <a:xfrm>
            <a:off x="1648060" y="-88433"/>
            <a:ext cx="3211136" cy="156966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9600" b="1" spc="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2017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02816DD-21FE-4DA9-B3B6-B35B17239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334" y="604064"/>
            <a:ext cx="6764680" cy="5073510"/>
          </a:xfrm>
          <a:prstGeom prst="rect">
            <a:avLst/>
          </a:prstGeom>
        </p:spPr>
      </p:pic>
      <p:cxnSp>
        <p:nvCxnSpPr>
          <p:cNvPr id="10" name="Connector: Elbow 9">
            <a:extLst>
              <a:ext uri="{FF2B5EF4-FFF2-40B4-BE49-F238E27FC236}">
                <a16:creationId xmlns="" xmlns:a16="http://schemas.microsoft.com/office/drawing/2014/main" id="{F6FBC38E-CD74-4917-9EF4-2EBDAD3B7F48}"/>
              </a:ext>
            </a:extLst>
          </p:cNvPr>
          <p:cNvCxnSpPr>
            <a:cxnSpLocks/>
          </p:cNvCxnSpPr>
          <p:nvPr/>
        </p:nvCxnSpPr>
        <p:spPr>
          <a:xfrm rot="16200000" flipV="1">
            <a:off x="4430226" y="2964415"/>
            <a:ext cx="1031595" cy="700589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51C437E-87F6-4924-B648-A52046CA1018}"/>
              </a:ext>
            </a:extLst>
          </p:cNvPr>
          <p:cNvSpPr/>
          <p:nvPr/>
        </p:nvSpPr>
        <p:spPr>
          <a:xfrm>
            <a:off x="4009990" y="1360505"/>
            <a:ext cx="1188146" cy="10156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6000" b="1" spc="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30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BD0138D-027C-4D8D-9389-B65D1C3033A7}"/>
              </a:ext>
            </a:extLst>
          </p:cNvPr>
          <p:cNvSpPr txBox="1"/>
          <p:nvPr/>
        </p:nvSpPr>
        <p:spPr>
          <a:xfrm>
            <a:off x="3743253" y="2200214"/>
            <a:ext cx="2532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Buah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sekolah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di Sarawak</a:t>
            </a:r>
          </a:p>
        </p:txBody>
      </p:sp>
      <p:cxnSp>
        <p:nvCxnSpPr>
          <p:cNvPr id="19" name="Connector: Elbow 18">
            <a:extLst>
              <a:ext uri="{FF2B5EF4-FFF2-40B4-BE49-F238E27FC236}">
                <a16:creationId xmlns="" xmlns:a16="http://schemas.microsoft.com/office/drawing/2014/main" id="{9F84D297-B432-4FD8-87F3-E4F67FD2093E}"/>
              </a:ext>
            </a:extLst>
          </p:cNvPr>
          <p:cNvCxnSpPr>
            <a:cxnSpLocks/>
          </p:cNvCxnSpPr>
          <p:nvPr/>
        </p:nvCxnSpPr>
        <p:spPr>
          <a:xfrm rot="16200000" flipH="1">
            <a:off x="6760673" y="3316017"/>
            <a:ext cx="1031271" cy="469580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344AE72E-FD41-4D0A-A507-8F014B623291}"/>
              </a:ext>
            </a:extLst>
          </p:cNvPr>
          <p:cNvSpPr/>
          <p:nvPr/>
        </p:nvSpPr>
        <p:spPr>
          <a:xfrm>
            <a:off x="6357765" y="3373055"/>
            <a:ext cx="1188146" cy="10156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6000" b="1" spc="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30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C03CC44-EC73-4CBD-9356-AA28A4856EB1}"/>
              </a:ext>
            </a:extLst>
          </p:cNvPr>
          <p:cNvSpPr txBox="1"/>
          <p:nvPr/>
        </p:nvSpPr>
        <p:spPr>
          <a:xfrm>
            <a:off x="6046033" y="4267237"/>
            <a:ext cx="2532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Buah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sekolah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di Sabah</a:t>
            </a:r>
          </a:p>
        </p:txBody>
      </p:sp>
      <p:cxnSp>
        <p:nvCxnSpPr>
          <p:cNvPr id="25" name="Connector: Elbow 24">
            <a:extLst>
              <a:ext uri="{FF2B5EF4-FFF2-40B4-BE49-F238E27FC236}">
                <a16:creationId xmlns="" xmlns:a16="http://schemas.microsoft.com/office/drawing/2014/main" id="{F3237966-2C6E-4EFD-9646-E04A346FDAE5}"/>
              </a:ext>
            </a:extLst>
          </p:cNvPr>
          <p:cNvCxnSpPr>
            <a:cxnSpLocks/>
          </p:cNvCxnSpPr>
          <p:nvPr/>
        </p:nvCxnSpPr>
        <p:spPr>
          <a:xfrm rot="10800000" flipV="1">
            <a:off x="1329195" y="2128452"/>
            <a:ext cx="1030034" cy="428414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D2D29715-4CBC-4894-8917-FDC7F9B1AEF0}"/>
              </a:ext>
            </a:extLst>
          </p:cNvPr>
          <p:cNvSpPr/>
          <p:nvPr/>
        </p:nvSpPr>
        <p:spPr>
          <a:xfrm>
            <a:off x="339551" y="1779958"/>
            <a:ext cx="1188146" cy="10156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6000" b="1" spc="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60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33D1307E-F7F7-473B-A93B-89744E332AD4}"/>
              </a:ext>
            </a:extLst>
          </p:cNvPr>
          <p:cNvSpPr txBox="1"/>
          <p:nvPr/>
        </p:nvSpPr>
        <p:spPr>
          <a:xfrm>
            <a:off x="151886" y="2643085"/>
            <a:ext cx="328815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Buah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sekolah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di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Semenanjung</a:t>
            </a:r>
            <a:endParaRPr lang="en-US" sz="2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20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serah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kepada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JKR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untuk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pelaksanaan</a:t>
            </a:r>
            <a:endParaRPr lang="en-US" sz="2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19/20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siap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Sepenuhnya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siap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18 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April 2018</a:t>
            </a:r>
            <a:endParaRPr lang="en-US" sz="2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EFC7B651-7211-4F6A-B123-AC13DF938F49}"/>
              </a:ext>
            </a:extLst>
          </p:cNvPr>
          <p:cNvSpPr txBox="1"/>
          <p:nvPr/>
        </p:nvSpPr>
        <p:spPr>
          <a:xfrm>
            <a:off x="4856388" y="185083"/>
            <a:ext cx="32240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120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sekolah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daif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telah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dilaksanakan</a:t>
            </a:r>
            <a:endParaRPr lang="en-US" sz="2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7528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/>
          <p:nvPr/>
        </p:nvSpPr>
        <p:spPr>
          <a:xfrm>
            <a:off x="8092703" y="1105716"/>
            <a:ext cx="2414700" cy="2091900"/>
          </a:xfrm>
          <a:prstGeom prst="hexagon">
            <a:avLst>
              <a:gd name="adj" fmla="val 29110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Gray</a:t>
            </a:r>
            <a:endParaRPr b="1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B8175E0-7BBB-461E-B1BB-8CA7DEA474A3}"/>
              </a:ext>
            </a:extLst>
          </p:cNvPr>
          <p:cNvSpPr/>
          <p:nvPr/>
        </p:nvSpPr>
        <p:spPr>
          <a:xfrm>
            <a:off x="-47497" y="3407844"/>
            <a:ext cx="9191497" cy="1403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1" name="Shape 431"/>
          <p:cNvSpPr/>
          <p:nvPr/>
        </p:nvSpPr>
        <p:spPr>
          <a:xfrm>
            <a:off x="68150" y="2985979"/>
            <a:ext cx="2414700" cy="2091900"/>
          </a:xfrm>
          <a:prstGeom prst="hexagon">
            <a:avLst>
              <a:gd name="adj" fmla="val 29110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White</a:t>
            </a:r>
            <a:endParaRPr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32" name="Shape 432"/>
          <p:cNvSpPr/>
          <p:nvPr/>
        </p:nvSpPr>
        <p:spPr>
          <a:xfrm>
            <a:off x="-645093" y="-613114"/>
            <a:ext cx="2414700" cy="2091900"/>
          </a:xfrm>
          <a:prstGeom prst="hexagon">
            <a:avLst>
              <a:gd name="adj" fmla="val 29110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Black</a:t>
            </a:r>
            <a:endParaRPr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33" name="Shape 433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53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629C81B-970F-4A34-8745-DAA30AA03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391611" y="2975"/>
            <a:ext cx="3701092" cy="2455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29F73B6-66A5-4EB0-B306-F57D4459B9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11"/>
          <a:stretch/>
        </p:blipFill>
        <p:spPr>
          <a:xfrm>
            <a:off x="0" y="0"/>
            <a:ext cx="4323461" cy="3098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A4D9568-F407-4705-8FA9-4E4DD31369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21"/>
          <a:stretch/>
        </p:blipFill>
        <p:spPr>
          <a:xfrm>
            <a:off x="0" y="2482716"/>
            <a:ext cx="4337018" cy="3098425"/>
          </a:xfrm>
          <a:prstGeom prst="rect">
            <a:avLst/>
          </a:prstGeom>
        </p:spPr>
      </p:pic>
      <p:sp>
        <p:nvSpPr>
          <p:cNvPr id="11" name="Hexagon 10">
            <a:extLst>
              <a:ext uri="{FF2B5EF4-FFF2-40B4-BE49-F238E27FC236}">
                <a16:creationId xmlns="" xmlns:a16="http://schemas.microsoft.com/office/drawing/2014/main" id="{709931A3-803C-420B-9C57-5C93460BC3CE}"/>
              </a:ext>
            </a:extLst>
          </p:cNvPr>
          <p:cNvSpPr/>
          <p:nvPr/>
        </p:nvSpPr>
        <p:spPr>
          <a:xfrm>
            <a:off x="9212150" y="2820865"/>
            <a:ext cx="2889581" cy="2448011"/>
          </a:xfrm>
          <a:prstGeom prst="hexagon">
            <a:avLst/>
          </a:prstGeom>
          <a:solidFill>
            <a:schemeClr val="bg1"/>
          </a:solidFill>
          <a:ln>
            <a:solidFill>
              <a:srgbClr val="2DBA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7EDC0A8-1708-4AD9-8BD3-8B3316502CA6}"/>
              </a:ext>
            </a:extLst>
          </p:cNvPr>
          <p:cNvSpPr/>
          <p:nvPr/>
        </p:nvSpPr>
        <p:spPr>
          <a:xfrm>
            <a:off x="2445488" y="1805202"/>
            <a:ext cx="4642618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6000" b="1" spc="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CABARAN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D3D9FE07-8B0C-4C25-83FF-EC6DAC3FCE20}"/>
              </a:ext>
            </a:extLst>
          </p:cNvPr>
          <p:cNvSpPr/>
          <p:nvPr/>
        </p:nvSpPr>
        <p:spPr>
          <a:xfrm>
            <a:off x="2774467" y="3321595"/>
            <a:ext cx="6707713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8800" b="1" spc="600" dirty="0">
                <a:solidFill>
                  <a:srgbClr val="00E1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  <a:ea typeface="Dotum" panose="020B0600000101010101" pitchFamily="34" charset="-127"/>
              </a:rPr>
              <a:t>SYABAS!</a:t>
            </a:r>
            <a:endParaRPr lang="en-US" sz="4800" b="1" spc="600" dirty="0">
              <a:solidFill>
                <a:srgbClr val="00E1C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Handwriting" panose="03010101010101010101" pitchFamily="66" charset="0"/>
              <a:ea typeface="Dotum" panose="020B0600000101010101" pitchFamily="34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16A241E-346A-4888-B98B-1530D2327EDC}"/>
              </a:ext>
            </a:extLst>
          </p:cNvPr>
          <p:cNvSpPr txBox="1"/>
          <p:nvPr/>
        </p:nvSpPr>
        <p:spPr>
          <a:xfrm>
            <a:off x="2353563" y="4515840"/>
            <a:ext cx="8716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pc="300" dirty="0">
                <a:solidFill>
                  <a:schemeClr val="tx2">
                    <a:lumMod val="50000"/>
                  </a:schemeClr>
                </a:solidFill>
                <a:latin typeface="Rockwell" panose="02060603020205020403" pitchFamily="18" charset="0"/>
              </a:rPr>
              <a:t>JKR KUALA LIPIS &amp; JKR PAHANG</a:t>
            </a:r>
            <a:endParaRPr lang="en-US" sz="1200" b="1" spc="300" dirty="0">
              <a:solidFill>
                <a:schemeClr val="tx2">
                  <a:lumMod val="50000"/>
                </a:schemeClr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29095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429CDD2-0A2B-4359-BF64-8012E4ED1E12}"/>
              </a:ext>
            </a:extLst>
          </p:cNvPr>
          <p:cNvSpPr/>
          <p:nvPr/>
        </p:nvSpPr>
        <p:spPr>
          <a:xfrm>
            <a:off x="-16169" y="149403"/>
            <a:ext cx="9160169" cy="105744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5CA28EC-3D9F-4ECC-9DE8-B334C1B5B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910" y="1206846"/>
            <a:ext cx="7309509" cy="4192764"/>
          </a:xfrm>
          <a:prstGeom prst="rect">
            <a:avLst/>
          </a:prstGeom>
        </p:spPr>
      </p:pic>
      <p:sp>
        <p:nvSpPr>
          <p:cNvPr id="481" name="Shape 481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54</a:t>
            </a:fld>
            <a:endParaRPr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16E732-E833-4D5D-A9BB-F708A73EE7C6}"/>
              </a:ext>
            </a:extLst>
          </p:cNvPr>
          <p:cNvSpPr txBox="1"/>
          <p:nvPr/>
        </p:nvSpPr>
        <p:spPr>
          <a:xfrm rot="1551988">
            <a:off x="-2852133" y="2278865"/>
            <a:ext cx="1458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1"/>
                </a:solidFill>
              </a:rPr>
              <a:t>2018</a:t>
            </a:r>
          </a:p>
        </p:txBody>
      </p:sp>
      <p:pic>
        <p:nvPicPr>
          <p:cNvPr id="9" name="Picture 14" descr="Related image">
            <a:extLst>
              <a:ext uri="{FF2B5EF4-FFF2-40B4-BE49-F238E27FC236}">
                <a16:creationId xmlns="" xmlns:a16="http://schemas.microsoft.com/office/drawing/2014/main" id="{D2F315C2-4DB9-4A1D-A2E9-C34F0B4C7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4">
            <a:off x="-5985746" y="75237"/>
            <a:ext cx="5642834" cy="419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9DA627D-6BC6-42D1-B2CF-EA08CCDDCCE3}"/>
              </a:ext>
            </a:extLst>
          </p:cNvPr>
          <p:cNvSpPr txBox="1"/>
          <p:nvPr/>
        </p:nvSpPr>
        <p:spPr>
          <a:xfrm rot="2690796">
            <a:off x="-2094226" y="-38588"/>
            <a:ext cx="1667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2017</a:t>
            </a:r>
          </a:p>
        </p:txBody>
      </p:sp>
      <p:pic>
        <p:nvPicPr>
          <p:cNvPr id="14" name="Picture 20" descr="Related image">
            <a:extLst>
              <a:ext uri="{FF2B5EF4-FFF2-40B4-BE49-F238E27FC236}">
                <a16:creationId xmlns="" xmlns:a16="http://schemas.microsoft.com/office/drawing/2014/main" id="{E1F10BA0-6B1C-494B-BB54-D405ACEF4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90553">
            <a:off x="-2848157" y="300128"/>
            <a:ext cx="1576275" cy="59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2" descr="Image result for successful ">
            <a:extLst>
              <a:ext uri="{FF2B5EF4-FFF2-40B4-BE49-F238E27FC236}">
                <a16:creationId xmlns="" xmlns:a16="http://schemas.microsoft.com/office/drawing/2014/main" id="{9C1B75D3-B299-406E-854A-76E9169CC0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" t="13866" r="41143" b="16554"/>
          <a:stretch/>
        </p:blipFill>
        <p:spPr bwMode="auto">
          <a:xfrm rot="2478853">
            <a:off x="-3597384" y="2091151"/>
            <a:ext cx="1328154" cy="42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DF12D62-B27D-4493-B3AB-4CED59F558C5}"/>
              </a:ext>
            </a:extLst>
          </p:cNvPr>
          <p:cNvSpPr/>
          <p:nvPr/>
        </p:nvSpPr>
        <p:spPr>
          <a:xfrm>
            <a:off x="789511" y="-165950"/>
            <a:ext cx="3211136" cy="156966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9600" b="1" spc="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2017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5322648-945F-4009-9DDD-ABE8A289D407}"/>
              </a:ext>
            </a:extLst>
          </p:cNvPr>
          <p:cNvSpPr txBox="1"/>
          <p:nvPr/>
        </p:nvSpPr>
        <p:spPr>
          <a:xfrm>
            <a:off x="3784587" y="149403"/>
            <a:ext cx="38080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SIAP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</a:rPr>
              <a:t>sekolah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</a:rPr>
              <a:t>daif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</a:rPr>
              <a:t>dalam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</a:rPr>
              <a:t>tempoh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 80-183 </a:t>
            </a:r>
            <a:r>
              <a:rPr lang="en-US" sz="2000" b="1" dirty="0" err="1">
                <a:solidFill>
                  <a:schemeClr val="bg1"/>
                </a:solidFill>
                <a:latin typeface="+mj-lt"/>
              </a:rPr>
              <a:t>hari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pic>
        <p:nvPicPr>
          <p:cNvPr id="19" name="Picture 8" descr="https://www.jkr.gov.my/sites/default/files/jkr_1.png">
            <a:extLst>
              <a:ext uri="{FF2B5EF4-FFF2-40B4-BE49-F238E27FC236}">
                <a16:creationId xmlns="" xmlns:a16="http://schemas.microsoft.com/office/drawing/2014/main" id="{EC1A4415-B415-40F1-99C2-DD9514279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193" y="2364796"/>
            <a:ext cx="963072" cy="70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34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55</a:t>
            </a:fld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A38F70-A5DA-4AA9-8FBB-AD451F4E5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71678">
            <a:off x="2807819" y="-188062"/>
            <a:ext cx="4721298" cy="47212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9B759FF-695C-47DB-AAC3-6D1658496138}"/>
              </a:ext>
            </a:extLst>
          </p:cNvPr>
          <p:cNvSpPr/>
          <p:nvPr/>
        </p:nvSpPr>
        <p:spPr>
          <a:xfrm>
            <a:off x="3562900" y="3705406"/>
            <a:ext cx="3211136" cy="156966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9600" b="1" spc="6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1BC8F73-E03A-44B0-94E3-057C62E40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552" y="1199152"/>
            <a:ext cx="4183094" cy="418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3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47E90532-CB2D-4FF3-8DC4-94AF2A12BE10}"/>
              </a:ext>
            </a:extLst>
          </p:cNvPr>
          <p:cNvSpPr/>
          <p:nvPr/>
        </p:nvSpPr>
        <p:spPr>
          <a:xfrm>
            <a:off x="0" y="74586"/>
            <a:ext cx="9144000" cy="1104969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73F558D9-3E5C-41B9-97AC-13597B0F609C}"/>
              </a:ext>
            </a:extLst>
          </p:cNvPr>
          <p:cNvSpPr/>
          <p:nvPr/>
        </p:nvSpPr>
        <p:spPr>
          <a:xfrm>
            <a:off x="287907" y="3150571"/>
            <a:ext cx="2090387" cy="193315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BDC6671D-412C-4055-84FD-244D69041079}"/>
              </a:ext>
            </a:extLst>
          </p:cNvPr>
          <p:cNvSpPr/>
          <p:nvPr/>
        </p:nvSpPr>
        <p:spPr>
          <a:xfrm>
            <a:off x="6373777" y="3196145"/>
            <a:ext cx="2090387" cy="193315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2" name="Shape 432"/>
          <p:cNvSpPr/>
          <p:nvPr/>
        </p:nvSpPr>
        <p:spPr>
          <a:xfrm>
            <a:off x="-380792" y="24835"/>
            <a:ext cx="2414700" cy="2091900"/>
          </a:xfrm>
          <a:prstGeom prst="hexagon">
            <a:avLst>
              <a:gd name="adj" fmla="val 29110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Black</a:t>
            </a:r>
            <a:endParaRPr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84F8069D-DB39-45D3-BADC-C59894FCB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96" y="-48956"/>
            <a:ext cx="1654532" cy="13225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BC0A6BA-D335-4896-A2F5-C2A771062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829" y="1621208"/>
            <a:ext cx="7683335" cy="3347899"/>
          </a:xfrm>
          <a:prstGeom prst="rect">
            <a:avLst/>
          </a:prstGeom>
        </p:spPr>
      </p:pic>
      <p:sp>
        <p:nvSpPr>
          <p:cNvPr id="429" name="Shape 429"/>
          <p:cNvSpPr/>
          <p:nvPr/>
        </p:nvSpPr>
        <p:spPr>
          <a:xfrm>
            <a:off x="8150752" y="717476"/>
            <a:ext cx="2414700" cy="2091900"/>
          </a:xfrm>
          <a:prstGeom prst="hexagon">
            <a:avLst>
              <a:gd name="adj" fmla="val 29110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Gray</a:t>
            </a:r>
            <a:endParaRPr b="1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33" name="Shape 433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56</a:t>
            </a:fld>
            <a:endParaRPr/>
          </a:p>
        </p:txBody>
      </p:sp>
      <p:cxnSp>
        <p:nvCxnSpPr>
          <p:cNvPr id="19" name="Connector: Elbow 18">
            <a:extLst>
              <a:ext uri="{FF2B5EF4-FFF2-40B4-BE49-F238E27FC236}">
                <a16:creationId xmlns="" xmlns:a16="http://schemas.microsoft.com/office/drawing/2014/main" id="{9F84D297-B432-4FD8-87F3-E4F67FD2093E}"/>
              </a:ext>
            </a:extLst>
          </p:cNvPr>
          <p:cNvCxnSpPr>
            <a:cxnSpLocks/>
          </p:cNvCxnSpPr>
          <p:nvPr/>
        </p:nvCxnSpPr>
        <p:spPr>
          <a:xfrm rot="16200000" flipH="1">
            <a:off x="6816201" y="2913589"/>
            <a:ext cx="1099557" cy="763135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344AE72E-FD41-4D0A-A507-8F014B623291}"/>
              </a:ext>
            </a:extLst>
          </p:cNvPr>
          <p:cNvSpPr/>
          <p:nvPr/>
        </p:nvSpPr>
        <p:spPr>
          <a:xfrm>
            <a:off x="6514779" y="3605950"/>
            <a:ext cx="1919115" cy="120032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4400" b="1" spc="6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RM1</a:t>
            </a:r>
            <a:r>
              <a:rPr lang="en-US" sz="3600" b="1" spc="6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 </a:t>
            </a:r>
          </a:p>
          <a:p>
            <a:pPr algn="ctr"/>
            <a:r>
              <a:rPr lang="en-US" sz="2800" b="1" spc="6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billion</a:t>
            </a:r>
          </a:p>
        </p:txBody>
      </p:sp>
      <p:cxnSp>
        <p:nvCxnSpPr>
          <p:cNvPr id="28" name="Connector: Elbow 27">
            <a:extLst>
              <a:ext uri="{FF2B5EF4-FFF2-40B4-BE49-F238E27FC236}">
                <a16:creationId xmlns="" xmlns:a16="http://schemas.microsoft.com/office/drawing/2014/main" id="{66C115B7-7BC8-43EA-839B-B36E7C847172}"/>
              </a:ext>
            </a:extLst>
          </p:cNvPr>
          <p:cNvCxnSpPr>
            <a:cxnSpLocks/>
          </p:cNvCxnSpPr>
          <p:nvPr/>
        </p:nvCxnSpPr>
        <p:spPr>
          <a:xfrm rot="5400000">
            <a:off x="1099897" y="3099685"/>
            <a:ext cx="838789" cy="402252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ED14D5B5-5597-41F8-8CDD-31AF0D85D025}"/>
              </a:ext>
            </a:extLst>
          </p:cNvPr>
          <p:cNvSpPr/>
          <p:nvPr/>
        </p:nvSpPr>
        <p:spPr>
          <a:xfrm>
            <a:off x="171806" y="3713108"/>
            <a:ext cx="2694969" cy="120032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4400" b="1" spc="6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RM500</a:t>
            </a:r>
            <a:r>
              <a:rPr lang="en-US" sz="3600" b="1" spc="6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 </a:t>
            </a:r>
          </a:p>
          <a:p>
            <a:pPr algn="ctr"/>
            <a:r>
              <a:rPr lang="en-US" sz="2800" b="1" spc="6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juta</a:t>
            </a:r>
            <a:endParaRPr lang="en-US" sz="2800" b="1" spc="6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  <a:ea typeface="Dotum" panose="020B0600000101010101" pitchFamily="34" charset="-127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30366D45-C32C-4DC3-9036-0E91659AA5CC}"/>
              </a:ext>
            </a:extLst>
          </p:cNvPr>
          <p:cNvSpPr/>
          <p:nvPr/>
        </p:nvSpPr>
        <p:spPr>
          <a:xfrm>
            <a:off x="3530873" y="1184596"/>
            <a:ext cx="2090387" cy="193315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FF707AC7-1892-4574-A280-1F83DF86025E}"/>
              </a:ext>
            </a:extLst>
          </p:cNvPr>
          <p:cNvSpPr/>
          <p:nvPr/>
        </p:nvSpPr>
        <p:spPr>
          <a:xfrm>
            <a:off x="3686786" y="1409544"/>
            <a:ext cx="1919115" cy="120032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4400" b="1" spc="6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RM1</a:t>
            </a:r>
            <a:r>
              <a:rPr lang="en-US" sz="3600" b="1" spc="6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 </a:t>
            </a:r>
          </a:p>
          <a:p>
            <a:pPr algn="ctr"/>
            <a:r>
              <a:rPr lang="en-US" sz="2800" b="1" spc="6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billion</a:t>
            </a:r>
          </a:p>
        </p:txBody>
      </p:sp>
      <p:cxnSp>
        <p:nvCxnSpPr>
          <p:cNvPr id="21" name="Connector: Elbow 20">
            <a:extLst>
              <a:ext uri="{FF2B5EF4-FFF2-40B4-BE49-F238E27FC236}">
                <a16:creationId xmlns="" xmlns:a16="http://schemas.microsoft.com/office/drawing/2014/main" id="{555A36D5-8E1D-4B58-991C-CEFA49AADB6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760143" y="3110651"/>
            <a:ext cx="1420639" cy="481070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B5D5CE79-4F6F-4B88-9749-DF79BD498566}"/>
              </a:ext>
            </a:extLst>
          </p:cNvPr>
          <p:cNvSpPr/>
          <p:nvPr/>
        </p:nvSpPr>
        <p:spPr>
          <a:xfrm>
            <a:off x="515782" y="-116827"/>
            <a:ext cx="3797835" cy="132343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8000" b="1" spc="6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BAJET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8A2FF8F8-BB18-4CF7-B4F7-595F8F4B6846}"/>
              </a:ext>
            </a:extLst>
          </p:cNvPr>
          <p:cNvSpPr txBox="1"/>
          <p:nvPr/>
        </p:nvSpPr>
        <p:spPr>
          <a:xfrm>
            <a:off x="5789727" y="58649"/>
            <a:ext cx="31523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kelulusan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peruntukan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untuk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sekolah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daif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bagi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FASA 1</a:t>
            </a:r>
          </a:p>
        </p:txBody>
      </p:sp>
      <p:sp>
        <p:nvSpPr>
          <p:cNvPr id="38" name="Shape 450">
            <a:extLst>
              <a:ext uri="{FF2B5EF4-FFF2-40B4-BE49-F238E27FC236}">
                <a16:creationId xmlns="" xmlns:a16="http://schemas.microsoft.com/office/drawing/2014/main" id="{AFF395A1-B631-46F6-B28D-317FDE03098D}"/>
              </a:ext>
            </a:extLst>
          </p:cNvPr>
          <p:cNvSpPr/>
          <p:nvPr/>
        </p:nvSpPr>
        <p:spPr>
          <a:xfrm>
            <a:off x="6880877" y="2512063"/>
            <a:ext cx="207070" cy="274371"/>
          </a:xfrm>
          <a:custGeom>
            <a:avLst/>
            <a:gdLst/>
            <a:ahLst/>
            <a:cxnLst/>
            <a:rect l="0" t="0" r="0" b="0"/>
            <a:pathLst>
              <a:path w="12018" h="15924" extrusionOk="0">
                <a:moveTo>
                  <a:pt x="6278" y="3444"/>
                </a:moveTo>
                <a:lnTo>
                  <a:pt x="6522" y="3493"/>
                </a:lnTo>
                <a:lnTo>
                  <a:pt x="6766" y="3542"/>
                </a:lnTo>
                <a:lnTo>
                  <a:pt x="7010" y="3639"/>
                </a:lnTo>
                <a:lnTo>
                  <a:pt x="7230" y="3737"/>
                </a:lnTo>
                <a:lnTo>
                  <a:pt x="7450" y="3883"/>
                </a:lnTo>
                <a:lnTo>
                  <a:pt x="7645" y="4030"/>
                </a:lnTo>
                <a:lnTo>
                  <a:pt x="7816" y="4201"/>
                </a:lnTo>
                <a:lnTo>
                  <a:pt x="7987" y="4372"/>
                </a:lnTo>
                <a:lnTo>
                  <a:pt x="8134" y="4567"/>
                </a:lnTo>
                <a:lnTo>
                  <a:pt x="8280" y="4787"/>
                </a:lnTo>
                <a:lnTo>
                  <a:pt x="8378" y="5007"/>
                </a:lnTo>
                <a:lnTo>
                  <a:pt x="8476" y="5251"/>
                </a:lnTo>
                <a:lnTo>
                  <a:pt x="8525" y="5495"/>
                </a:lnTo>
                <a:lnTo>
                  <a:pt x="8573" y="5740"/>
                </a:lnTo>
                <a:lnTo>
                  <a:pt x="8573" y="6008"/>
                </a:lnTo>
                <a:lnTo>
                  <a:pt x="8573" y="6277"/>
                </a:lnTo>
                <a:lnTo>
                  <a:pt x="8525" y="6521"/>
                </a:lnTo>
                <a:lnTo>
                  <a:pt x="8476" y="6765"/>
                </a:lnTo>
                <a:lnTo>
                  <a:pt x="8378" y="7010"/>
                </a:lnTo>
                <a:lnTo>
                  <a:pt x="8280" y="7229"/>
                </a:lnTo>
                <a:lnTo>
                  <a:pt x="8134" y="7449"/>
                </a:lnTo>
                <a:lnTo>
                  <a:pt x="7987" y="7645"/>
                </a:lnTo>
                <a:lnTo>
                  <a:pt x="7816" y="7816"/>
                </a:lnTo>
                <a:lnTo>
                  <a:pt x="7645" y="7987"/>
                </a:lnTo>
                <a:lnTo>
                  <a:pt x="7450" y="8133"/>
                </a:lnTo>
                <a:lnTo>
                  <a:pt x="7230" y="8280"/>
                </a:lnTo>
                <a:lnTo>
                  <a:pt x="7010" y="8377"/>
                </a:lnTo>
                <a:lnTo>
                  <a:pt x="6766" y="8475"/>
                </a:lnTo>
                <a:lnTo>
                  <a:pt x="6522" y="8524"/>
                </a:lnTo>
                <a:lnTo>
                  <a:pt x="6278" y="8573"/>
                </a:lnTo>
                <a:lnTo>
                  <a:pt x="5740" y="8573"/>
                </a:lnTo>
                <a:lnTo>
                  <a:pt x="5496" y="8524"/>
                </a:lnTo>
                <a:lnTo>
                  <a:pt x="5252" y="8475"/>
                </a:lnTo>
                <a:lnTo>
                  <a:pt x="5008" y="8377"/>
                </a:lnTo>
                <a:lnTo>
                  <a:pt x="4788" y="8280"/>
                </a:lnTo>
                <a:lnTo>
                  <a:pt x="4568" y="8133"/>
                </a:lnTo>
                <a:lnTo>
                  <a:pt x="4373" y="7987"/>
                </a:lnTo>
                <a:lnTo>
                  <a:pt x="4202" y="7816"/>
                </a:lnTo>
                <a:lnTo>
                  <a:pt x="4031" y="7645"/>
                </a:lnTo>
                <a:lnTo>
                  <a:pt x="3884" y="7449"/>
                </a:lnTo>
                <a:lnTo>
                  <a:pt x="3738" y="7229"/>
                </a:lnTo>
                <a:lnTo>
                  <a:pt x="3640" y="7010"/>
                </a:lnTo>
                <a:lnTo>
                  <a:pt x="3542" y="6765"/>
                </a:lnTo>
                <a:lnTo>
                  <a:pt x="3493" y="6521"/>
                </a:lnTo>
                <a:lnTo>
                  <a:pt x="3445" y="6277"/>
                </a:lnTo>
                <a:lnTo>
                  <a:pt x="3445" y="6008"/>
                </a:lnTo>
                <a:lnTo>
                  <a:pt x="3445" y="5740"/>
                </a:lnTo>
                <a:lnTo>
                  <a:pt x="3493" y="5495"/>
                </a:lnTo>
                <a:lnTo>
                  <a:pt x="3542" y="5251"/>
                </a:lnTo>
                <a:lnTo>
                  <a:pt x="3640" y="5007"/>
                </a:lnTo>
                <a:lnTo>
                  <a:pt x="3738" y="4787"/>
                </a:lnTo>
                <a:lnTo>
                  <a:pt x="3884" y="4567"/>
                </a:lnTo>
                <a:lnTo>
                  <a:pt x="4031" y="4372"/>
                </a:lnTo>
                <a:lnTo>
                  <a:pt x="4202" y="4201"/>
                </a:lnTo>
                <a:lnTo>
                  <a:pt x="4373" y="4030"/>
                </a:lnTo>
                <a:lnTo>
                  <a:pt x="4568" y="3883"/>
                </a:lnTo>
                <a:lnTo>
                  <a:pt x="4788" y="3737"/>
                </a:lnTo>
                <a:lnTo>
                  <a:pt x="5008" y="3639"/>
                </a:lnTo>
                <a:lnTo>
                  <a:pt x="5252" y="3542"/>
                </a:lnTo>
                <a:lnTo>
                  <a:pt x="5496" y="3493"/>
                </a:lnTo>
                <a:lnTo>
                  <a:pt x="5740" y="3444"/>
                </a:lnTo>
                <a:close/>
                <a:moveTo>
                  <a:pt x="5691" y="0"/>
                </a:moveTo>
                <a:lnTo>
                  <a:pt x="5398" y="25"/>
                </a:lnTo>
                <a:lnTo>
                  <a:pt x="5105" y="73"/>
                </a:lnTo>
                <a:lnTo>
                  <a:pt x="4788" y="122"/>
                </a:lnTo>
                <a:lnTo>
                  <a:pt x="4519" y="196"/>
                </a:lnTo>
                <a:lnTo>
                  <a:pt x="4226" y="269"/>
                </a:lnTo>
                <a:lnTo>
                  <a:pt x="3664" y="464"/>
                </a:lnTo>
                <a:lnTo>
                  <a:pt x="3152" y="733"/>
                </a:lnTo>
                <a:lnTo>
                  <a:pt x="2639" y="1026"/>
                </a:lnTo>
                <a:lnTo>
                  <a:pt x="2199" y="1368"/>
                </a:lnTo>
                <a:lnTo>
                  <a:pt x="1759" y="1759"/>
                </a:lnTo>
                <a:lnTo>
                  <a:pt x="1369" y="2198"/>
                </a:lnTo>
                <a:lnTo>
                  <a:pt x="1027" y="2638"/>
                </a:lnTo>
                <a:lnTo>
                  <a:pt x="734" y="3151"/>
                </a:lnTo>
                <a:lnTo>
                  <a:pt x="465" y="3664"/>
                </a:lnTo>
                <a:lnTo>
                  <a:pt x="270" y="4225"/>
                </a:lnTo>
                <a:lnTo>
                  <a:pt x="196" y="4518"/>
                </a:lnTo>
                <a:lnTo>
                  <a:pt x="123" y="4787"/>
                </a:lnTo>
                <a:lnTo>
                  <a:pt x="74" y="5105"/>
                </a:lnTo>
                <a:lnTo>
                  <a:pt x="25" y="5398"/>
                </a:lnTo>
                <a:lnTo>
                  <a:pt x="1" y="5691"/>
                </a:lnTo>
                <a:lnTo>
                  <a:pt x="1" y="6008"/>
                </a:lnTo>
                <a:lnTo>
                  <a:pt x="25" y="6448"/>
                </a:lnTo>
                <a:lnTo>
                  <a:pt x="74" y="6887"/>
                </a:lnTo>
                <a:lnTo>
                  <a:pt x="147" y="7352"/>
                </a:lnTo>
                <a:lnTo>
                  <a:pt x="270" y="7791"/>
                </a:lnTo>
                <a:lnTo>
                  <a:pt x="392" y="8231"/>
                </a:lnTo>
                <a:lnTo>
                  <a:pt x="563" y="8670"/>
                </a:lnTo>
                <a:lnTo>
                  <a:pt x="734" y="9110"/>
                </a:lnTo>
                <a:lnTo>
                  <a:pt x="929" y="9550"/>
                </a:lnTo>
                <a:lnTo>
                  <a:pt x="1149" y="9965"/>
                </a:lnTo>
                <a:lnTo>
                  <a:pt x="1393" y="10404"/>
                </a:lnTo>
                <a:lnTo>
                  <a:pt x="1906" y="11210"/>
                </a:lnTo>
                <a:lnTo>
                  <a:pt x="2443" y="11992"/>
                </a:lnTo>
                <a:lnTo>
                  <a:pt x="3005" y="12725"/>
                </a:lnTo>
                <a:lnTo>
                  <a:pt x="3567" y="13408"/>
                </a:lnTo>
                <a:lnTo>
                  <a:pt x="4104" y="14019"/>
                </a:lnTo>
                <a:lnTo>
                  <a:pt x="4617" y="14581"/>
                </a:lnTo>
                <a:lnTo>
                  <a:pt x="5081" y="15045"/>
                </a:lnTo>
                <a:lnTo>
                  <a:pt x="5740" y="15680"/>
                </a:lnTo>
                <a:lnTo>
                  <a:pt x="6009" y="15924"/>
                </a:lnTo>
                <a:lnTo>
                  <a:pt x="6278" y="15680"/>
                </a:lnTo>
                <a:lnTo>
                  <a:pt x="6937" y="15045"/>
                </a:lnTo>
                <a:lnTo>
                  <a:pt x="7401" y="14581"/>
                </a:lnTo>
                <a:lnTo>
                  <a:pt x="7914" y="14019"/>
                </a:lnTo>
                <a:lnTo>
                  <a:pt x="8451" y="13408"/>
                </a:lnTo>
                <a:lnTo>
                  <a:pt x="9013" y="12725"/>
                </a:lnTo>
                <a:lnTo>
                  <a:pt x="9575" y="11992"/>
                </a:lnTo>
                <a:lnTo>
                  <a:pt x="10112" y="11210"/>
                </a:lnTo>
                <a:lnTo>
                  <a:pt x="10625" y="10404"/>
                </a:lnTo>
                <a:lnTo>
                  <a:pt x="10869" y="9965"/>
                </a:lnTo>
                <a:lnTo>
                  <a:pt x="11089" y="9550"/>
                </a:lnTo>
                <a:lnTo>
                  <a:pt x="11284" y="9110"/>
                </a:lnTo>
                <a:lnTo>
                  <a:pt x="11455" y="8670"/>
                </a:lnTo>
                <a:lnTo>
                  <a:pt x="11626" y="8231"/>
                </a:lnTo>
                <a:lnTo>
                  <a:pt x="11748" y="7791"/>
                </a:lnTo>
                <a:lnTo>
                  <a:pt x="11871" y="7352"/>
                </a:lnTo>
                <a:lnTo>
                  <a:pt x="11944" y="6887"/>
                </a:lnTo>
                <a:lnTo>
                  <a:pt x="11993" y="6448"/>
                </a:lnTo>
                <a:lnTo>
                  <a:pt x="12017" y="6008"/>
                </a:lnTo>
                <a:lnTo>
                  <a:pt x="12017" y="5691"/>
                </a:lnTo>
                <a:lnTo>
                  <a:pt x="11993" y="5398"/>
                </a:lnTo>
                <a:lnTo>
                  <a:pt x="11944" y="5105"/>
                </a:lnTo>
                <a:lnTo>
                  <a:pt x="11895" y="4787"/>
                </a:lnTo>
                <a:lnTo>
                  <a:pt x="11822" y="4518"/>
                </a:lnTo>
                <a:lnTo>
                  <a:pt x="11748" y="4225"/>
                </a:lnTo>
                <a:lnTo>
                  <a:pt x="11553" y="3664"/>
                </a:lnTo>
                <a:lnTo>
                  <a:pt x="11284" y="3151"/>
                </a:lnTo>
                <a:lnTo>
                  <a:pt x="10991" y="2638"/>
                </a:lnTo>
                <a:lnTo>
                  <a:pt x="10649" y="2198"/>
                </a:lnTo>
                <a:lnTo>
                  <a:pt x="10259" y="1759"/>
                </a:lnTo>
                <a:lnTo>
                  <a:pt x="9819" y="1368"/>
                </a:lnTo>
                <a:lnTo>
                  <a:pt x="9379" y="1026"/>
                </a:lnTo>
                <a:lnTo>
                  <a:pt x="8866" y="733"/>
                </a:lnTo>
                <a:lnTo>
                  <a:pt x="8354" y="464"/>
                </a:lnTo>
                <a:lnTo>
                  <a:pt x="7792" y="269"/>
                </a:lnTo>
                <a:lnTo>
                  <a:pt x="7499" y="196"/>
                </a:lnTo>
                <a:lnTo>
                  <a:pt x="7230" y="122"/>
                </a:lnTo>
                <a:lnTo>
                  <a:pt x="6913" y="73"/>
                </a:lnTo>
                <a:lnTo>
                  <a:pt x="6620" y="25"/>
                </a:lnTo>
                <a:lnTo>
                  <a:pt x="6326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E1C6"/>
              </a:solidFill>
            </a:endParaRPr>
          </a:p>
        </p:txBody>
      </p:sp>
      <p:sp>
        <p:nvSpPr>
          <p:cNvPr id="39" name="Shape 450">
            <a:extLst>
              <a:ext uri="{FF2B5EF4-FFF2-40B4-BE49-F238E27FC236}">
                <a16:creationId xmlns="" xmlns:a16="http://schemas.microsoft.com/office/drawing/2014/main" id="{39E01DF8-4C1A-44BE-B34C-A543F65DCE17}"/>
              </a:ext>
            </a:extLst>
          </p:cNvPr>
          <p:cNvSpPr/>
          <p:nvPr/>
        </p:nvSpPr>
        <p:spPr>
          <a:xfrm>
            <a:off x="4135196" y="3924320"/>
            <a:ext cx="207070" cy="274371"/>
          </a:xfrm>
          <a:custGeom>
            <a:avLst/>
            <a:gdLst/>
            <a:ahLst/>
            <a:cxnLst/>
            <a:rect l="0" t="0" r="0" b="0"/>
            <a:pathLst>
              <a:path w="12018" h="15924" extrusionOk="0">
                <a:moveTo>
                  <a:pt x="6278" y="3444"/>
                </a:moveTo>
                <a:lnTo>
                  <a:pt x="6522" y="3493"/>
                </a:lnTo>
                <a:lnTo>
                  <a:pt x="6766" y="3542"/>
                </a:lnTo>
                <a:lnTo>
                  <a:pt x="7010" y="3639"/>
                </a:lnTo>
                <a:lnTo>
                  <a:pt x="7230" y="3737"/>
                </a:lnTo>
                <a:lnTo>
                  <a:pt x="7450" y="3883"/>
                </a:lnTo>
                <a:lnTo>
                  <a:pt x="7645" y="4030"/>
                </a:lnTo>
                <a:lnTo>
                  <a:pt x="7816" y="4201"/>
                </a:lnTo>
                <a:lnTo>
                  <a:pt x="7987" y="4372"/>
                </a:lnTo>
                <a:lnTo>
                  <a:pt x="8134" y="4567"/>
                </a:lnTo>
                <a:lnTo>
                  <a:pt x="8280" y="4787"/>
                </a:lnTo>
                <a:lnTo>
                  <a:pt x="8378" y="5007"/>
                </a:lnTo>
                <a:lnTo>
                  <a:pt x="8476" y="5251"/>
                </a:lnTo>
                <a:lnTo>
                  <a:pt x="8525" y="5495"/>
                </a:lnTo>
                <a:lnTo>
                  <a:pt x="8573" y="5740"/>
                </a:lnTo>
                <a:lnTo>
                  <a:pt x="8573" y="6008"/>
                </a:lnTo>
                <a:lnTo>
                  <a:pt x="8573" y="6277"/>
                </a:lnTo>
                <a:lnTo>
                  <a:pt x="8525" y="6521"/>
                </a:lnTo>
                <a:lnTo>
                  <a:pt x="8476" y="6765"/>
                </a:lnTo>
                <a:lnTo>
                  <a:pt x="8378" y="7010"/>
                </a:lnTo>
                <a:lnTo>
                  <a:pt x="8280" y="7229"/>
                </a:lnTo>
                <a:lnTo>
                  <a:pt x="8134" y="7449"/>
                </a:lnTo>
                <a:lnTo>
                  <a:pt x="7987" y="7645"/>
                </a:lnTo>
                <a:lnTo>
                  <a:pt x="7816" y="7816"/>
                </a:lnTo>
                <a:lnTo>
                  <a:pt x="7645" y="7987"/>
                </a:lnTo>
                <a:lnTo>
                  <a:pt x="7450" y="8133"/>
                </a:lnTo>
                <a:lnTo>
                  <a:pt x="7230" y="8280"/>
                </a:lnTo>
                <a:lnTo>
                  <a:pt x="7010" y="8377"/>
                </a:lnTo>
                <a:lnTo>
                  <a:pt x="6766" y="8475"/>
                </a:lnTo>
                <a:lnTo>
                  <a:pt x="6522" y="8524"/>
                </a:lnTo>
                <a:lnTo>
                  <a:pt x="6278" y="8573"/>
                </a:lnTo>
                <a:lnTo>
                  <a:pt x="5740" y="8573"/>
                </a:lnTo>
                <a:lnTo>
                  <a:pt x="5496" y="8524"/>
                </a:lnTo>
                <a:lnTo>
                  <a:pt x="5252" y="8475"/>
                </a:lnTo>
                <a:lnTo>
                  <a:pt x="5008" y="8377"/>
                </a:lnTo>
                <a:lnTo>
                  <a:pt x="4788" y="8280"/>
                </a:lnTo>
                <a:lnTo>
                  <a:pt x="4568" y="8133"/>
                </a:lnTo>
                <a:lnTo>
                  <a:pt x="4373" y="7987"/>
                </a:lnTo>
                <a:lnTo>
                  <a:pt x="4202" y="7816"/>
                </a:lnTo>
                <a:lnTo>
                  <a:pt x="4031" y="7645"/>
                </a:lnTo>
                <a:lnTo>
                  <a:pt x="3884" y="7449"/>
                </a:lnTo>
                <a:lnTo>
                  <a:pt x="3738" y="7229"/>
                </a:lnTo>
                <a:lnTo>
                  <a:pt x="3640" y="7010"/>
                </a:lnTo>
                <a:lnTo>
                  <a:pt x="3542" y="6765"/>
                </a:lnTo>
                <a:lnTo>
                  <a:pt x="3493" y="6521"/>
                </a:lnTo>
                <a:lnTo>
                  <a:pt x="3445" y="6277"/>
                </a:lnTo>
                <a:lnTo>
                  <a:pt x="3445" y="6008"/>
                </a:lnTo>
                <a:lnTo>
                  <a:pt x="3445" y="5740"/>
                </a:lnTo>
                <a:lnTo>
                  <a:pt x="3493" y="5495"/>
                </a:lnTo>
                <a:lnTo>
                  <a:pt x="3542" y="5251"/>
                </a:lnTo>
                <a:lnTo>
                  <a:pt x="3640" y="5007"/>
                </a:lnTo>
                <a:lnTo>
                  <a:pt x="3738" y="4787"/>
                </a:lnTo>
                <a:lnTo>
                  <a:pt x="3884" y="4567"/>
                </a:lnTo>
                <a:lnTo>
                  <a:pt x="4031" y="4372"/>
                </a:lnTo>
                <a:lnTo>
                  <a:pt x="4202" y="4201"/>
                </a:lnTo>
                <a:lnTo>
                  <a:pt x="4373" y="4030"/>
                </a:lnTo>
                <a:lnTo>
                  <a:pt x="4568" y="3883"/>
                </a:lnTo>
                <a:lnTo>
                  <a:pt x="4788" y="3737"/>
                </a:lnTo>
                <a:lnTo>
                  <a:pt x="5008" y="3639"/>
                </a:lnTo>
                <a:lnTo>
                  <a:pt x="5252" y="3542"/>
                </a:lnTo>
                <a:lnTo>
                  <a:pt x="5496" y="3493"/>
                </a:lnTo>
                <a:lnTo>
                  <a:pt x="5740" y="3444"/>
                </a:lnTo>
                <a:close/>
                <a:moveTo>
                  <a:pt x="5691" y="0"/>
                </a:moveTo>
                <a:lnTo>
                  <a:pt x="5398" y="25"/>
                </a:lnTo>
                <a:lnTo>
                  <a:pt x="5105" y="73"/>
                </a:lnTo>
                <a:lnTo>
                  <a:pt x="4788" y="122"/>
                </a:lnTo>
                <a:lnTo>
                  <a:pt x="4519" y="196"/>
                </a:lnTo>
                <a:lnTo>
                  <a:pt x="4226" y="269"/>
                </a:lnTo>
                <a:lnTo>
                  <a:pt x="3664" y="464"/>
                </a:lnTo>
                <a:lnTo>
                  <a:pt x="3152" y="733"/>
                </a:lnTo>
                <a:lnTo>
                  <a:pt x="2639" y="1026"/>
                </a:lnTo>
                <a:lnTo>
                  <a:pt x="2199" y="1368"/>
                </a:lnTo>
                <a:lnTo>
                  <a:pt x="1759" y="1759"/>
                </a:lnTo>
                <a:lnTo>
                  <a:pt x="1369" y="2198"/>
                </a:lnTo>
                <a:lnTo>
                  <a:pt x="1027" y="2638"/>
                </a:lnTo>
                <a:lnTo>
                  <a:pt x="734" y="3151"/>
                </a:lnTo>
                <a:lnTo>
                  <a:pt x="465" y="3664"/>
                </a:lnTo>
                <a:lnTo>
                  <a:pt x="270" y="4225"/>
                </a:lnTo>
                <a:lnTo>
                  <a:pt x="196" y="4518"/>
                </a:lnTo>
                <a:lnTo>
                  <a:pt x="123" y="4787"/>
                </a:lnTo>
                <a:lnTo>
                  <a:pt x="74" y="5105"/>
                </a:lnTo>
                <a:lnTo>
                  <a:pt x="25" y="5398"/>
                </a:lnTo>
                <a:lnTo>
                  <a:pt x="1" y="5691"/>
                </a:lnTo>
                <a:lnTo>
                  <a:pt x="1" y="6008"/>
                </a:lnTo>
                <a:lnTo>
                  <a:pt x="25" y="6448"/>
                </a:lnTo>
                <a:lnTo>
                  <a:pt x="74" y="6887"/>
                </a:lnTo>
                <a:lnTo>
                  <a:pt x="147" y="7352"/>
                </a:lnTo>
                <a:lnTo>
                  <a:pt x="270" y="7791"/>
                </a:lnTo>
                <a:lnTo>
                  <a:pt x="392" y="8231"/>
                </a:lnTo>
                <a:lnTo>
                  <a:pt x="563" y="8670"/>
                </a:lnTo>
                <a:lnTo>
                  <a:pt x="734" y="9110"/>
                </a:lnTo>
                <a:lnTo>
                  <a:pt x="929" y="9550"/>
                </a:lnTo>
                <a:lnTo>
                  <a:pt x="1149" y="9965"/>
                </a:lnTo>
                <a:lnTo>
                  <a:pt x="1393" y="10404"/>
                </a:lnTo>
                <a:lnTo>
                  <a:pt x="1906" y="11210"/>
                </a:lnTo>
                <a:lnTo>
                  <a:pt x="2443" y="11992"/>
                </a:lnTo>
                <a:lnTo>
                  <a:pt x="3005" y="12725"/>
                </a:lnTo>
                <a:lnTo>
                  <a:pt x="3567" y="13408"/>
                </a:lnTo>
                <a:lnTo>
                  <a:pt x="4104" y="14019"/>
                </a:lnTo>
                <a:lnTo>
                  <a:pt x="4617" y="14581"/>
                </a:lnTo>
                <a:lnTo>
                  <a:pt x="5081" y="15045"/>
                </a:lnTo>
                <a:lnTo>
                  <a:pt x="5740" y="15680"/>
                </a:lnTo>
                <a:lnTo>
                  <a:pt x="6009" y="15924"/>
                </a:lnTo>
                <a:lnTo>
                  <a:pt x="6278" y="15680"/>
                </a:lnTo>
                <a:lnTo>
                  <a:pt x="6937" y="15045"/>
                </a:lnTo>
                <a:lnTo>
                  <a:pt x="7401" y="14581"/>
                </a:lnTo>
                <a:lnTo>
                  <a:pt x="7914" y="14019"/>
                </a:lnTo>
                <a:lnTo>
                  <a:pt x="8451" y="13408"/>
                </a:lnTo>
                <a:lnTo>
                  <a:pt x="9013" y="12725"/>
                </a:lnTo>
                <a:lnTo>
                  <a:pt x="9575" y="11992"/>
                </a:lnTo>
                <a:lnTo>
                  <a:pt x="10112" y="11210"/>
                </a:lnTo>
                <a:lnTo>
                  <a:pt x="10625" y="10404"/>
                </a:lnTo>
                <a:lnTo>
                  <a:pt x="10869" y="9965"/>
                </a:lnTo>
                <a:lnTo>
                  <a:pt x="11089" y="9550"/>
                </a:lnTo>
                <a:lnTo>
                  <a:pt x="11284" y="9110"/>
                </a:lnTo>
                <a:lnTo>
                  <a:pt x="11455" y="8670"/>
                </a:lnTo>
                <a:lnTo>
                  <a:pt x="11626" y="8231"/>
                </a:lnTo>
                <a:lnTo>
                  <a:pt x="11748" y="7791"/>
                </a:lnTo>
                <a:lnTo>
                  <a:pt x="11871" y="7352"/>
                </a:lnTo>
                <a:lnTo>
                  <a:pt x="11944" y="6887"/>
                </a:lnTo>
                <a:lnTo>
                  <a:pt x="11993" y="6448"/>
                </a:lnTo>
                <a:lnTo>
                  <a:pt x="12017" y="6008"/>
                </a:lnTo>
                <a:lnTo>
                  <a:pt x="12017" y="5691"/>
                </a:lnTo>
                <a:lnTo>
                  <a:pt x="11993" y="5398"/>
                </a:lnTo>
                <a:lnTo>
                  <a:pt x="11944" y="5105"/>
                </a:lnTo>
                <a:lnTo>
                  <a:pt x="11895" y="4787"/>
                </a:lnTo>
                <a:lnTo>
                  <a:pt x="11822" y="4518"/>
                </a:lnTo>
                <a:lnTo>
                  <a:pt x="11748" y="4225"/>
                </a:lnTo>
                <a:lnTo>
                  <a:pt x="11553" y="3664"/>
                </a:lnTo>
                <a:lnTo>
                  <a:pt x="11284" y="3151"/>
                </a:lnTo>
                <a:lnTo>
                  <a:pt x="10991" y="2638"/>
                </a:lnTo>
                <a:lnTo>
                  <a:pt x="10649" y="2198"/>
                </a:lnTo>
                <a:lnTo>
                  <a:pt x="10259" y="1759"/>
                </a:lnTo>
                <a:lnTo>
                  <a:pt x="9819" y="1368"/>
                </a:lnTo>
                <a:lnTo>
                  <a:pt x="9379" y="1026"/>
                </a:lnTo>
                <a:lnTo>
                  <a:pt x="8866" y="733"/>
                </a:lnTo>
                <a:lnTo>
                  <a:pt x="8354" y="464"/>
                </a:lnTo>
                <a:lnTo>
                  <a:pt x="7792" y="269"/>
                </a:lnTo>
                <a:lnTo>
                  <a:pt x="7499" y="196"/>
                </a:lnTo>
                <a:lnTo>
                  <a:pt x="7230" y="122"/>
                </a:lnTo>
                <a:lnTo>
                  <a:pt x="6913" y="73"/>
                </a:lnTo>
                <a:lnTo>
                  <a:pt x="6620" y="25"/>
                </a:lnTo>
                <a:lnTo>
                  <a:pt x="6326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E1C6"/>
              </a:solidFill>
            </a:endParaRPr>
          </a:p>
        </p:txBody>
      </p:sp>
      <p:sp>
        <p:nvSpPr>
          <p:cNvPr id="40" name="Shape 450">
            <a:extLst>
              <a:ext uri="{FF2B5EF4-FFF2-40B4-BE49-F238E27FC236}">
                <a16:creationId xmlns="" xmlns:a16="http://schemas.microsoft.com/office/drawing/2014/main" id="{E2512301-FDA2-4EDF-AA49-F92D2AA060AC}"/>
              </a:ext>
            </a:extLst>
          </p:cNvPr>
          <p:cNvSpPr/>
          <p:nvPr/>
        </p:nvSpPr>
        <p:spPr>
          <a:xfrm>
            <a:off x="1616883" y="2649248"/>
            <a:ext cx="207070" cy="274371"/>
          </a:xfrm>
          <a:custGeom>
            <a:avLst/>
            <a:gdLst/>
            <a:ahLst/>
            <a:cxnLst/>
            <a:rect l="0" t="0" r="0" b="0"/>
            <a:pathLst>
              <a:path w="12018" h="15924" extrusionOk="0">
                <a:moveTo>
                  <a:pt x="6278" y="3444"/>
                </a:moveTo>
                <a:lnTo>
                  <a:pt x="6522" y="3493"/>
                </a:lnTo>
                <a:lnTo>
                  <a:pt x="6766" y="3542"/>
                </a:lnTo>
                <a:lnTo>
                  <a:pt x="7010" y="3639"/>
                </a:lnTo>
                <a:lnTo>
                  <a:pt x="7230" y="3737"/>
                </a:lnTo>
                <a:lnTo>
                  <a:pt x="7450" y="3883"/>
                </a:lnTo>
                <a:lnTo>
                  <a:pt x="7645" y="4030"/>
                </a:lnTo>
                <a:lnTo>
                  <a:pt x="7816" y="4201"/>
                </a:lnTo>
                <a:lnTo>
                  <a:pt x="7987" y="4372"/>
                </a:lnTo>
                <a:lnTo>
                  <a:pt x="8134" y="4567"/>
                </a:lnTo>
                <a:lnTo>
                  <a:pt x="8280" y="4787"/>
                </a:lnTo>
                <a:lnTo>
                  <a:pt x="8378" y="5007"/>
                </a:lnTo>
                <a:lnTo>
                  <a:pt x="8476" y="5251"/>
                </a:lnTo>
                <a:lnTo>
                  <a:pt x="8525" y="5495"/>
                </a:lnTo>
                <a:lnTo>
                  <a:pt x="8573" y="5740"/>
                </a:lnTo>
                <a:lnTo>
                  <a:pt x="8573" y="6008"/>
                </a:lnTo>
                <a:lnTo>
                  <a:pt x="8573" y="6277"/>
                </a:lnTo>
                <a:lnTo>
                  <a:pt x="8525" y="6521"/>
                </a:lnTo>
                <a:lnTo>
                  <a:pt x="8476" y="6765"/>
                </a:lnTo>
                <a:lnTo>
                  <a:pt x="8378" y="7010"/>
                </a:lnTo>
                <a:lnTo>
                  <a:pt x="8280" y="7229"/>
                </a:lnTo>
                <a:lnTo>
                  <a:pt x="8134" y="7449"/>
                </a:lnTo>
                <a:lnTo>
                  <a:pt x="7987" y="7645"/>
                </a:lnTo>
                <a:lnTo>
                  <a:pt x="7816" y="7816"/>
                </a:lnTo>
                <a:lnTo>
                  <a:pt x="7645" y="7987"/>
                </a:lnTo>
                <a:lnTo>
                  <a:pt x="7450" y="8133"/>
                </a:lnTo>
                <a:lnTo>
                  <a:pt x="7230" y="8280"/>
                </a:lnTo>
                <a:lnTo>
                  <a:pt x="7010" y="8377"/>
                </a:lnTo>
                <a:lnTo>
                  <a:pt x="6766" y="8475"/>
                </a:lnTo>
                <a:lnTo>
                  <a:pt x="6522" y="8524"/>
                </a:lnTo>
                <a:lnTo>
                  <a:pt x="6278" y="8573"/>
                </a:lnTo>
                <a:lnTo>
                  <a:pt x="5740" y="8573"/>
                </a:lnTo>
                <a:lnTo>
                  <a:pt x="5496" y="8524"/>
                </a:lnTo>
                <a:lnTo>
                  <a:pt x="5252" y="8475"/>
                </a:lnTo>
                <a:lnTo>
                  <a:pt x="5008" y="8377"/>
                </a:lnTo>
                <a:lnTo>
                  <a:pt x="4788" y="8280"/>
                </a:lnTo>
                <a:lnTo>
                  <a:pt x="4568" y="8133"/>
                </a:lnTo>
                <a:lnTo>
                  <a:pt x="4373" y="7987"/>
                </a:lnTo>
                <a:lnTo>
                  <a:pt x="4202" y="7816"/>
                </a:lnTo>
                <a:lnTo>
                  <a:pt x="4031" y="7645"/>
                </a:lnTo>
                <a:lnTo>
                  <a:pt x="3884" y="7449"/>
                </a:lnTo>
                <a:lnTo>
                  <a:pt x="3738" y="7229"/>
                </a:lnTo>
                <a:lnTo>
                  <a:pt x="3640" y="7010"/>
                </a:lnTo>
                <a:lnTo>
                  <a:pt x="3542" y="6765"/>
                </a:lnTo>
                <a:lnTo>
                  <a:pt x="3493" y="6521"/>
                </a:lnTo>
                <a:lnTo>
                  <a:pt x="3445" y="6277"/>
                </a:lnTo>
                <a:lnTo>
                  <a:pt x="3445" y="6008"/>
                </a:lnTo>
                <a:lnTo>
                  <a:pt x="3445" y="5740"/>
                </a:lnTo>
                <a:lnTo>
                  <a:pt x="3493" y="5495"/>
                </a:lnTo>
                <a:lnTo>
                  <a:pt x="3542" y="5251"/>
                </a:lnTo>
                <a:lnTo>
                  <a:pt x="3640" y="5007"/>
                </a:lnTo>
                <a:lnTo>
                  <a:pt x="3738" y="4787"/>
                </a:lnTo>
                <a:lnTo>
                  <a:pt x="3884" y="4567"/>
                </a:lnTo>
                <a:lnTo>
                  <a:pt x="4031" y="4372"/>
                </a:lnTo>
                <a:lnTo>
                  <a:pt x="4202" y="4201"/>
                </a:lnTo>
                <a:lnTo>
                  <a:pt x="4373" y="4030"/>
                </a:lnTo>
                <a:lnTo>
                  <a:pt x="4568" y="3883"/>
                </a:lnTo>
                <a:lnTo>
                  <a:pt x="4788" y="3737"/>
                </a:lnTo>
                <a:lnTo>
                  <a:pt x="5008" y="3639"/>
                </a:lnTo>
                <a:lnTo>
                  <a:pt x="5252" y="3542"/>
                </a:lnTo>
                <a:lnTo>
                  <a:pt x="5496" y="3493"/>
                </a:lnTo>
                <a:lnTo>
                  <a:pt x="5740" y="3444"/>
                </a:lnTo>
                <a:close/>
                <a:moveTo>
                  <a:pt x="5691" y="0"/>
                </a:moveTo>
                <a:lnTo>
                  <a:pt x="5398" y="25"/>
                </a:lnTo>
                <a:lnTo>
                  <a:pt x="5105" y="73"/>
                </a:lnTo>
                <a:lnTo>
                  <a:pt x="4788" y="122"/>
                </a:lnTo>
                <a:lnTo>
                  <a:pt x="4519" y="196"/>
                </a:lnTo>
                <a:lnTo>
                  <a:pt x="4226" y="269"/>
                </a:lnTo>
                <a:lnTo>
                  <a:pt x="3664" y="464"/>
                </a:lnTo>
                <a:lnTo>
                  <a:pt x="3152" y="733"/>
                </a:lnTo>
                <a:lnTo>
                  <a:pt x="2639" y="1026"/>
                </a:lnTo>
                <a:lnTo>
                  <a:pt x="2199" y="1368"/>
                </a:lnTo>
                <a:lnTo>
                  <a:pt x="1759" y="1759"/>
                </a:lnTo>
                <a:lnTo>
                  <a:pt x="1369" y="2198"/>
                </a:lnTo>
                <a:lnTo>
                  <a:pt x="1027" y="2638"/>
                </a:lnTo>
                <a:lnTo>
                  <a:pt x="734" y="3151"/>
                </a:lnTo>
                <a:lnTo>
                  <a:pt x="465" y="3664"/>
                </a:lnTo>
                <a:lnTo>
                  <a:pt x="270" y="4225"/>
                </a:lnTo>
                <a:lnTo>
                  <a:pt x="196" y="4518"/>
                </a:lnTo>
                <a:lnTo>
                  <a:pt x="123" y="4787"/>
                </a:lnTo>
                <a:lnTo>
                  <a:pt x="74" y="5105"/>
                </a:lnTo>
                <a:lnTo>
                  <a:pt x="25" y="5398"/>
                </a:lnTo>
                <a:lnTo>
                  <a:pt x="1" y="5691"/>
                </a:lnTo>
                <a:lnTo>
                  <a:pt x="1" y="6008"/>
                </a:lnTo>
                <a:lnTo>
                  <a:pt x="25" y="6448"/>
                </a:lnTo>
                <a:lnTo>
                  <a:pt x="74" y="6887"/>
                </a:lnTo>
                <a:lnTo>
                  <a:pt x="147" y="7352"/>
                </a:lnTo>
                <a:lnTo>
                  <a:pt x="270" y="7791"/>
                </a:lnTo>
                <a:lnTo>
                  <a:pt x="392" y="8231"/>
                </a:lnTo>
                <a:lnTo>
                  <a:pt x="563" y="8670"/>
                </a:lnTo>
                <a:lnTo>
                  <a:pt x="734" y="9110"/>
                </a:lnTo>
                <a:lnTo>
                  <a:pt x="929" y="9550"/>
                </a:lnTo>
                <a:lnTo>
                  <a:pt x="1149" y="9965"/>
                </a:lnTo>
                <a:lnTo>
                  <a:pt x="1393" y="10404"/>
                </a:lnTo>
                <a:lnTo>
                  <a:pt x="1906" y="11210"/>
                </a:lnTo>
                <a:lnTo>
                  <a:pt x="2443" y="11992"/>
                </a:lnTo>
                <a:lnTo>
                  <a:pt x="3005" y="12725"/>
                </a:lnTo>
                <a:lnTo>
                  <a:pt x="3567" y="13408"/>
                </a:lnTo>
                <a:lnTo>
                  <a:pt x="4104" y="14019"/>
                </a:lnTo>
                <a:lnTo>
                  <a:pt x="4617" y="14581"/>
                </a:lnTo>
                <a:lnTo>
                  <a:pt x="5081" y="15045"/>
                </a:lnTo>
                <a:lnTo>
                  <a:pt x="5740" y="15680"/>
                </a:lnTo>
                <a:lnTo>
                  <a:pt x="6009" y="15924"/>
                </a:lnTo>
                <a:lnTo>
                  <a:pt x="6278" y="15680"/>
                </a:lnTo>
                <a:lnTo>
                  <a:pt x="6937" y="15045"/>
                </a:lnTo>
                <a:lnTo>
                  <a:pt x="7401" y="14581"/>
                </a:lnTo>
                <a:lnTo>
                  <a:pt x="7914" y="14019"/>
                </a:lnTo>
                <a:lnTo>
                  <a:pt x="8451" y="13408"/>
                </a:lnTo>
                <a:lnTo>
                  <a:pt x="9013" y="12725"/>
                </a:lnTo>
                <a:lnTo>
                  <a:pt x="9575" y="11992"/>
                </a:lnTo>
                <a:lnTo>
                  <a:pt x="10112" y="11210"/>
                </a:lnTo>
                <a:lnTo>
                  <a:pt x="10625" y="10404"/>
                </a:lnTo>
                <a:lnTo>
                  <a:pt x="10869" y="9965"/>
                </a:lnTo>
                <a:lnTo>
                  <a:pt x="11089" y="9550"/>
                </a:lnTo>
                <a:lnTo>
                  <a:pt x="11284" y="9110"/>
                </a:lnTo>
                <a:lnTo>
                  <a:pt x="11455" y="8670"/>
                </a:lnTo>
                <a:lnTo>
                  <a:pt x="11626" y="8231"/>
                </a:lnTo>
                <a:lnTo>
                  <a:pt x="11748" y="7791"/>
                </a:lnTo>
                <a:lnTo>
                  <a:pt x="11871" y="7352"/>
                </a:lnTo>
                <a:lnTo>
                  <a:pt x="11944" y="6887"/>
                </a:lnTo>
                <a:lnTo>
                  <a:pt x="11993" y="6448"/>
                </a:lnTo>
                <a:lnTo>
                  <a:pt x="12017" y="6008"/>
                </a:lnTo>
                <a:lnTo>
                  <a:pt x="12017" y="5691"/>
                </a:lnTo>
                <a:lnTo>
                  <a:pt x="11993" y="5398"/>
                </a:lnTo>
                <a:lnTo>
                  <a:pt x="11944" y="5105"/>
                </a:lnTo>
                <a:lnTo>
                  <a:pt x="11895" y="4787"/>
                </a:lnTo>
                <a:lnTo>
                  <a:pt x="11822" y="4518"/>
                </a:lnTo>
                <a:lnTo>
                  <a:pt x="11748" y="4225"/>
                </a:lnTo>
                <a:lnTo>
                  <a:pt x="11553" y="3664"/>
                </a:lnTo>
                <a:lnTo>
                  <a:pt x="11284" y="3151"/>
                </a:lnTo>
                <a:lnTo>
                  <a:pt x="10991" y="2638"/>
                </a:lnTo>
                <a:lnTo>
                  <a:pt x="10649" y="2198"/>
                </a:lnTo>
                <a:lnTo>
                  <a:pt x="10259" y="1759"/>
                </a:lnTo>
                <a:lnTo>
                  <a:pt x="9819" y="1368"/>
                </a:lnTo>
                <a:lnTo>
                  <a:pt x="9379" y="1026"/>
                </a:lnTo>
                <a:lnTo>
                  <a:pt x="8866" y="733"/>
                </a:lnTo>
                <a:lnTo>
                  <a:pt x="8354" y="464"/>
                </a:lnTo>
                <a:lnTo>
                  <a:pt x="7792" y="269"/>
                </a:lnTo>
                <a:lnTo>
                  <a:pt x="7499" y="196"/>
                </a:lnTo>
                <a:lnTo>
                  <a:pt x="7230" y="122"/>
                </a:lnTo>
                <a:lnTo>
                  <a:pt x="6913" y="73"/>
                </a:lnTo>
                <a:lnTo>
                  <a:pt x="6620" y="25"/>
                </a:lnTo>
                <a:lnTo>
                  <a:pt x="6326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E1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67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val 44">
            <a:extLst>
              <a:ext uri="{FF2B5EF4-FFF2-40B4-BE49-F238E27FC236}">
                <a16:creationId xmlns="" xmlns:a16="http://schemas.microsoft.com/office/drawing/2014/main" id="{30366D45-C32C-4DC3-9036-0E91659AA5CC}"/>
              </a:ext>
            </a:extLst>
          </p:cNvPr>
          <p:cNvSpPr/>
          <p:nvPr/>
        </p:nvSpPr>
        <p:spPr>
          <a:xfrm>
            <a:off x="1556258" y="3831770"/>
            <a:ext cx="413807" cy="3826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30366D45-C32C-4DC3-9036-0E91659AA5CC}"/>
              </a:ext>
            </a:extLst>
          </p:cNvPr>
          <p:cNvSpPr/>
          <p:nvPr/>
        </p:nvSpPr>
        <p:spPr>
          <a:xfrm>
            <a:off x="132328" y="1930324"/>
            <a:ext cx="413807" cy="3826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30366D45-C32C-4DC3-9036-0E91659AA5CC}"/>
              </a:ext>
            </a:extLst>
          </p:cNvPr>
          <p:cNvSpPr/>
          <p:nvPr/>
        </p:nvSpPr>
        <p:spPr>
          <a:xfrm>
            <a:off x="7173689" y="3171437"/>
            <a:ext cx="413807" cy="3826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30366D45-C32C-4DC3-9036-0E91659AA5CC}"/>
              </a:ext>
            </a:extLst>
          </p:cNvPr>
          <p:cNvSpPr/>
          <p:nvPr/>
        </p:nvSpPr>
        <p:spPr>
          <a:xfrm>
            <a:off x="6875549" y="157408"/>
            <a:ext cx="413807" cy="3826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DF1B5FF7-1E30-4C86-A48F-C57DBEC5A636}"/>
              </a:ext>
            </a:extLst>
          </p:cNvPr>
          <p:cNvSpPr/>
          <p:nvPr/>
        </p:nvSpPr>
        <p:spPr>
          <a:xfrm>
            <a:off x="0" y="0"/>
            <a:ext cx="2465105" cy="1689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30366D45-C32C-4DC3-9036-0E91659AA5CC}"/>
              </a:ext>
            </a:extLst>
          </p:cNvPr>
          <p:cNvSpPr/>
          <p:nvPr/>
        </p:nvSpPr>
        <p:spPr>
          <a:xfrm>
            <a:off x="274418" y="157408"/>
            <a:ext cx="413807" cy="3826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Picture 69">
            <a:extLst>
              <a:ext uri="{FF2B5EF4-FFF2-40B4-BE49-F238E27FC236}">
                <a16:creationId xmlns="" xmlns:a16="http://schemas.microsoft.com/office/drawing/2014/main" id="{684582D6-2FF3-46A4-94B8-3A9C0DE35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177" y="3557794"/>
            <a:ext cx="735724" cy="73574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9D42BA13-9FB4-419E-910B-EA91391E3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470" y="460846"/>
            <a:ext cx="735724" cy="735744"/>
          </a:xfrm>
          <a:prstGeom prst="rect">
            <a:avLst/>
          </a:prstGeom>
        </p:spPr>
      </p:pic>
      <p:sp>
        <p:nvSpPr>
          <p:cNvPr id="522" name="Shape 522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57</a:t>
            </a:fld>
            <a:endParaRPr/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756EA420-AE3A-4666-B5A2-C695E9B970EE}"/>
              </a:ext>
            </a:extLst>
          </p:cNvPr>
          <p:cNvSpPr/>
          <p:nvPr/>
        </p:nvSpPr>
        <p:spPr>
          <a:xfrm>
            <a:off x="2725578" y="1144909"/>
            <a:ext cx="4149971" cy="2740758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D8EDCFB4-B65E-4679-8795-6CA954D75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670" y="396374"/>
            <a:ext cx="735724" cy="735744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="" xmlns:a16="http://schemas.microsoft.com/office/drawing/2014/main" id="{E8349740-F082-4A04-B179-C1426DD329D8}"/>
              </a:ext>
            </a:extLst>
          </p:cNvPr>
          <p:cNvSpPr/>
          <p:nvPr/>
        </p:nvSpPr>
        <p:spPr>
          <a:xfrm>
            <a:off x="5807034" y="330498"/>
            <a:ext cx="1055121" cy="969943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30300EC6-C61E-4C8D-A621-05790E9E262B}"/>
              </a:ext>
            </a:extLst>
          </p:cNvPr>
          <p:cNvSpPr/>
          <p:nvPr/>
        </p:nvSpPr>
        <p:spPr>
          <a:xfrm>
            <a:off x="6152522" y="3457384"/>
            <a:ext cx="1021167" cy="1032108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ED618BAA-D3B3-4ABD-97F0-12AE1691204B}"/>
              </a:ext>
            </a:extLst>
          </p:cNvPr>
          <p:cNvGrpSpPr/>
          <p:nvPr/>
        </p:nvGrpSpPr>
        <p:grpSpPr>
          <a:xfrm flipH="1">
            <a:off x="1556258" y="330498"/>
            <a:ext cx="2038307" cy="4320428"/>
            <a:chOff x="32316" y="169064"/>
            <a:chExt cx="2033686" cy="4320428"/>
          </a:xfrm>
        </p:grpSpPr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0BA86183-B4E7-4267-AC19-E6E9FD385A84}"/>
                </a:ext>
              </a:extLst>
            </p:cNvPr>
            <p:cNvSpPr/>
            <p:nvPr/>
          </p:nvSpPr>
          <p:spPr>
            <a:xfrm>
              <a:off x="32316" y="169064"/>
              <a:ext cx="1037666" cy="1048784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="" xmlns:a16="http://schemas.microsoft.com/office/drawing/2014/main" id="{7F089677-3B1F-484B-93AB-FC4C46B1C61F}"/>
                </a:ext>
              </a:extLst>
            </p:cNvPr>
            <p:cNvSpPr/>
            <p:nvPr/>
          </p:nvSpPr>
          <p:spPr>
            <a:xfrm>
              <a:off x="1143209" y="1842056"/>
              <a:ext cx="922793" cy="9326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="" xmlns:a16="http://schemas.microsoft.com/office/drawing/2014/main" id="{7E86D3F0-0709-4127-8E22-CD50F961648C}"/>
                </a:ext>
              </a:extLst>
            </p:cNvPr>
            <p:cNvSpPr/>
            <p:nvPr/>
          </p:nvSpPr>
          <p:spPr>
            <a:xfrm>
              <a:off x="374628" y="3405930"/>
              <a:ext cx="1072076" cy="1083562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5FCBCEAA-F386-4A64-894B-2DD73A2C8188}"/>
              </a:ext>
            </a:extLst>
          </p:cNvPr>
          <p:cNvSpPr txBox="1"/>
          <p:nvPr/>
        </p:nvSpPr>
        <p:spPr>
          <a:xfrm>
            <a:off x="6836183" y="138194"/>
            <a:ext cx="23414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37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buah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sekolah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daif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dengan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peruntkan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RM164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juta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(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1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2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pakej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)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D918DBDE-AF47-4640-91C9-FAFAB6D4CE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546"/>
          <a:stretch/>
        </p:blipFill>
        <p:spPr>
          <a:xfrm>
            <a:off x="3061730" y="1523695"/>
            <a:ext cx="1702749" cy="199146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83B81D69-B5C9-4A80-86FC-4293B3699B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805"/>
          <a:stretch/>
        </p:blipFill>
        <p:spPr>
          <a:xfrm>
            <a:off x="4549881" y="938404"/>
            <a:ext cx="2238245" cy="2426439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A588C583-29DC-46BB-B16C-3CDD7266EE09}"/>
              </a:ext>
            </a:extLst>
          </p:cNvPr>
          <p:cNvSpPr/>
          <p:nvPr/>
        </p:nvSpPr>
        <p:spPr>
          <a:xfrm>
            <a:off x="3316287" y="4073629"/>
            <a:ext cx="2983509" cy="9233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5400" b="1" spc="6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FASA 1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B2B5080E-94EC-4CE3-95B2-427E3D2E5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178" y="1988296"/>
            <a:ext cx="917927" cy="917927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92AB6FF0-D4A3-43C4-A564-D8B1CA4D6944}"/>
              </a:ext>
            </a:extLst>
          </p:cNvPr>
          <p:cNvSpPr txBox="1"/>
          <p:nvPr/>
        </p:nvSpPr>
        <p:spPr>
          <a:xfrm>
            <a:off x="25684" y="1854277"/>
            <a:ext cx="18427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12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negeri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&amp; 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38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pakej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kontrak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BF55308B-116A-4820-9648-DE3280C298CB}"/>
              </a:ext>
            </a:extLst>
          </p:cNvPr>
          <p:cNvSpPr txBox="1"/>
          <p:nvPr/>
        </p:nvSpPr>
        <p:spPr>
          <a:xfrm>
            <a:off x="160363" y="135218"/>
            <a:ext cx="23414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158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buah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sekolah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daif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dengan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peruntukan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RM145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juta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0A8FC033-04BE-4CB7-84A5-DB88494589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6943" y="3300560"/>
            <a:ext cx="1830770" cy="1457293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6E15B2CF-27B6-4193-A62F-F18E1B5B52B4}"/>
              </a:ext>
            </a:extLst>
          </p:cNvPr>
          <p:cNvSpPr txBox="1"/>
          <p:nvPr/>
        </p:nvSpPr>
        <p:spPr>
          <a:xfrm>
            <a:off x="146307" y="3798953"/>
            <a:ext cx="2365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Tempoh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min 3- max 4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bulan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)</a:t>
            </a:r>
            <a:endParaRPr lang="en-US" sz="18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22EA8167-9E75-4526-B1C5-136FEC0470BE}"/>
              </a:ext>
            </a:extLst>
          </p:cNvPr>
          <p:cNvSpPr txBox="1"/>
          <p:nvPr/>
        </p:nvSpPr>
        <p:spPr>
          <a:xfrm>
            <a:off x="7133093" y="3111663"/>
            <a:ext cx="23414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50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buah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sekolah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daif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dengan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peruntkan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RM130juta </a:t>
            </a:r>
          </a:p>
          <a:p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(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13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pakej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)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="" xmlns:a16="http://schemas.microsoft.com/office/drawing/2014/main" id="{B7507F1F-D5BD-4AAA-BFFA-F41E31E298AA}"/>
              </a:ext>
            </a:extLst>
          </p:cNvPr>
          <p:cNvCxnSpPr>
            <a:cxnSpLocks/>
          </p:cNvCxnSpPr>
          <p:nvPr/>
        </p:nvCxnSpPr>
        <p:spPr>
          <a:xfrm>
            <a:off x="3316287" y="1305623"/>
            <a:ext cx="508904" cy="1001533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="" xmlns:a16="http://schemas.microsoft.com/office/drawing/2014/main" id="{85FFBD09-BB18-4D52-93B5-719B869F5017}"/>
              </a:ext>
            </a:extLst>
          </p:cNvPr>
          <p:cNvCxnSpPr>
            <a:cxnSpLocks/>
          </p:cNvCxnSpPr>
          <p:nvPr/>
        </p:nvCxnSpPr>
        <p:spPr>
          <a:xfrm flipH="1">
            <a:off x="3074554" y="2317512"/>
            <a:ext cx="735880" cy="136108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="" xmlns:a16="http://schemas.microsoft.com/office/drawing/2014/main" id="{BCE8AFD5-B8BC-4434-AB74-90FE98DBD24A}"/>
              </a:ext>
            </a:extLst>
          </p:cNvPr>
          <p:cNvCxnSpPr>
            <a:cxnSpLocks/>
            <a:endCxn id="42" idx="3"/>
          </p:cNvCxnSpPr>
          <p:nvPr/>
        </p:nvCxnSpPr>
        <p:spPr>
          <a:xfrm flipH="1">
            <a:off x="2465105" y="2317512"/>
            <a:ext cx="1360086" cy="12974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="" xmlns:a16="http://schemas.microsoft.com/office/drawing/2014/main" id="{CE888CE3-6CC7-45A7-B55C-5485023BF01D}"/>
              </a:ext>
            </a:extLst>
          </p:cNvPr>
          <p:cNvCxnSpPr>
            <a:cxnSpLocks/>
          </p:cNvCxnSpPr>
          <p:nvPr/>
        </p:nvCxnSpPr>
        <p:spPr>
          <a:xfrm flipH="1">
            <a:off x="6164955" y="1300441"/>
            <a:ext cx="127824" cy="1006715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="" xmlns:a16="http://schemas.microsoft.com/office/drawing/2014/main" id="{261C2A5D-2AFE-495B-81B2-711EDB508219}"/>
              </a:ext>
            </a:extLst>
          </p:cNvPr>
          <p:cNvCxnSpPr>
            <a:cxnSpLocks/>
          </p:cNvCxnSpPr>
          <p:nvPr/>
        </p:nvCxnSpPr>
        <p:spPr>
          <a:xfrm>
            <a:off x="5460549" y="2878835"/>
            <a:ext cx="710117" cy="886104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Shape 450">
            <a:extLst>
              <a:ext uri="{FF2B5EF4-FFF2-40B4-BE49-F238E27FC236}">
                <a16:creationId xmlns="" xmlns:a16="http://schemas.microsoft.com/office/drawing/2014/main" id="{62885DCE-E400-4D04-926C-D7F3CC3B9D0B}"/>
              </a:ext>
            </a:extLst>
          </p:cNvPr>
          <p:cNvSpPr/>
          <p:nvPr/>
        </p:nvSpPr>
        <p:spPr>
          <a:xfrm>
            <a:off x="6085709" y="2101106"/>
            <a:ext cx="207070" cy="274371"/>
          </a:xfrm>
          <a:custGeom>
            <a:avLst/>
            <a:gdLst/>
            <a:ahLst/>
            <a:cxnLst/>
            <a:rect l="0" t="0" r="0" b="0"/>
            <a:pathLst>
              <a:path w="12018" h="15924" extrusionOk="0">
                <a:moveTo>
                  <a:pt x="6278" y="3444"/>
                </a:moveTo>
                <a:lnTo>
                  <a:pt x="6522" y="3493"/>
                </a:lnTo>
                <a:lnTo>
                  <a:pt x="6766" y="3542"/>
                </a:lnTo>
                <a:lnTo>
                  <a:pt x="7010" y="3639"/>
                </a:lnTo>
                <a:lnTo>
                  <a:pt x="7230" y="3737"/>
                </a:lnTo>
                <a:lnTo>
                  <a:pt x="7450" y="3883"/>
                </a:lnTo>
                <a:lnTo>
                  <a:pt x="7645" y="4030"/>
                </a:lnTo>
                <a:lnTo>
                  <a:pt x="7816" y="4201"/>
                </a:lnTo>
                <a:lnTo>
                  <a:pt x="7987" y="4372"/>
                </a:lnTo>
                <a:lnTo>
                  <a:pt x="8134" y="4567"/>
                </a:lnTo>
                <a:lnTo>
                  <a:pt x="8280" y="4787"/>
                </a:lnTo>
                <a:lnTo>
                  <a:pt x="8378" y="5007"/>
                </a:lnTo>
                <a:lnTo>
                  <a:pt x="8476" y="5251"/>
                </a:lnTo>
                <a:lnTo>
                  <a:pt x="8525" y="5495"/>
                </a:lnTo>
                <a:lnTo>
                  <a:pt x="8573" y="5740"/>
                </a:lnTo>
                <a:lnTo>
                  <a:pt x="8573" y="6008"/>
                </a:lnTo>
                <a:lnTo>
                  <a:pt x="8573" y="6277"/>
                </a:lnTo>
                <a:lnTo>
                  <a:pt x="8525" y="6521"/>
                </a:lnTo>
                <a:lnTo>
                  <a:pt x="8476" y="6765"/>
                </a:lnTo>
                <a:lnTo>
                  <a:pt x="8378" y="7010"/>
                </a:lnTo>
                <a:lnTo>
                  <a:pt x="8280" y="7229"/>
                </a:lnTo>
                <a:lnTo>
                  <a:pt x="8134" y="7449"/>
                </a:lnTo>
                <a:lnTo>
                  <a:pt x="7987" y="7645"/>
                </a:lnTo>
                <a:lnTo>
                  <a:pt x="7816" y="7816"/>
                </a:lnTo>
                <a:lnTo>
                  <a:pt x="7645" y="7987"/>
                </a:lnTo>
                <a:lnTo>
                  <a:pt x="7450" y="8133"/>
                </a:lnTo>
                <a:lnTo>
                  <a:pt x="7230" y="8280"/>
                </a:lnTo>
                <a:lnTo>
                  <a:pt x="7010" y="8377"/>
                </a:lnTo>
                <a:lnTo>
                  <a:pt x="6766" y="8475"/>
                </a:lnTo>
                <a:lnTo>
                  <a:pt x="6522" y="8524"/>
                </a:lnTo>
                <a:lnTo>
                  <a:pt x="6278" y="8573"/>
                </a:lnTo>
                <a:lnTo>
                  <a:pt x="5740" y="8573"/>
                </a:lnTo>
                <a:lnTo>
                  <a:pt x="5496" y="8524"/>
                </a:lnTo>
                <a:lnTo>
                  <a:pt x="5252" y="8475"/>
                </a:lnTo>
                <a:lnTo>
                  <a:pt x="5008" y="8377"/>
                </a:lnTo>
                <a:lnTo>
                  <a:pt x="4788" y="8280"/>
                </a:lnTo>
                <a:lnTo>
                  <a:pt x="4568" y="8133"/>
                </a:lnTo>
                <a:lnTo>
                  <a:pt x="4373" y="7987"/>
                </a:lnTo>
                <a:lnTo>
                  <a:pt x="4202" y="7816"/>
                </a:lnTo>
                <a:lnTo>
                  <a:pt x="4031" y="7645"/>
                </a:lnTo>
                <a:lnTo>
                  <a:pt x="3884" y="7449"/>
                </a:lnTo>
                <a:lnTo>
                  <a:pt x="3738" y="7229"/>
                </a:lnTo>
                <a:lnTo>
                  <a:pt x="3640" y="7010"/>
                </a:lnTo>
                <a:lnTo>
                  <a:pt x="3542" y="6765"/>
                </a:lnTo>
                <a:lnTo>
                  <a:pt x="3493" y="6521"/>
                </a:lnTo>
                <a:lnTo>
                  <a:pt x="3445" y="6277"/>
                </a:lnTo>
                <a:lnTo>
                  <a:pt x="3445" y="6008"/>
                </a:lnTo>
                <a:lnTo>
                  <a:pt x="3445" y="5740"/>
                </a:lnTo>
                <a:lnTo>
                  <a:pt x="3493" y="5495"/>
                </a:lnTo>
                <a:lnTo>
                  <a:pt x="3542" y="5251"/>
                </a:lnTo>
                <a:lnTo>
                  <a:pt x="3640" y="5007"/>
                </a:lnTo>
                <a:lnTo>
                  <a:pt x="3738" y="4787"/>
                </a:lnTo>
                <a:lnTo>
                  <a:pt x="3884" y="4567"/>
                </a:lnTo>
                <a:lnTo>
                  <a:pt x="4031" y="4372"/>
                </a:lnTo>
                <a:lnTo>
                  <a:pt x="4202" y="4201"/>
                </a:lnTo>
                <a:lnTo>
                  <a:pt x="4373" y="4030"/>
                </a:lnTo>
                <a:lnTo>
                  <a:pt x="4568" y="3883"/>
                </a:lnTo>
                <a:lnTo>
                  <a:pt x="4788" y="3737"/>
                </a:lnTo>
                <a:lnTo>
                  <a:pt x="5008" y="3639"/>
                </a:lnTo>
                <a:lnTo>
                  <a:pt x="5252" y="3542"/>
                </a:lnTo>
                <a:lnTo>
                  <a:pt x="5496" y="3493"/>
                </a:lnTo>
                <a:lnTo>
                  <a:pt x="5740" y="3444"/>
                </a:lnTo>
                <a:close/>
                <a:moveTo>
                  <a:pt x="5691" y="0"/>
                </a:moveTo>
                <a:lnTo>
                  <a:pt x="5398" y="25"/>
                </a:lnTo>
                <a:lnTo>
                  <a:pt x="5105" y="73"/>
                </a:lnTo>
                <a:lnTo>
                  <a:pt x="4788" y="122"/>
                </a:lnTo>
                <a:lnTo>
                  <a:pt x="4519" y="196"/>
                </a:lnTo>
                <a:lnTo>
                  <a:pt x="4226" y="269"/>
                </a:lnTo>
                <a:lnTo>
                  <a:pt x="3664" y="464"/>
                </a:lnTo>
                <a:lnTo>
                  <a:pt x="3152" y="733"/>
                </a:lnTo>
                <a:lnTo>
                  <a:pt x="2639" y="1026"/>
                </a:lnTo>
                <a:lnTo>
                  <a:pt x="2199" y="1368"/>
                </a:lnTo>
                <a:lnTo>
                  <a:pt x="1759" y="1759"/>
                </a:lnTo>
                <a:lnTo>
                  <a:pt x="1369" y="2198"/>
                </a:lnTo>
                <a:lnTo>
                  <a:pt x="1027" y="2638"/>
                </a:lnTo>
                <a:lnTo>
                  <a:pt x="734" y="3151"/>
                </a:lnTo>
                <a:lnTo>
                  <a:pt x="465" y="3664"/>
                </a:lnTo>
                <a:lnTo>
                  <a:pt x="270" y="4225"/>
                </a:lnTo>
                <a:lnTo>
                  <a:pt x="196" y="4518"/>
                </a:lnTo>
                <a:lnTo>
                  <a:pt x="123" y="4787"/>
                </a:lnTo>
                <a:lnTo>
                  <a:pt x="74" y="5105"/>
                </a:lnTo>
                <a:lnTo>
                  <a:pt x="25" y="5398"/>
                </a:lnTo>
                <a:lnTo>
                  <a:pt x="1" y="5691"/>
                </a:lnTo>
                <a:lnTo>
                  <a:pt x="1" y="6008"/>
                </a:lnTo>
                <a:lnTo>
                  <a:pt x="25" y="6448"/>
                </a:lnTo>
                <a:lnTo>
                  <a:pt x="74" y="6887"/>
                </a:lnTo>
                <a:lnTo>
                  <a:pt x="147" y="7352"/>
                </a:lnTo>
                <a:lnTo>
                  <a:pt x="270" y="7791"/>
                </a:lnTo>
                <a:lnTo>
                  <a:pt x="392" y="8231"/>
                </a:lnTo>
                <a:lnTo>
                  <a:pt x="563" y="8670"/>
                </a:lnTo>
                <a:lnTo>
                  <a:pt x="734" y="9110"/>
                </a:lnTo>
                <a:lnTo>
                  <a:pt x="929" y="9550"/>
                </a:lnTo>
                <a:lnTo>
                  <a:pt x="1149" y="9965"/>
                </a:lnTo>
                <a:lnTo>
                  <a:pt x="1393" y="10404"/>
                </a:lnTo>
                <a:lnTo>
                  <a:pt x="1906" y="11210"/>
                </a:lnTo>
                <a:lnTo>
                  <a:pt x="2443" y="11992"/>
                </a:lnTo>
                <a:lnTo>
                  <a:pt x="3005" y="12725"/>
                </a:lnTo>
                <a:lnTo>
                  <a:pt x="3567" y="13408"/>
                </a:lnTo>
                <a:lnTo>
                  <a:pt x="4104" y="14019"/>
                </a:lnTo>
                <a:lnTo>
                  <a:pt x="4617" y="14581"/>
                </a:lnTo>
                <a:lnTo>
                  <a:pt x="5081" y="15045"/>
                </a:lnTo>
                <a:lnTo>
                  <a:pt x="5740" y="15680"/>
                </a:lnTo>
                <a:lnTo>
                  <a:pt x="6009" y="15924"/>
                </a:lnTo>
                <a:lnTo>
                  <a:pt x="6278" y="15680"/>
                </a:lnTo>
                <a:lnTo>
                  <a:pt x="6937" y="15045"/>
                </a:lnTo>
                <a:lnTo>
                  <a:pt x="7401" y="14581"/>
                </a:lnTo>
                <a:lnTo>
                  <a:pt x="7914" y="14019"/>
                </a:lnTo>
                <a:lnTo>
                  <a:pt x="8451" y="13408"/>
                </a:lnTo>
                <a:lnTo>
                  <a:pt x="9013" y="12725"/>
                </a:lnTo>
                <a:lnTo>
                  <a:pt x="9575" y="11992"/>
                </a:lnTo>
                <a:lnTo>
                  <a:pt x="10112" y="11210"/>
                </a:lnTo>
                <a:lnTo>
                  <a:pt x="10625" y="10404"/>
                </a:lnTo>
                <a:lnTo>
                  <a:pt x="10869" y="9965"/>
                </a:lnTo>
                <a:lnTo>
                  <a:pt x="11089" y="9550"/>
                </a:lnTo>
                <a:lnTo>
                  <a:pt x="11284" y="9110"/>
                </a:lnTo>
                <a:lnTo>
                  <a:pt x="11455" y="8670"/>
                </a:lnTo>
                <a:lnTo>
                  <a:pt x="11626" y="8231"/>
                </a:lnTo>
                <a:lnTo>
                  <a:pt x="11748" y="7791"/>
                </a:lnTo>
                <a:lnTo>
                  <a:pt x="11871" y="7352"/>
                </a:lnTo>
                <a:lnTo>
                  <a:pt x="11944" y="6887"/>
                </a:lnTo>
                <a:lnTo>
                  <a:pt x="11993" y="6448"/>
                </a:lnTo>
                <a:lnTo>
                  <a:pt x="12017" y="6008"/>
                </a:lnTo>
                <a:lnTo>
                  <a:pt x="12017" y="5691"/>
                </a:lnTo>
                <a:lnTo>
                  <a:pt x="11993" y="5398"/>
                </a:lnTo>
                <a:lnTo>
                  <a:pt x="11944" y="5105"/>
                </a:lnTo>
                <a:lnTo>
                  <a:pt x="11895" y="4787"/>
                </a:lnTo>
                <a:lnTo>
                  <a:pt x="11822" y="4518"/>
                </a:lnTo>
                <a:lnTo>
                  <a:pt x="11748" y="4225"/>
                </a:lnTo>
                <a:lnTo>
                  <a:pt x="11553" y="3664"/>
                </a:lnTo>
                <a:lnTo>
                  <a:pt x="11284" y="3151"/>
                </a:lnTo>
                <a:lnTo>
                  <a:pt x="10991" y="2638"/>
                </a:lnTo>
                <a:lnTo>
                  <a:pt x="10649" y="2198"/>
                </a:lnTo>
                <a:lnTo>
                  <a:pt x="10259" y="1759"/>
                </a:lnTo>
                <a:lnTo>
                  <a:pt x="9819" y="1368"/>
                </a:lnTo>
                <a:lnTo>
                  <a:pt x="9379" y="1026"/>
                </a:lnTo>
                <a:lnTo>
                  <a:pt x="8866" y="733"/>
                </a:lnTo>
                <a:lnTo>
                  <a:pt x="8354" y="464"/>
                </a:lnTo>
                <a:lnTo>
                  <a:pt x="7792" y="269"/>
                </a:lnTo>
                <a:lnTo>
                  <a:pt x="7499" y="196"/>
                </a:lnTo>
                <a:lnTo>
                  <a:pt x="7230" y="122"/>
                </a:lnTo>
                <a:lnTo>
                  <a:pt x="6913" y="73"/>
                </a:lnTo>
                <a:lnTo>
                  <a:pt x="6620" y="25"/>
                </a:lnTo>
                <a:lnTo>
                  <a:pt x="6326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E1C6"/>
              </a:solidFill>
            </a:endParaRPr>
          </a:p>
        </p:txBody>
      </p:sp>
      <p:sp>
        <p:nvSpPr>
          <p:cNvPr id="87" name="Shape 450">
            <a:extLst>
              <a:ext uri="{FF2B5EF4-FFF2-40B4-BE49-F238E27FC236}">
                <a16:creationId xmlns="" xmlns:a16="http://schemas.microsoft.com/office/drawing/2014/main" id="{BAC1EEAA-C00E-4708-966E-9F2AE59EAB0F}"/>
              </a:ext>
            </a:extLst>
          </p:cNvPr>
          <p:cNvSpPr/>
          <p:nvPr/>
        </p:nvSpPr>
        <p:spPr>
          <a:xfrm>
            <a:off x="5348579" y="2638397"/>
            <a:ext cx="207070" cy="274371"/>
          </a:xfrm>
          <a:custGeom>
            <a:avLst/>
            <a:gdLst/>
            <a:ahLst/>
            <a:cxnLst/>
            <a:rect l="0" t="0" r="0" b="0"/>
            <a:pathLst>
              <a:path w="12018" h="15924" extrusionOk="0">
                <a:moveTo>
                  <a:pt x="6278" y="3444"/>
                </a:moveTo>
                <a:lnTo>
                  <a:pt x="6522" y="3493"/>
                </a:lnTo>
                <a:lnTo>
                  <a:pt x="6766" y="3542"/>
                </a:lnTo>
                <a:lnTo>
                  <a:pt x="7010" y="3639"/>
                </a:lnTo>
                <a:lnTo>
                  <a:pt x="7230" y="3737"/>
                </a:lnTo>
                <a:lnTo>
                  <a:pt x="7450" y="3883"/>
                </a:lnTo>
                <a:lnTo>
                  <a:pt x="7645" y="4030"/>
                </a:lnTo>
                <a:lnTo>
                  <a:pt x="7816" y="4201"/>
                </a:lnTo>
                <a:lnTo>
                  <a:pt x="7987" y="4372"/>
                </a:lnTo>
                <a:lnTo>
                  <a:pt x="8134" y="4567"/>
                </a:lnTo>
                <a:lnTo>
                  <a:pt x="8280" y="4787"/>
                </a:lnTo>
                <a:lnTo>
                  <a:pt x="8378" y="5007"/>
                </a:lnTo>
                <a:lnTo>
                  <a:pt x="8476" y="5251"/>
                </a:lnTo>
                <a:lnTo>
                  <a:pt x="8525" y="5495"/>
                </a:lnTo>
                <a:lnTo>
                  <a:pt x="8573" y="5740"/>
                </a:lnTo>
                <a:lnTo>
                  <a:pt x="8573" y="6008"/>
                </a:lnTo>
                <a:lnTo>
                  <a:pt x="8573" y="6277"/>
                </a:lnTo>
                <a:lnTo>
                  <a:pt x="8525" y="6521"/>
                </a:lnTo>
                <a:lnTo>
                  <a:pt x="8476" y="6765"/>
                </a:lnTo>
                <a:lnTo>
                  <a:pt x="8378" y="7010"/>
                </a:lnTo>
                <a:lnTo>
                  <a:pt x="8280" y="7229"/>
                </a:lnTo>
                <a:lnTo>
                  <a:pt x="8134" y="7449"/>
                </a:lnTo>
                <a:lnTo>
                  <a:pt x="7987" y="7645"/>
                </a:lnTo>
                <a:lnTo>
                  <a:pt x="7816" y="7816"/>
                </a:lnTo>
                <a:lnTo>
                  <a:pt x="7645" y="7987"/>
                </a:lnTo>
                <a:lnTo>
                  <a:pt x="7450" y="8133"/>
                </a:lnTo>
                <a:lnTo>
                  <a:pt x="7230" y="8280"/>
                </a:lnTo>
                <a:lnTo>
                  <a:pt x="7010" y="8377"/>
                </a:lnTo>
                <a:lnTo>
                  <a:pt x="6766" y="8475"/>
                </a:lnTo>
                <a:lnTo>
                  <a:pt x="6522" y="8524"/>
                </a:lnTo>
                <a:lnTo>
                  <a:pt x="6278" y="8573"/>
                </a:lnTo>
                <a:lnTo>
                  <a:pt x="5740" y="8573"/>
                </a:lnTo>
                <a:lnTo>
                  <a:pt x="5496" y="8524"/>
                </a:lnTo>
                <a:lnTo>
                  <a:pt x="5252" y="8475"/>
                </a:lnTo>
                <a:lnTo>
                  <a:pt x="5008" y="8377"/>
                </a:lnTo>
                <a:lnTo>
                  <a:pt x="4788" y="8280"/>
                </a:lnTo>
                <a:lnTo>
                  <a:pt x="4568" y="8133"/>
                </a:lnTo>
                <a:lnTo>
                  <a:pt x="4373" y="7987"/>
                </a:lnTo>
                <a:lnTo>
                  <a:pt x="4202" y="7816"/>
                </a:lnTo>
                <a:lnTo>
                  <a:pt x="4031" y="7645"/>
                </a:lnTo>
                <a:lnTo>
                  <a:pt x="3884" y="7449"/>
                </a:lnTo>
                <a:lnTo>
                  <a:pt x="3738" y="7229"/>
                </a:lnTo>
                <a:lnTo>
                  <a:pt x="3640" y="7010"/>
                </a:lnTo>
                <a:lnTo>
                  <a:pt x="3542" y="6765"/>
                </a:lnTo>
                <a:lnTo>
                  <a:pt x="3493" y="6521"/>
                </a:lnTo>
                <a:lnTo>
                  <a:pt x="3445" y="6277"/>
                </a:lnTo>
                <a:lnTo>
                  <a:pt x="3445" y="6008"/>
                </a:lnTo>
                <a:lnTo>
                  <a:pt x="3445" y="5740"/>
                </a:lnTo>
                <a:lnTo>
                  <a:pt x="3493" y="5495"/>
                </a:lnTo>
                <a:lnTo>
                  <a:pt x="3542" y="5251"/>
                </a:lnTo>
                <a:lnTo>
                  <a:pt x="3640" y="5007"/>
                </a:lnTo>
                <a:lnTo>
                  <a:pt x="3738" y="4787"/>
                </a:lnTo>
                <a:lnTo>
                  <a:pt x="3884" y="4567"/>
                </a:lnTo>
                <a:lnTo>
                  <a:pt x="4031" y="4372"/>
                </a:lnTo>
                <a:lnTo>
                  <a:pt x="4202" y="4201"/>
                </a:lnTo>
                <a:lnTo>
                  <a:pt x="4373" y="4030"/>
                </a:lnTo>
                <a:lnTo>
                  <a:pt x="4568" y="3883"/>
                </a:lnTo>
                <a:lnTo>
                  <a:pt x="4788" y="3737"/>
                </a:lnTo>
                <a:lnTo>
                  <a:pt x="5008" y="3639"/>
                </a:lnTo>
                <a:lnTo>
                  <a:pt x="5252" y="3542"/>
                </a:lnTo>
                <a:lnTo>
                  <a:pt x="5496" y="3493"/>
                </a:lnTo>
                <a:lnTo>
                  <a:pt x="5740" y="3444"/>
                </a:lnTo>
                <a:close/>
                <a:moveTo>
                  <a:pt x="5691" y="0"/>
                </a:moveTo>
                <a:lnTo>
                  <a:pt x="5398" y="25"/>
                </a:lnTo>
                <a:lnTo>
                  <a:pt x="5105" y="73"/>
                </a:lnTo>
                <a:lnTo>
                  <a:pt x="4788" y="122"/>
                </a:lnTo>
                <a:lnTo>
                  <a:pt x="4519" y="196"/>
                </a:lnTo>
                <a:lnTo>
                  <a:pt x="4226" y="269"/>
                </a:lnTo>
                <a:lnTo>
                  <a:pt x="3664" y="464"/>
                </a:lnTo>
                <a:lnTo>
                  <a:pt x="3152" y="733"/>
                </a:lnTo>
                <a:lnTo>
                  <a:pt x="2639" y="1026"/>
                </a:lnTo>
                <a:lnTo>
                  <a:pt x="2199" y="1368"/>
                </a:lnTo>
                <a:lnTo>
                  <a:pt x="1759" y="1759"/>
                </a:lnTo>
                <a:lnTo>
                  <a:pt x="1369" y="2198"/>
                </a:lnTo>
                <a:lnTo>
                  <a:pt x="1027" y="2638"/>
                </a:lnTo>
                <a:lnTo>
                  <a:pt x="734" y="3151"/>
                </a:lnTo>
                <a:lnTo>
                  <a:pt x="465" y="3664"/>
                </a:lnTo>
                <a:lnTo>
                  <a:pt x="270" y="4225"/>
                </a:lnTo>
                <a:lnTo>
                  <a:pt x="196" y="4518"/>
                </a:lnTo>
                <a:lnTo>
                  <a:pt x="123" y="4787"/>
                </a:lnTo>
                <a:lnTo>
                  <a:pt x="74" y="5105"/>
                </a:lnTo>
                <a:lnTo>
                  <a:pt x="25" y="5398"/>
                </a:lnTo>
                <a:lnTo>
                  <a:pt x="1" y="5691"/>
                </a:lnTo>
                <a:lnTo>
                  <a:pt x="1" y="6008"/>
                </a:lnTo>
                <a:lnTo>
                  <a:pt x="25" y="6448"/>
                </a:lnTo>
                <a:lnTo>
                  <a:pt x="74" y="6887"/>
                </a:lnTo>
                <a:lnTo>
                  <a:pt x="147" y="7352"/>
                </a:lnTo>
                <a:lnTo>
                  <a:pt x="270" y="7791"/>
                </a:lnTo>
                <a:lnTo>
                  <a:pt x="392" y="8231"/>
                </a:lnTo>
                <a:lnTo>
                  <a:pt x="563" y="8670"/>
                </a:lnTo>
                <a:lnTo>
                  <a:pt x="734" y="9110"/>
                </a:lnTo>
                <a:lnTo>
                  <a:pt x="929" y="9550"/>
                </a:lnTo>
                <a:lnTo>
                  <a:pt x="1149" y="9965"/>
                </a:lnTo>
                <a:lnTo>
                  <a:pt x="1393" y="10404"/>
                </a:lnTo>
                <a:lnTo>
                  <a:pt x="1906" y="11210"/>
                </a:lnTo>
                <a:lnTo>
                  <a:pt x="2443" y="11992"/>
                </a:lnTo>
                <a:lnTo>
                  <a:pt x="3005" y="12725"/>
                </a:lnTo>
                <a:lnTo>
                  <a:pt x="3567" y="13408"/>
                </a:lnTo>
                <a:lnTo>
                  <a:pt x="4104" y="14019"/>
                </a:lnTo>
                <a:lnTo>
                  <a:pt x="4617" y="14581"/>
                </a:lnTo>
                <a:lnTo>
                  <a:pt x="5081" y="15045"/>
                </a:lnTo>
                <a:lnTo>
                  <a:pt x="5740" y="15680"/>
                </a:lnTo>
                <a:lnTo>
                  <a:pt x="6009" y="15924"/>
                </a:lnTo>
                <a:lnTo>
                  <a:pt x="6278" y="15680"/>
                </a:lnTo>
                <a:lnTo>
                  <a:pt x="6937" y="15045"/>
                </a:lnTo>
                <a:lnTo>
                  <a:pt x="7401" y="14581"/>
                </a:lnTo>
                <a:lnTo>
                  <a:pt x="7914" y="14019"/>
                </a:lnTo>
                <a:lnTo>
                  <a:pt x="8451" y="13408"/>
                </a:lnTo>
                <a:lnTo>
                  <a:pt x="9013" y="12725"/>
                </a:lnTo>
                <a:lnTo>
                  <a:pt x="9575" y="11992"/>
                </a:lnTo>
                <a:lnTo>
                  <a:pt x="10112" y="11210"/>
                </a:lnTo>
                <a:lnTo>
                  <a:pt x="10625" y="10404"/>
                </a:lnTo>
                <a:lnTo>
                  <a:pt x="10869" y="9965"/>
                </a:lnTo>
                <a:lnTo>
                  <a:pt x="11089" y="9550"/>
                </a:lnTo>
                <a:lnTo>
                  <a:pt x="11284" y="9110"/>
                </a:lnTo>
                <a:lnTo>
                  <a:pt x="11455" y="8670"/>
                </a:lnTo>
                <a:lnTo>
                  <a:pt x="11626" y="8231"/>
                </a:lnTo>
                <a:lnTo>
                  <a:pt x="11748" y="7791"/>
                </a:lnTo>
                <a:lnTo>
                  <a:pt x="11871" y="7352"/>
                </a:lnTo>
                <a:lnTo>
                  <a:pt x="11944" y="6887"/>
                </a:lnTo>
                <a:lnTo>
                  <a:pt x="11993" y="6448"/>
                </a:lnTo>
                <a:lnTo>
                  <a:pt x="12017" y="6008"/>
                </a:lnTo>
                <a:lnTo>
                  <a:pt x="12017" y="5691"/>
                </a:lnTo>
                <a:lnTo>
                  <a:pt x="11993" y="5398"/>
                </a:lnTo>
                <a:lnTo>
                  <a:pt x="11944" y="5105"/>
                </a:lnTo>
                <a:lnTo>
                  <a:pt x="11895" y="4787"/>
                </a:lnTo>
                <a:lnTo>
                  <a:pt x="11822" y="4518"/>
                </a:lnTo>
                <a:lnTo>
                  <a:pt x="11748" y="4225"/>
                </a:lnTo>
                <a:lnTo>
                  <a:pt x="11553" y="3664"/>
                </a:lnTo>
                <a:lnTo>
                  <a:pt x="11284" y="3151"/>
                </a:lnTo>
                <a:lnTo>
                  <a:pt x="10991" y="2638"/>
                </a:lnTo>
                <a:lnTo>
                  <a:pt x="10649" y="2198"/>
                </a:lnTo>
                <a:lnTo>
                  <a:pt x="10259" y="1759"/>
                </a:lnTo>
                <a:lnTo>
                  <a:pt x="9819" y="1368"/>
                </a:lnTo>
                <a:lnTo>
                  <a:pt x="9379" y="1026"/>
                </a:lnTo>
                <a:lnTo>
                  <a:pt x="8866" y="733"/>
                </a:lnTo>
                <a:lnTo>
                  <a:pt x="8354" y="464"/>
                </a:lnTo>
                <a:lnTo>
                  <a:pt x="7792" y="269"/>
                </a:lnTo>
                <a:lnTo>
                  <a:pt x="7499" y="196"/>
                </a:lnTo>
                <a:lnTo>
                  <a:pt x="7230" y="122"/>
                </a:lnTo>
                <a:lnTo>
                  <a:pt x="6913" y="73"/>
                </a:lnTo>
                <a:lnTo>
                  <a:pt x="6620" y="25"/>
                </a:lnTo>
                <a:lnTo>
                  <a:pt x="6326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E1C6"/>
              </a:solidFill>
            </a:endParaRPr>
          </a:p>
        </p:txBody>
      </p:sp>
      <p:sp>
        <p:nvSpPr>
          <p:cNvPr id="88" name="Shape 450">
            <a:extLst>
              <a:ext uri="{FF2B5EF4-FFF2-40B4-BE49-F238E27FC236}">
                <a16:creationId xmlns="" xmlns:a16="http://schemas.microsoft.com/office/drawing/2014/main" id="{D97C7903-98D7-4C54-9EDF-843D0A9188EF}"/>
              </a:ext>
            </a:extLst>
          </p:cNvPr>
          <p:cNvSpPr/>
          <p:nvPr/>
        </p:nvSpPr>
        <p:spPr>
          <a:xfrm>
            <a:off x="3661833" y="2149808"/>
            <a:ext cx="207070" cy="274371"/>
          </a:xfrm>
          <a:custGeom>
            <a:avLst/>
            <a:gdLst/>
            <a:ahLst/>
            <a:cxnLst/>
            <a:rect l="0" t="0" r="0" b="0"/>
            <a:pathLst>
              <a:path w="12018" h="15924" extrusionOk="0">
                <a:moveTo>
                  <a:pt x="6278" y="3444"/>
                </a:moveTo>
                <a:lnTo>
                  <a:pt x="6522" y="3493"/>
                </a:lnTo>
                <a:lnTo>
                  <a:pt x="6766" y="3542"/>
                </a:lnTo>
                <a:lnTo>
                  <a:pt x="7010" y="3639"/>
                </a:lnTo>
                <a:lnTo>
                  <a:pt x="7230" y="3737"/>
                </a:lnTo>
                <a:lnTo>
                  <a:pt x="7450" y="3883"/>
                </a:lnTo>
                <a:lnTo>
                  <a:pt x="7645" y="4030"/>
                </a:lnTo>
                <a:lnTo>
                  <a:pt x="7816" y="4201"/>
                </a:lnTo>
                <a:lnTo>
                  <a:pt x="7987" y="4372"/>
                </a:lnTo>
                <a:lnTo>
                  <a:pt x="8134" y="4567"/>
                </a:lnTo>
                <a:lnTo>
                  <a:pt x="8280" y="4787"/>
                </a:lnTo>
                <a:lnTo>
                  <a:pt x="8378" y="5007"/>
                </a:lnTo>
                <a:lnTo>
                  <a:pt x="8476" y="5251"/>
                </a:lnTo>
                <a:lnTo>
                  <a:pt x="8525" y="5495"/>
                </a:lnTo>
                <a:lnTo>
                  <a:pt x="8573" y="5740"/>
                </a:lnTo>
                <a:lnTo>
                  <a:pt x="8573" y="6008"/>
                </a:lnTo>
                <a:lnTo>
                  <a:pt x="8573" y="6277"/>
                </a:lnTo>
                <a:lnTo>
                  <a:pt x="8525" y="6521"/>
                </a:lnTo>
                <a:lnTo>
                  <a:pt x="8476" y="6765"/>
                </a:lnTo>
                <a:lnTo>
                  <a:pt x="8378" y="7010"/>
                </a:lnTo>
                <a:lnTo>
                  <a:pt x="8280" y="7229"/>
                </a:lnTo>
                <a:lnTo>
                  <a:pt x="8134" y="7449"/>
                </a:lnTo>
                <a:lnTo>
                  <a:pt x="7987" y="7645"/>
                </a:lnTo>
                <a:lnTo>
                  <a:pt x="7816" y="7816"/>
                </a:lnTo>
                <a:lnTo>
                  <a:pt x="7645" y="7987"/>
                </a:lnTo>
                <a:lnTo>
                  <a:pt x="7450" y="8133"/>
                </a:lnTo>
                <a:lnTo>
                  <a:pt x="7230" y="8280"/>
                </a:lnTo>
                <a:lnTo>
                  <a:pt x="7010" y="8377"/>
                </a:lnTo>
                <a:lnTo>
                  <a:pt x="6766" y="8475"/>
                </a:lnTo>
                <a:lnTo>
                  <a:pt x="6522" y="8524"/>
                </a:lnTo>
                <a:lnTo>
                  <a:pt x="6278" y="8573"/>
                </a:lnTo>
                <a:lnTo>
                  <a:pt x="5740" y="8573"/>
                </a:lnTo>
                <a:lnTo>
                  <a:pt x="5496" y="8524"/>
                </a:lnTo>
                <a:lnTo>
                  <a:pt x="5252" y="8475"/>
                </a:lnTo>
                <a:lnTo>
                  <a:pt x="5008" y="8377"/>
                </a:lnTo>
                <a:lnTo>
                  <a:pt x="4788" y="8280"/>
                </a:lnTo>
                <a:lnTo>
                  <a:pt x="4568" y="8133"/>
                </a:lnTo>
                <a:lnTo>
                  <a:pt x="4373" y="7987"/>
                </a:lnTo>
                <a:lnTo>
                  <a:pt x="4202" y="7816"/>
                </a:lnTo>
                <a:lnTo>
                  <a:pt x="4031" y="7645"/>
                </a:lnTo>
                <a:lnTo>
                  <a:pt x="3884" y="7449"/>
                </a:lnTo>
                <a:lnTo>
                  <a:pt x="3738" y="7229"/>
                </a:lnTo>
                <a:lnTo>
                  <a:pt x="3640" y="7010"/>
                </a:lnTo>
                <a:lnTo>
                  <a:pt x="3542" y="6765"/>
                </a:lnTo>
                <a:lnTo>
                  <a:pt x="3493" y="6521"/>
                </a:lnTo>
                <a:lnTo>
                  <a:pt x="3445" y="6277"/>
                </a:lnTo>
                <a:lnTo>
                  <a:pt x="3445" y="6008"/>
                </a:lnTo>
                <a:lnTo>
                  <a:pt x="3445" y="5740"/>
                </a:lnTo>
                <a:lnTo>
                  <a:pt x="3493" y="5495"/>
                </a:lnTo>
                <a:lnTo>
                  <a:pt x="3542" y="5251"/>
                </a:lnTo>
                <a:lnTo>
                  <a:pt x="3640" y="5007"/>
                </a:lnTo>
                <a:lnTo>
                  <a:pt x="3738" y="4787"/>
                </a:lnTo>
                <a:lnTo>
                  <a:pt x="3884" y="4567"/>
                </a:lnTo>
                <a:lnTo>
                  <a:pt x="4031" y="4372"/>
                </a:lnTo>
                <a:lnTo>
                  <a:pt x="4202" y="4201"/>
                </a:lnTo>
                <a:lnTo>
                  <a:pt x="4373" y="4030"/>
                </a:lnTo>
                <a:lnTo>
                  <a:pt x="4568" y="3883"/>
                </a:lnTo>
                <a:lnTo>
                  <a:pt x="4788" y="3737"/>
                </a:lnTo>
                <a:lnTo>
                  <a:pt x="5008" y="3639"/>
                </a:lnTo>
                <a:lnTo>
                  <a:pt x="5252" y="3542"/>
                </a:lnTo>
                <a:lnTo>
                  <a:pt x="5496" y="3493"/>
                </a:lnTo>
                <a:lnTo>
                  <a:pt x="5740" y="3444"/>
                </a:lnTo>
                <a:close/>
                <a:moveTo>
                  <a:pt x="5691" y="0"/>
                </a:moveTo>
                <a:lnTo>
                  <a:pt x="5398" y="25"/>
                </a:lnTo>
                <a:lnTo>
                  <a:pt x="5105" y="73"/>
                </a:lnTo>
                <a:lnTo>
                  <a:pt x="4788" y="122"/>
                </a:lnTo>
                <a:lnTo>
                  <a:pt x="4519" y="196"/>
                </a:lnTo>
                <a:lnTo>
                  <a:pt x="4226" y="269"/>
                </a:lnTo>
                <a:lnTo>
                  <a:pt x="3664" y="464"/>
                </a:lnTo>
                <a:lnTo>
                  <a:pt x="3152" y="733"/>
                </a:lnTo>
                <a:lnTo>
                  <a:pt x="2639" y="1026"/>
                </a:lnTo>
                <a:lnTo>
                  <a:pt x="2199" y="1368"/>
                </a:lnTo>
                <a:lnTo>
                  <a:pt x="1759" y="1759"/>
                </a:lnTo>
                <a:lnTo>
                  <a:pt x="1369" y="2198"/>
                </a:lnTo>
                <a:lnTo>
                  <a:pt x="1027" y="2638"/>
                </a:lnTo>
                <a:lnTo>
                  <a:pt x="734" y="3151"/>
                </a:lnTo>
                <a:lnTo>
                  <a:pt x="465" y="3664"/>
                </a:lnTo>
                <a:lnTo>
                  <a:pt x="270" y="4225"/>
                </a:lnTo>
                <a:lnTo>
                  <a:pt x="196" y="4518"/>
                </a:lnTo>
                <a:lnTo>
                  <a:pt x="123" y="4787"/>
                </a:lnTo>
                <a:lnTo>
                  <a:pt x="74" y="5105"/>
                </a:lnTo>
                <a:lnTo>
                  <a:pt x="25" y="5398"/>
                </a:lnTo>
                <a:lnTo>
                  <a:pt x="1" y="5691"/>
                </a:lnTo>
                <a:lnTo>
                  <a:pt x="1" y="6008"/>
                </a:lnTo>
                <a:lnTo>
                  <a:pt x="25" y="6448"/>
                </a:lnTo>
                <a:lnTo>
                  <a:pt x="74" y="6887"/>
                </a:lnTo>
                <a:lnTo>
                  <a:pt x="147" y="7352"/>
                </a:lnTo>
                <a:lnTo>
                  <a:pt x="270" y="7791"/>
                </a:lnTo>
                <a:lnTo>
                  <a:pt x="392" y="8231"/>
                </a:lnTo>
                <a:lnTo>
                  <a:pt x="563" y="8670"/>
                </a:lnTo>
                <a:lnTo>
                  <a:pt x="734" y="9110"/>
                </a:lnTo>
                <a:lnTo>
                  <a:pt x="929" y="9550"/>
                </a:lnTo>
                <a:lnTo>
                  <a:pt x="1149" y="9965"/>
                </a:lnTo>
                <a:lnTo>
                  <a:pt x="1393" y="10404"/>
                </a:lnTo>
                <a:lnTo>
                  <a:pt x="1906" y="11210"/>
                </a:lnTo>
                <a:lnTo>
                  <a:pt x="2443" y="11992"/>
                </a:lnTo>
                <a:lnTo>
                  <a:pt x="3005" y="12725"/>
                </a:lnTo>
                <a:lnTo>
                  <a:pt x="3567" y="13408"/>
                </a:lnTo>
                <a:lnTo>
                  <a:pt x="4104" y="14019"/>
                </a:lnTo>
                <a:lnTo>
                  <a:pt x="4617" y="14581"/>
                </a:lnTo>
                <a:lnTo>
                  <a:pt x="5081" y="15045"/>
                </a:lnTo>
                <a:lnTo>
                  <a:pt x="5740" y="15680"/>
                </a:lnTo>
                <a:lnTo>
                  <a:pt x="6009" y="15924"/>
                </a:lnTo>
                <a:lnTo>
                  <a:pt x="6278" y="15680"/>
                </a:lnTo>
                <a:lnTo>
                  <a:pt x="6937" y="15045"/>
                </a:lnTo>
                <a:lnTo>
                  <a:pt x="7401" y="14581"/>
                </a:lnTo>
                <a:lnTo>
                  <a:pt x="7914" y="14019"/>
                </a:lnTo>
                <a:lnTo>
                  <a:pt x="8451" y="13408"/>
                </a:lnTo>
                <a:lnTo>
                  <a:pt x="9013" y="12725"/>
                </a:lnTo>
                <a:lnTo>
                  <a:pt x="9575" y="11992"/>
                </a:lnTo>
                <a:lnTo>
                  <a:pt x="10112" y="11210"/>
                </a:lnTo>
                <a:lnTo>
                  <a:pt x="10625" y="10404"/>
                </a:lnTo>
                <a:lnTo>
                  <a:pt x="10869" y="9965"/>
                </a:lnTo>
                <a:lnTo>
                  <a:pt x="11089" y="9550"/>
                </a:lnTo>
                <a:lnTo>
                  <a:pt x="11284" y="9110"/>
                </a:lnTo>
                <a:lnTo>
                  <a:pt x="11455" y="8670"/>
                </a:lnTo>
                <a:lnTo>
                  <a:pt x="11626" y="8231"/>
                </a:lnTo>
                <a:lnTo>
                  <a:pt x="11748" y="7791"/>
                </a:lnTo>
                <a:lnTo>
                  <a:pt x="11871" y="7352"/>
                </a:lnTo>
                <a:lnTo>
                  <a:pt x="11944" y="6887"/>
                </a:lnTo>
                <a:lnTo>
                  <a:pt x="11993" y="6448"/>
                </a:lnTo>
                <a:lnTo>
                  <a:pt x="12017" y="6008"/>
                </a:lnTo>
                <a:lnTo>
                  <a:pt x="12017" y="5691"/>
                </a:lnTo>
                <a:lnTo>
                  <a:pt x="11993" y="5398"/>
                </a:lnTo>
                <a:lnTo>
                  <a:pt x="11944" y="5105"/>
                </a:lnTo>
                <a:lnTo>
                  <a:pt x="11895" y="4787"/>
                </a:lnTo>
                <a:lnTo>
                  <a:pt x="11822" y="4518"/>
                </a:lnTo>
                <a:lnTo>
                  <a:pt x="11748" y="4225"/>
                </a:lnTo>
                <a:lnTo>
                  <a:pt x="11553" y="3664"/>
                </a:lnTo>
                <a:lnTo>
                  <a:pt x="11284" y="3151"/>
                </a:lnTo>
                <a:lnTo>
                  <a:pt x="10991" y="2638"/>
                </a:lnTo>
                <a:lnTo>
                  <a:pt x="10649" y="2198"/>
                </a:lnTo>
                <a:lnTo>
                  <a:pt x="10259" y="1759"/>
                </a:lnTo>
                <a:lnTo>
                  <a:pt x="9819" y="1368"/>
                </a:lnTo>
                <a:lnTo>
                  <a:pt x="9379" y="1026"/>
                </a:lnTo>
                <a:lnTo>
                  <a:pt x="8866" y="733"/>
                </a:lnTo>
                <a:lnTo>
                  <a:pt x="8354" y="464"/>
                </a:lnTo>
                <a:lnTo>
                  <a:pt x="7792" y="269"/>
                </a:lnTo>
                <a:lnTo>
                  <a:pt x="7499" y="196"/>
                </a:lnTo>
                <a:lnTo>
                  <a:pt x="7230" y="122"/>
                </a:lnTo>
                <a:lnTo>
                  <a:pt x="6913" y="73"/>
                </a:lnTo>
                <a:lnTo>
                  <a:pt x="6620" y="25"/>
                </a:lnTo>
                <a:lnTo>
                  <a:pt x="6326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E1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14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E8EF3F8-1963-45E7-9F9A-87C9379C602E}"/>
              </a:ext>
            </a:extLst>
          </p:cNvPr>
          <p:cNvSpPr/>
          <p:nvPr/>
        </p:nvSpPr>
        <p:spPr>
          <a:xfrm>
            <a:off x="0" y="4139719"/>
            <a:ext cx="9144000" cy="10037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2426E790-86CA-4E2B-B629-7B24DAEC3FC7}"/>
              </a:ext>
            </a:extLst>
          </p:cNvPr>
          <p:cNvSpPr/>
          <p:nvPr/>
        </p:nvSpPr>
        <p:spPr>
          <a:xfrm>
            <a:off x="13557" y="4139718"/>
            <a:ext cx="9144000" cy="1003707"/>
          </a:xfrm>
          <a:prstGeom prst="rect">
            <a:avLst/>
          </a:prstGeom>
          <a:solidFill>
            <a:srgbClr val="AECDE6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EC73EAC-10AD-432A-BE07-E4F8DC9182DE}"/>
              </a:ext>
            </a:extLst>
          </p:cNvPr>
          <p:cNvSpPr/>
          <p:nvPr/>
        </p:nvSpPr>
        <p:spPr>
          <a:xfrm>
            <a:off x="-8340" y="-7729"/>
            <a:ext cx="9144000" cy="842341"/>
          </a:xfrm>
          <a:prstGeom prst="rect">
            <a:avLst/>
          </a:prstGeom>
          <a:solidFill>
            <a:srgbClr val="AECDE6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7" name="Shape 537"/>
          <p:cNvSpPr/>
          <p:nvPr/>
        </p:nvSpPr>
        <p:spPr>
          <a:xfrm>
            <a:off x="764399" y="480277"/>
            <a:ext cx="204520" cy="354335"/>
          </a:xfrm>
          <a:custGeom>
            <a:avLst/>
            <a:gdLst/>
            <a:ahLst/>
            <a:cxnLst/>
            <a:rect l="0" t="0" r="0" b="0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Shape 538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58</a:t>
            </a:fld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0627172-4827-44D8-B92B-2309AEA856AC}"/>
              </a:ext>
            </a:extLst>
          </p:cNvPr>
          <p:cNvSpPr/>
          <p:nvPr/>
        </p:nvSpPr>
        <p:spPr>
          <a:xfrm>
            <a:off x="1161750" y="5778"/>
            <a:ext cx="7170554" cy="9233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5400" b="1" spc="6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STATUS TERKINI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8841352B-46EC-4E56-8BA2-F1D0EADE1A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163401"/>
              </p:ext>
            </p:extLst>
          </p:nvPr>
        </p:nvGraphicFramePr>
        <p:xfrm>
          <a:off x="1405246" y="1472589"/>
          <a:ext cx="6096000" cy="2595880"/>
        </p:xfrm>
        <a:graphic>
          <a:graphicData uri="http://schemas.openxmlformats.org/drawingml/2006/table">
            <a:tbl>
              <a:tblPr firstRow="1" bandRow="1">
                <a:tableStyleId>{9FE83872-ADF2-4DA8-8428-A8B4B7568D6D}</a:tableStyleId>
              </a:tblPr>
              <a:tblGrid>
                <a:gridCol w="661060">
                  <a:extLst>
                    <a:ext uri="{9D8B030D-6E8A-4147-A177-3AD203B41FA5}">
                      <a16:colId xmlns="" xmlns:a16="http://schemas.microsoft.com/office/drawing/2014/main" val="3288646234"/>
                    </a:ext>
                  </a:extLst>
                </a:gridCol>
                <a:gridCol w="3402940">
                  <a:extLst>
                    <a:ext uri="{9D8B030D-6E8A-4147-A177-3AD203B41FA5}">
                      <a16:colId xmlns="" xmlns:a16="http://schemas.microsoft.com/office/drawing/2014/main" val="3303852856"/>
                    </a:ext>
                  </a:extLst>
                </a:gridCol>
                <a:gridCol w="2032000">
                  <a:extLst>
                    <a:ext uri="{9D8B030D-6E8A-4147-A177-3AD203B41FA5}">
                      <a16:colId xmlns="" xmlns:a16="http://schemas.microsoft.com/office/drawing/2014/main" val="35218745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BIL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STATUS PROJEK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BIL. SEKOLAH DAIF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995263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Siap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48 </a:t>
                      </a:r>
                      <a:r>
                        <a:rPr lang="en-US" dirty="0" err="1"/>
                        <a:t>buah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21161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Awal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Jadual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/>
                        <a:t>buah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9639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Ikut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Jadual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</a:t>
                      </a:r>
                      <a:r>
                        <a:rPr lang="en-US" dirty="0" err="1"/>
                        <a:t>buah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44652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Lewat</a:t>
                      </a:r>
                      <a:r>
                        <a:rPr lang="en-US" dirty="0"/>
                        <a:t> (&lt;20%)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41 </a:t>
                      </a:r>
                      <a:r>
                        <a:rPr lang="en-US" dirty="0" err="1"/>
                        <a:t>buah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70889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Lewat</a:t>
                      </a:r>
                      <a:r>
                        <a:rPr lang="en-US" dirty="0"/>
                        <a:t> (&gt;20%)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63 </a:t>
                      </a:r>
                      <a:r>
                        <a:rPr lang="en-US" dirty="0" err="1"/>
                        <a:t>buah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29771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Ditamatnya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Kontrak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</a:t>
                      </a:r>
                      <a:r>
                        <a:rPr lang="en-US" dirty="0" err="1"/>
                        <a:t>buah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6770057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CA6BD19-5339-41D4-99F4-9C2D364B14BE}"/>
              </a:ext>
            </a:extLst>
          </p:cNvPr>
          <p:cNvSpPr/>
          <p:nvPr/>
        </p:nvSpPr>
        <p:spPr>
          <a:xfrm>
            <a:off x="968919" y="811690"/>
            <a:ext cx="79950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SEMENANJUNG MALAYSIA 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38 </a:t>
            </a:r>
            <a:r>
              <a:rPr lang="en-US" sz="1800" b="1" dirty="0" err="1">
                <a:solidFill>
                  <a:schemeClr val="tx2">
                    <a:lumMod val="50000"/>
                  </a:schemeClr>
                </a:solidFill>
              </a:rPr>
              <a:t>Pakej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2">
                    <a:lumMod val="50000"/>
                  </a:schemeClr>
                </a:solidFill>
              </a:rPr>
              <a:t>kontrak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)</a:t>
            </a:r>
            <a:endParaRPr lang="en-US" sz="1600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5BA40D6B-3E35-4D63-8DBB-B8628EB84E92}"/>
              </a:ext>
            </a:extLst>
          </p:cNvPr>
          <p:cNvSpPr/>
          <p:nvPr/>
        </p:nvSpPr>
        <p:spPr>
          <a:xfrm>
            <a:off x="2960769" y="1096187"/>
            <a:ext cx="258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158 </a:t>
            </a:r>
            <a:r>
              <a:rPr lang="en-US" sz="1800" b="1" dirty="0" err="1">
                <a:solidFill>
                  <a:schemeClr val="tx2">
                    <a:lumMod val="50000"/>
                  </a:schemeClr>
                </a:solidFill>
              </a:rPr>
              <a:t>buah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2">
                    <a:lumMod val="50000"/>
                  </a:schemeClr>
                </a:solidFill>
              </a:rPr>
              <a:t>sekolah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2">
                    <a:lumMod val="50000"/>
                  </a:schemeClr>
                </a:solidFill>
              </a:rPr>
              <a:t>daif</a:t>
            </a:r>
            <a:endParaRPr lang="en-US" sz="18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87348D2-95F1-48E1-864F-CC41D19B05F8}"/>
              </a:ext>
            </a:extLst>
          </p:cNvPr>
          <p:cNvSpPr/>
          <p:nvPr/>
        </p:nvSpPr>
        <p:spPr>
          <a:xfrm>
            <a:off x="706281" y="4192580"/>
            <a:ext cx="80376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SABAH 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en-US" sz="1600" b="1" dirty="0">
                <a:solidFill>
                  <a:schemeClr val="tx2">
                    <a:lumMod val="50000"/>
                  </a:schemeClr>
                </a:solidFill>
              </a:rPr>
              <a:t>12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</a:rPr>
              <a:t>Pakej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</a:rPr>
              <a:t>kontrak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)-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</a:rPr>
              <a:t>mula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</a:rPr>
              <a:t>pembinaan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</a:rPr>
              <a:t>pada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 28 Feb 2018 (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</a:rPr>
              <a:t>siap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: Jun 2018) </a:t>
            </a:r>
            <a:endParaRPr lang="en-US" sz="16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FCC67914-50EA-4A85-83CB-7DBC743DBAAA}"/>
              </a:ext>
            </a:extLst>
          </p:cNvPr>
          <p:cNvSpPr/>
          <p:nvPr/>
        </p:nvSpPr>
        <p:spPr>
          <a:xfrm>
            <a:off x="695325" y="4662043"/>
            <a:ext cx="84486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SARAWAK 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en-US" sz="1600" b="1" dirty="0">
                <a:solidFill>
                  <a:schemeClr val="tx2">
                    <a:lumMod val="50000"/>
                  </a:schemeClr>
                </a:solidFill>
              </a:rPr>
              <a:t>13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</a:rPr>
              <a:t>Pakej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</a:rPr>
              <a:t>kontrak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)-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</a:rPr>
              <a:t>mula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</a:rPr>
              <a:t>pembinaan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</a:rPr>
              <a:t>pada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 28 Feb 2018 (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</a:rPr>
              <a:t>siap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 : Jun 2018) </a:t>
            </a:r>
            <a:endParaRPr lang="en-US" sz="1600" b="1" dirty="0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3A69E501-0760-4FFF-ACB1-BA7C1B080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4806" y="2018711"/>
            <a:ext cx="1283284" cy="128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85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C40FF5B5-03BF-49A3-B71B-5356464521BF}"/>
              </a:ext>
            </a:extLst>
          </p:cNvPr>
          <p:cNvSpPr/>
          <p:nvPr/>
        </p:nvSpPr>
        <p:spPr>
          <a:xfrm>
            <a:off x="6722282" y="2179616"/>
            <a:ext cx="2838181" cy="3037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FFDD2A76-E137-471C-8BE4-D54540FC32DA}"/>
              </a:ext>
            </a:extLst>
          </p:cNvPr>
          <p:cNvSpPr/>
          <p:nvPr/>
        </p:nvSpPr>
        <p:spPr>
          <a:xfrm>
            <a:off x="0" y="2363695"/>
            <a:ext cx="9144000" cy="2761936"/>
          </a:xfrm>
          <a:prstGeom prst="rect">
            <a:avLst/>
          </a:prstGeom>
          <a:solidFill>
            <a:srgbClr val="AECDE6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="" xmlns:a16="http://schemas.microsoft.com/office/drawing/2014/main" id="{6EAB5DC7-5682-4FC8-8AD6-57DB37420C8A}"/>
              </a:ext>
            </a:extLst>
          </p:cNvPr>
          <p:cNvSpPr/>
          <p:nvPr/>
        </p:nvSpPr>
        <p:spPr>
          <a:xfrm rot="10800000">
            <a:off x="3154007" y="2513492"/>
            <a:ext cx="2633104" cy="2388529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0" name="Shape 440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59</a:t>
            </a:fld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D269AB3-DD5B-42A4-944F-E7ACA41D57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600" b="16148"/>
          <a:stretch/>
        </p:blipFill>
        <p:spPr>
          <a:xfrm>
            <a:off x="9560463" y="1905058"/>
            <a:ext cx="3359236" cy="24788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60EE908-55C9-47A0-828C-B84F3FCEB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7965" y="-442694"/>
            <a:ext cx="5754696" cy="328312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3F3FF65-C411-47C4-B79D-3E4F3FF29DD2}"/>
              </a:ext>
            </a:extLst>
          </p:cNvPr>
          <p:cNvSpPr/>
          <p:nvPr/>
        </p:nvSpPr>
        <p:spPr>
          <a:xfrm>
            <a:off x="1532856" y="1502054"/>
            <a:ext cx="2018501" cy="9233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5400" b="1" spc="6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2018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7A25591-9570-40DB-8EC4-A8C3980E3A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2584" y="211023"/>
            <a:ext cx="752862" cy="752882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="" xmlns:a16="http://schemas.microsoft.com/office/drawing/2014/main" id="{DEB6408F-0DDD-46B4-9C8A-7E3196E7B650}"/>
              </a:ext>
            </a:extLst>
          </p:cNvPr>
          <p:cNvSpPr/>
          <p:nvPr/>
        </p:nvSpPr>
        <p:spPr>
          <a:xfrm>
            <a:off x="5516730" y="145147"/>
            <a:ext cx="1079699" cy="99253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C92581F-1038-48BF-8FFA-CD81F2F99E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4764" y="1297127"/>
            <a:ext cx="714653" cy="71465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1CAAE40B-8843-41C0-8D18-C3411326C9DF}"/>
              </a:ext>
            </a:extLst>
          </p:cNvPr>
          <p:cNvSpPr/>
          <p:nvPr/>
        </p:nvSpPr>
        <p:spPr>
          <a:xfrm>
            <a:off x="6722282" y="264298"/>
            <a:ext cx="21835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BILANGAN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BANYAK</a:t>
            </a:r>
            <a:endParaRPr lang="en-US" sz="18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7DF61F82-1455-43A2-8133-3D3716C573CF}"/>
              </a:ext>
            </a:extLst>
          </p:cNvPr>
          <p:cNvSpPr/>
          <p:nvPr/>
        </p:nvSpPr>
        <p:spPr>
          <a:xfrm>
            <a:off x="6635490" y="1192789"/>
            <a:ext cx="218356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TEMPOH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PRA-KONTRAK </a:t>
            </a:r>
          </a:p>
          <a:p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PENDEK</a:t>
            </a:r>
            <a:endParaRPr lang="en-US" sz="2400" b="1" dirty="0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95ADD42A-2D30-4C0D-BDE7-D0EEB21C560B}"/>
              </a:ext>
            </a:extLst>
          </p:cNvPr>
          <p:cNvSpPr/>
          <p:nvPr/>
        </p:nvSpPr>
        <p:spPr>
          <a:xfrm>
            <a:off x="83731" y="2830297"/>
            <a:ext cx="30644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Jurutera Daerah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</a:rPr>
              <a:t>menyediakan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</a:rPr>
              <a:t>pelan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</a:rPr>
              <a:t>susunatur</a:t>
            </a:r>
            <a:endParaRPr lang="en-US" sz="1800" b="1" dirty="0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42FB65C-E57D-4CD5-9E1C-220A9A1DAE9E}"/>
              </a:ext>
            </a:extLst>
          </p:cNvPr>
          <p:cNvSpPr/>
          <p:nvPr/>
        </p:nvSpPr>
        <p:spPr>
          <a:xfrm>
            <a:off x="32614" y="3947915"/>
            <a:ext cx="32621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JKR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Negeri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</a:rPr>
              <a:t>penyediaan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</a:rPr>
              <a:t>dokumen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 tender +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</a:rPr>
              <a:t>perolehan</a:t>
            </a:r>
            <a:endParaRPr lang="en-US" sz="1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FBD5875-A8EF-4213-BAB9-E243A61066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3841" y="2074690"/>
            <a:ext cx="4420159" cy="309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8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23528" y="245272"/>
            <a:ext cx="8424936" cy="3568616"/>
          </a:xfrm>
          <a:prstGeom prst="rect">
            <a:avLst/>
          </a:prstGeom>
          <a:solidFill>
            <a:srgbClr val="FFFFFF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6596" y="2228850"/>
            <a:ext cx="1187092" cy="90698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979712" y="2248786"/>
            <a:ext cx="1187092" cy="90698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3312900" y="2275790"/>
            <a:ext cx="1187092" cy="90698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4644008" y="2275790"/>
            <a:ext cx="1187092" cy="90698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5977196" y="2275790"/>
            <a:ext cx="1187092" cy="90698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7308304" y="2275790"/>
            <a:ext cx="1187092" cy="90698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426692"/>
            <a:ext cx="1401787" cy="5256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251" y="2426693"/>
            <a:ext cx="733717" cy="5502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12" y="2401103"/>
            <a:ext cx="826208" cy="6196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15" y="2462003"/>
            <a:ext cx="494854" cy="56458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9" y="2462004"/>
            <a:ext cx="745007" cy="5587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480698"/>
            <a:ext cx="869878" cy="484097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3776502" y="303498"/>
            <a:ext cx="1339650" cy="918102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762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9" y="439789"/>
            <a:ext cx="1055189" cy="61979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76596" y="3220693"/>
            <a:ext cx="1187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prstClr val="black"/>
                </a:solidFill>
                <a:latin typeface="Calibri"/>
              </a:rPr>
              <a:t>JABATAN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prstClr val="black"/>
                </a:solidFill>
                <a:latin typeface="Calibri"/>
              </a:rPr>
              <a:t>KERJA RAYA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016756" y="3224194"/>
            <a:ext cx="11870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prstClr val="black"/>
                </a:solidFill>
                <a:latin typeface="Calibri"/>
              </a:rPr>
              <a:t>LEMBAGA PEMBANGUNAN INDUSTRI PEMBINAAN MALAYSIA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312900" y="3219823"/>
            <a:ext cx="11870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prstClr val="black"/>
                </a:solidFill>
                <a:latin typeface="Calibri"/>
              </a:rPr>
              <a:t>LEMBAGA LEBUHRAYA MALAYSIA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644008" y="3219823"/>
            <a:ext cx="11870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prstClr val="black"/>
                </a:solidFill>
                <a:latin typeface="Calibri"/>
              </a:rPr>
              <a:t>LEMBAGA JURUTERA MALAYSIA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012160" y="3219822"/>
            <a:ext cx="1187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prstClr val="black"/>
                </a:solidFill>
                <a:latin typeface="Calibri"/>
              </a:rPr>
              <a:t>LEMBAGA ARKITEK MALAYSIA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345348" y="3219823"/>
            <a:ext cx="11870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prstClr val="black"/>
                </a:solidFill>
                <a:latin typeface="Calibri"/>
              </a:rPr>
              <a:t>LEMBAGA JURUUKUR BAHAN MALAYSIA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243641" y="1221600"/>
            <a:ext cx="2527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KEMENTERIAN KERJA RAYA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1170142" y="2009755"/>
            <a:ext cx="3365854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573040" y="2009755"/>
            <a:ext cx="3365854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22" idx="0"/>
          </p:cNvCxnSpPr>
          <p:nvPr/>
        </p:nvCxnSpPr>
        <p:spPr>
          <a:xfrm flipV="1">
            <a:off x="1170143" y="1988527"/>
            <a:ext cx="20373" cy="240323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2588225" y="2035270"/>
            <a:ext cx="20373" cy="240323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3932444" y="2029408"/>
            <a:ext cx="20373" cy="240323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7921452" y="2009755"/>
            <a:ext cx="17443" cy="239031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6557185" y="2056214"/>
            <a:ext cx="7791" cy="203106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5237555" y="2056214"/>
            <a:ext cx="15581" cy="213517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itle 1">
            <a:extLst>
              <a:ext uri="{FF2B5EF4-FFF2-40B4-BE49-F238E27FC236}">
                <a16:creationId xmlns:a16="http://schemas.microsoft.com/office/drawing/2014/main" xmlns="" id="{F3033FBD-7A3A-4122-A0C9-88DE186447F8}"/>
              </a:ext>
            </a:extLst>
          </p:cNvPr>
          <p:cNvSpPr txBox="1">
            <a:spLocks/>
          </p:cNvSpPr>
          <p:nvPr/>
        </p:nvSpPr>
        <p:spPr>
          <a:xfrm>
            <a:off x="323529" y="4414800"/>
            <a:ext cx="8820472" cy="3711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prstClr val="white"/>
                </a:solidFill>
                <a:latin typeface="Swis721 Ex BT" panose="020B0605020202020204" pitchFamily="34" charset="0"/>
                <a:cs typeface="IrisUPC" panose="020B0604020202020204" pitchFamily="34" charset="-34"/>
              </a:rPr>
              <a:t>CARTA ORGANISASI KEMENTERIAN KERJA RAYA</a:t>
            </a:r>
            <a:endParaRPr lang="ms-MY" sz="2400" b="1" dirty="0">
              <a:solidFill>
                <a:prstClr val="white"/>
              </a:solidFill>
              <a:latin typeface="Swis721 Ex BT" panose="020B0605020202020204" pitchFamily="34" charset="0"/>
              <a:cs typeface="IrisUPC" panose="020B0604020202020204" pitchFamily="34" charset="-34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13522"/>
            <a:ext cx="1518900" cy="356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535029"/>
            <a:ext cx="1518900" cy="356150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539552" y="1584834"/>
            <a:ext cx="1374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PELAKSANA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355976" y="1493907"/>
            <a:ext cx="1947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BADAN BERKANUN KAWAL SELIA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1190516" y="1737361"/>
            <a:ext cx="20373" cy="240323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245722" y="1818225"/>
            <a:ext cx="7791" cy="203106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919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1B6D98E7-06EF-4DFA-94F9-4589CCA9D19C}"/>
              </a:ext>
            </a:extLst>
          </p:cNvPr>
          <p:cNvSpPr/>
          <p:nvPr/>
        </p:nvSpPr>
        <p:spPr>
          <a:xfrm>
            <a:off x="0" y="4173255"/>
            <a:ext cx="9144000" cy="952376"/>
          </a:xfrm>
          <a:prstGeom prst="rect">
            <a:avLst/>
          </a:prstGeom>
          <a:solidFill>
            <a:srgbClr val="AECDE6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6" name="Shape 546"/>
          <p:cNvSpPr/>
          <p:nvPr/>
        </p:nvSpPr>
        <p:spPr>
          <a:xfrm>
            <a:off x="764399" y="480277"/>
            <a:ext cx="204520" cy="354335"/>
          </a:xfrm>
          <a:custGeom>
            <a:avLst/>
            <a:gdLst/>
            <a:ahLst/>
            <a:cxnLst/>
            <a:rect l="0" t="0" r="0" b="0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Shape 547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60</a:t>
            </a:fld>
            <a:endParaRPr/>
          </a:p>
        </p:txBody>
      </p:sp>
      <p:pic>
        <p:nvPicPr>
          <p:cNvPr id="8" name="Picture 12">
            <a:extLst>
              <a:ext uri="{FF2B5EF4-FFF2-40B4-BE49-F238E27FC236}">
                <a16:creationId xmlns="" xmlns:a16="http://schemas.microsoft.com/office/drawing/2014/main" id="{59F05930-AC76-493E-AE0B-F9653BC6F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6341">
            <a:off x="-589926" y="-304735"/>
            <a:ext cx="4741971" cy="2943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7D31D59-DA66-4302-BB58-21068404274E}"/>
              </a:ext>
            </a:extLst>
          </p:cNvPr>
          <p:cNvSpPr/>
          <p:nvPr/>
        </p:nvSpPr>
        <p:spPr>
          <a:xfrm>
            <a:off x="503675" y="4173255"/>
            <a:ext cx="8012130" cy="9233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5400" b="1" spc="6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PERCAYA &amp; YAKIN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FE2A33A-65CA-4414-8FE2-E4753B094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5214" y="389726"/>
            <a:ext cx="3679539" cy="3642743"/>
          </a:xfrm>
          <a:prstGeom prst="rect">
            <a:avLst/>
          </a:prstGeom>
        </p:spPr>
      </p:pic>
      <p:pic>
        <p:nvPicPr>
          <p:cNvPr id="13" name="Picture 8" descr="https://www.jkr.gov.my/sites/default/files/jkr_1.png">
            <a:extLst>
              <a:ext uri="{FF2B5EF4-FFF2-40B4-BE49-F238E27FC236}">
                <a16:creationId xmlns="" xmlns:a16="http://schemas.microsoft.com/office/drawing/2014/main" id="{D220B7F5-55C8-4C0E-AA98-FB87DCB5F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743" y="1574127"/>
            <a:ext cx="1764501" cy="129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56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479D69BE-AD4F-4437-85FE-9D82BC6CC3E8}"/>
              </a:ext>
            </a:extLst>
          </p:cNvPr>
          <p:cNvSpPr/>
          <p:nvPr/>
        </p:nvSpPr>
        <p:spPr>
          <a:xfrm>
            <a:off x="-8340" y="-7729"/>
            <a:ext cx="9144000" cy="2724927"/>
          </a:xfrm>
          <a:prstGeom prst="rect">
            <a:avLst/>
          </a:prstGeom>
          <a:solidFill>
            <a:srgbClr val="AECDE6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40CC425-C919-4757-B81F-B02DA0E4F8D0}"/>
              </a:ext>
            </a:extLst>
          </p:cNvPr>
          <p:cNvSpPr/>
          <p:nvPr/>
        </p:nvSpPr>
        <p:spPr>
          <a:xfrm>
            <a:off x="-16169" y="149403"/>
            <a:ext cx="9160169" cy="77392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7" name="Shape 367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61</a:t>
            </a:fld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46F1D51-4CA6-4EAD-9122-24BEA6B30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15" y="923330"/>
            <a:ext cx="6735242" cy="404114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D19C3C9-67E6-424F-A34B-5ED13D2F2AA6}"/>
              </a:ext>
            </a:extLst>
          </p:cNvPr>
          <p:cNvSpPr/>
          <p:nvPr/>
        </p:nvSpPr>
        <p:spPr>
          <a:xfrm>
            <a:off x="5729438" y="468818"/>
            <a:ext cx="2980303" cy="14465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8800" b="1" spc="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2018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06AAB56-56D7-443D-9047-8F76E0D2DBF9}"/>
              </a:ext>
            </a:extLst>
          </p:cNvPr>
          <p:cNvSpPr/>
          <p:nvPr/>
        </p:nvSpPr>
        <p:spPr>
          <a:xfrm>
            <a:off x="374051" y="76402"/>
            <a:ext cx="8379217" cy="83099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4800" b="1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PENAWARAN TENDER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C2A7C61-145A-4B61-9DA4-3476E478D17C}"/>
              </a:ext>
            </a:extLst>
          </p:cNvPr>
          <p:cNvSpPr/>
          <p:nvPr/>
        </p:nvSpPr>
        <p:spPr>
          <a:xfrm>
            <a:off x="5954763" y="1584508"/>
            <a:ext cx="2752678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4000" b="1" spc="6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berbeza</a:t>
            </a:r>
            <a:endParaRPr lang="en-US" sz="4000" b="1" spc="6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  <a:ea typeface="Dotum" panose="020B0600000101010101" pitchFamily="34" charset="-12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249138F-D4D3-49B8-A1B2-101549A392C4}"/>
              </a:ext>
            </a:extLst>
          </p:cNvPr>
          <p:cNvSpPr/>
          <p:nvPr/>
        </p:nvSpPr>
        <p:spPr>
          <a:xfrm>
            <a:off x="5685321" y="2246228"/>
            <a:ext cx="328462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Selain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pembekal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IBS, tender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dipelawa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kepada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kontraktor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sivil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biasa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menggunakan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lukisan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rekabentuk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JKR</a:t>
            </a:r>
            <a:endParaRPr lang="en-US" sz="1800" dirty="0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6AE67236-793E-4431-B238-C026E18B74CB}"/>
              </a:ext>
            </a:extLst>
          </p:cNvPr>
          <p:cNvSpPr/>
          <p:nvPr/>
        </p:nvSpPr>
        <p:spPr>
          <a:xfrm>
            <a:off x="5685321" y="4077639"/>
            <a:ext cx="32846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BQ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sepenuhnya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oleh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CKBA, JKR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762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ABD7ADD-49FB-46A8-B78F-AFEA5AA7E0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65" t="23" r="16722" b="-23"/>
          <a:stretch/>
        </p:blipFill>
        <p:spPr>
          <a:xfrm>
            <a:off x="4821688" y="1071754"/>
            <a:ext cx="4322311" cy="4071671"/>
          </a:xfrm>
          <a:prstGeom prst="rect">
            <a:avLst/>
          </a:prstGeom>
        </p:spPr>
      </p:pic>
      <p:sp>
        <p:nvSpPr>
          <p:cNvPr id="481" name="Shape 481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62</a:t>
            </a:fld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2093F34-8DF2-45B5-A145-6FFD57E784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148"/>
          <a:stretch/>
        </p:blipFill>
        <p:spPr>
          <a:xfrm>
            <a:off x="-34372" y="2434441"/>
            <a:ext cx="4868882" cy="27089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19614A1-EE71-483A-A9A7-AB62406925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4866"/>
          <a:stretch/>
        </p:blipFill>
        <p:spPr>
          <a:xfrm>
            <a:off x="-34372" y="520271"/>
            <a:ext cx="4856061" cy="27432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49B30998-F9D0-4139-B7D9-83BFFA3FAAE9}"/>
              </a:ext>
            </a:extLst>
          </p:cNvPr>
          <p:cNvSpPr/>
          <p:nvPr/>
        </p:nvSpPr>
        <p:spPr>
          <a:xfrm>
            <a:off x="-16169" y="34216"/>
            <a:ext cx="9160169" cy="105092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B169F857-006B-468A-AE02-0545DC680CD8}"/>
              </a:ext>
            </a:extLst>
          </p:cNvPr>
          <p:cNvSpPr/>
          <p:nvPr/>
        </p:nvSpPr>
        <p:spPr>
          <a:xfrm>
            <a:off x="4917395" y="0"/>
            <a:ext cx="305404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Sekolah</a:t>
            </a:r>
            <a:r>
              <a:rPr lang="en-US" sz="3200" b="1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 </a:t>
            </a:r>
            <a:r>
              <a:rPr lang="en-US" sz="3200" b="1" spc="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daif</a:t>
            </a:r>
            <a:endParaRPr lang="en-US" sz="3200" b="1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  <a:ea typeface="Dotum" panose="020B0600000101010101" pitchFamily="34" charset="-12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1C946B1A-661C-4621-89F2-89A42A678525}"/>
              </a:ext>
            </a:extLst>
          </p:cNvPr>
          <p:cNvSpPr/>
          <p:nvPr/>
        </p:nvSpPr>
        <p:spPr>
          <a:xfrm>
            <a:off x="3023586" y="-45678"/>
            <a:ext cx="2021708" cy="120032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7200" b="1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SST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6A4C9167-E13A-4D4C-A463-2B9E5640A580}"/>
              </a:ext>
            </a:extLst>
          </p:cNvPr>
          <p:cNvSpPr/>
          <p:nvPr/>
        </p:nvSpPr>
        <p:spPr>
          <a:xfrm>
            <a:off x="13557" y="-229329"/>
            <a:ext cx="2980303" cy="14465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8800" b="1" spc="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2018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0267B7A0-757A-4865-850A-B2C9AFEC0D9F}"/>
              </a:ext>
            </a:extLst>
          </p:cNvPr>
          <p:cNvSpPr/>
          <p:nvPr/>
        </p:nvSpPr>
        <p:spPr>
          <a:xfrm>
            <a:off x="4899205" y="416478"/>
            <a:ext cx="4092787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Mengikut</a:t>
            </a:r>
            <a:r>
              <a:rPr lang="en-US" sz="3200" b="1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 </a:t>
            </a:r>
            <a:r>
              <a:rPr lang="en-US" sz="3200" b="1" spc="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jadual</a:t>
            </a:r>
            <a:endParaRPr lang="en-US" sz="3200" b="1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  <a:ea typeface="Dotum" panose="020B0600000101010101" pitchFamily="34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A0924455-A367-4270-BB08-49786A966845}"/>
              </a:ext>
            </a:extLst>
          </p:cNvPr>
          <p:cNvSpPr txBox="1"/>
          <p:nvPr/>
        </p:nvSpPr>
        <p:spPr>
          <a:xfrm>
            <a:off x="5019190" y="4554692"/>
            <a:ext cx="4074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10%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projek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secara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‘2 in 1’.</a:t>
            </a:r>
          </a:p>
        </p:txBody>
      </p:sp>
    </p:spTree>
    <p:extLst>
      <p:ext uri="{BB962C8B-B14F-4D97-AF65-F5344CB8AC3E}">
        <p14:creationId xmlns:p14="http://schemas.microsoft.com/office/powerpoint/2010/main" val="166318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B149DE2-D846-4B5A-8826-C8498137AC4E}"/>
              </a:ext>
            </a:extLst>
          </p:cNvPr>
          <p:cNvSpPr/>
          <p:nvPr/>
        </p:nvSpPr>
        <p:spPr>
          <a:xfrm>
            <a:off x="0" y="1861057"/>
            <a:ext cx="9144000" cy="173476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14770A8-1909-468D-8D2C-D929EFD10B01}"/>
              </a:ext>
            </a:extLst>
          </p:cNvPr>
          <p:cNvSpPr/>
          <p:nvPr/>
        </p:nvSpPr>
        <p:spPr>
          <a:xfrm>
            <a:off x="-270406" y="1878763"/>
            <a:ext cx="9890811" cy="1754326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E1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PELUASAN TEKNOLOGI BUILDING INFORMATION BUILDING (BIM) </a:t>
            </a:r>
          </a:p>
          <a:p>
            <a:pPr algn="ctr"/>
            <a:r>
              <a:rPr lang="en-US" sz="3600" b="1" dirty="0">
                <a:solidFill>
                  <a:srgbClr val="00E1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DI JKR</a:t>
            </a:r>
          </a:p>
        </p:txBody>
      </p:sp>
    </p:spTree>
    <p:extLst>
      <p:ext uri="{BB962C8B-B14F-4D97-AF65-F5344CB8AC3E}">
        <p14:creationId xmlns:p14="http://schemas.microsoft.com/office/powerpoint/2010/main" val="290859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C670AB62-DE93-4185-9B14-30CEF358C5A7}"/>
              </a:ext>
            </a:extLst>
          </p:cNvPr>
          <p:cNvSpPr/>
          <p:nvPr/>
        </p:nvSpPr>
        <p:spPr>
          <a:xfrm>
            <a:off x="13557" y="926180"/>
            <a:ext cx="9144000" cy="1965255"/>
          </a:xfrm>
          <a:prstGeom prst="rect">
            <a:avLst/>
          </a:prstGeom>
          <a:solidFill>
            <a:srgbClr val="AECDE6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0" name="Shape 510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64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3A2360A-6A5E-4CA3-9430-480A9BA2A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12" y="572577"/>
            <a:ext cx="4405370" cy="4060283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5BEECCCD-E367-4B11-8318-3AA168233B98}"/>
              </a:ext>
            </a:extLst>
          </p:cNvPr>
          <p:cNvSpPr/>
          <p:nvPr/>
        </p:nvSpPr>
        <p:spPr>
          <a:xfrm>
            <a:off x="4812234" y="926180"/>
            <a:ext cx="2918602" cy="156966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2010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5E79823F-D8CF-49FA-A8A7-4D2D6640832C}"/>
              </a:ext>
            </a:extLst>
          </p:cNvPr>
          <p:cNvSpPr/>
          <p:nvPr/>
        </p:nvSpPr>
        <p:spPr>
          <a:xfrm>
            <a:off x="4209611" y="2126508"/>
            <a:ext cx="48393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JAWATANKUASA BIM DITUBUHKAN</a:t>
            </a:r>
            <a:endParaRPr lang="en-US" sz="1600" b="1" dirty="0"/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7B3EA88B-A79D-4526-9BFD-433459B6FA5D}"/>
              </a:ext>
            </a:extLst>
          </p:cNvPr>
          <p:cNvSpPr/>
          <p:nvPr/>
        </p:nvSpPr>
        <p:spPr>
          <a:xfrm>
            <a:off x="4661726" y="2865172"/>
            <a:ext cx="2138265" cy="1920353"/>
          </a:xfrm>
          <a:prstGeom prst="ellipse">
            <a:avLst/>
          </a:prstGeom>
          <a:solidFill>
            <a:srgbClr val="00E1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19657401-AFB4-4D1B-9E04-2C99E9A737DA}"/>
              </a:ext>
            </a:extLst>
          </p:cNvPr>
          <p:cNvSpPr/>
          <p:nvPr/>
        </p:nvSpPr>
        <p:spPr>
          <a:xfrm>
            <a:off x="6912805" y="2849443"/>
            <a:ext cx="2138264" cy="1920352"/>
          </a:xfrm>
          <a:prstGeom prst="ellipse">
            <a:avLst/>
          </a:prstGeom>
          <a:solidFill>
            <a:srgbClr val="00E1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E4B6101A-CFFC-4844-8CC1-A12992543F2D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5730859" y="2508971"/>
            <a:ext cx="724066" cy="356201"/>
          </a:xfrm>
          <a:prstGeom prst="line">
            <a:avLst/>
          </a:prstGeom>
          <a:ln w="3810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A73BB9FC-DC31-4F50-9022-7B727CDF0C4F}"/>
              </a:ext>
            </a:extLst>
          </p:cNvPr>
          <p:cNvCxnSpPr>
            <a:cxnSpLocks/>
          </p:cNvCxnSpPr>
          <p:nvPr/>
        </p:nvCxnSpPr>
        <p:spPr>
          <a:xfrm>
            <a:off x="6454925" y="2495840"/>
            <a:ext cx="1314263" cy="395595"/>
          </a:xfrm>
          <a:prstGeom prst="line">
            <a:avLst/>
          </a:prstGeom>
          <a:ln w="3810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3B13DD45-D736-4A7E-BF12-8C5EBEF8CB57}"/>
              </a:ext>
            </a:extLst>
          </p:cNvPr>
          <p:cNvSpPr/>
          <p:nvPr/>
        </p:nvSpPr>
        <p:spPr>
          <a:xfrm>
            <a:off x="4618228" y="3532961"/>
            <a:ext cx="22252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JAWATANKUASA INDUK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836F76CE-0215-4F65-A1F4-B9A3CF92D145}"/>
              </a:ext>
            </a:extLst>
          </p:cNvPr>
          <p:cNvSpPr/>
          <p:nvPr/>
        </p:nvSpPr>
        <p:spPr>
          <a:xfrm>
            <a:off x="6843487" y="3559224"/>
            <a:ext cx="23650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JAWATANKUASA PEMANDU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78175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2E60DEF-9C12-4F50-B099-F9E4AB12A005}"/>
              </a:ext>
            </a:extLst>
          </p:cNvPr>
          <p:cNvSpPr/>
          <p:nvPr/>
        </p:nvSpPr>
        <p:spPr>
          <a:xfrm>
            <a:off x="6899564" y="0"/>
            <a:ext cx="2244436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3" name="Shape 583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65</a:t>
            </a:fld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A30F040-2E17-44A1-A029-8C8444A1F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-75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6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Shape 572"/>
          <p:cNvSpPr/>
          <p:nvPr/>
        </p:nvSpPr>
        <p:spPr>
          <a:xfrm rot="-5400000">
            <a:off x="1053600" y="533300"/>
            <a:ext cx="1855800" cy="2142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5" name="Shape 575"/>
          <p:cNvSpPr/>
          <p:nvPr/>
        </p:nvSpPr>
        <p:spPr>
          <a:xfrm>
            <a:off x="1591719" y="1212580"/>
            <a:ext cx="779561" cy="779561"/>
          </a:xfrm>
          <a:custGeom>
            <a:avLst/>
            <a:gdLst/>
            <a:ahLst/>
            <a:cxnLst/>
            <a:rect l="0" t="0" r="0" b="0"/>
            <a:pathLst>
              <a:path w="15290" h="15290" extrusionOk="0">
                <a:moveTo>
                  <a:pt x="4519" y="6815"/>
                </a:moveTo>
                <a:lnTo>
                  <a:pt x="4690" y="6839"/>
                </a:lnTo>
                <a:lnTo>
                  <a:pt x="4861" y="6888"/>
                </a:lnTo>
                <a:lnTo>
                  <a:pt x="5007" y="6986"/>
                </a:lnTo>
                <a:lnTo>
                  <a:pt x="5154" y="7084"/>
                </a:lnTo>
                <a:lnTo>
                  <a:pt x="5251" y="7230"/>
                </a:lnTo>
                <a:lnTo>
                  <a:pt x="5325" y="7401"/>
                </a:lnTo>
                <a:lnTo>
                  <a:pt x="5374" y="7572"/>
                </a:lnTo>
                <a:lnTo>
                  <a:pt x="5398" y="7767"/>
                </a:lnTo>
                <a:lnTo>
                  <a:pt x="5374" y="7963"/>
                </a:lnTo>
                <a:lnTo>
                  <a:pt x="5325" y="8134"/>
                </a:lnTo>
                <a:lnTo>
                  <a:pt x="5251" y="8305"/>
                </a:lnTo>
                <a:lnTo>
                  <a:pt x="5154" y="8451"/>
                </a:lnTo>
                <a:lnTo>
                  <a:pt x="5007" y="8549"/>
                </a:lnTo>
                <a:lnTo>
                  <a:pt x="4861" y="8647"/>
                </a:lnTo>
                <a:lnTo>
                  <a:pt x="4690" y="8696"/>
                </a:lnTo>
                <a:lnTo>
                  <a:pt x="4519" y="8720"/>
                </a:lnTo>
                <a:lnTo>
                  <a:pt x="4348" y="8696"/>
                </a:lnTo>
                <a:lnTo>
                  <a:pt x="4177" y="8647"/>
                </a:lnTo>
                <a:lnTo>
                  <a:pt x="4030" y="8549"/>
                </a:lnTo>
                <a:lnTo>
                  <a:pt x="3884" y="8451"/>
                </a:lnTo>
                <a:lnTo>
                  <a:pt x="3786" y="8305"/>
                </a:lnTo>
                <a:lnTo>
                  <a:pt x="3713" y="8134"/>
                </a:lnTo>
                <a:lnTo>
                  <a:pt x="3664" y="7963"/>
                </a:lnTo>
                <a:lnTo>
                  <a:pt x="3640" y="7767"/>
                </a:lnTo>
                <a:lnTo>
                  <a:pt x="3664" y="7572"/>
                </a:lnTo>
                <a:lnTo>
                  <a:pt x="3713" y="7401"/>
                </a:lnTo>
                <a:lnTo>
                  <a:pt x="3786" y="7230"/>
                </a:lnTo>
                <a:lnTo>
                  <a:pt x="3884" y="7084"/>
                </a:lnTo>
                <a:lnTo>
                  <a:pt x="4030" y="6986"/>
                </a:lnTo>
                <a:lnTo>
                  <a:pt x="4177" y="6888"/>
                </a:lnTo>
                <a:lnTo>
                  <a:pt x="4348" y="6839"/>
                </a:lnTo>
                <a:lnTo>
                  <a:pt x="4519" y="6815"/>
                </a:lnTo>
                <a:close/>
                <a:moveTo>
                  <a:pt x="10771" y="6815"/>
                </a:moveTo>
                <a:lnTo>
                  <a:pt x="10942" y="6839"/>
                </a:lnTo>
                <a:lnTo>
                  <a:pt x="11113" y="6888"/>
                </a:lnTo>
                <a:lnTo>
                  <a:pt x="11260" y="6986"/>
                </a:lnTo>
                <a:lnTo>
                  <a:pt x="11406" y="7084"/>
                </a:lnTo>
                <a:lnTo>
                  <a:pt x="11504" y="7230"/>
                </a:lnTo>
                <a:lnTo>
                  <a:pt x="11577" y="7401"/>
                </a:lnTo>
                <a:lnTo>
                  <a:pt x="11626" y="7572"/>
                </a:lnTo>
                <a:lnTo>
                  <a:pt x="11650" y="7767"/>
                </a:lnTo>
                <a:lnTo>
                  <a:pt x="11626" y="7963"/>
                </a:lnTo>
                <a:lnTo>
                  <a:pt x="11577" y="8134"/>
                </a:lnTo>
                <a:lnTo>
                  <a:pt x="11504" y="8305"/>
                </a:lnTo>
                <a:lnTo>
                  <a:pt x="11406" y="8451"/>
                </a:lnTo>
                <a:lnTo>
                  <a:pt x="11260" y="8549"/>
                </a:lnTo>
                <a:lnTo>
                  <a:pt x="11113" y="8647"/>
                </a:lnTo>
                <a:lnTo>
                  <a:pt x="10942" y="8696"/>
                </a:lnTo>
                <a:lnTo>
                  <a:pt x="10771" y="8720"/>
                </a:lnTo>
                <a:lnTo>
                  <a:pt x="10600" y="8696"/>
                </a:lnTo>
                <a:lnTo>
                  <a:pt x="10429" y="8647"/>
                </a:lnTo>
                <a:lnTo>
                  <a:pt x="10283" y="8549"/>
                </a:lnTo>
                <a:lnTo>
                  <a:pt x="10136" y="8451"/>
                </a:lnTo>
                <a:lnTo>
                  <a:pt x="10038" y="8305"/>
                </a:lnTo>
                <a:lnTo>
                  <a:pt x="9965" y="8134"/>
                </a:lnTo>
                <a:lnTo>
                  <a:pt x="9916" y="7963"/>
                </a:lnTo>
                <a:lnTo>
                  <a:pt x="9892" y="7767"/>
                </a:lnTo>
                <a:lnTo>
                  <a:pt x="9916" y="7572"/>
                </a:lnTo>
                <a:lnTo>
                  <a:pt x="9965" y="7401"/>
                </a:lnTo>
                <a:lnTo>
                  <a:pt x="10038" y="7230"/>
                </a:lnTo>
                <a:lnTo>
                  <a:pt x="10136" y="7084"/>
                </a:lnTo>
                <a:lnTo>
                  <a:pt x="10283" y="6986"/>
                </a:lnTo>
                <a:lnTo>
                  <a:pt x="10429" y="6888"/>
                </a:lnTo>
                <a:lnTo>
                  <a:pt x="10600" y="6839"/>
                </a:lnTo>
                <a:lnTo>
                  <a:pt x="10771" y="6815"/>
                </a:lnTo>
                <a:close/>
                <a:moveTo>
                  <a:pt x="11308" y="10210"/>
                </a:moveTo>
                <a:lnTo>
                  <a:pt x="11406" y="10234"/>
                </a:lnTo>
                <a:lnTo>
                  <a:pt x="11479" y="10259"/>
                </a:lnTo>
                <a:lnTo>
                  <a:pt x="11577" y="10307"/>
                </a:lnTo>
                <a:lnTo>
                  <a:pt x="11650" y="10356"/>
                </a:lnTo>
                <a:lnTo>
                  <a:pt x="11699" y="10430"/>
                </a:lnTo>
                <a:lnTo>
                  <a:pt x="11748" y="10527"/>
                </a:lnTo>
                <a:lnTo>
                  <a:pt x="11772" y="10625"/>
                </a:lnTo>
                <a:lnTo>
                  <a:pt x="11797" y="10698"/>
                </a:lnTo>
                <a:lnTo>
                  <a:pt x="11772" y="10796"/>
                </a:lnTo>
                <a:lnTo>
                  <a:pt x="11748" y="10894"/>
                </a:lnTo>
                <a:lnTo>
                  <a:pt x="11699" y="10967"/>
                </a:lnTo>
                <a:lnTo>
                  <a:pt x="11650" y="11065"/>
                </a:lnTo>
                <a:lnTo>
                  <a:pt x="11235" y="11431"/>
                </a:lnTo>
                <a:lnTo>
                  <a:pt x="10795" y="11773"/>
                </a:lnTo>
                <a:lnTo>
                  <a:pt x="10307" y="12041"/>
                </a:lnTo>
                <a:lnTo>
                  <a:pt x="9819" y="12286"/>
                </a:lnTo>
                <a:lnTo>
                  <a:pt x="9281" y="12457"/>
                </a:lnTo>
                <a:lnTo>
                  <a:pt x="8768" y="12603"/>
                </a:lnTo>
                <a:lnTo>
                  <a:pt x="8207" y="12676"/>
                </a:lnTo>
                <a:lnTo>
                  <a:pt x="7645" y="12701"/>
                </a:lnTo>
                <a:lnTo>
                  <a:pt x="7083" y="12676"/>
                </a:lnTo>
                <a:lnTo>
                  <a:pt x="6521" y="12603"/>
                </a:lnTo>
                <a:lnTo>
                  <a:pt x="6009" y="12457"/>
                </a:lnTo>
                <a:lnTo>
                  <a:pt x="5471" y="12286"/>
                </a:lnTo>
                <a:lnTo>
                  <a:pt x="4983" y="12041"/>
                </a:lnTo>
                <a:lnTo>
                  <a:pt x="4494" y="11773"/>
                </a:lnTo>
                <a:lnTo>
                  <a:pt x="4055" y="11431"/>
                </a:lnTo>
                <a:lnTo>
                  <a:pt x="3640" y="11065"/>
                </a:lnTo>
                <a:lnTo>
                  <a:pt x="3591" y="10967"/>
                </a:lnTo>
                <a:lnTo>
                  <a:pt x="3542" y="10894"/>
                </a:lnTo>
                <a:lnTo>
                  <a:pt x="3517" y="10796"/>
                </a:lnTo>
                <a:lnTo>
                  <a:pt x="3493" y="10698"/>
                </a:lnTo>
                <a:lnTo>
                  <a:pt x="3517" y="10625"/>
                </a:lnTo>
                <a:lnTo>
                  <a:pt x="3542" y="10527"/>
                </a:lnTo>
                <a:lnTo>
                  <a:pt x="3591" y="10430"/>
                </a:lnTo>
                <a:lnTo>
                  <a:pt x="3640" y="10356"/>
                </a:lnTo>
                <a:lnTo>
                  <a:pt x="3713" y="10307"/>
                </a:lnTo>
                <a:lnTo>
                  <a:pt x="3811" y="10259"/>
                </a:lnTo>
                <a:lnTo>
                  <a:pt x="3884" y="10234"/>
                </a:lnTo>
                <a:lnTo>
                  <a:pt x="3981" y="10210"/>
                </a:lnTo>
                <a:lnTo>
                  <a:pt x="4079" y="10234"/>
                </a:lnTo>
                <a:lnTo>
                  <a:pt x="4177" y="10259"/>
                </a:lnTo>
                <a:lnTo>
                  <a:pt x="4250" y="10307"/>
                </a:lnTo>
                <a:lnTo>
                  <a:pt x="4323" y="10356"/>
                </a:lnTo>
                <a:lnTo>
                  <a:pt x="4690" y="10674"/>
                </a:lnTo>
                <a:lnTo>
                  <a:pt x="5056" y="10942"/>
                </a:lnTo>
                <a:lnTo>
                  <a:pt x="5447" y="11187"/>
                </a:lnTo>
                <a:lnTo>
                  <a:pt x="5862" y="11382"/>
                </a:lnTo>
                <a:lnTo>
                  <a:pt x="6277" y="11529"/>
                </a:lnTo>
                <a:lnTo>
                  <a:pt x="6717" y="11651"/>
                </a:lnTo>
                <a:lnTo>
                  <a:pt x="7181" y="11700"/>
                </a:lnTo>
                <a:lnTo>
                  <a:pt x="7645" y="11724"/>
                </a:lnTo>
                <a:lnTo>
                  <a:pt x="8109" y="11700"/>
                </a:lnTo>
                <a:lnTo>
                  <a:pt x="8573" y="11651"/>
                </a:lnTo>
                <a:lnTo>
                  <a:pt x="9013" y="11529"/>
                </a:lnTo>
                <a:lnTo>
                  <a:pt x="9428" y="11382"/>
                </a:lnTo>
                <a:lnTo>
                  <a:pt x="9843" y="11187"/>
                </a:lnTo>
                <a:lnTo>
                  <a:pt x="10234" y="10942"/>
                </a:lnTo>
                <a:lnTo>
                  <a:pt x="10600" y="10674"/>
                </a:lnTo>
                <a:lnTo>
                  <a:pt x="10966" y="10356"/>
                </a:lnTo>
                <a:lnTo>
                  <a:pt x="11040" y="10307"/>
                </a:lnTo>
                <a:lnTo>
                  <a:pt x="11113" y="10259"/>
                </a:lnTo>
                <a:lnTo>
                  <a:pt x="11211" y="10234"/>
                </a:lnTo>
                <a:lnTo>
                  <a:pt x="11308" y="10210"/>
                </a:lnTo>
                <a:close/>
                <a:moveTo>
                  <a:pt x="7254" y="1"/>
                </a:moveTo>
                <a:lnTo>
                  <a:pt x="6863" y="50"/>
                </a:lnTo>
                <a:lnTo>
                  <a:pt x="6473" y="99"/>
                </a:lnTo>
                <a:lnTo>
                  <a:pt x="6106" y="147"/>
                </a:lnTo>
                <a:lnTo>
                  <a:pt x="5740" y="245"/>
                </a:lnTo>
                <a:lnTo>
                  <a:pt x="5374" y="343"/>
                </a:lnTo>
                <a:lnTo>
                  <a:pt x="5007" y="465"/>
                </a:lnTo>
                <a:lnTo>
                  <a:pt x="4665" y="611"/>
                </a:lnTo>
                <a:lnTo>
                  <a:pt x="4323" y="758"/>
                </a:lnTo>
                <a:lnTo>
                  <a:pt x="4006" y="929"/>
                </a:lnTo>
                <a:lnTo>
                  <a:pt x="3688" y="1100"/>
                </a:lnTo>
                <a:lnTo>
                  <a:pt x="3371" y="1295"/>
                </a:lnTo>
                <a:lnTo>
                  <a:pt x="3078" y="1515"/>
                </a:lnTo>
                <a:lnTo>
                  <a:pt x="2785" y="1735"/>
                </a:lnTo>
                <a:lnTo>
                  <a:pt x="2516" y="1979"/>
                </a:lnTo>
                <a:lnTo>
                  <a:pt x="2247" y="2248"/>
                </a:lnTo>
                <a:lnTo>
                  <a:pt x="1979" y="2516"/>
                </a:lnTo>
                <a:lnTo>
                  <a:pt x="1735" y="2785"/>
                </a:lnTo>
                <a:lnTo>
                  <a:pt x="1515" y="3078"/>
                </a:lnTo>
                <a:lnTo>
                  <a:pt x="1295" y="3371"/>
                </a:lnTo>
                <a:lnTo>
                  <a:pt x="1100" y="3689"/>
                </a:lnTo>
                <a:lnTo>
                  <a:pt x="929" y="4006"/>
                </a:lnTo>
                <a:lnTo>
                  <a:pt x="758" y="4324"/>
                </a:lnTo>
                <a:lnTo>
                  <a:pt x="611" y="4666"/>
                </a:lnTo>
                <a:lnTo>
                  <a:pt x="465" y="5008"/>
                </a:lnTo>
                <a:lnTo>
                  <a:pt x="342" y="5374"/>
                </a:lnTo>
                <a:lnTo>
                  <a:pt x="245" y="5740"/>
                </a:lnTo>
                <a:lnTo>
                  <a:pt x="147" y="6107"/>
                </a:lnTo>
                <a:lnTo>
                  <a:pt x="98" y="6473"/>
                </a:lnTo>
                <a:lnTo>
                  <a:pt x="49" y="6864"/>
                </a:lnTo>
                <a:lnTo>
                  <a:pt x="1" y="7255"/>
                </a:lnTo>
                <a:lnTo>
                  <a:pt x="1" y="7645"/>
                </a:lnTo>
                <a:lnTo>
                  <a:pt x="1" y="8036"/>
                </a:lnTo>
                <a:lnTo>
                  <a:pt x="49" y="8427"/>
                </a:lnTo>
                <a:lnTo>
                  <a:pt x="98" y="8818"/>
                </a:lnTo>
                <a:lnTo>
                  <a:pt x="147" y="9184"/>
                </a:lnTo>
                <a:lnTo>
                  <a:pt x="245" y="9550"/>
                </a:lnTo>
                <a:lnTo>
                  <a:pt x="342" y="9917"/>
                </a:lnTo>
                <a:lnTo>
                  <a:pt x="465" y="10283"/>
                </a:lnTo>
                <a:lnTo>
                  <a:pt x="611" y="10625"/>
                </a:lnTo>
                <a:lnTo>
                  <a:pt x="758" y="10967"/>
                </a:lnTo>
                <a:lnTo>
                  <a:pt x="929" y="11284"/>
                </a:lnTo>
                <a:lnTo>
                  <a:pt x="1100" y="11602"/>
                </a:lnTo>
                <a:lnTo>
                  <a:pt x="1295" y="11919"/>
                </a:lnTo>
                <a:lnTo>
                  <a:pt x="1515" y="12212"/>
                </a:lnTo>
                <a:lnTo>
                  <a:pt x="1735" y="12506"/>
                </a:lnTo>
                <a:lnTo>
                  <a:pt x="1979" y="12774"/>
                </a:lnTo>
                <a:lnTo>
                  <a:pt x="2247" y="13043"/>
                </a:lnTo>
                <a:lnTo>
                  <a:pt x="2516" y="13311"/>
                </a:lnTo>
                <a:lnTo>
                  <a:pt x="2785" y="13556"/>
                </a:lnTo>
                <a:lnTo>
                  <a:pt x="3078" y="13776"/>
                </a:lnTo>
                <a:lnTo>
                  <a:pt x="3371" y="13995"/>
                </a:lnTo>
                <a:lnTo>
                  <a:pt x="3688" y="14191"/>
                </a:lnTo>
                <a:lnTo>
                  <a:pt x="4006" y="14362"/>
                </a:lnTo>
                <a:lnTo>
                  <a:pt x="4323" y="14533"/>
                </a:lnTo>
                <a:lnTo>
                  <a:pt x="4665" y="14679"/>
                </a:lnTo>
                <a:lnTo>
                  <a:pt x="5007" y="14826"/>
                </a:lnTo>
                <a:lnTo>
                  <a:pt x="5374" y="14948"/>
                </a:lnTo>
                <a:lnTo>
                  <a:pt x="5740" y="15046"/>
                </a:lnTo>
                <a:lnTo>
                  <a:pt x="6106" y="15143"/>
                </a:lnTo>
                <a:lnTo>
                  <a:pt x="6473" y="15192"/>
                </a:lnTo>
                <a:lnTo>
                  <a:pt x="6863" y="15241"/>
                </a:lnTo>
                <a:lnTo>
                  <a:pt x="7254" y="15290"/>
                </a:lnTo>
                <a:lnTo>
                  <a:pt x="8036" y="15290"/>
                </a:lnTo>
                <a:lnTo>
                  <a:pt x="8426" y="15241"/>
                </a:lnTo>
                <a:lnTo>
                  <a:pt x="8817" y="15192"/>
                </a:lnTo>
                <a:lnTo>
                  <a:pt x="9184" y="15143"/>
                </a:lnTo>
                <a:lnTo>
                  <a:pt x="9550" y="15046"/>
                </a:lnTo>
                <a:lnTo>
                  <a:pt x="9916" y="14948"/>
                </a:lnTo>
                <a:lnTo>
                  <a:pt x="10283" y="14826"/>
                </a:lnTo>
                <a:lnTo>
                  <a:pt x="10625" y="14679"/>
                </a:lnTo>
                <a:lnTo>
                  <a:pt x="10966" y="14533"/>
                </a:lnTo>
                <a:lnTo>
                  <a:pt x="11284" y="14362"/>
                </a:lnTo>
                <a:lnTo>
                  <a:pt x="11601" y="14191"/>
                </a:lnTo>
                <a:lnTo>
                  <a:pt x="11919" y="13995"/>
                </a:lnTo>
                <a:lnTo>
                  <a:pt x="12212" y="13776"/>
                </a:lnTo>
                <a:lnTo>
                  <a:pt x="12505" y="13556"/>
                </a:lnTo>
                <a:lnTo>
                  <a:pt x="12774" y="13311"/>
                </a:lnTo>
                <a:lnTo>
                  <a:pt x="13042" y="13043"/>
                </a:lnTo>
                <a:lnTo>
                  <a:pt x="13311" y="12774"/>
                </a:lnTo>
                <a:lnTo>
                  <a:pt x="13555" y="12506"/>
                </a:lnTo>
                <a:lnTo>
                  <a:pt x="13775" y="12212"/>
                </a:lnTo>
                <a:lnTo>
                  <a:pt x="13995" y="11919"/>
                </a:lnTo>
                <a:lnTo>
                  <a:pt x="14190" y="11602"/>
                </a:lnTo>
                <a:lnTo>
                  <a:pt x="14361" y="11284"/>
                </a:lnTo>
                <a:lnTo>
                  <a:pt x="14532" y="10967"/>
                </a:lnTo>
                <a:lnTo>
                  <a:pt x="14679" y="10625"/>
                </a:lnTo>
                <a:lnTo>
                  <a:pt x="14825" y="10283"/>
                </a:lnTo>
                <a:lnTo>
                  <a:pt x="14947" y="9917"/>
                </a:lnTo>
                <a:lnTo>
                  <a:pt x="15045" y="9550"/>
                </a:lnTo>
                <a:lnTo>
                  <a:pt x="15143" y="9184"/>
                </a:lnTo>
                <a:lnTo>
                  <a:pt x="15192" y="8818"/>
                </a:lnTo>
                <a:lnTo>
                  <a:pt x="15240" y="8427"/>
                </a:lnTo>
                <a:lnTo>
                  <a:pt x="15289" y="8036"/>
                </a:lnTo>
                <a:lnTo>
                  <a:pt x="15289" y="7645"/>
                </a:lnTo>
                <a:lnTo>
                  <a:pt x="15289" y="7255"/>
                </a:lnTo>
                <a:lnTo>
                  <a:pt x="15240" y="6864"/>
                </a:lnTo>
                <a:lnTo>
                  <a:pt x="15192" y="6473"/>
                </a:lnTo>
                <a:lnTo>
                  <a:pt x="15143" y="6107"/>
                </a:lnTo>
                <a:lnTo>
                  <a:pt x="15045" y="5740"/>
                </a:lnTo>
                <a:lnTo>
                  <a:pt x="14947" y="5374"/>
                </a:lnTo>
                <a:lnTo>
                  <a:pt x="14825" y="5008"/>
                </a:lnTo>
                <a:lnTo>
                  <a:pt x="14679" y="4666"/>
                </a:lnTo>
                <a:lnTo>
                  <a:pt x="14532" y="4324"/>
                </a:lnTo>
                <a:lnTo>
                  <a:pt x="14361" y="4006"/>
                </a:lnTo>
                <a:lnTo>
                  <a:pt x="14190" y="3689"/>
                </a:lnTo>
                <a:lnTo>
                  <a:pt x="13995" y="3371"/>
                </a:lnTo>
                <a:lnTo>
                  <a:pt x="13775" y="3078"/>
                </a:lnTo>
                <a:lnTo>
                  <a:pt x="13555" y="2785"/>
                </a:lnTo>
                <a:lnTo>
                  <a:pt x="13311" y="2516"/>
                </a:lnTo>
                <a:lnTo>
                  <a:pt x="13042" y="2248"/>
                </a:lnTo>
                <a:lnTo>
                  <a:pt x="12774" y="1979"/>
                </a:lnTo>
                <a:lnTo>
                  <a:pt x="12505" y="1735"/>
                </a:lnTo>
                <a:lnTo>
                  <a:pt x="12212" y="1515"/>
                </a:lnTo>
                <a:lnTo>
                  <a:pt x="11919" y="1295"/>
                </a:lnTo>
                <a:lnTo>
                  <a:pt x="11601" y="1100"/>
                </a:lnTo>
                <a:lnTo>
                  <a:pt x="11284" y="929"/>
                </a:lnTo>
                <a:lnTo>
                  <a:pt x="10966" y="758"/>
                </a:lnTo>
                <a:lnTo>
                  <a:pt x="10625" y="611"/>
                </a:lnTo>
                <a:lnTo>
                  <a:pt x="10283" y="465"/>
                </a:lnTo>
                <a:lnTo>
                  <a:pt x="9916" y="343"/>
                </a:lnTo>
                <a:lnTo>
                  <a:pt x="9550" y="245"/>
                </a:lnTo>
                <a:lnTo>
                  <a:pt x="9184" y="147"/>
                </a:lnTo>
                <a:lnTo>
                  <a:pt x="8817" y="99"/>
                </a:lnTo>
                <a:lnTo>
                  <a:pt x="8426" y="50"/>
                </a:lnTo>
                <a:lnTo>
                  <a:pt x="803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Shape 576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66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26BE29E-8EAB-4AAD-8A2F-30D9F02D8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09171">
            <a:off x="549771" y="2781892"/>
            <a:ext cx="5381949" cy="20669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12F7033-B5C6-43B9-A0E1-B2402CBC64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8155">
            <a:off x="562256" y="40288"/>
            <a:ext cx="5381949" cy="279725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851BEA3-84EB-49AF-B497-0E6EE8CE82C5}"/>
              </a:ext>
            </a:extLst>
          </p:cNvPr>
          <p:cNvSpPr/>
          <p:nvPr/>
        </p:nvSpPr>
        <p:spPr>
          <a:xfrm>
            <a:off x="497056" y="4690699"/>
            <a:ext cx="37484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HOSPITAL PASIT BUNTAR</a:t>
            </a:r>
            <a:endParaRPr lang="en-US" sz="1800" b="1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5F8F70F-4E31-4941-980E-97ED3E7D090B}"/>
              </a:ext>
            </a:extLst>
          </p:cNvPr>
          <p:cNvSpPr/>
          <p:nvPr/>
        </p:nvSpPr>
        <p:spPr>
          <a:xfrm>
            <a:off x="-24714" y="2524862"/>
            <a:ext cx="3632886" cy="73749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CF0E2CA2-4B3F-46B1-B50F-7B42E7146EB3}"/>
              </a:ext>
            </a:extLst>
          </p:cNvPr>
          <p:cNvSpPr/>
          <p:nvPr/>
        </p:nvSpPr>
        <p:spPr>
          <a:xfrm>
            <a:off x="287907" y="2506884"/>
            <a:ext cx="37484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MAJLIS BANDARAYA KUALA TERENGGANU</a:t>
            </a:r>
            <a:endParaRPr lang="en-US" sz="1800" b="1" dirty="0"/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51513C5-2EB0-4E28-A39C-6BE845FAE7C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745" y="2609035"/>
            <a:ext cx="734853" cy="538342"/>
          </a:xfrm>
          <a:prstGeom prst="rect">
            <a:avLst/>
          </a:prstGeom>
          <a:effectLst/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3DA6C7D0-EC00-49CB-A461-1B3B006AB3B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8077" y="4533547"/>
            <a:ext cx="734853" cy="538342"/>
          </a:xfrm>
          <a:prstGeom prst="rect">
            <a:avLst/>
          </a:prstGeom>
          <a:effectLst/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ADDBD4A-DC7D-4B8F-A2A4-BF73687DAF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05047">
            <a:off x="4820473" y="2446978"/>
            <a:ext cx="2796162" cy="32824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D24717B-9B8B-4411-B27D-7AAB717813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0542" y="-599823"/>
            <a:ext cx="5248897" cy="393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8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Shape 572"/>
          <p:cNvSpPr/>
          <p:nvPr/>
        </p:nvSpPr>
        <p:spPr>
          <a:xfrm rot="-5400000">
            <a:off x="1053600" y="533300"/>
            <a:ext cx="1855800" cy="2142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5" name="Shape 575"/>
          <p:cNvSpPr/>
          <p:nvPr/>
        </p:nvSpPr>
        <p:spPr>
          <a:xfrm>
            <a:off x="1591719" y="1212580"/>
            <a:ext cx="779561" cy="779561"/>
          </a:xfrm>
          <a:custGeom>
            <a:avLst/>
            <a:gdLst/>
            <a:ahLst/>
            <a:cxnLst/>
            <a:rect l="0" t="0" r="0" b="0"/>
            <a:pathLst>
              <a:path w="15290" h="15290" extrusionOk="0">
                <a:moveTo>
                  <a:pt x="4519" y="6815"/>
                </a:moveTo>
                <a:lnTo>
                  <a:pt x="4690" y="6839"/>
                </a:lnTo>
                <a:lnTo>
                  <a:pt x="4861" y="6888"/>
                </a:lnTo>
                <a:lnTo>
                  <a:pt x="5007" y="6986"/>
                </a:lnTo>
                <a:lnTo>
                  <a:pt x="5154" y="7084"/>
                </a:lnTo>
                <a:lnTo>
                  <a:pt x="5251" y="7230"/>
                </a:lnTo>
                <a:lnTo>
                  <a:pt x="5325" y="7401"/>
                </a:lnTo>
                <a:lnTo>
                  <a:pt x="5374" y="7572"/>
                </a:lnTo>
                <a:lnTo>
                  <a:pt x="5398" y="7767"/>
                </a:lnTo>
                <a:lnTo>
                  <a:pt x="5374" y="7963"/>
                </a:lnTo>
                <a:lnTo>
                  <a:pt x="5325" y="8134"/>
                </a:lnTo>
                <a:lnTo>
                  <a:pt x="5251" y="8305"/>
                </a:lnTo>
                <a:lnTo>
                  <a:pt x="5154" y="8451"/>
                </a:lnTo>
                <a:lnTo>
                  <a:pt x="5007" y="8549"/>
                </a:lnTo>
                <a:lnTo>
                  <a:pt x="4861" y="8647"/>
                </a:lnTo>
                <a:lnTo>
                  <a:pt x="4690" y="8696"/>
                </a:lnTo>
                <a:lnTo>
                  <a:pt x="4519" y="8720"/>
                </a:lnTo>
                <a:lnTo>
                  <a:pt x="4348" y="8696"/>
                </a:lnTo>
                <a:lnTo>
                  <a:pt x="4177" y="8647"/>
                </a:lnTo>
                <a:lnTo>
                  <a:pt x="4030" y="8549"/>
                </a:lnTo>
                <a:lnTo>
                  <a:pt x="3884" y="8451"/>
                </a:lnTo>
                <a:lnTo>
                  <a:pt x="3786" y="8305"/>
                </a:lnTo>
                <a:lnTo>
                  <a:pt x="3713" y="8134"/>
                </a:lnTo>
                <a:lnTo>
                  <a:pt x="3664" y="7963"/>
                </a:lnTo>
                <a:lnTo>
                  <a:pt x="3640" y="7767"/>
                </a:lnTo>
                <a:lnTo>
                  <a:pt x="3664" y="7572"/>
                </a:lnTo>
                <a:lnTo>
                  <a:pt x="3713" y="7401"/>
                </a:lnTo>
                <a:lnTo>
                  <a:pt x="3786" y="7230"/>
                </a:lnTo>
                <a:lnTo>
                  <a:pt x="3884" y="7084"/>
                </a:lnTo>
                <a:lnTo>
                  <a:pt x="4030" y="6986"/>
                </a:lnTo>
                <a:lnTo>
                  <a:pt x="4177" y="6888"/>
                </a:lnTo>
                <a:lnTo>
                  <a:pt x="4348" y="6839"/>
                </a:lnTo>
                <a:lnTo>
                  <a:pt x="4519" y="6815"/>
                </a:lnTo>
                <a:close/>
                <a:moveTo>
                  <a:pt x="10771" y="6815"/>
                </a:moveTo>
                <a:lnTo>
                  <a:pt x="10942" y="6839"/>
                </a:lnTo>
                <a:lnTo>
                  <a:pt x="11113" y="6888"/>
                </a:lnTo>
                <a:lnTo>
                  <a:pt x="11260" y="6986"/>
                </a:lnTo>
                <a:lnTo>
                  <a:pt x="11406" y="7084"/>
                </a:lnTo>
                <a:lnTo>
                  <a:pt x="11504" y="7230"/>
                </a:lnTo>
                <a:lnTo>
                  <a:pt x="11577" y="7401"/>
                </a:lnTo>
                <a:lnTo>
                  <a:pt x="11626" y="7572"/>
                </a:lnTo>
                <a:lnTo>
                  <a:pt x="11650" y="7767"/>
                </a:lnTo>
                <a:lnTo>
                  <a:pt x="11626" y="7963"/>
                </a:lnTo>
                <a:lnTo>
                  <a:pt x="11577" y="8134"/>
                </a:lnTo>
                <a:lnTo>
                  <a:pt x="11504" y="8305"/>
                </a:lnTo>
                <a:lnTo>
                  <a:pt x="11406" y="8451"/>
                </a:lnTo>
                <a:lnTo>
                  <a:pt x="11260" y="8549"/>
                </a:lnTo>
                <a:lnTo>
                  <a:pt x="11113" y="8647"/>
                </a:lnTo>
                <a:lnTo>
                  <a:pt x="10942" y="8696"/>
                </a:lnTo>
                <a:lnTo>
                  <a:pt x="10771" y="8720"/>
                </a:lnTo>
                <a:lnTo>
                  <a:pt x="10600" y="8696"/>
                </a:lnTo>
                <a:lnTo>
                  <a:pt x="10429" y="8647"/>
                </a:lnTo>
                <a:lnTo>
                  <a:pt x="10283" y="8549"/>
                </a:lnTo>
                <a:lnTo>
                  <a:pt x="10136" y="8451"/>
                </a:lnTo>
                <a:lnTo>
                  <a:pt x="10038" y="8305"/>
                </a:lnTo>
                <a:lnTo>
                  <a:pt x="9965" y="8134"/>
                </a:lnTo>
                <a:lnTo>
                  <a:pt x="9916" y="7963"/>
                </a:lnTo>
                <a:lnTo>
                  <a:pt x="9892" y="7767"/>
                </a:lnTo>
                <a:lnTo>
                  <a:pt x="9916" y="7572"/>
                </a:lnTo>
                <a:lnTo>
                  <a:pt x="9965" y="7401"/>
                </a:lnTo>
                <a:lnTo>
                  <a:pt x="10038" y="7230"/>
                </a:lnTo>
                <a:lnTo>
                  <a:pt x="10136" y="7084"/>
                </a:lnTo>
                <a:lnTo>
                  <a:pt x="10283" y="6986"/>
                </a:lnTo>
                <a:lnTo>
                  <a:pt x="10429" y="6888"/>
                </a:lnTo>
                <a:lnTo>
                  <a:pt x="10600" y="6839"/>
                </a:lnTo>
                <a:lnTo>
                  <a:pt x="10771" y="6815"/>
                </a:lnTo>
                <a:close/>
                <a:moveTo>
                  <a:pt x="11308" y="10210"/>
                </a:moveTo>
                <a:lnTo>
                  <a:pt x="11406" y="10234"/>
                </a:lnTo>
                <a:lnTo>
                  <a:pt x="11479" y="10259"/>
                </a:lnTo>
                <a:lnTo>
                  <a:pt x="11577" y="10307"/>
                </a:lnTo>
                <a:lnTo>
                  <a:pt x="11650" y="10356"/>
                </a:lnTo>
                <a:lnTo>
                  <a:pt x="11699" y="10430"/>
                </a:lnTo>
                <a:lnTo>
                  <a:pt x="11748" y="10527"/>
                </a:lnTo>
                <a:lnTo>
                  <a:pt x="11772" y="10625"/>
                </a:lnTo>
                <a:lnTo>
                  <a:pt x="11797" y="10698"/>
                </a:lnTo>
                <a:lnTo>
                  <a:pt x="11772" y="10796"/>
                </a:lnTo>
                <a:lnTo>
                  <a:pt x="11748" y="10894"/>
                </a:lnTo>
                <a:lnTo>
                  <a:pt x="11699" y="10967"/>
                </a:lnTo>
                <a:lnTo>
                  <a:pt x="11650" y="11065"/>
                </a:lnTo>
                <a:lnTo>
                  <a:pt x="11235" y="11431"/>
                </a:lnTo>
                <a:lnTo>
                  <a:pt x="10795" y="11773"/>
                </a:lnTo>
                <a:lnTo>
                  <a:pt x="10307" y="12041"/>
                </a:lnTo>
                <a:lnTo>
                  <a:pt x="9819" y="12286"/>
                </a:lnTo>
                <a:lnTo>
                  <a:pt x="9281" y="12457"/>
                </a:lnTo>
                <a:lnTo>
                  <a:pt x="8768" y="12603"/>
                </a:lnTo>
                <a:lnTo>
                  <a:pt x="8207" y="12676"/>
                </a:lnTo>
                <a:lnTo>
                  <a:pt x="7645" y="12701"/>
                </a:lnTo>
                <a:lnTo>
                  <a:pt x="7083" y="12676"/>
                </a:lnTo>
                <a:lnTo>
                  <a:pt x="6521" y="12603"/>
                </a:lnTo>
                <a:lnTo>
                  <a:pt x="6009" y="12457"/>
                </a:lnTo>
                <a:lnTo>
                  <a:pt x="5471" y="12286"/>
                </a:lnTo>
                <a:lnTo>
                  <a:pt x="4983" y="12041"/>
                </a:lnTo>
                <a:lnTo>
                  <a:pt x="4494" y="11773"/>
                </a:lnTo>
                <a:lnTo>
                  <a:pt x="4055" y="11431"/>
                </a:lnTo>
                <a:lnTo>
                  <a:pt x="3640" y="11065"/>
                </a:lnTo>
                <a:lnTo>
                  <a:pt x="3591" y="10967"/>
                </a:lnTo>
                <a:lnTo>
                  <a:pt x="3542" y="10894"/>
                </a:lnTo>
                <a:lnTo>
                  <a:pt x="3517" y="10796"/>
                </a:lnTo>
                <a:lnTo>
                  <a:pt x="3493" y="10698"/>
                </a:lnTo>
                <a:lnTo>
                  <a:pt x="3517" y="10625"/>
                </a:lnTo>
                <a:lnTo>
                  <a:pt x="3542" y="10527"/>
                </a:lnTo>
                <a:lnTo>
                  <a:pt x="3591" y="10430"/>
                </a:lnTo>
                <a:lnTo>
                  <a:pt x="3640" y="10356"/>
                </a:lnTo>
                <a:lnTo>
                  <a:pt x="3713" y="10307"/>
                </a:lnTo>
                <a:lnTo>
                  <a:pt x="3811" y="10259"/>
                </a:lnTo>
                <a:lnTo>
                  <a:pt x="3884" y="10234"/>
                </a:lnTo>
                <a:lnTo>
                  <a:pt x="3981" y="10210"/>
                </a:lnTo>
                <a:lnTo>
                  <a:pt x="4079" y="10234"/>
                </a:lnTo>
                <a:lnTo>
                  <a:pt x="4177" y="10259"/>
                </a:lnTo>
                <a:lnTo>
                  <a:pt x="4250" y="10307"/>
                </a:lnTo>
                <a:lnTo>
                  <a:pt x="4323" y="10356"/>
                </a:lnTo>
                <a:lnTo>
                  <a:pt x="4690" y="10674"/>
                </a:lnTo>
                <a:lnTo>
                  <a:pt x="5056" y="10942"/>
                </a:lnTo>
                <a:lnTo>
                  <a:pt x="5447" y="11187"/>
                </a:lnTo>
                <a:lnTo>
                  <a:pt x="5862" y="11382"/>
                </a:lnTo>
                <a:lnTo>
                  <a:pt x="6277" y="11529"/>
                </a:lnTo>
                <a:lnTo>
                  <a:pt x="6717" y="11651"/>
                </a:lnTo>
                <a:lnTo>
                  <a:pt x="7181" y="11700"/>
                </a:lnTo>
                <a:lnTo>
                  <a:pt x="7645" y="11724"/>
                </a:lnTo>
                <a:lnTo>
                  <a:pt x="8109" y="11700"/>
                </a:lnTo>
                <a:lnTo>
                  <a:pt x="8573" y="11651"/>
                </a:lnTo>
                <a:lnTo>
                  <a:pt x="9013" y="11529"/>
                </a:lnTo>
                <a:lnTo>
                  <a:pt x="9428" y="11382"/>
                </a:lnTo>
                <a:lnTo>
                  <a:pt x="9843" y="11187"/>
                </a:lnTo>
                <a:lnTo>
                  <a:pt x="10234" y="10942"/>
                </a:lnTo>
                <a:lnTo>
                  <a:pt x="10600" y="10674"/>
                </a:lnTo>
                <a:lnTo>
                  <a:pt x="10966" y="10356"/>
                </a:lnTo>
                <a:lnTo>
                  <a:pt x="11040" y="10307"/>
                </a:lnTo>
                <a:lnTo>
                  <a:pt x="11113" y="10259"/>
                </a:lnTo>
                <a:lnTo>
                  <a:pt x="11211" y="10234"/>
                </a:lnTo>
                <a:lnTo>
                  <a:pt x="11308" y="10210"/>
                </a:lnTo>
                <a:close/>
                <a:moveTo>
                  <a:pt x="7254" y="1"/>
                </a:moveTo>
                <a:lnTo>
                  <a:pt x="6863" y="50"/>
                </a:lnTo>
                <a:lnTo>
                  <a:pt x="6473" y="99"/>
                </a:lnTo>
                <a:lnTo>
                  <a:pt x="6106" y="147"/>
                </a:lnTo>
                <a:lnTo>
                  <a:pt x="5740" y="245"/>
                </a:lnTo>
                <a:lnTo>
                  <a:pt x="5374" y="343"/>
                </a:lnTo>
                <a:lnTo>
                  <a:pt x="5007" y="465"/>
                </a:lnTo>
                <a:lnTo>
                  <a:pt x="4665" y="611"/>
                </a:lnTo>
                <a:lnTo>
                  <a:pt x="4323" y="758"/>
                </a:lnTo>
                <a:lnTo>
                  <a:pt x="4006" y="929"/>
                </a:lnTo>
                <a:lnTo>
                  <a:pt x="3688" y="1100"/>
                </a:lnTo>
                <a:lnTo>
                  <a:pt x="3371" y="1295"/>
                </a:lnTo>
                <a:lnTo>
                  <a:pt x="3078" y="1515"/>
                </a:lnTo>
                <a:lnTo>
                  <a:pt x="2785" y="1735"/>
                </a:lnTo>
                <a:lnTo>
                  <a:pt x="2516" y="1979"/>
                </a:lnTo>
                <a:lnTo>
                  <a:pt x="2247" y="2248"/>
                </a:lnTo>
                <a:lnTo>
                  <a:pt x="1979" y="2516"/>
                </a:lnTo>
                <a:lnTo>
                  <a:pt x="1735" y="2785"/>
                </a:lnTo>
                <a:lnTo>
                  <a:pt x="1515" y="3078"/>
                </a:lnTo>
                <a:lnTo>
                  <a:pt x="1295" y="3371"/>
                </a:lnTo>
                <a:lnTo>
                  <a:pt x="1100" y="3689"/>
                </a:lnTo>
                <a:lnTo>
                  <a:pt x="929" y="4006"/>
                </a:lnTo>
                <a:lnTo>
                  <a:pt x="758" y="4324"/>
                </a:lnTo>
                <a:lnTo>
                  <a:pt x="611" y="4666"/>
                </a:lnTo>
                <a:lnTo>
                  <a:pt x="465" y="5008"/>
                </a:lnTo>
                <a:lnTo>
                  <a:pt x="342" y="5374"/>
                </a:lnTo>
                <a:lnTo>
                  <a:pt x="245" y="5740"/>
                </a:lnTo>
                <a:lnTo>
                  <a:pt x="147" y="6107"/>
                </a:lnTo>
                <a:lnTo>
                  <a:pt x="98" y="6473"/>
                </a:lnTo>
                <a:lnTo>
                  <a:pt x="49" y="6864"/>
                </a:lnTo>
                <a:lnTo>
                  <a:pt x="1" y="7255"/>
                </a:lnTo>
                <a:lnTo>
                  <a:pt x="1" y="7645"/>
                </a:lnTo>
                <a:lnTo>
                  <a:pt x="1" y="8036"/>
                </a:lnTo>
                <a:lnTo>
                  <a:pt x="49" y="8427"/>
                </a:lnTo>
                <a:lnTo>
                  <a:pt x="98" y="8818"/>
                </a:lnTo>
                <a:lnTo>
                  <a:pt x="147" y="9184"/>
                </a:lnTo>
                <a:lnTo>
                  <a:pt x="245" y="9550"/>
                </a:lnTo>
                <a:lnTo>
                  <a:pt x="342" y="9917"/>
                </a:lnTo>
                <a:lnTo>
                  <a:pt x="465" y="10283"/>
                </a:lnTo>
                <a:lnTo>
                  <a:pt x="611" y="10625"/>
                </a:lnTo>
                <a:lnTo>
                  <a:pt x="758" y="10967"/>
                </a:lnTo>
                <a:lnTo>
                  <a:pt x="929" y="11284"/>
                </a:lnTo>
                <a:lnTo>
                  <a:pt x="1100" y="11602"/>
                </a:lnTo>
                <a:lnTo>
                  <a:pt x="1295" y="11919"/>
                </a:lnTo>
                <a:lnTo>
                  <a:pt x="1515" y="12212"/>
                </a:lnTo>
                <a:lnTo>
                  <a:pt x="1735" y="12506"/>
                </a:lnTo>
                <a:lnTo>
                  <a:pt x="1979" y="12774"/>
                </a:lnTo>
                <a:lnTo>
                  <a:pt x="2247" y="13043"/>
                </a:lnTo>
                <a:lnTo>
                  <a:pt x="2516" y="13311"/>
                </a:lnTo>
                <a:lnTo>
                  <a:pt x="2785" y="13556"/>
                </a:lnTo>
                <a:lnTo>
                  <a:pt x="3078" y="13776"/>
                </a:lnTo>
                <a:lnTo>
                  <a:pt x="3371" y="13995"/>
                </a:lnTo>
                <a:lnTo>
                  <a:pt x="3688" y="14191"/>
                </a:lnTo>
                <a:lnTo>
                  <a:pt x="4006" y="14362"/>
                </a:lnTo>
                <a:lnTo>
                  <a:pt x="4323" y="14533"/>
                </a:lnTo>
                <a:lnTo>
                  <a:pt x="4665" y="14679"/>
                </a:lnTo>
                <a:lnTo>
                  <a:pt x="5007" y="14826"/>
                </a:lnTo>
                <a:lnTo>
                  <a:pt x="5374" y="14948"/>
                </a:lnTo>
                <a:lnTo>
                  <a:pt x="5740" y="15046"/>
                </a:lnTo>
                <a:lnTo>
                  <a:pt x="6106" y="15143"/>
                </a:lnTo>
                <a:lnTo>
                  <a:pt x="6473" y="15192"/>
                </a:lnTo>
                <a:lnTo>
                  <a:pt x="6863" y="15241"/>
                </a:lnTo>
                <a:lnTo>
                  <a:pt x="7254" y="15290"/>
                </a:lnTo>
                <a:lnTo>
                  <a:pt x="8036" y="15290"/>
                </a:lnTo>
                <a:lnTo>
                  <a:pt x="8426" y="15241"/>
                </a:lnTo>
                <a:lnTo>
                  <a:pt x="8817" y="15192"/>
                </a:lnTo>
                <a:lnTo>
                  <a:pt x="9184" y="15143"/>
                </a:lnTo>
                <a:lnTo>
                  <a:pt x="9550" y="15046"/>
                </a:lnTo>
                <a:lnTo>
                  <a:pt x="9916" y="14948"/>
                </a:lnTo>
                <a:lnTo>
                  <a:pt x="10283" y="14826"/>
                </a:lnTo>
                <a:lnTo>
                  <a:pt x="10625" y="14679"/>
                </a:lnTo>
                <a:lnTo>
                  <a:pt x="10966" y="14533"/>
                </a:lnTo>
                <a:lnTo>
                  <a:pt x="11284" y="14362"/>
                </a:lnTo>
                <a:lnTo>
                  <a:pt x="11601" y="14191"/>
                </a:lnTo>
                <a:lnTo>
                  <a:pt x="11919" y="13995"/>
                </a:lnTo>
                <a:lnTo>
                  <a:pt x="12212" y="13776"/>
                </a:lnTo>
                <a:lnTo>
                  <a:pt x="12505" y="13556"/>
                </a:lnTo>
                <a:lnTo>
                  <a:pt x="12774" y="13311"/>
                </a:lnTo>
                <a:lnTo>
                  <a:pt x="13042" y="13043"/>
                </a:lnTo>
                <a:lnTo>
                  <a:pt x="13311" y="12774"/>
                </a:lnTo>
                <a:lnTo>
                  <a:pt x="13555" y="12506"/>
                </a:lnTo>
                <a:lnTo>
                  <a:pt x="13775" y="12212"/>
                </a:lnTo>
                <a:lnTo>
                  <a:pt x="13995" y="11919"/>
                </a:lnTo>
                <a:lnTo>
                  <a:pt x="14190" y="11602"/>
                </a:lnTo>
                <a:lnTo>
                  <a:pt x="14361" y="11284"/>
                </a:lnTo>
                <a:lnTo>
                  <a:pt x="14532" y="10967"/>
                </a:lnTo>
                <a:lnTo>
                  <a:pt x="14679" y="10625"/>
                </a:lnTo>
                <a:lnTo>
                  <a:pt x="14825" y="10283"/>
                </a:lnTo>
                <a:lnTo>
                  <a:pt x="14947" y="9917"/>
                </a:lnTo>
                <a:lnTo>
                  <a:pt x="15045" y="9550"/>
                </a:lnTo>
                <a:lnTo>
                  <a:pt x="15143" y="9184"/>
                </a:lnTo>
                <a:lnTo>
                  <a:pt x="15192" y="8818"/>
                </a:lnTo>
                <a:lnTo>
                  <a:pt x="15240" y="8427"/>
                </a:lnTo>
                <a:lnTo>
                  <a:pt x="15289" y="8036"/>
                </a:lnTo>
                <a:lnTo>
                  <a:pt x="15289" y="7645"/>
                </a:lnTo>
                <a:lnTo>
                  <a:pt x="15289" y="7255"/>
                </a:lnTo>
                <a:lnTo>
                  <a:pt x="15240" y="6864"/>
                </a:lnTo>
                <a:lnTo>
                  <a:pt x="15192" y="6473"/>
                </a:lnTo>
                <a:lnTo>
                  <a:pt x="15143" y="6107"/>
                </a:lnTo>
                <a:lnTo>
                  <a:pt x="15045" y="5740"/>
                </a:lnTo>
                <a:lnTo>
                  <a:pt x="14947" y="5374"/>
                </a:lnTo>
                <a:lnTo>
                  <a:pt x="14825" y="5008"/>
                </a:lnTo>
                <a:lnTo>
                  <a:pt x="14679" y="4666"/>
                </a:lnTo>
                <a:lnTo>
                  <a:pt x="14532" y="4324"/>
                </a:lnTo>
                <a:lnTo>
                  <a:pt x="14361" y="4006"/>
                </a:lnTo>
                <a:lnTo>
                  <a:pt x="14190" y="3689"/>
                </a:lnTo>
                <a:lnTo>
                  <a:pt x="13995" y="3371"/>
                </a:lnTo>
                <a:lnTo>
                  <a:pt x="13775" y="3078"/>
                </a:lnTo>
                <a:lnTo>
                  <a:pt x="13555" y="2785"/>
                </a:lnTo>
                <a:lnTo>
                  <a:pt x="13311" y="2516"/>
                </a:lnTo>
                <a:lnTo>
                  <a:pt x="13042" y="2248"/>
                </a:lnTo>
                <a:lnTo>
                  <a:pt x="12774" y="1979"/>
                </a:lnTo>
                <a:lnTo>
                  <a:pt x="12505" y="1735"/>
                </a:lnTo>
                <a:lnTo>
                  <a:pt x="12212" y="1515"/>
                </a:lnTo>
                <a:lnTo>
                  <a:pt x="11919" y="1295"/>
                </a:lnTo>
                <a:lnTo>
                  <a:pt x="11601" y="1100"/>
                </a:lnTo>
                <a:lnTo>
                  <a:pt x="11284" y="929"/>
                </a:lnTo>
                <a:lnTo>
                  <a:pt x="10966" y="758"/>
                </a:lnTo>
                <a:lnTo>
                  <a:pt x="10625" y="611"/>
                </a:lnTo>
                <a:lnTo>
                  <a:pt x="10283" y="465"/>
                </a:lnTo>
                <a:lnTo>
                  <a:pt x="9916" y="343"/>
                </a:lnTo>
                <a:lnTo>
                  <a:pt x="9550" y="245"/>
                </a:lnTo>
                <a:lnTo>
                  <a:pt x="9184" y="147"/>
                </a:lnTo>
                <a:lnTo>
                  <a:pt x="8817" y="99"/>
                </a:lnTo>
                <a:lnTo>
                  <a:pt x="8426" y="50"/>
                </a:lnTo>
                <a:lnTo>
                  <a:pt x="803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Shape 576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67</a:t>
            </a:fld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948D30C-F91A-4FB7-AC63-2A5FBE329F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38" t="12962" r="8663" b="13577"/>
          <a:stretch/>
        </p:blipFill>
        <p:spPr>
          <a:xfrm>
            <a:off x="562257" y="928293"/>
            <a:ext cx="8134597" cy="4074442"/>
          </a:xfrm>
          <a:prstGeom prst="rect">
            <a:avLst/>
          </a:prstGeom>
        </p:spPr>
      </p:pic>
      <p:sp>
        <p:nvSpPr>
          <p:cNvPr id="8" name="Shape 266">
            <a:extLst>
              <a:ext uri="{FF2B5EF4-FFF2-40B4-BE49-F238E27FC236}">
                <a16:creationId xmlns="" xmlns:a16="http://schemas.microsoft.com/office/drawing/2014/main" id="{E6BAF068-9A70-4AF4-8D49-E5FF365DB937}"/>
              </a:ext>
            </a:extLst>
          </p:cNvPr>
          <p:cNvSpPr/>
          <p:nvPr/>
        </p:nvSpPr>
        <p:spPr>
          <a:xfrm>
            <a:off x="128693" y="59271"/>
            <a:ext cx="2643460" cy="2643460"/>
          </a:xfrm>
          <a:prstGeom prst="ellipse">
            <a:avLst/>
          </a:prstGeom>
          <a:solidFill>
            <a:srgbClr val="C4D422"/>
          </a:solidFill>
          <a:ln w="9525" cap="flat" cmpd="sng">
            <a:solidFill>
              <a:srgbClr val="617A86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algn="ctr"/>
            <a:endParaRPr lang="en" sz="1050" b="1" dirty="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algn="ctr"/>
            <a:endParaRPr lang="en" sz="1050" b="1" dirty="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algn="ctr"/>
            <a:endParaRPr lang="en" sz="1050" b="1" dirty="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9" name="Shape 267">
            <a:extLst>
              <a:ext uri="{FF2B5EF4-FFF2-40B4-BE49-F238E27FC236}">
                <a16:creationId xmlns="" xmlns:a16="http://schemas.microsoft.com/office/drawing/2014/main" id="{BAD3E2C1-496D-4FD0-BF11-87B62021EAAD}"/>
              </a:ext>
            </a:extLst>
          </p:cNvPr>
          <p:cNvSpPr/>
          <p:nvPr/>
        </p:nvSpPr>
        <p:spPr>
          <a:xfrm>
            <a:off x="4275764" y="445870"/>
            <a:ext cx="1917775" cy="1917775"/>
          </a:xfrm>
          <a:prstGeom prst="ellipse">
            <a:avLst/>
          </a:prstGeom>
          <a:solidFill>
            <a:srgbClr val="F9C422"/>
          </a:solidFill>
          <a:ln w="9525" cap="flat" cmpd="sng">
            <a:solidFill>
              <a:srgbClr val="617A86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algn="ctr"/>
            <a:endParaRPr lang="en" sz="1050" b="1" dirty="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0" name="Shape 269">
            <a:extLst>
              <a:ext uri="{FF2B5EF4-FFF2-40B4-BE49-F238E27FC236}">
                <a16:creationId xmlns="" xmlns:a16="http://schemas.microsoft.com/office/drawing/2014/main" id="{9B51CFF4-6E94-4877-88EB-7110F5C30211}"/>
              </a:ext>
            </a:extLst>
          </p:cNvPr>
          <p:cNvSpPr/>
          <p:nvPr/>
        </p:nvSpPr>
        <p:spPr>
          <a:xfrm>
            <a:off x="2358845" y="350418"/>
            <a:ext cx="2108681" cy="2108681"/>
          </a:xfrm>
          <a:prstGeom prst="ellipse">
            <a:avLst/>
          </a:prstGeom>
          <a:solidFill>
            <a:srgbClr val="ED4A00">
              <a:alpha val="86670"/>
            </a:srgbClr>
          </a:solidFill>
          <a:ln w="9525" cap="flat" cmpd="sng">
            <a:solidFill>
              <a:srgbClr val="617A86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algn="ctr"/>
            <a:endParaRPr lang="en" sz="1050" b="1" dirty="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1" name="Shape 199">
            <a:extLst>
              <a:ext uri="{FF2B5EF4-FFF2-40B4-BE49-F238E27FC236}">
                <a16:creationId xmlns="" xmlns:a16="http://schemas.microsoft.com/office/drawing/2014/main" id="{715CF8F1-2BA3-4889-8F22-0D383F3B6513}"/>
              </a:ext>
            </a:extLst>
          </p:cNvPr>
          <p:cNvSpPr txBox="1">
            <a:spLocks/>
          </p:cNvSpPr>
          <p:nvPr/>
        </p:nvSpPr>
        <p:spPr>
          <a:xfrm>
            <a:off x="4344050" y="802942"/>
            <a:ext cx="1911249" cy="56407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◎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◉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￮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2000" dirty="0" err="1">
                <a:solidFill>
                  <a:schemeClr val="bg1"/>
                </a:solidFill>
                <a:latin typeface="+mj-lt"/>
              </a:rPr>
              <a:t>Tambah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</a:rPr>
              <a:t>bilangan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</a:rPr>
              <a:t>penyelaras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 BIM</a:t>
            </a:r>
            <a:endParaRPr lang="en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Shape 199">
            <a:extLst>
              <a:ext uri="{FF2B5EF4-FFF2-40B4-BE49-F238E27FC236}">
                <a16:creationId xmlns="" xmlns:a16="http://schemas.microsoft.com/office/drawing/2014/main" id="{3016414E-7C01-41A6-9F03-CD781855C758}"/>
              </a:ext>
            </a:extLst>
          </p:cNvPr>
          <p:cNvSpPr txBox="1">
            <a:spLocks/>
          </p:cNvSpPr>
          <p:nvPr/>
        </p:nvSpPr>
        <p:spPr>
          <a:xfrm>
            <a:off x="2358845" y="641606"/>
            <a:ext cx="2238728" cy="56407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◎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◉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￮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" sz="5400" b="1" dirty="0">
                <a:solidFill>
                  <a:schemeClr val="bg1"/>
                </a:solidFill>
                <a:latin typeface="+mj-lt"/>
              </a:rPr>
              <a:t>30</a:t>
            </a:r>
          </a:p>
          <a:p>
            <a:pPr algn="ctr">
              <a:spcBef>
                <a:spcPts val="0"/>
              </a:spcBef>
              <a:buNone/>
            </a:pPr>
            <a:r>
              <a:rPr lang="en" sz="2000" dirty="0">
                <a:solidFill>
                  <a:schemeClr val="bg1"/>
                </a:solidFill>
                <a:latin typeface="+mj-lt"/>
              </a:rPr>
              <a:t>Reka bentuk</a:t>
            </a:r>
          </a:p>
        </p:txBody>
      </p:sp>
      <p:sp>
        <p:nvSpPr>
          <p:cNvPr id="13" name="Shape 199">
            <a:extLst>
              <a:ext uri="{FF2B5EF4-FFF2-40B4-BE49-F238E27FC236}">
                <a16:creationId xmlns="" xmlns:a16="http://schemas.microsoft.com/office/drawing/2014/main" id="{5F0E4A87-8256-444A-9560-32545D01A14F}"/>
              </a:ext>
            </a:extLst>
          </p:cNvPr>
          <p:cNvSpPr txBox="1">
            <a:spLocks/>
          </p:cNvSpPr>
          <p:nvPr/>
        </p:nvSpPr>
        <p:spPr>
          <a:xfrm>
            <a:off x="523731" y="243986"/>
            <a:ext cx="1852883" cy="56407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◎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◉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￮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BIM &amp; IBS</a:t>
            </a:r>
            <a:endParaRPr lang="en" sz="4000" b="1" dirty="0">
              <a:solidFill>
                <a:schemeClr val="bg1"/>
              </a:solidFill>
              <a:latin typeface="+mj-lt"/>
            </a:endParaRPr>
          </a:p>
          <a:p>
            <a:pPr algn="ctr">
              <a:spcBef>
                <a:spcPts val="0"/>
              </a:spcBef>
              <a:buNone/>
            </a:pPr>
            <a:r>
              <a:rPr lang="en-US" sz="2000" dirty="0" err="1">
                <a:solidFill>
                  <a:schemeClr val="bg1"/>
                </a:solidFill>
                <a:latin typeface="+mj-lt"/>
              </a:rPr>
              <a:t>Kaedah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</a:rPr>
              <a:t>rekabentuk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PAP</a:t>
            </a:r>
            <a:endParaRPr lang="en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48694944-CEAD-4712-924D-ED1B36CC4E19}"/>
              </a:ext>
            </a:extLst>
          </p:cNvPr>
          <p:cNvSpPr/>
          <p:nvPr/>
        </p:nvSpPr>
        <p:spPr>
          <a:xfrm>
            <a:off x="5932957" y="-107980"/>
            <a:ext cx="2918602" cy="156966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PAP</a:t>
            </a:r>
          </a:p>
        </p:txBody>
      </p:sp>
    </p:spTree>
    <p:extLst>
      <p:ext uri="{BB962C8B-B14F-4D97-AF65-F5344CB8AC3E}">
        <p14:creationId xmlns:p14="http://schemas.microsoft.com/office/powerpoint/2010/main" val="95158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BF70CA6-6805-4E32-B425-1BF68CDD8A08}"/>
              </a:ext>
            </a:extLst>
          </p:cNvPr>
          <p:cNvSpPr/>
          <p:nvPr/>
        </p:nvSpPr>
        <p:spPr>
          <a:xfrm>
            <a:off x="-16169" y="1176101"/>
            <a:ext cx="9160169" cy="35027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7" name="Shape 367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68</a:t>
            </a:fld>
            <a:endParaRPr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06AAB56-56D7-443D-9047-8F76E0D2DBF9}"/>
              </a:ext>
            </a:extLst>
          </p:cNvPr>
          <p:cNvSpPr/>
          <p:nvPr/>
        </p:nvSpPr>
        <p:spPr>
          <a:xfrm>
            <a:off x="562257" y="19109"/>
            <a:ext cx="8324715" cy="9233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5400" b="1" spc="6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PENERAJU INOVASI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249138F-D4D3-49B8-A1B2-101549A392C4}"/>
              </a:ext>
            </a:extLst>
          </p:cNvPr>
          <p:cNvSpPr/>
          <p:nvPr/>
        </p:nvSpPr>
        <p:spPr>
          <a:xfrm>
            <a:off x="539064" y="2925983"/>
            <a:ext cx="60548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E1C6"/>
                </a:solidFill>
              </a:rPr>
              <a:t>UNIT BUILDING INFORMATION MODELING (BIM)</a:t>
            </a:r>
          </a:p>
          <a:p>
            <a:pPr algn="ctr"/>
            <a:r>
              <a:rPr lang="en-US" sz="1800" b="1" dirty="0">
                <a:solidFill>
                  <a:srgbClr val="00E1C6"/>
                </a:solidFill>
              </a:rPr>
              <a:t>CAWANGAN PENGURUSAN ASET BERSEPADU</a:t>
            </a:r>
          </a:p>
          <a:p>
            <a:pPr algn="ctr"/>
            <a:r>
              <a:rPr lang="en-US" sz="1800" b="1" dirty="0">
                <a:solidFill>
                  <a:srgbClr val="00E1C6"/>
                </a:solidFill>
              </a:rPr>
              <a:t>IBU PEJABAT JKR MALAYSIA</a:t>
            </a:r>
            <a:endParaRPr lang="en-US" sz="1600" b="1" dirty="0">
              <a:solidFill>
                <a:srgbClr val="00E1C6"/>
              </a:solidFill>
            </a:endParaRPr>
          </a:p>
        </p:txBody>
      </p:sp>
      <p:pic>
        <p:nvPicPr>
          <p:cNvPr id="16" name="Picture 10" descr="Image result for BIM">
            <a:extLst>
              <a:ext uri="{FF2B5EF4-FFF2-40B4-BE49-F238E27FC236}">
                <a16:creationId xmlns="" xmlns:a16="http://schemas.microsoft.com/office/drawing/2014/main" id="{BEBF92AF-A357-4F4B-89AF-1629D0918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444" y="3284178"/>
            <a:ext cx="2820187" cy="16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Image result for STRUCTURAL IN CONSTRUCTION">
            <a:extLst>
              <a:ext uri="{FF2B5EF4-FFF2-40B4-BE49-F238E27FC236}">
                <a16:creationId xmlns="" xmlns:a16="http://schemas.microsoft.com/office/drawing/2014/main" id="{7E44A0D6-5C80-4BB6-A9B6-15B1AE68A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444" y="999530"/>
            <a:ext cx="2810769" cy="210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>
            <a:extLst>
              <a:ext uri="{FF2B5EF4-FFF2-40B4-BE49-F238E27FC236}">
                <a16:creationId xmlns="" xmlns:a16="http://schemas.microsoft.com/office/drawing/2014/main" id="{9A3EAC0B-8CAC-480B-B347-2B5D518FB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186" y="1029977"/>
            <a:ext cx="938226" cy="6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AC15FAD8-DD9E-4DE4-93A8-2AC3A9DDA786}"/>
              </a:ext>
            </a:extLst>
          </p:cNvPr>
          <p:cNvSpPr/>
          <p:nvPr/>
        </p:nvSpPr>
        <p:spPr>
          <a:xfrm>
            <a:off x="449893" y="1727252"/>
            <a:ext cx="605481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PENERANGAN</a:t>
            </a:r>
          </a:p>
          <a:p>
            <a:pPr algn="ctr"/>
            <a:r>
              <a:rPr lang="en-US" sz="2400" b="1" dirty="0">
                <a:solidFill>
                  <a:srgbClr val="FFFF00"/>
                </a:solidFill>
              </a:rPr>
              <a:t>BUILDING INFORMATION MODELLING (BIM)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10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991E085-A6EB-4AEA-B26C-84063DDED25A}"/>
              </a:ext>
            </a:extLst>
          </p:cNvPr>
          <p:cNvSpPr/>
          <p:nvPr/>
        </p:nvSpPr>
        <p:spPr>
          <a:xfrm>
            <a:off x="13557" y="1607000"/>
            <a:ext cx="9144000" cy="1373705"/>
          </a:xfrm>
          <a:prstGeom prst="rect">
            <a:avLst/>
          </a:prstGeom>
          <a:solidFill>
            <a:srgbClr val="AECDE6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7" name="Shape 887"/>
          <p:cNvSpPr txBox="1"/>
          <p:nvPr/>
        </p:nvSpPr>
        <p:spPr>
          <a:xfrm>
            <a:off x="1106175" y="932614"/>
            <a:ext cx="1440600" cy="12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600">
                <a:solidFill>
                  <a:srgbClr val="00E1C6"/>
                </a:solidFill>
              </a:rPr>
              <a:t>😉</a:t>
            </a:r>
            <a:endParaRPr sz="9600">
              <a:solidFill>
                <a:srgbClr val="00E1C6"/>
              </a:solidFill>
            </a:endParaRPr>
          </a:p>
        </p:txBody>
      </p:sp>
      <p:sp>
        <p:nvSpPr>
          <p:cNvPr id="888" name="Shape 888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69</a:t>
            </a:fld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5AA6735-B078-468F-B4E7-708C960F7DDE}"/>
              </a:ext>
            </a:extLst>
          </p:cNvPr>
          <p:cNvSpPr/>
          <p:nvPr/>
        </p:nvSpPr>
        <p:spPr>
          <a:xfrm>
            <a:off x="871809" y="270894"/>
            <a:ext cx="8821596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spc="6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KOMPETENSI MODAL INSAN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A4A9B23-FDE8-4A55-A209-77A770B30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7" y="915936"/>
            <a:ext cx="5269050" cy="4195016"/>
          </a:xfrm>
          <a:prstGeom prst="rect">
            <a:avLst/>
          </a:prstGeom>
        </p:spPr>
      </p:pic>
      <p:sp>
        <p:nvSpPr>
          <p:cNvPr id="9" name="Shape 199">
            <a:extLst>
              <a:ext uri="{FF2B5EF4-FFF2-40B4-BE49-F238E27FC236}">
                <a16:creationId xmlns="" xmlns:a16="http://schemas.microsoft.com/office/drawing/2014/main" id="{50A0D483-AF3F-4BA5-B4AA-9BC15B7188C4}"/>
              </a:ext>
            </a:extLst>
          </p:cNvPr>
          <p:cNvSpPr txBox="1">
            <a:spLocks/>
          </p:cNvSpPr>
          <p:nvPr/>
        </p:nvSpPr>
        <p:spPr>
          <a:xfrm>
            <a:off x="6764192" y="1976592"/>
            <a:ext cx="1834905" cy="655718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◎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◉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￮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algn="ctr">
              <a:spcBef>
                <a:spcPts val="0"/>
              </a:spcBef>
              <a:buFont typeface="Varela Round"/>
              <a:buNone/>
            </a:pPr>
            <a:r>
              <a:rPr lang="en-US" sz="6000" b="1" dirty="0">
                <a:solidFill>
                  <a:schemeClr val="tx1"/>
                </a:solidFill>
                <a:latin typeface="+mn-lt"/>
              </a:rPr>
              <a:t>BIM</a:t>
            </a:r>
            <a:endParaRPr lang="en" sz="60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Shape 199">
            <a:extLst>
              <a:ext uri="{FF2B5EF4-FFF2-40B4-BE49-F238E27FC236}">
                <a16:creationId xmlns="" xmlns:a16="http://schemas.microsoft.com/office/drawing/2014/main" id="{4DA7347C-9849-429C-AF20-4CEADD7528F4}"/>
              </a:ext>
            </a:extLst>
          </p:cNvPr>
          <p:cNvSpPr txBox="1">
            <a:spLocks/>
          </p:cNvSpPr>
          <p:nvPr/>
        </p:nvSpPr>
        <p:spPr>
          <a:xfrm>
            <a:off x="3639393" y="1607001"/>
            <a:ext cx="5654210" cy="56407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◎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◉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￮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algn="ctr">
              <a:spcBef>
                <a:spcPts val="0"/>
              </a:spcBef>
              <a:buFont typeface="Varela Round"/>
              <a:buNone/>
            </a:pPr>
            <a:r>
              <a:rPr lang="en-US" sz="3600" b="1" dirty="0" err="1">
                <a:solidFill>
                  <a:srgbClr val="00ACC3"/>
                </a:solidFill>
                <a:latin typeface="+mj-lt"/>
              </a:rPr>
              <a:t>Kejayaan</a:t>
            </a:r>
            <a:r>
              <a:rPr lang="en-US" sz="3600" b="1" dirty="0">
                <a:solidFill>
                  <a:srgbClr val="00ACC3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ACC3"/>
                </a:solidFill>
                <a:latin typeface="+mj-lt"/>
              </a:rPr>
              <a:t>pelaksanaan</a:t>
            </a:r>
            <a:endParaRPr lang="en" sz="3600" b="1" dirty="0">
              <a:solidFill>
                <a:srgbClr val="00ACC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6066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6990796" y="4677261"/>
            <a:ext cx="591358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990796" y="2937510"/>
            <a:ext cx="591358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999422" y="2135231"/>
            <a:ext cx="591358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990796" y="2537460"/>
            <a:ext cx="591358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990796" y="4251960"/>
            <a:ext cx="591358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990796" y="3843935"/>
            <a:ext cx="591358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990796" y="3451860"/>
            <a:ext cx="591358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6999768" y="1223010"/>
            <a:ext cx="10633" cy="344957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383624" y="1225021"/>
            <a:ext cx="0" cy="48859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563888" y="1234428"/>
            <a:ext cx="0" cy="48859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371600" y="1223012"/>
            <a:ext cx="5638800" cy="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652902" y="716635"/>
            <a:ext cx="0" cy="48859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>
            <a:off x="5746899" y="1216616"/>
            <a:ext cx="0" cy="48859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1905000" y="3509010"/>
            <a:ext cx="443518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1828800" y="2594611"/>
            <a:ext cx="517438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1905000" y="3051810"/>
            <a:ext cx="443518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2362200" y="1715929"/>
            <a:ext cx="0" cy="179308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038601" y="2118291"/>
            <a:ext cx="443518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1828800" y="2097490"/>
            <a:ext cx="517438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0" name="Rectangle 149"/>
          <p:cNvSpPr/>
          <p:nvPr/>
        </p:nvSpPr>
        <p:spPr>
          <a:xfrm>
            <a:off x="467833" y="1941989"/>
            <a:ext cx="1728000" cy="3429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CAW. JALAN</a:t>
            </a:r>
            <a:endParaRPr kumimoji="0" lang="en-MY" sz="1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Arial" pitchFamily="34" charset="0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480235" y="2350061"/>
            <a:ext cx="1728000" cy="48006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CAW. KEJURUTERAAN INFRASTRUKTUR PENGANGKUTAN</a:t>
            </a:r>
            <a:endParaRPr kumimoji="0" lang="en-MY" sz="1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Arial" pitchFamily="34" charset="0"/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478466" y="2896310"/>
            <a:ext cx="1728000" cy="3429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CAW. KEJURUTERAAN CERUN</a:t>
            </a:r>
            <a:endParaRPr kumimoji="0" lang="en-MY" sz="1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Arial" pitchFamily="34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481343" y="3313636"/>
            <a:ext cx="1728000" cy="3429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>
            <a:defPPr>
              <a:defRPr lang="en-US"/>
            </a:defPPr>
            <a:lvl1pPr algn="ctr">
              <a:defRPr sz="1100">
                <a:solidFill>
                  <a:schemeClr val="tx1"/>
                </a:solidFill>
                <a:latin typeface="Arial Narrow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CAW. SENGGARA FASILITI JALAN</a:t>
            </a:r>
            <a:endParaRPr kumimoji="0" lang="en-MY" sz="1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cxnSp>
        <p:nvCxnSpPr>
          <p:cNvPr id="76" name="Straight Connector 75"/>
          <p:cNvCxnSpPr/>
          <p:nvPr/>
        </p:nvCxnSpPr>
        <p:spPr>
          <a:xfrm>
            <a:off x="4495801" y="1794510"/>
            <a:ext cx="1" cy="240030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4052283" y="2537460"/>
            <a:ext cx="443518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4038601" y="2935223"/>
            <a:ext cx="443518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4052283" y="3369459"/>
            <a:ext cx="443518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4038601" y="3753560"/>
            <a:ext cx="443518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4038601" y="4194810"/>
            <a:ext cx="443518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4" name="TextBox 133"/>
          <p:cNvSpPr txBox="1"/>
          <p:nvPr/>
        </p:nvSpPr>
        <p:spPr>
          <a:xfrm>
            <a:off x="2628900" y="1965960"/>
            <a:ext cx="1711166" cy="3429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>
            <a:defPPr>
              <a:defRPr lang="en-US"/>
            </a:defPPr>
            <a:lvl1pPr algn="ctr">
              <a:defRPr sz="1100">
                <a:solidFill>
                  <a:schemeClr val="tx1"/>
                </a:solidFill>
                <a:latin typeface="Arial Narrow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CAW. KERJA BANGUNAN AM 1</a:t>
            </a:r>
          </a:p>
        </p:txBody>
      </p:sp>
      <p:sp>
        <p:nvSpPr>
          <p:cNvPr id="135" name="Rectangle 134"/>
          <p:cNvSpPr/>
          <p:nvPr/>
        </p:nvSpPr>
        <p:spPr>
          <a:xfrm>
            <a:off x="2635101" y="2366010"/>
            <a:ext cx="1728000" cy="3429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CAW. KERJA BANGUNAN AM 2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2633332" y="2779320"/>
            <a:ext cx="1728000" cy="3429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CAW. KERJA KESIHATAN</a:t>
            </a:r>
            <a:endParaRPr kumimoji="0" lang="en-MY" sz="1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2624468" y="3174085"/>
            <a:ext cx="1728000" cy="3429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CAW. KERJA PENDIDIKAN</a:t>
            </a:r>
            <a:endParaRPr kumimoji="0" lang="en-MY" sz="1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2622699" y="3590084"/>
            <a:ext cx="1728000" cy="3429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CAW. KERJA KESELAMATAN</a:t>
            </a:r>
            <a:endParaRPr kumimoji="0" lang="en-MY" sz="1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2612066" y="4015385"/>
            <a:ext cx="1728000" cy="3429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CAW. SENGGARA FASILITI BANGUNAN</a:t>
            </a:r>
            <a:endParaRPr kumimoji="0" lang="en-MY" sz="1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cxnSp>
        <p:nvCxnSpPr>
          <p:cNvPr id="85" name="Straight Connector 84"/>
          <p:cNvCxnSpPr/>
          <p:nvPr/>
        </p:nvCxnSpPr>
        <p:spPr>
          <a:xfrm>
            <a:off x="6172200" y="2130407"/>
            <a:ext cx="443518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629400" y="1782198"/>
            <a:ext cx="0" cy="281178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6185882" y="2537259"/>
            <a:ext cx="443518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6172200" y="2937510"/>
            <a:ext cx="443518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6185882" y="3345535"/>
            <a:ext cx="443518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6172200" y="3753560"/>
            <a:ext cx="443518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6172200" y="4170886"/>
            <a:ext cx="443518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6185882" y="4594860"/>
            <a:ext cx="443518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1" name="Rectangle 150"/>
          <p:cNvSpPr/>
          <p:nvPr/>
        </p:nvSpPr>
        <p:spPr>
          <a:xfrm>
            <a:off x="4749000" y="1963733"/>
            <a:ext cx="1728000" cy="3429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CAW. ARKITEK</a:t>
            </a:r>
            <a:endParaRPr kumimoji="0" lang="en-MY" sz="1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4749000" y="2369008"/>
            <a:ext cx="1728000" cy="3429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CAW. KEJURUTERAAN ELEKTRIK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4747231" y="2766060"/>
            <a:ext cx="1728000" cy="3429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CAW. KEJURUTERAAN MEKANIKAL</a:t>
            </a:r>
            <a:endParaRPr kumimoji="0" lang="en-MY" sz="1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4749000" y="3174085"/>
            <a:ext cx="1728000" cy="3429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CAW. KONTRAK DAN UKUR BAHAN</a:t>
            </a:r>
            <a:endParaRPr kumimoji="0" lang="en-MY" sz="1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4747231" y="3582110"/>
            <a:ext cx="1728000" cy="3429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CAW. KEJURUTERAAN AWAM DAN STRUKTUR</a:t>
            </a:r>
            <a:endParaRPr kumimoji="0" lang="en-MY" sz="1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47" name="Rectangle 146"/>
          <p:cNvSpPr/>
          <p:nvPr/>
        </p:nvSpPr>
        <p:spPr>
          <a:xfrm>
            <a:off x="4736598" y="3999436"/>
            <a:ext cx="1728000" cy="3429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CAW. ALAM SEKITAR &amp; KECEKAPAN TENAGA</a:t>
            </a:r>
            <a:endParaRPr kumimoji="0" lang="en-MY" sz="1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4738367" y="4423410"/>
            <a:ext cx="1728000" cy="3429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CAW. KEJURUTERAAN GEOTEKNIK</a:t>
            </a:r>
            <a:endParaRPr kumimoji="0" lang="en-MY" sz="1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83568" y="918638"/>
            <a:ext cx="1368152" cy="276991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0" dirty="0">
                <a:solidFill>
                  <a:schemeClr val="bg1"/>
                </a:solidFill>
                <a:latin typeface="Arial Narrow" panose="020B0606020202030204" pitchFamily="34" charset="0"/>
              </a:rPr>
              <a:t>SEKTOR INFRA</a:t>
            </a:r>
            <a:endParaRPr kumimoji="0" lang="en-MY" sz="1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2700867" y="918668"/>
            <a:ext cx="1781252" cy="276991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0" dirty="0">
                <a:solidFill>
                  <a:schemeClr val="bg1"/>
                </a:solidFill>
                <a:latin typeface="Arial Narrow" panose="020B0606020202030204" pitchFamily="34" charset="0"/>
              </a:rPr>
              <a:t>SEKTOR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 BANGUNAN</a:t>
            </a:r>
            <a:endParaRPr kumimoji="0" lang="en-MY" sz="1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4644008" y="921525"/>
            <a:ext cx="2232248" cy="276991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0" dirty="0">
                <a:solidFill>
                  <a:schemeClr val="bg1"/>
                </a:solidFill>
                <a:latin typeface="Arial Narrow" panose="020B0606020202030204" pitchFamily="34" charset="0"/>
              </a:rPr>
              <a:t>SEKTOR PAKAR</a:t>
            </a:r>
            <a:endParaRPr kumimoji="0" lang="en-MY" sz="1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876256" y="921525"/>
            <a:ext cx="2160241" cy="276991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0" dirty="0">
                <a:solidFill>
                  <a:schemeClr val="bg1"/>
                </a:solidFill>
                <a:latin typeface="Arial Narrow" panose="020B0606020202030204" pitchFamily="34" charset="0"/>
              </a:rPr>
              <a:t>PORTFOLIO PENGURUSAN</a:t>
            </a:r>
            <a:endParaRPr kumimoji="0" lang="en-MY" sz="1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7198388" y="1965960"/>
            <a:ext cx="1728000" cy="3429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CAW. PERANCANGAN ASET BERSEPADU</a:t>
            </a:r>
            <a:endParaRPr kumimoji="0" lang="en-MY" sz="1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7187400" y="2366010"/>
            <a:ext cx="1728000" cy="3429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CAW. DASAR DAN PENGURUSAN KORPORAT</a:t>
            </a:r>
            <a:endParaRPr kumimoji="0" lang="en-MY" sz="1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7187400" y="2752243"/>
            <a:ext cx="1728000" cy="48006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PUSAT KECEMERLANGAN KEJURUTERAAN DAN TEKNOLOGI JKR</a:t>
            </a:r>
            <a:endParaRPr kumimoji="0" lang="en-MY" sz="1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7187400" y="3280410"/>
            <a:ext cx="1728000" cy="3429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JKR WILAYAH PERSEKUTUAN</a:t>
            </a:r>
          </a:p>
        </p:txBody>
      </p:sp>
      <p:sp>
        <p:nvSpPr>
          <p:cNvPr id="109" name="Rectangle 108"/>
          <p:cNvSpPr/>
          <p:nvPr/>
        </p:nvSpPr>
        <p:spPr>
          <a:xfrm>
            <a:off x="7196026" y="3684349"/>
            <a:ext cx="1728000" cy="3429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JKR NEGERI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7197304" y="4094327"/>
            <a:ext cx="1728000" cy="3429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JKR KESEDAR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7203218" y="4512281"/>
            <a:ext cx="1728000" cy="3429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JKR DAERAH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4736598" y="1394194"/>
            <a:ext cx="2011680" cy="41148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TIMBALAN KETUA PENGARAH KERJA RAYA (SEKTOR PAKAR)</a:t>
            </a:r>
            <a:endParaRPr kumimoji="0" lang="en-MY" sz="1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419988" y="1394194"/>
            <a:ext cx="2011680" cy="41148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TIMBALAN KETUA PENGARAH KERJA RAYA (SEKTOR INFRA)</a:t>
            </a:r>
            <a:endParaRPr kumimoji="0" lang="en-MY" sz="1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2558048" y="1383030"/>
            <a:ext cx="2011680" cy="41148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TIMBALAN KETUA PENGARAH KERJA RAYA (SEK. BANGUNAN)</a:t>
            </a:r>
            <a:endParaRPr kumimoji="0" lang="en-MY" sz="1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3627120" y="375222"/>
            <a:ext cx="2011680" cy="41148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KETUA PENGARAH KERJA RAYA</a:t>
            </a:r>
            <a:endParaRPr kumimoji="0" lang="en-MY" sz="1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18" name="Rectangle 6"/>
          <p:cNvSpPr txBox="1">
            <a:spLocks noChangeArrowheads="1"/>
          </p:cNvSpPr>
          <p:nvPr/>
        </p:nvSpPr>
        <p:spPr bwMode="auto">
          <a:xfrm>
            <a:off x="334383" y="0"/>
            <a:ext cx="8458090" cy="34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宋体" pitchFamily="2" charset="-122"/>
              </a:rPr>
              <a:t>STRUKTUR ORGANISASI JKR</a:t>
            </a:r>
          </a:p>
        </p:txBody>
      </p:sp>
    </p:spTree>
    <p:extLst>
      <p:ext uri="{BB962C8B-B14F-4D97-AF65-F5344CB8AC3E}">
        <p14:creationId xmlns:p14="http://schemas.microsoft.com/office/powerpoint/2010/main" val="57465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70</a:t>
            </a:fld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5282369-DDE3-42EF-8266-2057573AB9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637"/>
          <a:stretch/>
        </p:blipFill>
        <p:spPr>
          <a:xfrm>
            <a:off x="747608" y="1238562"/>
            <a:ext cx="7846540" cy="354696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5C0F761-AAA9-462F-959A-DB04F032404F}"/>
              </a:ext>
            </a:extLst>
          </p:cNvPr>
          <p:cNvSpPr/>
          <p:nvPr/>
        </p:nvSpPr>
        <p:spPr>
          <a:xfrm>
            <a:off x="287907" y="166122"/>
            <a:ext cx="3853940" cy="83099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4400" b="1" spc="6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SASARAN</a:t>
            </a:r>
            <a:r>
              <a:rPr lang="en-US" sz="4800" b="1" spc="6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=</a:t>
            </a:r>
          </a:p>
        </p:txBody>
      </p:sp>
      <p:sp>
        <p:nvSpPr>
          <p:cNvPr id="13" name="Shape 199">
            <a:extLst>
              <a:ext uri="{FF2B5EF4-FFF2-40B4-BE49-F238E27FC236}">
                <a16:creationId xmlns="" xmlns:a16="http://schemas.microsoft.com/office/drawing/2014/main" id="{2E613CF3-671A-4AC7-9909-1B2BBC0F4F18}"/>
              </a:ext>
            </a:extLst>
          </p:cNvPr>
          <p:cNvSpPr txBox="1">
            <a:spLocks/>
          </p:cNvSpPr>
          <p:nvPr/>
        </p:nvSpPr>
        <p:spPr>
          <a:xfrm>
            <a:off x="5379234" y="206077"/>
            <a:ext cx="5654210" cy="56407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◎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◉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￮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algn="ctr">
              <a:spcBef>
                <a:spcPts val="0"/>
              </a:spcBef>
              <a:buFont typeface="Varela Round"/>
              <a:buNone/>
            </a:pPr>
            <a:r>
              <a:rPr lang="en-US" sz="3600" b="1" dirty="0">
                <a:solidFill>
                  <a:srgbClr val="00ACC3"/>
                </a:solidFill>
                <a:latin typeface="+mj-lt"/>
              </a:rPr>
              <a:t>2020</a:t>
            </a:r>
            <a:endParaRPr lang="en" sz="3600" b="1" dirty="0">
              <a:solidFill>
                <a:srgbClr val="00ACC3"/>
              </a:solidFill>
              <a:latin typeface="+mj-lt"/>
            </a:endParaRPr>
          </a:p>
        </p:txBody>
      </p:sp>
      <p:sp>
        <p:nvSpPr>
          <p:cNvPr id="14" name="Shape 200">
            <a:extLst>
              <a:ext uri="{FF2B5EF4-FFF2-40B4-BE49-F238E27FC236}">
                <a16:creationId xmlns="" xmlns:a16="http://schemas.microsoft.com/office/drawing/2014/main" id="{3EF26A5C-9BBA-4EB5-A90A-35DB8233AC30}"/>
              </a:ext>
            </a:extLst>
          </p:cNvPr>
          <p:cNvSpPr txBox="1">
            <a:spLocks/>
          </p:cNvSpPr>
          <p:nvPr/>
        </p:nvSpPr>
        <p:spPr>
          <a:xfrm>
            <a:off x="4782413" y="394607"/>
            <a:ext cx="2822388" cy="18701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◎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◉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￮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algn="ctr">
              <a:spcBef>
                <a:spcPts val="0"/>
              </a:spcBef>
              <a:buFont typeface="Varela Round"/>
              <a:buNone/>
            </a:pPr>
            <a:r>
              <a:rPr lang="en-US" sz="1800" dirty="0" err="1">
                <a:latin typeface="+mj-lt"/>
              </a:rPr>
              <a:t>Pegawai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mahir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menjelang</a:t>
            </a:r>
            <a:endParaRPr lang="en" sz="1800" dirty="0">
              <a:latin typeface="+mj-lt"/>
            </a:endParaRPr>
          </a:p>
        </p:txBody>
      </p:sp>
      <p:sp>
        <p:nvSpPr>
          <p:cNvPr id="15" name="Shape 199">
            <a:extLst>
              <a:ext uri="{FF2B5EF4-FFF2-40B4-BE49-F238E27FC236}">
                <a16:creationId xmlns="" xmlns:a16="http://schemas.microsoft.com/office/drawing/2014/main" id="{BF1A2054-F934-4550-BA68-50E2A43DA5D8}"/>
              </a:ext>
            </a:extLst>
          </p:cNvPr>
          <p:cNvSpPr txBox="1">
            <a:spLocks/>
          </p:cNvSpPr>
          <p:nvPr/>
        </p:nvSpPr>
        <p:spPr>
          <a:xfrm>
            <a:off x="4002771" y="206077"/>
            <a:ext cx="1056180" cy="56407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◎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◉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￮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algn="ctr">
              <a:spcBef>
                <a:spcPts val="0"/>
              </a:spcBef>
              <a:buFont typeface="Varela Round"/>
              <a:buNone/>
            </a:pPr>
            <a:r>
              <a:rPr lang="en-US" sz="3600" b="1" dirty="0">
                <a:solidFill>
                  <a:srgbClr val="00ACC3"/>
                </a:solidFill>
                <a:latin typeface="+mj-lt"/>
              </a:rPr>
              <a:t>60</a:t>
            </a:r>
            <a:endParaRPr lang="en" sz="3600" b="1" dirty="0">
              <a:solidFill>
                <a:srgbClr val="00ACC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067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859285FA-22AF-4C79-9353-57E781AE3E21}"/>
              </a:ext>
            </a:extLst>
          </p:cNvPr>
          <p:cNvSpPr/>
          <p:nvPr/>
        </p:nvSpPr>
        <p:spPr>
          <a:xfrm>
            <a:off x="0" y="1566320"/>
            <a:ext cx="9144000" cy="2709812"/>
          </a:xfrm>
          <a:prstGeom prst="rect">
            <a:avLst/>
          </a:prstGeom>
          <a:solidFill>
            <a:srgbClr val="AECDE6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1" name="Shape 591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71</a:t>
            </a:fld>
            <a:endParaRPr/>
          </a:p>
        </p:txBody>
      </p:sp>
      <p:sp>
        <p:nvSpPr>
          <p:cNvPr id="9" name="Shape 200">
            <a:extLst>
              <a:ext uri="{FF2B5EF4-FFF2-40B4-BE49-F238E27FC236}">
                <a16:creationId xmlns="" xmlns:a16="http://schemas.microsoft.com/office/drawing/2014/main" id="{F23E6522-E48E-4206-86C1-6A9C77885647}"/>
              </a:ext>
            </a:extLst>
          </p:cNvPr>
          <p:cNvSpPr txBox="1">
            <a:spLocks/>
          </p:cNvSpPr>
          <p:nvPr/>
        </p:nvSpPr>
        <p:spPr>
          <a:xfrm>
            <a:off x="4871613" y="2954951"/>
            <a:ext cx="2822388" cy="18701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◎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◉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￮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algn="ctr">
              <a:spcBef>
                <a:spcPts val="0"/>
              </a:spcBef>
              <a:buFont typeface="Varela Round"/>
              <a:buNone/>
            </a:pPr>
            <a:r>
              <a:rPr lang="en-US" sz="2000" dirty="0" err="1">
                <a:latin typeface="+mj-lt"/>
              </a:rPr>
              <a:t>Pakar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rujuk</a:t>
            </a:r>
            <a:endParaRPr lang="en" sz="2000" dirty="0">
              <a:latin typeface="+mj-lt"/>
            </a:endParaRPr>
          </a:p>
        </p:txBody>
      </p:sp>
      <p:sp>
        <p:nvSpPr>
          <p:cNvPr id="10" name="Shape 199">
            <a:extLst>
              <a:ext uri="{FF2B5EF4-FFF2-40B4-BE49-F238E27FC236}">
                <a16:creationId xmlns="" xmlns:a16="http://schemas.microsoft.com/office/drawing/2014/main" id="{47292274-BCB6-4D1B-BD08-F6077CE9F84A}"/>
              </a:ext>
            </a:extLst>
          </p:cNvPr>
          <p:cNvSpPr txBox="1">
            <a:spLocks/>
          </p:cNvSpPr>
          <p:nvPr/>
        </p:nvSpPr>
        <p:spPr>
          <a:xfrm>
            <a:off x="6776549" y="2522181"/>
            <a:ext cx="1834905" cy="655718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◎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◉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￮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algn="ctr">
              <a:spcBef>
                <a:spcPts val="0"/>
              </a:spcBef>
              <a:buFont typeface="Varela Round"/>
              <a:buNone/>
            </a:pPr>
            <a:r>
              <a:rPr lang="en-US" sz="6000" b="1" dirty="0">
                <a:solidFill>
                  <a:schemeClr val="tx1"/>
                </a:solidFill>
                <a:latin typeface="+mn-lt"/>
              </a:rPr>
              <a:t>BIM</a:t>
            </a:r>
            <a:endParaRPr lang="en" sz="60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Shape 156">
            <a:extLst>
              <a:ext uri="{FF2B5EF4-FFF2-40B4-BE49-F238E27FC236}">
                <a16:creationId xmlns="" xmlns:a16="http://schemas.microsoft.com/office/drawing/2014/main" id="{E82AB957-C483-459E-B63A-7CD5567BB4FD}"/>
              </a:ext>
            </a:extLst>
          </p:cNvPr>
          <p:cNvSpPr/>
          <p:nvPr/>
        </p:nvSpPr>
        <p:spPr>
          <a:xfrm rot="10800000">
            <a:off x="-375952" y="1173413"/>
            <a:ext cx="5873388" cy="5376070"/>
          </a:xfrm>
          <a:prstGeom prst="ellipse">
            <a:avLst/>
          </a:prstGeom>
          <a:noFill/>
          <a:ln>
            <a:solidFill>
              <a:srgbClr val="00E1C6"/>
            </a:solidFill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5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3604DE2-483F-4406-B5AC-9679D4CDD0AB}"/>
              </a:ext>
            </a:extLst>
          </p:cNvPr>
          <p:cNvSpPr/>
          <p:nvPr/>
        </p:nvSpPr>
        <p:spPr>
          <a:xfrm>
            <a:off x="13557" y="82246"/>
            <a:ext cx="8822047" cy="156966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TINGKAT KEPAKARAN &amp; KEMAHIRAN</a:t>
            </a:r>
          </a:p>
        </p:txBody>
      </p:sp>
      <p:sp>
        <p:nvSpPr>
          <p:cNvPr id="8" name="Shape 199">
            <a:extLst>
              <a:ext uri="{FF2B5EF4-FFF2-40B4-BE49-F238E27FC236}">
                <a16:creationId xmlns="" xmlns:a16="http://schemas.microsoft.com/office/drawing/2014/main" id="{FEA5741D-D0E6-43BB-8C52-A2F995053E51}"/>
              </a:ext>
            </a:extLst>
          </p:cNvPr>
          <p:cNvSpPr txBox="1">
            <a:spLocks/>
          </p:cNvSpPr>
          <p:nvPr/>
        </p:nvSpPr>
        <p:spPr>
          <a:xfrm>
            <a:off x="4063621" y="1566320"/>
            <a:ext cx="4866072" cy="56407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◎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◉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￮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algn="ctr">
              <a:spcBef>
                <a:spcPts val="0"/>
              </a:spcBef>
              <a:buFont typeface="Varela Round"/>
              <a:buNone/>
            </a:pPr>
            <a:r>
              <a:rPr lang="en-US" sz="3600" b="1" dirty="0">
                <a:solidFill>
                  <a:srgbClr val="00ACC3"/>
                </a:solidFill>
                <a:latin typeface="+mj-lt"/>
              </a:rPr>
              <a:t>Building Information Modelling</a:t>
            </a:r>
            <a:endParaRPr lang="en" sz="3600" b="1" dirty="0">
              <a:solidFill>
                <a:srgbClr val="00ACC3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E83F06C-C80C-44E7-95C9-1D1050F76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84" y="2130399"/>
            <a:ext cx="4925978" cy="2989795"/>
          </a:xfrm>
          <a:prstGeom prst="rect">
            <a:avLst/>
          </a:prstGeom>
        </p:spPr>
      </p:pic>
      <p:pic>
        <p:nvPicPr>
          <p:cNvPr id="13" name="Picture 16">
            <a:extLst>
              <a:ext uri="{FF2B5EF4-FFF2-40B4-BE49-F238E27FC236}">
                <a16:creationId xmlns="" xmlns:a16="http://schemas.microsoft.com/office/drawing/2014/main" id="{3668C1B8-4104-4A37-8D2C-1383A08FC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99" y="1976592"/>
            <a:ext cx="1892839" cy="33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hape 200">
            <a:extLst>
              <a:ext uri="{FF2B5EF4-FFF2-40B4-BE49-F238E27FC236}">
                <a16:creationId xmlns="" xmlns:a16="http://schemas.microsoft.com/office/drawing/2014/main" id="{D30D0404-354E-4F60-9F48-8FDA27C4AAF8}"/>
              </a:ext>
            </a:extLst>
          </p:cNvPr>
          <p:cNvSpPr txBox="1">
            <a:spLocks/>
          </p:cNvSpPr>
          <p:nvPr/>
        </p:nvSpPr>
        <p:spPr>
          <a:xfrm>
            <a:off x="5238606" y="3295772"/>
            <a:ext cx="2822388" cy="18701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◎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◉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￮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algn="ctr">
              <a:spcBef>
                <a:spcPts val="0"/>
              </a:spcBef>
              <a:buFont typeface="Varela Round"/>
              <a:buNone/>
            </a:pPr>
            <a:r>
              <a:rPr lang="en-US" sz="2000" dirty="0" err="1">
                <a:latin typeface="+mj-lt"/>
              </a:rPr>
              <a:t>Peringkat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Jabatan</a:t>
            </a:r>
            <a:r>
              <a:rPr lang="en-US" sz="2000" dirty="0">
                <a:latin typeface="+mj-lt"/>
              </a:rPr>
              <a:t> &amp; </a:t>
            </a:r>
            <a:r>
              <a:rPr lang="en-US" sz="2000" dirty="0" err="1">
                <a:latin typeface="+mj-lt"/>
              </a:rPr>
              <a:t>Kebangsaan</a:t>
            </a:r>
            <a:endParaRPr lang="en" sz="2000" dirty="0">
              <a:latin typeface="+mj-lt"/>
            </a:endParaRPr>
          </a:p>
        </p:txBody>
      </p:sp>
      <p:pic>
        <p:nvPicPr>
          <p:cNvPr id="16" name="Picture 16">
            <a:extLst>
              <a:ext uri="{FF2B5EF4-FFF2-40B4-BE49-F238E27FC236}">
                <a16:creationId xmlns="" xmlns:a16="http://schemas.microsoft.com/office/drawing/2014/main" id="{DC35962E-3D63-4E9C-A031-3317318A2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7968">
            <a:off x="109162" y="3788794"/>
            <a:ext cx="1389460" cy="138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15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B149DE2-D846-4B5A-8826-C8498137AC4E}"/>
              </a:ext>
            </a:extLst>
          </p:cNvPr>
          <p:cNvSpPr/>
          <p:nvPr/>
        </p:nvSpPr>
        <p:spPr>
          <a:xfrm>
            <a:off x="0" y="1965309"/>
            <a:ext cx="9144000" cy="152004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14770A8-1909-468D-8D2C-D929EFD10B01}"/>
              </a:ext>
            </a:extLst>
          </p:cNvPr>
          <p:cNvSpPr/>
          <p:nvPr/>
        </p:nvSpPr>
        <p:spPr>
          <a:xfrm>
            <a:off x="250931" y="2263665"/>
            <a:ext cx="8642137" cy="92333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0E1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PENGURUSAN RISIKO</a:t>
            </a:r>
          </a:p>
        </p:txBody>
      </p:sp>
    </p:spTree>
    <p:extLst>
      <p:ext uri="{BB962C8B-B14F-4D97-AF65-F5344CB8AC3E}">
        <p14:creationId xmlns:p14="http://schemas.microsoft.com/office/powerpoint/2010/main" val="202044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6" r="15178"/>
          <a:stretch/>
        </p:blipFill>
        <p:spPr bwMode="auto">
          <a:xfrm>
            <a:off x="1153446" y="-16669"/>
            <a:ext cx="6858001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066DA87-3D21-46C0-B9E2-742B03E19E1F}"/>
              </a:ext>
            </a:extLst>
          </p:cNvPr>
          <p:cNvSpPr/>
          <p:nvPr/>
        </p:nvSpPr>
        <p:spPr>
          <a:xfrm>
            <a:off x="13557" y="3720446"/>
            <a:ext cx="9130443" cy="1423054"/>
          </a:xfrm>
          <a:prstGeom prst="rect">
            <a:avLst/>
          </a:prstGeom>
          <a:solidFill>
            <a:schemeClr val="tx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73</a:t>
            </a:fld>
            <a:endParaRPr lang="en"/>
          </a:p>
        </p:txBody>
      </p:sp>
      <p:sp>
        <p:nvSpPr>
          <p:cNvPr id="5" name="Rectangle 4"/>
          <p:cNvSpPr/>
          <p:nvPr/>
        </p:nvSpPr>
        <p:spPr>
          <a:xfrm>
            <a:off x="0" y="2952013"/>
            <a:ext cx="9144000" cy="7684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87418" y="3726871"/>
            <a:ext cx="7109804" cy="1423485"/>
          </a:xfrm>
          <a:prstGeom prst="rect">
            <a:avLst/>
          </a:prstGeom>
          <a:noFill/>
        </p:spPr>
        <p:txBody>
          <a:bodyPr wrap="square" lIns="68598" tIns="34299" rIns="68598" bIns="34299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Rockwell" panose="02060603020205020403" pitchFamily="18" charset="0"/>
                <a:ea typeface="Adobe Gothic Std B" pitchFamily="34" charset="-128"/>
              </a:rPr>
              <a:t>AMALAN PENGURUSAN 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  <a:latin typeface="Rockwell" panose="02060603020205020403" pitchFamily="18" charset="0"/>
                <a:ea typeface="Adobe Gothic Std B" pitchFamily="34" charset="-128"/>
              </a:rPr>
              <a:t>RISIKO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6106" y="3020236"/>
            <a:ext cx="4992429" cy="700210"/>
          </a:xfrm>
          <a:prstGeom prst="rect">
            <a:avLst/>
          </a:prstGeom>
          <a:noFill/>
        </p:spPr>
        <p:txBody>
          <a:bodyPr wrap="none" lIns="68598" tIns="34299" rIns="68598" bIns="34299" rtlCol="0">
            <a:spAutoFit/>
          </a:bodyPr>
          <a:lstStyle/>
          <a:p>
            <a:pPr algn="ctr"/>
            <a:r>
              <a:rPr lang="en-US" sz="4100" dirty="0" err="1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dobe Hebrew" pitchFamily="18" charset="-79"/>
              </a:rPr>
              <a:t>Projek</a:t>
            </a:r>
            <a:r>
              <a:rPr lang="en-US" sz="4100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  <a:cs typeface="Adobe Hebrew" pitchFamily="18" charset="-79"/>
              </a:rPr>
              <a:t> &gt; RM500 000</a:t>
            </a:r>
          </a:p>
        </p:txBody>
      </p:sp>
      <p:sp>
        <p:nvSpPr>
          <p:cNvPr id="8" name="Shape 60"/>
          <p:cNvSpPr/>
          <p:nvPr/>
        </p:nvSpPr>
        <p:spPr>
          <a:xfrm>
            <a:off x="1191546" y="307788"/>
            <a:ext cx="166061" cy="215978"/>
          </a:xfrm>
          <a:custGeom>
            <a:avLst/>
            <a:gdLst/>
            <a:ahLst/>
            <a:cxnLst/>
            <a:rect l="0" t="0" r="0" b="0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68587" tIns="68587" rIns="68587" bIns="68587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793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59285FA-22AF-4C79-9353-57E781AE3E21}"/>
              </a:ext>
            </a:extLst>
          </p:cNvPr>
          <p:cNvSpPr/>
          <p:nvPr/>
        </p:nvSpPr>
        <p:spPr>
          <a:xfrm>
            <a:off x="0" y="2181224"/>
            <a:ext cx="9144000" cy="1962151"/>
          </a:xfrm>
          <a:prstGeom prst="rect">
            <a:avLst/>
          </a:prstGeom>
          <a:solidFill>
            <a:srgbClr val="AECDE6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74</a:t>
            </a:fld>
            <a:endParaRPr lang="en"/>
          </a:p>
        </p:txBody>
      </p:sp>
      <p:sp>
        <p:nvSpPr>
          <p:cNvPr id="4" name="TextBox 3"/>
          <p:cNvSpPr txBox="1"/>
          <p:nvPr/>
        </p:nvSpPr>
        <p:spPr>
          <a:xfrm>
            <a:off x="3512184" y="1325024"/>
            <a:ext cx="1881000" cy="80793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none" lIns="68598" tIns="34299" rIns="68598" bIns="34299" rtlCol="0">
            <a:spAutoFit/>
          </a:bodyPr>
          <a:lstStyle/>
          <a:p>
            <a:pPr algn="ctr"/>
            <a:r>
              <a:rPr lang="en-US" sz="4800" b="1" dirty="0">
                <a:latin typeface="+mn-lt"/>
                <a:ea typeface="Adobe Gothic Std B" pitchFamily="34" charset="-128"/>
              </a:rPr>
              <a:t>CPAB</a:t>
            </a:r>
          </a:p>
        </p:txBody>
      </p:sp>
      <p:pic>
        <p:nvPicPr>
          <p:cNvPr id="5" name="Picture 10">
            <a:extLst>
              <a:ext uri="{FF2B5EF4-FFF2-40B4-BE49-F238E27FC236}">
                <a16:creationId xmlns="" xmlns:a16="http://schemas.microsoft.com/office/drawing/2014/main" id="{9A3EAC0B-8CAC-480B-B347-2B5D518FB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059" y="458707"/>
            <a:ext cx="1173251" cy="8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5AA6735-B078-468F-B4E7-708C960F7DDE}"/>
              </a:ext>
            </a:extLst>
          </p:cNvPr>
          <p:cNvSpPr/>
          <p:nvPr/>
        </p:nvSpPr>
        <p:spPr>
          <a:xfrm>
            <a:off x="236263" y="2234551"/>
            <a:ext cx="8821596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spc="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MESYUARAT PERSEDIAAN PELAKSANAAN </a:t>
            </a:r>
            <a:r>
              <a:rPr lang="en-US" sz="4000" b="1" spc="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PENGURUSAN RISIKO</a:t>
            </a:r>
          </a:p>
        </p:txBody>
      </p:sp>
    </p:spTree>
    <p:extLst>
      <p:ext uri="{BB962C8B-B14F-4D97-AF65-F5344CB8AC3E}">
        <p14:creationId xmlns:p14="http://schemas.microsoft.com/office/powerpoint/2010/main" val="282125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B149DE2-D846-4B5A-8826-C8498137AC4E}"/>
              </a:ext>
            </a:extLst>
          </p:cNvPr>
          <p:cNvSpPr/>
          <p:nvPr/>
        </p:nvSpPr>
        <p:spPr>
          <a:xfrm>
            <a:off x="0" y="1965309"/>
            <a:ext cx="9144000" cy="152004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14770A8-1909-468D-8D2C-D929EFD10B01}"/>
              </a:ext>
            </a:extLst>
          </p:cNvPr>
          <p:cNvSpPr/>
          <p:nvPr/>
        </p:nvSpPr>
        <p:spPr>
          <a:xfrm>
            <a:off x="250931" y="2038801"/>
            <a:ext cx="8642137" cy="144655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E1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MENGURUSKAN JARINGAN PERHUBUNGAN</a:t>
            </a:r>
          </a:p>
        </p:txBody>
      </p:sp>
    </p:spTree>
    <p:extLst>
      <p:ext uri="{BB962C8B-B14F-4D97-AF65-F5344CB8AC3E}">
        <p14:creationId xmlns:p14="http://schemas.microsoft.com/office/powerpoint/2010/main" val="292332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MIR\Desktop\DRONE PHOTO\BRIDGE 01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558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76</a:t>
            </a:fld>
            <a:endParaRPr lang="en"/>
          </a:p>
        </p:txBody>
      </p:sp>
      <p:sp>
        <p:nvSpPr>
          <p:cNvPr id="4" name="Shape 60"/>
          <p:cNvSpPr/>
          <p:nvPr/>
        </p:nvSpPr>
        <p:spPr>
          <a:xfrm>
            <a:off x="1191546" y="307788"/>
            <a:ext cx="166061" cy="215978"/>
          </a:xfrm>
          <a:custGeom>
            <a:avLst/>
            <a:gdLst/>
            <a:ahLst/>
            <a:cxnLst/>
            <a:rect l="0" t="0" r="0" b="0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68587" tIns="68587" rIns="68587" bIns="68587" anchor="ctr" anchorCtr="0">
            <a:noAutofit/>
          </a:bodyPr>
          <a:lstStyle/>
          <a:p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991E085-A6EB-4AEA-B26C-84063DDED25A}"/>
              </a:ext>
            </a:extLst>
          </p:cNvPr>
          <p:cNvSpPr/>
          <p:nvPr/>
        </p:nvSpPr>
        <p:spPr>
          <a:xfrm>
            <a:off x="-1" y="233969"/>
            <a:ext cx="9144000" cy="1551001"/>
          </a:xfrm>
          <a:prstGeom prst="rect">
            <a:avLst/>
          </a:prstGeom>
          <a:solidFill>
            <a:srgbClr val="AECDE6">
              <a:alpha val="49020"/>
            </a:srgbClr>
          </a:solid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83195" y="233969"/>
            <a:ext cx="6023160" cy="1608151"/>
          </a:xfrm>
          <a:prstGeom prst="rect">
            <a:avLst/>
          </a:prstGeom>
          <a:noFill/>
        </p:spPr>
        <p:txBody>
          <a:bodyPr wrap="none" lIns="68598" tIns="34299" rIns="68598" bIns="34299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Adobe Gothic Std B" pitchFamily="34" charset="-128"/>
              </a:rPr>
              <a:t>KEBERADAAN</a:t>
            </a:r>
            <a:r>
              <a:rPr lang="en-US" sz="5000" dirty="0">
                <a:solidFill>
                  <a:schemeClr val="bg1"/>
                </a:solidFill>
                <a:latin typeface="Rockwell" panose="02060603020205020403" pitchFamily="18" charset="0"/>
                <a:ea typeface="Adobe Gothic Std B" pitchFamily="34" charset="-128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Rockwell" panose="02060603020205020403" pitchFamily="18" charset="0"/>
                <a:ea typeface="Adobe Gothic Std B" pitchFamily="34" charset="-128"/>
              </a:rPr>
              <a:t>kita</a:t>
            </a:r>
            <a:endParaRPr lang="en-US" sz="5000" dirty="0">
              <a:solidFill>
                <a:schemeClr val="bg1"/>
              </a:solidFill>
              <a:latin typeface="Rockwell" panose="02060603020205020403" pitchFamily="18" charset="0"/>
              <a:ea typeface="Adobe Gothic Std B" pitchFamily="34" charset="-128"/>
            </a:endParaRPr>
          </a:p>
          <a:p>
            <a:pPr algn="ctr"/>
            <a:r>
              <a:rPr lang="en-US" sz="5000" dirty="0" err="1">
                <a:solidFill>
                  <a:schemeClr val="bg1"/>
                </a:solidFill>
                <a:latin typeface="Rockwell" panose="02060603020205020403" pitchFamily="18" charset="0"/>
                <a:ea typeface="Adobe Gothic Std B" pitchFamily="34" charset="-128"/>
              </a:rPr>
              <a:t>sentiasa</a:t>
            </a:r>
            <a:r>
              <a:rPr lang="en-US" sz="5000" dirty="0">
                <a:solidFill>
                  <a:schemeClr val="bg1"/>
                </a:solidFill>
                <a:latin typeface="Rockwell" panose="02060603020205020403" pitchFamily="18" charset="0"/>
                <a:ea typeface="Adobe Gothic Std B" pitchFamily="34" charset="-128"/>
              </a:rPr>
              <a:t> </a:t>
            </a:r>
            <a:r>
              <a:rPr lang="en-US" sz="5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Adobe Gothic Std B" pitchFamily="34" charset="-128"/>
              </a:rPr>
              <a:t>DIRASAI</a:t>
            </a:r>
          </a:p>
        </p:txBody>
      </p:sp>
    </p:spTree>
    <p:extLst>
      <p:ext uri="{BB962C8B-B14F-4D97-AF65-F5344CB8AC3E}">
        <p14:creationId xmlns:p14="http://schemas.microsoft.com/office/powerpoint/2010/main" val="322239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77</a:t>
            </a:fld>
            <a:endParaRPr lang="en"/>
          </a:p>
        </p:txBody>
      </p:sp>
      <p:sp>
        <p:nvSpPr>
          <p:cNvPr id="4" name="Shape 60"/>
          <p:cNvSpPr/>
          <p:nvPr/>
        </p:nvSpPr>
        <p:spPr>
          <a:xfrm>
            <a:off x="1191546" y="307788"/>
            <a:ext cx="166061" cy="215978"/>
          </a:xfrm>
          <a:custGeom>
            <a:avLst/>
            <a:gdLst/>
            <a:ahLst/>
            <a:cxnLst/>
            <a:rect l="0" t="0" r="0" b="0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68587" tIns="68587" rIns="68587" bIns="68587" anchor="ctr" anchorCtr="0">
            <a:noAutofit/>
          </a:bodyPr>
          <a:lstStyle/>
          <a:p>
            <a:endParaRPr/>
          </a:p>
        </p:txBody>
      </p:sp>
      <p:pic>
        <p:nvPicPr>
          <p:cNvPr id="5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07" y="669131"/>
            <a:ext cx="6248400" cy="373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52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B149DE2-D846-4B5A-8826-C8498137AC4E}"/>
              </a:ext>
            </a:extLst>
          </p:cNvPr>
          <p:cNvSpPr/>
          <p:nvPr/>
        </p:nvSpPr>
        <p:spPr>
          <a:xfrm>
            <a:off x="0" y="1965309"/>
            <a:ext cx="9144000" cy="152004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14770A8-1909-468D-8D2C-D929EFD10B01}"/>
              </a:ext>
            </a:extLst>
          </p:cNvPr>
          <p:cNvSpPr/>
          <p:nvPr/>
        </p:nvSpPr>
        <p:spPr>
          <a:xfrm>
            <a:off x="145603" y="2074001"/>
            <a:ext cx="8642137" cy="1323439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E1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LAPORAN KETUA AUDIT NEGARA TAHUN 2016 SIRI 2</a:t>
            </a:r>
          </a:p>
        </p:txBody>
      </p:sp>
    </p:spTree>
    <p:extLst>
      <p:ext uri="{BB962C8B-B14F-4D97-AF65-F5344CB8AC3E}">
        <p14:creationId xmlns:p14="http://schemas.microsoft.com/office/powerpoint/2010/main" val="244469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age result for LAPORAN KETUA AUDIT NEGARA 2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3721">
            <a:off x="1856951" y="299843"/>
            <a:ext cx="6995767" cy="524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991E085-A6EB-4AEA-B26C-84063DDED25A}"/>
              </a:ext>
            </a:extLst>
          </p:cNvPr>
          <p:cNvSpPr/>
          <p:nvPr/>
        </p:nvSpPr>
        <p:spPr>
          <a:xfrm>
            <a:off x="1" y="3591499"/>
            <a:ext cx="9144000" cy="1552001"/>
          </a:xfrm>
          <a:prstGeom prst="rect">
            <a:avLst/>
          </a:prstGeom>
          <a:solidFill>
            <a:srgbClr val="AECDE6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79</a:t>
            </a:fld>
            <a:endParaRPr lang="en"/>
          </a:p>
        </p:txBody>
      </p:sp>
      <p:sp>
        <p:nvSpPr>
          <p:cNvPr id="4" name="Shape 60"/>
          <p:cNvSpPr/>
          <p:nvPr/>
        </p:nvSpPr>
        <p:spPr>
          <a:xfrm>
            <a:off x="1191546" y="307788"/>
            <a:ext cx="166061" cy="215978"/>
          </a:xfrm>
          <a:custGeom>
            <a:avLst/>
            <a:gdLst/>
            <a:ahLst/>
            <a:cxnLst/>
            <a:rect l="0" t="0" r="0" b="0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68587" tIns="68587" rIns="68587" bIns="68587" anchor="ctr" anchorCtr="0">
            <a:noAutofit/>
          </a:bodyPr>
          <a:lstStyle/>
          <a:p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-204098" y="3584659"/>
            <a:ext cx="9705975" cy="1115708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lIns="68598" tIns="34299" rIns="68598" bIns="34299" rtlCol="0">
            <a:spAutoFit/>
          </a:bodyPr>
          <a:lstStyle/>
          <a:p>
            <a:pPr algn="ctr"/>
            <a:r>
              <a:rPr lang="en-US" sz="4000" b="1" dirty="0" smtClean="0">
                <a:latin typeface="Rockwell" panose="02060603020205020403" pitchFamily="18" charset="0"/>
                <a:ea typeface="Adobe Gothic Std B" pitchFamily="34" charset="-128"/>
              </a:rPr>
              <a:t>LAPORAN KETUA AUDIT NEGARA</a:t>
            </a:r>
          </a:p>
          <a:p>
            <a:pPr algn="ctr"/>
            <a:r>
              <a:rPr lang="en-US" sz="2800" b="1" dirty="0" smtClean="0">
                <a:latin typeface="Rockwell" panose="02060603020205020403" pitchFamily="18" charset="0"/>
                <a:ea typeface="Adobe Gothic Std B" pitchFamily="34" charset="-128"/>
              </a:rPr>
              <a:t>2016 SIRI 2</a:t>
            </a:r>
            <a:endParaRPr lang="en-US" sz="2800" b="1" dirty="0">
              <a:latin typeface="Rockwell" panose="02060603020205020403" pitchFamily="18" charset="0"/>
              <a:ea typeface="Adobe Gothic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635877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12738" y="1414463"/>
            <a:ext cx="2582863" cy="2476676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8700000" scaled="0"/>
          </a:gra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Aft>
                <a:spcPts val="6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200" dirty="0" err="1">
                <a:solidFill>
                  <a:schemeClr val="tx1"/>
                </a:solidFill>
                <a:latin typeface="+mn-lt"/>
              </a:rPr>
              <a:t>Bertanggung</a:t>
            </a:r>
            <a:r>
              <a:rPr lang="en-US" sz="1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+mn-lt"/>
              </a:rPr>
              <a:t>jawab</a:t>
            </a:r>
            <a:r>
              <a:rPr lang="en-US" sz="1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+mn-lt"/>
              </a:rPr>
              <a:t>untuk</a:t>
            </a:r>
            <a:r>
              <a:rPr lang="en-US" sz="1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+mn-lt"/>
              </a:rPr>
              <a:t>melaksanakan</a:t>
            </a:r>
            <a:r>
              <a:rPr lang="en-US" sz="1200" dirty="0">
                <a:solidFill>
                  <a:schemeClr val="tx1"/>
                </a:solidFill>
                <a:latin typeface="+mn-lt"/>
              </a:rPr>
              <a:t> program/</a:t>
            </a:r>
            <a:r>
              <a:rPr lang="en-US" sz="1200" dirty="0" err="1">
                <a:solidFill>
                  <a:schemeClr val="tx1"/>
                </a:solidFill>
                <a:latin typeface="+mn-lt"/>
              </a:rPr>
              <a:t>projek</a:t>
            </a:r>
            <a:r>
              <a:rPr lang="en-US" sz="1200" dirty="0">
                <a:solidFill>
                  <a:schemeClr val="tx1"/>
                </a:solidFill>
                <a:latin typeface="+mn-lt"/>
              </a:rPr>
              <a:t>: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200" dirty="0" err="1">
                <a:solidFill>
                  <a:schemeClr val="tx1"/>
                </a:solidFill>
                <a:latin typeface="+mn-lt"/>
              </a:rPr>
              <a:t>Pengurusan</a:t>
            </a:r>
            <a:r>
              <a:rPr lang="en-US" sz="1200" dirty="0">
                <a:solidFill>
                  <a:schemeClr val="tx1"/>
                </a:solidFill>
                <a:latin typeface="+mn-lt"/>
              </a:rPr>
              <a:t> Program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200" dirty="0" err="1">
                <a:solidFill>
                  <a:schemeClr val="tx1"/>
                </a:solidFill>
                <a:latin typeface="+mn-lt"/>
              </a:rPr>
              <a:t>Pengurusan</a:t>
            </a:r>
            <a:r>
              <a:rPr lang="en-US" sz="1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+mn-lt"/>
              </a:rPr>
              <a:t>Projek</a:t>
            </a:r>
            <a:endParaRPr lang="en-US" sz="1200" dirty="0">
              <a:solidFill>
                <a:schemeClr val="tx1"/>
              </a:solidFill>
              <a:latin typeface="+mn-lt"/>
            </a:endParaRPr>
          </a:p>
          <a:p>
            <a:pPr>
              <a:spcAft>
                <a:spcPts val="6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200" smtClean="0">
                <a:solidFill>
                  <a:schemeClr val="tx1"/>
                </a:solidFill>
                <a:latin typeface="+mn-lt"/>
              </a:rPr>
              <a:t>Memberi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+mn-lt"/>
              </a:rPr>
              <a:t>nasihat</a:t>
            </a:r>
            <a:r>
              <a:rPr lang="en-US" sz="1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+mn-lt"/>
              </a:rPr>
              <a:t>teknikal</a:t>
            </a:r>
            <a:r>
              <a:rPr lang="en-US" sz="1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+mn-lt"/>
              </a:rPr>
              <a:t>berkaitan</a:t>
            </a:r>
            <a:r>
              <a:rPr lang="en-US" sz="1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program/</a:t>
            </a:r>
            <a:r>
              <a:rPr lang="en-US" sz="1200" dirty="0" err="1" smtClean="0">
                <a:solidFill>
                  <a:schemeClr val="tx1"/>
                </a:solidFill>
                <a:latin typeface="+mn-lt"/>
              </a:rPr>
              <a:t>projek</a:t>
            </a:r>
            <a:endParaRPr lang="en-MY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200400" y="1409526"/>
            <a:ext cx="2732484" cy="2476675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8700000" scaled="0"/>
          </a:gra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21" tIns="45711" rIns="91421" bIns="45711" rtlCol="0">
            <a:noAutofit/>
          </a:bodyPr>
          <a:lstStyle/>
          <a:p>
            <a:pPr marL="342830" indent="-342830" algn="l" defTabSz="914212" fontAlgn="auto">
              <a:spcBef>
                <a:spcPts val="1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v"/>
              <a:defRPr/>
            </a:pPr>
            <a:r>
              <a:rPr lang="en-US" dirty="0" err="1">
                <a:solidFill>
                  <a:srgbClr val="17375D"/>
                </a:solidFill>
                <a:sym typeface="Helvetica Neue" charset="0"/>
              </a:rPr>
              <a:t>Membantu</a:t>
            </a:r>
            <a:r>
              <a:rPr lang="en-US" dirty="0">
                <a:solidFill>
                  <a:srgbClr val="17375D"/>
                </a:solidFill>
                <a:sym typeface="Helvetica Neue" charset="0"/>
              </a:rPr>
              <a:t> </a:t>
            </a:r>
            <a:r>
              <a:rPr lang="en-US" dirty="0" err="1">
                <a:solidFill>
                  <a:srgbClr val="17375D"/>
                </a:solidFill>
                <a:sym typeface="Helvetica Neue" charset="0"/>
              </a:rPr>
              <a:t>Sektor</a:t>
            </a:r>
            <a:r>
              <a:rPr lang="en-US" dirty="0">
                <a:solidFill>
                  <a:srgbClr val="17375D"/>
                </a:solidFill>
                <a:sym typeface="Helvetica Neue" charset="0"/>
              </a:rPr>
              <a:t> Infra &amp; </a:t>
            </a:r>
            <a:r>
              <a:rPr lang="en-US" dirty="0" err="1">
                <a:solidFill>
                  <a:srgbClr val="17375D"/>
                </a:solidFill>
                <a:sym typeface="Helvetica Neue" charset="0"/>
              </a:rPr>
              <a:t>Sektor</a:t>
            </a:r>
            <a:r>
              <a:rPr lang="en-US" dirty="0">
                <a:solidFill>
                  <a:srgbClr val="17375D"/>
                </a:solidFill>
                <a:sym typeface="Helvetica Neue" charset="0"/>
              </a:rPr>
              <a:t> Bangunan </a:t>
            </a:r>
            <a:r>
              <a:rPr lang="en-US" dirty="0" err="1">
                <a:solidFill>
                  <a:srgbClr val="17375D"/>
                </a:solidFill>
                <a:sym typeface="Helvetica Neue" charset="0"/>
              </a:rPr>
              <a:t>dalam</a:t>
            </a:r>
            <a:r>
              <a:rPr lang="en-US" dirty="0">
                <a:solidFill>
                  <a:srgbClr val="17375D"/>
                </a:solidFill>
                <a:sym typeface="Helvetica Neue" charset="0"/>
              </a:rPr>
              <a:t>:</a:t>
            </a:r>
          </a:p>
          <a:p>
            <a:pPr marL="664188" lvl="1" indent="-342830" algn="l" defTabSz="914212" fontAlgn="auto"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v"/>
            </a:pPr>
            <a:r>
              <a:rPr lang="en-US" dirty="0" err="1">
                <a:solidFill>
                  <a:srgbClr val="17375D"/>
                </a:solidFill>
                <a:sym typeface="Helvetica Neue" charset="0"/>
              </a:rPr>
              <a:t>Rekabentuk</a:t>
            </a:r>
            <a:endParaRPr lang="en-US" dirty="0">
              <a:solidFill>
                <a:srgbClr val="17375D"/>
              </a:solidFill>
              <a:sym typeface="Helvetica Neue" charset="0"/>
            </a:endParaRPr>
          </a:p>
          <a:p>
            <a:pPr marL="664188" lvl="1" indent="-342830" algn="l" defTabSz="914212" fontAlgn="auto"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v"/>
            </a:pPr>
            <a:r>
              <a:rPr lang="en-US" dirty="0" err="1">
                <a:solidFill>
                  <a:srgbClr val="17375D"/>
                </a:solidFill>
                <a:sym typeface="Helvetica Neue" charset="0"/>
              </a:rPr>
              <a:t>Perolehan</a:t>
            </a:r>
            <a:endParaRPr lang="en-US" dirty="0">
              <a:solidFill>
                <a:srgbClr val="17375D"/>
              </a:solidFill>
              <a:sym typeface="Helvetica Neue" charset="0"/>
            </a:endParaRPr>
          </a:p>
          <a:p>
            <a:pPr marL="664188" lvl="1" indent="-342830" algn="l" defTabSz="914212" fontAlgn="auto"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v"/>
            </a:pPr>
            <a:r>
              <a:rPr lang="en-US" dirty="0" err="1">
                <a:solidFill>
                  <a:srgbClr val="17375D"/>
                </a:solidFill>
                <a:sym typeface="Helvetica Neue" charset="0"/>
              </a:rPr>
              <a:t>Forensik</a:t>
            </a:r>
            <a:endParaRPr lang="en-US" dirty="0">
              <a:solidFill>
                <a:srgbClr val="17375D"/>
              </a:solidFill>
              <a:sym typeface="Helvetica Neue" charset="0"/>
            </a:endParaRPr>
          </a:p>
          <a:p>
            <a:pPr marL="342830" indent="-342830" algn="l" defTabSz="914212" fontAlgn="auto">
              <a:spcBef>
                <a:spcPts val="1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v"/>
              <a:defRPr/>
            </a:pPr>
            <a:r>
              <a:rPr lang="en-US" dirty="0" err="1">
                <a:solidFill>
                  <a:srgbClr val="17375D"/>
                </a:solidFill>
                <a:sym typeface="Helvetica Neue" charset="0"/>
              </a:rPr>
              <a:t>Memberi</a:t>
            </a:r>
            <a:r>
              <a:rPr lang="en-US" dirty="0">
                <a:solidFill>
                  <a:srgbClr val="17375D"/>
                </a:solidFill>
                <a:sym typeface="Helvetica Neue" charset="0"/>
              </a:rPr>
              <a:t> </a:t>
            </a:r>
            <a:r>
              <a:rPr lang="en-US" dirty="0" err="1">
                <a:solidFill>
                  <a:srgbClr val="17375D"/>
                </a:solidFill>
                <a:sym typeface="Helvetica Neue" charset="0"/>
              </a:rPr>
              <a:t>khidmat</a:t>
            </a:r>
            <a:r>
              <a:rPr lang="en-US" dirty="0">
                <a:solidFill>
                  <a:srgbClr val="17375D"/>
                </a:solidFill>
                <a:sym typeface="Helvetica Neue" charset="0"/>
              </a:rPr>
              <a:t> </a:t>
            </a:r>
            <a:r>
              <a:rPr lang="en-US" dirty="0" err="1">
                <a:solidFill>
                  <a:srgbClr val="17375D"/>
                </a:solidFill>
                <a:sym typeface="Helvetica Neue" charset="0"/>
              </a:rPr>
              <a:t>nasihat</a:t>
            </a:r>
            <a:r>
              <a:rPr lang="en-US" dirty="0">
                <a:solidFill>
                  <a:srgbClr val="17375D"/>
                </a:solidFill>
                <a:sym typeface="Helvetica Neue" charset="0"/>
              </a:rPr>
              <a:t>/ </a:t>
            </a:r>
            <a:r>
              <a:rPr lang="en-US" dirty="0" err="1">
                <a:solidFill>
                  <a:srgbClr val="17375D"/>
                </a:solidFill>
                <a:sym typeface="Helvetica Neue" charset="0"/>
              </a:rPr>
              <a:t>perundingan</a:t>
            </a:r>
            <a:r>
              <a:rPr lang="en-US" dirty="0">
                <a:solidFill>
                  <a:srgbClr val="17375D"/>
                </a:solidFill>
                <a:sym typeface="Helvetica Neue" charset="0"/>
              </a:rPr>
              <a:t> </a:t>
            </a:r>
            <a:r>
              <a:rPr lang="en-US" dirty="0" err="1">
                <a:solidFill>
                  <a:srgbClr val="17375D"/>
                </a:solidFill>
                <a:sym typeface="Helvetica Neue" charset="0"/>
              </a:rPr>
              <a:t>teknikal</a:t>
            </a:r>
            <a:endParaRPr lang="en-MY" dirty="0">
              <a:solidFill>
                <a:srgbClr val="17375D"/>
              </a:solidFill>
              <a:sym typeface="Helvetica Neue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12540" y="576442"/>
            <a:ext cx="2583060" cy="569837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21" tIns="45711" rIns="91421" bIns="45711" rtlCol="0" anchor="ctr">
            <a:normAutofit fontScale="85000" lnSpcReduction="10000"/>
          </a:bodyPr>
          <a:lstStyle/>
          <a:p>
            <a:pPr marL="342830" indent="-342830" defTabSz="914212" fontAlgn="auto">
              <a:spcBef>
                <a:spcPts val="1600"/>
              </a:spcBef>
              <a:spcAft>
                <a:spcPts val="0"/>
              </a:spcAft>
              <a:buSzPct val="80000"/>
              <a:defRPr/>
            </a:pPr>
            <a:r>
              <a:rPr lang="en-US" sz="1700" b="1" dirty="0">
                <a:solidFill>
                  <a:schemeClr val="tx1"/>
                </a:solidFill>
                <a:sym typeface="Helvetica Neue" charset="0"/>
              </a:rPr>
              <a:t>SEKTOR INFRA / SEKTOR BANGUNAN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48401" y="571501"/>
            <a:ext cx="2670869" cy="569837"/>
          </a:xfrm>
          <a:prstGeom prst="rect">
            <a:avLst/>
          </a:prstGeom>
          <a:noFill/>
          <a:ln w="0">
            <a:noFill/>
          </a:ln>
          <a:scene3d>
            <a:camera prst="orthographicFront">
              <a:rot lat="0" lon="0" rev="0"/>
            </a:camera>
            <a:lightRig rig="balanced" dir="tr"/>
          </a:scene3d>
          <a:sp3d prstMaterial="plastic">
            <a:bevelT w="0" h="0"/>
            <a:contourClr>
              <a:schemeClr val="bg1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21" tIns="45711" rIns="91421" bIns="45711" rtlCol="0" anchor="ctr">
            <a:normAutofit/>
          </a:bodyPr>
          <a:lstStyle/>
          <a:p>
            <a:pPr lvl="0">
              <a:defRPr/>
            </a:pPr>
            <a:r>
              <a:rPr lang="en-US" sz="1700" b="1" kern="0" dirty="0">
                <a:solidFill>
                  <a:schemeClr val="bg1"/>
                </a:solidFill>
                <a:cs typeface="Arial" pitchFamily="34" charset="0"/>
              </a:rPr>
              <a:t>FUNGSI PENGURUSAN</a:t>
            </a:r>
            <a:endParaRPr lang="en-MY" sz="1700" b="1" kern="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200400" y="571501"/>
            <a:ext cx="2732484" cy="569837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21" tIns="45711" rIns="91421" bIns="45711" rtlCol="0" anchor="ctr">
            <a:normAutofit/>
          </a:bodyPr>
          <a:lstStyle/>
          <a:p>
            <a:pPr marL="342830" indent="-342830" defTabSz="914212" fontAlgn="auto">
              <a:spcBef>
                <a:spcPts val="1600"/>
              </a:spcBef>
              <a:spcAft>
                <a:spcPts val="0"/>
              </a:spcAft>
              <a:buSzPct val="80000"/>
              <a:defRPr/>
            </a:pPr>
            <a:r>
              <a:rPr lang="en-US" sz="1700" b="1" dirty="0">
                <a:solidFill>
                  <a:schemeClr val="tx1"/>
                </a:solidFill>
                <a:sym typeface="Helvetica Neue" charset="0"/>
              </a:rPr>
              <a:t>SEKTOR PAKAR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248401" y="1409526"/>
            <a:ext cx="2670869" cy="2476675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8700000" scaled="0"/>
          </a:gra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21" tIns="45711" rIns="91421" bIns="45711" rtlCol="0">
            <a:normAutofit fontScale="77500" lnSpcReduction="20000"/>
          </a:bodyPr>
          <a:lstStyle/>
          <a:p>
            <a:pPr marL="342830" indent="-342830" algn="l" defTabSz="914212" fontAlgn="auto">
              <a:spcBef>
                <a:spcPts val="1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v"/>
              <a:defRPr/>
            </a:pPr>
            <a:r>
              <a:rPr lang="en-US" sz="1600" dirty="0" err="1">
                <a:solidFill>
                  <a:srgbClr val="17375D"/>
                </a:solidFill>
                <a:sym typeface="Helvetica Neue" charset="0"/>
              </a:rPr>
              <a:t>Membantu</a:t>
            </a:r>
            <a:r>
              <a:rPr lang="en-US" sz="1600" dirty="0">
                <a:solidFill>
                  <a:srgbClr val="17375D"/>
                </a:solidFill>
                <a:sym typeface="Helvetica Neue" charset="0"/>
              </a:rPr>
              <a:t> </a:t>
            </a:r>
            <a:r>
              <a:rPr lang="en-US" sz="1600" dirty="0" err="1">
                <a:solidFill>
                  <a:srgbClr val="17375D"/>
                </a:solidFill>
                <a:sym typeface="Helvetica Neue" charset="0"/>
              </a:rPr>
              <a:t>Sektor</a:t>
            </a:r>
            <a:r>
              <a:rPr lang="en-US" sz="1600" dirty="0">
                <a:solidFill>
                  <a:srgbClr val="17375D"/>
                </a:solidFill>
                <a:sym typeface="Helvetica Neue" charset="0"/>
              </a:rPr>
              <a:t> Infra, </a:t>
            </a:r>
            <a:r>
              <a:rPr lang="en-US" sz="1600" dirty="0" err="1">
                <a:solidFill>
                  <a:srgbClr val="17375D"/>
                </a:solidFill>
                <a:sym typeface="Helvetica Neue" charset="0"/>
              </a:rPr>
              <a:t>Bangunan</a:t>
            </a:r>
            <a:r>
              <a:rPr lang="en-US" sz="1600" dirty="0">
                <a:solidFill>
                  <a:srgbClr val="17375D"/>
                </a:solidFill>
                <a:sym typeface="Helvetica Neue" charset="0"/>
              </a:rPr>
              <a:t> &amp; </a:t>
            </a:r>
            <a:r>
              <a:rPr lang="en-US" sz="1600" dirty="0" err="1">
                <a:solidFill>
                  <a:srgbClr val="17375D"/>
                </a:solidFill>
                <a:sym typeface="Helvetica Neue" charset="0"/>
              </a:rPr>
              <a:t>Pakar</a:t>
            </a:r>
            <a:r>
              <a:rPr lang="en-US" sz="1600" dirty="0">
                <a:solidFill>
                  <a:srgbClr val="17375D"/>
                </a:solidFill>
                <a:sym typeface="Helvetica Neue" charset="0"/>
              </a:rPr>
              <a:t>  </a:t>
            </a:r>
            <a:r>
              <a:rPr lang="en-US" sz="1600" dirty="0" err="1">
                <a:solidFill>
                  <a:srgbClr val="17375D"/>
                </a:solidFill>
                <a:sym typeface="Helvetica Neue" charset="0"/>
              </a:rPr>
              <a:t>Dalam</a:t>
            </a:r>
            <a:r>
              <a:rPr lang="en-US" sz="1600" dirty="0">
                <a:solidFill>
                  <a:srgbClr val="17375D"/>
                </a:solidFill>
                <a:sym typeface="Helvetica Neue" charset="0"/>
              </a:rPr>
              <a:t>:</a:t>
            </a:r>
          </a:p>
          <a:p>
            <a:pPr marL="664188" lvl="1" indent="-342830" algn="l" defTabSz="914212" fontAlgn="auto"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v"/>
            </a:pPr>
            <a:r>
              <a:rPr lang="en-US" sz="1600" dirty="0" err="1">
                <a:solidFill>
                  <a:srgbClr val="17375D"/>
                </a:solidFill>
                <a:sym typeface="Helvetica Neue" charset="0"/>
              </a:rPr>
              <a:t>Sumber</a:t>
            </a:r>
            <a:r>
              <a:rPr lang="en-US" sz="1600" dirty="0">
                <a:solidFill>
                  <a:srgbClr val="17375D"/>
                </a:solidFill>
                <a:sym typeface="Helvetica Neue" charset="0"/>
              </a:rPr>
              <a:t> </a:t>
            </a:r>
            <a:r>
              <a:rPr lang="en-US" sz="1600" dirty="0" err="1">
                <a:solidFill>
                  <a:srgbClr val="17375D"/>
                </a:solidFill>
                <a:sym typeface="Helvetica Neue" charset="0"/>
              </a:rPr>
              <a:t>Manusia</a:t>
            </a:r>
            <a:endParaRPr lang="en-US" sz="1600" dirty="0">
              <a:solidFill>
                <a:srgbClr val="17375D"/>
              </a:solidFill>
              <a:sym typeface="Helvetica Neue" charset="0"/>
            </a:endParaRPr>
          </a:p>
          <a:p>
            <a:pPr marL="664188" lvl="1" indent="-342830" algn="l" defTabSz="914212" fontAlgn="auto"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17375D"/>
                </a:solidFill>
                <a:sym typeface="Helvetica Neue" charset="0"/>
              </a:rPr>
              <a:t>ICT</a:t>
            </a:r>
          </a:p>
          <a:p>
            <a:pPr marL="664188" lvl="1" indent="-342830" algn="l" defTabSz="914212" fontAlgn="auto"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v"/>
            </a:pPr>
            <a:r>
              <a:rPr lang="en-US" sz="1600" dirty="0" err="1">
                <a:solidFill>
                  <a:srgbClr val="17375D"/>
                </a:solidFill>
                <a:sym typeface="Helvetica Neue" charset="0"/>
              </a:rPr>
              <a:t>Latihan</a:t>
            </a:r>
            <a:endParaRPr lang="en-US" sz="1600" dirty="0">
              <a:solidFill>
                <a:srgbClr val="17375D"/>
              </a:solidFill>
              <a:sym typeface="Helvetica Neue" charset="0"/>
            </a:endParaRPr>
          </a:p>
          <a:p>
            <a:pPr marL="664188" lvl="1" indent="-342830" algn="l" defTabSz="914212" fontAlgn="auto"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v"/>
            </a:pPr>
            <a:r>
              <a:rPr lang="en-US" sz="1600" dirty="0" err="1">
                <a:solidFill>
                  <a:srgbClr val="17375D"/>
                </a:solidFill>
                <a:sym typeface="Helvetica Neue" charset="0"/>
              </a:rPr>
              <a:t>Kewangan</a:t>
            </a:r>
            <a:endParaRPr lang="en-US" sz="1600" dirty="0">
              <a:solidFill>
                <a:srgbClr val="17375D"/>
              </a:solidFill>
              <a:sym typeface="Helvetica Neue" charset="0"/>
            </a:endParaRPr>
          </a:p>
          <a:p>
            <a:pPr marL="664188" lvl="1" indent="-342830" algn="l" defTabSz="914212" fontAlgn="auto"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17375D"/>
                </a:solidFill>
                <a:sym typeface="Helvetica Neue" charset="0"/>
              </a:rPr>
              <a:t>Sistem</a:t>
            </a:r>
          </a:p>
          <a:p>
            <a:pPr marL="342830" indent="-342830" algn="l" defTabSz="914212" fontAlgn="auto">
              <a:spcBef>
                <a:spcPts val="1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v"/>
              <a:defRPr/>
            </a:pPr>
            <a:r>
              <a:rPr lang="en-US" sz="1600" dirty="0" err="1">
                <a:solidFill>
                  <a:srgbClr val="17375D"/>
                </a:solidFill>
                <a:sym typeface="Helvetica Neue" charset="0"/>
              </a:rPr>
              <a:t>Mengurus</a:t>
            </a:r>
            <a:r>
              <a:rPr lang="en-US" sz="1600" dirty="0">
                <a:solidFill>
                  <a:srgbClr val="17375D"/>
                </a:solidFill>
                <a:sym typeface="Helvetica Neue" charset="0"/>
              </a:rPr>
              <a:t> </a:t>
            </a:r>
            <a:r>
              <a:rPr lang="en-US" sz="1600" dirty="0" err="1">
                <a:solidFill>
                  <a:srgbClr val="17375D"/>
                </a:solidFill>
                <a:sym typeface="Helvetica Neue" charset="0"/>
              </a:rPr>
              <a:t>a</a:t>
            </a:r>
            <a:r>
              <a:rPr lang="en-US" sz="1600" dirty="0" err="1" smtClean="0">
                <a:solidFill>
                  <a:srgbClr val="17375D"/>
                </a:solidFill>
                <a:sym typeface="Helvetica Neue" charset="0"/>
              </a:rPr>
              <a:t>set</a:t>
            </a:r>
            <a:r>
              <a:rPr lang="en-US" sz="1600" dirty="0" smtClean="0">
                <a:solidFill>
                  <a:srgbClr val="17375D"/>
                </a:solidFill>
                <a:sym typeface="Helvetica Neue" charset="0"/>
              </a:rPr>
              <a:t> </a:t>
            </a:r>
            <a:r>
              <a:rPr lang="en-US" sz="1600" dirty="0">
                <a:solidFill>
                  <a:srgbClr val="17375D"/>
                </a:solidFill>
                <a:sym typeface="Helvetica Neue" charset="0"/>
              </a:rPr>
              <a:t>dan </a:t>
            </a:r>
            <a:r>
              <a:rPr lang="en-US" sz="1600" dirty="0" err="1">
                <a:solidFill>
                  <a:srgbClr val="17375D"/>
                </a:solidFill>
                <a:sym typeface="Helvetica Neue" charset="0"/>
              </a:rPr>
              <a:t>fasiliti</a:t>
            </a:r>
            <a:r>
              <a:rPr lang="en-US" sz="1600" dirty="0">
                <a:solidFill>
                  <a:srgbClr val="17375D"/>
                </a:solidFill>
                <a:sym typeface="Helvetica Neue" charset="0"/>
              </a:rPr>
              <a:t> </a:t>
            </a:r>
          </a:p>
          <a:p>
            <a:pPr marL="342830" indent="-342830" algn="l" defTabSz="914212" fontAlgn="auto">
              <a:spcBef>
                <a:spcPts val="1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v"/>
              <a:defRPr/>
            </a:pPr>
            <a:r>
              <a:rPr lang="en-US" sz="1600" dirty="0" err="1">
                <a:solidFill>
                  <a:srgbClr val="17375D"/>
                </a:solidFill>
                <a:sym typeface="Helvetica Neue" charset="0"/>
              </a:rPr>
              <a:t>Memberi</a:t>
            </a:r>
            <a:r>
              <a:rPr lang="en-US" sz="1600" dirty="0">
                <a:solidFill>
                  <a:srgbClr val="17375D"/>
                </a:solidFill>
                <a:sym typeface="Helvetica Neue" charset="0"/>
              </a:rPr>
              <a:t> </a:t>
            </a:r>
            <a:r>
              <a:rPr lang="en-US" sz="1600" dirty="0" err="1">
                <a:solidFill>
                  <a:srgbClr val="17375D"/>
                </a:solidFill>
                <a:sym typeface="Helvetica Neue" charset="0"/>
              </a:rPr>
              <a:t>nasihat</a:t>
            </a:r>
            <a:r>
              <a:rPr lang="en-US" sz="1600" dirty="0">
                <a:solidFill>
                  <a:srgbClr val="17375D"/>
                </a:solidFill>
                <a:sym typeface="Helvetica Neue" charset="0"/>
              </a:rPr>
              <a:t>  Pengurusan </a:t>
            </a:r>
            <a:r>
              <a:rPr lang="en-US" sz="1600" dirty="0" err="1">
                <a:solidFill>
                  <a:srgbClr val="17375D"/>
                </a:solidFill>
                <a:sym typeface="Helvetica Neue" charset="0"/>
              </a:rPr>
              <a:t>Aset</a:t>
            </a:r>
            <a:endParaRPr lang="en-MY" sz="1600" dirty="0">
              <a:solidFill>
                <a:srgbClr val="17375D"/>
              </a:solidFill>
              <a:sym typeface="Helvetica Neue" charset="0"/>
            </a:endParaRPr>
          </a:p>
        </p:txBody>
      </p:sp>
      <p:sp>
        <p:nvSpPr>
          <p:cNvPr id="12" name="Rectangle 6"/>
          <p:cNvSpPr txBox="1">
            <a:spLocks noChangeArrowheads="1"/>
          </p:cNvSpPr>
          <p:nvPr/>
        </p:nvSpPr>
        <p:spPr bwMode="auto">
          <a:xfrm>
            <a:off x="334383" y="0"/>
            <a:ext cx="8458090" cy="34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kern="0" dirty="0">
                <a:solidFill>
                  <a:schemeClr val="bg1"/>
                </a:solidFill>
                <a:latin typeface="Georgia" panose="02040502050405020303" pitchFamily="18" charset="0"/>
                <a:ea typeface="宋体" pitchFamily="2" charset="-122"/>
              </a:rPr>
              <a:t>FUNGSI MENGIKUT SEKTOR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宋体" pitchFamily="2" charset="-122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981201" y="4114801"/>
            <a:ext cx="6857999" cy="857249"/>
            <a:chOff x="381000" y="6684963"/>
            <a:chExt cx="12293602" cy="1849437"/>
          </a:xfrm>
        </p:grpSpPr>
        <p:pic>
          <p:nvPicPr>
            <p:cNvPr id="21" name="Picture 6" descr="504952552_bd23e2446b_b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19400" y="6705600"/>
              <a:ext cx="2438400" cy="182880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2" name="Picture 8" descr="2051559188_80d812f0b0_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1000" y="6705600"/>
              <a:ext cx="2438400" cy="18288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3" name="Picture 11" descr="276344173_0232998484_o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96200" y="6692900"/>
              <a:ext cx="2209800" cy="18415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4" name="Picture 12" descr="2796166224_c09ce4ffd0_o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9906001" y="6684963"/>
              <a:ext cx="2768601" cy="184943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25" name="Picture 13" descr="charting03_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257800" y="6705600"/>
              <a:ext cx="2438400" cy="18288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92384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A991E085-A6EB-4AEA-B26C-84063DDED25A}"/>
              </a:ext>
            </a:extLst>
          </p:cNvPr>
          <p:cNvSpPr/>
          <p:nvPr/>
        </p:nvSpPr>
        <p:spPr>
          <a:xfrm>
            <a:off x="0" y="1139258"/>
            <a:ext cx="9144000" cy="2842055"/>
          </a:xfrm>
          <a:prstGeom prst="rect">
            <a:avLst/>
          </a:prstGeom>
          <a:solidFill>
            <a:srgbClr val="AECDE6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80</a:t>
            </a:fld>
            <a:endParaRPr lang="en"/>
          </a:p>
        </p:txBody>
      </p:sp>
      <p:sp>
        <p:nvSpPr>
          <p:cNvPr id="4" name="Shape 60"/>
          <p:cNvSpPr/>
          <p:nvPr/>
        </p:nvSpPr>
        <p:spPr>
          <a:xfrm>
            <a:off x="1191546" y="307788"/>
            <a:ext cx="166061" cy="215978"/>
          </a:xfrm>
          <a:custGeom>
            <a:avLst/>
            <a:gdLst/>
            <a:ahLst/>
            <a:cxnLst/>
            <a:rect l="0" t="0" r="0" b="0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68587" tIns="68587" rIns="68587" bIns="68587" anchor="ctr" anchorCtr="0">
            <a:noAutofit/>
          </a:bodyPr>
          <a:lstStyle/>
          <a:p>
            <a:endParaRPr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060" y="1590180"/>
            <a:ext cx="1612335" cy="1396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089" y="1524412"/>
            <a:ext cx="1859391" cy="1593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153034" y="1543072"/>
            <a:ext cx="985720" cy="1177264"/>
          </a:xfrm>
          <a:prstGeom prst="rect">
            <a:avLst/>
          </a:prstGeom>
          <a:noFill/>
        </p:spPr>
        <p:txBody>
          <a:bodyPr wrap="square" lIns="68598" tIns="34299" rIns="68598" bIns="34299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70994" y="1557482"/>
            <a:ext cx="985720" cy="1177264"/>
          </a:xfrm>
          <a:prstGeom prst="rect">
            <a:avLst/>
          </a:prstGeom>
          <a:noFill/>
        </p:spPr>
        <p:txBody>
          <a:bodyPr wrap="square" lIns="68598" tIns="34299" rIns="68598" bIns="34299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2</a:t>
            </a:r>
          </a:p>
        </p:txBody>
      </p:sp>
      <p:sp>
        <p:nvSpPr>
          <p:cNvPr id="13" name="Shape 200"/>
          <p:cNvSpPr txBox="1">
            <a:spLocks/>
          </p:cNvSpPr>
          <p:nvPr/>
        </p:nvSpPr>
        <p:spPr>
          <a:xfrm>
            <a:off x="2387450" y="3110795"/>
            <a:ext cx="2318754" cy="446081"/>
          </a:xfrm>
          <a:prstGeom prst="rect">
            <a:avLst/>
          </a:prstGeom>
          <a:noFill/>
          <a:ln>
            <a:noFill/>
          </a:ln>
        </p:spPr>
        <p:txBody>
          <a:bodyPr lIns="51440" tIns="51440" rIns="51440" bIns="5144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◎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◉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￮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" sz="2800" b="1" dirty="0">
                <a:solidFill>
                  <a:srgbClr val="0070C0"/>
                </a:solidFill>
                <a:latin typeface="+mj-lt"/>
              </a:rPr>
              <a:t>KEWANGAN </a:t>
            </a:r>
          </a:p>
        </p:txBody>
      </p:sp>
      <p:sp>
        <p:nvSpPr>
          <p:cNvPr id="15" name="Shape 200"/>
          <p:cNvSpPr txBox="1">
            <a:spLocks/>
          </p:cNvSpPr>
          <p:nvPr/>
        </p:nvSpPr>
        <p:spPr>
          <a:xfrm>
            <a:off x="5623242" y="3125508"/>
            <a:ext cx="2769086" cy="446081"/>
          </a:xfrm>
          <a:prstGeom prst="rect">
            <a:avLst/>
          </a:prstGeom>
          <a:noFill/>
          <a:ln>
            <a:noFill/>
          </a:ln>
        </p:spPr>
        <p:txBody>
          <a:bodyPr lIns="51440" tIns="51440" rIns="51440" bIns="5144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◎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◉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￮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" sz="2800" b="1" dirty="0">
                <a:solidFill>
                  <a:srgbClr val="0070C0"/>
                </a:solidFill>
                <a:latin typeface="+mj-lt"/>
              </a:rPr>
              <a:t>PEMATUHAN</a:t>
            </a:r>
            <a:r>
              <a:rPr lang="en" b="1" dirty="0">
                <a:solidFill>
                  <a:srgbClr val="0070C0"/>
                </a:solidFill>
                <a:latin typeface="+mj-lt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42701" y="300549"/>
            <a:ext cx="7235029" cy="838709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none" lIns="68598" tIns="34299" rIns="68598" bIns="34299" rtlCol="0">
            <a:spAutoFit/>
          </a:bodyPr>
          <a:lstStyle/>
          <a:p>
            <a:pPr algn="ctr"/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Adobe Gothic Std B" pitchFamily="34" charset="-128"/>
              </a:rPr>
              <a:t> JENIS PENGAUDITAN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F7D8436-02AC-4685-BF18-4F9C278A3589}"/>
              </a:ext>
            </a:extLst>
          </p:cNvPr>
          <p:cNvSpPr txBox="1"/>
          <p:nvPr/>
        </p:nvSpPr>
        <p:spPr>
          <a:xfrm>
            <a:off x="865471" y="-103265"/>
            <a:ext cx="818209" cy="1546595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none" lIns="68598" tIns="34299" rIns="68598" bIns="34299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Adobe Gothic Std B" pitchFamily="34" charset="-128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4494602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81</a:t>
            </a:fld>
            <a:endParaRPr lang="en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991E085-A6EB-4AEA-B26C-84063DDED25A}"/>
              </a:ext>
            </a:extLst>
          </p:cNvPr>
          <p:cNvSpPr/>
          <p:nvPr/>
        </p:nvSpPr>
        <p:spPr>
          <a:xfrm>
            <a:off x="0" y="1200150"/>
            <a:ext cx="9144000" cy="2847975"/>
          </a:xfrm>
          <a:prstGeom prst="rect">
            <a:avLst/>
          </a:prstGeom>
          <a:solidFill>
            <a:srgbClr val="AECDE6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717" y="1498389"/>
            <a:ext cx="1985670" cy="1748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097923" y="1660893"/>
            <a:ext cx="985720" cy="1177264"/>
          </a:xfrm>
          <a:prstGeom prst="rect">
            <a:avLst/>
          </a:prstGeom>
          <a:noFill/>
        </p:spPr>
        <p:txBody>
          <a:bodyPr wrap="square" lIns="68598" tIns="34299" rIns="68598" bIns="34299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53552" y="1649179"/>
            <a:ext cx="985720" cy="1177264"/>
          </a:xfrm>
          <a:prstGeom prst="rect">
            <a:avLst/>
          </a:prstGeom>
          <a:noFill/>
        </p:spPr>
        <p:txBody>
          <a:bodyPr wrap="square" lIns="68598" tIns="34299" rIns="68598" bIns="34299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4</a:t>
            </a:r>
          </a:p>
        </p:txBody>
      </p:sp>
      <p:sp>
        <p:nvSpPr>
          <p:cNvPr id="14" name="Shape 200"/>
          <p:cNvSpPr txBox="1">
            <a:spLocks/>
          </p:cNvSpPr>
          <p:nvPr/>
        </p:nvSpPr>
        <p:spPr>
          <a:xfrm>
            <a:off x="2596077" y="3307286"/>
            <a:ext cx="2098115" cy="446081"/>
          </a:xfrm>
          <a:prstGeom prst="rect">
            <a:avLst/>
          </a:prstGeom>
          <a:noFill/>
          <a:ln>
            <a:noFill/>
          </a:ln>
        </p:spPr>
        <p:txBody>
          <a:bodyPr lIns="51440" tIns="51440" rIns="51440" bIns="5144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◎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◉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￮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" sz="2800" b="1" dirty="0">
                <a:solidFill>
                  <a:srgbClr val="0070C0"/>
                </a:solidFill>
                <a:latin typeface="+mj-lt"/>
              </a:rPr>
              <a:t>PRESTASI</a:t>
            </a:r>
          </a:p>
        </p:txBody>
      </p:sp>
      <p:sp>
        <p:nvSpPr>
          <p:cNvPr id="16" name="Shape 200"/>
          <p:cNvSpPr txBox="1">
            <a:spLocks/>
          </p:cNvSpPr>
          <p:nvPr/>
        </p:nvSpPr>
        <p:spPr>
          <a:xfrm>
            <a:off x="5529778" y="3307287"/>
            <a:ext cx="2821008" cy="446081"/>
          </a:xfrm>
          <a:prstGeom prst="rect">
            <a:avLst/>
          </a:prstGeom>
          <a:noFill/>
          <a:ln>
            <a:noFill/>
          </a:ln>
        </p:spPr>
        <p:txBody>
          <a:bodyPr lIns="51440" tIns="51440" rIns="51440" bIns="5144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◎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◉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Char char="￮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1BECC"/>
              </a:buClr>
              <a:buSzPct val="100000"/>
              <a:buFont typeface="Varela Round"/>
              <a:buNone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" sz="2800" b="1" dirty="0">
                <a:solidFill>
                  <a:srgbClr val="0070C0"/>
                </a:solidFill>
                <a:latin typeface="+mj-lt"/>
              </a:rPr>
              <a:t>PENGURUSAN 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10"/>
          <a:stretch/>
        </p:blipFill>
        <p:spPr bwMode="auto">
          <a:xfrm>
            <a:off x="2610245" y="1645360"/>
            <a:ext cx="2130985" cy="1643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7AD4EA6-CDA9-4909-BFF5-6F0274587C16}"/>
              </a:ext>
            </a:extLst>
          </p:cNvPr>
          <p:cNvSpPr txBox="1"/>
          <p:nvPr/>
        </p:nvSpPr>
        <p:spPr>
          <a:xfrm>
            <a:off x="1442701" y="300549"/>
            <a:ext cx="7235029" cy="838709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none" lIns="68598" tIns="34299" rIns="68598" bIns="34299" rtlCol="0">
            <a:spAutoFit/>
          </a:bodyPr>
          <a:lstStyle/>
          <a:p>
            <a:pPr algn="ctr"/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Adobe Gothic Std B" pitchFamily="34" charset="-128"/>
              </a:rPr>
              <a:t> JENIS PENGAUDITAN</a:t>
            </a:r>
          </a:p>
        </p:txBody>
      </p:sp>
    </p:spTree>
    <p:extLst>
      <p:ext uri="{BB962C8B-B14F-4D97-AF65-F5344CB8AC3E}">
        <p14:creationId xmlns:p14="http://schemas.microsoft.com/office/powerpoint/2010/main" val="23281851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991E085-A6EB-4AEA-B26C-84063DDED25A}"/>
              </a:ext>
            </a:extLst>
          </p:cNvPr>
          <p:cNvSpPr/>
          <p:nvPr/>
        </p:nvSpPr>
        <p:spPr>
          <a:xfrm>
            <a:off x="4676424" y="-75"/>
            <a:ext cx="4495800" cy="5143500"/>
          </a:xfrm>
          <a:prstGeom prst="rect">
            <a:avLst/>
          </a:prstGeom>
          <a:solidFill>
            <a:srgbClr val="AECDE6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82</a:t>
            </a:fld>
            <a:endParaRPr lang="en"/>
          </a:p>
        </p:txBody>
      </p:sp>
      <p:sp>
        <p:nvSpPr>
          <p:cNvPr id="5" name="Shape 60"/>
          <p:cNvSpPr/>
          <p:nvPr/>
        </p:nvSpPr>
        <p:spPr>
          <a:xfrm>
            <a:off x="1191546" y="307788"/>
            <a:ext cx="166061" cy="215978"/>
          </a:xfrm>
          <a:custGeom>
            <a:avLst/>
            <a:gdLst/>
            <a:ahLst/>
            <a:cxnLst/>
            <a:rect l="0" t="0" r="0" b="0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68587" tIns="68587" rIns="68587" bIns="68587" anchor="ctr" anchorCtr="0">
            <a:noAutofit/>
          </a:bodyPr>
          <a:lstStyle/>
          <a:p>
            <a:endParaRPr/>
          </a:p>
        </p:txBody>
      </p:sp>
      <p:pic>
        <p:nvPicPr>
          <p:cNvPr id="4" name="Picture 8" descr="https://www.jkr.gov.my/sites/default/files/jkr_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922" y="1763395"/>
            <a:ext cx="1728056" cy="126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295AE5C-C3D0-4410-B129-2FEF4781B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961" y="403697"/>
            <a:ext cx="6780927" cy="4490706"/>
          </a:xfrm>
          <a:prstGeom prst="rect">
            <a:avLst/>
          </a:prstGeom>
        </p:spPr>
      </p:pic>
      <p:sp>
        <p:nvSpPr>
          <p:cNvPr id="7" name="&quot;No&quot; Symbol 6"/>
          <p:cNvSpPr/>
          <p:nvPr/>
        </p:nvSpPr>
        <p:spPr>
          <a:xfrm>
            <a:off x="2764141" y="731354"/>
            <a:ext cx="3846599" cy="3680641"/>
          </a:xfrm>
          <a:prstGeom prst="noSmoking">
            <a:avLst>
              <a:gd name="adj" fmla="val 604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spcCol="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5789" y="4381559"/>
            <a:ext cx="8426435" cy="80793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lIns="68598" tIns="34299" rIns="68598" bIns="34299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ckwell" panose="02060603020205020403" pitchFamily="18" charset="0"/>
                <a:ea typeface="Adobe Gothic Std B" pitchFamily="34" charset="-128"/>
              </a:rPr>
              <a:t>NEGATIVE PERCEPTION</a:t>
            </a:r>
          </a:p>
        </p:txBody>
      </p:sp>
    </p:spTree>
    <p:extLst>
      <p:ext uri="{BB962C8B-B14F-4D97-AF65-F5344CB8AC3E}">
        <p14:creationId xmlns:p14="http://schemas.microsoft.com/office/powerpoint/2010/main" val="85960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83</a:t>
            </a:fld>
            <a:endParaRPr lang="en"/>
          </a:p>
        </p:txBody>
      </p:sp>
      <p:pic>
        <p:nvPicPr>
          <p:cNvPr id="4" name="Picture 3" descr="Image result for PENGURUSAN PEMBINAAN GAG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1" r="4547"/>
          <a:stretch/>
        </p:blipFill>
        <p:spPr bwMode="auto">
          <a:xfrm>
            <a:off x="1142999" y="211931"/>
            <a:ext cx="7086601" cy="462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707574"/>
            <a:ext cx="9144000" cy="118222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4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hape 60"/>
          <p:cNvSpPr/>
          <p:nvPr/>
        </p:nvSpPr>
        <p:spPr>
          <a:xfrm>
            <a:off x="1191546" y="307788"/>
            <a:ext cx="166061" cy="215978"/>
          </a:xfrm>
          <a:custGeom>
            <a:avLst/>
            <a:gdLst/>
            <a:ahLst/>
            <a:cxnLst/>
            <a:rect l="0" t="0" r="0" b="0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68587" tIns="68587" rIns="68587" bIns="68587" anchor="ctr" anchorCtr="0">
            <a:noAutofit/>
          </a:bodyPr>
          <a:lstStyle/>
          <a:p>
            <a:endParaRPr/>
          </a:p>
        </p:txBody>
      </p:sp>
      <p:sp>
        <p:nvSpPr>
          <p:cNvPr id="7" name="Shape 324"/>
          <p:cNvSpPr txBox="1">
            <a:spLocks/>
          </p:cNvSpPr>
          <p:nvPr/>
        </p:nvSpPr>
        <p:spPr>
          <a:xfrm>
            <a:off x="287907" y="3082700"/>
            <a:ext cx="8305800" cy="807099"/>
          </a:xfrm>
          <a:prstGeom prst="rect">
            <a:avLst/>
          </a:prstGeom>
          <a:noFill/>
          <a:ln>
            <a:noFill/>
          </a:ln>
        </p:spPr>
        <p:txBody>
          <a:bodyPr lIns="51440" tIns="51440" rIns="51440" bIns="5144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defRPr/>
            </a:pPr>
            <a:r>
              <a:rPr lang="en-US" sz="4400" b="1" kern="0" spc="-85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Varela Round"/>
                <a:cs typeface="Varela Round"/>
                <a:sym typeface="Varela Round"/>
              </a:rPr>
              <a:t> </a:t>
            </a:r>
            <a:r>
              <a:rPr lang="en-US" sz="6600" b="1" kern="0" spc="-85" dirty="0">
                <a:solidFill>
                  <a:schemeClr val="tx1">
                    <a:lumMod val="65000"/>
                    <a:lumOff val="35000"/>
                  </a:schemeClr>
                </a:solidFill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TEGURAN </a:t>
            </a:r>
            <a:r>
              <a:rPr lang="en-US" sz="6600" b="1" spc="-85" dirty="0">
                <a:solidFill>
                  <a:schemeClr val="tx1">
                    <a:lumMod val="65000"/>
                    <a:lumOff val="35000"/>
                  </a:schemeClr>
                </a:solidFill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AUDIT</a:t>
            </a:r>
            <a:endParaRPr lang="en" sz="6600" b="1" kern="0" spc="-85" dirty="0">
              <a:solidFill>
                <a:schemeClr val="tx1">
                  <a:lumMod val="65000"/>
                  <a:lumOff val="35000"/>
                </a:schemeClr>
              </a:solidFill>
              <a:latin typeface="Rockwell" panose="02060603020205020403" pitchFamily="18" charset="0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165369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094A28C-AAE9-45EC-8DDF-2C3BBB12787B}"/>
              </a:ext>
            </a:extLst>
          </p:cNvPr>
          <p:cNvSpPr/>
          <p:nvPr/>
        </p:nvSpPr>
        <p:spPr>
          <a:xfrm>
            <a:off x="0" y="1648697"/>
            <a:ext cx="9144000" cy="3509090"/>
          </a:xfrm>
          <a:prstGeom prst="rect">
            <a:avLst/>
          </a:prstGeom>
          <a:solidFill>
            <a:srgbClr val="AECDE6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84</a:t>
            </a:fld>
            <a:endParaRPr lang="en"/>
          </a:p>
        </p:txBody>
      </p:sp>
      <p:sp>
        <p:nvSpPr>
          <p:cNvPr id="4" name="Shape 60"/>
          <p:cNvSpPr/>
          <p:nvPr/>
        </p:nvSpPr>
        <p:spPr>
          <a:xfrm>
            <a:off x="1191546" y="307788"/>
            <a:ext cx="166061" cy="215978"/>
          </a:xfrm>
          <a:custGeom>
            <a:avLst/>
            <a:gdLst/>
            <a:ahLst/>
            <a:cxnLst/>
            <a:rect l="0" t="0" r="0" b="0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68587" tIns="68587" rIns="68587" bIns="68587" anchor="ctr" anchorCtr="0">
            <a:noAutofit/>
          </a:bodyPr>
          <a:lstStyle/>
          <a:p>
            <a:endParaRPr/>
          </a:p>
        </p:txBody>
      </p:sp>
      <p:pic>
        <p:nvPicPr>
          <p:cNvPr id="5" name="Picture 4" descr="Image result for fail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03" y="1735931"/>
            <a:ext cx="4976899" cy="318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21363089">
            <a:off x="5445012" y="1227820"/>
            <a:ext cx="2969182" cy="623266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none" lIns="68598" tIns="34299" rIns="68598" bIns="34299" rtlCol="0">
            <a:spAutoFit/>
          </a:bodyPr>
          <a:lstStyle/>
          <a:p>
            <a:pPr algn="ctr"/>
            <a:r>
              <a:rPr lang="en-US" sz="3600" dirty="0">
                <a:latin typeface="Rockwell" panose="02060603020205020403" pitchFamily="18" charset="0"/>
                <a:ea typeface="Adobe Gothic Std B" pitchFamily="34" charset="-128"/>
              </a:rPr>
              <a:t>“KECUAIAN”</a:t>
            </a:r>
          </a:p>
        </p:txBody>
      </p:sp>
      <p:sp>
        <p:nvSpPr>
          <p:cNvPr id="7" name="TextBox 6"/>
          <p:cNvSpPr txBox="1"/>
          <p:nvPr/>
        </p:nvSpPr>
        <p:spPr>
          <a:xfrm rot="365681">
            <a:off x="4666399" y="544421"/>
            <a:ext cx="4111547" cy="56171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none" lIns="68598" tIns="34299" rIns="68598" bIns="34299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Rockwell" panose="02060603020205020403" pitchFamily="18" charset="0"/>
                <a:ea typeface="Adobe Gothic Std B" pitchFamily="34" charset="-128"/>
              </a:rPr>
              <a:t>“TIDAK IKUT </a:t>
            </a:r>
            <a:r>
              <a:rPr lang="en-US" sz="3200" dirty="0">
                <a:solidFill>
                  <a:srgbClr val="FF0000"/>
                </a:solidFill>
                <a:latin typeface="Rockwell" panose="02060603020205020403" pitchFamily="18" charset="0"/>
                <a:ea typeface="Adobe Gothic Std B" pitchFamily="34" charset="-128"/>
              </a:rPr>
              <a:t>SPECS</a:t>
            </a:r>
            <a:r>
              <a:rPr lang="en-US" sz="3200" dirty="0">
                <a:solidFill>
                  <a:srgbClr val="0070C0"/>
                </a:solidFill>
                <a:latin typeface="Rockwell" panose="02060603020205020403" pitchFamily="18" charset="0"/>
                <a:ea typeface="Adobe Gothic Std B" pitchFamily="34" charset="-128"/>
              </a:rPr>
              <a:t>”</a:t>
            </a:r>
          </a:p>
        </p:txBody>
      </p:sp>
      <p:sp>
        <p:nvSpPr>
          <p:cNvPr id="8" name="TextBox 7"/>
          <p:cNvSpPr txBox="1"/>
          <p:nvPr/>
        </p:nvSpPr>
        <p:spPr>
          <a:xfrm rot="341251">
            <a:off x="2973789" y="1944859"/>
            <a:ext cx="6004757" cy="56171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none" lIns="68598" tIns="34299" rIns="68598" bIns="34299" rtlCol="0">
            <a:spAutoFit/>
          </a:bodyPr>
          <a:lstStyle/>
          <a:p>
            <a:pPr algn="ctr"/>
            <a:r>
              <a:rPr lang="en-US" sz="3200" dirty="0">
                <a:latin typeface="Rockwell" panose="02060603020205020403" pitchFamily="18" charset="0"/>
                <a:ea typeface="Adobe Gothic Std B" pitchFamily="34" charset="-128"/>
              </a:rPr>
              <a:t>“</a:t>
            </a:r>
            <a:r>
              <a:rPr lang="en-US" sz="3200" dirty="0">
                <a:solidFill>
                  <a:srgbClr val="0070C0"/>
                </a:solidFill>
                <a:latin typeface="Rockwell" panose="02060603020205020403" pitchFamily="18" charset="0"/>
                <a:ea typeface="Adobe Gothic Std B" pitchFamily="34" charset="-128"/>
              </a:rPr>
              <a:t>PEMBAYARAN TAK TERATUR</a:t>
            </a:r>
            <a:r>
              <a:rPr lang="en-US" sz="3200" dirty="0">
                <a:latin typeface="Rockwell" panose="02060603020205020403" pitchFamily="18" charset="0"/>
                <a:ea typeface="Adobe Gothic Std B" pitchFamily="34" charset="-128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 rot="21283734">
            <a:off x="4668441" y="2684349"/>
            <a:ext cx="3967277" cy="623266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none" lIns="68598" tIns="34299" rIns="68598" bIns="34299" rtlCol="0">
            <a:spAutoFit/>
          </a:bodyPr>
          <a:lstStyle/>
          <a:p>
            <a:pPr algn="ctr"/>
            <a:r>
              <a:rPr lang="en-US" sz="3600" dirty="0">
                <a:latin typeface="Rockwell" panose="02060603020205020403" pitchFamily="18" charset="0"/>
                <a:ea typeface="Adobe Gothic Std B" pitchFamily="34" charset="-128"/>
              </a:rPr>
              <a:t>“KURANG TELITI”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73978" y="4085435"/>
            <a:ext cx="3317291" cy="838709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none" lIns="68598" tIns="34299" rIns="68598" bIns="34299" rtlCol="0">
            <a:spAutoFit/>
          </a:bodyPr>
          <a:lstStyle/>
          <a:p>
            <a:pPr algn="ctr"/>
            <a:r>
              <a:rPr lang="en-US" sz="5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Rockwell Extra Bold" panose="02060903040505020403" pitchFamily="18" charset="0"/>
                <a:ea typeface="Adobe Gothic Std B" pitchFamily="34" charset="-128"/>
              </a:rPr>
              <a:t>FAILURE</a:t>
            </a:r>
          </a:p>
        </p:txBody>
      </p:sp>
    </p:spTree>
    <p:extLst>
      <p:ext uri="{BB962C8B-B14F-4D97-AF65-F5344CB8AC3E}">
        <p14:creationId xmlns:p14="http://schemas.microsoft.com/office/powerpoint/2010/main" val="358542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85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858" b="-1611"/>
          <a:stretch/>
        </p:blipFill>
        <p:spPr>
          <a:xfrm>
            <a:off x="838200" y="307788"/>
            <a:ext cx="6248400" cy="4151968"/>
          </a:xfrm>
          <a:prstGeom prst="rect">
            <a:avLst/>
          </a:prstGeom>
        </p:spPr>
      </p:pic>
      <p:sp>
        <p:nvSpPr>
          <p:cNvPr id="5" name="Shape 60"/>
          <p:cNvSpPr/>
          <p:nvPr/>
        </p:nvSpPr>
        <p:spPr>
          <a:xfrm>
            <a:off x="1191546" y="307788"/>
            <a:ext cx="166061" cy="215978"/>
          </a:xfrm>
          <a:custGeom>
            <a:avLst/>
            <a:gdLst/>
            <a:ahLst/>
            <a:cxnLst/>
            <a:rect l="0" t="0" r="0" b="0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68587" tIns="68587" rIns="68587" bIns="68587" anchor="ctr" anchorCtr="0">
            <a:noAutofit/>
          </a:bodyPr>
          <a:lstStyle/>
          <a:p>
            <a:endParaRPr/>
          </a:p>
        </p:txBody>
      </p:sp>
      <p:sp>
        <p:nvSpPr>
          <p:cNvPr id="7" name="Rectangle: Diagonal Corners Rounded 2">
            <a:extLst>
              <a:ext uri="{FF2B5EF4-FFF2-40B4-BE49-F238E27FC236}">
                <a16:creationId xmlns="" xmlns:a16="http://schemas.microsoft.com/office/drawing/2014/main" id="{94D3D944-3417-45E5-841A-D584D1E5D8EF}"/>
              </a:ext>
            </a:extLst>
          </p:cNvPr>
          <p:cNvSpPr/>
          <p:nvPr/>
        </p:nvSpPr>
        <p:spPr>
          <a:xfrm>
            <a:off x="2352675" y="2804963"/>
            <a:ext cx="5648325" cy="2055168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7EBF2A6-549E-43E9-A5D8-C5561651C614}"/>
              </a:ext>
            </a:extLst>
          </p:cNvPr>
          <p:cNvSpPr txBox="1"/>
          <p:nvPr/>
        </p:nvSpPr>
        <p:spPr>
          <a:xfrm>
            <a:off x="3361244" y="3138485"/>
            <a:ext cx="2962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Projek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diaudit</a:t>
            </a:r>
            <a:endParaRPr lang="en-US" sz="28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231BCC2-C913-4B38-B4E3-5AF1887F17D7}"/>
              </a:ext>
            </a:extLst>
          </p:cNvPr>
          <p:cNvSpPr/>
          <p:nvPr/>
        </p:nvSpPr>
        <p:spPr>
          <a:xfrm>
            <a:off x="2693888" y="2701468"/>
            <a:ext cx="68640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spc="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231BCC2-C913-4B38-B4E3-5AF1887F17D7}"/>
              </a:ext>
            </a:extLst>
          </p:cNvPr>
          <p:cNvSpPr/>
          <p:nvPr/>
        </p:nvSpPr>
        <p:spPr>
          <a:xfrm>
            <a:off x="1981200" y="3259931"/>
            <a:ext cx="19543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spc="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16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7EBF2A6-549E-43E9-A5D8-C5561651C614}"/>
              </a:ext>
            </a:extLst>
          </p:cNvPr>
          <p:cNvSpPr txBox="1"/>
          <p:nvPr/>
        </p:nvSpPr>
        <p:spPr>
          <a:xfrm>
            <a:off x="3560188" y="3661705"/>
            <a:ext cx="4059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Isu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penemuan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punitive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7EBF2A6-549E-43E9-A5D8-C5561651C614}"/>
              </a:ext>
            </a:extLst>
          </p:cNvPr>
          <p:cNvSpPr txBox="1"/>
          <p:nvPr/>
        </p:nvSpPr>
        <p:spPr>
          <a:xfrm>
            <a:off x="3483988" y="4184511"/>
            <a:ext cx="4517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Helvetica "/>
              </a:rPr>
              <a:t>Isu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Helvetica 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Helvetica "/>
              </a:rPr>
              <a:t>penemuan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Helvetica "/>
              </a:rPr>
              <a:t> corrective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231BCC2-C913-4B38-B4E3-5AF1887F17D7}"/>
              </a:ext>
            </a:extLst>
          </p:cNvPr>
          <p:cNvSpPr/>
          <p:nvPr/>
        </p:nvSpPr>
        <p:spPr>
          <a:xfrm>
            <a:off x="2008058" y="3869531"/>
            <a:ext cx="19543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spc="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38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BC29183-237D-4207-8988-0F667DD8D2FC}"/>
              </a:ext>
            </a:extLst>
          </p:cNvPr>
          <p:cNvSpPr txBox="1"/>
          <p:nvPr/>
        </p:nvSpPr>
        <p:spPr>
          <a:xfrm>
            <a:off x="3123739" y="2343298"/>
            <a:ext cx="3609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TAHUN 2016 SIRI 2</a:t>
            </a:r>
          </a:p>
        </p:txBody>
      </p:sp>
    </p:spTree>
    <p:extLst>
      <p:ext uri="{BB962C8B-B14F-4D97-AF65-F5344CB8AC3E}">
        <p14:creationId xmlns:p14="http://schemas.microsoft.com/office/powerpoint/2010/main" val="90932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86</a:t>
            </a:fld>
            <a:endParaRPr lang="en"/>
          </a:p>
        </p:txBody>
      </p:sp>
      <p:pic>
        <p:nvPicPr>
          <p:cNvPr id="4" name="Picture 2" descr="D:\latifah\upload FB\SEKOLAH DHAIF\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37" y="860202"/>
            <a:ext cx="6155563" cy="409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60"/>
          <p:cNvSpPr/>
          <p:nvPr/>
        </p:nvSpPr>
        <p:spPr>
          <a:xfrm>
            <a:off x="1191546" y="307788"/>
            <a:ext cx="166061" cy="215978"/>
          </a:xfrm>
          <a:custGeom>
            <a:avLst/>
            <a:gdLst/>
            <a:ahLst/>
            <a:cxnLst/>
            <a:rect l="0" t="0" r="0" b="0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68587" tIns="68587" rIns="68587" bIns="68587" anchor="ctr" anchorCtr="0">
            <a:noAutofit/>
          </a:bodyPr>
          <a:lstStyle/>
          <a:p>
            <a:endParaRPr/>
          </a:p>
        </p:txBody>
      </p:sp>
      <p:sp>
        <p:nvSpPr>
          <p:cNvPr id="8" name="Shape 324">
            <a:extLst>
              <a:ext uri="{FF2B5EF4-FFF2-40B4-BE49-F238E27FC236}">
                <a16:creationId xmlns="" xmlns:a16="http://schemas.microsoft.com/office/drawing/2014/main" id="{436471C1-C06B-485A-8FEA-D752F3FDDE64}"/>
              </a:ext>
            </a:extLst>
          </p:cNvPr>
          <p:cNvSpPr txBox="1">
            <a:spLocks/>
          </p:cNvSpPr>
          <p:nvPr/>
        </p:nvSpPr>
        <p:spPr>
          <a:xfrm>
            <a:off x="550925" y="248234"/>
            <a:ext cx="3128009" cy="807099"/>
          </a:xfrm>
          <a:prstGeom prst="rect">
            <a:avLst/>
          </a:prstGeom>
          <a:noFill/>
          <a:ln>
            <a:noFill/>
          </a:ln>
        </p:spPr>
        <p:txBody>
          <a:bodyPr lIns="51440" tIns="51440" rIns="51440" bIns="5144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defRPr/>
            </a:pPr>
            <a:r>
              <a:rPr lang="en-US" sz="4800" b="1" kern="0" spc="-85" dirty="0">
                <a:solidFill>
                  <a:srgbClr val="FFC000"/>
                </a:solidFill>
                <a:latin typeface="+mj-lt"/>
                <a:ea typeface="Varela Round"/>
                <a:cs typeface="Varela Round"/>
                <a:sym typeface="Varela Round"/>
              </a:rPr>
              <a:t> </a:t>
            </a:r>
            <a:r>
              <a:rPr lang="en-US" sz="7200" b="1" kern="0" spc="-85" dirty="0">
                <a:solidFill>
                  <a:srgbClr val="FFC000"/>
                </a:solidFill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CTI</a:t>
            </a:r>
            <a:endParaRPr lang="en" sz="7200" b="1" kern="0" spc="-85" dirty="0">
              <a:solidFill>
                <a:srgbClr val="FFC000"/>
              </a:solidFill>
              <a:latin typeface="Rockwell" panose="02060603020205020403" pitchFamily="18" charset="0"/>
              <a:ea typeface="Varela Round"/>
              <a:cs typeface="Varela Round"/>
              <a:sym typeface="Varela Round"/>
            </a:endParaRPr>
          </a:p>
        </p:txBody>
      </p:sp>
      <p:sp>
        <p:nvSpPr>
          <p:cNvPr id="9" name="Shape 324">
            <a:extLst>
              <a:ext uri="{FF2B5EF4-FFF2-40B4-BE49-F238E27FC236}">
                <a16:creationId xmlns="" xmlns:a16="http://schemas.microsoft.com/office/drawing/2014/main" id="{6DD7C703-DF98-482D-9555-8913C1B1FAC5}"/>
              </a:ext>
            </a:extLst>
          </p:cNvPr>
          <p:cNvSpPr txBox="1">
            <a:spLocks/>
          </p:cNvSpPr>
          <p:nvPr/>
        </p:nvSpPr>
        <p:spPr>
          <a:xfrm>
            <a:off x="1735429" y="120216"/>
            <a:ext cx="8305800" cy="807099"/>
          </a:xfrm>
          <a:prstGeom prst="rect">
            <a:avLst/>
          </a:prstGeom>
          <a:noFill/>
          <a:ln>
            <a:noFill/>
          </a:ln>
        </p:spPr>
        <p:txBody>
          <a:bodyPr lIns="51440" tIns="51440" rIns="51440" bIns="5144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defRPr/>
            </a:pPr>
            <a:r>
              <a:rPr lang="en-US" sz="3600" b="1" kern="0" spc="-85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Varela Round"/>
                <a:cs typeface="Varela Round"/>
                <a:sym typeface="Varela Round"/>
              </a:rPr>
              <a:t>CEPAT-TEPAT-INTEGRITI</a:t>
            </a:r>
            <a:endParaRPr lang="en" sz="4000" b="1" kern="0" spc="-85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Varela Round"/>
              <a:cs typeface="Varela Round"/>
              <a:sym typeface="Varela Round"/>
            </a:endParaRPr>
          </a:p>
        </p:txBody>
      </p:sp>
      <p:sp>
        <p:nvSpPr>
          <p:cNvPr id="10" name="Shape 324">
            <a:extLst>
              <a:ext uri="{FF2B5EF4-FFF2-40B4-BE49-F238E27FC236}">
                <a16:creationId xmlns="" xmlns:a16="http://schemas.microsoft.com/office/drawing/2014/main" id="{FBFDA10F-1B50-435E-86B3-8CEE82349027}"/>
              </a:ext>
            </a:extLst>
          </p:cNvPr>
          <p:cNvSpPr txBox="1">
            <a:spLocks/>
          </p:cNvSpPr>
          <p:nvPr/>
        </p:nvSpPr>
        <p:spPr>
          <a:xfrm>
            <a:off x="287907" y="4144088"/>
            <a:ext cx="8305800" cy="807099"/>
          </a:xfrm>
          <a:prstGeom prst="rect">
            <a:avLst/>
          </a:prstGeom>
          <a:noFill/>
          <a:ln>
            <a:noFill/>
          </a:ln>
        </p:spPr>
        <p:txBody>
          <a:bodyPr lIns="51440" tIns="51440" rIns="51440" bIns="5144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defRPr/>
            </a:pPr>
            <a:r>
              <a:rPr lang="en-US" sz="4400" b="1" kern="0" spc="-85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arela Round"/>
                <a:cs typeface="Varela Round"/>
                <a:sym typeface="Varela Round"/>
              </a:rPr>
              <a:t>KREATIF &amp; INOVATIF</a:t>
            </a:r>
            <a:endParaRPr lang="en" sz="4800" b="1" kern="0" spc="-85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200744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B149DE2-D846-4B5A-8826-C8498137AC4E}"/>
              </a:ext>
            </a:extLst>
          </p:cNvPr>
          <p:cNvSpPr/>
          <p:nvPr/>
        </p:nvSpPr>
        <p:spPr>
          <a:xfrm>
            <a:off x="0" y="1965309"/>
            <a:ext cx="9144000" cy="16371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14770A8-1909-468D-8D2C-D929EFD10B01}"/>
              </a:ext>
            </a:extLst>
          </p:cNvPr>
          <p:cNvSpPr/>
          <p:nvPr/>
        </p:nvSpPr>
        <p:spPr>
          <a:xfrm>
            <a:off x="250931" y="1848167"/>
            <a:ext cx="8642137" cy="1754326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0E1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PIAGAM PELANGGAN BAHARU</a:t>
            </a:r>
          </a:p>
        </p:txBody>
      </p:sp>
    </p:spTree>
    <p:extLst>
      <p:ext uri="{BB962C8B-B14F-4D97-AF65-F5344CB8AC3E}">
        <p14:creationId xmlns:p14="http://schemas.microsoft.com/office/powerpoint/2010/main" val="222997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0533C01-C871-4D60-B510-7B522B487B2B}"/>
              </a:ext>
            </a:extLst>
          </p:cNvPr>
          <p:cNvSpPr/>
          <p:nvPr/>
        </p:nvSpPr>
        <p:spPr>
          <a:xfrm>
            <a:off x="0" y="4772"/>
            <a:ext cx="9144000" cy="1569027"/>
          </a:xfrm>
          <a:prstGeom prst="rect">
            <a:avLst/>
          </a:prstGeom>
          <a:solidFill>
            <a:srgbClr val="AECDE6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88</a:t>
            </a:fld>
            <a:endParaRPr lang="en"/>
          </a:p>
        </p:txBody>
      </p:sp>
      <p:sp>
        <p:nvSpPr>
          <p:cNvPr id="4" name="Rectangle 3"/>
          <p:cNvSpPr/>
          <p:nvPr/>
        </p:nvSpPr>
        <p:spPr>
          <a:xfrm>
            <a:off x="5193957" y="721200"/>
            <a:ext cx="3352800" cy="441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hape 60"/>
          <p:cNvSpPr/>
          <p:nvPr/>
        </p:nvSpPr>
        <p:spPr>
          <a:xfrm>
            <a:off x="1191546" y="307788"/>
            <a:ext cx="166061" cy="215978"/>
          </a:xfrm>
          <a:custGeom>
            <a:avLst/>
            <a:gdLst/>
            <a:ahLst/>
            <a:cxnLst/>
            <a:rect l="0" t="0" r="0" b="0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68587" tIns="68587" rIns="68587" bIns="68587" anchor="ctr" anchorCtr="0">
            <a:noAutofit/>
          </a:bodyPr>
          <a:lstStyle/>
          <a:p>
            <a:endParaRPr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5" t="7589" r="19831" b="3040"/>
          <a:stretch/>
        </p:blipFill>
        <p:spPr bwMode="auto">
          <a:xfrm>
            <a:off x="5393981" y="789286"/>
            <a:ext cx="3152776" cy="415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D:\latifah\SOC 2018\PIAGAMJKR la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9484">
            <a:off x="455824" y="1220206"/>
            <a:ext cx="5029200" cy="355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ape 324">
            <a:extLst>
              <a:ext uri="{FF2B5EF4-FFF2-40B4-BE49-F238E27FC236}">
                <a16:creationId xmlns="" xmlns:a16="http://schemas.microsoft.com/office/drawing/2014/main" id="{9BE76A9A-2E64-49AF-937D-234D2F673977}"/>
              </a:ext>
            </a:extLst>
          </p:cNvPr>
          <p:cNvSpPr txBox="1">
            <a:spLocks/>
          </p:cNvSpPr>
          <p:nvPr/>
        </p:nvSpPr>
        <p:spPr>
          <a:xfrm>
            <a:off x="723920" y="45968"/>
            <a:ext cx="8420080" cy="807099"/>
          </a:xfrm>
          <a:prstGeom prst="rect">
            <a:avLst/>
          </a:prstGeom>
          <a:noFill/>
          <a:ln>
            <a:noFill/>
          </a:ln>
        </p:spPr>
        <p:txBody>
          <a:bodyPr lIns="51440" tIns="51440" rIns="51440" bIns="5144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defRPr/>
            </a:pPr>
            <a:r>
              <a:rPr lang="en-US" sz="3600" b="1" kern="0" spc="-85" dirty="0">
                <a:solidFill>
                  <a:schemeClr val="bg2">
                    <a:lumMod val="50000"/>
                  </a:schemeClr>
                </a:solidFill>
                <a:latin typeface="+mj-lt"/>
                <a:ea typeface="Varela Round"/>
                <a:cs typeface="Varela Round"/>
                <a:sym typeface="Varela Round"/>
              </a:rPr>
              <a:t> </a:t>
            </a:r>
            <a:r>
              <a:rPr lang="en-US" sz="5400" b="1" kern="0" spc="-85" dirty="0">
                <a:solidFill>
                  <a:schemeClr val="bg2">
                    <a:lumMod val="50000"/>
                  </a:schemeClr>
                </a:solidFill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PIAGAM PELANGGAN</a:t>
            </a:r>
            <a:endParaRPr lang="en" sz="5400" b="1" kern="0" spc="-85" dirty="0">
              <a:solidFill>
                <a:schemeClr val="bg2">
                  <a:lumMod val="50000"/>
                </a:schemeClr>
              </a:solidFill>
              <a:latin typeface="Rockwell" panose="02060603020205020403" pitchFamily="18" charset="0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97256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FC12DC3-4E91-496F-A841-DF909232FB3D}"/>
              </a:ext>
            </a:extLst>
          </p:cNvPr>
          <p:cNvSpPr/>
          <p:nvPr/>
        </p:nvSpPr>
        <p:spPr>
          <a:xfrm>
            <a:off x="13557" y="2353815"/>
            <a:ext cx="9144000" cy="2789686"/>
          </a:xfrm>
          <a:prstGeom prst="rect">
            <a:avLst/>
          </a:prstGeom>
          <a:solidFill>
            <a:srgbClr val="AECDE6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49970" y="2264972"/>
            <a:ext cx="8994030" cy="76843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4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89</a:t>
            </a:fld>
            <a:endParaRPr lang="en"/>
          </a:p>
        </p:txBody>
      </p:sp>
      <p:sp>
        <p:nvSpPr>
          <p:cNvPr id="4" name="Shape 60"/>
          <p:cNvSpPr/>
          <p:nvPr/>
        </p:nvSpPr>
        <p:spPr>
          <a:xfrm>
            <a:off x="1191546" y="307788"/>
            <a:ext cx="166061" cy="215978"/>
          </a:xfrm>
          <a:custGeom>
            <a:avLst/>
            <a:gdLst/>
            <a:ahLst/>
            <a:cxnLst/>
            <a:rect l="0" t="0" r="0" b="0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68587" tIns="68587" rIns="68587" bIns="68587" anchor="ctr" anchorCtr="0">
            <a:noAutofit/>
          </a:bodyPr>
          <a:lstStyle/>
          <a:p>
            <a:endParaRPr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7" t="7831" r="13526" b="10749"/>
          <a:stretch/>
        </p:blipFill>
        <p:spPr bwMode="auto">
          <a:xfrm>
            <a:off x="76200" y="71314"/>
            <a:ext cx="5562600" cy="496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onut 5"/>
          <p:cNvSpPr/>
          <p:nvPr/>
        </p:nvSpPr>
        <p:spPr>
          <a:xfrm>
            <a:off x="1981200" y="2307464"/>
            <a:ext cx="1790667" cy="1790667"/>
          </a:xfrm>
          <a:prstGeom prst="donut">
            <a:avLst>
              <a:gd name="adj" fmla="val 6980"/>
            </a:avLst>
          </a:prstGeom>
          <a:noFill/>
          <a:ln w="317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876533" y="1885627"/>
            <a:ext cx="3448067" cy="434925"/>
          </a:xfrm>
          <a:prstGeom prst="line">
            <a:avLst/>
          </a:prstGeom>
          <a:ln w="3175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352800" y="1885627"/>
            <a:ext cx="2971800" cy="2060105"/>
          </a:xfrm>
          <a:prstGeom prst="line">
            <a:avLst/>
          </a:prstGeom>
          <a:ln w="3175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hape 324">
            <a:extLst>
              <a:ext uri="{FF2B5EF4-FFF2-40B4-BE49-F238E27FC236}">
                <a16:creationId xmlns="" xmlns:a16="http://schemas.microsoft.com/office/drawing/2014/main" id="{385F5023-3C95-49A4-A3BC-45C12E36EA3D}"/>
              </a:ext>
            </a:extLst>
          </p:cNvPr>
          <p:cNvSpPr txBox="1">
            <a:spLocks/>
          </p:cNvSpPr>
          <p:nvPr/>
        </p:nvSpPr>
        <p:spPr>
          <a:xfrm>
            <a:off x="5130033" y="407898"/>
            <a:ext cx="4525164" cy="807099"/>
          </a:xfrm>
          <a:prstGeom prst="rect">
            <a:avLst/>
          </a:prstGeom>
          <a:noFill/>
          <a:ln>
            <a:noFill/>
          </a:ln>
        </p:spPr>
        <p:txBody>
          <a:bodyPr lIns="51440" tIns="51440" rIns="51440" bIns="5144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defRPr/>
            </a:pPr>
            <a:r>
              <a:rPr lang="en-US" sz="2000" b="1" kern="0" spc="-85" dirty="0">
                <a:solidFill>
                  <a:schemeClr val="bg2">
                    <a:lumMod val="50000"/>
                  </a:schemeClr>
                </a:solidFill>
                <a:latin typeface="+mj-lt"/>
                <a:ea typeface="Varela Round"/>
                <a:cs typeface="Varela Round"/>
                <a:sym typeface="Varela Round"/>
              </a:rPr>
              <a:t> </a:t>
            </a:r>
            <a:r>
              <a:rPr lang="en-US" sz="3600" b="1" kern="0" spc="-85" dirty="0">
                <a:solidFill>
                  <a:schemeClr val="bg2">
                    <a:lumMod val="50000"/>
                  </a:schemeClr>
                </a:solidFill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PIAGAM PELANGGAN</a:t>
            </a:r>
            <a:endParaRPr lang="en" sz="3600" b="1" kern="0" spc="-85" dirty="0">
              <a:solidFill>
                <a:schemeClr val="bg2">
                  <a:lumMod val="50000"/>
                </a:schemeClr>
              </a:solidFill>
              <a:latin typeface="Rockwell" panose="02060603020205020403" pitchFamily="18" charset="0"/>
              <a:ea typeface="Varela Round"/>
              <a:cs typeface="Varela Round"/>
              <a:sym typeface="Varela Round"/>
            </a:endParaRPr>
          </a:p>
        </p:txBody>
      </p:sp>
      <p:sp>
        <p:nvSpPr>
          <p:cNvPr id="13" name="Shape 324">
            <a:extLst>
              <a:ext uri="{FF2B5EF4-FFF2-40B4-BE49-F238E27FC236}">
                <a16:creationId xmlns="" xmlns:a16="http://schemas.microsoft.com/office/drawing/2014/main" id="{C579AE56-D6AE-4FF6-AA86-4E80E28AF5F3}"/>
              </a:ext>
            </a:extLst>
          </p:cNvPr>
          <p:cNvSpPr txBox="1">
            <a:spLocks/>
          </p:cNvSpPr>
          <p:nvPr/>
        </p:nvSpPr>
        <p:spPr>
          <a:xfrm>
            <a:off x="5262185" y="671005"/>
            <a:ext cx="4525164" cy="807099"/>
          </a:xfrm>
          <a:prstGeom prst="rect">
            <a:avLst/>
          </a:prstGeom>
          <a:noFill/>
          <a:ln>
            <a:noFill/>
          </a:ln>
        </p:spPr>
        <p:txBody>
          <a:bodyPr lIns="51440" tIns="51440" rIns="51440" bIns="5144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defRPr/>
            </a:pPr>
            <a:r>
              <a:rPr lang="en-US" sz="2000" b="1" kern="0" spc="-85" dirty="0">
                <a:solidFill>
                  <a:schemeClr val="bg2">
                    <a:lumMod val="50000"/>
                  </a:schemeClr>
                </a:solidFill>
                <a:latin typeface="+mj-lt"/>
                <a:ea typeface="Varela Round"/>
                <a:cs typeface="Varela Round"/>
                <a:sym typeface="Varela Round"/>
              </a:rPr>
              <a:t>DITAMBAHBAIK</a:t>
            </a:r>
            <a:endParaRPr lang="en" sz="3600" b="1" kern="0" spc="-85" dirty="0">
              <a:solidFill>
                <a:schemeClr val="bg2">
                  <a:lumMod val="50000"/>
                </a:schemeClr>
              </a:solidFill>
              <a:latin typeface="Rockwell" panose="02060603020205020403" pitchFamily="18" charset="0"/>
              <a:ea typeface="Varela Round"/>
              <a:cs typeface="Varela Round"/>
              <a:sym typeface="Varela Round"/>
            </a:endParaRPr>
          </a:p>
        </p:txBody>
      </p:sp>
      <p:sp>
        <p:nvSpPr>
          <p:cNvPr id="15" name="Shape 324">
            <a:extLst>
              <a:ext uri="{FF2B5EF4-FFF2-40B4-BE49-F238E27FC236}">
                <a16:creationId xmlns="" xmlns:a16="http://schemas.microsoft.com/office/drawing/2014/main" id="{6FEA06F8-F50D-4336-A4F9-F54E62E32A1A}"/>
              </a:ext>
            </a:extLst>
          </p:cNvPr>
          <p:cNvSpPr txBox="1">
            <a:spLocks/>
          </p:cNvSpPr>
          <p:nvPr/>
        </p:nvSpPr>
        <p:spPr>
          <a:xfrm>
            <a:off x="5066468" y="1396189"/>
            <a:ext cx="4525164" cy="807099"/>
          </a:xfrm>
          <a:prstGeom prst="rect">
            <a:avLst/>
          </a:prstGeom>
          <a:noFill/>
          <a:ln>
            <a:noFill/>
          </a:ln>
        </p:spPr>
        <p:txBody>
          <a:bodyPr lIns="51440" tIns="51440" rIns="51440" bIns="5144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defRPr/>
            </a:pPr>
            <a:r>
              <a:rPr lang="en-US" sz="2000" b="1" kern="0" spc="-85" dirty="0">
                <a:solidFill>
                  <a:schemeClr val="bg2">
                    <a:lumMod val="50000"/>
                  </a:schemeClr>
                </a:solidFill>
                <a:latin typeface="+mj-lt"/>
                <a:ea typeface="Varela Round"/>
                <a:cs typeface="Varela Round"/>
                <a:sym typeface="Varela Round"/>
              </a:rPr>
              <a:t> </a:t>
            </a:r>
            <a:r>
              <a:rPr lang="en-US" sz="3600" b="1" kern="0" spc="-85" dirty="0">
                <a:solidFill>
                  <a:schemeClr val="bg2">
                    <a:lumMod val="50000"/>
                  </a:schemeClr>
                </a:solidFill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ADUAN</a:t>
            </a:r>
            <a:endParaRPr lang="en" sz="3600" b="1" kern="0" spc="-85" dirty="0">
              <a:solidFill>
                <a:schemeClr val="bg2">
                  <a:lumMod val="50000"/>
                </a:schemeClr>
              </a:solidFill>
              <a:latin typeface="Rockwell" panose="02060603020205020403" pitchFamily="18" charset="0"/>
              <a:ea typeface="Varela Round"/>
              <a:cs typeface="Varela Round"/>
              <a:sym typeface="Varela Round"/>
            </a:endParaRPr>
          </a:p>
        </p:txBody>
      </p:sp>
      <p:sp>
        <p:nvSpPr>
          <p:cNvPr id="16" name="Shape 324">
            <a:extLst>
              <a:ext uri="{FF2B5EF4-FFF2-40B4-BE49-F238E27FC236}">
                <a16:creationId xmlns="" xmlns:a16="http://schemas.microsoft.com/office/drawing/2014/main" id="{D0578062-5227-463C-A6CC-A08F49423E93}"/>
              </a:ext>
            </a:extLst>
          </p:cNvPr>
          <p:cNvSpPr txBox="1">
            <a:spLocks/>
          </p:cNvSpPr>
          <p:nvPr/>
        </p:nvSpPr>
        <p:spPr>
          <a:xfrm>
            <a:off x="5164327" y="1875002"/>
            <a:ext cx="4525164" cy="807099"/>
          </a:xfrm>
          <a:prstGeom prst="rect">
            <a:avLst/>
          </a:prstGeom>
          <a:noFill/>
          <a:ln>
            <a:noFill/>
          </a:ln>
        </p:spPr>
        <p:txBody>
          <a:bodyPr lIns="51440" tIns="51440" rIns="51440" bIns="5144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defRPr/>
            </a:pPr>
            <a:r>
              <a:rPr lang="en-US" b="1" kern="0" spc="-85" dirty="0">
                <a:solidFill>
                  <a:schemeClr val="tx2"/>
                </a:solidFill>
                <a:latin typeface="+mj-lt"/>
                <a:ea typeface="Varela Round"/>
                <a:cs typeface="Varela Round"/>
                <a:sym typeface="Varela Round"/>
              </a:rPr>
              <a:t> </a:t>
            </a:r>
            <a:r>
              <a:rPr lang="en-US" sz="3200" b="1" kern="0" spc="-85" dirty="0">
                <a:solidFill>
                  <a:schemeClr val="tx2"/>
                </a:solidFill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SEGERA ,TEPAT</a:t>
            </a:r>
            <a:endParaRPr lang="en" sz="3200" b="1" kern="0" spc="-85" dirty="0">
              <a:solidFill>
                <a:schemeClr val="tx2"/>
              </a:solidFill>
              <a:latin typeface="Rockwell" panose="02060603020205020403" pitchFamily="18" charset="0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360732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malaysiaMap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971800" y="0"/>
            <a:ext cx="9144000" cy="514350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50688"/>
              </p:ext>
            </p:extLst>
          </p:nvPr>
        </p:nvGraphicFramePr>
        <p:xfrm>
          <a:off x="6343650" y="251082"/>
          <a:ext cx="2590800" cy="25679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7753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 err="1">
                          <a:latin typeface="Georgia" pitchFamily="18" charset="0"/>
                        </a:rPr>
                        <a:t>Rangkaian</a:t>
                      </a:r>
                      <a:endParaRPr lang="en-MY" sz="14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 marT="34290" marB="34290">
                    <a:solidFill>
                      <a:srgbClr val="A3C4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400" b="0" dirty="0" err="1">
                          <a:latin typeface="Myriad Pro" pitchFamily="34" charset="0"/>
                        </a:rPr>
                        <a:t>Cawangan</a:t>
                      </a:r>
                      <a:r>
                        <a:rPr lang="en-US" sz="1400" b="0" dirty="0">
                          <a:latin typeface="Myriad Pro" pitchFamily="34" charset="0"/>
                        </a:rPr>
                        <a:t>  (IPJKR)</a:t>
                      </a:r>
                      <a:endParaRPr lang="en-MY" sz="1400" b="0" dirty="0">
                        <a:latin typeface="Myriad Pro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Myriad Pro" pitchFamily="34" charset="0"/>
                        </a:rPr>
                        <a:t>19</a:t>
                      </a:r>
                      <a:endParaRPr lang="en-MY" sz="1400" b="0" dirty="0">
                        <a:solidFill>
                          <a:schemeClr val="tx1"/>
                        </a:solidFill>
                        <a:latin typeface="Myriad Pro" pitchFamily="34" charset="0"/>
                      </a:endParaRP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xmlns="" val="2785809802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Myriad Pro" pitchFamily="34" charset="0"/>
                        </a:rPr>
                        <a:t>JKR </a:t>
                      </a:r>
                      <a:r>
                        <a:rPr lang="en-US" sz="1400" b="0" dirty="0" smtClean="0">
                          <a:latin typeface="Myriad Pro" pitchFamily="34" charset="0"/>
                        </a:rPr>
                        <a:t>Wilayah </a:t>
                      </a:r>
                      <a:r>
                        <a:rPr lang="en-US" sz="1400" b="0" dirty="0">
                          <a:latin typeface="Myriad Pro" pitchFamily="34" charset="0"/>
                        </a:rPr>
                        <a:t>Persekutuan</a:t>
                      </a:r>
                      <a:endParaRPr lang="en-MY" sz="1400" b="0" dirty="0">
                        <a:latin typeface="Myriad Pro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baseline="0" dirty="0">
                          <a:solidFill>
                            <a:schemeClr val="tx1"/>
                          </a:solidFill>
                          <a:latin typeface="Myriad Pro" pitchFamily="34" charset="0"/>
                        </a:rPr>
                        <a:t>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Myriad Pro" pitchFamily="34" charset="0"/>
                        </a:rPr>
                        <a:t>3</a:t>
                      </a:r>
                      <a:endParaRPr lang="en-MY" sz="1400" b="0" dirty="0">
                        <a:solidFill>
                          <a:schemeClr val="tx1"/>
                        </a:solidFill>
                        <a:latin typeface="Myriad Pro" pitchFamily="34" charset="0"/>
                      </a:endParaRP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7535">
                <a:tc>
                  <a:txBody>
                    <a:bodyPr/>
                    <a:lstStyle/>
                    <a:p>
                      <a:r>
                        <a:rPr lang="en-MY" sz="1400" b="0" dirty="0">
                          <a:latin typeface="Myriad Pro" pitchFamily="34" charset="0"/>
                        </a:rPr>
                        <a:t>JKR </a:t>
                      </a:r>
                      <a:r>
                        <a:rPr lang="en-MY" sz="1400" b="0" dirty="0" err="1">
                          <a:latin typeface="Myriad Pro" pitchFamily="34" charset="0"/>
                        </a:rPr>
                        <a:t>Negeri</a:t>
                      </a:r>
                      <a:endParaRPr lang="en-MY" sz="1400" b="0" dirty="0">
                        <a:latin typeface="Myriad Pro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400" b="0" dirty="0">
                          <a:solidFill>
                            <a:schemeClr val="tx1"/>
                          </a:solidFill>
                          <a:latin typeface="Myriad Pro" pitchFamily="34" charset="0"/>
                        </a:rPr>
                        <a:t> 11</a:t>
                      </a: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xmlns="" val="2517634960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Myriad Pro" pitchFamily="34" charset="0"/>
                        </a:rPr>
                        <a:t>JKR Daerah/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latin typeface="Myriad Pro" pitchFamily="34" charset="0"/>
                        </a:rPr>
                        <a:t>Jajahan</a:t>
                      </a:r>
                      <a:endParaRPr lang="en-MY" sz="1400" b="0" dirty="0">
                        <a:solidFill>
                          <a:schemeClr val="tx1"/>
                        </a:solidFill>
                        <a:latin typeface="Myriad Pro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Myriad Pro" pitchFamily="34" charset="0"/>
                        </a:rPr>
                        <a:t>84</a:t>
                      </a:r>
                      <a:endParaRPr lang="en-MY" sz="1400" b="0" dirty="0">
                        <a:solidFill>
                          <a:schemeClr val="tx1"/>
                        </a:solidFill>
                        <a:latin typeface="Myriad Pro" pitchFamily="34" charset="0"/>
                      </a:endParaRP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75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400" b="0" dirty="0">
                          <a:latin typeface="Myriad Pro" pitchFamily="34" charset="0"/>
                        </a:rPr>
                        <a:t>Unit Khas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Myriad Pro" pitchFamily="34" charset="0"/>
                        </a:rPr>
                        <a:t>1</a:t>
                      </a:r>
                      <a:endParaRPr lang="en-MY" sz="1400" b="0" dirty="0">
                        <a:solidFill>
                          <a:schemeClr val="tx1"/>
                        </a:solidFill>
                        <a:latin typeface="Myriad Pro" pitchFamily="34" charset="0"/>
                      </a:endParaRP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75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400" b="0" dirty="0" err="1">
                          <a:latin typeface="Myriad Pro" pitchFamily="34" charset="0"/>
                        </a:rPr>
                        <a:t>CREaTE</a:t>
                      </a:r>
                      <a:endParaRPr lang="en-MY" sz="1400" b="0" dirty="0">
                        <a:latin typeface="Myriad Pro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400" b="0" dirty="0">
                          <a:solidFill>
                            <a:schemeClr val="tx1"/>
                          </a:solidFill>
                          <a:latin typeface="Myriad Pro" pitchFamily="34" charset="0"/>
                        </a:rPr>
                        <a:t>1</a:t>
                      </a: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xmlns="" val="1286536996"/>
                  </a:ext>
                </a:extLst>
              </a:tr>
            </a:tbl>
          </a:graphicData>
        </a:graphic>
      </p:graphicFrame>
      <p:sp>
        <p:nvSpPr>
          <p:cNvPr id="9" name="Freeform 8"/>
          <p:cNvSpPr/>
          <p:nvPr/>
        </p:nvSpPr>
        <p:spPr>
          <a:xfrm>
            <a:off x="2998702" y="2662519"/>
            <a:ext cx="1532965" cy="410135"/>
          </a:xfrm>
          <a:custGeom>
            <a:avLst/>
            <a:gdLst>
              <a:gd name="connsiteX0" fmla="*/ 0 w 1532965"/>
              <a:gd name="connsiteY0" fmla="*/ 546847 h 546847"/>
              <a:gd name="connsiteX1" fmla="*/ 977153 w 1532965"/>
              <a:gd name="connsiteY1" fmla="*/ 376517 h 546847"/>
              <a:gd name="connsiteX2" fmla="*/ 1532965 w 1532965"/>
              <a:gd name="connsiteY2" fmla="*/ 0 h 546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2965" h="546847">
                <a:moveTo>
                  <a:pt x="0" y="546847"/>
                </a:moveTo>
                <a:cubicBezTo>
                  <a:pt x="360829" y="507252"/>
                  <a:pt x="721659" y="467658"/>
                  <a:pt x="977153" y="376517"/>
                </a:cubicBezTo>
                <a:cubicBezTo>
                  <a:pt x="1232647" y="285376"/>
                  <a:pt x="1467224" y="82176"/>
                  <a:pt x="1532965" y="0"/>
                </a:cubicBezTo>
              </a:path>
            </a:pathLst>
          </a:custGeom>
          <a:ln w="63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7" tIns="45704" rIns="91407" bIns="45704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3034553" y="1526241"/>
            <a:ext cx="1317812" cy="1519518"/>
          </a:xfrm>
          <a:custGeom>
            <a:avLst/>
            <a:gdLst>
              <a:gd name="connsiteX0" fmla="*/ 0 w 1317812"/>
              <a:gd name="connsiteY0" fmla="*/ 2026024 h 2026024"/>
              <a:gd name="connsiteX1" fmla="*/ 1004047 w 1317812"/>
              <a:gd name="connsiteY1" fmla="*/ 1219200 h 2026024"/>
              <a:gd name="connsiteX2" fmla="*/ 1317812 w 1317812"/>
              <a:gd name="connsiteY2" fmla="*/ 0 h 2026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7812" h="2026024">
                <a:moveTo>
                  <a:pt x="0" y="2026024"/>
                </a:moveTo>
                <a:cubicBezTo>
                  <a:pt x="392206" y="1791447"/>
                  <a:pt x="784412" y="1556871"/>
                  <a:pt x="1004047" y="1219200"/>
                </a:cubicBezTo>
                <a:cubicBezTo>
                  <a:pt x="1223682" y="881529"/>
                  <a:pt x="1270747" y="440764"/>
                  <a:pt x="1317812" y="0"/>
                </a:cubicBezTo>
              </a:path>
            </a:pathLst>
          </a:cu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7" tIns="45704" rIns="91407" bIns="45704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2989737" y="867337"/>
            <a:ext cx="646953" cy="2164976"/>
          </a:xfrm>
          <a:custGeom>
            <a:avLst/>
            <a:gdLst>
              <a:gd name="connsiteX0" fmla="*/ 0 w 646953"/>
              <a:gd name="connsiteY0" fmla="*/ 2886635 h 2886635"/>
              <a:gd name="connsiteX1" fmla="*/ 564777 w 646953"/>
              <a:gd name="connsiteY1" fmla="*/ 1389529 h 2886635"/>
              <a:gd name="connsiteX2" fmla="*/ 493059 w 646953"/>
              <a:gd name="connsiteY2" fmla="*/ 0 h 2886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6953" h="2886635">
                <a:moveTo>
                  <a:pt x="0" y="2886635"/>
                </a:moveTo>
                <a:cubicBezTo>
                  <a:pt x="241300" y="2378635"/>
                  <a:pt x="482601" y="1870635"/>
                  <a:pt x="564777" y="1389529"/>
                </a:cubicBezTo>
                <a:cubicBezTo>
                  <a:pt x="646953" y="908423"/>
                  <a:pt x="570006" y="454211"/>
                  <a:pt x="493059" y="0"/>
                </a:cubicBezTo>
              </a:path>
            </a:pathLst>
          </a:cu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7" tIns="45704" rIns="91407" bIns="45704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1519518" y="551330"/>
            <a:ext cx="1574800" cy="2480982"/>
          </a:xfrm>
          <a:custGeom>
            <a:avLst/>
            <a:gdLst>
              <a:gd name="connsiteX0" fmla="*/ 1434353 w 1574800"/>
              <a:gd name="connsiteY0" fmla="*/ 3307976 h 3307976"/>
              <a:gd name="connsiteX1" fmla="*/ 1335741 w 1574800"/>
              <a:gd name="connsiteY1" fmla="*/ 788894 h 3307976"/>
              <a:gd name="connsiteX2" fmla="*/ 0 w 1574800"/>
              <a:gd name="connsiteY2" fmla="*/ 0 h 3307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4800" h="3307976">
                <a:moveTo>
                  <a:pt x="1434353" y="3307976"/>
                </a:moveTo>
                <a:cubicBezTo>
                  <a:pt x="1504576" y="2324099"/>
                  <a:pt x="1574800" y="1340223"/>
                  <a:pt x="1335741" y="788894"/>
                </a:cubicBezTo>
                <a:cubicBezTo>
                  <a:pt x="1096682" y="237565"/>
                  <a:pt x="183776" y="112059"/>
                  <a:pt x="0" y="0"/>
                </a:cubicBezTo>
              </a:path>
            </a:pathLst>
          </a:cu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7" tIns="45704" rIns="91407" bIns="45704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1716749" y="833718"/>
            <a:ext cx="1210235" cy="2224086"/>
          </a:xfrm>
          <a:custGeom>
            <a:avLst/>
            <a:gdLst>
              <a:gd name="connsiteX0" fmla="*/ 1210235 w 1210235"/>
              <a:gd name="connsiteY0" fmla="*/ 2895600 h 2895600"/>
              <a:gd name="connsiteX1" fmla="*/ 959224 w 1210235"/>
              <a:gd name="connsiteY1" fmla="*/ 779929 h 2895600"/>
              <a:gd name="connsiteX2" fmla="*/ 0 w 1210235"/>
              <a:gd name="connsiteY2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0235" h="2895600">
                <a:moveTo>
                  <a:pt x="1210235" y="2895600"/>
                </a:moveTo>
                <a:cubicBezTo>
                  <a:pt x="1185582" y="2079064"/>
                  <a:pt x="1160930" y="1262529"/>
                  <a:pt x="959224" y="779929"/>
                </a:cubicBezTo>
                <a:cubicBezTo>
                  <a:pt x="757518" y="297329"/>
                  <a:pt x="158376" y="129988"/>
                  <a:pt x="0" y="0"/>
                </a:cubicBezTo>
              </a:path>
            </a:pathLst>
          </a:cu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7" tIns="45704" rIns="91407" bIns="45704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1888233" y="2031690"/>
            <a:ext cx="716015" cy="1108416"/>
          </a:xfrm>
          <a:custGeom>
            <a:avLst/>
            <a:gdLst>
              <a:gd name="connsiteX0" fmla="*/ 655918 w 655918"/>
              <a:gd name="connsiteY0" fmla="*/ 1416424 h 1416424"/>
              <a:gd name="connsiteX1" fmla="*/ 46318 w 655918"/>
              <a:gd name="connsiteY1" fmla="*/ 726141 h 1416424"/>
              <a:gd name="connsiteX2" fmla="*/ 378012 w 655918"/>
              <a:gd name="connsiteY2" fmla="*/ 0 h 1416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5918" h="1416424">
                <a:moveTo>
                  <a:pt x="655918" y="1416424"/>
                </a:moveTo>
                <a:cubicBezTo>
                  <a:pt x="374277" y="1189318"/>
                  <a:pt x="92636" y="962212"/>
                  <a:pt x="46318" y="726141"/>
                </a:cubicBezTo>
                <a:cubicBezTo>
                  <a:pt x="0" y="490070"/>
                  <a:pt x="189006" y="245035"/>
                  <a:pt x="378012" y="0"/>
                </a:cubicBezTo>
              </a:path>
            </a:pathLst>
          </a:cu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7" tIns="45704" rIns="91407" bIns="45704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724647" y="1304370"/>
            <a:ext cx="1879600" cy="1862417"/>
          </a:xfrm>
          <a:custGeom>
            <a:avLst/>
            <a:gdLst>
              <a:gd name="connsiteX0" fmla="*/ 1879600 w 1879600"/>
              <a:gd name="connsiteY0" fmla="*/ 2483223 h 2483223"/>
              <a:gd name="connsiteX1" fmla="*/ 212165 w 1879600"/>
              <a:gd name="connsiteY1" fmla="*/ 1443318 h 2483223"/>
              <a:gd name="connsiteX2" fmla="*/ 606612 w 1879600"/>
              <a:gd name="connsiteY2" fmla="*/ 0 h 2483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9600" h="2483223">
                <a:moveTo>
                  <a:pt x="1879600" y="2483223"/>
                </a:moveTo>
                <a:cubicBezTo>
                  <a:pt x="1151965" y="2170205"/>
                  <a:pt x="424330" y="1857188"/>
                  <a:pt x="212165" y="1443318"/>
                </a:cubicBezTo>
                <a:cubicBezTo>
                  <a:pt x="0" y="1029448"/>
                  <a:pt x="303306" y="514724"/>
                  <a:pt x="606612" y="0"/>
                </a:cubicBezTo>
              </a:path>
            </a:pathLst>
          </a:cu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7" tIns="45704" rIns="91407" bIns="45704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2667008" y="2884394"/>
            <a:ext cx="213659" cy="114300"/>
          </a:xfrm>
          <a:custGeom>
            <a:avLst/>
            <a:gdLst>
              <a:gd name="connsiteX0" fmla="*/ 206188 w 213659"/>
              <a:gd name="connsiteY0" fmla="*/ 152400 h 152400"/>
              <a:gd name="connsiteX1" fmla="*/ 179294 w 213659"/>
              <a:gd name="connsiteY1" fmla="*/ 17929 h 152400"/>
              <a:gd name="connsiteX2" fmla="*/ 0 w 213659"/>
              <a:gd name="connsiteY2" fmla="*/ 44823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659" h="152400">
                <a:moveTo>
                  <a:pt x="206188" y="152400"/>
                </a:moveTo>
                <a:cubicBezTo>
                  <a:pt x="209923" y="94129"/>
                  <a:pt x="213659" y="35858"/>
                  <a:pt x="179294" y="17929"/>
                </a:cubicBezTo>
                <a:cubicBezTo>
                  <a:pt x="144929" y="0"/>
                  <a:pt x="23906" y="46317"/>
                  <a:pt x="0" y="44823"/>
                </a:cubicBezTo>
              </a:path>
            </a:pathLst>
          </a:cu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7" tIns="45704" rIns="91407" bIns="45704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3079378" y="3146612"/>
            <a:ext cx="315259" cy="302559"/>
          </a:xfrm>
          <a:custGeom>
            <a:avLst/>
            <a:gdLst>
              <a:gd name="connsiteX0" fmla="*/ 0 w 315259"/>
              <a:gd name="connsiteY0" fmla="*/ 0 h 403412"/>
              <a:gd name="connsiteX1" fmla="*/ 277906 w 315259"/>
              <a:gd name="connsiteY1" fmla="*/ 170330 h 403412"/>
              <a:gd name="connsiteX2" fmla="*/ 224118 w 315259"/>
              <a:gd name="connsiteY2" fmla="*/ 403412 h 40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5259" h="403412">
                <a:moveTo>
                  <a:pt x="0" y="0"/>
                </a:moveTo>
                <a:cubicBezTo>
                  <a:pt x="120276" y="51547"/>
                  <a:pt x="240553" y="103095"/>
                  <a:pt x="277906" y="170330"/>
                </a:cubicBezTo>
                <a:cubicBezTo>
                  <a:pt x="315259" y="237565"/>
                  <a:pt x="224118" y="403412"/>
                  <a:pt x="224118" y="403412"/>
                </a:cubicBezTo>
              </a:path>
            </a:pathLst>
          </a:cu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7" tIns="45704" rIns="91407" bIns="45704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3106272" y="3133627"/>
            <a:ext cx="654169" cy="626255"/>
          </a:xfrm>
          <a:custGeom>
            <a:avLst/>
            <a:gdLst>
              <a:gd name="connsiteX0" fmla="*/ 0 w 742576"/>
              <a:gd name="connsiteY0" fmla="*/ 0 h 914400"/>
              <a:gd name="connsiteX1" fmla="*/ 654423 w 742576"/>
              <a:gd name="connsiteY1" fmla="*/ 295835 h 914400"/>
              <a:gd name="connsiteX2" fmla="*/ 528917 w 742576"/>
              <a:gd name="connsiteY2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2576" h="914400">
                <a:moveTo>
                  <a:pt x="0" y="0"/>
                </a:moveTo>
                <a:cubicBezTo>
                  <a:pt x="283135" y="71717"/>
                  <a:pt x="566270" y="143435"/>
                  <a:pt x="654423" y="295835"/>
                </a:cubicBezTo>
                <a:cubicBezTo>
                  <a:pt x="742576" y="448235"/>
                  <a:pt x="635746" y="681317"/>
                  <a:pt x="528917" y="914400"/>
                </a:cubicBezTo>
              </a:path>
            </a:pathLst>
          </a:cu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7" tIns="45704" rIns="91407" bIns="45704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3070413" y="3092825"/>
            <a:ext cx="1949823" cy="1230406"/>
          </a:xfrm>
          <a:custGeom>
            <a:avLst/>
            <a:gdLst>
              <a:gd name="connsiteX0" fmla="*/ 0 w 1949823"/>
              <a:gd name="connsiteY0" fmla="*/ 0 h 1640541"/>
              <a:gd name="connsiteX1" fmla="*/ 1631576 w 1949823"/>
              <a:gd name="connsiteY1" fmla="*/ 591670 h 1640541"/>
              <a:gd name="connsiteX2" fmla="*/ 1909482 w 1949823"/>
              <a:gd name="connsiteY2" fmla="*/ 1640541 h 1640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9823" h="1640541">
                <a:moveTo>
                  <a:pt x="0" y="0"/>
                </a:moveTo>
                <a:cubicBezTo>
                  <a:pt x="656664" y="159123"/>
                  <a:pt x="1313329" y="318247"/>
                  <a:pt x="1631576" y="591670"/>
                </a:cubicBezTo>
                <a:cubicBezTo>
                  <a:pt x="1949823" y="865093"/>
                  <a:pt x="1863164" y="1461247"/>
                  <a:pt x="1909482" y="1640541"/>
                </a:cubicBezTo>
              </a:path>
            </a:pathLst>
          </a:cu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7" tIns="45704" rIns="91407" bIns="45704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14" name="Picture 24" descr="jkrlog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8400" y="735546"/>
            <a:ext cx="296961" cy="16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4" descr="jkrlog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0368" y="3381840"/>
            <a:ext cx="296961" cy="16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4" descr="jkrlog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0408" y="3759882"/>
            <a:ext cx="296961" cy="16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4" descr="jkrlog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0568" y="4299942"/>
            <a:ext cx="296961" cy="16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4" descr="jkrlog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0168" y="465516"/>
            <a:ext cx="296961" cy="16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4" descr="jkrlog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56192" y="735546"/>
            <a:ext cx="296961" cy="16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4" descr="jkrlog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0168" y="1221600"/>
            <a:ext cx="296961" cy="16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4" descr="jkrlog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4304" y="2895786"/>
            <a:ext cx="296961" cy="16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jkrlogo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406" y="3273828"/>
            <a:ext cx="224953" cy="122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4" descr="jkrlog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2496" y="1383618"/>
            <a:ext cx="296961" cy="16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4" descr="jkrlog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8520" y="2571750"/>
            <a:ext cx="296961" cy="16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4" descr="jkrlogo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08312" y="3003798"/>
            <a:ext cx="494936" cy="270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3040361" y="3012073"/>
            <a:ext cx="1008112" cy="276967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Arial" pitchFamily="34" charset="0"/>
              </a:rPr>
              <a:t>JKR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Arial" pitchFamily="34" charset="0"/>
              </a:rPr>
              <a:t>M’sia</a:t>
            </a:r>
            <a:endParaRPr kumimoji="0" lang="en-MY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Franklin Gothic Heavy" pitchFamily="34" charset="0"/>
              <a:ea typeface="+mn-ea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328392" y="3359198"/>
            <a:ext cx="1008112" cy="246189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Arial" pitchFamily="34" charset="0"/>
              </a:rPr>
              <a:t>JKR NS</a:t>
            </a:r>
            <a:endParaRPr kumimoji="0" lang="en-MY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Franklin Gothic Heavy" pitchFamily="34" charset="0"/>
              <a:ea typeface="+mn-ea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608312" y="3759888"/>
            <a:ext cx="1008112" cy="246189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Arial" pitchFamily="34" charset="0"/>
              </a:rPr>
              <a:t>JKR Melaka</a:t>
            </a:r>
            <a:endParaRPr kumimoji="0" lang="en-MY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Franklin Gothic Heavy" pitchFamily="34" charset="0"/>
              <a:ea typeface="+mn-ea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32448" y="4277300"/>
            <a:ext cx="1008112" cy="246189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Arial" pitchFamily="34" charset="0"/>
              </a:rPr>
              <a:t>JKR Johor</a:t>
            </a:r>
            <a:endParaRPr kumimoji="0" lang="en-MY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Franklin Gothic Heavy" pitchFamily="34" charset="0"/>
              <a:ea typeface="+mn-ea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104257" y="2733774"/>
            <a:ext cx="1008112" cy="246189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Arial" pitchFamily="34" charset="0"/>
              </a:rPr>
              <a:t>JKR Selangor</a:t>
            </a:r>
            <a:endParaRPr kumimoji="0" lang="en-MY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Franklin Gothic Heavy" pitchFamily="34" charset="0"/>
              <a:ea typeface="+mn-ea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816224" y="3219827"/>
            <a:ext cx="1224136" cy="246189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Arial" pitchFamily="34" charset="0"/>
              </a:rPr>
              <a:t>JKR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Arial" pitchFamily="34" charset="0"/>
              </a:rPr>
              <a:t>Putrajaya</a:t>
            </a:r>
            <a:endParaRPr kumimoji="0" lang="en-MY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Franklin Gothic Heavy" pitchFamily="34" charset="0"/>
              <a:ea typeface="+mn-ea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624536" y="2549108"/>
            <a:ext cx="1008112" cy="246189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Arial" pitchFamily="34" charset="0"/>
              </a:rPr>
              <a:t>JKR Pahang</a:t>
            </a:r>
            <a:endParaRPr kumimoji="0" lang="en-MY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Franklin Gothic Heavy" pitchFamily="34" charset="0"/>
              <a:ea typeface="+mn-ea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480520" y="1360976"/>
            <a:ext cx="1152128" cy="246189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Arial" pitchFamily="34" charset="0"/>
              </a:rPr>
              <a:t>JKR Terengganu</a:t>
            </a:r>
            <a:endParaRPr kumimoji="0" lang="en-MY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Franklin Gothic Heavy" pitchFamily="34" charset="0"/>
              <a:ea typeface="+mn-ea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616424" y="712904"/>
            <a:ext cx="1152128" cy="246189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Arial" pitchFamily="34" charset="0"/>
              </a:rPr>
              <a:t>JKR Kelantan</a:t>
            </a:r>
            <a:endParaRPr kumimoji="0" lang="en-MY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Franklin Gothic Heavy" pitchFamily="34" charset="0"/>
              <a:ea typeface="+mn-ea"/>
              <a:cs typeface="Arial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960240" y="1761666"/>
            <a:ext cx="1152128" cy="246189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Arial" pitchFamily="34" charset="0"/>
              </a:rPr>
              <a:t>JKR Perak</a:t>
            </a:r>
            <a:endParaRPr kumimoji="0" lang="en-MY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Franklin Gothic Heavy" pitchFamily="34" charset="0"/>
              <a:ea typeface="+mn-ea"/>
              <a:cs typeface="Arial" pitchFamily="34" charset="0"/>
            </a:endParaRPr>
          </a:p>
        </p:txBody>
      </p:sp>
      <p:pic>
        <p:nvPicPr>
          <p:cNvPr id="20" name="Picture 24" descr="jkrlog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76272" y="1923678"/>
            <a:ext cx="296961" cy="16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TextBox 51"/>
          <p:cNvSpPr txBox="1"/>
          <p:nvPr/>
        </p:nvSpPr>
        <p:spPr>
          <a:xfrm>
            <a:off x="88032" y="1198958"/>
            <a:ext cx="1440160" cy="246189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Arial" pitchFamily="34" charset="0"/>
              </a:rPr>
              <a:t>JKR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Arial" pitchFamily="34" charset="0"/>
              </a:rPr>
              <a:t>Pulau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Arial" pitchFamily="34" charset="0"/>
              </a:rPr>
              <a:t> Pinang</a:t>
            </a:r>
            <a:endParaRPr kumimoji="0" lang="en-MY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Franklin Gothic Heavy" pitchFamily="34" charset="0"/>
              <a:ea typeface="+mn-ea"/>
              <a:cs typeface="Arial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64096" y="712904"/>
            <a:ext cx="1152128" cy="246189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Arial" pitchFamily="34" charset="0"/>
              </a:rPr>
              <a:t>JKR Kedah</a:t>
            </a:r>
            <a:endParaRPr kumimoji="0" lang="en-MY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Franklin Gothic Heavy" pitchFamily="34" charset="0"/>
              <a:ea typeface="+mn-ea"/>
              <a:cs typeface="Arial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20080" y="465522"/>
            <a:ext cx="1152128" cy="246189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Arial" pitchFamily="34" charset="0"/>
              </a:rPr>
              <a:t>JKR Perlis</a:t>
            </a:r>
            <a:endParaRPr kumimoji="0" lang="en-MY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Franklin Gothic Heavy" pitchFamily="34" charset="0"/>
              <a:ea typeface="+mn-ea"/>
              <a:cs typeface="Arial" pitchFamily="34" charset="0"/>
            </a:endParaRPr>
          </a:p>
        </p:txBody>
      </p:sp>
      <p:sp>
        <p:nvSpPr>
          <p:cNvPr id="55" name="Rectangle 11"/>
          <p:cNvSpPr>
            <a:spLocks noChangeArrowheads="1"/>
          </p:cNvSpPr>
          <p:nvPr/>
        </p:nvSpPr>
        <p:spPr bwMode="auto">
          <a:xfrm>
            <a:off x="94184" y="4565913"/>
            <a:ext cx="5043344" cy="412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4" rIns="91407" bIns="45704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r" defTabSz="914400" rtl="0" eaLnBrk="1" fontAlgn="base" latinLnBrk="0" hangingPunct="1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orgia" pitchFamily="18" charset="0"/>
                <a:ea typeface="+mn-ea"/>
                <a:cs typeface="Arial" pitchFamily="34" charset="0"/>
              </a:rPr>
              <a:t>Rangkaian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orgia" pitchFamily="18" charset="0"/>
                <a:ea typeface="+mn-ea"/>
                <a:cs typeface="Arial" pitchFamily="34" charset="0"/>
              </a:rPr>
              <a:t> JKR Malaysia</a:t>
            </a:r>
          </a:p>
        </p:txBody>
      </p:sp>
      <p:pic>
        <p:nvPicPr>
          <p:cNvPr id="60" name="Picture 2" descr="KKR Tow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3" y="2884394"/>
            <a:ext cx="1235776" cy="151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Group 58"/>
          <p:cNvGrpSpPr/>
          <p:nvPr/>
        </p:nvGrpSpPr>
        <p:grpSpPr>
          <a:xfrm>
            <a:off x="6248400" y="2743200"/>
            <a:ext cx="2686050" cy="2286000"/>
            <a:chOff x="6248400" y="3657600"/>
            <a:chExt cx="2686050" cy="3048000"/>
          </a:xfrm>
        </p:grpSpPr>
        <p:pic>
          <p:nvPicPr>
            <p:cNvPr id="61" name="Picture 60" descr="Timur01.gif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48400" y="3657600"/>
              <a:ext cx="2686050" cy="3048000"/>
            </a:xfrm>
            <a:prstGeom prst="rect">
              <a:avLst/>
            </a:prstGeom>
          </p:spPr>
        </p:pic>
        <p:pic>
          <p:nvPicPr>
            <p:cNvPr id="62" name="Picture 24" descr="jkrlogo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772407" y="4038600"/>
              <a:ext cx="296961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" name="TextBox 62"/>
            <p:cNvSpPr txBox="1"/>
            <p:nvPr/>
          </p:nvSpPr>
          <p:spPr>
            <a:xfrm>
              <a:off x="7086600" y="4191007"/>
              <a:ext cx="914400" cy="328252"/>
            </a:xfrm>
            <a:prstGeom prst="rect">
              <a:avLst/>
            </a:prstGeom>
            <a:noFill/>
          </p:spPr>
          <p:txBody>
            <a:bodyPr wrap="square" lIns="91407" tIns="45704" rIns="91407" bIns="45704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Franklin Gothic Heavy" pitchFamily="34" charset="0"/>
                  <a:ea typeface="+mn-ea"/>
                  <a:cs typeface="Arial" pitchFamily="34" charset="0"/>
                </a:rPr>
                <a:t>JKR Labuan</a:t>
              </a:r>
              <a:endParaRPr kumimoji="0" lang="en-MY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Franklin Gothic Heavy" pitchFamily="34" charset="0"/>
                <a:ea typeface="+mn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02613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DB8649B5-5A45-486F-B662-64164C39BBCF}"/>
              </a:ext>
            </a:extLst>
          </p:cNvPr>
          <p:cNvSpPr/>
          <p:nvPr/>
        </p:nvSpPr>
        <p:spPr>
          <a:xfrm>
            <a:off x="0" y="1125269"/>
            <a:ext cx="9144000" cy="2789686"/>
          </a:xfrm>
          <a:prstGeom prst="rect">
            <a:avLst/>
          </a:prstGeom>
          <a:solidFill>
            <a:srgbClr val="AECDE6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90</a:t>
            </a:fld>
            <a:endParaRPr lang="en"/>
          </a:p>
        </p:txBody>
      </p:sp>
      <p:sp>
        <p:nvSpPr>
          <p:cNvPr id="4" name="Shape 60"/>
          <p:cNvSpPr/>
          <p:nvPr/>
        </p:nvSpPr>
        <p:spPr>
          <a:xfrm>
            <a:off x="1191546" y="307788"/>
            <a:ext cx="166061" cy="215978"/>
          </a:xfrm>
          <a:custGeom>
            <a:avLst/>
            <a:gdLst/>
            <a:ahLst/>
            <a:cxnLst/>
            <a:rect l="0" t="0" r="0" b="0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68587" tIns="68587" rIns="68587" bIns="68587" anchor="ctr" anchorCtr="0">
            <a:noAutofit/>
          </a:bodyPr>
          <a:lstStyle/>
          <a:p>
            <a:endParaRPr/>
          </a:p>
        </p:txBody>
      </p:sp>
      <p:sp>
        <p:nvSpPr>
          <p:cNvPr id="5" name="Shape 324"/>
          <p:cNvSpPr txBox="1">
            <a:spLocks/>
          </p:cNvSpPr>
          <p:nvPr/>
        </p:nvSpPr>
        <p:spPr>
          <a:xfrm>
            <a:off x="-320675" y="3976832"/>
            <a:ext cx="5959475" cy="807099"/>
          </a:xfrm>
          <a:prstGeom prst="rect">
            <a:avLst/>
          </a:prstGeom>
          <a:noFill/>
          <a:ln>
            <a:noFill/>
          </a:ln>
        </p:spPr>
        <p:txBody>
          <a:bodyPr lIns="51440" tIns="51440" rIns="51440" bIns="5144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defRPr/>
            </a:pPr>
            <a:endParaRPr lang="en" sz="5400" b="1" kern="0" spc="-85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  <a:ea typeface="Varela Round"/>
              <a:cs typeface="Varela Round"/>
              <a:sym typeface="Varela Round"/>
            </a:endParaRPr>
          </a:p>
        </p:txBody>
      </p:sp>
      <p:pic>
        <p:nvPicPr>
          <p:cNvPr id="6" name="Picture 2" descr="D:\latifah\SOC 2018\piagam pelanggan 2017_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9767">
            <a:off x="342384" y="70227"/>
            <a:ext cx="3733948" cy="527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hape 324">
            <a:extLst>
              <a:ext uri="{FF2B5EF4-FFF2-40B4-BE49-F238E27FC236}">
                <a16:creationId xmlns="" xmlns:a16="http://schemas.microsoft.com/office/drawing/2014/main" id="{BF4208E6-3C0D-4A2C-BA9A-632A7956D1A4}"/>
              </a:ext>
            </a:extLst>
          </p:cNvPr>
          <p:cNvSpPr txBox="1">
            <a:spLocks/>
          </p:cNvSpPr>
          <p:nvPr/>
        </p:nvSpPr>
        <p:spPr>
          <a:xfrm>
            <a:off x="3815926" y="-30082"/>
            <a:ext cx="5448559" cy="807099"/>
          </a:xfrm>
          <a:prstGeom prst="rect">
            <a:avLst/>
          </a:prstGeom>
          <a:noFill/>
          <a:ln>
            <a:noFill/>
          </a:ln>
        </p:spPr>
        <p:txBody>
          <a:bodyPr lIns="51440" tIns="51440" rIns="51440" bIns="5144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defRPr/>
            </a:pPr>
            <a:r>
              <a:rPr lang="en-US" sz="2000" b="1" kern="0" spc="-85" dirty="0">
                <a:solidFill>
                  <a:schemeClr val="bg2">
                    <a:lumMod val="50000"/>
                  </a:schemeClr>
                </a:solidFill>
                <a:latin typeface="+mj-lt"/>
                <a:ea typeface="Varela Round"/>
                <a:cs typeface="Varela Round"/>
                <a:sym typeface="Varela Round"/>
              </a:rPr>
              <a:t> </a:t>
            </a:r>
            <a:r>
              <a:rPr lang="en-US" sz="3600" b="1" kern="0" spc="-85" dirty="0">
                <a:solidFill>
                  <a:schemeClr val="bg2">
                    <a:lumMod val="50000"/>
                  </a:schemeClr>
                </a:solidFill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PIAGAM PELANGGAN</a:t>
            </a:r>
            <a:endParaRPr lang="en" sz="3600" b="1" kern="0" spc="-85" dirty="0">
              <a:solidFill>
                <a:schemeClr val="bg2">
                  <a:lumMod val="50000"/>
                </a:schemeClr>
              </a:solidFill>
              <a:latin typeface="Rockwell" panose="02060603020205020403" pitchFamily="18" charset="0"/>
              <a:ea typeface="Varela Round"/>
              <a:cs typeface="Varela Round"/>
              <a:sym typeface="Varela Round"/>
            </a:endParaRPr>
          </a:p>
        </p:txBody>
      </p:sp>
      <p:sp>
        <p:nvSpPr>
          <p:cNvPr id="18" name="Shape 324">
            <a:extLst>
              <a:ext uri="{FF2B5EF4-FFF2-40B4-BE49-F238E27FC236}">
                <a16:creationId xmlns="" xmlns:a16="http://schemas.microsoft.com/office/drawing/2014/main" id="{2BAE1F83-F830-4E48-B371-3B554A4CBAE1}"/>
              </a:ext>
            </a:extLst>
          </p:cNvPr>
          <p:cNvSpPr txBox="1">
            <a:spLocks/>
          </p:cNvSpPr>
          <p:nvPr/>
        </p:nvSpPr>
        <p:spPr>
          <a:xfrm>
            <a:off x="4109111" y="223432"/>
            <a:ext cx="4525164" cy="807099"/>
          </a:xfrm>
          <a:prstGeom prst="rect">
            <a:avLst/>
          </a:prstGeom>
          <a:noFill/>
          <a:ln>
            <a:noFill/>
          </a:ln>
        </p:spPr>
        <p:txBody>
          <a:bodyPr lIns="51440" tIns="51440" rIns="51440" bIns="5144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defRPr/>
            </a:pPr>
            <a:r>
              <a:rPr lang="en-US" sz="2000" b="1" kern="0" spc="-85" dirty="0">
                <a:solidFill>
                  <a:schemeClr val="bg2">
                    <a:lumMod val="50000"/>
                  </a:schemeClr>
                </a:solidFill>
                <a:latin typeface="+mj-lt"/>
                <a:ea typeface="Varela Round"/>
                <a:cs typeface="Varela Round"/>
                <a:sym typeface="Varela Round"/>
              </a:rPr>
              <a:t>DITAMBAHBAIK</a:t>
            </a:r>
            <a:endParaRPr lang="en" sz="3600" b="1" kern="0" spc="-85" dirty="0">
              <a:solidFill>
                <a:schemeClr val="bg2">
                  <a:lumMod val="50000"/>
                </a:schemeClr>
              </a:solidFill>
              <a:latin typeface="Rockwell" panose="02060603020205020403" pitchFamily="18" charset="0"/>
              <a:ea typeface="Varela Round"/>
              <a:cs typeface="Varela Round"/>
              <a:sym typeface="Varela Round"/>
            </a:endParaRPr>
          </a:p>
        </p:txBody>
      </p:sp>
      <p:sp>
        <p:nvSpPr>
          <p:cNvPr id="19" name="Shape 324">
            <a:extLst>
              <a:ext uri="{FF2B5EF4-FFF2-40B4-BE49-F238E27FC236}">
                <a16:creationId xmlns="" xmlns:a16="http://schemas.microsoft.com/office/drawing/2014/main" id="{E17C416C-A0C0-448C-8DE0-F09DE54CAD3A}"/>
              </a:ext>
            </a:extLst>
          </p:cNvPr>
          <p:cNvSpPr txBox="1">
            <a:spLocks/>
          </p:cNvSpPr>
          <p:nvPr/>
        </p:nvSpPr>
        <p:spPr>
          <a:xfrm>
            <a:off x="4612302" y="1634941"/>
            <a:ext cx="4525164" cy="807099"/>
          </a:xfrm>
          <a:prstGeom prst="rect">
            <a:avLst/>
          </a:prstGeom>
          <a:noFill/>
          <a:ln>
            <a:noFill/>
          </a:ln>
        </p:spPr>
        <p:txBody>
          <a:bodyPr lIns="51440" tIns="51440" rIns="51440" bIns="5144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defRPr/>
            </a:pPr>
            <a:r>
              <a:rPr lang="en-US" sz="2400" b="1" kern="0" spc="-85" dirty="0" err="1">
                <a:solidFill>
                  <a:schemeClr val="bg2">
                    <a:lumMod val="50000"/>
                  </a:schemeClr>
                </a:solidFill>
                <a:latin typeface="+mj-lt"/>
                <a:ea typeface="Varela Round"/>
                <a:cs typeface="Varela Round"/>
                <a:sym typeface="Varela Round"/>
              </a:rPr>
              <a:t>Penutupan</a:t>
            </a:r>
            <a:r>
              <a:rPr lang="en-US" sz="2400" b="1" kern="0" spc="-85" dirty="0">
                <a:solidFill>
                  <a:schemeClr val="bg2">
                    <a:lumMod val="50000"/>
                  </a:schemeClr>
                </a:solidFill>
                <a:latin typeface="+mj-lt"/>
                <a:ea typeface="Varela Round"/>
                <a:cs typeface="Varela Round"/>
                <a:sym typeface="Varela Round"/>
              </a:rPr>
              <a:t> </a:t>
            </a:r>
            <a:r>
              <a:rPr lang="en-US" sz="2400" b="1" kern="0" spc="-85" dirty="0" err="1">
                <a:solidFill>
                  <a:schemeClr val="bg2">
                    <a:lumMod val="50000"/>
                  </a:schemeClr>
                </a:solidFill>
                <a:latin typeface="+mj-lt"/>
                <a:ea typeface="Varela Round"/>
                <a:cs typeface="Varela Round"/>
                <a:sym typeface="Varela Round"/>
              </a:rPr>
              <a:t>Aduan</a:t>
            </a:r>
            <a:endParaRPr lang="en" sz="3600" b="1" kern="0" spc="-85" dirty="0">
              <a:solidFill>
                <a:schemeClr val="bg2">
                  <a:lumMod val="50000"/>
                </a:schemeClr>
              </a:solidFill>
              <a:latin typeface="Rockwell" panose="02060603020205020403" pitchFamily="18" charset="0"/>
              <a:ea typeface="Varela Round"/>
              <a:cs typeface="Varela Round"/>
              <a:sym typeface="Varela Round"/>
            </a:endParaRPr>
          </a:p>
        </p:txBody>
      </p:sp>
      <p:sp>
        <p:nvSpPr>
          <p:cNvPr id="20" name="Shape 324">
            <a:extLst>
              <a:ext uri="{FF2B5EF4-FFF2-40B4-BE49-F238E27FC236}">
                <a16:creationId xmlns="" xmlns:a16="http://schemas.microsoft.com/office/drawing/2014/main" id="{F9C83A0D-E7E6-4299-94A9-E34ED34C6EC3}"/>
              </a:ext>
            </a:extLst>
          </p:cNvPr>
          <p:cNvSpPr txBox="1">
            <a:spLocks/>
          </p:cNvSpPr>
          <p:nvPr/>
        </p:nvSpPr>
        <p:spPr>
          <a:xfrm>
            <a:off x="4446171" y="1357959"/>
            <a:ext cx="4525164" cy="807099"/>
          </a:xfrm>
          <a:prstGeom prst="rect">
            <a:avLst/>
          </a:prstGeom>
          <a:noFill/>
          <a:ln>
            <a:noFill/>
          </a:ln>
        </p:spPr>
        <p:txBody>
          <a:bodyPr lIns="51440" tIns="51440" rIns="51440" bIns="5144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defRPr/>
            </a:pPr>
            <a:r>
              <a:rPr lang="en-US" sz="3600" b="1" kern="0" spc="-85" dirty="0">
                <a:solidFill>
                  <a:srgbClr val="0070C0"/>
                </a:solidFill>
                <a:latin typeface="+mj-lt"/>
                <a:ea typeface="Varela Round"/>
                <a:cs typeface="Varela Round"/>
                <a:sym typeface="Varela Round"/>
              </a:rPr>
              <a:t> </a:t>
            </a:r>
            <a:r>
              <a:rPr lang="en-US" sz="5400" b="1" kern="0" spc="-85" dirty="0">
                <a:solidFill>
                  <a:srgbClr val="0070C0"/>
                </a:solidFill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30 </a:t>
            </a:r>
            <a:r>
              <a:rPr lang="en-US" sz="5400" b="1" kern="0" spc="-85" dirty="0" err="1">
                <a:solidFill>
                  <a:srgbClr val="0070C0"/>
                </a:solidFill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hari</a:t>
            </a:r>
            <a:endParaRPr lang="en" sz="5400" b="1" kern="0" spc="-85" dirty="0">
              <a:solidFill>
                <a:srgbClr val="0070C0"/>
              </a:solidFill>
              <a:latin typeface="Rockwell" panose="02060603020205020403" pitchFamily="18" charset="0"/>
              <a:ea typeface="Varela Round"/>
              <a:cs typeface="Varela Round"/>
              <a:sym typeface="Varela Round"/>
            </a:endParaRPr>
          </a:p>
        </p:txBody>
      </p:sp>
      <p:sp>
        <p:nvSpPr>
          <p:cNvPr id="21" name="Shape 324">
            <a:extLst>
              <a:ext uri="{FF2B5EF4-FFF2-40B4-BE49-F238E27FC236}">
                <a16:creationId xmlns="" xmlns:a16="http://schemas.microsoft.com/office/drawing/2014/main" id="{4EC8EB71-A1E3-4BAE-87F7-BB32DE400290}"/>
              </a:ext>
            </a:extLst>
          </p:cNvPr>
          <p:cNvSpPr txBox="1">
            <a:spLocks/>
          </p:cNvSpPr>
          <p:nvPr/>
        </p:nvSpPr>
        <p:spPr>
          <a:xfrm>
            <a:off x="4532503" y="2895062"/>
            <a:ext cx="4525164" cy="807099"/>
          </a:xfrm>
          <a:prstGeom prst="rect">
            <a:avLst/>
          </a:prstGeom>
          <a:noFill/>
          <a:ln>
            <a:noFill/>
          </a:ln>
        </p:spPr>
        <p:txBody>
          <a:bodyPr lIns="51440" tIns="51440" rIns="51440" bIns="5144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defRPr/>
            </a:pPr>
            <a:r>
              <a:rPr lang="en-US" sz="2400" b="1" kern="0" spc="-85" dirty="0" err="1">
                <a:solidFill>
                  <a:schemeClr val="bg2">
                    <a:lumMod val="50000"/>
                  </a:schemeClr>
                </a:solidFill>
                <a:latin typeface="+mj-lt"/>
                <a:ea typeface="Varela Round"/>
                <a:cs typeface="Varela Round"/>
                <a:sym typeface="Varela Round"/>
              </a:rPr>
              <a:t>Pembayaran</a:t>
            </a:r>
            <a:r>
              <a:rPr lang="en-US" sz="2400" b="1" kern="0" spc="-85" dirty="0">
                <a:solidFill>
                  <a:schemeClr val="bg2">
                    <a:lumMod val="50000"/>
                  </a:schemeClr>
                </a:solidFill>
                <a:latin typeface="+mj-lt"/>
                <a:ea typeface="Varela Round"/>
                <a:cs typeface="Varela Round"/>
                <a:sym typeface="Varela Round"/>
              </a:rPr>
              <a:t> </a:t>
            </a:r>
            <a:r>
              <a:rPr lang="en-US" sz="2400" b="1" kern="0" spc="-85" dirty="0" err="1">
                <a:solidFill>
                  <a:schemeClr val="bg2">
                    <a:lumMod val="50000"/>
                  </a:schemeClr>
                </a:solidFill>
                <a:latin typeface="+mj-lt"/>
                <a:ea typeface="Varela Round"/>
                <a:cs typeface="Varela Round"/>
                <a:sym typeface="Varela Round"/>
              </a:rPr>
              <a:t>bil</a:t>
            </a:r>
            <a:endParaRPr lang="en" sz="3600" b="1" kern="0" spc="-85" dirty="0">
              <a:solidFill>
                <a:schemeClr val="bg2">
                  <a:lumMod val="50000"/>
                </a:schemeClr>
              </a:solidFill>
              <a:latin typeface="Rockwell" panose="02060603020205020403" pitchFamily="18" charset="0"/>
              <a:ea typeface="Varela Round"/>
              <a:cs typeface="Varela Round"/>
              <a:sym typeface="Varela Round"/>
            </a:endParaRPr>
          </a:p>
        </p:txBody>
      </p:sp>
      <p:sp>
        <p:nvSpPr>
          <p:cNvPr id="22" name="Shape 324">
            <a:extLst>
              <a:ext uri="{FF2B5EF4-FFF2-40B4-BE49-F238E27FC236}">
                <a16:creationId xmlns="" xmlns:a16="http://schemas.microsoft.com/office/drawing/2014/main" id="{7C77504D-4326-4B30-8A70-B80E4F9BA53E}"/>
              </a:ext>
            </a:extLst>
          </p:cNvPr>
          <p:cNvSpPr txBox="1">
            <a:spLocks/>
          </p:cNvSpPr>
          <p:nvPr/>
        </p:nvSpPr>
        <p:spPr>
          <a:xfrm>
            <a:off x="4446171" y="2561345"/>
            <a:ext cx="4525164" cy="807099"/>
          </a:xfrm>
          <a:prstGeom prst="rect">
            <a:avLst/>
          </a:prstGeom>
          <a:noFill/>
          <a:ln>
            <a:noFill/>
          </a:ln>
        </p:spPr>
        <p:txBody>
          <a:bodyPr lIns="51440" tIns="51440" rIns="51440" bIns="5144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defRPr/>
            </a:pPr>
            <a:r>
              <a:rPr lang="en-US" sz="3600" b="1" kern="0" spc="-85" dirty="0">
                <a:solidFill>
                  <a:srgbClr val="0070C0"/>
                </a:solidFill>
                <a:latin typeface="+mj-lt"/>
                <a:ea typeface="Varela Round"/>
                <a:cs typeface="Varela Round"/>
                <a:sym typeface="Varela Round"/>
              </a:rPr>
              <a:t> </a:t>
            </a:r>
            <a:r>
              <a:rPr lang="en-US" sz="5400" b="1" kern="0" spc="-85" dirty="0">
                <a:solidFill>
                  <a:srgbClr val="0070C0"/>
                </a:solidFill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14 </a:t>
            </a:r>
            <a:r>
              <a:rPr lang="en-US" sz="5400" b="1" kern="0" spc="-85" dirty="0" err="1">
                <a:solidFill>
                  <a:srgbClr val="0070C0"/>
                </a:solidFill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hari</a:t>
            </a:r>
            <a:endParaRPr lang="en" sz="5400" b="1" kern="0" spc="-85" dirty="0">
              <a:solidFill>
                <a:srgbClr val="0070C0"/>
              </a:solidFill>
              <a:latin typeface="Rockwell" panose="02060603020205020403" pitchFamily="18" charset="0"/>
              <a:ea typeface="Varela Round"/>
              <a:cs typeface="Varela Round"/>
              <a:sym typeface="Varela Round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E6D9D15A-B228-4830-93D1-A381F9C27B1B}"/>
              </a:ext>
            </a:extLst>
          </p:cNvPr>
          <p:cNvSpPr/>
          <p:nvPr/>
        </p:nvSpPr>
        <p:spPr>
          <a:xfrm>
            <a:off x="4968607" y="1551461"/>
            <a:ext cx="407624" cy="4617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2EDA1930-9DFB-4463-8C75-DC1B6F4134B0}"/>
              </a:ext>
            </a:extLst>
          </p:cNvPr>
          <p:cNvSpPr/>
          <p:nvPr/>
        </p:nvSpPr>
        <p:spPr>
          <a:xfrm>
            <a:off x="4957590" y="2645018"/>
            <a:ext cx="407624" cy="4617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33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91</a:t>
            </a:fld>
            <a:endParaRPr lang="en"/>
          </a:p>
        </p:txBody>
      </p:sp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06" y="171812"/>
            <a:ext cx="7188999" cy="479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728853"/>
            <a:ext cx="3733800" cy="338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hape 324">
            <a:extLst>
              <a:ext uri="{FF2B5EF4-FFF2-40B4-BE49-F238E27FC236}">
                <a16:creationId xmlns="" xmlns:a16="http://schemas.microsoft.com/office/drawing/2014/main" id="{30594799-69EF-4A4B-AF52-2F6B3E7CEB6C}"/>
              </a:ext>
            </a:extLst>
          </p:cNvPr>
          <p:cNvSpPr txBox="1">
            <a:spLocks/>
          </p:cNvSpPr>
          <p:nvPr/>
        </p:nvSpPr>
        <p:spPr>
          <a:xfrm>
            <a:off x="860909" y="368410"/>
            <a:ext cx="7284777" cy="807099"/>
          </a:xfrm>
          <a:prstGeom prst="rect">
            <a:avLst/>
          </a:prstGeom>
          <a:noFill/>
          <a:ln>
            <a:noFill/>
          </a:ln>
        </p:spPr>
        <p:txBody>
          <a:bodyPr lIns="51440" tIns="51440" rIns="51440" bIns="5144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defRPr/>
            </a:pPr>
            <a:r>
              <a:rPr lang="en-US" sz="4400" b="1" kern="0" spc="-85" dirty="0">
                <a:solidFill>
                  <a:srgbClr val="66FFFF"/>
                </a:solidFill>
                <a:latin typeface="+mj-lt"/>
                <a:ea typeface="Varela Round"/>
                <a:cs typeface="Varela Round"/>
                <a:sym typeface="Varela Round"/>
              </a:rPr>
              <a:t> </a:t>
            </a:r>
            <a:r>
              <a:rPr lang="en-US" sz="6600" b="1" kern="0" spc="-85" dirty="0">
                <a:solidFill>
                  <a:srgbClr val="66FFFF"/>
                </a:solidFill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KERJA KERAS</a:t>
            </a:r>
            <a:endParaRPr lang="en" sz="6600" b="1" kern="0" spc="-85" dirty="0">
              <a:solidFill>
                <a:srgbClr val="66FFFF"/>
              </a:solidFill>
              <a:latin typeface="Rockwell" panose="02060603020205020403" pitchFamily="18" charset="0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90066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B149DE2-D846-4B5A-8826-C8498137AC4E}"/>
              </a:ext>
            </a:extLst>
          </p:cNvPr>
          <p:cNvSpPr/>
          <p:nvPr/>
        </p:nvSpPr>
        <p:spPr>
          <a:xfrm>
            <a:off x="0" y="1965309"/>
            <a:ext cx="9144000" cy="152004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14770A8-1909-468D-8D2C-D929EFD10B01}"/>
              </a:ext>
            </a:extLst>
          </p:cNvPr>
          <p:cNvSpPr/>
          <p:nvPr/>
        </p:nvSpPr>
        <p:spPr>
          <a:xfrm>
            <a:off x="234503" y="2156410"/>
            <a:ext cx="8642137" cy="1200329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E1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KOMUNIKASI MELALUI </a:t>
            </a:r>
          </a:p>
          <a:p>
            <a:pPr algn="ctr"/>
            <a:r>
              <a:rPr lang="en-US" sz="3600" b="1" dirty="0">
                <a:solidFill>
                  <a:srgbClr val="00E1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MEDIA SOSIAL</a:t>
            </a:r>
          </a:p>
        </p:txBody>
      </p:sp>
    </p:spTree>
    <p:extLst>
      <p:ext uri="{BB962C8B-B14F-4D97-AF65-F5344CB8AC3E}">
        <p14:creationId xmlns:p14="http://schemas.microsoft.com/office/powerpoint/2010/main" val="65867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93</a:t>
            </a:fld>
            <a:endParaRPr lang="en"/>
          </a:p>
        </p:txBody>
      </p:sp>
      <p:sp>
        <p:nvSpPr>
          <p:cNvPr id="4" name="Shape 60"/>
          <p:cNvSpPr/>
          <p:nvPr/>
        </p:nvSpPr>
        <p:spPr>
          <a:xfrm>
            <a:off x="1191546" y="307788"/>
            <a:ext cx="166061" cy="215978"/>
          </a:xfrm>
          <a:custGeom>
            <a:avLst/>
            <a:gdLst/>
            <a:ahLst/>
            <a:cxnLst/>
            <a:rect l="0" t="0" r="0" b="0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68587" tIns="68587" rIns="68587" bIns="68587" anchor="ctr" anchorCtr="0">
            <a:noAutofit/>
          </a:bodyPr>
          <a:lstStyle/>
          <a:p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3121" t="5477" r="11688" b="6145"/>
          <a:stretch/>
        </p:blipFill>
        <p:spPr>
          <a:xfrm>
            <a:off x="3388955" y="135731"/>
            <a:ext cx="5755045" cy="490722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4" y="1676399"/>
            <a:ext cx="5795434" cy="3259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4631532"/>
            <a:ext cx="9144000" cy="5167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lumMod val="86000"/>
                  <a:lumOff val="14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hape 324"/>
          <p:cNvSpPr txBox="1">
            <a:spLocks/>
          </p:cNvSpPr>
          <p:nvPr/>
        </p:nvSpPr>
        <p:spPr>
          <a:xfrm>
            <a:off x="-320675" y="3976832"/>
            <a:ext cx="5959475" cy="807099"/>
          </a:xfrm>
          <a:prstGeom prst="rect">
            <a:avLst/>
          </a:prstGeom>
          <a:noFill/>
          <a:ln>
            <a:noFill/>
          </a:ln>
        </p:spPr>
        <p:txBody>
          <a:bodyPr lIns="51440" tIns="51440" rIns="51440" bIns="5144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defRPr/>
            </a:pPr>
            <a:endParaRPr lang="en" sz="5400" b="1" kern="0" spc="-85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187853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DC3FCD6-1D3E-4F44-BE01-350218232612}"/>
              </a:ext>
            </a:extLst>
          </p:cNvPr>
          <p:cNvSpPr/>
          <p:nvPr/>
        </p:nvSpPr>
        <p:spPr>
          <a:xfrm>
            <a:off x="0" y="0"/>
            <a:ext cx="9144000" cy="3348775"/>
          </a:xfrm>
          <a:prstGeom prst="rect">
            <a:avLst/>
          </a:prstGeom>
          <a:solidFill>
            <a:srgbClr val="AECDE6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94</a:t>
            </a:fld>
            <a:endParaRPr lang="en"/>
          </a:p>
        </p:txBody>
      </p:sp>
      <p:sp>
        <p:nvSpPr>
          <p:cNvPr id="4" name="Shape 60"/>
          <p:cNvSpPr/>
          <p:nvPr/>
        </p:nvSpPr>
        <p:spPr>
          <a:xfrm>
            <a:off x="1191546" y="307788"/>
            <a:ext cx="166061" cy="215978"/>
          </a:xfrm>
          <a:custGeom>
            <a:avLst/>
            <a:gdLst/>
            <a:ahLst/>
            <a:cxnLst/>
            <a:rect l="0" t="0" r="0" b="0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68587" tIns="68587" rIns="68587" bIns="68587" anchor="ctr" anchorCtr="0">
            <a:noAutofit/>
          </a:bodyPr>
          <a:lstStyle/>
          <a:p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8EF9EF8-089D-4ABD-A6E8-D74D6CB31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546" y="661684"/>
            <a:ext cx="7030511" cy="4481816"/>
          </a:xfrm>
          <a:prstGeom prst="rect">
            <a:avLst/>
          </a:prstGeom>
        </p:spPr>
      </p:pic>
      <p:sp>
        <p:nvSpPr>
          <p:cNvPr id="8" name="Shape 324">
            <a:extLst>
              <a:ext uri="{FF2B5EF4-FFF2-40B4-BE49-F238E27FC236}">
                <a16:creationId xmlns="" xmlns:a16="http://schemas.microsoft.com/office/drawing/2014/main" id="{8742436A-4821-4CD0-B795-5D17B38C88F1}"/>
              </a:ext>
            </a:extLst>
          </p:cNvPr>
          <p:cNvSpPr txBox="1">
            <a:spLocks/>
          </p:cNvSpPr>
          <p:nvPr/>
        </p:nvSpPr>
        <p:spPr>
          <a:xfrm>
            <a:off x="473726" y="120216"/>
            <a:ext cx="8196548" cy="807099"/>
          </a:xfrm>
          <a:prstGeom prst="rect">
            <a:avLst/>
          </a:prstGeom>
          <a:noFill/>
          <a:ln>
            <a:noFill/>
          </a:ln>
        </p:spPr>
        <p:txBody>
          <a:bodyPr lIns="51440" tIns="51440" rIns="51440" bIns="5144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defRPr/>
            </a:pPr>
            <a:r>
              <a:rPr lang="en-US" sz="3200" b="1" kern="0" spc="-85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arela Round"/>
                <a:cs typeface="Varela Round"/>
                <a:sym typeface="Varela Round"/>
              </a:rPr>
              <a:t> </a:t>
            </a:r>
            <a:r>
              <a:rPr lang="en-US" sz="4800" b="1" kern="0" spc="-85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FACEBOOK &amp; TWITTER</a:t>
            </a:r>
            <a:endParaRPr lang="en" sz="4800" b="1" kern="0" spc="-85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172976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94C01DD-3187-4945-9E6E-53E2AAA63BB9}"/>
              </a:ext>
            </a:extLst>
          </p:cNvPr>
          <p:cNvSpPr/>
          <p:nvPr/>
        </p:nvSpPr>
        <p:spPr>
          <a:xfrm>
            <a:off x="0" y="-13826"/>
            <a:ext cx="9144000" cy="1501103"/>
          </a:xfrm>
          <a:prstGeom prst="rect">
            <a:avLst/>
          </a:prstGeom>
          <a:solidFill>
            <a:srgbClr val="AECDE6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95</a:t>
            </a:fld>
            <a:endParaRPr lang="en"/>
          </a:p>
        </p:txBody>
      </p:sp>
      <p:sp>
        <p:nvSpPr>
          <p:cNvPr id="4" name="Shape 60"/>
          <p:cNvSpPr/>
          <p:nvPr/>
        </p:nvSpPr>
        <p:spPr>
          <a:xfrm>
            <a:off x="1191546" y="307788"/>
            <a:ext cx="166061" cy="215978"/>
          </a:xfrm>
          <a:custGeom>
            <a:avLst/>
            <a:gdLst/>
            <a:ahLst/>
            <a:cxnLst/>
            <a:rect l="0" t="0" r="0" b="0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68587" tIns="68587" rIns="68587" bIns="68587" anchor="ctr" anchorCtr="0">
            <a:noAutofit/>
          </a:bodyPr>
          <a:lstStyle/>
          <a:p>
            <a:endParaRPr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6547" r="2602" b="7074"/>
          <a:stretch/>
        </p:blipFill>
        <p:spPr bwMode="auto">
          <a:xfrm rot="21174355">
            <a:off x="-208293" y="1064974"/>
            <a:ext cx="4861333" cy="3527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" t="6933" r="1309" b="7501"/>
          <a:stretch/>
        </p:blipFill>
        <p:spPr bwMode="auto">
          <a:xfrm>
            <a:off x="4515758" y="1747596"/>
            <a:ext cx="4628242" cy="3257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hape 324">
            <a:extLst>
              <a:ext uri="{FF2B5EF4-FFF2-40B4-BE49-F238E27FC236}">
                <a16:creationId xmlns="" xmlns:a16="http://schemas.microsoft.com/office/drawing/2014/main" id="{57D28783-215A-4E1A-8C82-E512102FB514}"/>
              </a:ext>
            </a:extLst>
          </p:cNvPr>
          <p:cNvSpPr txBox="1">
            <a:spLocks/>
          </p:cNvSpPr>
          <p:nvPr/>
        </p:nvSpPr>
        <p:spPr>
          <a:xfrm>
            <a:off x="2302922" y="575790"/>
            <a:ext cx="8196548" cy="807099"/>
          </a:xfrm>
          <a:prstGeom prst="rect">
            <a:avLst/>
          </a:prstGeom>
          <a:noFill/>
          <a:ln>
            <a:noFill/>
          </a:ln>
        </p:spPr>
        <p:txBody>
          <a:bodyPr lIns="51440" tIns="51440" rIns="51440" bIns="5144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defRPr/>
            </a:pPr>
            <a:r>
              <a:rPr lang="en-US" sz="2400" b="1" kern="0" spc="-85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arela Round"/>
                <a:cs typeface="Varela Round"/>
                <a:sym typeface="Varela Round"/>
              </a:rPr>
              <a:t> </a:t>
            </a:r>
            <a:r>
              <a:rPr lang="en-US" sz="4000" b="1" kern="0" spc="-85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PAGE FACEBOOK </a:t>
            </a:r>
          </a:p>
          <a:p>
            <a:pPr algn="ctr">
              <a:defRPr/>
            </a:pPr>
            <a:r>
              <a:rPr lang="en-US" sz="4000" b="1" kern="0" spc="-85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JKR MALAYSIA</a:t>
            </a:r>
            <a:endParaRPr lang="en" sz="4000" b="1" kern="0" spc="-85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  <a:ea typeface="Varela Round"/>
              <a:cs typeface="Varela Round"/>
              <a:sym typeface="Varela Round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127AE82-1936-452A-9284-2EA45290A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765" y="2828621"/>
            <a:ext cx="3017884" cy="228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35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6C474A9-4FB7-4F91-A0DB-A6683A094E5E}"/>
              </a:ext>
            </a:extLst>
          </p:cNvPr>
          <p:cNvSpPr/>
          <p:nvPr/>
        </p:nvSpPr>
        <p:spPr>
          <a:xfrm>
            <a:off x="0" y="1125268"/>
            <a:ext cx="9144000" cy="3348775"/>
          </a:xfrm>
          <a:prstGeom prst="rect">
            <a:avLst/>
          </a:prstGeom>
          <a:solidFill>
            <a:srgbClr val="AECDE6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96</a:t>
            </a:fld>
            <a:endParaRPr lang="en"/>
          </a:p>
        </p:txBody>
      </p:sp>
      <p:sp>
        <p:nvSpPr>
          <p:cNvPr id="4" name="Shape 60"/>
          <p:cNvSpPr/>
          <p:nvPr/>
        </p:nvSpPr>
        <p:spPr>
          <a:xfrm>
            <a:off x="1191546" y="307788"/>
            <a:ext cx="166061" cy="215978"/>
          </a:xfrm>
          <a:custGeom>
            <a:avLst/>
            <a:gdLst/>
            <a:ahLst/>
            <a:cxnLst/>
            <a:rect l="0" t="0" r="0" b="0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68587" tIns="68587" rIns="68587" bIns="68587" anchor="ctr" anchorCtr="0">
            <a:noAutofit/>
          </a:bodyPr>
          <a:lstStyle/>
          <a:p>
            <a:endParaRPr/>
          </a:p>
        </p:txBody>
      </p:sp>
      <p:sp>
        <p:nvSpPr>
          <p:cNvPr id="5" name="Shape 324"/>
          <p:cNvSpPr txBox="1">
            <a:spLocks/>
          </p:cNvSpPr>
          <p:nvPr/>
        </p:nvSpPr>
        <p:spPr>
          <a:xfrm>
            <a:off x="-320675" y="3976832"/>
            <a:ext cx="5959475" cy="807099"/>
          </a:xfrm>
          <a:prstGeom prst="rect">
            <a:avLst/>
          </a:prstGeom>
          <a:noFill/>
          <a:ln>
            <a:noFill/>
          </a:ln>
        </p:spPr>
        <p:txBody>
          <a:bodyPr lIns="51440" tIns="51440" rIns="51440" bIns="5144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defRPr/>
            </a:pPr>
            <a:endParaRPr lang="en" sz="5400" b="1" kern="0" spc="-85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  <a:ea typeface="Varela Round"/>
              <a:cs typeface="Varela Round"/>
              <a:sym typeface="Varela Round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" t="5827" r="2349" b="4458"/>
          <a:stretch/>
        </p:blipFill>
        <p:spPr bwMode="auto">
          <a:xfrm>
            <a:off x="2895600" y="372284"/>
            <a:ext cx="5289937" cy="410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D:\latifah\SOC 2018\lik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26092"/>
            <a:ext cx="2884713" cy="288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hape 324">
            <a:extLst>
              <a:ext uri="{FF2B5EF4-FFF2-40B4-BE49-F238E27FC236}">
                <a16:creationId xmlns="" xmlns:a16="http://schemas.microsoft.com/office/drawing/2014/main" id="{0FE9BDDB-A191-46E9-9A8A-D04D6AB4F8B7}"/>
              </a:ext>
            </a:extLst>
          </p:cNvPr>
          <p:cNvSpPr txBox="1">
            <a:spLocks/>
          </p:cNvSpPr>
          <p:nvPr/>
        </p:nvSpPr>
        <p:spPr>
          <a:xfrm>
            <a:off x="1784499" y="4403014"/>
            <a:ext cx="8196548" cy="807099"/>
          </a:xfrm>
          <a:prstGeom prst="rect">
            <a:avLst/>
          </a:prstGeom>
          <a:noFill/>
          <a:ln>
            <a:noFill/>
          </a:ln>
        </p:spPr>
        <p:txBody>
          <a:bodyPr lIns="51440" tIns="51440" rIns="51440" bIns="5144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defRPr/>
            </a:pPr>
            <a:r>
              <a:rPr lang="en-US" sz="4000" b="1" kern="0" spc="-85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Varela Round"/>
                <a:cs typeface="Varela Round"/>
                <a:sym typeface="Varela Round"/>
              </a:rPr>
              <a:t> </a:t>
            </a:r>
            <a:r>
              <a:rPr lang="en-US" sz="6000" b="1" spc="-85" dirty="0">
                <a:solidFill>
                  <a:schemeClr val="tx1">
                    <a:lumMod val="65000"/>
                    <a:lumOff val="35000"/>
                  </a:schemeClr>
                </a:solidFill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TWITTER</a:t>
            </a:r>
            <a:endParaRPr lang="en" sz="6000" b="1" kern="0" spc="-85" dirty="0">
              <a:solidFill>
                <a:schemeClr val="tx1">
                  <a:lumMod val="65000"/>
                  <a:lumOff val="35000"/>
                </a:schemeClr>
              </a:solidFill>
              <a:latin typeface="Rockwell" panose="02060603020205020403" pitchFamily="18" charset="0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149121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81314" y="523766"/>
            <a:ext cx="6235700" cy="4467412"/>
          </a:xfrm>
          <a:prstGeom prst="rect">
            <a:avLst/>
          </a:prstGeom>
          <a:solidFill>
            <a:schemeClr val="accent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97</a:t>
            </a:fld>
            <a:endParaRPr lang="en"/>
          </a:p>
        </p:txBody>
      </p:sp>
      <p:sp>
        <p:nvSpPr>
          <p:cNvPr id="4" name="Shape 60"/>
          <p:cNvSpPr/>
          <p:nvPr/>
        </p:nvSpPr>
        <p:spPr>
          <a:xfrm>
            <a:off x="1191546" y="307788"/>
            <a:ext cx="166061" cy="215978"/>
          </a:xfrm>
          <a:custGeom>
            <a:avLst/>
            <a:gdLst/>
            <a:ahLst/>
            <a:cxnLst/>
            <a:rect l="0" t="0" r="0" b="0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68587" tIns="68587" rIns="68587" bIns="68587" anchor="ctr" anchorCtr="0">
            <a:noAutofit/>
          </a:bodyPr>
          <a:lstStyle/>
          <a:p>
            <a:endParaRPr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5" b="3475"/>
          <a:stretch/>
        </p:blipFill>
        <p:spPr bwMode="auto">
          <a:xfrm>
            <a:off x="1866054" y="778643"/>
            <a:ext cx="5666219" cy="4081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hape 324">
            <a:extLst>
              <a:ext uri="{FF2B5EF4-FFF2-40B4-BE49-F238E27FC236}">
                <a16:creationId xmlns="" xmlns:a16="http://schemas.microsoft.com/office/drawing/2014/main" id="{7DB1A39D-0C2C-4A19-939C-4065C4C2C6D5}"/>
              </a:ext>
            </a:extLst>
          </p:cNvPr>
          <p:cNvSpPr txBox="1">
            <a:spLocks/>
          </p:cNvSpPr>
          <p:nvPr/>
        </p:nvSpPr>
        <p:spPr>
          <a:xfrm>
            <a:off x="967839" y="12227"/>
            <a:ext cx="7284777" cy="807099"/>
          </a:xfrm>
          <a:prstGeom prst="rect">
            <a:avLst/>
          </a:prstGeom>
          <a:noFill/>
          <a:ln>
            <a:noFill/>
          </a:ln>
        </p:spPr>
        <p:txBody>
          <a:bodyPr lIns="51440" tIns="51440" rIns="51440" bIns="5144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defRPr/>
            </a:pPr>
            <a:r>
              <a:rPr lang="en-US" sz="3600" b="1" kern="0" spc="-85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Varela Round"/>
                <a:cs typeface="Varela Round"/>
                <a:sym typeface="Varela Round"/>
              </a:rPr>
              <a:t> </a:t>
            </a:r>
            <a:r>
              <a:rPr lang="en-US" sz="5400" b="1" kern="0" spc="-85" dirty="0">
                <a:solidFill>
                  <a:schemeClr val="tx1">
                    <a:lumMod val="65000"/>
                    <a:lumOff val="35000"/>
                  </a:schemeClr>
                </a:solidFill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SEGERA DAN TEPAT</a:t>
            </a:r>
            <a:endParaRPr lang="en" sz="5400" b="1" kern="0" spc="-85" dirty="0">
              <a:solidFill>
                <a:schemeClr val="tx1">
                  <a:lumMod val="65000"/>
                  <a:lumOff val="35000"/>
                </a:schemeClr>
              </a:solidFill>
              <a:latin typeface="Rockwell" panose="02060603020205020403" pitchFamily="18" charset="0"/>
              <a:ea typeface="Varela Round"/>
              <a:cs typeface="Varela Round"/>
              <a:sym typeface="Varela Round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6C825CC-45D7-41D1-BDC4-1620812E0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809" y="2438879"/>
            <a:ext cx="2459677" cy="245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8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B149DE2-D846-4B5A-8826-C8498137AC4E}"/>
              </a:ext>
            </a:extLst>
          </p:cNvPr>
          <p:cNvSpPr/>
          <p:nvPr/>
        </p:nvSpPr>
        <p:spPr>
          <a:xfrm>
            <a:off x="0" y="1965309"/>
            <a:ext cx="9144000" cy="152004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14770A8-1909-468D-8D2C-D929EFD10B01}"/>
              </a:ext>
            </a:extLst>
          </p:cNvPr>
          <p:cNvSpPr/>
          <p:nvPr/>
        </p:nvSpPr>
        <p:spPr>
          <a:xfrm>
            <a:off x="234503" y="2156410"/>
            <a:ext cx="8642137" cy="1107996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rgbClr val="00E1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Dotum" panose="020B0600000101010101" pitchFamily="34" charset="-127"/>
              </a:rPr>
              <a:t>PENUTUP</a:t>
            </a:r>
          </a:p>
        </p:txBody>
      </p:sp>
    </p:spTree>
    <p:extLst>
      <p:ext uri="{BB962C8B-B14F-4D97-AF65-F5344CB8AC3E}">
        <p14:creationId xmlns:p14="http://schemas.microsoft.com/office/powerpoint/2010/main" val="201347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20474"/>
            <a:ext cx="9144000" cy="104714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4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99</a:t>
            </a:fld>
            <a:endParaRPr lang="en"/>
          </a:p>
        </p:txBody>
      </p:sp>
      <p:sp>
        <p:nvSpPr>
          <p:cNvPr id="4" name="Shape 60"/>
          <p:cNvSpPr/>
          <p:nvPr/>
        </p:nvSpPr>
        <p:spPr>
          <a:xfrm>
            <a:off x="1191546" y="307788"/>
            <a:ext cx="166061" cy="215978"/>
          </a:xfrm>
          <a:custGeom>
            <a:avLst/>
            <a:gdLst/>
            <a:ahLst/>
            <a:cxnLst/>
            <a:rect l="0" t="0" r="0" b="0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68587" tIns="68587" rIns="68587" bIns="68587" anchor="ctr" anchorCtr="0">
            <a:noAutofit/>
          </a:bodyPr>
          <a:lstStyle/>
          <a:p>
            <a:endParaRPr/>
          </a:p>
        </p:txBody>
      </p:sp>
      <p:sp>
        <p:nvSpPr>
          <p:cNvPr id="8" name="Shape 324">
            <a:extLst>
              <a:ext uri="{FF2B5EF4-FFF2-40B4-BE49-F238E27FC236}">
                <a16:creationId xmlns="" xmlns:a16="http://schemas.microsoft.com/office/drawing/2014/main" id="{F0943252-F7FF-4631-A709-669FAD6233C8}"/>
              </a:ext>
            </a:extLst>
          </p:cNvPr>
          <p:cNvSpPr txBox="1">
            <a:spLocks/>
          </p:cNvSpPr>
          <p:nvPr/>
        </p:nvSpPr>
        <p:spPr>
          <a:xfrm>
            <a:off x="449383" y="120216"/>
            <a:ext cx="8438823" cy="807099"/>
          </a:xfrm>
          <a:prstGeom prst="rect">
            <a:avLst/>
          </a:prstGeom>
          <a:noFill/>
          <a:ln>
            <a:noFill/>
          </a:ln>
        </p:spPr>
        <p:txBody>
          <a:bodyPr lIns="51440" tIns="51440" rIns="51440" bIns="5144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617A86"/>
              </a:buClr>
              <a:buSzPct val="1000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defRPr/>
            </a:pPr>
            <a:r>
              <a:rPr lang="en-US" sz="3600" b="1" kern="0" spc="-85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Varela Round"/>
                <a:cs typeface="Varela Round"/>
                <a:sym typeface="Varela Round"/>
              </a:rPr>
              <a:t> </a:t>
            </a:r>
            <a:r>
              <a:rPr lang="en-US" sz="5400" b="1" kern="0" spc="-85" dirty="0">
                <a:solidFill>
                  <a:schemeClr val="tx1">
                    <a:lumMod val="65000"/>
                    <a:lumOff val="35000"/>
                  </a:schemeClr>
                </a:solidFill>
                <a:latin typeface="Rockwell" panose="02060603020205020403" pitchFamily="18" charset="0"/>
                <a:ea typeface="Varela Round"/>
                <a:cs typeface="Varela Round"/>
                <a:sym typeface="Varela Round"/>
              </a:rPr>
              <a:t>MENGHAYATI</a:t>
            </a:r>
            <a:endParaRPr lang="en" sz="5400" b="1" kern="0" spc="-85" dirty="0">
              <a:solidFill>
                <a:schemeClr val="tx1">
                  <a:lumMod val="65000"/>
                  <a:lumOff val="35000"/>
                </a:schemeClr>
              </a:solidFill>
              <a:latin typeface="Rockwell" panose="02060603020205020403" pitchFamily="18" charset="0"/>
              <a:ea typeface="Varela Round"/>
              <a:cs typeface="Varela Round"/>
              <a:sym typeface="Varela Round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8A17A85-62AC-470E-BE51-BD4C482C2B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857"/>
          <a:stretch/>
        </p:blipFill>
        <p:spPr>
          <a:xfrm>
            <a:off x="1758536" y="927315"/>
            <a:ext cx="5626928" cy="417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0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mogen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6591</TotalTime>
  <Words>2406</Words>
  <Application>Microsoft Office PowerPoint</Application>
  <PresentationFormat>On-screen Show (16:9)</PresentationFormat>
  <Paragraphs>856</Paragraphs>
  <Slides>106</Slides>
  <Notes>73</Notes>
  <HiddenSlides>4</HiddenSlides>
  <MMClips>0</MMClips>
  <ScaleCrop>false</ScaleCrop>
  <HeadingPairs>
    <vt:vector size="6" baseType="variant">
      <vt:variant>
        <vt:lpstr>Fonts Used</vt:lpstr>
      </vt:variant>
      <vt:variant>
        <vt:i4>31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38" baseType="lpstr">
      <vt:lpstr>Arial</vt:lpstr>
      <vt:lpstr>Varela Round</vt:lpstr>
      <vt:lpstr>Adobe Hebrew</vt:lpstr>
      <vt:lpstr>Arial Narrow</vt:lpstr>
      <vt:lpstr>Impact</vt:lpstr>
      <vt:lpstr>Georgia</vt:lpstr>
      <vt:lpstr>Brussels</vt:lpstr>
      <vt:lpstr>Gill Sans MT</vt:lpstr>
      <vt:lpstr>Century Gothic</vt:lpstr>
      <vt:lpstr>Rockwell Extra Bold</vt:lpstr>
      <vt:lpstr>Dotum</vt:lpstr>
      <vt:lpstr>Helvetica </vt:lpstr>
      <vt:lpstr>Wingdings</vt:lpstr>
      <vt:lpstr>Lucida Handwriting</vt:lpstr>
      <vt:lpstr>Nixie One</vt:lpstr>
      <vt:lpstr>Constantia</vt:lpstr>
      <vt:lpstr>Rockwell</vt:lpstr>
      <vt:lpstr>SimSun</vt:lpstr>
      <vt:lpstr>IrisUPC</vt:lpstr>
      <vt:lpstr>Adobe Gothic Std B</vt:lpstr>
      <vt:lpstr>Trebuchet MS</vt:lpstr>
      <vt:lpstr>Gulim</vt:lpstr>
      <vt:lpstr>Muli</vt:lpstr>
      <vt:lpstr>Myriad Pro</vt:lpstr>
      <vt:lpstr>ＭＳ Ｐゴシック</vt:lpstr>
      <vt:lpstr>Lato Regular</vt:lpstr>
      <vt:lpstr>Franklin Gothic Heavy</vt:lpstr>
      <vt:lpstr>Swis721 Ex BT</vt:lpstr>
      <vt:lpstr>Bebas Neue</vt:lpstr>
      <vt:lpstr>Helvetica Neue</vt:lpstr>
      <vt:lpstr>Calibri</vt:lpstr>
      <vt:lpstr>Imogen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User</dc:creator>
  <cp:lastModifiedBy>User</cp:lastModifiedBy>
  <cp:revision>241</cp:revision>
  <dcterms:modified xsi:type="dcterms:W3CDTF">2018-07-19T09:12:43Z</dcterms:modified>
</cp:coreProperties>
</file>