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DCB61-5F7E-435B-8810-3C649689755A}" type="datetime1">
              <a:rPr lang="en-US" smtClean="0"/>
              <a:t>3/13/2019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C59AA-4D1B-440C-87FE-82E079BA7A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69985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826A0-E59F-43BA-8FFB-D17F3F4E714A}" type="datetime1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61A52-F9C2-440E-BA86-30D1BEC961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104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AE1FB2-B0F0-4F57-ACF5-C6F442E949C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FF9FD6-081E-4FBB-9660-3FFBB463C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458200" cy="1295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SELF MANAGEMENT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81200"/>
            <a:ext cx="6781800" cy="27432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4800" y="5410200"/>
            <a:ext cx="84582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tIns="0" rIns="45720" bIns="0" anchor="ctr">
            <a:no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FROM AN ENGINEER TO ….. BOSSKU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SHAMSULAKMAR B. ABDUL MUNIR</a:t>
            </a:r>
            <a:endParaRPr lang="en-US" sz="24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304800"/>
            <a:ext cx="8382000" cy="6019800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8)</a:t>
            </a: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Communication is vital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One of the most important responsibilities that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engineers have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 communicating effectively, both with the employees who work under them and with other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people throughout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department or company.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They're part of an intricate web and must act as a strong connection point that bridges the gaps between lower level employees and top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brass.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People skills are crucial. You should be able to communicate effectively in both verbal and written form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best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engineers are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able to send a clear message and share valuable, understandable information that will help get the job done.</a:t>
            </a:r>
          </a:p>
          <a:p>
            <a:pPr algn="just">
              <a:buNone/>
            </a:pP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Include these types of communication and people skills </a:t>
            </a:r>
            <a:r>
              <a:rPr lang="en-MY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Drafting clear and concise training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materials/papers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Maintaining open lines of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communication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Negotiating successfully to resolve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disputes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Encouraging communication among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employees and co-workers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Leading efficient meetings that are both productive and sensitive to time constraints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638800"/>
            <a:ext cx="1685925" cy="1009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3246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9)</a:t>
            </a:r>
            <a:r>
              <a:rPr lang="en-MY" b="1" dirty="0" smtClean="0"/>
              <a:t>	</a:t>
            </a: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Technical Skills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Technical skills are more important for low-level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engineers than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those at the top of the chain.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It's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crucial that you demonstrate a keen understanding of the business as a whole.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 can’t oversee a technical team it you’re lost when it comes to solving  technical problems.  No engineers can be effective if he doesn’t know how to read engineering drawings.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Your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knowledge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experience should guide all those whom you oversee, helping them to achieve higher levels of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success</a:t>
            </a:r>
            <a:r>
              <a:rPr lang="en-MY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productivity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 should be able to impart useful wisdom and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engineering skills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that will help your team excel.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324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MY" b="1" dirty="0" smtClean="0"/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Innovative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Innovation is a keyword for nearly every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company or department.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Your competitors are always striving to develop the best new products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 services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ahead of you.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Innovation will offer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keeping existing clients happy with a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continuous.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Highlight your ability to innovate </a:t>
            </a: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Developing innovative solutions for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client‘s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needs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Identifying key shortcomings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drafting solutions to boost 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productivity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Constructing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innovation to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test new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ideas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Generating fresh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ideas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Redesigning systems for increased productivity or functionality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038600"/>
            <a:ext cx="7470648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Thank You</a:t>
            </a:r>
            <a:endParaRPr lang="en-US" sz="6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647267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458200" cy="1295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en-MY" sz="4400" b="1" dirty="0" smtClean="0">
                <a:solidFill>
                  <a:schemeClr val="bg1"/>
                </a:solidFill>
              </a:rPr>
              <a:t>10 SOFT SKILLS OF A GOOD ENGINEER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6" y="1752600"/>
            <a:ext cx="3200400" cy="4217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80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305800" cy="6400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MY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Every </a:t>
            </a:r>
            <a:r>
              <a:rPr lang="en-MY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 </a:t>
            </a:r>
            <a:r>
              <a:rPr lang="en-MY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should </a:t>
            </a:r>
            <a:r>
              <a:rPr lang="en-MY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work on developing these </a:t>
            </a:r>
            <a:r>
              <a:rPr lang="en-MY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 (10) skills: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50926" lvl="0" indent="-514350">
              <a:buFont typeface="+mj-lt"/>
              <a:buAutoNum type="arabicParenR"/>
            </a:pP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Collaborative  within the team</a:t>
            </a:r>
          </a:p>
          <a:p>
            <a:pPr marL="550926" lvl="0" indent="-514350"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 to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 passionate about working with your team and encourage your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staff to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feel the same. While independent work is important, teamwork can establish a more welcoming, supportive company culture.</a:t>
            </a: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Delegating and coaching tasks, encouraging communication and feedback through regular one-on-one meetings, and prioritizing trust among the team.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50926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4572000" cy="6324600"/>
          </a:xfrm>
        </p:spPr>
        <p:txBody>
          <a:bodyPr>
            <a:normAutofit fontScale="55000" lnSpcReduction="20000"/>
          </a:bodyPr>
          <a:lstStyle/>
          <a:p>
            <a:pPr lvl="0" algn="just">
              <a:buNone/>
            </a:pPr>
            <a:r>
              <a:rPr lang="en-MY" sz="33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</a:rPr>
              <a:t>2</a:t>
            </a:r>
            <a:r>
              <a:rPr lang="en-MY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</a:rPr>
              <a:t>)       </a:t>
            </a:r>
            <a:r>
              <a:rPr lang="en-MY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Growth-oriented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endParaRPr lang="en-MY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should focus on helping your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staff or co-worker progress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individually and collectively. Get to know your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team on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personal level so you can help them leverage their interests and talents. Find what works and what doesn't.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Effective engineers take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growth-oriented approach to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staff development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challenging themselves and their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efforts to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improve their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performance.</a:t>
            </a:r>
          </a:p>
          <a:p>
            <a:pPr algn="just"/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Engineers should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 honest feedback, initiate necessary conversations, and anticipate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 address </a:t>
            </a:r>
            <a:r>
              <a:rPr lang="en-MY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resistance to change.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590800"/>
            <a:ext cx="3505200" cy="2667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MY" b="1" dirty="0" smtClean="0">
                <a:latin typeface="Arial Narrow" pitchFamily="34" charset="0"/>
              </a:rPr>
              <a:t>9 Characteristics of a good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MY" b="1" dirty="0" smtClean="0"/>
              <a:t>	</a:t>
            </a:r>
            <a:r>
              <a:rPr lang="en-MY" b="1" dirty="0" smtClean="0"/>
              <a:t>3) </a:t>
            </a: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Inclusive</a:t>
            </a:r>
            <a:endParaRPr lang="en-MY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you want your team to take risks and contribute to projects, you need to make sure they feel comfortable doing so.</a:t>
            </a:r>
          </a:p>
          <a:p>
            <a:pPr algn="just"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order to inspire original thinking,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engineers should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create an inclusive culture where everyone gets to voice their concerns, opinions and ideas. Encourage authenticity and vulnerability, and help your team cope with any work-related stress.</a:t>
            </a:r>
          </a:p>
          <a:p>
            <a:pPr algn="just"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Leading by example is a great way to achieve this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Turn to your team when you're at a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loss and need help.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Start a conversation, and discuss their comments.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6248400"/>
          </a:xfrm>
        </p:spPr>
        <p:txBody>
          <a:bodyPr>
            <a:normAutofit fontScale="85000" lnSpcReduction="20000"/>
          </a:bodyPr>
          <a:lstStyle/>
          <a:p>
            <a:pPr lvl="0" algn="just">
              <a:buNone/>
            </a:pPr>
            <a:r>
              <a:rPr lang="en-MY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MY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Impact-driven</a:t>
            </a:r>
            <a:endParaRPr lang="en-US" sz="3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n-MY" sz="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3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Every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staff or workers wants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feel valued. If they don't believe their work is meaningful, making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 difference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some way, they won't be as motivated.</a:t>
            </a:r>
            <a:endParaRPr lang="en-US" sz="3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3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help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them see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'why' behind their work,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engineers must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learn to be impact-driven, aligning the team's activities with the broader goals of the organization and the values of each team member.</a:t>
            </a:r>
            <a:endParaRPr lang="en-US" sz="3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3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Forming a connection between individual goals and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team goals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reminding each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employee or staff why </a:t>
            </a:r>
            <a:r>
              <a:rPr lang="en-MY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their job is so important. Show your appreciation for each member's effort, and step in to help anyone who falls behind</a:t>
            </a:r>
            <a:r>
              <a:rPr lang="en-MY" sz="3100" dirty="0" smtClean="0"/>
              <a:t>.</a:t>
            </a:r>
            <a:endParaRPr lang="en-US" sz="3100" dirty="0" smtClean="0"/>
          </a:p>
          <a:p>
            <a:pPr algn="just">
              <a:buNone/>
            </a:pPr>
            <a:r>
              <a:rPr lang="en-MY" sz="3100" dirty="0" smtClean="0"/>
              <a:t> </a:t>
            </a:r>
            <a:endParaRPr lang="en-US" sz="31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382000" cy="6477000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5)</a:t>
            </a:r>
            <a:r>
              <a:rPr lang="en-MY" b="1" dirty="0" smtClean="0"/>
              <a:t>	</a:t>
            </a:r>
            <a:r>
              <a:rPr lang="en-MY" sz="3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Motivator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This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type of interaction not only increases productivity and employee satisfaction, but it sets a good example as well.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Look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team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strengths and encourage them to develop their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skill.  Know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approach these issues diplomatically so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every staff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feel encouraged to make productive changes, rather than discouraged by their shortcomings.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sz="3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Important skills in this area include: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Empowering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employees to take ownership of projects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Creating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 energetic and highly motivated workplace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Showing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proper appreciation for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accomplishments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Supporting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co-workers who are under stress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Providing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rewards and incentives for outstanding </a:t>
            </a:r>
            <a:r>
              <a:rPr lang="en-MY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performance</a:t>
            </a:r>
            <a:endParaRPr lang="en-US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32460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6)</a:t>
            </a:r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Problem Solving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Engineers need to face and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overcome various problems that might arise in the workplace. This first requires outstanding attention to detail.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Good Engineers can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spot emerging problems before they're apparent to everyone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identify the root of the trouble. Analytical skills are also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important.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 should know what data is most relevant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to,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gather it, and what the resulting numbers mean.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Highlight these problem-solving skills </a:t>
            </a: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Demonstrating resourcefulness in the face of a problem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Anticipating potential issues before they arise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Identifying factors contributing to problems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Interpreting critical </a:t>
            </a:r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Troubleshooting quickly and efficiently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6248400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7)</a:t>
            </a:r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MY" sz="3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Professionalism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Good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engineers hold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themselves to the highest standards so that their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staff will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have a clear example of what they should strive for. Integrity, honesty, and professionalism are crucial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traits .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 a leader, it's better to show rather than tell when it comes to work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ethic.  Adhere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a strict moral code and set the right example for others.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MY" sz="3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Qualities that exude professionalism </a:t>
            </a:r>
            <a:r>
              <a:rPr lang="en-MY" sz="3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Providing exceptional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service </a:t>
            </a:r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a professional attitude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Identifying diplomatic solutions to workplace issues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Exhibiting strong moral values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Showing initiative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MY" sz="3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Attending professional development seminars</a:t>
            </a:r>
            <a:endParaRPr lang="en-US" sz="3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622</TotalTime>
  <Words>197</Words>
  <Application>Microsoft Office PowerPoint</Application>
  <PresentationFormat>On-screen Show (4:3)</PresentationFormat>
  <Paragraphs>98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PowerPoint Presentation</vt:lpstr>
      <vt:lpstr>PowerPoint Presentation</vt:lpstr>
      <vt:lpstr>PowerPoint Presentation</vt:lpstr>
      <vt:lpstr>PowerPoint Presentation</vt:lpstr>
      <vt:lpstr>9 Characteristics of a good manager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bsfj_hq361</cp:lastModifiedBy>
  <cp:revision>28</cp:revision>
  <cp:lastPrinted>2019-03-06T00:45:51Z</cp:lastPrinted>
  <dcterms:created xsi:type="dcterms:W3CDTF">2018-08-14T07:06:38Z</dcterms:created>
  <dcterms:modified xsi:type="dcterms:W3CDTF">2019-03-13T06:54:13Z</dcterms:modified>
</cp:coreProperties>
</file>