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4"/>
  </p:sldMasterIdLst>
  <p:notesMasterIdLst>
    <p:notesMasterId r:id="rId11"/>
  </p:notesMasterIdLst>
  <p:sldIdLst>
    <p:sldId id="257" r:id="rId5"/>
    <p:sldId id="273" r:id="rId6"/>
    <p:sldId id="277" r:id="rId7"/>
    <p:sldId id="269" r:id="rId8"/>
    <p:sldId id="278" r:id="rId9"/>
    <p:sldId id="27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567A"/>
    <a:srgbClr val="0D1D51"/>
    <a:srgbClr val="0072C7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87949" autoAdjust="0"/>
  </p:normalViewPr>
  <p:slideViewPr>
    <p:cSldViewPr snapToGrid="0" showGuides="1">
      <p:cViewPr varScale="1">
        <p:scale>
          <a:sx n="64" d="100"/>
          <a:sy n="64" d="100"/>
        </p:scale>
        <p:origin x="72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EFB4FA-E877-413E-B608-88789D806C57}" type="datetimeFigureOut">
              <a:rPr lang="en-IN" smtClean="0"/>
              <a:t>04-03-2019</a:t>
            </a:fld>
            <a:endParaRPr lang="en-IN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36304E-FDE3-4B4F-A3B7-EBE87F3FA5E2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85138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IN" smtClean="0"/>
              <a:t>1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855309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IN" smtClean="0"/>
              <a:t>4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51398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871380"/>
            <a:ext cx="5143500" cy="2090808"/>
          </a:xfrm>
        </p:spPr>
        <p:txBody>
          <a:bodyPr anchor="b">
            <a:noAutofit/>
          </a:bodyPr>
          <a:lstStyle>
            <a:lvl1pPr algn="l">
              <a:defRPr sz="54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Title comes here</a:t>
            </a:r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978063"/>
            <a:ext cx="5143500" cy="503167"/>
          </a:xfrm>
        </p:spPr>
        <p:txBody>
          <a:bodyPr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IN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>
            <a:cxnSpLocks/>
          </p:cNvCxnSpPr>
          <p:nvPr userDrawn="1"/>
        </p:nvCxnSpPr>
        <p:spPr>
          <a:xfrm>
            <a:off x="6469778" y="4931674"/>
            <a:ext cx="308717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8496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002130" y="4484691"/>
            <a:ext cx="4540440" cy="503167"/>
          </a:xfrm>
        </p:spPr>
        <p:txBody>
          <a:bodyPr>
            <a:no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email</a:t>
            </a:r>
            <a:endParaRPr lang="en-IN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IN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0FBE0E-A6B0-483E-93DD-5C20DA069DB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02320" y="5012635"/>
            <a:ext cx="4533900" cy="50323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 b="0" cap="all" baseline="0" dirty="0" smtClean="0"/>
            </a:lvl1pPr>
          </a:lstStyle>
          <a:p>
            <a:pPr marL="228600" lvl="0" indent="-228600"/>
            <a:r>
              <a:rPr lang="en-US" dirty="0"/>
              <a:t>Website </a:t>
            </a:r>
            <a:r>
              <a:rPr lang="en-US" dirty="0" err="1"/>
              <a:t>url</a:t>
            </a:r>
            <a:r>
              <a:rPr lang="en-US" dirty="0"/>
              <a:t> here</a:t>
            </a:r>
          </a:p>
        </p:txBody>
      </p:sp>
      <p:pic>
        <p:nvPicPr>
          <p:cNvPr id="17" name="Graphic 16" descr="Envelope">
            <a:extLst>
              <a:ext uri="{FF2B5EF4-FFF2-40B4-BE49-F238E27FC236}">
                <a16:creationId xmlns:a16="http://schemas.microsoft.com/office/drawing/2014/main" id="{E5B30B87-6C2E-48F1-9026-E4F6BEA1CF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41475" y="4452337"/>
            <a:ext cx="387795" cy="387795"/>
          </a:xfrm>
          <a:prstGeom prst="rect">
            <a:avLst/>
          </a:prstGeom>
        </p:spPr>
      </p:pic>
      <p:pic>
        <p:nvPicPr>
          <p:cNvPr id="18" name="Graphic 17" descr="Network">
            <a:extLst>
              <a:ext uri="{FF2B5EF4-FFF2-40B4-BE49-F238E27FC236}">
                <a16:creationId xmlns:a16="http://schemas.microsoft.com/office/drawing/2014/main" id="{2DA3CFE0-4ED8-4345-A158-94E70F463E9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22084" y="4925640"/>
            <a:ext cx="426575" cy="4265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CE9908F-CF81-43F9-880A-401D0C0FB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9778" y="3429000"/>
            <a:ext cx="5011410" cy="651448"/>
          </a:xfrm>
          <a:noFill/>
        </p:spPr>
        <p:txBody>
          <a:bodyPr wrap="square" rtlCol="0">
            <a:noAutofit/>
          </a:bodyPr>
          <a:lstStyle>
            <a:lvl1pPr>
              <a:defRPr lang="en-US" sz="6000" b="1" cap="all" baseline="0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136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IN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7C312F4-62C2-4903-8C4B-423A8717E481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Graphic 18" descr="Envelope">
            <a:extLst>
              <a:ext uri="{FF2B5EF4-FFF2-40B4-BE49-F238E27FC236}">
                <a16:creationId xmlns:a16="http://schemas.microsoft.com/office/drawing/2014/main" id="{A686352B-226C-4579-B831-0DC14EC389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1475" y="4452337"/>
            <a:ext cx="387795" cy="387795"/>
          </a:xfrm>
          <a:prstGeom prst="rect">
            <a:avLst/>
          </a:prstGeom>
        </p:spPr>
      </p:pic>
      <p:pic>
        <p:nvPicPr>
          <p:cNvPr id="20" name="Graphic 19" descr="Network">
            <a:extLst>
              <a:ext uri="{FF2B5EF4-FFF2-40B4-BE49-F238E27FC236}">
                <a16:creationId xmlns:a16="http://schemas.microsoft.com/office/drawing/2014/main" id="{460C8169-012B-451A-A6C2-6FEC0DC82AF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2084" y="4925640"/>
            <a:ext cx="426575" cy="426575"/>
          </a:xfrm>
          <a:prstGeom prst="rect">
            <a:avLst/>
          </a:prstGeom>
        </p:spPr>
      </p:pic>
      <p:sp>
        <p:nvSpPr>
          <p:cNvPr id="21" name="Subtitle 2">
            <a:extLst>
              <a:ext uri="{FF2B5EF4-FFF2-40B4-BE49-F238E27FC236}">
                <a16:creationId xmlns:a16="http://schemas.microsoft.com/office/drawing/2014/main" id="{ADF17BC1-06CE-42EA-A970-31A7ED871AA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002130" y="4484691"/>
            <a:ext cx="4540440" cy="503167"/>
          </a:xfrm>
        </p:spPr>
        <p:txBody>
          <a:bodyPr>
            <a:noAutofit/>
          </a:bodyPr>
          <a:lstStyle>
            <a:lvl1pPr marL="0" indent="0" algn="l"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email</a:t>
            </a:r>
            <a:endParaRPr lang="en-IN" dirty="0"/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7035F1B3-4E91-44FF-B4E7-E5D87C7A034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02320" y="5012635"/>
            <a:ext cx="4533900" cy="50323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 b="0" cap="all" baseline="0" dirty="0" smtClean="0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 dirty="0"/>
              <a:t>Website </a:t>
            </a:r>
            <a:r>
              <a:rPr lang="en-US" dirty="0" err="1"/>
              <a:t>url</a:t>
            </a:r>
            <a:r>
              <a:rPr lang="en-US" dirty="0"/>
              <a:t> here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525B5135-F466-4A63-A42C-3BB2BAA7D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9778" y="3158641"/>
            <a:ext cx="5011410" cy="921807"/>
          </a:xfrm>
          <a:noFill/>
        </p:spPr>
        <p:txBody>
          <a:bodyPr wrap="square" rtlCol="0">
            <a:noAutofit/>
          </a:bodyPr>
          <a:lstStyle>
            <a:lvl1pPr>
              <a:defRPr lang="en-US" sz="6000" b="1" cap="all" baseline="0" dirty="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1070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333">
          <p15:clr>
            <a:srgbClr val="FBAE40"/>
          </p15:clr>
        </p15:guide>
        <p15:guide id="4" pos="36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F54E98B-AC75-484D-9121-68498EB888AA}"/>
              </a:ext>
            </a:extLst>
          </p:cNvPr>
          <p:cNvSpPr/>
          <p:nvPr userDrawn="1"/>
        </p:nvSpPr>
        <p:spPr>
          <a:xfrm>
            <a:off x="754010" y="708293"/>
            <a:ext cx="5334029" cy="5334029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anchor="b">
            <a:noAutofit/>
          </a:bodyPr>
          <a:lstStyle>
            <a:lvl1pPr algn="l">
              <a:defRPr sz="54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comes here</a:t>
            </a:r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905788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333">
          <p15:clr>
            <a:srgbClr val="FBAE40"/>
          </p15:clr>
        </p15:guide>
        <p15:guide id="4" pos="36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9087E09-D75F-4E26-B01E-A1A09BA2EA7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7A70B7-7ADE-4E0B-B956-363B0B1AA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2563"/>
            <a:ext cx="10515600" cy="940181"/>
          </a:xfrm>
        </p:spPr>
        <p:txBody>
          <a:bodyPr anchor="b">
            <a:noAutofit/>
          </a:bodyPr>
          <a:lstStyle>
            <a:lvl1pPr algn="ctr">
              <a:defRPr sz="40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N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931D2A9-0B92-4197-8802-80424C14EA7E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3B74B0-30B9-45C2-9AE6-45D1978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rgbClr val="2C567A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IN" smtClean="0"/>
              <a:pPr/>
              <a:t>‹#›</a:t>
            </a:fld>
            <a:endParaRPr lang="en-IN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D5251EA-F450-4DD1-995B-DC89513424C8}"/>
              </a:ext>
            </a:extLst>
          </p:cNvPr>
          <p:cNvGrpSpPr/>
          <p:nvPr userDrawn="1"/>
        </p:nvGrpSpPr>
        <p:grpSpPr>
          <a:xfrm rot="16200000">
            <a:off x="1637386" y="1473117"/>
            <a:ext cx="8917229" cy="10769768"/>
            <a:chOff x="-1728305" y="-2049517"/>
            <a:chExt cx="8917229" cy="10769768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4882F4E-E8C8-46FE-A9C8-7B79782767F6}"/>
                </a:ext>
              </a:extLst>
            </p:cNvPr>
            <p:cNvSpPr/>
            <p:nvPr userDrawn="1"/>
          </p:nvSpPr>
          <p:spPr>
            <a:xfrm>
              <a:off x="754010" y="708293"/>
              <a:ext cx="5334029" cy="5334029"/>
            </a:xfrm>
            <a:prstGeom prst="ellipse">
              <a:avLst/>
            </a:prstGeom>
            <a:solidFill>
              <a:schemeClr val="bg1">
                <a:alpha val="1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965CD13B-04FB-40D5-AF62-2F43CF49BA9B}"/>
                </a:ext>
              </a:extLst>
            </p:cNvPr>
            <p:cNvGrpSpPr/>
            <p:nvPr userDrawn="1"/>
          </p:nvGrpSpPr>
          <p:grpSpPr>
            <a:xfrm>
              <a:off x="-1728305" y="-2049517"/>
              <a:ext cx="8917229" cy="10769768"/>
              <a:chOff x="11114088" y="2241550"/>
              <a:chExt cx="1905000" cy="2354263"/>
            </a:xfrm>
            <a:solidFill>
              <a:schemeClr val="bg1">
                <a:alpha val="16000"/>
              </a:schemeClr>
            </a:solidFill>
          </p:grpSpPr>
          <p:sp>
            <p:nvSpPr>
              <p:cNvPr id="19" name="Freeform 5">
                <a:extLst>
                  <a:ext uri="{FF2B5EF4-FFF2-40B4-BE49-F238E27FC236}">
                    <a16:creationId xmlns:a16="http://schemas.microsoft.com/office/drawing/2014/main" id="{01876F8F-C11E-4FB2-8150-1F0602752F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14088" y="2241550"/>
                <a:ext cx="1905000" cy="2354263"/>
              </a:xfrm>
              <a:custGeom>
                <a:avLst/>
                <a:gdLst>
                  <a:gd name="T0" fmla="*/ 0 w 447"/>
                  <a:gd name="T1" fmla="*/ 264 h 553"/>
                  <a:gd name="T2" fmla="*/ 141 w 447"/>
                  <a:gd name="T3" fmla="*/ 48 h 553"/>
                  <a:gd name="T4" fmla="*/ 414 w 447"/>
                  <a:gd name="T5" fmla="*/ 67 h 553"/>
                  <a:gd name="T6" fmla="*/ 438 w 447"/>
                  <a:gd name="T7" fmla="*/ 98 h 553"/>
                  <a:gd name="T8" fmla="*/ 391 w 447"/>
                  <a:gd name="T9" fmla="*/ 111 h 553"/>
                  <a:gd name="T10" fmla="*/ 94 w 447"/>
                  <a:gd name="T11" fmla="*/ 149 h 553"/>
                  <a:gd name="T12" fmla="*/ 107 w 447"/>
                  <a:gd name="T13" fmla="*/ 424 h 553"/>
                  <a:gd name="T14" fmla="*/ 383 w 447"/>
                  <a:gd name="T15" fmla="*/ 453 h 553"/>
                  <a:gd name="T16" fmla="*/ 393 w 447"/>
                  <a:gd name="T17" fmla="*/ 446 h 553"/>
                  <a:gd name="T18" fmla="*/ 433 w 447"/>
                  <a:gd name="T19" fmla="*/ 449 h 553"/>
                  <a:gd name="T20" fmla="*/ 421 w 447"/>
                  <a:gd name="T21" fmla="*/ 485 h 553"/>
                  <a:gd name="T22" fmla="*/ 194 w 447"/>
                  <a:gd name="T23" fmla="*/ 531 h 553"/>
                  <a:gd name="T24" fmla="*/ 0 w 447"/>
                  <a:gd name="T25" fmla="*/ 264 h 5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7" h="553">
                    <a:moveTo>
                      <a:pt x="0" y="264"/>
                    </a:moveTo>
                    <a:cubicBezTo>
                      <a:pt x="5" y="176"/>
                      <a:pt x="49" y="96"/>
                      <a:pt x="141" y="48"/>
                    </a:cubicBezTo>
                    <a:cubicBezTo>
                      <a:pt x="235" y="0"/>
                      <a:pt x="327" y="9"/>
                      <a:pt x="414" y="67"/>
                    </a:cubicBezTo>
                    <a:cubicBezTo>
                      <a:pt x="425" y="75"/>
                      <a:pt x="439" y="82"/>
                      <a:pt x="438" y="98"/>
                    </a:cubicBezTo>
                    <a:cubicBezTo>
                      <a:pt x="437" y="120"/>
                      <a:pt x="413" y="127"/>
                      <a:pt x="391" y="111"/>
                    </a:cubicBezTo>
                    <a:cubicBezTo>
                      <a:pt x="294" y="40"/>
                      <a:pt x="166" y="56"/>
                      <a:pt x="94" y="149"/>
                    </a:cubicBezTo>
                    <a:cubicBezTo>
                      <a:pt x="30" y="231"/>
                      <a:pt x="36" y="349"/>
                      <a:pt x="107" y="424"/>
                    </a:cubicBezTo>
                    <a:cubicBezTo>
                      <a:pt x="180" y="502"/>
                      <a:pt x="296" y="514"/>
                      <a:pt x="383" y="453"/>
                    </a:cubicBezTo>
                    <a:cubicBezTo>
                      <a:pt x="386" y="451"/>
                      <a:pt x="390" y="449"/>
                      <a:pt x="393" y="446"/>
                    </a:cubicBezTo>
                    <a:cubicBezTo>
                      <a:pt x="407" y="433"/>
                      <a:pt x="420" y="433"/>
                      <a:pt x="433" y="449"/>
                    </a:cubicBezTo>
                    <a:cubicBezTo>
                      <a:pt x="447" y="467"/>
                      <a:pt x="433" y="477"/>
                      <a:pt x="421" y="485"/>
                    </a:cubicBezTo>
                    <a:cubicBezTo>
                      <a:pt x="353" y="537"/>
                      <a:pt x="277" y="553"/>
                      <a:pt x="194" y="531"/>
                    </a:cubicBezTo>
                    <a:cubicBezTo>
                      <a:pt x="79" y="501"/>
                      <a:pt x="1" y="397"/>
                      <a:pt x="0" y="2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20" name="Freeform 6">
                <a:extLst>
                  <a:ext uri="{FF2B5EF4-FFF2-40B4-BE49-F238E27FC236}">
                    <a16:creationId xmlns:a16="http://schemas.microsoft.com/office/drawing/2014/main" id="{08A1D05F-5F61-4156-8C83-1A002AA1E8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12538" y="2590800"/>
                <a:ext cx="835025" cy="1673225"/>
              </a:xfrm>
              <a:custGeom>
                <a:avLst/>
                <a:gdLst>
                  <a:gd name="T0" fmla="*/ 0 w 196"/>
                  <a:gd name="T1" fmla="*/ 198 h 393"/>
                  <a:gd name="T2" fmla="*/ 157 w 196"/>
                  <a:gd name="T3" fmla="*/ 8 h 393"/>
                  <a:gd name="T4" fmla="*/ 192 w 196"/>
                  <a:gd name="T5" fmla="*/ 22 h 393"/>
                  <a:gd name="T6" fmla="*/ 167 w 196"/>
                  <a:gd name="T7" fmla="*/ 56 h 393"/>
                  <a:gd name="T8" fmla="*/ 48 w 196"/>
                  <a:gd name="T9" fmla="*/ 198 h 393"/>
                  <a:gd name="T10" fmla="*/ 170 w 196"/>
                  <a:gd name="T11" fmla="*/ 339 h 393"/>
                  <a:gd name="T12" fmla="*/ 193 w 196"/>
                  <a:gd name="T13" fmla="*/ 372 h 393"/>
                  <a:gd name="T14" fmla="*/ 160 w 196"/>
                  <a:gd name="T15" fmla="*/ 387 h 393"/>
                  <a:gd name="T16" fmla="*/ 0 w 196"/>
                  <a:gd name="T17" fmla="*/ 198 h 3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6" h="393">
                    <a:moveTo>
                      <a:pt x="0" y="198"/>
                    </a:moveTo>
                    <a:cubicBezTo>
                      <a:pt x="0" y="103"/>
                      <a:pt x="64" y="26"/>
                      <a:pt x="157" y="8"/>
                    </a:cubicBezTo>
                    <a:cubicBezTo>
                      <a:pt x="171" y="6"/>
                      <a:pt x="188" y="0"/>
                      <a:pt x="192" y="22"/>
                    </a:cubicBezTo>
                    <a:cubicBezTo>
                      <a:pt x="196" y="41"/>
                      <a:pt x="190" y="52"/>
                      <a:pt x="167" y="56"/>
                    </a:cubicBezTo>
                    <a:cubicBezTo>
                      <a:pt x="95" y="70"/>
                      <a:pt x="47" y="129"/>
                      <a:pt x="48" y="198"/>
                    </a:cubicBezTo>
                    <a:cubicBezTo>
                      <a:pt x="48" y="267"/>
                      <a:pt x="97" y="325"/>
                      <a:pt x="170" y="339"/>
                    </a:cubicBezTo>
                    <a:cubicBezTo>
                      <a:pt x="191" y="343"/>
                      <a:pt x="195" y="354"/>
                      <a:pt x="193" y="372"/>
                    </a:cubicBezTo>
                    <a:cubicBezTo>
                      <a:pt x="190" y="393"/>
                      <a:pt x="174" y="389"/>
                      <a:pt x="160" y="387"/>
                    </a:cubicBezTo>
                    <a:cubicBezTo>
                      <a:pt x="70" y="375"/>
                      <a:pt x="0" y="293"/>
                      <a:pt x="0" y="1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</p:grpSp>
      </p:grp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4D77C47B-CC1E-41DA-9146-5DFD630654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153348"/>
            <a:ext cx="10515600" cy="64854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654412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60E0B501-22AA-4685-BE9B-A267F6F675A7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5D0E179E-CA3D-4874-9ACD-F8990F48F4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A9C53936-B93A-4CF6-8766-2FA93ACFEB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26" name="Freeform 7">
              <a:extLst>
                <a:ext uri="{FF2B5EF4-FFF2-40B4-BE49-F238E27FC236}">
                  <a16:creationId xmlns:a16="http://schemas.microsoft.com/office/drawing/2014/main" id="{5776DEA2-5422-4F51-B359-652B71274D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1A1F33A2-66F7-4D85-99DD-7B00F265A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1825625"/>
            <a:ext cx="10837862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F788279-D710-447A-9E71-4D1344575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897589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C2A6B906-ACDA-40FD-8AC8-0B693AB12796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717F7366-5A99-4065-90C2-AE7DF5DD0F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90A089CA-63B9-4456-B0B1-17C75EBFB9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8D36B2D1-BCFE-43FC-8743-7B7A30E1AD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79DA8F4-EDD3-4D62-A90B-8C3C1AFB00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5938" y="1825625"/>
            <a:ext cx="5503862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DA0DA994-B4A9-447A-BEBF-3EA31D3755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19DEF115-82C2-4E9D-A22C-8DA561FB3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929342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616F52B4-215E-4237-893C-E22B23804744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B7C40C77-B795-4B07-B92D-2E8A566357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6E703A1E-5F10-4BB5-9D52-77CB6F5994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22CEE04C-09CE-41CF-937D-EC2D3C23EC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74CF4BA-8DCB-42CF-A2C4-D6AF95EE3F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67BA8B6E-A28D-4658-8C91-6CA7BD539B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593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F73B3215-82DB-4DBF-9E77-3AE2308C69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8DFD34E8-36CC-4FFE-926B-C170208FED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AE3770E9-CB74-47B0-8229-91F6F7560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617946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C57825D7-DD33-4B70-BBBE-D46E7A5352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768485"/>
            <a:ext cx="5305662" cy="5305662"/>
          </a:xfrm>
          <a:custGeom>
            <a:avLst/>
            <a:gdLst>
              <a:gd name="connsiteX0" fmla="*/ 2652831 w 5305662"/>
              <a:gd name="connsiteY0" fmla="*/ 0 h 5305662"/>
              <a:gd name="connsiteX1" fmla="*/ 5305662 w 5305662"/>
              <a:gd name="connsiteY1" fmla="*/ 2652831 h 5305662"/>
              <a:gd name="connsiteX2" fmla="*/ 2652831 w 5305662"/>
              <a:gd name="connsiteY2" fmla="*/ 5305662 h 5305662"/>
              <a:gd name="connsiteX3" fmla="*/ 0 w 5305662"/>
              <a:gd name="connsiteY3" fmla="*/ 2652831 h 5305662"/>
              <a:gd name="connsiteX4" fmla="*/ 2652831 w 5305662"/>
              <a:gd name="connsiteY4" fmla="*/ 0 h 530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05662" h="5305662">
                <a:moveTo>
                  <a:pt x="2652831" y="0"/>
                </a:moveTo>
                <a:cubicBezTo>
                  <a:pt x="4117949" y="0"/>
                  <a:pt x="5305662" y="1187713"/>
                  <a:pt x="5305662" y="2652831"/>
                </a:cubicBezTo>
                <a:cubicBezTo>
                  <a:pt x="5305662" y="4117949"/>
                  <a:pt x="4117949" y="5305662"/>
                  <a:pt x="2652831" y="5305662"/>
                </a:cubicBezTo>
                <a:cubicBezTo>
                  <a:pt x="1187713" y="5305662"/>
                  <a:pt x="0" y="4117949"/>
                  <a:pt x="0" y="2652831"/>
                </a:cubicBezTo>
                <a:cubicBezTo>
                  <a:pt x="0" y="1187713"/>
                  <a:pt x="1187713" y="0"/>
                  <a:pt x="2652831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 flipH="1">
            <a:off x="5400786" y="-2003509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19A1397F-1946-4CBE-9EC5-159C3CBC7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C535F2AB-153E-44A9-97BE-00553BEC17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71857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9F866E5C-B8AA-4805-B232-831BA01AAF16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F98614F0-2DA3-4F29-8CB3-D61424AC85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66D52F08-13EC-4AB4-BB79-89A5395A03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2544236D-8C3A-41EF-9A68-C84A8A7D0F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9009D5C6-6206-4291-8037-67DC025F0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BEB643FD-AA85-4A43-8EBD-AFD10DD987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9001F313-F798-43BE-AFF0-A68C84C36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25310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anchor="b">
            <a:noAutofit/>
          </a:bodyPr>
          <a:lstStyle>
            <a:lvl1pPr algn="l">
              <a:defRPr sz="54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comes here</a:t>
            </a:r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IN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214083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333" userDrawn="1">
          <p15:clr>
            <a:srgbClr val="FBAE40"/>
          </p15:clr>
        </p15:guide>
        <p15:guide id="4" pos="36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9087E09-D75F-4E26-B01E-A1A09BA2EA7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7A70B7-7ADE-4E0B-B956-363B0B1AA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2563"/>
            <a:ext cx="10515600" cy="940181"/>
          </a:xfrm>
        </p:spPr>
        <p:txBody>
          <a:bodyPr anchor="b">
            <a:noAutofit/>
          </a:bodyPr>
          <a:lstStyle>
            <a:lvl1pPr algn="ctr">
              <a:defRPr sz="40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CB5603-8A62-4D45-B6EF-0D7E2D5FC4F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139388" y="1154832"/>
            <a:ext cx="7900525" cy="764460"/>
          </a:xfrm>
        </p:spPr>
        <p:txBody>
          <a:bodyPr>
            <a:noAutofit/>
          </a:bodyPr>
          <a:lstStyle>
            <a:lvl1pPr marL="0" indent="0" algn="ctr">
              <a:buNone/>
              <a:defRPr sz="18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Dummy Text Comes Here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931D2A9-0B92-4197-8802-80424C14EA7E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3B74B0-30B9-45C2-9AE6-45D1978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rgbClr val="2C567A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B5A30B6B-EEDB-4142-8138-D50F5A307D7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993041" y="2270376"/>
            <a:ext cx="6206400" cy="4587625"/>
          </a:xfrm>
          <a:custGeom>
            <a:avLst/>
            <a:gdLst>
              <a:gd name="connsiteX0" fmla="*/ 3103200 w 6206400"/>
              <a:gd name="connsiteY0" fmla="*/ 0 h 4587625"/>
              <a:gd name="connsiteX1" fmla="*/ 6206400 w 6206400"/>
              <a:gd name="connsiteY1" fmla="*/ 3103200 h 4587625"/>
              <a:gd name="connsiteX2" fmla="*/ 5831861 w 6206400"/>
              <a:gd name="connsiteY2" fmla="*/ 4582370 h 4587625"/>
              <a:gd name="connsiteX3" fmla="*/ 5828668 w 6206400"/>
              <a:gd name="connsiteY3" fmla="*/ 4587625 h 4587625"/>
              <a:gd name="connsiteX4" fmla="*/ 377733 w 6206400"/>
              <a:gd name="connsiteY4" fmla="*/ 4587625 h 4587625"/>
              <a:gd name="connsiteX5" fmla="*/ 374540 w 6206400"/>
              <a:gd name="connsiteY5" fmla="*/ 4582370 h 4587625"/>
              <a:gd name="connsiteX6" fmla="*/ 0 w 6206400"/>
              <a:gd name="connsiteY6" fmla="*/ 3103200 h 4587625"/>
              <a:gd name="connsiteX7" fmla="*/ 3103200 w 6206400"/>
              <a:gd name="connsiteY7" fmla="*/ 0 h 458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06400" h="4587625">
                <a:moveTo>
                  <a:pt x="3103200" y="0"/>
                </a:moveTo>
                <a:cubicBezTo>
                  <a:pt x="4817050" y="0"/>
                  <a:pt x="6206400" y="1389350"/>
                  <a:pt x="6206400" y="3103200"/>
                </a:cubicBezTo>
                <a:cubicBezTo>
                  <a:pt x="6206400" y="3638778"/>
                  <a:pt x="6070721" y="4142667"/>
                  <a:pt x="5831861" y="4582370"/>
                </a:cubicBezTo>
                <a:lnTo>
                  <a:pt x="5828668" y="4587625"/>
                </a:lnTo>
                <a:lnTo>
                  <a:pt x="377733" y="4587625"/>
                </a:lnTo>
                <a:lnTo>
                  <a:pt x="374540" y="4582370"/>
                </a:lnTo>
                <a:cubicBezTo>
                  <a:pt x="135679" y="4142667"/>
                  <a:pt x="0" y="3638778"/>
                  <a:pt x="0" y="3103200"/>
                </a:cubicBezTo>
                <a:cubicBezTo>
                  <a:pt x="0" y="1389350"/>
                  <a:pt x="1389350" y="0"/>
                  <a:pt x="3103200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400"/>
            </a:lvl1pPr>
          </a:lstStyle>
          <a:p>
            <a:r>
              <a:rPr lang="en-US"/>
              <a:t>Click icon to add picture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5049557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960" y="1825625"/>
            <a:ext cx="4914189" cy="4351338"/>
          </a:xfrm>
        </p:spPr>
        <p:txBody>
          <a:bodyPr lIns="0" tIns="0" rIns="0" bIns="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2E17FB3-B5C4-4B3A-A57B-C6493A9D0C66}"/>
              </a:ext>
            </a:extLst>
          </p:cNvPr>
          <p:cNvGrpSpPr/>
          <p:nvPr userDrawn="1"/>
        </p:nvGrpSpPr>
        <p:grpSpPr>
          <a:xfrm rot="8650774">
            <a:off x="5037655" y="4336093"/>
            <a:ext cx="1905000" cy="2354263"/>
            <a:chOff x="11114088" y="2241550"/>
            <a:chExt cx="1905000" cy="2354263"/>
          </a:xfrm>
          <a:solidFill>
            <a:schemeClr val="bg2"/>
          </a:solidFill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DCA6C454-F761-4265-BB5E-DFD947CC35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6B853B2F-9E1C-4AC4-9344-8610498D5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B7FCC84B-2235-4948-8277-8363DFC69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26619E66-5354-4D60-8529-27917AC037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84648" y="0"/>
            <a:ext cx="6307353" cy="5780372"/>
          </a:xfrm>
          <a:custGeom>
            <a:avLst/>
            <a:gdLst>
              <a:gd name="connsiteX0" fmla="*/ 760444 w 6307353"/>
              <a:gd name="connsiteY0" fmla="*/ 0 h 5780372"/>
              <a:gd name="connsiteX1" fmla="*/ 6307353 w 6307353"/>
              <a:gd name="connsiteY1" fmla="*/ 0 h 5780372"/>
              <a:gd name="connsiteX2" fmla="*/ 6307353 w 6307353"/>
              <a:gd name="connsiteY2" fmla="*/ 4515612 h 5780372"/>
              <a:gd name="connsiteX3" fmla="*/ 6110746 w 6307353"/>
              <a:gd name="connsiteY3" fmla="*/ 4731934 h 5780372"/>
              <a:gd name="connsiteX4" fmla="*/ 3579592 w 6307353"/>
              <a:gd name="connsiteY4" fmla="*/ 5780372 h 5780372"/>
              <a:gd name="connsiteX5" fmla="*/ 0 w 6307353"/>
              <a:gd name="connsiteY5" fmla="*/ 2200780 h 5780372"/>
              <a:gd name="connsiteX6" fmla="*/ 611338 w 6307353"/>
              <a:gd name="connsiteY6" fmla="*/ 199396 h 5780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07353" h="5780372">
                <a:moveTo>
                  <a:pt x="760444" y="0"/>
                </a:moveTo>
                <a:lnTo>
                  <a:pt x="6307353" y="0"/>
                </a:lnTo>
                <a:lnTo>
                  <a:pt x="6307353" y="4515612"/>
                </a:lnTo>
                <a:lnTo>
                  <a:pt x="6110746" y="4731934"/>
                </a:lnTo>
                <a:cubicBezTo>
                  <a:pt x="5462967" y="5379713"/>
                  <a:pt x="4568069" y="5780372"/>
                  <a:pt x="3579592" y="5780372"/>
                </a:cubicBezTo>
                <a:cubicBezTo>
                  <a:pt x="1602638" y="5780372"/>
                  <a:pt x="0" y="4177734"/>
                  <a:pt x="0" y="2200780"/>
                </a:cubicBezTo>
                <a:cubicBezTo>
                  <a:pt x="0" y="1459422"/>
                  <a:pt x="225371" y="770703"/>
                  <a:pt x="611338" y="199396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IN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E646B4F-6CCB-724C-9D5E-6D5770023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4937211" cy="1325563"/>
          </a:xfrm>
        </p:spPr>
        <p:txBody>
          <a:bodyPr lIns="0" tIns="0" rIns="0" bIns="0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/>
              <a:t>Click to edit Master title style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96208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4937211" cy="1325563"/>
          </a:xfrm>
        </p:spPr>
        <p:txBody>
          <a:bodyPr lIns="0" tIns="0" rIns="0" bIns="0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/>
              <a:t>Click to edit Master title style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960" y="1825625"/>
            <a:ext cx="4914189" cy="4351338"/>
          </a:xfrm>
        </p:spPr>
        <p:txBody>
          <a:bodyPr lIns="0" tIns="0" rIns="0" bIns="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D415693-E2CB-4DB4-B07C-2F96B0CAB302}"/>
              </a:ext>
            </a:extLst>
          </p:cNvPr>
          <p:cNvSpPr/>
          <p:nvPr userDrawn="1"/>
        </p:nvSpPr>
        <p:spPr>
          <a:xfrm>
            <a:off x="7854462" y="988536"/>
            <a:ext cx="4329129" cy="488092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4C1BF67-E354-4E04-8F94-BABF2B7D1AFB}"/>
              </a:ext>
            </a:extLst>
          </p:cNvPr>
          <p:cNvSpPr/>
          <p:nvPr userDrawn="1"/>
        </p:nvSpPr>
        <p:spPr>
          <a:xfrm>
            <a:off x="5107816" y="633613"/>
            <a:ext cx="5571908" cy="5571906"/>
          </a:xfrm>
          <a:prstGeom prst="ellipse">
            <a:avLst/>
          </a:prstGeom>
          <a:solidFill>
            <a:schemeClr val="bg2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FF6AC390-6F85-4B64-AE7A-E8E0D8FC89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55212" y="988536"/>
            <a:ext cx="4884848" cy="488484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69986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12E4E194-63F1-4D43-AC02-75733DF045E9}"/>
              </a:ext>
            </a:extLst>
          </p:cNvPr>
          <p:cNvSpPr/>
          <p:nvPr userDrawn="1"/>
        </p:nvSpPr>
        <p:spPr>
          <a:xfrm>
            <a:off x="8308181" y="1630018"/>
            <a:ext cx="3883819" cy="43732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799E3E2-888B-2343-9A63-F84C03265CB5}"/>
              </a:ext>
            </a:extLst>
          </p:cNvPr>
          <p:cNvSpPr>
            <a:spLocks noChangeAspect="1"/>
          </p:cNvSpPr>
          <p:nvPr userDrawn="1"/>
        </p:nvSpPr>
        <p:spPr>
          <a:xfrm>
            <a:off x="9833702" y="1823757"/>
            <a:ext cx="832104" cy="832104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Picture Placeholder 11">
            <a:extLst>
              <a:ext uri="{FF2B5EF4-FFF2-40B4-BE49-F238E27FC236}">
                <a16:creationId xmlns:a16="http://schemas.microsoft.com/office/drawing/2014/main" id="{8FEDE8EF-5B7A-A741-9A56-D365CAE01B6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998318" y="1988373"/>
            <a:ext cx="502873" cy="502873"/>
          </a:xfrm>
          <a:prstGeom prst="rect">
            <a:avLst/>
          </a:prstGeom>
          <a:noFill/>
        </p:spPr>
        <p:txBody>
          <a:bodyPr lIns="0" rIns="0" anchor="ctr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icon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55C1FB-E61C-4BBC-8179-D34908DEA1B6}"/>
              </a:ext>
            </a:extLst>
          </p:cNvPr>
          <p:cNvSpPr/>
          <p:nvPr userDrawn="1"/>
        </p:nvSpPr>
        <p:spPr>
          <a:xfrm>
            <a:off x="0" y="1630018"/>
            <a:ext cx="3883819" cy="43732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C1E0992-271E-4948-9461-C7AA54AF8FEA}"/>
              </a:ext>
            </a:extLst>
          </p:cNvPr>
          <p:cNvSpPr>
            <a:spLocks noChangeAspect="1"/>
          </p:cNvSpPr>
          <p:nvPr userDrawn="1"/>
        </p:nvSpPr>
        <p:spPr>
          <a:xfrm>
            <a:off x="1526011" y="1823757"/>
            <a:ext cx="832104" cy="832104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/>
              <a:t>Click to edit Master title style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126" y="3207024"/>
            <a:ext cx="3445566" cy="2504663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5B71D50-AA4B-4E0C-8F6A-0F64F2C8A8C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83819" y="1630018"/>
            <a:ext cx="4424362" cy="4373217"/>
          </a:xfrm>
          <a:solidFill>
            <a:schemeClr val="bg2">
              <a:lumMod val="9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IN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147C9C38-5B17-467D-B581-EF28ECB11E8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527490" y="3207024"/>
            <a:ext cx="3445200" cy="2504663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EB88DD7-AEB5-4718-AF2D-28B5B91ED715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219126" y="2711636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800" b="1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F694448B-800C-40EF-8F61-18C018E8374C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527124" y="2711636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800" b="1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83B974E-5202-4EAD-9D55-4129C84BAE8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690627" y="1988373"/>
            <a:ext cx="502873" cy="502873"/>
          </a:xfrm>
          <a:prstGeom prst="rect">
            <a:avLst/>
          </a:prstGeom>
          <a:noFill/>
        </p:spPr>
        <p:txBody>
          <a:bodyPr lIns="0" rIns="0" anchor="ctr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1741033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B6EB0C6-606C-4AFB-8FF8-AB43606B95BD}"/>
              </a:ext>
            </a:extLst>
          </p:cNvPr>
          <p:cNvSpPr/>
          <p:nvPr userDrawn="1"/>
        </p:nvSpPr>
        <p:spPr>
          <a:xfrm>
            <a:off x="6599236" y="4707908"/>
            <a:ext cx="5592763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5CE6D5A-A5C0-4B12-A26A-691D5743FA5C}"/>
              </a:ext>
            </a:extLst>
          </p:cNvPr>
          <p:cNvSpPr/>
          <p:nvPr userDrawn="1"/>
        </p:nvSpPr>
        <p:spPr>
          <a:xfrm>
            <a:off x="-82063" y="1648186"/>
            <a:ext cx="5709139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/>
              <a:t>Click to edit Master title style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934" y="2863158"/>
            <a:ext cx="4074002" cy="2846648"/>
          </a:xfrm>
        </p:spPr>
        <p:txBody>
          <a:bodyPr lIns="0" tIns="0" rIns="0" bIns="0">
            <a:noAutofit/>
          </a:bodyPr>
          <a:lstStyle>
            <a:lvl1pPr marL="0" indent="0" algn="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EB88DD7-AEB5-4718-AF2D-28B5B91ED71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1309370" y="1903728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r"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dirty="0"/>
              <a:t>Topic 01 comes here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E5123CE7-2F8A-489B-BD99-0C2A33ADF49A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7327918" y="1648186"/>
            <a:ext cx="4074002" cy="2834508"/>
          </a:xfrm>
        </p:spPr>
        <p:txBody>
          <a:bodyPr lIns="0" tIns="0" rIns="0" bIns="0" anchor="b"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07730BCF-AC2A-4FEC-8F01-63964DB444CF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7475709" y="4963450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l">
              <a:buNone/>
              <a:defRPr sz="1800" b="1" cap="all" baseline="0">
                <a:solidFill>
                  <a:schemeClr val="accent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dirty="0"/>
              <a:t>Topic 02 comes here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19C8692-230B-D543-A7F7-4FD61B04D1C6}"/>
              </a:ext>
            </a:extLst>
          </p:cNvPr>
          <p:cNvSpPr>
            <a:spLocks noChangeAspect="1"/>
          </p:cNvSpPr>
          <p:nvPr userDrawn="1"/>
        </p:nvSpPr>
        <p:spPr>
          <a:xfrm>
            <a:off x="5084763" y="1652762"/>
            <a:ext cx="1001899" cy="1001899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Picture Placeholder 11">
            <a:extLst>
              <a:ext uri="{FF2B5EF4-FFF2-40B4-BE49-F238E27FC236}">
                <a16:creationId xmlns:a16="http://schemas.microsoft.com/office/drawing/2014/main" id="{E150BFC7-A11D-CC46-B5A2-8BD93C269506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282969" y="1850968"/>
            <a:ext cx="605487" cy="605487"/>
          </a:xfrm>
          <a:prstGeom prst="rect">
            <a:avLst/>
          </a:prstGeom>
          <a:noFill/>
        </p:spPr>
        <p:txBody>
          <a:bodyPr lIns="0" rIns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icon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F95B55F4-B501-3440-8904-A1C7F049CBE8}"/>
              </a:ext>
            </a:extLst>
          </p:cNvPr>
          <p:cNvSpPr>
            <a:spLocks noChangeAspect="1"/>
          </p:cNvSpPr>
          <p:nvPr userDrawn="1"/>
        </p:nvSpPr>
        <p:spPr>
          <a:xfrm>
            <a:off x="6100576" y="4707907"/>
            <a:ext cx="1001899" cy="1001899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Picture Placeholder 11">
            <a:extLst>
              <a:ext uri="{FF2B5EF4-FFF2-40B4-BE49-F238E27FC236}">
                <a16:creationId xmlns:a16="http://schemas.microsoft.com/office/drawing/2014/main" id="{F2116994-BE3E-6A43-9C15-E71BA8EC821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298782" y="4906113"/>
            <a:ext cx="605487" cy="605487"/>
          </a:xfrm>
          <a:prstGeom prst="rect">
            <a:avLst/>
          </a:prstGeom>
          <a:noFill/>
        </p:spPr>
        <p:txBody>
          <a:bodyPr lIns="0" rIns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891400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04B31150-A166-4DB3-A898-2154C9665891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1C1A95BC-42CA-4166-918D-DF43068814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4B4D5F91-2158-4A30-B83C-5CC9CC6E5D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C509E5D6-79CC-4E1D-AAF4-C6F28F3C17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B70E2287-0F7B-4DD3-A805-DB19BBF3C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CE74CE-BEFF-42B3-BF3E-C41B1B1F1EE4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B26B4BC-3D52-4C1C-85FB-226F0B5201F1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EC6B25A-6AA2-46A7-84BE-5C907CA5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64760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431CD316-21C7-4FA9-A45A-374D6AE71ED5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E107D9FB-3967-4583-A9DA-6787AF7120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138D5FEB-37FF-4F26-B625-CE2BE91FF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6C2B67E8-673C-422C-B021-296E2E2B95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</p:grpSp>
      <p:sp>
        <p:nvSpPr>
          <p:cNvPr id="23" name="Oval 22">
            <a:extLst>
              <a:ext uri="{FF2B5EF4-FFF2-40B4-BE49-F238E27FC236}">
                <a16:creationId xmlns:a16="http://schemas.microsoft.com/office/drawing/2014/main" id="{687010E4-ADF2-486D-8DF7-B0FF38C6DADF}"/>
              </a:ext>
            </a:extLst>
          </p:cNvPr>
          <p:cNvSpPr/>
          <p:nvPr userDrawn="1"/>
        </p:nvSpPr>
        <p:spPr>
          <a:xfrm>
            <a:off x="954140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159AA79-2237-4A27-BBC2-D44032158D19}"/>
              </a:ext>
            </a:extLst>
          </p:cNvPr>
          <p:cNvSpPr/>
          <p:nvPr userDrawn="1"/>
        </p:nvSpPr>
        <p:spPr>
          <a:xfrm>
            <a:off x="3807539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272B962-9566-42D2-B4C3-E7AA81884A83}"/>
              </a:ext>
            </a:extLst>
          </p:cNvPr>
          <p:cNvSpPr/>
          <p:nvPr userDrawn="1"/>
        </p:nvSpPr>
        <p:spPr>
          <a:xfrm>
            <a:off x="6646275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9733285-016C-4C38-816C-83D30C075C70}"/>
              </a:ext>
            </a:extLst>
          </p:cNvPr>
          <p:cNvSpPr/>
          <p:nvPr userDrawn="1"/>
        </p:nvSpPr>
        <p:spPr>
          <a:xfrm>
            <a:off x="9498658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F40DBA4-AB63-4B47-B37F-BCC3D59B5392}"/>
              </a:ext>
            </a:extLst>
          </p:cNvPr>
          <p:cNvSpPr/>
          <p:nvPr userDrawn="1"/>
        </p:nvSpPr>
        <p:spPr>
          <a:xfrm>
            <a:off x="4011967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3EF0AFB-D099-4FF1-8963-7DA87268867F}"/>
              </a:ext>
            </a:extLst>
          </p:cNvPr>
          <p:cNvSpPr/>
          <p:nvPr userDrawn="1"/>
        </p:nvSpPr>
        <p:spPr>
          <a:xfrm>
            <a:off x="6850703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872C96E-9AF3-4FA0-8180-C213C7F2209E}"/>
              </a:ext>
            </a:extLst>
          </p:cNvPr>
          <p:cNvSpPr/>
          <p:nvPr userDrawn="1"/>
        </p:nvSpPr>
        <p:spPr>
          <a:xfrm>
            <a:off x="9703086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A08BE29-CFA5-4E0D-9DBE-A430AE1B8072}"/>
              </a:ext>
            </a:extLst>
          </p:cNvPr>
          <p:cNvSpPr/>
          <p:nvPr userDrawn="1"/>
        </p:nvSpPr>
        <p:spPr>
          <a:xfrm>
            <a:off x="1158568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70E2287-0F7B-4DD3-A805-DB19BBF3C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CE74CE-BEFF-42B3-BF3E-C41B1B1F1EE4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B26B4BC-3D52-4C1C-85FB-226F0B5201F1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EC6B25A-6AA2-46A7-84BE-5C907CA5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B995BE-66C2-4379-885F-4BE069DA39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03638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IN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9B56B6C6-9F3C-4E80-BBAD-280E697B895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57037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IN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54704160-1ED7-4B90-8963-0F887C73E94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95773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IN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36610597-6A76-4A06-82A5-A8FFC5BAEA0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648156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IN" dirty="0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FF56D2E5-86E4-473A-A62F-B7029E5B2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454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93934E34-6CC7-492D-9515-EBEC72EFF4CB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524454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dirty="0"/>
              <a:t>Executive 01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E4E27467-A1AA-4773-AAB5-A96267FBD712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3377853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6CABD5EB-4A8B-448B-8ED1-B8B420815B2D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3377853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dirty="0"/>
              <a:t>Executive 01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0D86883C-E501-47FF-AE1A-E9CE8B71B421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216589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3683A037-F698-4CC9-904D-F377D71F690F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6216589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dirty="0"/>
              <a:t>Executive 01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0A095594-2B82-44ED-8C9B-DA7C4D3D2872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9068972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54CDD46A-22ED-48F5-9B5F-13B1B5C4B320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9068972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dirty="0"/>
              <a:t>Executive 01</a:t>
            </a:r>
          </a:p>
        </p:txBody>
      </p:sp>
    </p:spTree>
    <p:extLst>
      <p:ext uri="{BB962C8B-B14F-4D97-AF65-F5344CB8AC3E}">
        <p14:creationId xmlns:p14="http://schemas.microsoft.com/office/powerpoint/2010/main" val="3876503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C4D7FA-B85E-4477-8C62-94955B340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1226BB-3E56-4E7F-8172-7EC03C9F0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5D08EF-72FB-4F19-9916-65815A9CA9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51F27F-98F9-A147-8986-34441C7B752D}" type="datetime1">
              <a:rPr lang="en-IN" smtClean="0"/>
              <a:t>04-03-2019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5084D-BC85-4A55-BD80-93876AD101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FDEF23-A140-4DD6-A0D0-A86BD4DF34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71654-96A5-4280-94F3-931C61A9F92C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47082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0" r:id="rId4"/>
    <p:sldLayoutId id="2147483661" r:id="rId5"/>
    <p:sldLayoutId id="2147483662" r:id="rId6"/>
    <p:sldLayoutId id="2147483663" r:id="rId7"/>
    <p:sldLayoutId id="2147483654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3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25" userDrawn="1">
          <p15:clr>
            <a:srgbClr val="F26B43"/>
          </p15:clr>
        </p15:guide>
        <p15:guide id="4" pos="734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EF7BD-FE81-4B20-8DC5-0B3EB736F9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43649" y="2749760"/>
            <a:ext cx="5712515" cy="2090808"/>
          </a:xfrm>
        </p:spPr>
        <p:txBody>
          <a:bodyPr/>
          <a:lstStyle/>
          <a:p>
            <a:r>
              <a:rPr lang="en-IN" sz="3200" spc="-150" dirty="0" err="1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Laporan</a:t>
            </a:r>
            <a:r>
              <a:rPr lang="en-IN" sz="3200" spc="-15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status </a:t>
            </a:r>
            <a:br>
              <a:rPr lang="en-IN" sz="320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</a:br>
            <a:r>
              <a:rPr lang="en-IN" sz="4800" spc="-15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c</a:t>
            </a:r>
            <a:r>
              <a:rPr lang="en-IN" sz="4800" cap="none" spc="-15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o</a:t>
            </a:r>
            <a:r>
              <a:rPr lang="en-IN" sz="4800" spc="-15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p</a:t>
            </a:r>
            <a:r>
              <a:rPr lang="en-IN" spc="-15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IN" sz="3600" b="0" spc="-15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&amp;</a:t>
            </a:r>
            <a:r>
              <a:rPr lang="en-IN" spc="-15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IN" sz="4800" spc="-150" dirty="0" err="1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jc</a:t>
            </a:r>
            <a:r>
              <a:rPr lang="en-IN" sz="4800" cap="none" spc="-150" dirty="0" err="1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o</a:t>
            </a:r>
            <a:r>
              <a:rPr lang="en-IN" sz="4800" spc="-150" dirty="0" err="1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p</a:t>
            </a:r>
            <a:r>
              <a:rPr lang="en-IN" sz="4800" spc="-15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CAFE</a:t>
            </a:r>
            <a:endParaRPr lang="en-IN" sz="6000" spc="-150" dirty="0"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FF0EFE-C50F-44EB-8978-B97795477C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63528" y="5174492"/>
            <a:ext cx="5143500" cy="503167"/>
          </a:xfrm>
        </p:spPr>
        <p:txBody>
          <a:bodyPr/>
          <a:lstStyle/>
          <a:p>
            <a:r>
              <a:rPr lang="en-IN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7 DISEMBER 2018 – 3 MAC 2019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D7B5320-9945-4461-9782-43AF93311CDC}"/>
              </a:ext>
            </a:extLst>
          </p:cNvPr>
          <p:cNvSpPr/>
          <p:nvPr/>
        </p:nvSpPr>
        <p:spPr>
          <a:xfrm>
            <a:off x="7116416" y="1680210"/>
            <a:ext cx="46813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Mesyuarat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Jawatankuasa 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Pelaksanaan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Pemantauan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Pembudayaan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Ilmu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JKR 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Bil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. 1/2019</a:t>
            </a:r>
            <a:endParaRPr lang="en-MY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547FE626-EE76-493F-B320-260AA3C6CB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6525" y="343352"/>
            <a:ext cx="1457325" cy="1067613"/>
          </a:xfrm>
          <a:prstGeom prst="rect">
            <a:avLst/>
          </a:prstGeom>
        </p:spPr>
      </p:pic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70F9FF0B-4A29-4D62-B6CC-9E62C1CCCB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8839" y="382292"/>
            <a:ext cx="1376385" cy="1077941"/>
          </a:xfrm>
          <a:prstGeom prst="rect">
            <a:avLst/>
          </a:prstGeom>
        </p:spPr>
      </p:pic>
      <p:pic>
        <p:nvPicPr>
          <p:cNvPr id="15" name="Picture Placeholder 14" descr="A screenshot of a cell phone&#10;&#10;Description automatically generated">
            <a:extLst>
              <a:ext uri="{FF2B5EF4-FFF2-40B4-BE49-F238E27FC236}">
                <a16:creationId xmlns:a16="http://schemas.microsoft.com/office/drawing/2014/main" id="{381BA940-8CEF-4AE8-8AF8-83080B97335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5"/>
          <a:srcRect l="24485" r="2448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37989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2B532-EB3E-428B-9224-EFA237D16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>
                <a:latin typeface="Arial" panose="020B0604020202020204" pitchFamily="34" charset="0"/>
                <a:cs typeface="Arial" panose="020B0604020202020204" pitchFamily="34" charset="0"/>
              </a:rPr>
              <a:t>Statistik</a:t>
            </a: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dirty="0" err="1">
                <a:latin typeface="Arial" panose="020B0604020202020204" pitchFamily="34" charset="0"/>
                <a:cs typeface="Arial" panose="020B0604020202020204" pitchFamily="34" charset="0"/>
              </a:rPr>
              <a:t>pengunjung</a:t>
            </a: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 portal </a:t>
            </a:r>
            <a:r>
              <a:rPr lang="en-IN" dirty="0" err="1">
                <a:latin typeface="Arial" panose="020B0604020202020204" pitchFamily="34" charset="0"/>
                <a:cs typeface="Arial" panose="020B0604020202020204" pitchFamily="34" charset="0"/>
              </a:rPr>
              <a:t>jc</a:t>
            </a:r>
            <a:r>
              <a:rPr lang="en-IN" cap="none" dirty="0" err="1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IN" dirty="0" err="1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 cafe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5F9B50-CED9-4961-91E8-058BE2567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IN" smtClean="0"/>
              <a:pPr/>
              <a:t>2</a:t>
            </a:fld>
            <a:endParaRPr lang="en-IN" dirty="0"/>
          </a:p>
        </p:txBody>
      </p:sp>
      <p:pic>
        <p:nvPicPr>
          <p:cNvPr id="5" name="Picture 4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C37CEA69-AB20-4337-B1BC-76FEF24E1F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38" y="2109439"/>
            <a:ext cx="11040618" cy="209481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13B6EF6-73E8-4119-9DC5-AC1A93217A73}"/>
              </a:ext>
            </a:extLst>
          </p:cNvPr>
          <p:cNvSpPr txBox="1"/>
          <p:nvPr/>
        </p:nvSpPr>
        <p:spPr>
          <a:xfrm>
            <a:off x="486121" y="1411356"/>
            <a:ext cx="659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b="1" dirty="0">
                <a:latin typeface="Arial" panose="020B0604020202020204" pitchFamily="34" charset="0"/>
                <a:cs typeface="Arial" panose="020B0604020202020204" pitchFamily="34" charset="0"/>
              </a:rPr>
              <a:t>7 DISEMBER 2018 – 3 MAC 2019 </a:t>
            </a:r>
            <a:r>
              <a:rPr lang="en-MY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MY" dirty="0" err="1">
                <a:latin typeface="Arial" panose="020B0604020202020204" pitchFamily="34" charset="0"/>
                <a:cs typeface="Arial" panose="020B0604020202020204" pitchFamily="34" charset="0"/>
              </a:rPr>
              <a:t>Sumber</a:t>
            </a:r>
            <a:r>
              <a:rPr lang="en-MY" dirty="0">
                <a:latin typeface="Arial" panose="020B0604020202020204" pitchFamily="34" charset="0"/>
                <a:cs typeface="Arial" panose="020B0604020202020204" pitchFamily="34" charset="0"/>
              </a:rPr>
              <a:t>: Google Analytics)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924774-A026-4C42-9731-8B5850B00128}"/>
              </a:ext>
            </a:extLst>
          </p:cNvPr>
          <p:cNvSpPr txBox="1"/>
          <p:nvPr/>
        </p:nvSpPr>
        <p:spPr>
          <a:xfrm>
            <a:off x="1172815" y="5000134"/>
            <a:ext cx="2206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2000" dirty="0" err="1">
                <a:latin typeface="Arial" panose="020B0604020202020204" pitchFamily="34" charset="0"/>
                <a:cs typeface="Arial" panose="020B0604020202020204" pitchFamily="34" charset="0"/>
              </a:rPr>
              <a:t>Isnin</a:t>
            </a:r>
            <a:r>
              <a:rPr lang="en-MY" sz="2000" dirty="0">
                <a:latin typeface="Arial" panose="020B0604020202020204" pitchFamily="34" charset="0"/>
                <a:cs typeface="Arial" panose="020B0604020202020204" pitchFamily="34" charset="0"/>
              </a:rPr>
              <a:t> - Jumaat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4F2279-72EC-40E6-BECC-A8FD5267BE5E}"/>
              </a:ext>
            </a:extLst>
          </p:cNvPr>
          <p:cNvSpPr txBox="1"/>
          <p:nvPr/>
        </p:nvSpPr>
        <p:spPr>
          <a:xfrm>
            <a:off x="846332" y="5369466"/>
            <a:ext cx="29418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sz="4800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175 – 225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BE7BABB-E4F2-40C8-9989-049A566C923C}"/>
              </a:ext>
            </a:extLst>
          </p:cNvPr>
          <p:cNvSpPr txBox="1"/>
          <p:nvPr/>
        </p:nvSpPr>
        <p:spPr>
          <a:xfrm>
            <a:off x="4634941" y="5003449"/>
            <a:ext cx="2206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2000" dirty="0" err="1">
                <a:latin typeface="Arial" panose="020B0604020202020204" pitchFamily="34" charset="0"/>
                <a:cs typeface="Arial" panose="020B0604020202020204" pitchFamily="34" charset="0"/>
              </a:rPr>
              <a:t>Sabtu</a:t>
            </a:r>
            <a:r>
              <a:rPr lang="en-MY" sz="20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MY" sz="2000" dirty="0" err="1">
                <a:latin typeface="Arial" panose="020B0604020202020204" pitchFamily="34" charset="0"/>
                <a:cs typeface="Arial" panose="020B0604020202020204" pitchFamily="34" charset="0"/>
              </a:rPr>
              <a:t>Ahad</a:t>
            </a:r>
            <a:endParaRPr lang="en-MY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900A9DA-1122-406E-A536-06E6FD869833}"/>
              </a:ext>
            </a:extLst>
          </p:cNvPr>
          <p:cNvSpPr txBox="1"/>
          <p:nvPr/>
        </p:nvSpPr>
        <p:spPr>
          <a:xfrm>
            <a:off x="4626510" y="5372781"/>
            <a:ext cx="24144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sz="4800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75 – 95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7B6E690-C50F-467A-86CC-CD0FE6722C1C}"/>
              </a:ext>
            </a:extLst>
          </p:cNvPr>
          <p:cNvSpPr txBox="1"/>
          <p:nvPr/>
        </p:nvSpPr>
        <p:spPr>
          <a:xfrm>
            <a:off x="1171917" y="4485440"/>
            <a:ext cx="5755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b="1" u="sng" dirty="0">
                <a:latin typeface="Arial" panose="020B0604020202020204" pitchFamily="34" charset="0"/>
                <a:cs typeface="Arial" panose="020B0604020202020204" pitchFamily="34" charset="0"/>
              </a:rPr>
              <a:t>PURATA PENGUNJUNG PORTAL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5859333-E3BC-4C16-9392-48FF29B10FF3}"/>
              </a:ext>
            </a:extLst>
          </p:cNvPr>
          <p:cNvCxnSpPr>
            <a:cxnSpLocks/>
          </p:cNvCxnSpPr>
          <p:nvPr/>
        </p:nvCxnSpPr>
        <p:spPr>
          <a:xfrm>
            <a:off x="4175460" y="5042436"/>
            <a:ext cx="0" cy="13502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8C8C9680-4F7C-42C5-A259-9898FA45C8FD}"/>
              </a:ext>
            </a:extLst>
          </p:cNvPr>
          <p:cNvSpPr txBox="1"/>
          <p:nvPr/>
        </p:nvSpPr>
        <p:spPr>
          <a:xfrm>
            <a:off x="4323522" y="2305672"/>
            <a:ext cx="5261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sz="1600" b="1" dirty="0">
                <a:latin typeface="Arial" panose="020B0604020202020204" pitchFamily="34" charset="0"/>
                <a:cs typeface="Arial" panose="020B0604020202020204" pitchFamily="34" charset="0"/>
              </a:rPr>
              <a:t>254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634EB8C-7C96-49A2-BF93-E6F67A595D4D}"/>
              </a:ext>
            </a:extLst>
          </p:cNvPr>
          <p:cNvSpPr txBox="1"/>
          <p:nvPr/>
        </p:nvSpPr>
        <p:spPr>
          <a:xfrm>
            <a:off x="7964556" y="3468756"/>
            <a:ext cx="526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600" b="1" dirty="0">
                <a:latin typeface="Arial" panose="020B0604020202020204" pitchFamily="34" charset="0"/>
                <a:cs typeface="Arial" panose="020B0604020202020204" pitchFamily="34" charset="0"/>
              </a:rPr>
              <a:t>75</a:t>
            </a:r>
          </a:p>
        </p:txBody>
      </p:sp>
      <p:pic>
        <p:nvPicPr>
          <p:cNvPr id="22" name="Graphic 21" descr="Users">
            <a:extLst>
              <a:ext uri="{FF2B5EF4-FFF2-40B4-BE49-F238E27FC236}">
                <a16:creationId xmlns:a16="http://schemas.microsoft.com/office/drawing/2014/main" id="{152DD7F8-EB11-49C0-9368-3901ACDD7D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08895" y="5231794"/>
            <a:ext cx="1118904" cy="1217612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E0143DC5-45DF-441B-B4D2-6D9D506BFDE5}"/>
              </a:ext>
            </a:extLst>
          </p:cNvPr>
          <p:cNvSpPr txBox="1"/>
          <p:nvPr/>
        </p:nvSpPr>
        <p:spPr>
          <a:xfrm>
            <a:off x="9491869" y="5359213"/>
            <a:ext cx="12025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sz="4800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245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F158270-E157-409F-8066-4F5B80319161}"/>
              </a:ext>
            </a:extLst>
          </p:cNvPr>
          <p:cNvSpPr txBox="1"/>
          <p:nvPr/>
        </p:nvSpPr>
        <p:spPr>
          <a:xfrm>
            <a:off x="7082863" y="4494623"/>
            <a:ext cx="4766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b="1" u="sng" dirty="0">
                <a:latin typeface="Arial" panose="020B0604020202020204" pitchFamily="34" charset="0"/>
                <a:cs typeface="Arial" panose="020B0604020202020204" pitchFamily="34" charset="0"/>
              </a:rPr>
              <a:t>PENGGUNA BARU</a:t>
            </a:r>
          </a:p>
        </p:txBody>
      </p:sp>
    </p:spTree>
    <p:extLst>
      <p:ext uri="{BB962C8B-B14F-4D97-AF65-F5344CB8AC3E}">
        <p14:creationId xmlns:p14="http://schemas.microsoft.com/office/powerpoint/2010/main" val="1169930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6F287-1A96-4E3B-8905-81E7F28A7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STATISTIK INTERAKSI portal </a:t>
            </a:r>
            <a:r>
              <a:rPr lang="en-IN" dirty="0" err="1">
                <a:latin typeface="Arial" panose="020B0604020202020204" pitchFamily="34" charset="0"/>
                <a:cs typeface="Arial" panose="020B0604020202020204" pitchFamily="34" charset="0"/>
              </a:rPr>
              <a:t>jc</a:t>
            </a:r>
            <a:r>
              <a:rPr lang="en-IN" cap="none" dirty="0" err="1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IN" dirty="0" err="1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 cafe</a:t>
            </a:r>
            <a:endParaRPr lang="en-MY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A3A1FD0-CA6A-42A2-8F72-58EF161B0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IN" smtClean="0"/>
              <a:pPr/>
              <a:t>3</a:t>
            </a:fld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46EE1C-4D5E-4DA6-AD57-8411E83236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646" y="1868555"/>
            <a:ext cx="1912945" cy="2834950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2BD8A13D-7DB1-4280-8B67-6274D24E37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6460" y="2019337"/>
            <a:ext cx="4177820" cy="2834949"/>
          </a:xfrm>
          <a:prstGeom prst="rect">
            <a:avLst/>
          </a:prstGeom>
        </p:spPr>
      </p:pic>
      <p:pic>
        <p:nvPicPr>
          <p:cNvPr id="9" name="Picture 8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549AF2D5-CAB6-490A-AFB8-998B9F7B9B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8989" y="1868555"/>
            <a:ext cx="3080143" cy="293859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A4E0244-0C5D-4B9B-82B4-DECA19AF265A}"/>
              </a:ext>
            </a:extLst>
          </p:cNvPr>
          <p:cNvSpPr txBox="1"/>
          <p:nvPr/>
        </p:nvSpPr>
        <p:spPr>
          <a:xfrm>
            <a:off x="1282146" y="4807147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dirty="0" err="1">
                <a:latin typeface="Arial" panose="020B0604020202020204" pitchFamily="34" charset="0"/>
                <a:cs typeface="Arial" panose="020B0604020202020204" pitchFamily="34" charset="0"/>
              </a:rPr>
              <a:t>soalan</a:t>
            </a:r>
            <a:endParaRPr lang="en-MY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4A2DE7A-85C9-40C0-9943-C0DF98B7EBCD}"/>
              </a:ext>
            </a:extLst>
          </p:cNvPr>
          <p:cNvSpPr txBox="1"/>
          <p:nvPr/>
        </p:nvSpPr>
        <p:spPr>
          <a:xfrm>
            <a:off x="5100839" y="4807147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dirty="0" err="1">
                <a:latin typeface="Arial" panose="020B0604020202020204" pitchFamily="34" charset="0"/>
                <a:cs typeface="Arial" panose="020B0604020202020204" pitchFamily="34" charset="0"/>
              </a:rPr>
              <a:t>jawapan</a:t>
            </a:r>
            <a:endParaRPr lang="en-MY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F871C6-E42B-499B-B3BA-3EEAB9C093C0}"/>
              </a:ext>
            </a:extLst>
          </p:cNvPr>
          <p:cNvSpPr txBox="1"/>
          <p:nvPr/>
        </p:nvSpPr>
        <p:spPr>
          <a:xfrm>
            <a:off x="9500482" y="4804591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dirty="0" err="1">
                <a:latin typeface="Arial" panose="020B0604020202020204" pitchFamily="34" charset="0"/>
                <a:cs typeface="Arial" panose="020B0604020202020204" pitchFamily="34" charset="0"/>
              </a:rPr>
              <a:t>komen</a:t>
            </a:r>
            <a:endParaRPr lang="en-MY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9242CBE-4ABC-411E-A742-D17633E067CD}"/>
              </a:ext>
            </a:extLst>
          </p:cNvPr>
          <p:cNvSpPr txBox="1"/>
          <p:nvPr/>
        </p:nvSpPr>
        <p:spPr>
          <a:xfrm>
            <a:off x="1100676" y="5024838"/>
            <a:ext cx="114165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sz="6600" dirty="0">
                <a:latin typeface="Georgia" panose="02040502050405020303" pitchFamily="18" charset="0"/>
              </a:rPr>
              <a:t>64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B6B201E-C746-46D6-8ADB-AB6DAEF86A42}"/>
              </a:ext>
            </a:extLst>
          </p:cNvPr>
          <p:cNvSpPr txBox="1"/>
          <p:nvPr/>
        </p:nvSpPr>
        <p:spPr>
          <a:xfrm>
            <a:off x="5079631" y="5048031"/>
            <a:ext cx="116891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sz="6600" dirty="0">
                <a:latin typeface="Georgia" panose="02040502050405020303" pitchFamily="18" charset="0"/>
              </a:rPr>
              <a:t>86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0C4C824-E00C-4823-A67F-412468B7E062}"/>
              </a:ext>
            </a:extLst>
          </p:cNvPr>
          <p:cNvSpPr txBox="1"/>
          <p:nvPr/>
        </p:nvSpPr>
        <p:spPr>
          <a:xfrm>
            <a:off x="9446215" y="5061285"/>
            <a:ext cx="113685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sz="6600" dirty="0">
                <a:latin typeface="Georgia" panose="02040502050405020303" pitchFamily="18" charset="0"/>
              </a:rPr>
              <a:t>58</a:t>
            </a:r>
          </a:p>
        </p:txBody>
      </p:sp>
      <p:pic>
        <p:nvPicPr>
          <p:cNvPr id="17" name="Graphic 16" descr="Downward trend">
            <a:extLst>
              <a:ext uri="{FF2B5EF4-FFF2-40B4-BE49-F238E27FC236}">
                <a16:creationId xmlns:a16="http://schemas.microsoft.com/office/drawing/2014/main" id="{B010C1F4-7E4E-457D-8A5E-CB42F45CA1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96926" y="6218976"/>
            <a:ext cx="392322" cy="39232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59F4C78-7004-45AF-AD9D-8F6E766680A1}"/>
              </a:ext>
            </a:extLst>
          </p:cNvPr>
          <p:cNvSpPr txBox="1"/>
          <p:nvPr/>
        </p:nvSpPr>
        <p:spPr>
          <a:xfrm>
            <a:off x="1714315" y="6232764"/>
            <a:ext cx="676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dirty="0">
                <a:solidFill>
                  <a:srgbClr val="FF0000"/>
                </a:solidFill>
                <a:latin typeface="Georgia" panose="02040502050405020303" pitchFamily="18" charset="0"/>
              </a:rPr>
              <a:t>15%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8C22E61-1346-442B-8B8E-99FAD6B9C564}"/>
              </a:ext>
            </a:extLst>
          </p:cNvPr>
          <p:cNvSpPr txBox="1"/>
          <p:nvPr/>
        </p:nvSpPr>
        <p:spPr>
          <a:xfrm>
            <a:off x="486121" y="1411356"/>
            <a:ext cx="3724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b="1" dirty="0">
                <a:latin typeface="Arial" panose="020B0604020202020204" pitchFamily="34" charset="0"/>
                <a:cs typeface="Arial" panose="020B0604020202020204" pitchFamily="34" charset="0"/>
              </a:rPr>
              <a:t>7 DISEMBER 2018 – 3 MAC 2019</a:t>
            </a:r>
            <a:endParaRPr lang="en-MY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Graphic 19" descr="Downward trend">
            <a:extLst>
              <a:ext uri="{FF2B5EF4-FFF2-40B4-BE49-F238E27FC236}">
                <a16:creationId xmlns:a16="http://schemas.microsoft.com/office/drawing/2014/main" id="{E9BFCCFA-E6AE-425D-8294-E494A17772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46066" y="6222291"/>
            <a:ext cx="392322" cy="39232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11079AF3-AFB1-4C8B-A219-36CD4BC176BA}"/>
              </a:ext>
            </a:extLst>
          </p:cNvPr>
          <p:cNvSpPr txBox="1"/>
          <p:nvPr/>
        </p:nvSpPr>
        <p:spPr>
          <a:xfrm>
            <a:off x="5663455" y="6236079"/>
            <a:ext cx="676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dirty="0">
                <a:solidFill>
                  <a:srgbClr val="FF0000"/>
                </a:solidFill>
                <a:latin typeface="Georgia" panose="02040502050405020303" pitchFamily="18" charset="0"/>
              </a:rPr>
              <a:t>25%</a:t>
            </a:r>
          </a:p>
        </p:txBody>
      </p:sp>
      <p:pic>
        <p:nvPicPr>
          <p:cNvPr id="22" name="Graphic 21" descr="Downward trend">
            <a:extLst>
              <a:ext uri="{FF2B5EF4-FFF2-40B4-BE49-F238E27FC236}">
                <a16:creationId xmlns:a16="http://schemas.microsoft.com/office/drawing/2014/main" id="{A689D3D1-F8DB-49EC-9627-9A6545FEAB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543076" y="6225606"/>
            <a:ext cx="392322" cy="392322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10CF1F8-B971-4A81-997F-2FFAD67F8688}"/>
              </a:ext>
            </a:extLst>
          </p:cNvPr>
          <p:cNvSpPr txBox="1"/>
          <p:nvPr/>
        </p:nvSpPr>
        <p:spPr>
          <a:xfrm>
            <a:off x="9960465" y="6239394"/>
            <a:ext cx="793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dirty="0">
                <a:solidFill>
                  <a:srgbClr val="FF0000"/>
                </a:solidFill>
                <a:latin typeface="Georgia" panose="02040502050405020303" pitchFamily="18" charset="0"/>
              </a:rPr>
              <a:t>0.5%</a:t>
            </a:r>
          </a:p>
        </p:txBody>
      </p:sp>
    </p:spTree>
    <p:extLst>
      <p:ext uri="{BB962C8B-B14F-4D97-AF65-F5344CB8AC3E}">
        <p14:creationId xmlns:p14="http://schemas.microsoft.com/office/powerpoint/2010/main" val="3686461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2A9C73-06ED-419B-81B5-491CBFC223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4716" y="2814776"/>
            <a:ext cx="3991476" cy="4351338"/>
          </a:xfrm>
        </p:spPr>
        <p:txBody>
          <a:bodyPr/>
          <a:lstStyle/>
          <a:p>
            <a:pPr marL="0" indent="0">
              <a:buNone/>
            </a:pPr>
            <a:r>
              <a:rPr lang="en-IN" sz="6000" dirty="0">
                <a:latin typeface="Georgia" panose="02040502050405020303" pitchFamily="18" charset="0"/>
              </a:rPr>
              <a:t>240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5C6BAC-F3F8-4AA0-B332-02F663571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IN" smtClean="0"/>
              <a:pPr/>
              <a:t>4</a:t>
            </a:fld>
            <a:endParaRPr lang="en-IN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C50832-0B36-43C5-98EC-4CD165D78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80930"/>
            <a:ext cx="5218940" cy="1325563"/>
          </a:xfrm>
        </p:spPr>
        <p:txBody>
          <a:bodyPr/>
          <a:lstStyle/>
          <a:p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SOALAN TIADA JAWAPAN</a:t>
            </a:r>
            <a:endParaRPr lang="en-IN" dirty="0"/>
          </a:p>
        </p:txBody>
      </p:sp>
      <p:pic>
        <p:nvPicPr>
          <p:cNvPr id="10" name="Picture Placeholder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939E91DF-6A2F-461E-BB31-7CF14087B6F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19619" r="19619"/>
          <a:stretch>
            <a:fillRect/>
          </a:stretch>
        </p:blipFill>
        <p:spPr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61F04E6-973C-49A3-978C-A88CCF691407}"/>
              </a:ext>
            </a:extLst>
          </p:cNvPr>
          <p:cNvSpPr txBox="1"/>
          <p:nvPr/>
        </p:nvSpPr>
        <p:spPr>
          <a:xfrm>
            <a:off x="486121" y="1411356"/>
            <a:ext cx="3724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b="1" dirty="0">
                <a:latin typeface="Arial" panose="020B0604020202020204" pitchFamily="34" charset="0"/>
                <a:cs typeface="Arial" panose="020B0604020202020204" pitchFamily="34" charset="0"/>
              </a:rPr>
              <a:t>7 DISEMBER 2018 – 3 MAC 2019</a:t>
            </a:r>
            <a:endParaRPr lang="en-MY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681EB20C-E6DD-4CB3-9530-7161F6C9E4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1815" y="1979471"/>
            <a:ext cx="1456886" cy="247276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AF9E663-E297-4EB6-928A-50585215CD15}"/>
              </a:ext>
            </a:extLst>
          </p:cNvPr>
          <p:cNvSpPr txBox="1"/>
          <p:nvPr/>
        </p:nvSpPr>
        <p:spPr>
          <a:xfrm>
            <a:off x="489436" y="4764158"/>
            <a:ext cx="2428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b="1" dirty="0">
                <a:latin typeface="Arial" panose="020B0604020202020204" pitchFamily="34" charset="0"/>
                <a:cs typeface="Arial" panose="020B0604020202020204" pitchFamily="34" charset="0"/>
              </a:rPr>
              <a:t>LANGKAH MITIGASI</a:t>
            </a:r>
            <a:endParaRPr lang="en-MY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355B58B-D3E3-4A6C-8845-63BBECE1E4F8}"/>
              </a:ext>
            </a:extLst>
          </p:cNvPr>
          <p:cNvSpPr txBox="1"/>
          <p:nvPr/>
        </p:nvSpPr>
        <p:spPr>
          <a:xfrm>
            <a:off x="772280" y="5180207"/>
            <a:ext cx="53237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MY" sz="1600" dirty="0" err="1">
                <a:latin typeface="Arial" panose="020B0604020202020204" pitchFamily="34" charset="0"/>
                <a:cs typeface="Arial" panose="020B0604020202020204" pitchFamily="34" charset="0"/>
              </a:rPr>
              <a:t>Senarai</a:t>
            </a:r>
            <a:r>
              <a:rPr lang="en-MY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600" dirty="0" err="1">
                <a:latin typeface="Arial" panose="020B0604020202020204" pitchFamily="34" charset="0"/>
                <a:cs typeface="Arial" panose="020B0604020202020204" pitchFamily="34" charset="0"/>
              </a:rPr>
              <a:t>soalan</a:t>
            </a:r>
            <a:r>
              <a:rPr lang="en-MY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600" dirty="0" err="1">
                <a:latin typeface="Arial" panose="020B0604020202020204" pitchFamily="34" charset="0"/>
                <a:cs typeface="Arial" panose="020B0604020202020204" pitchFamily="34" charset="0"/>
              </a:rPr>
              <a:t>dihantar</a:t>
            </a:r>
            <a:r>
              <a:rPr lang="en-MY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600" dirty="0" err="1">
                <a:latin typeface="Arial" panose="020B0604020202020204" pitchFamily="34" charset="0"/>
                <a:cs typeface="Arial" panose="020B0604020202020204" pitchFamily="34" charset="0"/>
              </a:rPr>
              <a:t>kepada</a:t>
            </a:r>
            <a:r>
              <a:rPr lang="en-MY" sz="1600" dirty="0">
                <a:latin typeface="Arial" panose="020B0604020202020204" pitchFamily="34" charset="0"/>
                <a:cs typeface="Arial" panose="020B0604020202020204" pitchFamily="34" charset="0"/>
              </a:rPr>
              <a:t> Knowledge Managers CoP yang </a:t>
            </a:r>
            <a:r>
              <a:rPr lang="en-MY" sz="1600" dirty="0" err="1">
                <a:latin typeface="Arial" panose="020B0604020202020204" pitchFamily="34" charset="0"/>
                <a:cs typeface="Arial" panose="020B0604020202020204" pitchFamily="34" charset="0"/>
              </a:rPr>
              <a:t>berkenaan</a:t>
            </a:r>
            <a:r>
              <a:rPr lang="en-MY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600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MY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600" dirty="0" err="1">
                <a:latin typeface="Arial" panose="020B0604020202020204" pitchFamily="34" charset="0"/>
                <a:cs typeface="Arial" panose="020B0604020202020204" pitchFamily="34" charset="0"/>
              </a:rPr>
              <a:t>dipanjangkan</a:t>
            </a:r>
            <a:r>
              <a:rPr lang="en-MY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600" dirty="0" err="1">
                <a:latin typeface="Arial" panose="020B0604020202020204" pitchFamily="34" charset="0"/>
                <a:cs typeface="Arial" panose="020B0604020202020204" pitchFamily="34" charset="0"/>
              </a:rPr>
              <a:t>kepada</a:t>
            </a:r>
            <a:r>
              <a:rPr lang="en-MY" sz="1600" dirty="0">
                <a:latin typeface="Arial" panose="020B0604020202020204" pitchFamily="34" charset="0"/>
                <a:cs typeface="Arial" panose="020B0604020202020204" pitchFamily="34" charset="0"/>
              </a:rPr>
              <a:t> Moderator JCoP yang </a:t>
            </a:r>
            <a:r>
              <a:rPr lang="en-MY" sz="1600" dirty="0" err="1">
                <a:latin typeface="Arial" panose="020B0604020202020204" pitchFamily="34" charset="0"/>
                <a:cs typeface="Arial" panose="020B0604020202020204" pitchFamily="34" charset="0"/>
              </a:rPr>
              <a:t>dinamakan</a:t>
            </a:r>
            <a:endParaRPr lang="en-MY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MY" sz="1600" dirty="0" err="1">
                <a:latin typeface="Arial" panose="020B0604020202020204" pitchFamily="34" charset="0"/>
                <a:cs typeface="Arial" panose="020B0604020202020204" pitchFamily="34" charset="0"/>
              </a:rPr>
              <a:t>Bengkel</a:t>
            </a:r>
            <a:r>
              <a:rPr lang="en-MY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600" dirty="0" err="1">
                <a:latin typeface="Arial" panose="020B0604020202020204" pitchFamily="34" charset="0"/>
                <a:cs typeface="Arial" panose="020B0604020202020204" pitchFamily="34" charset="0"/>
              </a:rPr>
              <a:t>Pemantapan</a:t>
            </a:r>
            <a:r>
              <a:rPr lang="en-MY" sz="1600" dirty="0">
                <a:latin typeface="Arial" panose="020B0604020202020204" pitchFamily="34" charset="0"/>
                <a:cs typeface="Arial" panose="020B0604020202020204" pitchFamily="34" charset="0"/>
              </a:rPr>
              <a:t> JCoP dan </a:t>
            </a:r>
            <a:r>
              <a:rPr lang="en-MY" sz="1600" dirty="0" err="1">
                <a:latin typeface="Arial" panose="020B0604020202020204" pitchFamily="34" charset="0"/>
                <a:cs typeface="Arial" panose="020B0604020202020204" pitchFamily="34" charset="0"/>
              </a:rPr>
              <a:t>JPedia</a:t>
            </a:r>
            <a:endParaRPr lang="en-MY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MY" sz="1600" dirty="0">
                <a:latin typeface="Arial" panose="020B0604020202020204" pitchFamily="34" charset="0"/>
                <a:cs typeface="Arial" panose="020B0604020202020204" pitchFamily="34" charset="0"/>
              </a:rPr>
              <a:t>Roadshow JCoP dan </a:t>
            </a:r>
            <a:r>
              <a:rPr lang="en-MY" sz="1600" dirty="0" err="1">
                <a:latin typeface="Arial" panose="020B0604020202020204" pitchFamily="34" charset="0"/>
                <a:cs typeface="Arial" panose="020B0604020202020204" pitchFamily="34" charset="0"/>
              </a:rPr>
              <a:t>JPedia</a:t>
            </a:r>
            <a:endParaRPr lang="en-MY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561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6F287-1A96-4E3B-8905-81E7F28A7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>
                <a:latin typeface="Arial" panose="020B0604020202020204" pitchFamily="34" charset="0"/>
                <a:cs typeface="Arial" panose="020B0604020202020204" pitchFamily="34" charset="0"/>
              </a:rPr>
              <a:t>Aktiviti</a:t>
            </a: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 CoP: </a:t>
            </a:r>
            <a:r>
              <a:rPr lang="en-IN" b="0" dirty="0">
                <a:latin typeface="Arial" panose="020B0604020202020204" pitchFamily="34" charset="0"/>
                <a:cs typeface="Arial" panose="020B0604020202020204" pitchFamily="34" charset="0"/>
              </a:rPr>
              <a:t>Building information modelling</a:t>
            </a: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MY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A3A1FD0-CA6A-42A2-8F72-58EF161B0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IN" smtClean="0"/>
              <a:pPr/>
              <a:t>5</a:t>
            </a:fld>
            <a:endParaRPr lang="en-IN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8C22E61-1346-442B-8B8E-99FAD6B9C564}"/>
              </a:ext>
            </a:extLst>
          </p:cNvPr>
          <p:cNvSpPr txBox="1"/>
          <p:nvPr/>
        </p:nvSpPr>
        <p:spPr>
          <a:xfrm>
            <a:off x="486121" y="1411356"/>
            <a:ext cx="3724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b="1" dirty="0">
                <a:latin typeface="Arial" panose="020B0604020202020204" pitchFamily="34" charset="0"/>
                <a:cs typeface="Arial" panose="020B0604020202020204" pitchFamily="34" charset="0"/>
              </a:rPr>
              <a:t>7 DISEMBER 2018 – 3 MAC 2019</a:t>
            </a:r>
            <a:endParaRPr lang="en-MY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22115A48-34F9-49A1-A82A-4117AA2E22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121" y="1939510"/>
            <a:ext cx="5486400" cy="4330700"/>
          </a:xfrm>
          <a:prstGeom prst="rect">
            <a:avLst/>
          </a:prstGeom>
        </p:spPr>
      </p:pic>
      <p:pic>
        <p:nvPicPr>
          <p:cNvPr id="16" name="Picture 15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63FBFBB0-D7FC-4A5B-B766-DFC4FB7993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9351" y="1918729"/>
            <a:ext cx="5169797" cy="4421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133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6F287-1A96-4E3B-8905-81E7F28A7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>
                <a:latin typeface="Arial" panose="020B0604020202020204" pitchFamily="34" charset="0"/>
                <a:cs typeface="Arial" panose="020B0604020202020204" pitchFamily="34" charset="0"/>
              </a:rPr>
              <a:t>Aktiviti</a:t>
            </a: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 CoP: </a:t>
            </a:r>
            <a:r>
              <a:rPr lang="en-IN" b="0" dirty="0" err="1">
                <a:latin typeface="Arial" panose="020B0604020202020204" pitchFamily="34" charset="0"/>
                <a:cs typeface="Arial" panose="020B0604020202020204" pitchFamily="34" charset="0"/>
              </a:rPr>
              <a:t>struktur</a:t>
            </a:r>
            <a:endParaRPr lang="en-MY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A3A1FD0-CA6A-42A2-8F72-58EF161B0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IN" smtClean="0"/>
              <a:pPr/>
              <a:t>6</a:t>
            </a:fld>
            <a:endParaRPr lang="en-IN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8C22E61-1346-442B-8B8E-99FAD6B9C564}"/>
              </a:ext>
            </a:extLst>
          </p:cNvPr>
          <p:cNvSpPr txBox="1"/>
          <p:nvPr/>
        </p:nvSpPr>
        <p:spPr>
          <a:xfrm>
            <a:off x="486121" y="1411356"/>
            <a:ext cx="3724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b="1" dirty="0">
                <a:latin typeface="Arial" panose="020B0604020202020204" pitchFamily="34" charset="0"/>
                <a:cs typeface="Arial" panose="020B0604020202020204" pitchFamily="34" charset="0"/>
              </a:rPr>
              <a:t>7 DISEMBER 2018 – 3 MAC 2019</a:t>
            </a:r>
            <a:endParaRPr lang="en-MY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115A48-34F9-49A1-A82A-4117AA2E22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697" y="1918729"/>
            <a:ext cx="4712206" cy="466369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3FBFBB0-D7FC-4A5B-B766-DFC4FB7993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4232" y="1918729"/>
            <a:ext cx="5159663" cy="4841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2717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ontoso v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C567A"/>
      </a:accent1>
      <a:accent2>
        <a:srgbClr val="0072C7"/>
      </a:accent2>
      <a:accent3>
        <a:srgbClr val="0D1D51"/>
      </a:accent3>
      <a:accent4>
        <a:srgbClr val="666666"/>
      </a:accent4>
      <a:accent5>
        <a:srgbClr val="3C76A6"/>
      </a:accent5>
      <a:accent6>
        <a:srgbClr val="1E44BC"/>
      </a:accent6>
      <a:hlink>
        <a:srgbClr val="0563C1"/>
      </a:hlink>
      <a:folHlink>
        <a:srgbClr val="954F72"/>
      </a:folHlink>
    </a:clrScheme>
    <a:fontScheme name="Contoso v1">
      <a:majorFont>
        <a:latin typeface="Corbe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toso BG Presentation Template - v4" id="{D2E7B854-57A4-4C49-92B6-079BF15553DA}" vid="{DDFBD5F9-7DC6-43CD-820E-691F3CC0D99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0" ma:contentTypeDescription="Create a new document." ma:contentTypeScope="" ma:versionID="e39e7e9e36de66d473ce04bb4ab2dbb8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9dc5994665da46609c24125788630d8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FF4E1AF-DB5E-4764-961C-6F82B33E9E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519797F-2510-4681-A59B-FCD8F3733FE0}">
  <ds:schemaRefs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purl.org/dc/terms/"/>
    <ds:schemaRef ds:uri="71af3243-3dd4-4a8d-8c0d-dd76da1f02a5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16c05727-aa75-4e4a-9b5f-8a80a1165891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A4C31332-3081-4BD9-AD6F-078B4521F35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Blue spheres presentation</Template>
  <TotalTime>0</TotalTime>
  <Words>151</Words>
  <Application>Microsoft Office PowerPoint</Application>
  <PresentationFormat>Widescreen</PresentationFormat>
  <Paragraphs>43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Corbel</vt:lpstr>
      <vt:lpstr>Georgia</vt:lpstr>
      <vt:lpstr>Office Theme</vt:lpstr>
      <vt:lpstr>Laporan status  cop &amp; jcop CAFE</vt:lpstr>
      <vt:lpstr>Statistik pengunjung portal jcop cafe</vt:lpstr>
      <vt:lpstr>STATISTIK INTERAKSI portal jcop cafe</vt:lpstr>
      <vt:lpstr>SOALAN TIADA JAWAPAN</vt:lpstr>
      <vt:lpstr>Aktiviti CoP: Building information modelling </vt:lpstr>
      <vt:lpstr>Aktiviti CoP: struktur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2019-03-03T12:42:47Z</dcterms:created>
  <dcterms:modified xsi:type="dcterms:W3CDTF">2019-03-04T01:00:01Z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