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54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53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82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7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39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82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2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410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233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5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05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7DF24-1EB5-45F3-A68F-3142EED1EB02}" type="datetimeFigureOut">
              <a:rPr lang="en-MY" smtClean="0"/>
              <a:t>2/6/2021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972EF1D-2E57-41B8-BC62-550B8644BCCF}" type="slidenum">
              <a:rPr lang="en-MY" smtClean="0"/>
              <a:t>‹#›</a:t>
            </a:fld>
            <a:endParaRPr lang="en-MY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72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298CD-C889-4E3F-AE55-0E4394043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845" y="758053"/>
            <a:ext cx="10884309" cy="1277225"/>
          </a:xfrm>
        </p:spPr>
        <p:txBody>
          <a:bodyPr>
            <a:normAutofit/>
          </a:bodyPr>
          <a:lstStyle/>
          <a:p>
            <a:pPr algn="ctr"/>
            <a:r>
              <a:rPr lang="en-MY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BERUSAHA </a:t>
            </a:r>
            <a:r>
              <a:rPr lang="en-MY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MY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berserah</a:t>
            </a:r>
            <a:endParaRPr lang="en-MY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42016-3356-4E25-A8B4-16C9580E9E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MY" sz="2400" b="1" dirty="0">
                <a:latin typeface="Arial" panose="020B0604020202020204" pitchFamily="34" charset="0"/>
                <a:cs typeface="Arial" panose="020B0604020202020204" pitchFamily="34" charset="0"/>
              </a:rPr>
              <a:t>MUHAMMAD NUR ARIFF BIN MOHD AKHIR</a:t>
            </a:r>
          </a:p>
          <a:p>
            <a:pPr algn="ctr"/>
            <a:r>
              <a:rPr lang="en-MY" sz="2400" b="1" dirty="0">
                <a:latin typeface="Arial" panose="020B0604020202020204" pitchFamily="34" charset="0"/>
                <a:cs typeface="Arial" panose="020B0604020202020204" pitchFamily="34" charset="0"/>
              </a:rPr>
              <a:t>UNIT PERUNDING REKABENTUK KESIHATAN 1</a:t>
            </a:r>
          </a:p>
        </p:txBody>
      </p:sp>
    </p:spTree>
    <p:extLst>
      <p:ext uri="{BB962C8B-B14F-4D97-AF65-F5344CB8AC3E}">
        <p14:creationId xmlns:p14="http://schemas.microsoft.com/office/powerpoint/2010/main" val="342520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514E-A846-4445-9387-F3E1411F7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MY" sz="6000" b="1" dirty="0">
                <a:latin typeface="Arial" panose="020B0604020202020204" pitchFamily="34" charset="0"/>
                <a:cs typeface="Arial" panose="020B0604020202020204" pitchFamily="34" charset="0"/>
              </a:rPr>
              <a:t>PENGERTIAN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5BBDA7-1DDA-4F15-87AF-1522109C4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068166"/>
              </p:ext>
            </p:extLst>
          </p:nvPr>
        </p:nvGraphicFramePr>
        <p:xfrm>
          <a:off x="1451579" y="2015732"/>
          <a:ext cx="960327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1637">
                  <a:extLst>
                    <a:ext uri="{9D8B030D-6E8A-4147-A177-3AD203B41FA5}">
                      <a16:colId xmlns:a16="http://schemas.microsoft.com/office/drawing/2014/main" val="1017429459"/>
                    </a:ext>
                  </a:extLst>
                </a:gridCol>
                <a:gridCol w="4801637">
                  <a:extLst>
                    <a:ext uri="{9D8B030D-6E8A-4147-A177-3AD203B41FA5}">
                      <a16:colId xmlns:a16="http://schemas.microsoft.com/office/drawing/2014/main" val="2768637832"/>
                    </a:ext>
                  </a:extLst>
                </a:gridCol>
              </a:tblGrid>
              <a:tr h="3774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BERUSAHA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BERSERAH</a:t>
                      </a:r>
                      <a:endParaRPr lang="en-MY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467125"/>
                  </a:ext>
                </a:extLst>
              </a:tr>
              <a:tr h="37744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Bekerja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dengan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utk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mencapai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sesuatu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Bergantung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nasib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diri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kpd</a:t>
                      </a:r>
                      <a:endParaRPr lang="en-MY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925011"/>
                  </a:ext>
                </a:extLst>
              </a:tr>
              <a:tr h="32654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Berikhtiar</a:t>
                      </a:r>
                      <a:endParaRPr lang="en-US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Memulangkan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nasib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kpd</a:t>
                      </a:r>
                      <a:endParaRPr lang="en-MY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350203"/>
                  </a:ext>
                </a:extLst>
              </a:tr>
              <a:tr h="22625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Melakukan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sesuatu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dengan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sedaya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upaya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Memberikan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diri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kpd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yg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berkuasa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978167"/>
                  </a:ext>
                </a:extLst>
              </a:tr>
              <a:tr h="30294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Bersungguh-sungguh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utk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mencapai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matlamat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MY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Selalu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disebut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dengan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istilah</a:t>
                      </a:r>
                      <a:r>
                        <a:rPr lang="en-MY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“TAWAKAL”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473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30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A82E-C7AE-4DE6-BEDA-14EB0104B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MY" sz="6000" b="1" dirty="0">
                <a:latin typeface="Arial" panose="020B0604020202020204" pitchFamily="34" charset="0"/>
                <a:cs typeface="Arial" panose="020B0604020202020204" pitchFamily="34" charset="0"/>
              </a:rPr>
              <a:t>HADIS BERKAITAN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21CCC-ED66-4F27-B5EF-1C4205CD0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Seandainya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benar-benar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bertawakkal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Allah,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sungguh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Allah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rezeki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sebagaimana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burung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rezeki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Burung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pergi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pagi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lapar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petang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harinya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kenyang</a:t>
            </a:r>
            <a:r>
              <a:rPr lang="en-M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 algn="ctr">
              <a:buNone/>
            </a:pP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Riwayat Ahmad (1/30), al-Tirmizi (2344), Ibn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Majah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(4164), Ibn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Hibban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(730) dan al-Hakim (7894)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9062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B143-64D7-46BD-B558-D5FA8167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09" y="804519"/>
            <a:ext cx="11326761" cy="1049235"/>
          </a:xfrm>
        </p:spPr>
        <p:txBody>
          <a:bodyPr>
            <a:noAutofit/>
          </a:bodyPr>
          <a:lstStyle/>
          <a:p>
            <a:pPr algn="ctr"/>
            <a:r>
              <a:rPr lang="en-MY" sz="6000" b="1" dirty="0">
                <a:latin typeface="Arial" panose="020B0604020202020204" pitchFamily="34" charset="0"/>
                <a:cs typeface="Arial" panose="020B0604020202020204" pitchFamily="34" charset="0"/>
              </a:rPr>
              <a:t>AYAT AL-QURAN BERKAITAN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18D50-F049-4C96-8AB4-E78E4C823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325448"/>
            <a:ext cx="9603275" cy="345061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(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Ingatlah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sesiapa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berserah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bulat-bulat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Allah,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Allah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cukuplah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baginya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menolong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menyelamatkannya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Surah al-Talaq (3)</a:t>
            </a:r>
            <a:endParaRPr lang="en-MY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701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930A-5C72-4229-A2D8-E0DD4EA2F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16" y="342420"/>
            <a:ext cx="11267768" cy="1397890"/>
          </a:xfrm>
        </p:spPr>
        <p:txBody>
          <a:bodyPr>
            <a:normAutofit fontScale="90000"/>
          </a:bodyPr>
          <a:lstStyle/>
          <a:p>
            <a:pPr algn="ctr"/>
            <a:r>
              <a:rPr lang="en-MY" sz="6000" b="1" dirty="0">
                <a:latin typeface="Arial" panose="020B0604020202020204" pitchFamily="34" charset="0"/>
                <a:cs typeface="Arial" panose="020B0604020202020204" pitchFamily="34" charset="0"/>
              </a:rPr>
              <a:t>Usaha RAKYAT </a:t>
            </a:r>
            <a:r>
              <a:rPr lang="en-MY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menangani</a:t>
            </a:r>
            <a:r>
              <a:rPr lang="en-MY" sz="6000" b="1" dirty="0">
                <a:latin typeface="Arial" panose="020B0604020202020204" pitchFamily="34" charset="0"/>
                <a:cs typeface="Arial" panose="020B0604020202020204" pitchFamily="34" charset="0"/>
              </a:rPr>
              <a:t> covid-19: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320F7-5013-4B40-86BB-A9EFC0C23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346" y="2343148"/>
            <a:ext cx="9603275" cy="3450613"/>
          </a:xfrm>
        </p:spPr>
        <p:txBody>
          <a:bodyPr/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sedekah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ambil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jiran2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terkesan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covid-19</a:t>
            </a:r>
            <a:endParaRPr lang="en-MY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Menasihati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mengikuti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mematuhi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SOP</a:t>
            </a:r>
            <a:endParaRPr lang="en-MY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Daftar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vaksin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galakkan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orang lain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mendaftar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vaksin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Elakkan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berjumpa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orang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sakit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Sekiranya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sakit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elakkan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berjumpa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MY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orang </a:t>
            </a:r>
            <a:r>
              <a:rPr lang="en-MY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sihat</a:t>
            </a:r>
            <a:endParaRPr lang="en-MY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i-FI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Elakkan mengunjungi Kawasan berisiko </a:t>
            </a:r>
            <a:endParaRPr lang="en-MY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2899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85016-FC57-4576-AC19-0AC4A475F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MY" sz="6000" b="1" dirty="0">
                <a:latin typeface="Arial" panose="020B0604020202020204" pitchFamily="34" charset="0"/>
                <a:cs typeface="Arial" panose="020B0604020202020204" pitchFamily="34" charset="0"/>
              </a:rPr>
              <a:t>KESIMPULAN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A91DA-BD95-4443-B7A5-82755EF02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Berserah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diiringi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endParaRPr lang="en-MY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Perancangan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-NYA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perancangan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endParaRPr lang="en-MY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Serahkan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sepenuhnya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MY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ketentuan</a:t>
            </a:r>
            <a:r>
              <a:rPr lang="en-MY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-NYA</a:t>
            </a:r>
          </a:p>
        </p:txBody>
      </p:sp>
    </p:spTree>
    <p:extLst>
      <p:ext uri="{BB962C8B-B14F-4D97-AF65-F5344CB8AC3E}">
        <p14:creationId xmlns:p14="http://schemas.microsoft.com/office/powerpoint/2010/main" val="3327796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DD74B-1D6B-4419-8BEE-2BA3B730A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830" y="1910648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n-MY" sz="5400" b="1" dirty="0" err="1">
                <a:latin typeface="Bodoni MT" panose="02070603080606020203" pitchFamily="18" charset="0"/>
                <a:cs typeface="Arial" panose="020B0604020202020204" pitchFamily="34" charset="0"/>
              </a:rPr>
              <a:t>Sekian</a:t>
            </a:r>
            <a:r>
              <a:rPr lang="en-MY" sz="5400" b="1" dirty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en-MY" sz="5400" b="1" dirty="0" err="1">
                <a:latin typeface="Bodoni MT" panose="02070603080606020203" pitchFamily="18" charset="0"/>
                <a:cs typeface="Arial" panose="020B0604020202020204" pitchFamily="34" charset="0"/>
              </a:rPr>
              <a:t>terima</a:t>
            </a:r>
            <a:r>
              <a:rPr lang="en-MY" sz="5400" b="1" dirty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en-MY" sz="5400" b="1" dirty="0" err="1">
                <a:latin typeface="Bodoni MT" panose="02070603080606020203" pitchFamily="18" charset="0"/>
                <a:cs typeface="Arial" panose="020B0604020202020204" pitchFamily="34" charset="0"/>
              </a:rPr>
              <a:t>kasih</a:t>
            </a:r>
            <a:endParaRPr lang="en-MY" sz="5400" b="1" dirty="0">
              <a:latin typeface="Bodoni MT" panose="02070603080606020203" pitchFamily="18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52F30-5FA6-4427-86E8-5E89FA8DF800}"/>
              </a:ext>
            </a:extLst>
          </p:cNvPr>
          <p:cNvSpPr txBox="1"/>
          <p:nvPr/>
        </p:nvSpPr>
        <p:spPr>
          <a:xfrm>
            <a:off x="2625213" y="3156155"/>
            <a:ext cx="73741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malu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kesilapan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Jangan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malu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mengakui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kesilapan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endParaRPr lang="en-M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takut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kesilapan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Jangan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takut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perbetulkan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kesilapan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MY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Ariff</a:t>
            </a:r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Akhir 94-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7923441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188</TotalTime>
  <Words>238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Bodoni MT</vt:lpstr>
      <vt:lpstr>Gill Sans MT</vt:lpstr>
      <vt:lpstr>Times New Roman</vt:lpstr>
      <vt:lpstr>Wingdings</vt:lpstr>
      <vt:lpstr>Gallery</vt:lpstr>
      <vt:lpstr>BERUSAHA @ berserah</vt:lpstr>
      <vt:lpstr>PENGERTIAN</vt:lpstr>
      <vt:lpstr>HADIS BERKAITAN</vt:lpstr>
      <vt:lpstr>AYAT AL-QURAN BERKAITAN</vt:lpstr>
      <vt:lpstr>Usaha RAKYAT menangani covid-19:</vt:lpstr>
      <vt:lpstr>KESIMPULAN</vt:lpstr>
      <vt:lpstr>Sekian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BERUSAHA @ berserah</dc:title>
  <dc:creator>ASUS</dc:creator>
  <cp:lastModifiedBy>ASUS</cp:lastModifiedBy>
  <cp:revision>8</cp:revision>
  <dcterms:created xsi:type="dcterms:W3CDTF">2021-06-01T12:27:02Z</dcterms:created>
  <dcterms:modified xsi:type="dcterms:W3CDTF">2021-06-02T01:24:48Z</dcterms:modified>
</cp:coreProperties>
</file>