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2"/>
  </p:notesMasterIdLst>
  <p:sldIdLst>
    <p:sldId id="269" r:id="rId2"/>
    <p:sldId id="295" r:id="rId3"/>
    <p:sldId id="268" r:id="rId4"/>
    <p:sldId id="270" r:id="rId5"/>
    <p:sldId id="272" r:id="rId6"/>
    <p:sldId id="273" r:id="rId7"/>
    <p:sldId id="293" r:id="rId8"/>
    <p:sldId id="301" r:id="rId9"/>
    <p:sldId id="275" r:id="rId10"/>
    <p:sldId id="276" r:id="rId11"/>
    <p:sldId id="284" r:id="rId12"/>
    <p:sldId id="299" r:id="rId13"/>
    <p:sldId id="298" r:id="rId14"/>
    <p:sldId id="287" r:id="rId15"/>
    <p:sldId id="288" r:id="rId16"/>
    <p:sldId id="289" r:id="rId17"/>
    <p:sldId id="290" r:id="rId18"/>
    <p:sldId id="300" r:id="rId19"/>
    <p:sldId id="286" r:id="rId20"/>
    <p:sldId id="303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A9FE491-CB0D-4E56-A512-18678731F60C}">
  <a:tblStyle styleId="{3A9FE491-CB0D-4E56-A512-18678731F60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3007" autoAdjust="0"/>
  </p:normalViewPr>
  <p:slideViewPr>
    <p:cSldViewPr>
      <p:cViewPr>
        <p:scale>
          <a:sx n="70" d="100"/>
          <a:sy n="70" d="100"/>
        </p:scale>
        <p:origin x="-87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MY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JUSA</c:v>
                </c:pt>
                <c:pt idx="1">
                  <c:v>J54</c:v>
                </c:pt>
                <c:pt idx="2">
                  <c:v>J52</c:v>
                </c:pt>
                <c:pt idx="3">
                  <c:v>J48</c:v>
                </c:pt>
                <c:pt idx="4">
                  <c:v>J44</c:v>
                </c:pt>
                <c:pt idx="5">
                  <c:v>J41</c:v>
                </c:pt>
                <c:pt idx="6">
                  <c:v>J38</c:v>
                </c:pt>
                <c:pt idx="7">
                  <c:v>J36</c:v>
                </c:pt>
                <c:pt idx="8">
                  <c:v>J29</c:v>
                </c:pt>
                <c:pt idx="9">
                  <c:v>Lain-lain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0.30000000000000004</c:v>
                </c:pt>
                <c:pt idx="1">
                  <c:v>4.9000000000000004</c:v>
                </c:pt>
                <c:pt idx="2">
                  <c:v>6</c:v>
                </c:pt>
                <c:pt idx="3">
                  <c:v>16.100000000000001</c:v>
                </c:pt>
                <c:pt idx="4">
                  <c:v>13.8</c:v>
                </c:pt>
                <c:pt idx="5">
                  <c:v>26.7</c:v>
                </c:pt>
                <c:pt idx="6">
                  <c:v>0.9</c:v>
                </c:pt>
                <c:pt idx="7">
                  <c:v>4.9000000000000004</c:v>
                </c:pt>
                <c:pt idx="8">
                  <c:v>19.2</c:v>
                </c:pt>
                <c:pt idx="9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50880"/>
        <c:axId val="32297728"/>
      </c:barChart>
      <c:catAx>
        <c:axId val="32250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32297728"/>
        <c:crosses val="autoZero"/>
        <c:auto val="1"/>
        <c:lblAlgn val="ctr"/>
        <c:lblOffset val="100"/>
        <c:noMultiLvlLbl val="0"/>
      </c:catAx>
      <c:valAx>
        <c:axId val="32297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2508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50">
          <a:latin typeface="+mj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MY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Lebih dari 20 tahun</c:v>
                </c:pt>
                <c:pt idx="1">
                  <c:v>16 hingga 20 tahun</c:v>
                </c:pt>
                <c:pt idx="2">
                  <c:v>11 hingga 15 tahun</c:v>
                </c:pt>
                <c:pt idx="3">
                  <c:v>6 hingga 10 tahun</c:v>
                </c:pt>
                <c:pt idx="4">
                  <c:v>1 hingga 5 tahun</c:v>
                </c:pt>
                <c:pt idx="5">
                  <c:v>Kurang dari 1 tahun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18.100000000000001</c:v>
                </c:pt>
                <c:pt idx="1">
                  <c:v>6</c:v>
                </c:pt>
                <c:pt idx="2">
                  <c:v>19.100000000000001</c:v>
                </c:pt>
                <c:pt idx="3">
                  <c:v>31</c:v>
                </c:pt>
                <c:pt idx="4">
                  <c:v>12.4</c:v>
                </c:pt>
                <c:pt idx="5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3424"/>
        <c:axId val="33302400"/>
      </c:barChart>
      <c:catAx>
        <c:axId val="332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302400"/>
        <c:crosses val="autoZero"/>
        <c:auto val="1"/>
        <c:lblAlgn val="ctr"/>
        <c:lblOffset val="100"/>
        <c:noMultiLvlLbl val="0"/>
      </c:catAx>
      <c:valAx>
        <c:axId val="33302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32234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50"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MY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1984065262586E-2"/>
          <c:y val="9.1456048830395292E-2"/>
          <c:w val="0.89862088736172174"/>
          <c:h val="0.875000207273818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Lbls>
            <c:dLbl>
              <c:idx val="0"/>
              <c:layout>
                <c:manualLayout>
                  <c:x val="7.7161565381624261E-2"/>
                  <c:y val="-0.31588529964332329"/>
                </c:manualLayout>
              </c:layout>
              <c:tx>
                <c:rich>
                  <a:bodyPr/>
                  <a:lstStyle/>
                  <a:p>
                    <a:pPr>
                      <a:defRPr sz="3200" b="1"/>
                    </a:pPr>
                    <a:r>
                      <a:rPr lang="en-US" sz="3200" b="1" smtClean="0"/>
                      <a:t>74</a:t>
                    </a:r>
                    <a:r>
                      <a:rPr lang="en-US" sz="3200" b="1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200" b="1" dirty="0" smtClean="0"/>
                      <a:t>26</a:t>
                    </a:r>
                    <a:r>
                      <a:rPr lang="en-US" sz="3200" b="1" dirty="0"/>
                      <a:t>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Ya</c:v>
                </c:pt>
                <c:pt idx="1">
                  <c:v>Tidak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74.2</c:v>
                </c:pt>
                <c:pt idx="1">
                  <c:v>25.8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MY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Lbls>
            <c:dLbl>
              <c:idx val="0"/>
              <c:layout>
                <c:manualLayout>
                  <c:x val="2.5195613185836494E-2"/>
                  <c:y val="1.3161887485138466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sz="2800" b="1" smtClean="0"/>
                      <a:t>57</a:t>
                    </a:r>
                    <a:r>
                      <a:rPr lang="en-US" sz="2800" b="1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sz="2800" b="1" smtClean="0"/>
                      <a:t>43</a:t>
                    </a:r>
                    <a:r>
                      <a:rPr lang="en-US" sz="2800" b="1" dirty="0"/>
                      <a:t>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Pernah</c:v>
                </c:pt>
                <c:pt idx="1">
                  <c:v>Belum Pernah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57.4</c:v>
                </c:pt>
                <c:pt idx="1">
                  <c:v>42.6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MY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Tiada arahan khusus daripada ketua saya</c:v>
                </c:pt>
                <c:pt idx="1">
                  <c:v>Tiada masa untuk menggunakan atau melibatkan diri dalam JPedia</c:v>
                </c:pt>
                <c:pt idx="2">
                  <c:v>Kurang minat dalam perkongsian pengetahuan</c:v>
                </c:pt>
                <c:pt idx="3">
                  <c:v>Tiada kaitan dengan tugas hakiki/KPI saya</c:v>
                </c:pt>
                <c:pt idx="4">
                  <c:v>Kekerapan gangguan talian Internet</c:v>
                </c:pt>
                <c:pt idx="5">
                  <c:v>Kesukaran mengakses JPedia</c:v>
                </c:pt>
                <c:pt idx="6">
                  <c:v>Lain-lain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57.4</c:v>
                </c:pt>
                <c:pt idx="1">
                  <c:v>32.1</c:v>
                </c:pt>
                <c:pt idx="2">
                  <c:v>2.5</c:v>
                </c:pt>
                <c:pt idx="3">
                  <c:v>30.3</c:v>
                </c:pt>
                <c:pt idx="4">
                  <c:v>24.9</c:v>
                </c:pt>
                <c:pt idx="5">
                  <c:v>21.3</c:v>
                </c:pt>
                <c:pt idx="6">
                  <c:v>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50976"/>
        <c:axId val="41552512"/>
      </c:barChart>
      <c:catAx>
        <c:axId val="415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1552512"/>
        <c:crosses val="autoZero"/>
        <c:auto val="1"/>
        <c:lblAlgn val="ctr"/>
        <c:lblOffset val="100"/>
        <c:noMultiLvlLbl val="0"/>
      </c:catAx>
      <c:valAx>
        <c:axId val="41552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15509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50">
          <a:latin typeface="+mj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MY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Menyelaras pengisian kandungan</c:v>
                </c:pt>
                <c:pt idx="1">
                  <c:v>Menyemak dan mengemaskini kandungan</c:v>
                </c:pt>
                <c:pt idx="2">
                  <c:v>Memuatnaik kandungan yang diperlukan</c:v>
                </c:pt>
                <c:pt idx="3">
                  <c:v>Mengguna JPedia untuk mendapatkan pengetahuan</c:v>
                </c:pt>
                <c:pt idx="4">
                  <c:v>Lain-lain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6.1</c:v>
                </c:pt>
                <c:pt idx="1">
                  <c:v>3.6</c:v>
                </c:pt>
                <c:pt idx="2">
                  <c:v>21.3</c:v>
                </c:pt>
                <c:pt idx="3">
                  <c:v>91.4</c:v>
                </c:pt>
                <c:pt idx="4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632000"/>
        <c:axId val="50231552"/>
      </c:barChart>
      <c:catAx>
        <c:axId val="5163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0231552"/>
        <c:crosses val="autoZero"/>
        <c:auto val="1"/>
        <c:lblAlgn val="ctr"/>
        <c:lblOffset val="100"/>
        <c:noMultiLvlLbl val="0"/>
      </c:catAx>
      <c:valAx>
        <c:axId val="502315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16320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50">
          <a:latin typeface="+mj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MY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WikiTAM</c:v>
                </c:pt>
                <c:pt idx="1">
                  <c:v>ECKM Wiki</c:v>
                </c:pt>
                <c:pt idx="2">
                  <c:v>Wiki Green</c:v>
                </c:pt>
                <c:pt idx="3">
                  <c:v>PM Wiki</c:v>
                </c:pt>
                <c:pt idx="4">
                  <c:v>VM Wiki</c:v>
                </c:pt>
                <c:pt idx="5">
                  <c:v>BIM Wiki</c:v>
                </c:pt>
                <c:pt idx="6">
                  <c:v>Wiki Cost</c:v>
                </c:pt>
                <c:pt idx="7">
                  <c:v>Wiki Notes</c:v>
                </c:pt>
                <c:pt idx="8">
                  <c:v>Wiki Papers</c:v>
                </c:pt>
                <c:pt idx="9">
                  <c:v>Wiki Research</c:v>
                </c:pt>
                <c:pt idx="10">
                  <c:v>Guide &amp; Standards</c:v>
                </c:pt>
                <c:pt idx="11">
                  <c:v>Forensic</c:v>
                </c:pt>
                <c:pt idx="12">
                  <c:v>Wiki Specs</c:v>
                </c:pt>
                <c:pt idx="13">
                  <c:v>PLL Wiki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8.6</c:v>
                </c:pt>
                <c:pt idx="1">
                  <c:v>15.5</c:v>
                </c:pt>
                <c:pt idx="2">
                  <c:v>22.3</c:v>
                </c:pt>
                <c:pt idx="3">
                  <c:v>28.7</c:v>
                </c:pt>
                <c:pt idx="4">
                  <c:v>11.8</c:v>
                </c:pt>
                <c:pt idx="5">
                  <c:v>9.9</c:v>
                </c:pt>
                <c:pt idx="6">
                  <c:v>10.5</c:v>
                </c:pt>
                <c:pt idx="7">
                  <c:v>20.100000000000001</c:v>
                </c:pt>
                <c:pt idx="8">
                  <c:v>13.1</c:v>
                </c:pt>
                <c:pt idx="9">
                  <c:v>12.1</c:v>
                </c:pt>
                <c:pt idx="10">
                  <c:v>46.9</c:v>
                </c:pt>
                <c:pt idx="11">
                  <c:v>14.7</c:v>
                </c:pt>
                <c:pt idx="12">
                  <c:v>31.6</c:v>
                </c:pt>
                <c:pt idx="13">
                  <c:v>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66240"/>
        <c:axId val="51467776"/>
      </c:barChart>
      <c:catAx>
        <c:axId val="5146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1467776"/>
        <c:crosses val="autoZero"/>
        <c:auto val="1"/>
        <c:lblAlgn val="ctr"/>
        <c:lblOffset val="100"/>
        <c:noMultiLvlLbl val="0"/>
      </c:catAx>
      <c:valAx>
        <c:axId val="51467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1466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5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4472B-FA4F-44BF-86A4-E629DC426B68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</dgm:pt>
    <dgm:pt modelId="{94F7D4BC-46B6-490A-A215-817B6CDA2419}">
      <dgm:prSet phldrT="[Text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US" dirty="0" err="1" smtClean="0"/>
            <a:t>Seksyen</a:t>
          </a:r>
          <a:r>
            <a:rPr lang="en-US" dirty="0" smtClean="0"/>
            <a:t> A: </a:t>
          </a:r>
          <a:r>
            <a:rPr lang="en-US" dirty="0" err="1" smtClean="0"/>
            <a:t>Demografi</a:t>
          </a:r>
          <a:endParaRPr lang="en-GB" dirty="0"/>
        </a:p>
      </dgm:t>
    </dgm:pt>
    <dgm:pt modelId="{18A6233A-3E47-4631-8955-973D3A8FBF23}" type="parTrans" cxnId="{60615660-2A9C-4BEE-9440-8E94656D8471}">
      <dgm:prSet/>
      <dgm:spPr/>
      <dgm:t>
        <a:bodyPr/>
        <a:lstStyle/>
        <a:p>
          <a:pPr algn="l"/>
          <a:endParaRPr lang="en-GB"/>
        </a:p>
      </dgm:t>
    </dgm:pt>
    <dgm:pt modelId="{00E52B86-B2C4-44E7-B44C-E0D86FA99A99}" type="sibTrans" cxnId="{60615660-2A9C-4BEE-9440-8E94656D8471}">
      <dgm:prSet/>
      <dgm:spPr/>
      <dgm:t>
        <a:bodyPr/>
        <a:lstStyle/>
        <a:p>
          <a:pPr algn="l"/>
          <a:endParaRPr lang="en-GB"/>
        </a:p>
      </dgm:t>
    </dgm:pt>
    <dgm:pt modelId="{D00D17BB-5508-4F06-95DF-9C7CDC941BDB}">
      <dgm:prSet phldrT="[Text]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US" dirty="0" err="1" smtClean="0"/>
            <a:t>Seksyen</a:t>
          </a:r>
          <a:r>
            <a:rPr lang="en-US" dirty="0" smtClean="0"/>
            <a:t> B: Penggunaan </a:t>
          </a:r>
          <a:r>
            <a:rPr lang="en-US" dirty="0" err="1" smtClean="0"/>
            <a:t>JPedia</a:t>
          </a:r>
          <a:endParaRPr lang="en-GB" dirty="0"/>
        </a:p>
      </dgm:t>
    </dgm:pt>
    <dgm:pt modelId="{AA107BE8-3D36-4204-AA1F-B5384FD5D3D9}" type="parTrans" cxnId="{D9373541-71DD-4982-8551-71C698D406D5}">
      <dgm:prSet/>
      <dgm:spPr/>
      <dgm:t>
        <a:bodyPr/>
        <a:lstStyle/>
        <a:p>
          <a:pPr algn="l"/>
          <a:endParaRPr lang="en-GB"/>
        </a:p>
      </dgm:t>
    </dgm:pt>
    <dgm:pt modelId="{0BB15EC5-4E64-434E-828B-DDD5322FA3B2}" type="sibTrans" cxnId="{D9373541-71DD-4982-8551-71C698D406D5}">
      <dgm:prSet/>
      <dgm:spPr/>
      <dgm:t>
        <a:bodyPr/>
        <a:lstStyle/>
        <a:p>
          <a:pPr algn="l"/>
          <a:endParaRPr lang="en-GB"/>
        </a:p>
      </dgm:t>
    </dgm:pt>
    <dgm:pt modelId="{48DC0C35-C5D2-4CE2-9819-640F53B3F63E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n-US" dirty="0" err="1" smtClean="0"/>
            <a:t>Seksyen</a:t>
          </a:r>
          <a:r>
            <a:rPr lang="en-US" dirty="0" smtClean="0"/>
            <a:t> C: </a:t>
          </a:r>
          <a:r>
            <a:rPr lang="en-US" dirty="0" err="1" smtClean="0"/>
            <a:t>Faedah</a:t>
          </a:r>
          <a:r>
            <a:rPr lang="en-US" dirty="0" smtClean="0"/>
            <a:t> yang </a:t>
          </a:r>
          <a:r>
            <a:rPr lang="en-US" dirty="0" err="1" smtClean="0"/>
            <a:t>diperolehi</a:t>
          </a:r>
          <a:endParaRPr lang="en-GB" dirty="0"/>
        </a:p>
      </dgm:t>
    </dgm:pt>
    <dgm:pt modelId="{2257632F-DC8C-4912-A04D-BCDDB9279C55}" type="parTrans" cxnId="{87A2D5FC-B82D-4831-A9CD-4DD16DDE39A2}">
      <dgm:prSet/>
      <dgm:spPr/>
      <dgm:t>
        <a:bodyPr/>
        <a:lstStyle/>
        <a:p>
          <a:pPr algn="l"/>
          <a:endParaRPr lang="en-GB"/>
        </a:p>
      </dgm:t>
    </dgm:pt>
    <dgm:pt modelId="{B01EB8E6-ABFA-4780-91BE-69076EAB96F0}" type="sibTrans" cxnId="{87A2D5FC-B82D-4831-A9CD-4DD16DDE39A2}">
      <dgm:prSet/>
      <dgm:spPr/>
      <dgm:t>
        <a:bodyPr/>
        <a:lstStyle/>
        <a:p>
          <a:pPr algn="l"/>
          <a:endParaRPr lang="en-GB"/>
        </a:p>
      </dgm:t>
    </dgm:pt>
    <dgm:pt modelId="{A6954CE1-E6DC-4C96-855B-66754CE24E73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dirty="0" err="1" smtClean="0"/>
            <a:t>Seksyen</a:t>
          </a:r>
          <a:r>
            <a:rPr lang="en-US" dirty="0" smtClean="0"/>
            <a:t> D: </a:t>
          </a:r>
          <a:r>
            <a:rPr lang="en-US" dirty="0" err="1" smtClean="0"/>
            <a:t>Cadangan</a:t>
          </a:r>
          <a:r>
            <a:rPr lang="en-US" dirty="0" smtClean="0"/>
            <a:t> Facet </a:t>
          </a:r>
          <a:r>
            <a:rPr lang="en-US" dirty="0" err="1" smtClean="0"/>
            <a:t>JPedia</a:t>
          </a:r>
          <a:endParaRPr lang="en-GB" dirty="0"/>
        </a:p>
      </dgm:t>
    </dgm:pt>
    <dgm:pt modelId="{64975A2F-8EC7-4BE6-8F82-2019FF8953EA}" type="parTrans" cxnId="{5B884305-CDD8-491F-90F2-A7EEE7081E81}">
      <dgm:prSet/>
      <dgm:spPr/>
      <dgm:t>
        <a:bodyPr/>
        <a:lstStyle/>
        <a:p>
          <a:pPr algn="l"/>
          <a:endParaRPr lang="en-GB"/>
        </a:p>
      </dgm:t>
    </dgm:pt>
    <dgm:pt modelId="{AB0621E7-0F6A-4098-92B2-37D219420E8D}" type="sibTrans" cxnId="{5B884305-CDD8-491F-90F2-A7EEE7081E81}">
      <dgm:prSet/>
      <dgm:spPr/>
      <dgm:t>
        <a:bodyPr/>
        <a:lstStyle/>
        <a:p>
          <a:pPr algn="l"/>
          <a:endParaRPr lang="en-GB"/>
        </a:p>
      </dgm:t>
    </dgm:pt>
    <dgm:pt modelId="{C6A6C873-F92C-4E3C-808A-6BEE0D072901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US" dirty="0" err="1" smtClean="0"/>
            <a:t>Seksyen</a:t>
          </a:r>
          <a:r>
            <a:rPr lang="en-US" dirty="0" smtClean="0"/>
            <a:t> E: </a:t>
          </a:r>
          <a:r>
            <a:rPr lang="en-US" dirty="0" err="1" smtClean="0"/>
            <a:t>Maklumbalas</a:t>
          </a:r>
          <a:endParaRPr lang="en-GB" dirty="0"/>
        </a:p>
      </dgm:t>
    </dgm:pt>
    <dgm:pt modelId="{12F611E8-73E2-4EC2-B9E4-833A44C0F9F0}" type="parTrans" cxnId="{EDB3ED50-81FC-4B95-882B-4279D105CC29}">
      <dgm:prSet/>
      <dgm:spPr/>
      <dgm:t>
        <a:bodyPr/>
        <a:lstStyle/>
        <a:p>
          <a:pPr algn="l"/>
          <a:endParaRPr lang="en-GB"/>
        </a:p>
      </dgm:t>
    </dgm:pt>
    <dgm:pt modelId="{C72BA1BD-56BC-48F0-894A-313F5DD81672}" type="sibTrans" cxnId="{EDB3ED50-81FC-4B95-882B-4279D105CC29}">
      <dgm:prSet/>
      <dgm:spPr/>
      <dgm:t>
        <a:bodyPr/>
        <a:lstStyle/>
        <a:p>
          <a:pPr algn="l"/>
          <a:endParaRPr lang="en-GB"/>
        </a:p>
      </dgm:t>
    </dgm:pt>
    <dgm:pt modelId="{614615DA-DEEC-4D04-9389-DD76FED28A61}" type="pres">
      <dgm:prSet presAssocID="{7A34472B-FA4F-44BF-86A4-E629DC426B68}" presName="compositeShape" presStyleCnt="0">
        <dgm:presLayoutVars>
          <dgm:dir/>
          <dgm:resizeHandles/>
        </dgm:presLayoutVars>
      </dgm:prSet>
      <dgm:spPr/>
    </dgm:pt>
    <dgm:pt modelId="{D7AE1EE6-82F8-4FF4-B47B-757CE653CE1A}" type="pres">
      <dgm:prSet presAssocID="{7A34472B-FA4F-44BF-86A4-E629DC426B68}" presName="pyramid" presStyleLbl="node1" presStyleIdx="0" presStyleCnt="1"/>
      <dgm:spPr/>
    </dgm:pt>
    <dgm:pt modelId="{BF0D61D0-5306-4986-BF1A-2EDC8BE38F36}" type="pres">
      <dgm:prSet presAssocID="{7A34472B-FA4F-44BF-86A4-E629DC426B68}" presName="theList" presStyleCnt="0"/>
      <dgm:spPr/>
    </dgm:pt>
    <dgm:pt modelId="{FBB745FE-B413-4BD2-9E28-A4C5A56F71C1}" type="pres">
      <dgm:prSet presAssocID="{94F7D4BC-46B6-490A-A215-817B6CDA2419}" presName="aNode" presStyleLbl="fgAcc1" presStyleIdx="0" presStyleCnt="5" custScaleX="127473" custLinFactNeighborX="275" custLinFactNeighborY="-5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DC8AE9-9031-435A-9F85-5CAC98CD6227}" type="pres">
      <dgm:prSet presAssocID="{94F7D4BC-46B6-490A-A215-817B6CDA2419}" presName="aSpace" presStyleCnt="0"/>
      <dgm:spPr/>
    </dgm:pt>
    <dgm:pt modelId="{CA010C89-08B6-4673-8CD9-DED14E680E51}" type="pres">
      <dgm:prSet presAssocID="{D00D17BB-5508-4F06-95DF-9C7CDC941BDB}" presName="aNode" presStyleLbl="fgAcc1" presStyleIdx="1" presStyleCnt="5" custScaleX="1274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CE80F7-F5B8-47DF-A108-F80861AB1BEF}" type="pres">
      <dgm:prSet presAssocID="{D00D17BB-5508-4F06-95DF-9C7CDC941BDB}" presName="aSpace" presStyleCnt="0"/>
      <dgm:spPr/>
    </dgm:pt>
    <dgm:pt modelId="{94C34DBE-A411-4FD3-B215-162B18B3BEDD}" type="pres">
      <dgm:prSet presAssocID="{48DC0C35-C5D2-4CE2-9819-640F53B3F63E}" presName="aNode" presStyleLbl="fgAcc1" presStyleIdx="2" presStyleCnt="5" custScaleX="127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F45F8-5E1A-49F0-9A7A-28FD5B867E0D}" type="pres">
      <dgm:prSet presAssocID="{48DC0C35-C5D2-4CE2-9819-640F53B3F63E}" presName="aSpace" presStyleCnt="0"/>
      <dgm:spPr/>
    </dgm:pt>
    <dgm:pt modelId="{E1DFAE28-14C4-4BC8-B3D4-B259C8118F46}" type="pres">
      <dgm:prSet presAssocID="{A6954CE1-E6DC-4C96-855B-66754CE24E73}" presName="aNode" presStyleLbl="fgAcc1" presStyleIdx="3" presStyleCnt="5" custScaleX="1274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3EFCA-1C73-4764-8884-CC830ABBDCD5}" type="pres">
      <dgm:prSet presAssocID="{A6954CE1-E6DC-4C96-855B-66754CE24E73}" presName="aSpace" presStyleCnt="0"/>
      <dgm:spPr/>
    </dgm:pt>
    <dgm:pt modelId="{A1806B95-FB1C-4B2A-979C-2F8BA31E1462}" type="pres">
      <dgm:prSet presAssocID="{C6A6C873-F92C-4E3C-808A-6BEE0D072901}" presName="aNode" presStyleLbl="fgAcc1" presStyleIdx="4" presStyleCnt="5" custScaleX="1274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8B4732-FAC6-48DC-AC27-16A8D6F3732D}" type="pres">
      <dgm:prSet presAssocID="{C6A6C873-F92C-4E3C-808A-6BEE0D072901}" presName="aSpace" presStyleCnt="0"/>
      <dgm:spPr/>
    </dgm:pt>
  </dgm:ptLst>
  <dgm:cxnLst>
    <dgm:cxn modelId="{1C22D601-60E6-4517-8513-C41EAB68CEAC}" type="presOf" srcId="{A6954CE1-E6DC-4C96-855B-66754CE24E73}" destId="{E1DFAE28-14C4-4BC8-B3D4-B259C8118F46}" srcOrd="0" destOrd="0" presId="urn:microsoft.com/office/officeart/2005/8/layout/pyramid2"/>
    <dgm:cxn modelId="{60615660-2A9C-4BEE-9440-8E94656D8471}" srcId="{7A34472B-FA4F-44BF-86A4-E629DC426B68}" destId="{94F7D4BC-46B6-490A-A215-817B6CDA2419}" srcOrd="0" destOrd="0" parTransId="{18A6233A-3E47-4631-8955-973D3A8FBF23}" sibTransId="{00E52B86-B2C4-44E7-B44C-E0D86FA99A99}"/>
    <dgm:cxn modelId="{EDB3ED50-81FC-4B95-882B-4279D105CC29}" srcId="{7A34472B-FA4F-44BF-86A4-E629DC426B68}" destId="{C6A6C873-F92C-4E3C-808A-6BEE0D072901}" srcOrd="4" destOrd="0" parTransId="{12F611E8-73E2-4EC2-B9E4-833A44C0F9F0}" sibTransId="{C72BA1BD-56BC-48F0-894A-313F5DD81672}"/>
    <dgm:cxn modelId="{69C37D51-7065-4CE9-A82B-3519D3B6FBAA}" type="presOf" srcId="{94F7D4BC-46B6-490A-A215-817B6CDA2419}" destId="{FBB745FE-B413-4BD2-9E28-A4C5A56F71C1}" srcOrd="0" destOrd="0" presId="urn:microsoft.com/office/officeart/2005/8/layout/pyramid2"/>
    <dgm:cxn modelId="{5B884305-CDD8-491F-90F2-A7EEE7081E81}" srcId="{7A34472B-FA4F-44BF-86A4-E629DC426B68}" destId="{A6954CE1-E6DC-4C96-855B-66754CE24E73}" srcOrd="3" destOrd="0" parTransId="{64975A2F-8EC7-4BE6-8F82-2019FF8953EA}" sibTransId="{AB0621E7-0F6A-4098-92B2-37D219420E8D}"/>
    <dgm:cxn modelId="{79FD6743-7695-43F8-A4AF-0660C0D7B3CF}" type="presOf" srcId="{7A34472B-FA4F-44BF-86A4-E629DC426B68}" destId="{614615DA-DEEC-4D04-9389-DD76FED28A61}" srcOrd="0" destOrd="0" presId="urn:microsoft.com/office/officeart/2005/8/layout/pyramid2"/>
    <dgm:cxn modelId="{7405ADD5-6D3F-4A64-80DE-3287347BD91F}" type="presOf" srcId="{48DC0C35-C5D2-4CE2-9819-640F53B3F63E}" destId="{94C34DBE-A411-4FD3-B215-162B18B3BEDD}" srcOrd="0" destOrd="0" presId="urn:microsoft.com/office/officeart/2005/8/layout/pyramid2"/>
    <dgm:cxn modelId="{D9373541-71DD-4982-8551-71C698D406D5}" srcId="{7A34472B-FA4F-44BF-86A4-E629DC426B68}" destId="{D00D17BB-5508-4F06-95DF-9C7CDC941BDB}" srcOrd="1" destOrd="0" parTransId="{AA107BE8-3D36-4204-AA1F-B5384FD5D3D9}" sibTransId="{0BB15EC5-4E64-434E-828B-DDD5322FA3B2}"/>
    <dgm:cxn modelId="{C6BFDB32-049E-4C90-B72B-02EF90E31BCC}" type="presOf" srcId="{D00D17BB-5508-4F06-95DF-9C7CDC941BDB}" destId="{CA010C89-08B6-4673-8CD9-DED14E680E51}" srcOrd="0" destOrd="0" presId="urn:microsoft.com/office/officeart/2005/8/layout/pyramid2"/>
    <dgm:cxn modelId="{87A2D5FC-B82D-4831-A9CD-4DD16DDE39A2}" srcId="{7A34472B-FA4F-44BF-86A4-E629DC426B68}" destId="{48DC0C35-C5D2-4CE2-9819-640F53B3F63E}" srcOrd="2" destOrd="0" parTransId="{2257632F-DC8C-4912-A04D-BCDDB9279C55}" sibTransId="{B01EB8E6-ABFA-4780-91BE-69076EAB96F0}"/>
    <dgm:cxn modelId="{C70F8EE0-2A6C-4817-93AB-8C88708808DF}" type="presOf" srcId="{C6A6C873-F92C-4E3C-808A-6BEE0D072901}" destId="{A1806B95-FB1C-4B2A-979C-2F8BA31E1462}" srcOrd="0" destOrd="0" presId="urn:microsoft.com/office/officeart/2005/8/layout/pyramid2"/>
    <dgm:cxn modelId="{99559463-5FE5-48B4-870A-315BDFE19DC3}" type="presParOf" srcId="{614615DA-DEEC-4D04-9389-DD76FED28A61}" destId="{D7AE1EE6-82F8-4FF4-B47B-757CE653CE1A}" srcOrd="0" destOrd="0" presId="urn:microsoft.com/office/officeart/2005/8/layout/pyramid2"/>
    <dgm:cxn modelId="{BFA1248A-CFF7-4242-AB59-C2AA5E440ED5}" type="presParOf" srcId="{614615DA-DEEC-4D04-9389-DD76FED28A61}" destId="{BF0D61D0-5306-4986-BF1A-2EDC8BE38F36}" srcOrd="1" destOrd="0" presId="urn:microsoft.com/office/officeart/2005/8/layout/pyramid2"/>
    <dgm:cxn modelId="{C44A3AC7-417C-4609-BA9C-1C57E4B1DEE5}" type="presParOf" srcId="{BF0D61D0-5306-4986-BF1A-2EDC8BE38F36}" destId="{FBB745FE-B413-4BD2-9E28-A4C5A56F71C1}" srcOrd="0" destOrd="0" presId="urn:microsoft.com/office/officeart/2005/8/layout/pyramid2"/>
    <dgm:cxn modelId="{7CDD975A-29ED-4B79-9D5D-EE81005B7EA9}" type="presParOf" srcId="{BF0D61D0-5306-4986-BF1A-2EDC8BE38F36}" destId="{73DC8AE9-9031-435A-9F85-5CAC98CD6227}" srcOrd="1" destOrd="0" presId="urn:microsoft.com/office/officeart/2005/8/layout/pyramid2"/>
    <dgm:cxn modelId="{65ED4B9A-E0EA-41BD-B0BE-F0D5806CED82}" type="presParOf" srcId="{BF0D61D0-5306-4986-BF1A-2EDC8BE38F36}" destId="{CA010C89-08B6-4673-8CD9-DED14E680E51}" srcOrd="2" destOrd="0" presId="urn:microsoft.com/office/officeart/2005/8/layout/pyramid2"/>
    <dgm:cxn modelId="{42463706-E8D0-4F4A-9925-72E935E84388}" type="presParOf" srcId="{BF0D61D0-5306-4986-BF1A-2EDC8BE38F36}" destId="{82CE80F7-F5B8-47DF-A108-F80861AB1BEF}" srcOrd="3" destOrd="0" presId="urn:microsoft.com/office/officeart/2005/8/layout/pyramid2"/>
    <dgm:cxn modelId="{960C4D04-1EE6-451C-B0B3-FF3B9BF921A1}" type="presParOf" srcId="{BF0D61D0-5306-4986-BF1A-2EDC8BE38F36}" destId="{94C34DBE-A411-4FD3-B215-162B18B3BEDD}" srcOrd="4" destOrd="0" presId="urn:microsoft.com/office/officeart/2005/8/layout/pyramid2"/>
    <dgm:cxn modelId="{2C169124-358F-4913-BDAA-D073A774FF66}" type="presParOf" srcId="{BF0D61D0-5306-4986-BF1A-2EDC8BE38F36}" destId="{AD9F45F8-5E1A-49F0-9A7A-28FD5B867E0D}" srcOrd="5" destOrd="0" presId="urn:microsoft.com/office/officeart/2005/8/layout/pyramid2"/>
    <dgm:cxn modelId="{A5E9FCC5-80F0-45F0-9307-03A12BB8DEF8}" type="presParOf" srcId="{BF0D61D0-5306-4986-BF1A-2EDC8BE38F36}" destId="{E1DFAE28-14C4-4BC8-B3D4-B259C8118F46}" srcOrd="6" destOrd="0" presId="urn:microsoft.com/office/officeart/2005/8/layout/pyramid2"/>
    <dgm:cxn modelId="{9DFA91F7-8D6B-4339-A780-D8D93B851525}" type="presParOf" srcId="{BF0D61D0-5306-4986-BF1A-2EDC8BE38F36}" destId="{F2C3EFCA-1C73-4764-8884-CC830ABBDCD5}" srcOrd="7" destOrd="0" presId="urn:microsoft.com/office/officeart/2005/8/layout/pyramid2"/>
    <dgm:cxn modelId="{55DD2901-1EBF-4EAC-AC15-E6B3D6191210}" type="presParOf" srcId="{BF0D61D0-5306-4986-BF1A-2EDC8BE38F36}" destId="{A1806B95-FB1C-4B2A-979C-2F8BA31E1462}" srcOrd="8" destOrd="0" presId="urn:microsoft.com/office/officeart/2005/8/layout/pyramid2"/>
    <dgm:cxn modelId="{D5D64E59-671C-43AE-9C42-0A9D2D9E1685}" type="presParOf" srcId="{BF0D61D0-5306-4986-BF1A-2EDC8BE38F36}" destId="{2B8B4732-FAC6-48DC-AC27-16A8D6F3732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9FA61-CE1E-4ECD-B463-C83FBB8CCE6D}" type="doc">
      <dgm:prSet loTypeId="urn:microsoft.com/office/officeart/2005/8/layout/vList4#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39C763E7-FE22-4761-B795-80D0C0F7D600}">
      <dgm:prSet phldrT="[Text]" custT="1"/>
      <dgm:spPr/>
      <dgm:t>
        <a:bodyPr/>
        <a:lstStyle/>
        <a:p>
          <a:r>
            <a:rPr lang="en-US" sz="2000" dirty="0" err="1" smtClean="0"/>
            <a:t>Apakah</a:t>
          </a:r>
          <a:r>
            <a:rPr lang="en-US" sz="2000" dirty="0" smtClean="0"/>
            <a:t> </a:t>
          </a:r>
          <a:r>
            <a:rPr lang="en-US" sz="2000" dirty="0" err="1" smtClean="0"/>
            <a:t>bentuk</a:t>
          </a:r>
          <a:r>
            <a:rPr lang="en-US" sz="2000" dirty="0" smtClean="0"/>
            <a:t> </a:t>
          </a:r>
          <a:r>
            <a:rPr lang="en-US" sz="2000" dirty="0" err="1" smtClean="0"/>
            <a:t>arahan</a:t>
          </a:r>
          <a:r>
            <a:rPr lang="en-US" sz="2000" dirty="0" smtClean="0"/>
            <a:t> yang </a:t>
          </a:r>
          <a:r>
            <a:rPr lang="en-US" sz="2000" dirty="0" err="1" smtClean="0"/>
            <a:t>perlu</a:t>
          </a:r>
          <a:r>
            <a:rPr lang="en-US" sz="2000" dirty="0" smtClean="0"/>
            <a:t> </a:t>
          </a:r>
          <a:r>
            <a:rPr lang="en-US" sz="2000" dirty="0" err="1" smtClean="0"/>
            <a:t>diberi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menggalakkan</a:t>
          </a:r>
          <a:r>
            <a:rPr lang="en-US" sz="2000" dirty="0" smtClean="0"/>
            <a:t> </a:t>
          </a:r>
          <a:r>
            <a:rPr lang="en-US" sz="2000" dirty="0" err="1" smtClean="0"/>
            <a:t>lebih</a:t>
          </a:r>
          <a:r>
            <a:rPr lang="en-US" sz="2000" dirty="0" smtClean="0"/>
            <a:t> </a:t>
          </a:r>
          <a:r>
            <a:rPr lang="en-US" sz="2000" dirty="0" err="1" smtClean="0"/>
            <a:t>ramai</a:t>
          </a:r>
          <a:r>
            <a:rPr lang="en-US" sz="2000" dirty="0" smtClean="0"/>
            <a:t> staff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menggunakan</a:t>
          </a:r>
          <a:r>
            <a:rPr lang="en-US" sz="2000" dirty="0" smtClean="0"/>
            <a:t> </a:t>
          </a:r>
          <a:r>
            <a:rPr lang="en-US" sz="2000" dirty="0" err="1" smtClean="0"/>
            <a:t>JPedia</a:t>
          </a:r>
          <a:r>
            <a:rPr lang="en-US" sz="2000" dirty="0" smtClean="0"/>
            <a:t>?</a:t>
          </a:r>
          <a:endParaRPr lang="en-GB" sz="2000" dirty="0"/>
        </a:p>
      </dgm:t>
    </dgm:pt>
    <dgm:pt modelId="{4B3DDF57-9D93-4FBE-8CE6-6D66B61E2E33}" type="parTrans" cxnId="{F7BFCF40-14A9-4BA2-B29C-DBF8017182E5}">
      <dgm:prSet/>
      <dgm:spPr/>
      <dgm:t>
        <a:bodyPr/>
        <a:lstStyle/>
        <a:p>
          <a:endParaRPr lang="en-GB" sz="1600"/>
        </a:p>
      </dgm:t>
    </dgm:pt>
    <dgm:pt modelId="{4C882635-0627-4FEB-8228-1DAE71D8B648}" type="sibTrans" cxnId="{F7BFCF40-14A9-4BA2-B29C-DBF8017182E5}">
      <dgm:prSet/>
      <dgm:spPr/>
      <dgm:t>
        <a:bodyPr/>
        <a:lstStyle/>
        <a:p>
          <a:endParaRPr lang="en-GB" sz="1600"/>
        </a:p>
      </dgm:t>
    </dgm:pt>
    <dgm:pt modelId="{04A2B761-BDA3-4530-8A73-5B2F1E81C486}">
      <dgm:prSet phldrT="[Text]" custT="1"/>
      <dgm:spPr/>
      <dgm:t>
        <a:bodyPr/>
        <a:lstStyle/>
        <a:p>
          <a:r>
            <a:rPr lang="en-US" sz="2000" dirty="0" err="1" smtClean="0"/>
            <a:t>Bagaimana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memastikan</a:t>
          </a:r>
          <a:r>
            <a:rPr lang="en-US" sz="2000" dirty="0" smtClean="0"/>
            <a:t> </a:t>
          </a:r>
          <a:r>
            <a:rPr lang="en-US" sz="2000" dirty="0" err="1" smtClean="0"/>
            <a:t>staf</a:t>
          </a:r>
          <a:r>
            <a:rPr lang="en-US" sz="2000" dirty="0" smtClean="0"/>
            <a:t> </a:t>
          </a:r>
          <a:r>
            <a:rPr lang="en-US" sz="2000" dirty="0" err="1" smtClean="0"/>
            <a:t>mempunyai</a:t>
          </a:r>
          <a:r>
            <a:rPr lang="en-US" sz="2000" dirty="0" smtClean="0"/>
            <a:t> masa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mencari</a:t>
          </a:r>
          <a:r>
            <a:rPr lang="en-US" sz="2000" dirty="0" smtClean="0"/>
            <a:t> </a:t>
          </a:r>
          <a:r>
            <a:rPr lang="en-US" sz="2000" dirty="0" err="1" smtClean="0"/>
            <a:t>atau</a:t>
          </a:r>
          <a:r>
            <a:rPr lang="en-US" sz="2000" dirty="0" smtClean="0"/>
            <a:t> </a:t>
          </a:r>
          <a:r>
            <a:rPr lang="en-US" sz="2000" dirty="0" err="1" smtClean="0"/>
            <a:t>berkongsi</a:t>
          </a:r>
          <a:r>
            <a:rPr lang="en-US" sz="2000" dirty="0" smtClean="0"/>
            <a:t> </a:t>
          </a:r>
          <a:r>
            <a:rPr lang="en-US" sz="2000" dirty="0" err="1" smtClean="0"/>
            <a:t>pengetahuan</a:t>
          </a:r>
          <a:r>
            <a:rPr lang="en-US" sz="2000" dirty="0" smtClean="0"/>
            <a:t> di </a:t>
          </a:r>
          <a:r>
            <a:rPr lang="en-US" sz="2000" dirty="0" err="1" smtClean="0"/>
            <a:t>JPedia</a:t>
          </a:r>
          <a:r>
            <a:rPr lang="en-US" sz="2000" dirty="0" smtClean="0"/>
            <a:t>?</a:t>
          </a:r>
          <a:endParaRPr lang="en-GB" sz="2000" dirty="0"/>
        </a:p>
      </dgm:t>
    </dgm:pt>
    <dgm:pt modelId="{0C503315-AF9F-47C0-A497-5262513E4478}" type="parTrans" cxnId="{C79B92AF-B77B-4139-8ED7-FD9D0AC09DE7}">
      <dgm:prSet/>
      <dgm:spPr/>
      <dgm:t>
        <a:bodyPr/>
        <a:lstStyle/>
        <a:p>
          <a:endParaRPr lang="en-GB" sz="1600"/>
        </a:p>
      </dgm:t>
    </dgm:pt>
    <dgm:pt modelId="{0C5D4834-905B-4AEA-B0B4-C34F508397FD}" type="sibTrans" cxnId="{C79B92AF-B77B-4139-8ED7-FD9D0AC09DE7}">
      <dgm:prSet/>
      <dgm:spPr/>
      <dgm:t>
        <a:bodyPr/>
        <a:lstStyle/>
        <a:p>
          <a:endParaRPr lang="en-GB" sz="1600"/>
        </a:p>
      </dgm:t>
    </dgm:pt>
    <dgm:pt modelId="{3208774A-A4DA-41A2-962C-E51014A4D92E}">
      <dgm:prSet phldrT="[Text]" custT="1"/>
      <dgm:spPr>
        <a:solidFill>
          <a:schemeClr val="accent3">
            <a:lumMod val="75000"/>
            <a:alpha val="55000"/>
          </a:schemeClr>
        </a:solidFill>
      </dgm:spPr>
      <dgm:t>
        <a:bodyPr/>
        <a:lstStyle/>
        <a:p>
          <a:r>
            <a:rPr lang="en-US" sz="2000" dirty="0" err="1" smtClean="0"/>
            <a:t>Persepsi</a:t>
          </a:r>
          <a:r>
            <a:rPr lang="en-US" sz="2000" dirty="0" smtClean="0"/>
            <a:t> </a:t>
          </a:r>
          <a:r>
            <a:rPr lang="en-US" sz="2000" dirty="0" err="1" smtClean="0"/>
            <a:t>tentang</a:t>
          </a:r>
          <a:r>
            <a:rPr lang="en-US" sz="2000" dirty="0" smtClean="0"/>
            <a:t> </a:t>
          </a:r>
          <a:r>
            <a:rPr lang="en-US" sz="2000" dirty="0" err="1" smtClean="0"/>
            <a:t>kaitan</a:t>
          </a:r>
          <a:r>
            <a:rPr lang="en-US" sz="2000" dirty="0" smtClean="0"/>
            <a:t> </a:t>
          </a:r>
          <a:r>
            <a:rPr lang="en-US" sz="2000" dirty="0" err="1" smtClean="0"/>
            <a:t>perkongsian</a:t>
          </a:r>
          <a:r>
            <a:rPr lang="en-US" sz="2000" dirty="0" smtClean="0"/>
            <a:t> </a:t>
          </a:r>
          <a:r>
            <a:rPr lang="en-US" sz="2000" dirty="0" err="1" smtClean="0"/>
            <a:t>pengetahuan</a:t>
          </a:r>
          <a:r>
            <a:rPr lang="en-US" sz="2000" dirty="0" smtClean="0"/>
            <a:t>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tugas</a:t>
          </a:r>
          <a:r>
            <a:rPr lang="en-US" sz="2000" dirty="0" smtClean="0"/>
            <a:t> </a:t>
          </a:r>
          <a:r>
            <a:rPr lang="en-US" sz="2000" dirty="0" err="1" smtClean="0"/>
            <a:t>hakiki</a:t>
          </a:r>
          <a:r>
            <a:rPr lang="en-US" sz="2000" dirty="0" smtClean="0"/>
            <a:t>? </a:t>
          </a:r>
          <a:endParaRPr lang="en-GB" sz="2000" dirty="0"/>
        </a:p>
      </dgm:t>
    </dgm:pt>
    <dgm:pt modelId="{071B9D1E-135A-4F8D-A9CD-D9D1A2A84CF4}" type="parTrans" cxnId="{562806CA-8C59-4109-AE4A-A230E1602654}">
      <dgm:prSet/>
      <dgm:spPr/>
      <dgm:t>
        <a:bodyPr/>
        <a:lstStyle/>
        <a:p>
          <a:endParaRPr lang="en-GB" sz="1600"/>
        </a:p>
      </dgm:t>
    </dgm:pt>
    <dgm:pt modelId="{B45A8388-6905-4964-817C-EE09BC50B3B5}" type="sibTrans" cxnId="{562806CA-8C59-4109-AE4A-A230E1602654}">
      <dgm:prSet/>
      <dgm:spPr/>
      <dgm:t>
        <a:bodyPr/>
        <a:lstStyle/>
        <a:p>
          <a:endParaRPr lang="en-GB" sz="1600"/>
        </a:p>
      </dgm:t>
    </dgm:pt>
    <dgm:pt modelId="{84666097-0313-4563-B4D3-95215850D748}" type="pres">
      <dgm:prSet presAssocID="{6D19FA61-CE1E-4ECD-B463-C83FBB8CCE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4BE3A97D-5991-4446-8699-35F8BF550C76}" type="pres">
      <dgm:prSet presAssocID="{39C763E7-FE22-4761-B795-80D0C0F7D600}" presName="comp" presStyleCnt="0"/>
      <dgm:spPr/>
    </dgm:pt>
    <dgm:pt modelId="{EAD6B255-D914-488A-B1CD-C9A4AE4CCD9F}" type="pres">
      <dgm:prSet presAssocID="{39C763E7-FE22-4761-B795-80D0C0F7D600}" presName="box" presStyleLbl="node1" presStyleIdx="0" presStyleCnt="3"/>
      <dgm:spPr/>
      <dgm:t>
        <a:bodyPr/>
        <a:lstStyle/>
        <a:p>
          <a:endParaRPr lang="en-GB"/>
        </a:p>
      </dgm:t>
    </dgm:pt>
    <dgm:pt modelId="{FBB36A09-CE81-477E-AD71-2CDF17DE2DC1}" type="pres">
      <dgm:prSet presAssocID="{39C763E7-FE22-4761-B795-80D0C0F7D60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EAFE9C52-42DC-4CAB-BE52-004A3DD2A5AD}" type="pres">
      <dgm:prSet presAssocID="{39C763E7-FE22-4761-B795-80D0C0F7D60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67C75E-15AC-4F8D-AD38-F366C781A6DD}" type="pres">
      <dgm:prSet presAssocID="{4C882635-0627-4FEB-8228-1DAE71D8B648}" presName="spacer" presStyleCnt="0"/>
      <dgm:spPr/>
    </dgm:pt>
    <dgm:pt modelId="{11E7C1CD-1737-4EBB-9EDD-BA1D7560FC20}" type="pres">
      <dgm:prSet presAssocID="{04A2B761-BDA3-4530-8A73-5B2F1E81C486}" presName="comp" presStyleCnt="0"/>
      <dgm:spPr/>
    </dgm:pt>
    <dgm:pt modelId="{09A74552-20B9-4206-ACD5-CBB9ADDD2AA8}" type="pres">
      <dgm:prSet presAssocID="{04A2B761-BDA3-4530-8A73-5B2F1E81C486}" presName="box" presStyleLbl="node1" presStyleIdx="1" presStyleCnt="3"/>
      <dgm:spPr/>
      <dgm:t>
        <a:bodyPr/>
        <a:lstStyle/>
        <a:p>
          <a:endParaRPr lang="en-GB"/>
        </a:p>
      </dgm:t>
    </dgm:pt>
    <dgm:pt modelId="{97C605E7-2FC2-46DB-B03E-19841194A133}" type="pres">
      <dgm:prSet presAssocID="{04A2B761-BDA3-4530-8A73-5B2F1E81C48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CB28976F-34FB-44BB-A3F9-88BDE9348F31}" type="pres">
      <dgm:prSet presAssocID="{04A2B761-BDA3-4530-8A73-5B2F1E81C48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091A0E-858B-4E05-B9B8-A8E4AA3F0A3C}" type="pres">
      <dgm:prSet presAssocID="{0C5D4834-905B-4AEA-B0B4-C34F508397FD}" presName="spacer" presStyleCnt="0"/>
      <dgm:spPr/>
    </dgm:pt>
    <dgm:pt modelId="{335A8AC0-6109-479F-979A-889AD71D3BC8}" type="pres">
      <dgm:prSet presAssocID="{3208774A-A4DA-41A2-962C-E51014A4D92E}" presName="comp" presStyleCnt="0"/>
      <dgm:spPr/>
    </dgm:pt>
    <dgm:pt modelId="{BA4679A4-0759-4CAB-8838-644165388293}" type="pres">
      <dgm:prSet presAssocID="{3208774A-A4DA-41A2-962C-E51014A4D92E}" presName="box" presStyleLbl="node1" presStyleIdx="2" presStyleCnt="3"/>
      <dgm:spPr/>
      <dgm:t>
        <a:bodyPr/>
        <a:lstStyle/>
        <a:p>
          <a:endParaRPr lang="en-GB"/>
        </a:p>
      </dgm:t>
    </dgm:pt>
    <dgm:pt modelId="{4D0A1768-DDE2-4D75-9BA0-A686C0500533}" type="pres">
      <dgm:prSet presAssocID="{3208774A-A4DA-41A2-962C-E51014A4D92E}" presName="img" presStyleLbl="fgImgPlace1" presStyleIdx="2" presStyleCnt="3"/>
      <dgm:spPr>
        <a:blipFill rotWithShape="0">
          <a:blip xmlns:r="http://schemas.openxmlformats.org/officeDocument/2006/relationships"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</dgm:spPr>
    </dgm:pt>
    <dgm:pt modelId="{87843BA0-1CAC-47A4-B473-4F1D07D00EB3}" type="pres">
      <dgm:prSet presAssocID="{3208774A-A4DA-41A2-962C-E51014A4D92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2806CA-8C59-4109-AE4A-A230E1602654}" srcId="{6D19FA61-CE1E-4ECD-B463-C83FBB8CCE6D}" destId="{3208774A-A4DA-41A2-962C-E51014A4D92E}" srcOrd="2" destOrd="0" parTransId="{071B9D1E-135A-4F8D-A9CD-D9D1A2A84CF4}" sibTransId="{B45A8388-6905-4964-817C-EE09BC50B3B5}"/>
    <dgm:cxn modelId="{C79B92AF-B77B-4139-8ED7-FD9D0AC09DE7}" srcId="{6D19FA61-CE1E-4ECD-B463-C83FBB8CCE6D}" destId="{04A2B761-BDA3-4530-8A73-5B2F1E81C486}" srcOrd="1" destOrd="0" parTransId="{0C503315-AF9F-47C0-A497-5262513E4478}" sibTransId="{0C5D4834-905B-4AEA-B0B4-C34F508397FD}"/>
    <dgm:cxn modelId="{9924A109-B6DF-4F65-802C-A52E0C925DF5}" type="presOf" srcId="{39C763E7-FE22-4761-B795-80D0C0F7D600}" destId="{EAD6B255-D914-488A-B1CD-C9A4AE4CCD9F}" srcOrd="0" destOrd="0" presId="urn:microsoft.com/office/officeart/2005/8/layout/vList4#1"/>
    <dgm:cxn modelId="{14327178-BC39-4383-88D1-5195821CB261}" type="presOf" srcId="{04A2B761-BDA3-4530-8A73-5B2F1E81C486}" destId="{CB28976F-34FB-44BB-A3F9-88BDE9348F31}" srcOrd="1" destOrd="0" presId="urn:microsoft.com/office/officeart/2005/8/layout/vList4#1"/>
    <dgm:cxn modelId="{66551AD0-1D87-4D0C-BD8C-7D188E075F2B}" type="presOf" srcId="{3208774A-A4DA-41A2-962C-E51014A4D92E}" destId="{BA4679A4-0759-4CAB-8838-644165388293}" srcOrd="0" destOrd="0" presId="urn:microsoft.com/office/officeart/2005/8/layout/vList4#1"/>
    <dgm:cxn modelId="{88E89669-620F-47C0-8606-BC12AD8B9EC5}" type="presOf" srcId="{04A2B761-BDA3-4530-8A73-5B2F1E81C486}" destId="{09A74552-20B9-4206-ACD5-CBB9ADDD2AA8}" srcOrd="0" destOrd="0" presId="urn:microsoft.com/office/officeart/2005/8/layout/vList4#1"/>
    <dgm:cxn modelId="{F7BFCF40-14A9-4BA2-B29C-DBF8017182E5}" srcId="{6D19FA61-CE1E-4ECD-B463-C83FBB8CCE6D}" destId="{39C763E7-FE22-4761-B795-80D0C0F7D600}" srcOrd="0" destOrd="0" parTransId="{4B3DDF57-9D93-4FBE-8CE6-6D66B61E2E33}" sibTransId="{4C882635-0627-4FEB-8228-1DAE71D8B648}"/>
    <dgm:cxn modelId="{68C0B55B-4AF8-49F6-A013-DC6D88EDD1E0}" type="presOf" srcId="{6D19FA61-CE1E-4ECD-B463-C83FBB8CCE6D}" destId="{84666097-0313-4563-B4D3-95215850D748}" srcOrd="0" destOrd="0" presId="urn:microsoft.com/office/officeart/2005/8/layout/vList4#1"/>
    <dgm:cxn modelId="{1C2DE67C-3128-4C53-8010-CD9EE6EFAAB8}" type="presOf" srcId="{39C763E7-FE22-4761-B795-80D0C0F7D600}" destId="{EAFE9C52-42DC-4CAB-BE52-004A3DD2A5AD}" srcOrd="1" destOrd="0" presId="urn:microsoft.com/office/officeart/2005/8/layout/vList4#1"/>
    <dgm:cxn modelId="{F9086772-A6FF-4B8E-B281-345054F0CED0}" type="presOf" srcId="{3208774A-A4DA-41A2-962C-E51014A4D92E}" destId="{87843BA0-1CAC-47A4-B473-4F1D07D00EB3}" srcOrd="1" destOrd="0" presId="urn:microsoft.com/office/officeart/2005/8/layout/vList4#1"/>
    <dgm:cxn modelId="{3435BA0B-214A-4438-878B-555F2B9F6A85}" type="presParOf" srcId="{84666097-0313-4563-B4D3-95215850D748}" destId="{4BE3A97D-5991-4446-8699-35F8BF550C76}" srcOrd="0" destOrd="0" presId="urn:microsoft.com/office/officeart/2005/8/layout/vList4#1"/>
    <dgm:cxn modelId="{3F262357-6754-4435-A9AD-C243D0A1E1D3}" type="presParOf" srcId="{4BE3A97D-5991-4446-8699-35F8BF550C76}" destId="{EAD6B255-D914-488A-B1CD-C9A4AE4CCD9F}" srcOrd="0" destOrd="0" presId="urn:microsoft.com/office/officeart/2005/8/layout/vList4#1"/>
    <dgm:cxn modelId="{53809345-14D0-487D-8B6B-EE1B126ED269}" type="presParOf" srcId="{4BE3A97D-5991-4446-8699-35F8BF550C76}" destId="{FBB36A09-CE81-477E-AD71-2CDF17DE2DC1}" srcOrd="1" destOrd="0" presId="urn:microsoft.com/office/officeart/2005/8/layout/vList4#1"/>
    <dgm:cxn modelId="{B8A492EF-C6F2-404C-B694-C0C5A73633B1}" type="presParOf" srcId="{4BE3A97D-5991-4446-8699-35F8BF550C76}" destId="{EAFE9C52-42DC-4CAB-BE52-004A3DD2A5AD}" srcOrd="2" destOrd="0" presId="urn:microsoft.com/office/officeart/2005/8/layout/vList4#1"/>
    <dgm:cxn modelId="{903FE745-8141-4115-9022-4F3189A68B4F}" type="presParOf" srcId="{84666097-0313-4563-B4D3-95215850D748}" destId="{2767C75E-15AC-4F8D-AD38-F366C781A6DD}" srcOrd="1" destOrd="0" presId="urn:microsoft.com/office/officeart/2005/8/layout/vList4#1"/>
    <dgm:cxn modelId="{8BAAE185-CFFE-4C1F-B4A7-AC346567A9E1}" type="presParOf" srcId="{84666097-0313-4563-B4D3-95215850D748}" destId="{11E7C1CD-1737-4EBB-9EDD-BA1D7560FC20}" srcOrd="2" destOrd="0" presId="urn:microsoft.com/office/officeart/2005/8/layout/vList4#1"/>
    <dgm:cxn modelId="{213EEB02-BA3C-4809-98FC-D0593F322DBF}" type="presParOf" srcId="{11E7C1CD-1737-4EBB-9EDD-BA1D7560FC20}" destId="{09A74552-20B9-4206-ACD5-CBB9ADDD2AA8}" srcOrd="0" destOrd="0" presId="urn:microsoft.com/office/officeart/2005/8/layout/vList4#1"/>
    <dgm:cxn modelId="{F768C35B-0914-498D-BDB8-60337DA59C5C}" type="presParOf" srcId="{11E7C1CD-1737-4EBB-9EDD-BA1D7560FC20}" destId="{97C605E7-2FC2-46DB-B03E-19841194A133}" srcOrd="1" destOrd="0" presId="urn:microsoft.com/office/officeart/2005/8/layout/vList4#1"/>
    <dgm:cxn modelId="{D3991262-13B3-4C9E-A042-1F5D313F0877}" type="presParOf" srcId="{11E7C1CD-1737-4EBB-9EDD-BA1D7560FC20}" destId="{CB28976F-34FB-44BB-A3F9-88BDE9348F31}" srcOrd="2" destOrd="0" presId="urn:microsoft.com/office/officeart/2005/8/layout/vList4#1"/>
    <dgm:cxn modelId="{55BE6C30-39FA-4179-9FE7-6852DAAF941D}" type="presParOf" srcId="{84666097-0313-4563-B4D3-95215850D748}" destId="{17091A0E-858B-4E05-B9B8-A8E4AA3F0A3C}" srcOrd="3" destOrd="0" presId="urn:microsoft.com/office/officeart/2005/8/layout/vList4#1"/>
    <dgm:cxn modelId="{69C922F0-09D1-4C0C-BE00-68AC0D7725A8}" type="presParOf" srcId="{84666097-0313-4563-B4D3-95215850D748}" destId="{335A8AC0-6109-479F-979A-889AD71D3BC8}" srcOrd="4" destOrd="0" presId="urn:microsoft.com/office/officeart/2005/8/layout/vList4#1"/>
    <dgm:cxn modelId="{2AE22929-674E-4E6B-B5F7-9F634C51D5AD}" type="presParOf" srcId="{335A8AC0-6109-479F-979A-889AD71D3BC8}" destId="{BA4679A4-0759-4CAB-8838-644165388293}" srcOrd="0" destOrd="0" presId="urn:microsoft.com/office/officeart/2005/8/layout/vList4#1"/>
    <dgm:cxn modelId="{C5A43C89-46D6-4640-A575-5FB19B95945C}" type="presParOf" srcId="{335A8AC0-6109-479F-979A-889AD71D3BC8}" destId="{4D0A1768-DDE2-4D75-9BA0-A686C0500533}" srcOrd="1" destOrd="0" presId="urn:microsoft.com/office/officeart/2005/8/layout/vList4#1"/>
    <dgm:cxn modelId="{4619CFD1-CF37-4556-A09A-805B89B6B3D4}" type="presParOf" srcId="{335A8AC0-6109-479F-979A-889AD71D3BC8}" destId="{87843BA0-1CAC-47A4-B473-4F1D07D00EB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777CC8-E9A2-4793-B35A-92BEB68CEECE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92B63244-7750-413C-A317-C8F5E38C706D}">
      <dgm:prSet phldrT="[Text]" phldr="1" custT="1"/>
      <dgm:spPr/>
      <dgm:t>
        <a:bodyPr/>
        <a:lstStyle/>
        <a:p>
          <a:endParaRPr lang="en-GB" sz="1800"/>
        </a:p>
      </dgm:t>
    </dgm:pt>
    <dgm:pt modelId="{9C095F29-7ACC-45F3-A858-F07C35E25B6F}" type="parTrans" cxnId="{6491F138-F282-4BED-A07D-BF9610B3B46B}">
      <dgm:prSet/>
      <dgm:spPr/>
      <dgm:t>
        <a:bodyPr/>
        <a:lstStyle/>
        <a:p>
          <a:endParaRPr lang="en-GB" sz="1800"/>
        </a:p>
      </dgm:t>
    </dgm:pt>
    <dgm:pt modelId="{25275257-3F51-47CA-BFF1-661F980EB58B}" type="sibTrans" cxnId="{6491F138-F282-4BED-A07D-BF9610B3B46B}">
      <dgm:prSet/>
      <dgm:spPr/>
      <dgm:t>
        <a:bodyPr/>
        <a:lstStyle/>
        <a:p>
          <a:endParaRPr lang="en-GB" sz="1800"/>
        </a:p>
      </dgm:t>
    </dgm:pt>
    <dgm:pt modelId="{4650BBB9-BEF3-4533-AA78-31A639A3698B}">
      <dgm:prSet phldrT="[Text]" custT="1"/>
      <dgm:spPr/>
      <dgm:t>
        <a:bodyPr/>
        <a:lstStyle/>
        <a:p>
          <a:r>
            <a:rPr lang="en-US" sz="1800" dirty="0" err="1" smtClean="0"/>
            <a:t>Lantik</a:t>
          </a:r>
          <a:r>
            <a:rPr lang="en-US" sz="1800" dirty="0" smtClean="0"/>
            <a:t> staff yang </a:t>
          </a:r>
          <a:r>
            <a:rPr lang="en-US" sz="1800" dirty="0" err="1" smtClean="0"/>
            <a:t>bertanggungjawab</a:t>
          </a:r>
          <a:r>
            <a:rPr lang="en-US" sz="1800" dirty="0" smtClean="0"/>
            <a:t> (PIC) </a:t>
          </a:r>
          <a:r>
            <a:rPr lang="en-US" sz="1800" dirty="0" err="1" smtClean="0"/>
            <a:t>bagi</a:t>
          </a:r>
          <a:r>
            <a:rPr lang="en-US" sz="1800" dirty="0" smtClean="0"/>
            <a:t> </a:t>
          </a:r>
          <a:r>
            <a:rPr lang="en-US" sz="1800" dirty="0" err="1" smtClean="0"/>
            <a:t>JPedia</a:t>
          </a:r>
          <a:r>
            <a:rPr lang="en-US" sz="1800" dirty="0" smtClean="0"/>
            <a:t> </a:t>
          </a:r>
          <a:endParaRPr lang="en-GB" sz="1800" dirty="0"/>
        </a:p>
      </dgm:t>
    </dgm:pt>
    <dgm:pt modelId="{04FB91DB-25DB-4B95-A2E1-5D9EDC474EC6}" type="parTrans" cxnId="{496A2A75-9B67-471D-9FBB-EE6AAC26A0FD}">
      <dgm:prSet/>
      <dgm:spPr/>
      <dgm:t>
        <a:bodyPr/>
        <a:lstStyle/>
        <a:p>
          <a:endParaRPr lang="en-GB" sz="1800"/>
        </a:p>
      </dgm:t>
    </dgm:pt>
    <dgm:pt modelId="{07B27CA3-2C69-4B89-BD77-13BC25F69233}" type="sibTrans" cxnId="{496A2A75-9B67-471D-9FBB-EE6AAC26A0FD}">
      <dgm:prSet/>
      <dgm:spPr/>
      <dgm:t>
        <a:bodyPr/>
        <a:lstStyle/>
        <a:p>
          <a:endParaRPr lang="en-GB" sz="1800"/>
        </a:p>
      </dgm:t>
    </dgm:pt>
    <dgm:pt modelId="{5A92BF04-DB9C-49F5-9CEB-7BE88B28B618}">
      <dgm:prSet phldrT="[Text]" phldr="1" custT="1"/>
      <dgm:spPr/>
      <dgm:t>
        <a:bodyPr/>
        <a:lstStyle/>
        <a:p>
          <a:endParaRPr lang="en-GB" sz="1800" dirty="0"/>
        </a:p>
      </dgm:t>
    </dgm:pt>
    <dgm:pt modelId="{8A216D01-B0F2-49C7-BA21-9FD2DA1BE430}" type="parTrans" cxnId="{56895A3B-0E59-4153-AD18-3C24CCFE8FDA}">
      <dgm:prSet/>
      <dgm:spPr/>
      <dgm:t>
        <a:bodyPr/>
        <a:lstStyle/>
        <a:p>
          <a:endParaRPr lang="en-GB" sz="1800"/>
        </a:p>
      </dgm:t>
    </dgm:pt>
    <dgm:pt modelId="{36CEE42B-B46A-4B32-9745-F38AEB1415D4}" type="sibTrans" cxnId="{56895A3B-0E59-4153-AD18-3C24CCFE8FDA}">
      <dgm:prSet/>
      <dgm:spPr/>
      <dgm:t>
        <a:bodyPr/>
        <a:lstStyle/>
        <a:p>
          <a:endParaRPr lang="en-GB" sz="1800"/>
        </a:p>
      </dgm:t>
    </dgm:pt>
    <dgm:pt modelId="{2A1EDA29-A140-4687-89CF-3DF91C05244C}">
      <dgm:prSet phldrT="[Text]" custT="1"/>
      <dgm:spPr/>
      <dgm:t>
        <a:bodyPr/>
        <a:lstStyle/>
        <a:p>
          <a:r>
            <a:rPr lang="en-US" sz="1800" dirty="0" err="1" smtClean="0"/>
            <a:t>Surat</a:t>
          </a:r>
          <a:r>
            <a:rPr lang="en-US" sz="1800" dirty="0" smtClean="0"/>
            <a:t> </a:t>
          </a:r>
          <a:r>
            <a:rPr lang="en-US" sz="1800" dirty="0" err="1" smtClean="0"/>
            <a:t>peliling</a:t>
          </a:r>
          <a:r>
            <a:rPr lang="en-US" sz="1800" dirty="0" smtClean="0"/>
            <a:t> KPKR yang </a:t>
          </a:r>
          <a:r>
            <a:rPr lang="en-US" sz="1800" dirty="0" err="1" smtClean="0"/>
            <a:t>menetapkan</a:t>
          </a:r>
          <a:r>
            <a:rPr lang="en-US" sz="1800" dirty="0" smtClean="0"/>
            <a:t> </a:t>
          </a:r>
          <a:r>
            <a:rPr lang="en-US" sz="1800" dirty="0" err="1" smtClean="0"/>
            <a:t>markah</a:t>
          </a:r>
          <a:r>
            <a:rPr lang="en-US" sz="1800" dirty="0" smtClean="0"/>
            <a:t> bonus </a:t>
          </a:r>
          <a:r>
            <a:rPr lang="en-US" sz="1800" dirty="0" err="1" smtClean="0"/>
            <a:t>di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LNPT </a:t>
          </a:r>
          <a:endParaRPr lang="en-GB" sz="1800" dirty="0"/>
        </a:p>
      </dgm:t>
    </dgm:pt>
    <dgm:pt modelId="{F131A95D-3227-4353-B75E-58DDE37B339E}" type="parTrans" cxnId="{40EA5A2D-9408-4BF1-9A5B-C37A5882BAE2}">
      <dgm:prSet/>
      <dgm:spPr/>
      <dgm:t>
        <a:bodyPr/>
        <a:lstStyle/>
        <a:p>
          <a:endParaRPr lang="en-GB" sz="1800"/>
        </a:p>
      </dgm:t>
    </dgm:pt>
    <dgm:pt modelId="{BB3F935F-B8C6-4F0E-9937-0F77ECCFFD90}" type="sibTrans" cxnId="{40EA5A2D-9408-4BF1-9A5B-C37A5882BAE2}">
      <dgm:prSet/>
      <dgm:spPr/>
      <dgm:t>
        <a:bodyPr/>
        <a:lstStyle/>
        <a:p>
          <a:endParaRPr lang="en-GB" sz="1800"/>
        </a:p>
      </dgm:t>
    </dgm:pt>
    <dgm:pt modelId="{D996D049-5D78-459C-BFD6-8FEBA9381B25}">
      <dgm:prSet phldrT="[Text]" custT="1"/>
      <dgm:spPr/>
      <dgm:t>
        <a:bodyPr/>
        <a:lstStyle/>
        <a:p>
          <a:endParaRPr lang="en-GB" sz="1800" dirty="0"/>
        </a:p>
      </dgm:t>
    </dgm:pt>
    <dgm:pt modelId="{74C2F3D3-1722-4EF5-8EB0-D1CE2DFA5106}" type="parTrans" cxnId="{3DC4AF3F-0AFA-46DC-A25D-85F881A6BD11}">
      <dgm:prSet/>
      <dgm:spPr/>
      <dgm:t>
        <a:bodyPr/>
        <a:lstStyle/>
        <a:p>
          <a:endParaRPr lang="en-GB" sz="1800"/>
        </a:p>
      </dgm:t>
    </dgm:pt>
    <dgm:pt modelId="{D68021EB-E6DE-451D-9167-D6B1FFF1C274}" type="sibTrans" cxnId="{3DC4AF3F-0AFA-46DC-A25D-85F881A6BD11}">
      <dgm:prSet/>
      <dgm:spPr/>
      <dgm:t>
        <a:bodyPr/>
        <a:lstStyle/>
        <a:p>
          <a:endParaRPr lang="en-GB" sz="1800"/>
        </a:p>
      </dgm:t>
    </dgm:pt>
    <dgm:pt modelId="{3A658297-4DD2-4F20-9941-300FC24ADE82}">
      <dgm:prSet phldrT="[Text]" custT="1"/>
      <dgm:spPr/>
      <dgm:t>
        <a:bodyPr/>
        <a:lstStyle/>
        <a:p>
          <a:r>
            <a:rPr lang="en-US" sz="1800" dirty="0" err="1" smtClean="0"/>
            <a:t>Dimasukkan</a:t>
          </a:r>
          <a:r>
            <a:rPr lang="en-US" sz="1800" dirty="0" smtClean="0"/>
            <a:t> </a:t>
          </a:r>
          <a:r>
            <a:rPr lang="en-US" sz="1800" dirty="0" err="1" smtClean="0"/>
            <a:t>sebagai</a:t>
          </a:r>
          <a:r>
            <a:rPr lang="en-US" sz="1800" dirty="0" smtClean="0"/>
            <a:t> agenda </a:t>
          </a:r>
          <a:r>
            <a:rPr lang="en-US" sz="1800" dirty="0" err="1" smtClean="0"/>
            <a:t>di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Mesyuarat</a:t>
          </a:r>
          <a:r>
            <a:rPr lang="en-US" sz="1800" dirty="0" smtClean="0"/>
            <a:t> </a:t>
          </a:r>
          <a:r>
            <a:rPr lang="en-US" sz="1800" dirty="0" err="1" smtClean="0"/>
            <a:t>Pagi</a:t>
          </a:r>
          <a:endParaRPr lang="en-GB" sz="1800" dirty="0"/>
        </a:p>
      </dgm:t>
    </dgm:pt>
    <dgm:pt modelId="{59A879FE-4B2B-4EC2-B5A3-67D05A9F2062}" type="parTrans" cxnId="{62F69D31-C0F5-4A2A-8AF0-C5EFBEF89A28}">
      <dgm:prSet/>
      <dgm:spPr/>
      <dgm:t>
        <a:bodyPr/>
        <a:lstStyle/>
        <a:p>
          <a:endParaRPr lang="en-GB" sz="1800"/>
        </a:p>
      </dgm:t>
    </dgm:pt>
    <dgm:pt modelId="{EABBF98B-9F03-46D6-A741-20BD7E428BCE}" type="sibTrans" cxnId="{62F69D31-C0F5-4A2A-8AF0-C5EFBEF89A28}">
      <dgm:prSet/>
      <dgm:spPr/>
      <dgm:t>
        <a:bodyPr/>
        <a:lstStyle/>
        <a:p>
          <a:endParaRPr lang="en-GB" sz="1800"/>
        </a:p>
      </dgm:t>
    </dgm:pt>
    <dgm:pt modelId="{0B72BB46-C3FF-41B2-B4CD-A22951050512}">
      <dgm:prSet phldrT="[Text]" custT="1"/>
      <dgm:spPr/>
      <dgm:t>
        <a:bodyPr/>
        <a:lstStyle/>
        <a:p>
          <a:endParaRPr lang="en-GB" sz="1800" dirty="0"/>
        </a:p>
      </dgm:t>
    </dgm:pt>
    <dgm:pt modelId="{2B414EBD-CB9C-426D-87D0-0BC92A4C8DE2}" type="parTrans" cxnId="{1CE6730D-9837-43EF-814A-604AB6748C8D}">
      <dgm:prSet/>
      <dgm:spPr/>
      <dgm:t>
        <a:bodyPr/>
        <a:lstStyle/>
        <a:p>
          <a:endParaRPr lang="en-GB" sz="1800"/>
        </a:p>
      </dgm:t>
    </dgm:pt>
    <dgm:pt modelId="{0D0DEAEC-95A9-4E7D-887D-B08A25AC3A52}" type="sibTrans" cxnId="{1CE6730D-9837-43EF-814A-604AB6748C8D}">
      <dgm:prSet/>
      <dgm:spPr/>
      <dgm:t>
        <a:bodyPr/>
        <a:lstStyle/>
        <a:p>
          <a:endParaRPr lang="en-GB" sz="1800"/>
        </a:p>
      </dgm:t>
    </dgm:pt>
    <dgm:pt modelId="{DBC2C520-D871-43F6-964A-5ABF909A3E73}">
      <dgm:prSet phldrT="[Text]" custT="1"/>
      <dgm:spPr/>
      <dgm:t>
        <a:bodyPr/>
        <a:lstStyle/>
        <a:p>
          <a:r>
            <a:rPr lang="en-US" sz="1800" dirty="0" err="1" smtClean="0"/>
            <a:t>Arahan</a:t>
          </a:r>
          <a:r>
            <a:rPr lang="en-US" sz="1800" dirty="0" smtClean="0"/>
            <a:t> paperless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edaran</a:t>
          </a:r>
          <a:r>
            <a:rPr lang="en-US" sz="1800" dirty="0" smtClean="0"/>
            <a:t> nota </a:t>
          </a:r>
          <a:r>
            <a:rPr lang="en-US" sz="1800" dirty="0" err="1" smtClean="0"/>
            <a:t>kursus</a:t>
          </a:r>
          <a:r>
            <a:rPr lang="en-US" sz="1800" dirty="0" smtClean="0"/>
            <a:t>/seminar </a:t>
          </a:r>
          <a:endParaRPr lang="en-GB" sz="1800" dirty="0"/>
        </a:p>
      </dgm:t>
    </dgm:pt>
    <dgm:pt modelId="{17727E10-38A5-470E-BA94-0274DC9461FF}" type="parTrans" cxnId="{8B6E20D1-1050-4CDE-A788-8C43812F02B7}">
      <dgm:prSet/>
      <dgm:spPr/>
      <dgm:t>
        <a:bodyPr/>
        <a:lstStyle/>
        <a:p>
          <a:endParaRPr lang="en-GB" sz="1800"/>
        </a:p>
      </dgm:t>
    </dgm:pt>
    <dgm:pt modelId="{26008823-C614-4CF4-B6FB-349F6B245C5D}" type="sibTrans" cxnId="{8B6E20D1-1050-4CDE-A788-8C43812F02B7}">
      <dgm:prSet/>
      <dgm:spPr/>
      <dgm:t>
        <a:bodyPr/>
        <a:lstStyle/>
        <a:p>
          <a:endParaRPr lang="en-GB" sz="1800"/>
        </a:p>
      </dgm:t>
    </dgm:pt>
    <dgm:pt modelId="{228BDB6E-8760-4F73-AC44-DDABD6FB5610}">
      <dgm:prSet phldrT="[Text]" custT="1"/>
      <dgm:spPr/>
      <dgm:t>
        <a:bodyPr/>
        <a:lstStyle/>
        <a:p>
          <a:endParaRPr lang="en-GB" sz="1800" dirty="0"/>
        </a:p>
      </dgm:t>
    </dgm:pt>
    <dgm:pt modelId="{EB6A89C1-179C-45B7-B653-C72EFB77B070}" type="parTrans" cxnId="{E3B99ADE-7180-4CDE-86F0-B77C057D4441}">
      <dgm:prSet/>
      <dgm:spPr/>
      <dgm:t>
        <a:bodyPr/>
        <a:lstStyle/>
        <a:p>
          <a:endParaRPr lang="en-GB" sz="1800"/>
        </a:p>
      </dgm:t>
    </dgm:pt>
    <dgm:pt modelId="{284FC88F-1D92-4A23-8264-4BC2FB26D041}" type="sibTrans" cxnId="{E3B99ADE-7180-4CDE-86F0-B77C057D4441}">
      <dgm:prSet/>
      <dgm:spPr/>
      <dgm:t>
        <a:bodyPr/>
        <a:lstStyle/>
        <a:p>
          <a:endParaRPr lang="en-GB" sz="1800"/>
        </a:p>
      </dgm:t>
    </dgm:pt>
    <dgm:pt modelId="{AD1E347E-915E-4DF5-AA4D-9D7190886913}">
      <dgm:prSet phldrT="[Text]" custT="1"/>
      <dgm:spPr/>
      <dgm:t>
        <a:bodyPr/>
        <a:lstStyle/>
        <a:p>
          <a:r>
            <a:rPr lang="en-US" sz="1800" dirty="0" err="1" smtClean="0"/>
            <a:t>Wajibkan</a:t>
          </a:r>
          <a:r>
            <a:rPr lang="en-US" sz="1800" dirty="0" smtClean="0"/>
            <a:t> </a:t>
          </a:r>
          <a:r>
            <a:rPr lang="en-US" sz="1800" dirty="0" err="1" smtClean="0"/>
            <a:t>penglibatan</a:t>
          </a:r>
          <a:r>
            <a:rPr lang="en-US" sz="1800" dirty="0" smtClean="0"/>
            <a:t> </a:t>
          </a:r>
          <a:r>
            <a:rPr lang="en-US" sz="1800" dirty="0" err="1" smtClean="0"/>
            <a:t>pengurusan</a:t>
          </a:r>
          <a:r>
            <a:rPr lang="en-US" sz="1800" dirty="0" smtClean="0"/>
            <a:t> </a:t>
          </a:r>
          <a:r>
            <a:rPr lang="en-US" sz="1800" dirty="0" err="1" smtClean="0"/>
            <a:t>atasan</a:t>
          </a:r>
          <a:r>
            <a:rPr lang="en-US" sz="1800" dirty="0" smtClean="0"/>
            <a:t> </a:t>
          </a:r>
          <a:endParaRPr lang="en-GB" sz="1800" dirty="0"/>
        </a:p>
      </dgm:t>
    </dgm:pt>
    <dgm:pt modelId="{FEA1B2B4-0CFC-49F6-BDC9-3B1C9DC8BC8F}" type="parTrans" cxnId="{3B2A25C1-7F63-48E8-BAA2-F93AD2CFB9AB}">
      <dgm:prSet/>
      <dgm:spPr/>
      <dgm:t>
        <a:bodyPr/>
        <a:lstStyle/>
        <a:p>
          <a:endParaRPr lang="en-GB" sz="1800"/>
        </a:p>
      </dgm:t>
    </dgm:pt>
    <dgm:pt modelId="{EDCE6648-0522-495B-A341-0DE91C049B9C}" type="sibTrans" cxnId="{3B2A25C1-7F63-48E8-BAA2-F93AD2CFB9AB}">
      <dgm:prSet/>
      <dgm:spPr/>
      <dgm:t>
        <a:bodyPr/>
        <a:lstStyle/>
        <a:p>
          <a:endParaRPr lang="en-GB" sz="1800"/>
        </a:p>
      </dgm:t>
    </dgm:pt>
    <dgm:pt modelId="{4A4085AA-23B5-43A3-89BD-8B1F14FA5873}">
      <dgm:prSet phldrT="[Text]" custT="1"/>
      <dgm:spPr/>
      <dgm:t>
        <a:bodyPr/>
        <a:lstStyle/>
        <a:p>
          <a:r>
            <a:rPr lang="en-US" sz="1800" dirty="0" smtClean="0"/>
            <a:t>Token </a:t>
          </a:r>
          <a:r>
            <a:rPr lang="en-US" sz="1800" dirty="0" err="1" smtClean="0"/>
            <a:t>bulanan</a:t>
          </a:r>
          <a:r>
            <a:rPr lang="en-US" sz="1800" dirty="0" smtClean="0"/>
            <a:t> </a:t>
          </a:r>
          <a:r>
            <a:rPr lang="en-US" sz="1800" dirty="0" err="1" smtClean="0"/>
            <a:t>bagi</a:t>
          </a:r>
          <a:r>
            <a:rPr lang="en-US" sz="1800" dirty="0" smtClean="0"/>
            <a:t> staff yang </a:t>
          </a:r>
          <a:r>
            <a:rPr lang="en-US" sz="1800" dirty="0" err="1" smtClean="0"/>
            <a:t>aktif</a:t>
          </a:r>
          <a:endParaRPr lang="en-GB" sz="1800" dirty="0"/>
        </a:p>
      </dgm:t>
    </dgm:pt>
    <dgm:pt modelId="{207E4064-2261-4FFF-8E87-B9F1F53B81EC}" type="parTrans" cxnId="{2D6E6C31-51D4-4B05-986E-6C4FA045075D}">
      <dgm:prSet/>
      <dgm:spPr/>
      <dgm:t>
        <a:bodyPr/>
        <a:lstStyle/>
        <a:p>
          <a:endParaRPr lang="en-GB" sz="1800"/>
        </a:p>
      </dgm:t>
    </dgm:pt>
    <dgm:pt modelId="{71E74B3D-EE5F-4506-95BB-1DCB52018297}" type="sibTrans" cxnId="{2D6E6C31-51D4-4B05-986E-6C4FA045075D}">
      <dgm:prSet/>
      <dgm:spPr/>
      <dgm:t>
        <a:bodyPr/>
        <a:lstStyle/>
        <a:p>
          <a:endParaRPr lang="en-GB" sz="1800"/>
        </a:p>
      </dgm:t>
    </dgm:pt>
    <dgm:pt modelId="{286268D3-84C7-4488-947D-ABD326E5EEBC}">
      <dgm:prSet phldrT="[Text]" custT="1"/>
      <dgm:spPr/>
      <dgm:t>
        <a:bodyPr/>
        <a:lstStyle/>
        <a:p>
          <a:endParaRPr lang="en-GB" sz="1800" dirty="0"/>
        </a:p>
      </dgm:t>
    </dgm:pt>
    <dgm:pt modelId="{24922CB9-5D13-45A2-AC2F-FC488EBBD751}" type="parTrans" cxnId="{82185A43-E733-4DA7-A221-FB161071BC29}">
      <dgm:prSet/>
      <dgm:spPr/>
      <dgm:t>
        <a:bodyPr/>
        <a:lstStyle/>
        <a:p>
          <a:endParaRPr lang="en-GB" sz="1800"/>
        </a:p>
      </dgm:t>
    </dgm:pt>
    <dgm:pt modelId="{CB3AFFFB-588B-4C5F-97C1-935198A0965B}" type="sibTrans" cxnId="{82185A43-E733-4DA7-A221-FB161071BC29}">
      <dgm:prSet/>
      <dgm:spPr/>
      <dgm:t>
        <a:bodyPr/>
        <a:lstStyle/>
        <a:p>
          <a:endParaRPr lang="en-GB" sz="1800"/>
        </a:p>
      </dgm:t>
    </dgm:pt>
    <dgm:pt modelId="{946E7940-705B-4EF1-AF93-381DA0B90F0C}" type="pres">
      <dgm:prSet presAssocID="{7A777CC8-E9A2-4793-B35A-92BEB68CEE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2CA93AEB-5C46-47D7-96EC-5050071120A8}" type="pres">
      <dgm:prSet presAssocID="{92B63244-7750-413C-A317-C8F5E38C706D}" presName="composite" presStyleCnt="0"/>
      <dgm:spPr/>
    </dgm:pt>
    <dgm:pt modelId="{F7DEECBC-0341-48B9-ABB0-AF9C30D30510}" type="pres">
      <dgm:prSet presAssocID="{92B63244-7750-413C-A317-C8F5E38C706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D021B58-E8F5-40BE-91FA-D2A42DA92CC7}" type="pres">
      <dgm:prSet presAssocID="{92B63244-7750-413C-A317-C8F5E38C706D}" presName="descendantText" presStyleLbl="alignAcc1" presStyleIdx="0" presStyleCnt="6" custLinFactNeighborY="-4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16FAC-DA73-483B-8C7B-3BBF88F52F56}" type="pres">
      <dgm:prSet presAssocID="{25275257-3F51-47CA-BFF1-661F980EB58B}" presName="sp" presStyleCnt="0"/>
      <dgm:spPr/>
    </dgm:pt>
    <dgm:pt modelId="{EF80B883-6EDF-4D5A-8270-EEC3E1FE74FA}" type="pres">
      <dgm:prSet presAssocID="{5A92BF04-DB9C-49F5-9CEB-7BE88B28B618}" presName="composite" presStyleCnt="0"/>
      <dgm:spPr/>
    </dgm:pt>
    <dgm:pt modelId="{568CB49E-7FEF-4D0A-B248-487EE99BF732}" type="pres">
      <dgm:prSet presAssocID="{5A92BF04-DB9C-49F5-9CEB-7BE88B28B61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2DEBE4F-90CF-4B6E-8D52-605FE0D137CB}" type="pres">
      <dgm:prSet presAssocID="{5A92BF04-DB9C-49F5-9CEB-7BE88B28B61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37BD12-CFCB-4BEF-8758-5516FDBA6A5D}" type="pres">
      <dgm:prSet presAssocID="{36CEE42B-B46A-4B32-9745-F38AEB1415D4}" presName="sp" presStyleCnt="0"/>
      <dgm:spPr/>
    </dgm:pt>
    <dgm:pt modelId="{9C82923B-B63C-410F-ABFD-FD2C3213222D}" type="pres">
      <dgm:prSet presAssocID="{D996D049-5D78-459C-BFD6-8FEBA9381B25}" presName="composite" presStyleCnt="0"/>
      <dgm:spPr/>
    </dgm:pt>
    <dgm:pt modelId="{70A1FD8A-DD38-4168-8EA7-38A971FC1A06}" type="pres">
      <dgm:prSet presAssocID="{D996D049-5D78-459C-BFD6-8FEBA9381B2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084820-EA35-4395-A688-1EB5A47EDF5F}" type="pres">
      <dgm:prSet presAssocID="{D996D049-5D78-459C-BFD6-8FEBA9381B2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345F3B-5E66-4621-9919-61C92AA4AF42}" type="pres">
      <dgm:prSet presAssocID="{D68021EB-E6DE-451D-9167-D6B1FFF1C274}" presName="sp" presStyleCnt="0"/>
      <dgm:spPr/>
    </dgm:pt>
    <dgm:pt modelId="{1272A21E-4587-4E57-A867-79D056136EA7}" type="pres">
      <dgm:prSet presAssocID="{0B72BB46-C3FF-41B2-B4CD-A22951050512}" presName="composite" presStyleCnt="0"/>
      <dgm:spPr/>
    </dgm:pt>
    <dgm:pt modelId="{029CF42F-5574-4EAB-9C78-A3068BB2CCC1}" type="pres">
      <dgm:prSet presAssocID="{0B72BB46-C3FF-41B2-B4CD-A2295105051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128AB2-AF62-45B2-B9FB-1975D8C7E3F6}" type="pres">
      <dgm:prSet presAssocID="{0B72BB46-C3FF-41B2-B4CD-A2295105051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EFD1A1-BBE0-42A1-8B6B-126A3CB40EAE}" type="pres">
      <dgm:prSet presAssocID="{0D0DEAEC-95A9-4E7D-887D-B08A25AC3A52}" presName="sp" presStyleCnt="0"/>
      <dgm:spPr/>
    </dgm:pt>
    <dgm:pt modelId="{FC4EA3CB-F9CD-42F8-951F-B5E15A4912F8}" type="pres">
      <dgm:prSet presAssocID="{228BDB6E-8760-4F73-AC44-DDABD6FB5610}" presName="composite" presStyleCnt="0"/>
      <dgm:spPr/>
    </dgm:pt>
    <dgm:pt modelId="{DB1F8109-69C6-4D1E-BB33-E63B7D24CF35}" type="pres">
      <dgm:prSet presAssocID="{228BDB6E-8760-4F73-AC44-DDABD6FB561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31329D-2C36-4079-8DC5-98AAA11DCBCA}" type="pres">
      <dgm:prSet presAssocID="{228BDB6E-8760-4F73-AC44-DDABD6FB561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D1927C-591D-47D0-B2F7-8E24B5231C06}" type="pres">
      <dgm:prSet presAssocID="{284FC88F-1D92-4A23-8264-4BC2FB26D041}" presName="sp" presStyleCnt="0"/>
      <dgm:spPr/>
    </dgm:pt>
    <dgm:pt modelId="{B345F1BE-E29A-451C-83C5-58E0A6B00063}" type="pres">
      <dgm:prSet presAssocID="{286268D3-84C7-4488-947D-ABD326E5EEBC}" presName="composite" presStyleCnt="0"/>
      <dgm:spPr/>
    </dgm:pt>
    <dgm:pt modelId="{F6D09E38-637B-4292-B2FA-E3DE773EA40B}" type="pres">
      <dgm:prSet presAssocID="{286268D3-84C7-4488-947D-ABD326E5EEB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4F0EC6-38DE-406E-B33F-31F2316EF8DA}" type="pres">
      <dgm:prSet presAssocID="{286268D3-84C7-4488-947D-ABD326E5EEB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3B99ADE-7180-4CDE-86F0-B77C057D4441}" srcId="{7A777CC8-E9A2-4793-B35A-92BEB68CEECE}" destId="{228BDB6E-8760-4F73-AC44-DDABD6FB5610}" srcOrd="4" destOrd="0" parTransId="{EB6A89C1-179C-45B7-B653-C72EFB77B070}" sibTransId="{284FC88F-1D92-4A23-8264-4BC2FB26D041}"/>
    <dgm:cxn modelId="{496A2A75-9B67-471D-9FBB-EE6AAC26A0FD}" srcId="{92B63244-7750-413C-A317-C8F5E38C706D}" destId="{4650BBB9-BEF3-4533-AA78-31A639A3698B}" srcOrd="0" destOrd="0" parTransId="{04FB91DB-25DB-4B95-A2E1-5D9EDC474EC6}" sibTransId="{07B27CA3-2C69-4B89-BD77-13BC25F69233}"/>
    <dgm:cxn modelId="{82185A43-E733-4DA7-A221-FB161071BC29}" srcId="{7A777CC8-E9A2-4793-B35A-92BEB68CEECE}" destId="{286268D3-84C7-4488-947D-ABD326E5EEBC}" srcOrd="5" destOrd="0" parTransId="{24922CB9-5D13-45A2-AC2F-FC488EBBD751}" sibTransId="{CB3AFFFB-588B-4C5F-97C1-935198A0965B}"/>
    <dgm:cxn modelId="{B82E0205-9978-4DDA-9983-9B9EF71A002E}" type="presOf" srcId="{D996D049-5D78-459C-BFD6-8FEBA9381B25}" destId="{70A1FD8A-DD38-4168-8EA7-38A971FC1A06}" srcOrd="0" destOrd="0" presId="urn:microsoft.com/office/officeart/2005/8/layout/chevron2"/>
    <dgm:cxn modelId="{62F69D31-C0F5-4A2A-8AF0-C5EFBEF89A28}" srcId="{0B72BB46-C3FF-41B2-B4CD-A22951050512}" destId="{3A658297-4DD2-4F20-9941-300FC24ADE82}" srcOrd="0" destOrd="0" parTransId="{59A879FE-4B2B-4EC2-B5A3-67D05A9F2062}" sibTransId="{EABBF98B-9F03-46D6-A741-20BD7E428BCE}"/>
    <dgm:cxn modelId="{40EA5A2D-9408-4BF1-9A5B-C37A5882BAE2}" srcId="{5A92BF04-DB9C-49F5-9CEB-7BE88B28B618}" destId="{2A1EDA29-A140-4687-89CF-3DF91C05244C}" srcOrd="0" destOrd="0" parTransId="{F131A95D-3227-4353-B75E-58DDE37B339E}" sibTransId="{BB3F935F-B8C6-4F0E-9937-0F77ECCFFD90}"/>
    <dgm:cxn modelId="{56895A3B-0E59-4153-AD18-3C24CCFE8FDA}" srcId="{7A777CC8-E9A2-4793-B35A-92BEB68CEECE}" destId="{5A92BF04-DB9C-49F5-9CEB-7BE88B28B618}" srcOrd="1" destOrd="0" parTransId="{8A216D01-B0F2-49C7-BA21-9FD2DA1BE430}" sibTransId="{36CEE42B-B46A-4B32-9745-F38AEB1415D4}"/>
    <dgm:cxn modelId="{2D6E6C31-51D4-4B05-986E-6C4FA045075D}" srcId="{286268D3-84C7-4488-947D-ABD326E5EEBC}" destId="{4A4085AA-23B5-43A3-89BD-8B1F14FA5873}" srcOrd="0" destOrd="0" parTransId="{207E4064-2261-4FFF-8E87-B9F1F53B81EC}" sibTransId="{71E74B3D-EE5F-4506-95BB-1DCB52018297}"/>
    <dgm:cxn modelId="{6BFF7C60-BF78-4AD3-ADCC-65E332AC04AB}" type="presOf" srcId="{3A658297-4DD2-4F20-9941-300FC24ADE82}" destId="{D1128AB2-AF62-45B2-B9FB-1975D8C7E3F6}" srcOrd="0" destOrd="0" presId="urn:microsoft.com/office/officeart/2005/8/layout/chevron2"/>
    <dgm:cxn modelId="{4F147E82-321B-4FDE-8AE9-7D69FC6DBF91}" type="presOf" srcId="{AD1E347E-915E-4DF5-AA4D-9D7190886913}" destId="{9D31329D-2C36-4079-8DC5-98AAA11DCBCA}" srcOrd="0" destOrd="0" presId="urn:microsoft.com/office/officeart/2005/8/layout/chevron2"/>
    <dgm:cxn modelId="{8B6E20D1-1050-4CDE-A788-8C43812F02B7}" srcId="{D996D049-5D78-459C-BFD6-8FEBA9381B25}" destId="{DBC2C520-D871-43F6-964A-5ABF909A3E73}" srcOrd="0" destOrd="0" parTransId="{17727E10-38A5-470E-BA94-0274DC9461FF}" sibTransId="{26008823-C614-4CF4-B6FB-349F6B245C5D}"/>
    <dgm:cxn modelId="{FBA35CE6-F528-4A2E-A714-8D1E7375A51B}" type="presOf" srcId="{4650BBB9-BEF3-4533-AA78-31A639A3698B}" destId="{2D021B58-E8F5-40BE-91FA-D2A42DA92CC7}" srcOrd="0" destOrd="0" presId="urn:microsoft.com/office/officeart/2005/8/layout/chevron2"/>
    <dgm:cxn modelId="{06C31A5B-492C-490C-BF01-466D15E760C8}" type="presOf" srcId="{DBC2C520-D871-43F6-964A-5ABF909A3E73}" destId="{FA084820-EA35-4395-A688-1EB5A47EDF5F}" srcOrd="0" destOrd="0" presId="urn:microsoft.com/office/officeart/2005/8/layout/chevron2"/>
    <dgm:cxn modelId="{E1F88C72-8FEC-4C89-8888-4C898A84E0E6}" type="presOf" srcId="{92B63244-7750-413C-A317-C8F5E38C706D}" destId="{F7DEECBC-0341-48B9-ABB0-AF9C30D30510}" srcOrd="0" destOrd="0" presId="urn:microsoft.com/office/officeart/2005/8/layout/chevron2"/>
    <dgm:cxn modelId="{858D83B3-EEF6-453A-A3DB-41DE6704F9DA}" type="presOf" srcId="{4A4085AA-23B5-43A3-89BD-8B1F14FA5873}" destId="{C04F0EC6-38DE-406E-B33F-31F2316EF8DA}" srcOrd="0" destOrd="0" presId="urn:microsoft.com/office/officeart/2005/8/layout/chevron2"/>
    <dgm:cxn modelId="{6491F138-F282-4BED-A07D-BF9610B3B46B}" srcId="{7A777CC8-E9A2-4793-B35A-92BEB68CEECE}" destId="{92B63244-7750-413C-A317-C8F5E38C706D}" srcOrd="0" destOrd="0" parTransId="{9C095F29-7ACC-45F3-A858-F07C35E25B6F}" sibTransId="{25275257-3F51-47CA-BFF1-661F980EB58B}"/>
    <dgm:cxn modelId="{4ED32B42-993B-41BE-962F-721FA60A6783}" type="presOf" srcId="{2A1EDA29-A140-4687-89CF-3DF91C05244C}" destId="{F2DEBE4F-90CF-4B6E-8D52-605FE0D137CB}" srcOrd="0" destOrd="0" presId="urn:microsoft.com/office/officeart/2005/8/layout/chevron2"/>
    <dgm:cxn modelId="{A434114A-34C6-456D-AC32-5FE9AA2EF112}" type="presOf" srcId="{0B72BB46-C3FF-41B2-B4CD-A22951050512}" destId="{029CF42F-5574-4EAB-9C78-A3068BB2CCC1}" srcOrd="0" destOrd="0" presId="urn:microsoft.com/office/officeart/2005/8/layout/chevron2"/>
    <dgm:cxn modelId="{E6C8FCE0-39A7-4553-B7CF-4974990F5CBC}" type="presOf" srcId="{5A92BF04-DB9C-49F5-9CEB-7BE88B28B618}" destId="{568CB49E-7FEF-4D0A-B248-487EE99BF732}" srcOrd="0" destOrd="0" presId="urn:microsoft.com/office/officeart/2005/8/layout/chevron2"/>
    <dgm:cxn modelId="{3DC4AF3F-0AFA-46DC-A25D-85F881A6BD11}" srcId="{7A777CC8-E9A2-4793-B35A-92BEB68CEECE}" destId="{D996D049-5D78-459C-BFD6-8FEBA9381B25}" srcOrd="2" destOrd="0" parTransId="{74C2F3D3-1722-4EF5-8EB0-D1CE2DFA5106}" sibTransId="{D68021EB-E6DE-451D-9167-D6B1FFF1C274}"/>
    <dgm:cxn modelId="{FACB1521-9FC6-4F30-A534-176367237686}" type="presOf" srcId="{228BDB6E-8760-4F73-AC44-DDABD6FB5610}" destId="{DB1F8109-69C6-4D1E-BB33-E63B7D24CF35}" srcOrd="0" destOrd="0" presId="urn:microsoft.com/office/officeart/2005/8/layout/chevron2"/>
    <dgm:cxn modelId="{3B2A25C1-7F63-48E8-BAA2-F93AD2CFB9AB}" srcId="{228BDB6E-8760-4F73-AC44-DDABD6FB5610}" destId="{AD1E347E-915E-4DF5-AA4D-9D7190886913}" srcOrd="0" destOrd="0" parTransId="{FEA1B2B4-0CFC-49F6-BDC9-3B1C9DC8BC8F}" sibTransId="{EDCE6648-0522-495B-A341-0DE91C049B9C}"/>
    <dgm:cxn modelId="{1CE6730D-9837-43EF-814A-604AB6748C8D}" srcId="{7A777CC8-E9A2-4793-B35A-92BEB68CEECE}" destId="{0B72BB46-C3FF-41B2-B4CD-A22951050512}" srcOrd="3" destOrd="0" parTransId="{2B414EBD-CB9C-426D-87D0-0BC92A4C8DE2}" sibTransId="{0D0DEAEC-95A9-4E7D-887D-B08A25AC3A52}"/>
    <dgm:cxn modelId="{41B24E62-DEA5-4E99-9CEE-C7A2C1973782}" type="presOf" srcId="{286268D3-84C7-4488-947D-ABD326E5EEBC}" destId="{F6D09E38-637B-4292-B2FA-E3DE773EA40B}" srcOrd="0" destOrd="0" presId="urn:microsoft.com/office/officeart/2005/8/layout/chevron2"/>
    <dgm:cxn modelId="{6C74675D-C1D0-475B-925A-43F21242FA5D}" type="presOf" srcId="{7A777CC8-E9A2-4793-B35A-92BEB68CEECE}" destId="{946E7940-705B-4EF1-AF93-381DA0B90F0C}" srcOrd="0" destOrd="0" presId="urn:microsoft.com/office/officeart/2005/8/layout/chevron2"/>
    <dgm:cxn modelId="{0A73DD91-054C-4279-B7BD-8B2C4A05A448}" type="presParOf" srcId="{946E7940-705B-4EF1-AF93-381DA0B90F0C}" destId="{2CA93AEB-5C46-47D7-96EC-5050071120A8}" srcOrd="0" destOrd="0" presId="urn:microsoft.com/office/officeart/2005/8/layout/chevron2"/>
    <dgm:cxn modelId="{F4DC4B37-48EA-46CB-9335-5A832AD31327}" type="presParOf" srcId="{2CA93AEB-5C46-47D7-96EC-5050071120A8}" destId="{F7DEECBC-0341-48B9-ABB0-AF9C30D30510}" srcOrd="0" destOrd="0" presId="urn:microsoft.com/office/officeart/2005/8/layout/chevron2"/>
    <dgm:cxn modelId="{FD27ED0C-7BC6-4E64-BBEC-CC0D0C3B7B31}" type="presParOf" srcId="{2CA93AEB-5C46-47D7-96EC-5050071120A8}" destId="{2D021B58-E8F5-40BE-91FA-D2A42DA92CC7}" srcOrd="1" destOrd="0" presId="urn:microsoft.com/office/officeart/2005/8/layout/chevron2"/>
    <dgm:cxn modelId="{22699A00-B30D-42EE-989F-24E6EA90C4EA}" type="presParOf" srcId="{946E7940-705B-4EF1-AF93-381DA0B90F0C}" destId="{01F16FAC-DA73-483B-8C7B-3BBF88F52F56}" srcOrd="1" destOrd="0" presId="urn:microsoft.com/office/officeart/2005/8/layout/chevron2"/>
    <dgm:cxn modelId="{496FAA70-A317-41A9-98FA-5B229D0FC42D}" type="presParOf" srcId="{946E7940-705B-4EF1-AF93-381DA0B90F0C}" destId="{EF80B883-6EDF-4D5A-8270-EEC3E1FE74FA}" srcOrd="2" destOrd="0" presId="urn:microsoft.com/office/officeart/2005/8/layout/chevron2"/>
    <dgm:cxn modelId="{03E82F1D-014E-4235-BA42-C108649838DE}" type="presParOf" srcId="{EF80B883-6EDF-4D5A-8270-EEC3E1FE74FA}" destId="{568CB49E-7FEF-4D0A-B248-487EE99BF732}" srcOrd="0" destOrd="0" presId="urn:microsoft.com/office/officeart/2005/8/layout/chevron2"/>
    <dgm:cxn modelId="{B1498176-F46C-4E71-A249-1BF4E68C7BDD}" type="presParOf" srcId="{EF80B883-6EDF-4D5A-8270-EEC3E1FE74FA}" destId="{F2DEBE4F-90CF-4B6E-8D52-605FE0D137CB}" srcOrd="1" destOrd="0" presId="urn:microsoft.com/office/officeart/2005/8/layout/chevron2"/>
    <dgm:cxn modelId="{AADCC30C-2570-4E5A-ABD3-A4D2EC6163DF}" type="presParOf" srcId="{946E7940-705B-4EF1-AF93-381DA0B90F0C}" destId="{5E37BD12-CFCB-4BEF-8758-5516FDBA6A5D}" srcOrd="3" destOrd="0" presId="urn:microsoft.com/office/officeart/2005/8/layout/chevron2"/>
    <dgm:cxn modelId="{882513F8-18AB-434D-BE60-28AAB45DBB59}" type="presParOf" srcId="{946E7940-705B-4EF1-AF93-381DA0B90F0C}" destId="{9C82923B-B63C-410F-ABFD-FD2C3213222D}" srcOrd="4" destOrd="0" presId="urn:microsoft.com/office/officeart/2005/8/layout/chevron2"/>
    <dgm:cxn modelId="{6E54BFC7-3B43-418F-B508-2ED36417D040}" type="presParOf" srcId="{9C82923B-B63C-410F-ABFD-FD2C3213222D}" destId="{70A1FD8A-DD38-4168-8EA7-38A971FC1A06}" srcOrd="0" destOrd="0" presId="urn:microsoft.com/office/officeart/2005/8/layout/chevron2"/>
    <dgm:cxn modelId="{B0CFDECC-40F7-4AD0-A67B-0136C4E098E5}" type="presParOf" srcId="{9C82923B-B63C-410F-ABFD-FD2C3213222D}" destId="{FA084820-EA35-4395-A688-1EB5A47EDF5F}" srcOrd="1" destOrd="0" presId="urn:microsoft.com/office/officeart/2005/8/layout/chevron2"/>
    <dgm:cxn modelId="{F649E8AA-412D-45AB-8C68-FB4E87DF5173}" type="presParOf" srcId="{946E7940-705B-4EF1-AF93-381DA0B90F0C}" destId="{0C345F3B-5E66-4621-9919-61C92AA4AF42}" srcOrd="5" destOrd="0" presId="urn:microsoft.com/office/officeart/2005/8/layout/chevron2"/>
    <dgm:cxn modelId="{EF885C03-BF6A-4200-AF4D-F496F1E2C3BA}" type="presParOf" srcId="{946E7940-705B-4EF1-AF93-381DA0B90F0C}" destId="{1272A21E-4587-4E57-A867-79D056136EA7}" srcOrd="6" destOrd="0" presId="urn:microsoft.com/office/officeart/2005/8/layout/chevron2"/>
    <dgm:cxn modelId="{9ED2FF95-D5BE-4749-A251-0AF2D10BDDF2}" type="presParOf" srcId="{1272A21E-4587-4E57-A867-79D056136EA7}" destId="{029CF42F-5574-4EAB-9C78-A3068BB2CCC1}" srcOrd="0" destOrd="0" presId="urn:microsoft.com/office/officeart/2005/8/layout/chevron2"/>
    <dgm:cxn modelId="{5CC882E7-D9D4-4755-86C2-7460477499D7}" type="presParOf" srcId="{1272A21E-4587-4E57-A867-79D056136EA7}" destId="{D1128AB2-AF62-45B2-B9FB-1975D8C7E3F6}" srcOrd="1" destOrd="0" presId="urn:microsoft.com/office/officeart/2005/8/layout/chevron2"/>
    <dgm:cxn modelId="{E58C82DB-51A3-4E9F-9921-9F85ADC47F9B}" type="presParOf" srcId="{946E7940-705B-4EF1-AF93-381DA0B90F0C}" destId="{2AEFD1A1-BBE0-42A1-8B6B-126A3CB40EAE}" srcOrd="7" destOrd="0" presId="urn:microsoft.com/office/officeart/2005/8/layout/chevron2"/>
    <dgm:cxn modelId="{6C415155-A23F-4541-8AF7-20AE747B481A}" type="presParOf" srcId="{946E7940-705B-4EF1-AF93-381DA0B90F0C}" destId="{FC4EA3CB-F9CD-42F8-951F-B5E15A4912F8}" srcOrd="8" destOrd="0" presId="urn:microsoft.com/office/officeart/2005/8/layout/chevron2"/>
    <dgm:cxn modelId="{2771F1D7-0FB6-4426-A188-BF644E1B1845}" type="presParOf" srcId="{FC4EA3CB-F9CD-42F8-951F-B5E15A4912F8}" destId="{DB1F8109-69C6-4D1E-BB33-E63B7D24CF35}" srcOrd="0" destOrd="0" presId="urn:microsoft.com/office/officeart/2005/8/layout/chevron2"/>
    <dgm:cxn modelId="{DB4B4110-F99B-4411-9003-8542929084C8}" type="presParOf" srcId="{FC4EA3CB-F9CD-42F8-951F-B5E15A4912F8}" destId="{9D31329D-2C36-4079-8DC5-98AAA11DCBCA}" srcOrd="1" destOrd="0" presId="urn:microsoft.com/office/officeart/2005/8/layout/chevron2"/>
    <dgm:cxn modelId="{1CE15B5D-F804-4790-AF87-F301C4A76B1D}" type="presParOf" srcId="{946E7940-705B-4EF1-AF93-381DA0B90F0C}" destId="{42D1927C-591D-47D0-B2F7-8E24B5231C06}" srcOrd="9" destOrd="0" presId="urn:microsoft.com/office/officeart/2005/8/layout/chevron2"/>
    <dgm:cxn modelId="{50B453AB-F6B6-4481-B2C9-CDF3EB746AE4}" type="presParOf" srcId="{946E7940-705B-4EF1-AF93-381DA0B90F0C}" destId="{B345F1BE-E29A-451C-83C5-58E0A6B00063}" srcOrd="10" destOrd="0" presId="urn:microsoft.com/office/officeart/2005/8/layout/chevron2"/>
    <dgm:cxn modelId="{82D9CA17-3940-476A-9DE9-C9F6890304B7}" type="presParOf" srcId="{B345F1BE-E29A-451C-83C5-58E0A6B00063}" destId="{F6D09E38-637B-4292-B2FA-E3DE773EA40B}" srcOrd="0" destOrd="0" presId="urn:microsoft.com/office/officeart/2005/8/layout/chevron2"/>
    <dgm:cxn modelId="{E47F6153-BCD5-4310-8B49-ECF06DF9BD06}" type="presParOf" srcId="{B345F1BE-E29A-451C-83C5-58E0A6B00063}" destId="{C04F0EC6-38DE-406E-B33F-31F2316EF8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777CC8-E9A2-4793-B35A-92BEB68CEECE}" type="doc">
      <dgm:prSet loTypeId="urn:microsoft.com/office/officeart/2005/8/layout/chevron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92B63244-7750-413C-A317-C8F5E38C706D}">
      <dgm:prSet phldrT="[Text]" phldr="1" custT="1"/>
      <dgm:spPr/>
      <dgm:t>
        <a:bodyPr/>
        <a:lstStyle/>
        <a:p>
          <a:endParaRPr lang="en-GB" sz="1800" dirty="0"/>
        </a:p>
      </dgm:t>
    </dgm:pt>
    <dgm:pt modelId="{9C095F29-7ACC-45F3-A858-F07C35E25B6F}" type="parTrans" cxnId="{6491F138-F282-4BED-A07D-BF9610B3B46B}">
      <dgm:prSet/>
      <dgm:spPr/>
      <dgm:t>
        <a:bodyPr/>
        <a:lstStyle/>
        <a:p>
          <a:endParaRPr lang="en-GB" sz="1800"/>
        </a:p>
      </dgm:t>
    </dgm:pt>
    <dgm:pt modelId="{25275257-3F51-47CA-BFF1-661F980EB58B}" type="sibTrans" cxnId="{6491F138-F282-4BED-A07D-BF9610B3B46B}">
      <dgm:prSet/>
      <dgm:spPr/>
      <dgm:t>
        <a:bodyPr/>
        <a:lstStyle/>
        <a:p>
          <a:endParaRPr lang="en-GB" sz="1800"/>
        </a:p>
      </dgm:t>
    </dgm:pt>
    <dgm:pt modelId="{4650BBB9-BEF3-4533-AA78-31A639A3698B}">
      <dgm:prSet phldrT="[Text]" custT="1"/>
      <dgm:spPr/>
      <dgm:t>
        <a:bodyPr/>
        <a:lstStyle/>
        <a:p>
          <a:r>
            <a:rPr lang="en-US" sz="1800" dirty="0" err="1" smtClean="0"/>
            <a:t>Rekodkan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buku</a:t>
          </a:r>
          <a:r>
            <a:rPr lang="en-US" sz="1800" dirty="0" smtClean="0"/>
            <a:t> log (learning journal) </a:t>
          </a:r>
          <a:r>
            <a:rPr lang="en-US" sz="1800" dirty="0" err="1" smtClean="0"/>
            <a:t>pencapaian</a:t>
          </a:r>
          <a:r>
            <a:rPr lang="en-US" sz="1800" dirty="0" smtClean="0"/>
            <a:t>/</a:t>
          </a:r>
          <a:r>
            <a:rPr lang="en-US" sz="1800" dirty="0" err="1" smtClean="0"/>
            <a:t>pembacaan</a:t>
          </a:r>
          <a:r>
            <a:rPr lang="en-US" sz="1800" dirty="0" smtClean="0"/>
            <a:t> </a:t>
          </a:r>
          <a:r>
            <a:rPr lang="en-US" sz="1800" dirty="0" err="1" smtClean="0"/>
            <a:t>sumbangan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JPedia</a:t>
          </a:r>
          <a:endParaRPr lang="en-GB" sz="1800" dirty="0"/>
        </a:p>
      </dgm:t>
    </dgm:pt>
    <dgm:pt modelId="{04FB91DB-25DB-4B95-A2E1-5D9EDC474EC6}" type="parTrans" cxnId="{496A2A75-9B67-471D-9FBB-EE6AAC26A0FD}">
      <dgm:prSet/>
      <dgm:spPr/>
      <dgm:t>
        <a:bodyPr/>
        <a:lstStyle/>
        <a:p>
          <a:endParaRPr lang="en-GB" sz="1800"/>
        </a:p>
      </dgm:t>
    </dgm:pt>
    <dgm:pt modelId="{07B27CA3-2C69-4B89-BD77-13BC25F69233}" type="sibTrans" cxnId="{496A2A75-9B67-471D-9FBB-EE6AAC26A0FD}">
      <dgm:prSet/>
      <dgm:spPr/>
      <dgm:t>
        <a:bodyPr/>
        <a:lstStyle/>
        <a:p>
          <a:endParaRPr lang="en-GB" sz="1800"/>
        </a:p>
      </dgm:t>
    </dgm:pt>
    <dgm:pt modelId="{D996D049-5D78-459C-BFD6-8FEBA9381B25}">
      <dgm:prSet phldrT="[Text]" custT="1"/>
      <dgm:spPr/>
      <dgm:t>
        <a:bodyPr/>
        <a:lstStyle/>
        <a:p>
          <a:endParaRPr lang="en-GB" sz="1800" dirty="0"/>
        </a:p>
      </dgm:t>
    </dgm:pt>
    <dgm:pt modelId="{74C2F3D3-1722-4EF5-8EB0-D1CE2DFA5106}" type="parTrans" cxnId="{3DC4AF3F-0AFA-46DC-A25D-85F881A6BD11}">
      <dgm:prSet/>
      <dgm:spPr/>
      <dgm:t>
        <a:bodyPr/>
        <a:lstStyle/>
        <a:p>
          <a:endParaRPr lang="en-GB" sz="1800"/>
        </a:p>
      </dgm:t>
    </dgm:pt>
    <dgm:pt modelId="{D68021EB-E6DE-451D-9167-D6B1FFF1C274}" type="sibTrans" cxnId="{3DC4AF3F-0AFA-46DC-A25D-85F881A6BD11}">
      <dgm:prSet/>
      <dgm:spPr/>
      <dgm:t>
        <a:bodyPr/>
        <a:lstStyle/>
        <a:p>
          <a:endParaRPr lang="en-GB" sz="1800"/>
        </a:p>
      </dgm:t>
    </dgm:pt>
    <dgm:pt modelId="{3A658297-4DD2-4F20-9941-300FC24ADE82}">
      <dgm:prSet phldrT="[Text]" custT="1"/>
      <dgm:spPr/>
      <dgm:t>
        <a:bodyPr/>
        <a:lstStyle/>
        <a:p>
          <a:r>
            <a:rPr lang="en-US" sz="1800" dirty="0" err="1" smtClean="0"/>
            <a:t>Guna</a:t>
          </a:r>
          <a:r>
            <a:rPr lang="en-US" sz="1800" dirty="0" smtClean="0"/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visual </a:t>
          </a:r>
          <a:r>
            <a:rPr lang="en-US" sz="1800" dirty="0" err="1" smtClean="0"/>
            <a:t>grafik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menarik</a:t>
          </a:r>
          <a:r>
            <a:rPr lang="en-US" sz="1800" dirty="0" smtClean="0"/>
            <a:t> </a:t>
          </a:r>
          <a:r>
            <a:rPr lang="en-US" sz="1800" dirty="0" err="1" smtClean="0"/>
            <a:t>perhatian</a:t>
          </a:r>
          <a:r>
            <a:rPr lang="en-US" sz="1800" dirty="0" smtClean="0"/>
            <a:t> </a:t>
          </a:r>
          <a:r>
            <a:rPr lang="en-US" sz="1800" dirty="0" err="1" smtClean="0"/>
            <a:t>pembaca</a:t>
          </a:r>
          <a:endParaRPr lang="en-GB" sz="1800" dirty="0"/>
        </a:p>
      </dgm:t>
    </dgm:pt>
    <dgm:pt modelId="{59A879FE-4B2B-4EC2-B5A3-67D05A9F2062}" type="parTrans" cxnId="{62F69D31-C0F5-4A2A-8AF0-C5EFBEF89A28}">
      <dgm:prSet/>
      <dgm:spPr/>
      <dgm:t>
        <a:bodyPr/>
        <a:lstStyle/>
        <a:p>
          <a:endParaRPr lang="en-GB" sz="1800"/>
        </a:p>
      </dgm:t>
    </dgm:pt>
    <dgm:pt modelId="{EABBF98B-9F03-46D6-A741-20BD7E428BCE}" type="sibTrans" cxnId="{62F69D31-C0F5-4A2A-8AF0-C5EFBEF89A28}">
      <dgm:prSet/>
      <dgm:spPr/>
      <dgm:t>
        <a:bodyPr/>
        <a:lstStyle/>
        <a:p>
          <a:endParaRPr lang="en-GB" sz="1800"/>
        </a:p>
      </dgm:t>
    </dgm:pt>
    <dgm:pt modelId="{0B72BB46-C3FF-41B2-B4CD-A22951050512}">
      <dgm:prSet phldrT="[Text]" custT="1"/>
      <dgm:spPr/>
      <dgm:t>
        <a:bodyPr/>
        <a:lstStyle/>
        <a:p>
          <a:endParaRPr lang="en-GB" sz="1800" dirty="0"/>
        </a:p>
      </dgm:t>
    </dgm:pt>
    <dgm:pt modelId="{2B414EBD-CB9C-426D-87D0-0BC92A4C8DE2}" type="parTrans" cxnId="{1CE6730D-9837-43EF-814A-604AB6748C8D}">
      <dgm:prSet/>
      <dgm:spPr/>
      <dgm:t>
        <a:bodyPr/>
        <a:lstStyle/>
        <a:p>
          <a:endParaRPr lang="en-GB" sz="1800"/>
        </a:p>
      </dgm:t>
    </dgm:pt>
    <dgm:pt modelId="{0D0DEAEC-95A9-4E7D-887D-B08A25AC3A52}" type="sibTrans" cxnId="{1CE6730D-9837-43EF-814A-604AB6748C8D}">
      <dgm:prSet/>
      <dgm:spPr/>
      <dgm:t>
        <a:bodyPr/>
        <a:lstStyle/>
        <a:p>
          <a:endParaRPr lang="en-GB" sz="1800"/>
        </a:p>
      </dgm:t>
    </dgm:pt>
    <dgm:pt modelId="{DBC2C520-D871-43F6-964A-5ABF909A3E73}">
      <dgm:prSet phldrT="[Text]" custT="1"/>
      <dgm:spPr/>
      <dgm:t>
        <a:bodyPr/>
        <a:lstStyle/>
        <a:p>
          <a:r>
            <a:rPr lang="en-US" sz="1800" dirty="0" err="1" smtClean="0"/>
            <a:t>Pertingkatkan</a:t>
          </a:r>
          <a:r>
            <a:rPr lang="en-US" sz="1800" dirty="0" smtClean="0"/>
            <a:t> </a:t>
          </a:r>
          <a:r>
            <a:rPr lang="en-US" sz="1800" dirty="0" err="1" smtClean="0"/>
            <a:t>capaian</a:t>
          </a:r>
          <a:r>
            <a:rPr lang="en-US" sz="1800" dirty="0" smtClean="0"/>
            <a:t> internet </a:t>
          </a:r>
          <a:r>
            <a:rPr lang="en-US" sz="1800" dirty="0" err="1" smtClean="0"/>
            <a:t>terutamanya</a:t>
          </a:r>
          <a:r>
            <a:rPr lang="en-US" sz="1800" dirty="0" smtClean="0"/>
            <a:t> di JKR Daerah</a:t>
          </a:r>
          <a:endParaRPr lang="en-GB" sz="1800" dirty="0"/>
        </a:p>
      </dgm:t>
    </dgm:pt>
    <dgm:pt modelId="{17727E10-38A5-470E-BA94-0274DC9461FF}" type="parTrans" cxnId="{8B6E20D1-1050-4CDE-A788-8C43812F02B7}">
      <dgm:prSet/>
      <dgm:spPr/>
      <dgm:t>
        <a:bodyPr/>
        <a:lstStyle/>
        <a:p>
          <a:endParaRPr lang="en-GB" sz="1800"/>
        </a:p>
      </dgm:t>
    </dgm:pt>
    <dgm:pt modelId="{26008823-C614-4CF4-B6FB-349F6B245C5D}" type="sibTrans" cxnId="{8B6E20D1-1050-4CDE-A788-8C43812F02B7}">
      <dgm:prSet/>
      <dgm:spPr/>
      <dgm:t>
        <a:bodyPr/>
        <a:lstStyle/>
        <a:p>
          <a:endParaRPr lang="en-GB" sz="1800"/>
        </a:p>
      </dgm:t>
    </dgm:pt>
    <dgm:pt modelId="{228BDB6E-8760-4F73-AC44-DDABD6FB5610}">
      <dgm:prSet phldrT="[Text]" custT="1"/>
      <dgm:spPr/>
      <dgm:t>
        <a:bodyPr/>
        <a:lstStyle/>
        <a:p>
          <a:endParaRPr lang="en-GB" sz="1800" dirty="0"/>
        </a:p>
      </dgm:t>
    </dgm:pt>
    <dgm:pt modelId="{EB6A89C1-179C-45B7-B653-C72EFB77B070}" type="parTrans" cxnId="{E3B99ADE-7180-4CDE-86F0-B77C057D4441}">
      <dgm:prSet/>
      <dgm:spPr/>
      <dgm:t>
        <a:bodyPr/>
        <a:lstStyle/>
        <a:p>
          <a:endParaRPr lang="en-GB" sz="1800"/>
        </a:p>
      </dgm:t>
    </dgm:pt>
    <dgm:pt modelId="{284FC88F-1D92-4A23-8264-4BC2FB26D041}" type="sibTrans" cxnId="{E3B99ADE-7180-4CDE-86F0-B77C057D4441}">
      <dgm:prSet/>
      <dgm:spPr/>
      <dgm:t>
        <a:bodyPr/>
        <a:lstStyle/>
        <a:p>
          <a:endParaRPr lang="en-GB" sz="1800"/>
        </a:p>
      </dgm:t>
    </dgm:pt>
    <dgm:pt modelId="{AD1E347E-915E-4DF5-AA4D-9D7190886913}">
      <dgm:prSet phldrT="[Text]" custT="1"/>
      <dgm:spPr/>
      <dgm:t>
        <a:bodyPr/>
        <a:lstStyle/>
        <a:p>
          <a:r>
            <a:rPr lang="en-US" sz="1800" dirty="0" err="1" smtClean="0"/>
            <a:t>Keluarkan</a:t>
          </a:r>
          <a:r>
            <a:rPr lang="en-US" sz="1800" dirty="0" smtClean="0"/>
            <a:t> </a:t>
          </a:r>
          <a:r>
            <a:rPr lang="en-US" sz="1800" dirty="0" err="1" smtClean="0"/>
            <a:t>arahan</a:t>
          </a:r>
          <a:r>
            <a:rPr lang="en-US" sz="1800" dirty="0" smtClean="0"/>
            <a:t> KPKR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cari</a:t>
          </a:r>
          <a:r>
            <a:rPr lang="en-US" sz="1800" dirty="0" smtClean="0"/>
            <a:t>/</a:t>
          </a:r>
          <a:r>
            <a:rPr lang="en-US" sz="1800" dirty="0" err="1" smtClean="0"/>
            <a:t>kongsi</a:t>
          </a:r>
          <a:r>
            <a:rPr lang="en-US" sz="1800" dirty="0" smtClean="0"/>
            <a:t> </a:t>
          </a:r>
          <a:r>
            <a:rPr lang="en-US" sz="1800" dirty="0" err="1" smtClean="0"/>
            <a:t>ilmu</a:t>
          </a:r>
          <a:r>
            <a:rPr lang="en-US" sz="1800" dirty="0" smtClean="0"/>
            <a:t> di </a:t>
          </a:r>
          <a:r>
            <a:rPr lang="en-US" sz="1800" dirty="0" err="1" smtClean="0"/>
            <a:t>JPedia</a:t>
          </a:r>
          <a:endParaRPr lang="en-GB" sz="1800" dirty="0"/>
        </a:p>
      </dgm:t>
    </dgm:pt>
    <dgm:pt modelId="{FEA1B2B4-0CFC-49F6-BDC9-3B1C9DC8BC8F}" type="parTrans" cxnId="{3B2A25C1-7F63-48E8-BAA2-F93AD2CFB9AB}">
      <dgm:prSet/>
      <dgm:spPr/>
      <dgm:t>
        <a:bodyPr/>
        <a:lstStyle/>
        <a:p>
          <a:endParaRPr lang="en-GB" sz="1800"/>
        </a:p>
      </dgm:t>
    </dgm:pt>
    <dgm:pt modelId="{EDCE6648-0522-495B-A341-0DE91C049B9C}" type="sibTrans" cxnId="{3B2A25C1-7F63-48E8-BAA2-F93AD2CFB9AB}">
      <dgm:prSet/>
      <dgm:spPr/>
      <dgm:t>
        <a:bodyPr/>
        <a:lstStyle/>
        <a:p>
          <a:endParaRPr lang="en-GB" sz="1800"/>
        </a:p>
      </dgm:t>
    </dgm:pt>
    <dgm:pt modelId="{4A4085AA-23B5-43A3-89BD-8B1F14FA5873}">
      <dgm:prSet phldrT="[Text]" custT="1"/>
      <dgm:spPr/>
      <dgm:t>
        <a:bodyPr/>
        <a:lstStyle/>
        <a:p>
          <a:r>
            <a:rPr lang="en-US" sz="1800" dirty="0" err="1" smtClean="0"/>
            <a:t>Makluman</a:t>
          </a:r>
          <a:r>
            <a:rPr lang="en-US" sz="1800" dirty="0" smtClean="0"/>
            <a:t> </a:t>
          </a:r>
          <a:r>
            <a:rPr lang="en-US" sz="1800" dirty="0" err="1" smtClean="0"/>
            <a:t>mengenai</a:t>
          </a:r>
          <a:r>
            <a:rPr lang="en-US" sz="1800" dirty="0" smtClean="0"/>
            <a:t> </a:t>
          </a:r>
          <a:r>
            <a:rPr lang="en-US" sz="1800" dirty="0" err="1" smtClean="0"/>
            <a:t>JPedia</a:t>
          </a:r>
          <a:r>
            <a:rPr lang="en-US" sz="1800" dirty="0" smtClean="0"/>
            <a:t> </a:t>
          </a:r>
          <a:r>
            <a:rPr lang="en-US" sz="1800" dirty="0" err="1" smtClean="0"/>
            <a:t>di</a:t>
          </a:r>
          <a:r>
            <a:rPr lang="en-US" sz="1800" dirty="0" smtClean="0"/>
            <a:t> </a:t>
          </a:r>
          <a:r>
            <a:rPr lang="en-US" sz="1800" dirty="0" err="1" smtClean="0"/>
            <a:t>setiap</a:t>
          </a:r>
          <a:r>
            <a:rPr lang="en-US" sz="1800" dirty="0" smtClean="0"/>
            <a:t> program/</a:t>
          </a:r>
          <a:r>
            <a:rPr lang="en-US" sz="1800" dirty="0" err="1" smtClean="0"/>
            <a:t>mesyuarat</a:t>
          </a:r>
          <a:r>
            <a:rPr lang="en-US" sz="1800" dirty="0" smtClean="0"/>
            <a:t> </a:t>
          </a:r>
          <a:r>
            <a:rPr lang="en-US" sz="1800" dirty="0" err="1" smtClean="0"/>
            <a:t>di</a:t>
          </a:r>
          <a:r>
            <a:rPr lang="en-US" sz="1800" dirty="0" smtClean="0"/>
            <a:t> </a:t>
          </a:r>
          <a:r>
            <a:rPr lang="en-US" sz="1800" dirty="0" err="1" smtClean="0"/>
            <a:t>pejabat</a:t>
          </a:r>
          <a:endParaRPr lang="en-GB" sz="1800" dirty="0"/>
        </a:p>
      </dgm:t>
    </dgm:pt>
    <dgm:pt modelId="{207E4064-2261-4FFF-8E87-B9F1F53B81EC}" type="parTrans" cxnId="{2D6E6C31-51D4-4B05-986E-6C4FA045075D}">
      <dgm:prSet/>
      <dgm:spPr/>
      <dgm:t>
        <a:bodyPr/>
        <a:lstStyle/>
        <a:p>
          <a:endParaRPr lang="en-GB" sz="1800"/>
        </a:p>
      </dgm:t>
    </dgm:pt>
    <dgm:pt modelId="{71E74B3D-EE5F-4506-95BB-1DCB52018297}" type="sibTrans" cxnId="{2D6E6C31-51D4-4B05-986E-6C4FA045075D}">
      <dgm:prSet/>
      <dgm:spPr/>
      <dgm:t>
        <a:bodyPr/>
        <a:lstStyle/>
        <a:p>
          <a:endParaRPr lang="en-GB" sz="1800"/>
        </a:p>
      </dgm:t>
    </dgm:pt>
    <dgm:pt modelId="{286268D3-84C7-4488-947D-ABD326E5EEBC}">
      <dgm:prSet phldrT="[Text]" custT="1"/>
      <dgm:spPr/>
      <dgm:t>
        <a:bodyPr/>
        <a:lstStyle/>
        <a:p>
          <a:endParaRPr lang="en-GB" sz="1800" dirty="0"/>
        </a:p>
      </dgm:t>
    </dgm:pt>
    <dgm:pt modelId="{24922CB9-5D13-45A2-AC2F-FC488EBBD751}" type="parTrans" cxnId="{82185A43-E733-4DA7-A221-FB161071BC29}">
      <dgm:prSet/>
      <dgm:spPr/>
      <dgm:t>
        <a:bodyPr/>
        <a:lstStyle/>
        <a:p>
          <a:endParaRPr lang="en-GB" sz="1800"/>
        </a:p>
      </dgm:t>
    </dgm:pt>
    <dgm:pt modelId="{CB3AFFFB-588B-4C5F-97C1-935198A0965B}" type="sibTrans" cxnId="{82185A43-E733-4DA7-A221-FB161071BC29}">
      <dgm:prSet/>
      <dgm:spPr/>
      <dgm:t>
        <a:bodyPr/>
        <a:lstStyle/>
        <a:p>
          <a:endParaRPr lang="en-GB" sz="1800"/>
        </a:p>
      </dgm:t>
    </dgm:pt>
    <dgm:pt modelId="{5A92BF04-DB9C-49F5-9CEB-7BE88B28B618}">
      <dgm:prSet phldrT="[Text]" phldr="1" custT="1"/>
      <dgm:spPr/>
      <dgm:t>
        <a:bodyPr/>
        <a:lstStyle/>
        <a:p>
          <a:endParaRPr lang="en-GB" sz="1800" dirty="0"/>
        </a:p>
      </dgm:t>
    </dgm:pt>
    <dgm:pt modelId="{36CEE42B-B46A-4B32-9745-F38AEB1415D4}" type="sibTrans" cxnId="{56895A3B-0E59-4153-AD18-3C24CCFE8FDA}">
      <dgm:prSet/>
      <dgm:spPr/>
      <dgm:t>
        <a:bodyPr/>
        <a:lstStyle/>
        <a:p>
          <a:endParaRPr lang="en-GB" sz="1800"/>
        </a:p>
      </dgm:t>
    </dgm:pt>
    <dgm:pt modelId="{8A216D01-B0F2-49C7-BA21-9FD2DA1BE430}" type="parTrans" cxnId="{56895A3B-0E59-4153-AD18-3C24CCFE8FDA}">
      <dgm:prSet/>
      <dgm:spPr/>
      <dgm:t>
        <a:bodyPr/>
        <a:lstStyle/>
        <a:p>
          <a:endParaRPr lang="en-GB" sz="1800"/>
        </a:p>
      </dgm:t>
    </dgm:pt>
    <dgm:pt modelId="{2A1EDA29-A140-4687-89CF-3DF91C05244C}">
      <dgm:prSet phldrT="[Text]" custT="1"/>
      <dgm:spPr/>
      <dgm:t>
        <a:bodyPr/>
        <a:lstStyle/>
        <a:p>
          <a:r>
            <a:rPr lang="en-US" sz="1800" dirty="0" err="1" smtClean="0"/>
            <a:t>Kongsi</a:t>
          </a:r>
          <a:r>
            <a:rPr lang="en-US" sz="1800" dirty="0" smtClean="0"/>
            <a:t> </a:t>
          </a:r>
          <a:r>
            <a:rPr lang="en-US" sz="1800" dirty="0" err="1" smtClean="0"/>
            <a:t>pembelajaran</a:t>
          </a:r>
          <a:r>
            <a:rPr lang="en-US" sz="1800" dirty="0" smtClean="0"/>
            <a:t> di </a:t>
          </a:r>
          <a:r>
            <a:rPr lang="en-US" sz="1800" dirty="0" err="1" smtClean="0"/>
            <a:t>JPedia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Facebook/Twitter </a:t>
          </a:r>
          <a:r>
            <a:rPr lang="en-US" sz="1800" dirty="0" err="1" smtClean="0"/>
            <a:t>melalui</a:t>
          </a:r>
          <a:r>
            <a:rPr lang="en-US" sz="1800" dirty="0" smtClean="0"/>
            <a:t> </a:t>
          </a:r>
          <a:r>
            <a:rPr lang="en-US" sz="1800" dirty="0" err="1" smtClean="0"/>
            <a:t>fungsi</a:t>
          </a:r>
          <a:r>
            <a:rPr lang="en-US" sz="1800" dirty="0" smtClean="0"/>
            <a:t> “Share”</a:t>
          </a:r>
          <a:endParaRPr lang="en-GB" sz="1800" dirty="0"/>
        </a:p>
      </dgm:t>
    </dgm:pt>
    <dgm:pt modelId="{BB3F935F-B8C6-4F0E-9937-0F77ECCFFD90}" type="sibTrans" cxnId="{40EA5A2D-9408-4BF1-9A5B-C37A5882BAE2}">
      <dgm:prSet/>
      <dgm:spPr/>
      <dgm:t>
        <a:bodyPr/>
        <a:lstStyle/>
        <a:p>
          <a:endParaRPr lang="en-GB" sz="1800"/>
        </a:p>
      </dgm:t>
    </dgm:pt>
    <dgm:pt modelId="{F131A95D-3227-4353-B75E-58DDE37B339E}" type="parTrans" cxnId="{40EA5A2D-9408-4BF1-9A5B-C37A5882BAE2}">
      <dgm:prSet/>
      <dgm:spPr/>
      <dgm:t>
        <a:bodyPr/>
        <a:lstStyle/>
        <a:p>
          <a:endParaRPr lang="en-GB" sz="1800"/>
        </a:p>
      </dgm:t>
    </dgm:pt>
    <dgm:pt modelId="{946E7940-705B-4EF1-AF93-381DA0B90F0C}" type="pres">
      <dgm:prSet presAssocID="{7A777CC8-E9A2-4793-B35A-92BEB68CEE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2CA93AEB-5C46-47D7-96EC-5050071120A8}" type="pres">
      <dgm:prSet presAssocID="{92B63244-7750-413C-A317-C8F5E38C706D}" presName="composite" presStyleCnt="0"/>
      <dgm:spPr/>
    </dgm:pt>
    <dgm:pt modelId="{F7DEECBC-0341-48B9-ABB0-AF9C30D30510}" type="pres">
      <dgm:prSet presAssocID="{92B63244-7750-413C-A317-C8F5E38C706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D021B58-E8F5-40BE-91FA-D2A42DA92CC7}" type="pres">
      <dgm:prSet presAssocID="{92B63244-7750-413C-A317-C8F5E38C706D}" presName="descendantText" presStyleLbl="alignAcc1" presStyleIdx="0" presStyleCnt="6" custLinFactNeighborY="-4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16FAC-DA73-483B-8C7B-3BBF88F52F56}" type="pres">
      <dgm:prSet presAssocID="{25275257-3F51-47CA-BFF1-661F980EB58B}" presName="sp" presStyleCnt="0"/>
      <dgm:spPr/>
    </dgm:pt>
    <dgm:pt modelId="{EF80B883-6EDF-4D5A-8270-EEC3E1FE74FA}" type="pres">
      <dgm:prSet presAssocID="{5A92BF04-DB9C-49F5-9CEB-7BE88B28B618}" presName="composite" presStyleCnt="0"/>
      <dgm:spPr/>
    </dgm:pt>
    <dgm:pt modelId="{568CB49E-7FEF-4D0A-B248-487EE99BF732}" type="pres">
      <dgm:prSet presAssocID="{5A92BF04-DB9C-49F5-9CEB-7BE88B28B61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DEBE4F-90CF-4B6E-8D52-605FE0D137CB}" type="pres">
      <dgm:prSet presAssocID="{5A92BF04-DB9C-49F5-9CEB-7BE88B28B61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37BD12-CFCB-4BEF-8758-5516FDBA6A5D}" type="pres">
      <dgm:prSet presAssocID="{36CEE42B-B46A-4B32-9745-F38AEB1415D4}" presName="sp" presStyleCnt="0"/>
      <dgm:spPr/>
    </dgm:pt>
    <dgm:pt modelId="{9C82923B-B63C-410F-ABFD-FD2C3213222D}" type="pres">
      <dgm:prSet presAssocID="{D996D049-5D78-459C-BFD6-8FEBA9381B25}" presName="composite" presStyleCnt="0"/>
      <dgm:spPr/>
    </dgm:pt>
    <dgm:pt modelId="{70A1FD8A-DD38-4168-8EA7-38A971FC1A06}" type="pres">
      <dgm:prSet presAssocID="{D996D049-5D78-459C-BFD6-8FEBA9381B2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084820-EA35-4395-A688-1EB5A47EDF5F}" type="pres">
      <dgm:prSet presAssocID="{D996D049-5D78-459C-BFD6-8FEBA9381B2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345F3B-5E66-4621-9919-61C92AA4AF42}" type="pres">
      <dgm:prSet presAssocID="{D68021EB-E6DE-451D-9167-D6B1FFF1C274}" presName="sp" presStyleCnt="0"/>
      <dgm:spPr/>
    </dgm:pt>
    <dgm:pt modelId="{1272A21E-4587-4E57-A867-79D056136EA7}" type="pres">
      <dgm:prSet presAssocID="{0B72BB46-C3FF-41B2-B4CD-A22951050512}" presName="composite" presStyleCnt="0"/>
      <dgm:spPr/>
    </dgm:pt>
    <dgm:pt modelId="{029CF42F-5574-4EAB-9C78-A3068BB2CCC1}" type="pres">
      <dgm:prSet presAssocID="{0B72BB46-C3FF-41B2-B4CD-A2295105051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128AB2-AF62-45B2-B9FB-1975D8C7E3F6}" type="pres">
      <dgm:prSet presAssocID="{0B72BB46-C3FF-41B2-B4CD-A2295105051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EFD1A1-BBE0-42A1-8B6B-126A3CB40EAE}" type="pres">
      <dgm:prSet presAssocID="{0D0DEAEC-95A9-4E7D-887D-B08A25AC3A52}" presName="sp" presStyleCnt="0"/>
      <dgm:spPr/>
    </dgm:pt>
    <dgm:pt modelId="{FC4EA3CB-F9CD-42F8-951F-B5E15A4912F8}" type="pres">
      <dgm:prSet presAssocID="{228BDB6E-8760-4F73-AC44-DDABD6FB5610}" presName="composite" presStyleCnt="0"/>
      <dgm:spPr/>
    </dgm:pt>
    <dgm:pt modelId="{DB1F8109-69C6-4D1E-BB33-E63B7D24CF35}" type="pres">
      <dgm:prSet presAssocID="{228BDB6E-8760-4F73-AC44-DDABD6FB561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31329D-2C36-4079-8DC5-98AAA11DCBCA}" type="pres">
      <dgm:prSet presAssocID="{228BDB6E-8760-4F73-AC44-DDABD6FB561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D1927C-591D-47D0-B2F7-8E24B5231C06}" type="pres">
      <dgm:prSet presAssocID="{284FC88F-1D92-4A23-8264-4BC2FB26D041}" presName="sp" presStyleCnt="0"/>
      <dgm:spPr/>
    </dgm:pt>
    <dgm:pt modelId="{B345F1BE-E29A-451C-83C5-58E0A6B00063}" type="pres">
      <dgm:prSet presAssocID="{286268D3-84C7-4488-947D-ABD326E5EEBC}" presName="composite" presStyleCnt="0"/>
      <dgm:spPr/>
    </dgm:pt>
    <dgm:pt modelId="{F6D09E38-637B-4292-B2FA-E3DE773EA40B}" type="pres">
      <dgm:prSet presAssocID="{286268D3-84C7-4488-947D-ABD326E5EEB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4F0EC6-38DE-406E-B33F-31F2316EF8DA}" type="pres">
      <dgm:prSet presAssocID="{286268D3-84C7-4488-947D-ABD326E5EEB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AC03C5A-BC6E-41D4-9C2A-ACB83A543D5D}" type="presOf" srcId="{286268D3-84C7-4488-947D-ABD326E5EEBC}" destId="{F6D09E38-637B-4292-B2FA-E3DE773EA40B}" srcOrd="0" destOrd="0" presId="urn:microsoft.com/office/officeart/2005/8/layout/chevron2"/>
    <dgm:cxn modelId="{3B2A25C1-7F63-48E8-BAA2-F93AD2CFB9AB}" srcId="{228BDB6E-8760-4F73-AC44-DDABD6FB5610}" destId="{AD1E347E-915E-4DF5-AA4D-9D7190886913}" srcOrd="0" destOrd="0" parTransId="{FEA1B2B4-0CFC-49F6-BDC9-3B1C9DC8BC8F}" sibTransId="{EDCE6648-0522-495B-A341-0DE91C049B9C}"/>
    <dgm:cxn modelId="{B919F5B6-E256-4FF1-BE0F-29A12EDA5688}" type="presOf" srcId="{AD1E347E-915E-4DF5-AA4D-9D7190886913}" destId="{9D31329D-2C36-4079-8DC5-98AAA11DCBCA}" srcOrd="0" destOrd="0" presId="urn:microsoft.com/office/officeart/2005/8/layout/chevron2"/>
    <dgm:cxn modelId="{16D9C6DA-22A1-4941-BCD7-737B4DD7AF65}" type="presOf" srcId="{3A658297-4DD2-4F20-9941-300FC24ADE82}" destId="{D1128AB2-AF62-45B2-B9FB-1975D8C7E3F6}" srcOrd="0" destOrd="0" presId="urn:microsoft.com/office/officeart/2005/8/layout/chevron2"/>
    <dgm:cxn modelId="{B7CD672C-9535-4995-A448-5E758C5002D8}" type="presOf" srcId="{4A4085AA-23B5-43A3-89BD-8B1F14FA5873}" destId="{C04F0EC6-38DE-406E-B33F-31F2316EF8DA}" srcOrd="0" destOrd="0" presId="urn:microsoft.com/office/officeart/2005/8/layout/chevron2"/>
    <dgm:cxn modelId="{496A2A75-9B67-471D-9FBB-EE6AAC26A0FD}" srcId="{92B63244-7750-413C-A317-C8F5E38C706D}" destId="{4650BBB9-BEF3-4533-AA78-31A639A3698B}" srcOrd="0" destOrd="0" parTransId="{04FB91DB-25DB-4B95-A2E1-5D9EDC474EC6}" sibTransId="{07B27CA3-2C69-4B89-BD77-13BC25F69233}"/>
    <dgm:cxn modelId="{62F69D31-C0F5-4A2A-8AF0-C5EFBEF89A28}" srcId="{0B72BB46-C3FF-41B2-B4CD-A22951050512}" destId="{3A658297-4DD2-4F20-9941-300FC24ADE82}" srcOrd="0" destOrd="0" parTransId="{59A879FE-4B2B-4EC2-B5A3-67D05A9F2062}" sibTransId="{EABBF98B-9F03-46D6-A741-20BD7E428BCE}"/>
    <dgm:cxn modelId="{128CEACF-B467-4CCD-B680-DFCDAB8D3308}" type="presOf" srcId="{2A1EDA29-A140-4687-89CF-3DF91C05244C}" destId="{F2DEBE4F-90CF-4B6E-8D52-605FE0D137CB}" srcOrd="0" destOrd="0" presId="urn:microsoft.com/office/officeart/2005/8/layout/chevron2"/>
    <dgm:cxn modelId="{40EA5A2D-9408-4BF1-9A5B-C37A5882BAE2}" srcId="{5A92BF04-DB9C-49F5-9CEB-7BE88B28B618}" destId="{2A1EDA29-A140-4687-89CF-3DF91C05244C}" srcOrd="0" destOrd="0" parTransId="{F131A95D-3227-4353-B75E-58DDE37B339E}" sibTransId="{BB3F935F-B8C6-4F0E-9937-0F77ECCFFD90}"/>
    <dgm:cxn modelId="{5F46A611-E3B8-4D00-A822-000501B683DB}" type="presOf" srcId="{D996D049-5D78-459C-BFD6-8FEBA9381B25}" destId="{70A1FD8A-DD38-4168-8EA7-38A971FC1A06}" srcOrd="0" destOrd="0" presId="urn:microsoft.com/office/officeart/2005/8/layout/chevron2"/>
    <dgm:cxn modelId="{50408725-F755-4FD7-96C6-0BE0B880B811}" type="presOf" srcId="{5A92BF04-DB9C-49F5-9CEB-7BE88B28B618}" destId="{568CB49E-7FEF-4D0A-B248-487EE99BF732}" srcOrd="0" destOrd="0" presId="urn:microsoft.com/office/officeart/2005/8/layout/chevron2"/>
    <dgm:cxn modelId="{56895A3B-0E59-4153-AD18-3C24CCFE8FDA}" srcId="{7A777CC8-E9A2-4793-B35A-92BEB68CEECE}" destId="{5A92BF04-DB9C-49F5-9CEB-7BE88B28B618}" srcOrd="1" destOrd="0" parTransId="{8A216D01-B0F2-49C7-BA21-9FD2DA1BE430}" sibTransId="{36CEE42B-B46A-4B32-9745-F38AEB1415D4}"/>
    <dgm:cxn modelId="{1CE6730D-9837-43EF-814A-604AB6748C8D}" srcId="{7A777CC8-E9A2-4793-B35A-92BEB68CEECE}" destId="{0B72BB46-C3FF-41B2-B4CD-A22951050512}" srcOrd="3" destOrd="0" parTransId="{2B414EBD-CB9C-426D-87D0-0BC92A4C8DE2}" sibTransId="{0D0DEAEC-95A9-4E7D-887D-B08A25AC3A52}"/>
    <dgm:cxn modelId="{2D6E6C31-51D4-4B05-986E-6C4FA045075D}" srcId="{286268D3-84C7-4488-947D-ABD326E5EEBC}" destId="{4A4085AA-23B5-43A3-89BD-8B1F14FA5873}" srcOrd="0" destOrd="0" parTransId="{207E4064-2261-4FFF-8E87-B9F1F53B81EC}" sibTransId="{71E74B3D-EE5F-4506-95BB-1DCB52018297}"/>
    <dgm:cxn modelId="{8B6E20D1-1050-4CDE-A788-8C43812F02B7}" srcId="{D996D049-5D78-459C-BFD6-8FEBA9381B25}" destId="{DBC2C520-D871-43F6-964A-5ABF909A3E73}" srcOrd="0" destOrd="0" parTransId="{17727E10-38A5-470E-BA94-0274DC9461FF}" sibTransId="{26008823-C614-4CF4-B6FB-349F6B245C5D}"/>
    <dgm:cxn modelId="{6491F138-F282-4BED-A07D-BF9610B3B46B}" srcId="{7A777CC8-E9A2-4793-B35A-92BEB68CEECE}" destId="{92B63244-7750-413C-A317-C8F5E38C706D}" srcOrd="0" destOrd="0" parTransId="{9C095F29-7ACC-45F3-A858-F07C35E25B6F}" sibTransId="{25275257-3F51-47CA-BFF1-661F980EB58B}"/>
    <dgm:cxn modelId="{E3B99ADE-7180-4CDE-86F0-B77C057D4441}" srcId="{7A777CC8-E9A2-4793-B35A-92BEB68CEECE}" destId="{228BDB6E-8760-4F73-AC44-DDABD6FB5610}" srcOrd="4" destOrd="0" parTransId="{EB6A89C1-179C-45B7-B653-C72EFB77B070}" sibTransId="{284FC88F-1D92-4A23-8264-4BC2FB26D041}"/>
    <dgm:cxn modelId="{82185A43-E733-4DA7-A221-FB161071BC29}" srcId="{7A777CC8-E9A2-4793-B35A-92BEB68CEECE}" destId="{286268D3-84C7-4488-947D-ABD326E5EEBC}" srcOrd="5" destOrd="0" parTransId="{24922CB9-5D13-45A2-AC2F-FC488EBBD751}" sibTransId="{CB3AFFFB-588B-4C5F-97C1-935198A0965B}"/>
    <dgm:cxn modelId="{5F46AC43-74F5-4EC7-BF94-DDA5C79785EC}" type="presOf" srcId="{4650BBB9-BEF3-4533-AA78-31A639A3698B}" destId="{2D021B58-E8F5-40BE-91FA-D2A42DA92CC7}" srcOrd="0" destOrd="0" presId="urn:microsoft.com/office/officeart/2005/8/layout/chevron2"/>
    <dgm:cxn modelId="{4533C6A3-20F7-4CB2-AAED-7EE045F3C39E}" type="presOf" srcId="{0B72BB46-C3FF-41B2-B4CD-A22951050512}" destId="{029CF42F-5574-4EAB-9C78-A3068BB2CCC1}" srcOrd="0" destOrd="0" presId="urn:microsoft.com/office/officeart/2005/8/layout/chevron2"/>
    <dgm:cxn modelId="{92FE088F-549C-45F0-8238-C4AB62BDF2C4}" type="presOf" srcId="{228BDB6E-8760-4F73-AC44-DDABD6FB5610}" destId="{DB1F8109-69C6-4D1E-BB33-E63B7D24CF35}" srcOrd="0" destOrd="0" presId="urn:microsoft.com/office/officeart/2005/8/layout/chevron2"/>
    <dgm:cxn modelId="{0E7E724C-7911-4B67-B98B-DB0F53D192AE}" type="presOf" srcId="{7A777CC8-E9A2-4793-B35A-92BEB68CEECE}" destId="{946E7940-705B-4EF1-AF93-381DA0B90F0C}" srcOrd="0" destOrd="0" presId="urn:microsoft.com/office/officeart/2005/8/layout/chevron2"/>
    <dgm:cxn modelId="{9EF44840-8898-40F3-9CBA-93712E0C0414}" type="presOf" srcId="{92B63244-7750-413C-A317-C8F5E38C706D}" destId="{F7DEECBC-0341-48B9-ABB0-AF9C30D30510}" srcOrd="0" destOrd="0" presId="urn:microsoft.com/office/officeart/2005/8/layout/chevron2"/>
    <dgm:cxn modelId="{B74A3B73-2571-480F-A367-FBC045B6A330}" type="presOf" srcId="{DBC2C520-D871-43F6-964A-5ABF909A3E73}" destId="{FA084820-EA35-4395-A688-1EB5A47EDF5F}" srcOrd="0" destOrd="0" presId="urn:microsoft.com/office/officeart/2005/8/layout/chevron2"/>
    <dgm:cxn modelId="{3DC4AF3F-0AFA-46DC-A25D-85F881A6BD11}" srcId="{7A777CC8-E9A2-4793-B35A-92BEB68CEECE}" destId="{D996D049-5D78-459C-BFD6-8FEBA9381B25}" srcOrd="2" destOrd="0" parTransId="{74C2F3D3-1722-4EF5-8EB0-D1CE2DFA5106}" sibTransId="{D68021EB-E6DE-451D-9167-D6B1FFF1C274}"/>
    <dgm:cxn modelId="{1B8D34B3-E016-4AE0-8840-E773CB3C39B2}" type="presParOf" srcId="{946E7940-705B-4EF1-AF93-381DA0B90F0C}" destId="{2CA93AEB-5C46-47D7-96EC-5050071120A8}" srcOrd="0" destOrd="0" presId="urn:microsoft.com/office/officeart/2005/8/layout/chevron2"/>
    <dgm:cxn modelId="{02D4790D-883E-43C4-89C5-C88BFBCAEB26}" type="presParOf" srcId="{2CA93AEB-5C46-47D7-96EC-5050071120A8}" destId="{F7DEECBC-0341-48B9-ABB0-AF9C30D30510}" srcOrd="0" destOrd="0" presId="urn:microsoft.com/office/officeart/2005/8/layout/chevron2"/>
    <dgm:cxn modelId="{41482433-63D3-4C33-A153-13E97F3F908B}" type="presParOf" srcId="{2CA93AEB-5C46-47D7-96EC-5050071120A8}" destId="{2D021B58-E8F5-40BE-91FA-D2A42DA92CC7}" srcOrd="1" destOrd="0" presId="urn:microsoft.com/office/officeart/2005/8/layout/chevron2"/>
    <dgm:cxn modelId="{D770104F-2635-4E88-801D-3EB60CE91749}" type="presParOf" srcId="{946E7940-705B-4EF1-AF93-381DA0B90F0C}" destId="{01F16FAC-DA73-483B-8C7B-3BBF88F52F56}" srcOrd="1" destOrd="0" presId="urn:microsoft.com/office/officeart/2005/8/layout/chevron2"/>
    <dgm:cxn modelId="{7020A11F-6527-4790-9D1E-2C0B59FFE132}" type="presParOf" srcId="{946E7940-705B-4EF1-AF93-381DA0B90F0C}" destId="{EF80B883-6EDF-4D5A-8270-EEC3E1FE74FA}" srcOrd="2" destOrd="0" presId="urn:microsoft.com/office/officeart/2005/8/layout/chevron2"/>
    <dgm:cxn modelId="{C0C8DAE4-523B-42B7-9E7D-CAC394F17B64}" type="presParOf" srcId="{EF80B883-6EDF-4D5A-8270-EEC3E1FE74FA}" destId="{568CB49E-7FEF-4D0A-B248-487EE99BF732}" srcOrd="0" destOrd="0" presId="urn:microsoft.com/office/officeart/2005/8/layout/chevron2"/>
    <dgm:cxn modelId="{A7D5ADA2-AAE0-465C-9E73-7133D6C052FB}" type="presParOf" srcId="{EF80B883-6EDF-4D5A-8270-EEC3E1FE74FA}" destId="{F2DEBE4F-90CF-4B6E-8D52-605FE0D137CB}" srcOrd="1" destOrd="0" presId="urn:microsoft.com/office/officeart/2005/8/layout/chevron2"/>
    <dgm:cxn modelId="{CF955B01-4226-4EF0-B366-98E07303A764}" type="presParOf" srcId="{946E7940-705B-4EF1-AF93-381DA0B90F0C}" destId="{5E37BD12-CFCB-4BEF-8758-5516FDBA6A5D}" srcOrd="3" destOrd="0" presId="urn:microsoft.com/office/officeart/2005/8/layout/chevron2"/>
    <dgm:cxn modelId="{DB7C0C0E-562C-4F6C-BF8E-D2E63FFAFACC}" type="presParOf" srcId="{946E7940-705B-4EF1-AF93-381DA0B90F0C}" destId="{9C82923B-B63C-410F-ABFD-FD2C3213222D}" srcOrd="4" destOrd="0" presId="urn:microsoft.com/office/officeart/2005/8/layout/chevron2"/>
    <dgm:cxn modelId="{38082F6A-1FA4-44F6-9140-1669C1B832B8}" type="presParOf" srcId="{9C82923B-B63C-410F-ABFD-FD2C3213222D}" destId="{70A1FD8A-DD38-4168-8EA7-38A971FC1A06}" srcOrd="0" destOrd="0" presId="urn:microsoft.com/office/officeart/2005/8/layout/chevron2"/>
    <dgm:cxn modelId="{BA805E6B-B4E8-44A5-86C4-41C0296DC395}" type="presParOf" srcId="{9C82923B-B63C-410F-ABFD-FD2C3213222D}" destId="{FA084820-EA35-4395-A688-1EB5A47EDF5F}" srcOrd="1" destOrd="0" presId="urn:microsoft.com/office/officeart/2005/8/layout/chevron2"/>
    <dgm:cxn modelId="{ABCDFBFF-C816-487C-BFEF-E2F8FD98C605}" type="presParOf" srcId="{946E7940-705B-4EF1-AF93-381DA0B90F0C}" destId="{0C345F3B-5E66-4621-9919-61C92AA4AF42}" srcOrd="5" destOrd="0" presId="urn:microsoft.com/office/officeart/2005/8/layout/chevron2"/>
    <dgm:cxn modelId="{B279DB39-447E-4F76-9AD9-E6B8211543AE}" type="presParOf" srcId="{946E7940-705B-4EF1-AF93-381DA0B90F0C}" destId="{1272A21E-4587-4E57-A867-79D056136EA7}" srcOrd="6" destOrd="0" presId="urn:microsoft.com/office/officeart/2005/8/layout/chevron2"/>
    <dgm:cxn modelId="{401101D1-271C-44BF-B189-069598E9F0F3}" type="presParOf" srcId="{1272A21E-4587-4E57-A867-79D056136EA7}" destId="{029CF42F-5574-4EAB-9C78-A3068BB2CCC1}" srcOrd="0" destOrd="0" presId="urn:microsoft.com/office/officeart/2005/8/layout/chevron2"/>
    <dgm:cxn modelId="{9AC4C0CA-F0D1-4D15-989A-7A63E115BCA9}" type="presParOf" srcId="{1272A21E-4587-4E57-A867-79D056136EA7}" destId="{D1128AB2-AF62-45B2-B9FB-1975D8C7E3F6}" srcOrd="1" destOrd="0" presId="urn:microsoft.com/office/officeart/2005/8/layout/chevron2"/>
    <dgm:cxn modelId="{20AA0CDA-4BFE-46D5-9163-E414C81574CE}" type="presParOf" srcId="{946E7940-705B-4EF1-AF93-381DA0B90F0C}" destId="{2AEFD1A1-BBE0-42A1-8B6B-126A3CB40EAE}" srcOrd="7" destOrd="0" presId="urn:microsoft.com/office/officeart/2005/8/layout/chevron2"/>
    <dgm:cxn modelId="{05E229BC-FA63-47A3-B822-8577F43238CF}" type="presParOf" srcId="{946E7940-705B-4EF1-AF93-381DA0B90F0C}" destId="{FC4EA3CB-F9CD-42F8-951F-B5E15A4912F8}" srcOrd="8" destOrd="0" presId="urn:microsoft.com/office/officeart/2005/8/layout/chevron2"/>
    <dgm:cxn modelId="{A8EC922A-A412-4CC2-8C4F-70ED61DFCFF6}" type="presParOf" srcId="{FC4EA3CB-F9CD-42F8-951F-B5E15A4912F8}" destId="{DB1F8109-69C6-4D1E-BB33-E63B7D24CF35}" srcOrd="0" destOrd="0" presId="urn:microsoft.com/office/officeart/2005/8/layout/chevron2"/>
    <dgm:cxn modelId="{76699FF9-E543-4248-BCD4-7EF2E535DFE6}" type="presParOf" srcId="{FC4EA3CB-F9CD-42F8-951F-B5E15A4912F8}" destId="{9D31329D-2C36-4079-8DC5-98AAA11DCBCA}" srcOrd="1" destOrd="0" presId="urn:microsoft.com/office/officeart/2005/8/layout/chevron2"/>
    <dgm:cxn modelId="{A9E8F67A-B25A-4A71-9D87-03E7F26D9774}" type="presParOf" srcId="{946E7940-705B-4EF1-AF93-381DA0B90F0C}" destId="{42D1927C-591D-47D0-B2F7-8E24B5231C06}" srcOrd="9" destOrd="0" presId="urn:microsoft.com/office/officeart/2005/8/layout/chevron2"/>
    <dgm:cxn modelId="{6F730A48-88DF-45C6-BD39-1159F79A0A64}" type="presParOf" srcId="{946E7940-705B-4EF1-AF93-381DA0B90F0C}" destId="{B345F1BE-E29A-451C-83C5-58E0A6B00063}" srcOrd="10" destOrd="0" presId="urn:microsoft.com/office/officeart/2005/8/layout/chevron2"/>
    <dgm:cxn modelId="{C9AA1CA7-432E-4AB5-B713-F851BA5BB6CF}" type="presParOf" srcId="{B345F1BE-E29A-451C-83C5-58E0A6B00063}" destId="{F6D09E38-637B-4292-B2FA-E3DE773EA40B}" srcOrd="0" destOrd="0" presId="urn:microsoft.com/office/officeart/2005/8/layout/chevron2"/>
    <dgm:cxn modelId="{964DF9A7-32F8-4199-9F5C-359167F5012E}" type="presParOf" srcId="{B345F1BE-E29A-451C-83C5-58E0A6B00063}" destId="{C04F0EC6-38DE-406E-B33F-31F2316EF8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A57C02-B707-4717-8DC5-94015CF45F92}" type="doc">
      <dgm:prSet loTypeId="urn:microsoft.com/office/officeart/2005/8/layout/vList3#1" loCatId="list" qsTypeId="urn:microsoft.com/office/officeart/2005/8/quickstyle/simple1" qsCatId="simple" csTypeId="urn:microsoft.com/office/officeart/2005/8/colors/accent5_2" csCatId="accent5" phldr="1"/>
      <dgm:spPr/>
    </dgm:pt>
    <dgm:pt modelId="{DC7FB3E2-7E26-494D-898B-726126F4AD36}">
      <dgm:prSet phldrT="[Text]" custT="1"/>
      <dgm:spPr/>
      <dgm:t>
        <a:bodyPr/>
        <a:lstStyle/>
        <a:p>
          <a:pPr algn="l"/>
          <a:r>
            <a:rPr lang="en-US" sz="1800" dirty="0" err="1" smtClean="0"/>
            <a:t>Tiada</a:t>
          </a:r>
          <a:r>
            <a:rPr lang="en-US" sz="1800" dirty="0" smtClean="0"/>
            <a:t> </a:t>
          </a:r>
          <a:r>
            <a:rPr lang="en-US" sz="1800" dirty="0" err="1" smtClean="0"/>
            <a:t>arahan</a:t>
          </a:r>
          <a:r>
            <a:rPr lang="en-US" sz="1800" dirty="0" smtClean="0"/>
            <a:t> </a:t>
          </a:r>
          <a:r>
            <a:rPr lang="en-US" sz="1800" dirty="0" err="1" smtClean="0"/>
            <a:t>khusus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tugas</a:t>
          </a:r>
          <a:r>
            <a:rPr lang="en-US" sz="1800" dirty="0" smtClean="0"/>
            <a:t> </a:t>
          </a:r>
          <a:r>
            <a:rPr lang="en-US" sz="1800" dirty="0" err="1" smtClean="0"/>
            <a:t>hakiki</a:t>
          </a:r>
          <a:endParaRPr lang="en-GB" sz="1800" dirty="0"/>
        </a:p>
      </dgm:t>
    </dgm:pt>
    <dgm:pt modelId="{73BDBAF9-3933-4E3F-BEF9-903A56766850}" type="parTrans" cxnId="{C181A69E-9293-4049-8E47-5C1DF295D07A}">
      <dgm:prSet/>
      <dgm:spPr/>
      <dgm:t>
        <a:bodyPr/>
        <a:lstStyle/>
        <a:p>
          <a:pPr algn="l"/>
          <a:endParaRPr lang="en-GB" sz="1800"/>
        </a:p>
      </dgm:t>
    </dgm:pt>
    <dgm:pt modelId="{C680DEFC-B498-4942-AD54-9A8C579F680F}" type="sibTrans" cxnId="{C181A69E-9293-4049-8E47-5C1DF295D07A}">
      <dgm:prSet/>
      <dgm:spPr/>
      <dgm:t>
        <a:bodyPr/>
        <a:lstStyle/>
        <a:p>
          <a:pPr algn="l"/>
          <a:endParaRPr lang="en-GB" sz="1800"/>
        </a:p>
      </dgm:t>
    </dgm:pt>
    <dgm:pt modelId="{657EC638-F81D-4C3B-9B0F-DC8FD7516C57}">
      <dgm:prSet phldrT="[Text]" custT="1"/>
      <dgm:spPr/>
      <dgm:t>
        <a:bodyPr/>
        <a:lstStyle/>
        <a:p>
          <a:pPr algn="l"/>
          <a:r>
            <a:rPr lang="en-US" sz="1800" dirty="0" err="1" smtClean="0"/>
            <a:t>Hanya</a:t>
          </a:r>
          <a:r>
            <a:rPr lang="en-US" sz="1800" dirty="0" smtClean="0"/>
            <a:t> </a:t>
          </a:r>
          <a:r>
            <a:rPr lang="en-US" sz="1800" dirty="0" err="1" smtClean="0"/>
            <a:t>diberi</a:t>
          </a:r>
          <a:r>
            <a:rPr lang="en-US" sz="1800" dirty="0" smtClean="0"/>
            <a:t> </a:t>
          </a:r>
          <a:r>
            <a:rPr lang="en-US" sz="1800" dirty="0" err="1" smtClean="0"/>
            <a:t>pada</a:t>
          </a:r>
          <a:r>
            <a:rPr lang="en-US" sz="1800" dirty="0" smtClean="0"/>
            <a:t> </a:t>
          </a:r>
          <a:r>
            <a:rPr lang="en-US" sz="1800" dirty="0" err="1" smtClean="0"/>
            <a:t>masa</a:t>
          </a:r>
          <a:r>
            <a:rPr lang="en-US" sz="1800" dirty="0" smtClean="0"/>
            <a:t> </a:t>
          </a:r>
          <a:r>
            <a:rPr lang="en-US" sz="1800" dirty="0" err="1" smtClean="0"/>
            <a:t>terluang</a:t>
          </a:r>
          <a:r>
            <a:rPr lang="en-US" sz="1800" dirty="0" smtClean="0"/>
            <a:t> (</a:t>
          </a:r>
          <a:r>
            <a:rPr lang="en-US" sz="1800" dirty="0" err="1" smtClean="0"/>
            <a:t>jika</a:t>
          </a:r>
          <a:r>
            <a:rPr lang="en-US" sz="1800" dirty="0" smtClean="0"/>
            <a:t> </a:t>
          </a:r>
          <a:r>
            <a:rPr lang="en-US" sz="1800" dirty="0" err="1" smtClean="0"/>
            <a:t>ada</a:t>
          </a:r>
          <a:r>
            <a:rPr lang="en-US" sz="1800" dirty="0" smtClean="0"/>
            <a:t>)</a:t>
          </a:r>
        </a:p>
      </dgm:t>
    </dgm:pt>
    <dgm:pt modelId="{8FB15485-98FB-4197-876C-C9004583D923}" type="parTrans" cxnId="{541FA99F-7E2D-4AAB-B63C-607D0A2F91EC}">
      <dgm:prSet/>
      <dgm:spPr/>
      <dgm:t>
        <a:bodyPr/>
        <a:lstStyle/>
        <a:p>
          <a:pPr algn="l"/>
          <a:endParaRPr lang="en-GB" sz="1800"/>
        </a:p>
      </dgm:t>
    </dgm:pt>
    <dgm:pt modelId="{9C153514-58B2-40EF-8144-CF1A9D52274A}" type="sibTrans" cxnId="{541FA99F-7E2D-4AAB-B63C-607D0A2F91EC}">
      <dgm:prSet/>
      <dgm:spPr/>
      <dgm:t>
        <a:bodyPr/>
        <a:lstStyle/>
        <a:p>
          <a:pPr algn="l"/>
          <a:endParaRPr lang="en-GB" sz="1800"/>
        </a:p>
      </dgm:t>
    </dgm:pt>
    <dgm:pt modelId="{8852EEC2-8EBE-4C46-BFF7-A1AABD4A63B2}">
      <dgm:prSet phldrT="[Text]" custT="1"/>
      <dgm:spPr/>
      <dgm:t>
        <a:bodyPr/>
        <a:lstStyle/>
        <a:p>
          <a:pPr algn="l"/>
          <a:r>
            <a:rPr lang="en-US" sz="1800" dirty="0" err="1" smtClean="0"/>
            <a:t>Bukan</a:t>
          </a:r>
          <a:r>
            <a:rPr lang="en-US" sz="1800" dirty="0" smtClean="0"/>
            <a:t> </a:t>
          </a:r>
          <a:r>
            <a:rPr lang="en-US" sz="1800" dirty="0" err="1" smtClean="0"/>
            <a:t>kepakaran</a:t>
          </a:r>
          <a:r>
            <a:rPr lang="en-US" sz="1800" dirty="0" smtClean="0"/>
            <a:t> </a:t>
          </a:r>
          <a:r>
            <a:rPr lang="en-US" sz="1800" dirty="0" err="1" smtClean="0"/>
            <a:t>teras</a:t>
          </a:r>
          <a:endParaRPr lang="en-US" sz="1800" dirty="0" smtClean="0"/>
        </a:p>
      </dgm:t>
    </dgm:pt>
    <dgm:pt modelId="{1E78D5BF-825F-4A1F-A703-55DCBA7F8358}" type="parTrans" cxnId="{975FD7E0-54DB-4BE7-8086-F11849E1863B}">
      <dgm:prSet/>
      <dgm:spPr/>
      <dgm:t>
        <a:bodyPr/>
        <a:lstStyle/>
        <a:p>
          <a:pPr algn="l"/>
          <a:endParaRPr lang="en-GB" sz="1800"/>
        </a:p>
      </dgm:t>
    </dgm:pt>
    <dgm:pt modelId="{9E456937-1AF2-48D7-9931-5B6716ECF4B8}" type="sibTrans" cxnId="{975FD7E0-54DB-4BE7-8086-F11849E1863B}">
      <dgm:prSet/>
      <dgm:spPr/>
      <dgm:t>
        <a:bodyPr/>
        <a:lstStyle/>
        <a:p>
          <a:pPr algn="l"/>
          <a:endParaRPr lang="en-GB" sz="1800"/>
        </a:p>
      </dgm:t>
    </dgm:pt>
    <dgm:pt modelId="{A2BEC830-A3F1-45B4-8F3F-03454F4741D0}" type="pres">
      <dgm:prSet presAssocID="{49A57C02-B707-4717-8DC5-94015CF45F92}" presName="linearFlow" presStyleCnt="0">
        <dgm:presLayoutVars>
          <dgm:dir/>
          <dgm:resizeHandles val="exact"/>
        </dgm:presLayoutVars>
      </dgm:prSet>
      <dgm:spPr/>
    </dgm:pt>
    <dgm:pt modelId="{76785257-2EDA-43E9-BEAF-EF21E07A8D97}" type="pres">
      <dgm:prSet presAssocID="{DC7FB3E2-7E26-494D-898B-726126F4AD36}" presName="composite" presStyleCnt="0"/>
      <dgm:spPr/>
    </dgm:pt>
    <dgm:pt modelId="{4C272206-8A97-4000-9525-344BD18DC659}" type="pres">
      <dgm:prSet presAssocID="{DC7FB3E2-7E26-494D-898B-726126F4AD36}" presName="imgShp" presStyleLbl="fgImgPlace1" presStyleIdx="0" presStyleCnt="3" custScaleX="87395" custScaleY="80738"/>
      <dgm:spPr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</dgm:pt>
    <dgm:pt modelId="{9908106E-FDC7-4613-BB6C-B200F1C741B7}" type="pres">
      <dgm:prSet presAssocID="{DC7FB3E2-7E26-494D-898B-726126F4AD36}" presName="txShp" presStyleLbl="node1" presStyleIdx="0" presStyleCnt="3" custScaleY="68548" custLinFactNeighborY="375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E771DE5-3D11-4CCE-B51E-7FC429CBE1CC}" type="pres">
      <dgm:prSet presAssocID="{C680DEFC-B498-4942-AD54-9A8C579F680F}" presName="spacing" presStyleCnt="0"/>
      <dgm:spPr/>
    </dgm:pt>
    <dgm:pt modelId="{64566F23-E014-4A96-A38F-2076BBD4DF25}" type="pres">
      <dgm:prSet presAssocID="{657EC638-F81D-4C3B-9B0F-DC8FD7516C57}" presName="composite" presStyleCnt="0"/>
      <dgm:spPr/>
    </dgm:pt>
    <dgm:pt modelId="{80C182AF-9BE5-418C-8E32-6E8362712E51}" type="pres">
      <dgm:prSet presAssocID="{657EC638-F81D-4C3B-9B0F-DC8FD7516C57}" presName="imgShp" presStyleLbl="fgImgPlace1" presStyleIdx="1" presStyleCnt="3"/>
      <dgm:spPr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</dgm:pt>
    <dgm:pt modelId="{DD698A29-8263-43FD-B45F-358B899160C8}" type="pres">
      <dgm:prSet presAssocID="{657EC638-F81D-4C3B-9B0F-DC8FD7516C57}" presName="txShp" presStyleLbl="node1" presStyleIdx="1" presStyleCnt="3" custScaleY="717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871BF0-A60C-4886-95B4-E70F1D663622}" type="pres">
      <dgm:prSet presAssocID="{9C153514-58B2-40EF-8144-CF1A9D52274A}" presName="spacing" presStyleCnt="0"/>
      <dgm:spPr/>
    </dgm:pt>
    <dgm:pt modelId="{95377456-AA00-4FE2-BD03-1537548B7317}" type="pres">
      <dgm:prSet presAssocID="{8852EEC2-8EBE-4C46-BFF7-A1AABD4A63B2}" presName="composite" presStyleCnt="0"/>
      <dgm:spPr/>
    </dgm:pt>
    <dgm:pt modelId="{6A272349-FA70-49A7-B857-C08029BA4A30}" type="pres">
      <dgm:prSet presAssocID="{8852EEC2-8EBE-4C46-BFF7-A1AABD4A63B2}" presName="imgShp" presStyleLbl="fgImgPlace1" presStyleIdx="2" presStyleCnt="3"/>
      <dgm:spPr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</dgm:pt>
    <dgm:pt modelId="{50A7C867-12A9-4D3C-B360-073E221212C1}" type="pres">
      <dgm:prSet presAssocID="{8852EEC2-8EBE-4C46-BFF7-A1AABD4A63B2}" presName="txShp" presStyleLbl="node1" presStyleIdx="2" presStyleCnt="3" custScaleY="723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181A69E-9293-4049-8E47-5C1DF295D07A}" srcId="{49A57C02-B707-4717-8DC5-94015CF45F92}" destId="{DC7FB3E2-7E26-494D-898B-726126F4AD36}" srcOrd="0" destOrd="0" parTransId="{73BDBAF9-3933-4E3F-BEF9-903A56766850}" sibTransId="{C680DEFC-B498-4942-AD54-9A8C579F680F}"/>
    <dgm:cxn modelId="{541FA99F-7E2D-4AAB-B63C-607D0A2F91EC}" srcId="{49A57C02-B707-4717-8DC5-94015CF45F92}" destId="{657EC638-F81D-4C3B-9B0F-DC8FD7516C57}" srcOrd="1" destOrd="0" parTransId="{8FB15485-98FB-4197-876C-C9004583D923}" sibTransId="{9C153514-58B2-40EF-8144-CF1A9D52274A}"/>
    <dgm:cxn modelId="{7A482756-0835-420F-B921-701C2499A6CE}" type="presOf" srcId="{DC7FB3E2-7E26-494D-898B-726126F4AD36}" destId="{9908106E-FDC7-4613-BB6C-B200F1C741B7}" srcOrd="0" destOrd="0" presId="urn:microsoft.com/office/officeart/2005/8/layout/vList3#1"/>
    <dgm:cxn modelId="{C2D5BA43-EA9A-4BBF-9A6B-67C5B6D7866A}" type="presOf" srcId="{657EC638-F81D-4C3B-9B0F-DC8FD7516C57}" destId="{DD698A29-8263-43FD-B45F-358B899160C8}" srcOrd="0" destOrd="0" presId="urn:microsoft.com/office/officeart/2005/8/layout/vList3#1"/>
    <dgm:cxn modelId="{DD6C223B-13A4-4D32-8E83-02AC9596B29F}" type="presOf" srcId="{8852EEC2-8EBE-4C46-BFF7-A1AABD4A63B2}" destId="{50A7C867-12A9-4D3C-B360-073E221212C1}" srcOrd="0" destOrd="0" presId="urn:microsoft.com/office/officeart/2005/8/layout/vList3#1"/>
    <dgm:cxn modelId="{24C10245-F378-4367-B799-698AE9AC9A43}" type="presOf" srcId="{49A57C02-B707-4717-8DC5-94015CF45F92}" destId="{A2BEC830-A3F1-45B4-8F3F-03454F4741D0}" srcOrd="0" destOrd="0" presId="urn:microsoft.com/office/officeart/2005/8/layout/vList3#1"/>
    <dgm:cxn modelId="{975FD7E0-54DB-4BE7-8086-F11849E1863B}" srcId="{49A57C02-B707-4717-8DC5-94015CF45F92}" destId="{8852EEC2-8EBE-4C46-BFF7-A1AABD4A63B2}" srcOrd="2" destOrd="0" parTransId="{1E78D5BF-825F-4A1F-A703-55DCBA7F8358}" sibTransId="{9E456937-1AF2-48D7-9931-5B6716ECF4B8}"/>
    <dgm:cxn modelId="{E33DECB3-7A61-4469-ACEF-FFDA5A2B0708}" type="presParOf" srcId="{A2BEC830-A3F1-45B4-8F3F-03454F4741D0}" destId="{76785257-2EDA-43E9-BEAF-EF21E07A8D97}" srcOrd="0" destOrd="0" presId="urn:microsoft.com/office/officeart/2005/8/layout/vList3#1"/>
    <dgm:cxn modelId="{B80D6F07-2EC3-4F8F-846A-D6BCD92F4272}" type="presParOf" srcId="{76785257-2EDA-43E9-BEAF-EF21E07A8D97}" destId="{4C272206-8A97-4000-9525-344BD18DC659}" srcOrd="0" destOrd="0" presId="urn:microsoft.com/office/officeart/2005/8/layout/vList3#1"/>
    <dgm:cxn modelId="{F7B80F8B-8FDC-4470-9DB2-46AD43DC575F}" type="presParOf" srcId="{76785257-2EDA-43E9-BEAF-EF21E07A8D97}" destId="{9908106E-FDC7-4613-BB6C-B200F1C741B7}" srcOrd="1" destOrd="0" presId="urn:microsoft.com/office/officeart/2005/8/layout/vList3#1"/>
    <dgm:cxn modelId="{27FA47FF-7174-4D07-9C2E-3720998F59C4}" type="presParOf" srcId="{A2BEC830-A3F1-45B4-8F3F-03454F4741D0}" destId="{0E771DE5-3D11-4CCE-B51E-7FC429CBE1CC}" srcOrd="1" destOrd="0" presId="urn:microsoft.com/office/officeart/2005/8/layout/vList3#1"/>
    <dgm:cxn modelId="{0EB54FF6-A14E-41D6-B48F-1F60DB1BD7F8}" type="presParOf" srcId="{A2BEC830-A3F1-45B4-8F3F-03454F4741D0}" destId="{64566F23-E014-4A96-A38F-2076BBD4DF25}" srcOrd="2" destOrd="0" presId="urn:microsoft.com/office/officeart/2005/8/layout/vList3#1"/>
    <dgm:cxn modelId="{0A5E1F71-386D-4A66-B08D-48DA84639C51}" type="presParOf" srcId="{64566F23-E014-4A96-A38F-2076BBD4DF25}" destId="{80C182AF-9BE5-418C-8E32-6E8362712E51}" srcOrd="0" destOrd="0" presId="urn:microsoft.com/office/officeart/2005/8/layout/vList3#1"/>
    <dgm:cxn modelId="{7E950020-AF1F-4FBC-B390-06855CF8D6B8}" type="presParOf" srcId="{64566F23-E014-4A96-A38F-2076BBD4DF25}" destId="{DD698A29-8263-43FD-B45F-358B899160C8}" srcOrd="1" destOrd="0" presId="urn:microsoft.com/office/officeart/2005/8/layout/vList3#1"/>
    <dgm:cxn modelId="{487A6CE4-8C11-45A8-B17E-3B58C81A01E4}" type="presParOf" srcId="{A2BEC830-A3F1-45B4-8F3F-03454F4741D0}" destId="{E8871BF0-A60C-4886-95B4-E70F1D663622}" srcOrd="3" destOrd="0" presId="urn:microsoft.com/office/officeart/2005/8/layout/vList3#1"/>
    <dgm:cxn modelId="{61AA142B-1FCB-41A5-8E96-F0091D8EC70C}" type="presParOf" srcId="{A2BEC830-A3F1-45B4-8F3F-03454F4741D0}" destId="{95377456-AA00-4FE2-BD03-1537548B7317}" srcOrd="4" destOrd="0" presId="urn:microsoft.com/office/officeart/2005/8/layout/vList3#1"/>
    <dgm:cxn modelId="{4CC54AE7-A82C-43FB-9264-772A515799B1}" type="presParOf" srcId="{95377456-AA00-4FE2-BD03-1537548B7317}" destId="{6A272349-FA70-49A7-B857-C08029BA4A30}" srcOrd="0" destOrd="0" presId="urn:microsoft.com/office/officeart/2005/8/layout/vList3#1"/>
    <dgm:cxn modelId="{1F70DC66-8CDF-4877-8976-C1BE3C26ED84}" type="presParOf" srcId="{95377456-AA00-4FE2-BD03-1537548B7317}" destId="{50A7C867-12A9-4D3C-B360-073E221212C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A57C02-B707-4717-8DC5-94015CF45F92}" type="doc">
      <dgm:prSet loTypeId="urn:microsoft.com/office/officeart/2005/8/layout/vList3#2" loCatId="list" qsTypeId="urn:microsoft.com/office/officeart/2005/8/quickstyle/simple1" qsCatId="simple" csTypeId="urn:microsoft.com/office/officeart/2005/8/colors/accent3_2" csCatId="accent3" phldr="1"/>
      <dgm:spPr/>
    </dgm:pt>
    <dgm:pt modelId="{E8567F32-FFD4-44FD-94EC-96A1B8C632CB}">
      <dgm:prSet phldrT="[Text]" custT="1"/>
      <dgm:spPr/>
      <dgm:t>
        <a:bodyPr/>
        <a:lstStyle/>
        <a:p>
          <a:pPr algn="l"/>
          <a:r>
            <a:rPr lang="en-US" sz="1800" dirty="0" err="1" smtClean="0"/>
            <a:t>Perkongsian</a:t>
          </a:r>
          <a:r>
            <a:rPr lang="en-US" sz="1800" dirty="0" smtClean="0"/>
            <a:t> </a:t>
          </a:r>
          <a:r>
            <a:rPr lang="en-US" sz="1800" dirty="0" err="1" smtClean="0"/>
            <a:t>ilmu</a:t>
          </a:r>
          <a:r>
            <a:rPr lang="en-US" sz="1800" dirty="0" smtClean="0"/>
            <a:t> </a:t>
          </a:r>
          <a:r>
            <a:rPr lang="en-US" sz="1800" dirty="0" err="1" smtClean="0"/>
            <a:t>berlaku</a:t>
          </a:r>
          <a:r>
            <a:rPr lang="en-US" sz="1800" dirty="0" smtClean="0"/>
            <a:t> </a:t>
          </a:r>
          <a:r>
            <a:rPr lang="en-US" sz="1800" dirty="0" err="1" smtClean="0"/>
            <a:t>tanpa</a:t>
          </a:r>
          <a:r>
            <a:rPr lang="en-US" sz="1800" dirty="0" smtClean="0"/>
            <a:t> </a:t>
          </a:r>
          <a:r>
            <a:rPr lang="en-US" sz="1800" dirty="0" err="1" smtClean="0"/>
            <a:t>disedari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tugas</a:t>
          </a:r>
          <a:r>
            <a:rPr lang="en-US" sz="1800" dirty="0" smtClean="0"/>
            <a:t> </a:t>
          </a:r>
          <a:r>
            <a:rPr lang="en-US" sz="1800" dirty="0" err="1" smtClean="0"/>
            <a:t>hakiki</a:t>
          </a:r>
          <a:endParaRPr lang="en-GB" sz="1800" dirty="0"/>
        </a:p>
      </dgm:t>
    </dgm:pt>
    <dgm:pt modelId="{FD22A0FC-E561-400B-9158-C555A5F2B440}" type="parTrans" cxnId="{AB4B235E-AA8A-4628-954E-3E04760716EF}">
      <dgm:prSet/>
      <dgm:spPr/>
      <dgm:t>
        <a:bodyPr/>
        <a:lstStyle/>
        <a:p>
          <a:pPr algn="l"/>
          <a:endParaRPr lang="en-GB" sz="1800"/>
        </a:p>
      </dgm:t>
    </dgm:pt>
    <dgm:pt modelId="{EBB7A635-8588-4CFA-80AE-6C3C66A4F49D}" type="sibTrans" cxnId="{AB4B235E-AA8A-4628-954E-3E04760716EF}">
      <dgm:prSet/>
      <dgm:spPr/>
      <dgm:t>
        <a:bodyPr/>
        <a:lstStyle/>
        <a:p>
          <a:pPr algn="l"/>
          <a:endParaRPr lang="en-GB" sz="1800"/>
        </a:p>
      </dgm:t>
    </dgm:pt>
    <dgm:pt modelId="{DC7FB3E2-7E26-494D-898B-726126F4AD36}">
      <dgm:prSet phldrT="[Text]" custT="1"/>
      <dgm:spPr/>
      <dgm:t>
        <a:bodyPr/>
        <a:lstStyle/>
        <a:p>
          <a:pPr algn="l"/>
          <a:r>
            <a:rPr lang="en-US" sz="1800" dirty="0" err="1" smtClean="0"/>
            <a:t>Penambahbaikan</a:t>
          </a:r>
          <a:r>
            <a:rPr lang="en-US" sz="1800" dirty="0" smtClean="0"/>
            <a:t> </a:t>
          </a:r>
          <a:r>
            <a:rPr lang="en-US" sz="1800" dirty="0" err="1" smtClean="0"/>
            <a:t>tugas</a:t>
          </a:r>
          <a:endParaRPr lang="en-GB" sz="1800" dirty="0"/>
        </a:p>
      </dgm:t>
    </dgm:pt>
    <dgm:pt modelId="{73BDBAF9-3933-4E3F-BEF9-903A56766850}" type="parTrans" cxnId="{C181A69E-9293-4049-8E47-5C1DF295D07A}">
      <dgm:prSet/>
      <dgm:spPr/>
      <dgm:t>
        <a:bodyPr/>
        <a:lstStyle/>
        <a:p>
          <a:pPr algn="l"/>
          <a:endParaRPr lang="en-GB" sz="1800"/>
        </a:p>
      </dgm:t>
    </dgm:pt>
    <dgm:pt modelId="{C680DEFC-B498-4942-AD54-9A8C579F680F}" type="sibTrans" cxnId="{C181A69E-9293-4049-8E47-5C1DF295D07A}">
      <dgm:prSet/>
      <dgm:spPr/>
      <dgm:t>
        <a:bodyPr/>
        <a:lstStyle/>
        <a:p>
          <a:pPr algn="l"/>
          <a:endParaRPr lang="en-GB" sz="1800"/>
        </a:p>
      </dgm:t>
    </dgm:pt>
    <dgm:pt modelId="{2C4EE117-E322-4291-A2FA-B262780108DA}">
      <dgm:prSet phldrT="[Text]" custT="1"/>
      <dgm:spPr/>
      <dgm:t>
        <a:bodyPr/>
        <a:lstStyle/>
        <a:p>
          <a:pPr algn="l"/>
          <a:r>
            <a:rPr lang="en-US" sz="1800" dirty="0" err="1" smtClean="0"/>
            <a:t>Peningkatan</a:t>
          </a:r>
          <a:r>
            <a:rPr lang="en-US" sz="1800" dirty="0" smtClean="0"/>
            <a:t> </a:t>
          </a:r>
          <a:r>
            <a:rPr lang="en-US" sz="1800" dirty="0" err="1" smtClean="0"/>
            <a:t>kompetensi</a:t>
          </a:r>
          <a:r>
            <a:rPr lang="en-US" sz="1800" dirty="0" smtClean="0"/>
            <a:t> </a:t>
          </a:r>
          <a:r>
            <a:rPr lang="en-US" sz="1800" dirty="0" err="1" smtClean="0"/>
            <a:t>melalui</a:t>
          </a:r>
          <a:r>
            <a:rPr lang="en-US" sz="1800" dirty="0" smtClean="0"/>
            <a:t> </a:t>
          </a:r>
          <a:r>
            <a:rPr lang="en-US" sz="1800" dirty="0" err="1" smtClean="0"/>
            <a:t>latihan</a:t>
          </a:r>
          <a:r>
            <a:rPr lang="en-US" sz="1800" dirty="0" smtClean="0"/>
            <a:t> </a:t>
          </a:r>
          <a:r>
            <a:rPr lang="en-US" sz="1800" dirty="0" err="1" smtClean="0"/>
            <a:t>berterusan</a:t>
          </a:r>
          <a:endParaRPr lang="en-GB" sz="1800" dirty="0"/>
        </a:p>
      </dgm:t>
    </dgm:pt>
    <dgm:pt modelId="{181D395B-62D2-43C1-93F9-3A585EDD1572}" type="parTrans" cxnId="{B859C5B9-1A20-4F81-B23B-506637871AA3}">
      <dgm:prSet/>
      <dgm:spPr/>
      <dgm:t>
        <a:bodyPr/>
        <a:lstStyle/>
        <a:p>
          <a:pPr algn="l"/>
          <a:endParaRPr lang="en-GB" sz="1800"/>
        </a:p>
      </dgm:t>
    </dgm:pt>
    <dgm:pt modelId="{136F7940-08E4-4090-B187-E813B94E9EF1}" type="sibTrans" cxnId="{B859C5B9-1A20-4F81-B23B-506637871AA3}">
      <dgm:prSet/>
      <dgm:spPr/>
      <dgm:t>
        <a:bodyPr/>
        <a:lstStyle/>
        <a:p>
          <a:pPr algn="l"/>
          <a:endParaRPr lang="en-GB" sz="1800"/>
        </a:p>
      </dgm:t>
    </dgm:pt>
    <dgm:pt modelId="{A2BEC830-A3F1-45B4-8F3F-03454F4741D0}" type="pres">
      <dgm:prSet presAssocID="{49A57C02-B707-4717-8DC5-94015CF45F92}" presName="linearFlow" presStyleCnt="0">
        <dgm:presLayoutVars>
          <dgm:dir/>
          <dgm:resizeHandles val="exact"/>
        </dgm:presLayoutVars>
      </dgm:prSet>
      <dgm:spPr/>
    </dgm:pt>
    <dgm:pt modelId="{D72895B6-5F90-4834-BECC-F008CC2EC8FF}" type="pres">
      <dgm:prSet presAssocID="{E8567F32-FFD4-44FD-94EC-96A1B8C632CB}" presName="composite" presStyleCnt="0"/>
      <dgm:spPr/>
    </dgm:pt>
    <dgm:pt modelId="{B090A1CE-94F3-4595-AECC-3B1002702CFD}" type="pres">
      <dgm:prSet presAssocID="{E8567F32-FFD4-44FD-94EC-96A1B8C632CB}" presName="imgShp" presStyleLbl="fgImgPlace1" presStyleIdx="0" presStyleCnt="3"/>
      <dgm:spPr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</dgm:pt>
    <dgm:pt modelId="{7A2189A3-BA5F-43C0-A05E-6C2AD2F63E00}" type="pres">
      <dgm:prSet presAssocID="{E8567F32-FFD4-44FD-94EC-96A1B8C632C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90E413-7567-47E4-8420-57B560E7EF4D}" type="pres">
      <dgm:prSet presAssocID="{EBB7A635-8588-4CFA-80AE-6C3C66A4F49D}" presName="spacing" presStyleCnt="0"/>
      <dgm:spPr/>
    </dgm:pt>
    <dgm:pt modelId="{76785257-2EDA-43E9-BEAF-EF21E07A8D97}" type="pres">
      <dgm:prSet presAssocID="{DC7FB3E2-7E26-494D-898B-726126F4AD36}" presName="composite" presStyleCnt="0"/>
      <dgm:spPr/>
    </dgm:pt>
    <dgm:pt modelId="{4C272206-8A97-4000-9525-344BD18DC659}" type="pres">
      <dgm:prSet presAssocID="{DC7FB3E2-7E26-494D-898B-726126F4AD36}" presName="imgShp" presStyleLbl="fgImgPlace1" presStyleIdx="1" presStyleCnt="3"/>
      <dgm:spPr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</dgm:pt>
    <dgm:pt modelId="{9908106E-FDC7-4613-BB6C-B200F1C741B7}" type="pres">
      <dgm:prSet presAssocID="{DC7FB3E2-7E26-494D-898B-726126F4AD3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771DE5-3D11-4CCE-B51E-7FC429CBE1CC}" type="pres">
      <dgm:prSet presAssocID="{C680DEFC-B498-4942-AD54-9A8C579F680F}" presName="spacing" presStyleCnt="0"/>
      <dgm:spPr/>
    </dgm:pt>
    <dgm:pt modelId="{66536393-9DB5-40A4-9CE3-8980B610FF87}" type="pres">
      <dgm:prSet presAssocID="{2C4EE117-E322-4291-A2FA-B262780108DA}" presName="composite" presStyleCnt="0"/>
      <dgm:spPr/>
    </dgm:pt>
    <dgm:pt modelId="{44238271-853E-480C-AD14-7E746E75EE0A}" type="pres">
      <dgm:prSet presAssocID="{2C4EE117-E322-4291-A2FA-B262780108DA}" presName="imgShp" presStyleLbl="fgImgPlace1" presStyleIdx="2" presStyleCnt="3"/>
      <dgm:spPr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</dgm:pt>
    <dgm:pt modelId="{AF226313-C53D-4D67-BDCB-16888D451E76}" type="pres">
      <dgm:prSet presAssocID="{2C4EE117-E322-4291-A2FA-B262780108D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859C5B9-1A20-4F81-B23B-506637871AA3}" srcId="{49A57C02-B707-4717-8DC5-94015CF45F92}" destId="{2C4EE117-E322-4291-A2FA-B262780108DA}" srcOrd="2" destOrd="0" parTransId="{181D395B-62D2-43C1-93F9-3A585EDD1572}" sibTransId="{136F7940-08E4-4090-B187-E813B94E9EF1}"/>
    <dgm:cxn modelId="{6EFC37F7-43D5-4C67-B0A3-E7EB0D246DDA}" type="presOf" srcId="{49A57C02-B707-4717-8DC5-94015CF45F92}" destId="{A2BEC830-A3F1-45B4-8F3F-03454F4741D0}" srcOrd="0" destOrd="0" presId="urn:microsoft.com/office/officeart/2005/8/layout/vList3#2"/>
    <dgm:cxn modelId="{C181A69E-9293-4049-8E47-5C1DF295D07A}" srcId="{49A57C02-B707-4717-8DC5-94015CF45F92}" destId="{DC7FB3E2-7E26-494D-898B-726126F4AD36}" srcOrd="1" destOrd="0" parTransId="{73BDBAF9-3933-4E3F-BEF9-903A56766850}" sibTransId="{C680DEFC-B498-4942-AD54-9A8C579F680F}"/>
    <dgm:cxn modelId="{9E3BD644-37AC-4CF9-83E6-EAB0052F7241}" type="presOf" srcId="{E8567F32-FFD4-44FD-94EC-96A1B8C632CB}" destId="{7A2189A3-BA5F-43C0-A05E-6C2AD2F63E00}" srcOrd="0" destOrd="0" presId="urn:microsoft.com/office/officeart/2005/8/layout/vList3#2"/>
    <dgm:cxn modelId="{C9AAD8A7-BCCF-410D-B882-A8EB345D1676}" type="presOf" srcId="{2C4EE117-E322-4291-A2FA-B262780108DA}" destId="{AF226313-C53D-4D67-BDCB-16888D451E76}" srcOrd="0" destOrd="0" presId="urn:microsoft.com/office/officeart/2005/8/layout/vList3#2"/>
    <dgm:cxn modelId="{AB4B235E-AA8A-4628-954E-3E04760716EF}" srcId="{49A57C02-B707-4717-8DC5-94015CF45F92}" destId="{E8567F32-FFD4-44FD-94EC-96A1B8C632CB}" srcOrd="0" destOrd="0" parTransId="{FD22A0FC-E561-400B-9158-C555A5F2B440}" sibTransId="{EBB7A635-8588-4CFA-80AE-6C3C66A4F49D}"/>
    <dgm:cxn modelId="{75D580A6-04D7-4E94-86BB-56DD38DE2F7D}" type="presOf" srcId="{DC7FB3E2-7E26-494D-898B-726126F4AD36}" destId="{9908106E-FDC7-4613-BB6C-B200F1C741B7}" srcOrd="0" destOrd="0" presId="urn:microsoft.com/office/officeart/2005/8/layout/vList3#2"/>
    <dgm:cxn modelId="{E7B6BB9A-3E07-473F-BC20-F042C28A3D6E}" type="presParOf" srcId="{A2BEC830-A3F1-45B4-8F3F-03454F4741D0}" destId="{D72895B6-5F90-4834-BECC-F008CC2EC8FF}" srcOrd="0" destOrd="0" presId="urn:microsoft.com/office/officeart/2005/8/layout/vList3#2"/>
    <dgm:cxn modelId="{82EFFCB1-0390-4385-97DF-C9DFF316861B}" type="presParOf" srcId="{D72895B6-5F90-4834-BECC-F008CC2EC8FF}" destId="{B090A1CE-94F3-4595-AECC-3B1002702CFD}" srcOrd="0" destOrd="0" presId="urn:microsoft.com/office/officeart/2005/8/layout/vList3#2"/>
    <dgm:cxn modelId="{DE5940BA-7405-45B7-8A94-EE18EE6CB4D3}" type="presParOf" srcId="{D72895B6-5F90-4834-BECC-F008CC2EC8FF}" destId="{7A2189A3-BA5F-43C0-A05E-6C2AD2F63E00}" srcOrd="1" destOrd="0" presId="urn:microsoft.com/office/officeart/2005/8/layout/vList3#2"/>
    <dgm:cxn modelId="{7E038F53-89E0-4F83-B268-2A173BD976BD}" type="presParOf" srcId="{A2BEC830-A3F1-45B4-8F3F-03454F4741D0}" destId="{5A90E413-7567-47E4-8420-57B560E7EF4D}" srcOrd="1" destOrd="0" presId="urn:microsoft.com/office/officeart/2005/8/layout/vList3#2"/>
    <dgm:cxn modelId="{233CEC3F-FC54-4921-83D3-7B8D57207E01}" type="presParOf" srcId="{A2BEC830-A3F1-45B4-8F3F-03454F4741D0}" destId="{76785257-2EDA-43E9-BEAF-EF21E07A8D97}" srcOrd="2" destOrd="0" presId="urn:microsoft.com/office/officeart/2005/8/layout/vList3#2"/>
    <dgm:cxn modelId="{88634869-0622-4D71-A18C-82BFF6DA95B3}" type="presParOf" srcId="{76785257-2EDA-43E9-BEAF-EF21E07A8D97}" destId="{4C272206-8A97-4000-9525-344BD18DC659}" srcOrd="0" destOrd="0" presId="urn:microsoft.com/office/officeart/2005/8/layout/vList3#2"/>
    <dgm:cxn modelId="{8E6B4C97-DA4A-44A6-A708-077BA0872F1D}" type="presParOf" srcId="{76785257-2EDA-43E9-BEAF-EF21E07A8D97}" destId="{9908106E-FDC7-4613-BB6C-B200F1C741B7}" srcOrd="1" destOrd="0" presId="urn:microsoft.com/office/officeart/2005/8/layout/vList3#2"/>
    <dgm:cxn modelId="{E8016C62-68F6-4844-9D3D-B2DC21D53E8F}" type="presParOf" srcId="{A2BEC830-A3F1-45B4-8F3F-03454F4741D0}" destId="{0E771DE5-3D11-4CCE-B51E-7FC429CBE1CC}" srcOrd="3" destOrd="0" presId="urn:microsoft.com/office/officeart/2005/8/layout/vList3#2"/>
    <dgm:cxn modelId="{F538F28D-A98F-479F-A0FD-55E007352325}" type="presParOf" srcId="{A2BEC830-A3F1-45B4-8F3F-03454F4741D0}" destId="{66536393-9DB5-40A4-9CE3-8980B610FF87}" srcOrd="4" destOrd="0" presId="urn:microsoft.com/office/officeart/2005/8/layout/vList3#2"/>
    <dgm:cxn modelId="{BBC7C693-5283-4E5C-A5C8-DB983496BCC0}" type="presParOf" srcId="{66536393-9DB5-40A4-9CE3-8980B610FF87}" destId="{44238271-853E-480C-AD14-7E746E75EE0A}" srcOrd="0" destOrd="0" presId="urn:microsoft.com/office/officeart/2005/8/layout/vList3#2"/>
    <dgm:cxn modelId="{6C2F4AFD-FD55-4F4E-8744-00FBBE1B83C7}" type="presParOf" srcId="{66536393-9DB5-40A4-9CE3-8980B610FF87}" destId="{AF226313-C53D-4D67-BDCB-16888D451E7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FFC98C-D305-4F60-97C9-4B7E05B764E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BFC0566D-9948-4BDE-80C4-D252B734E25A}">
      <dgm:prSet phldrT="[Text]" custT="1"/>
      <dgm:spPr/>
      <dgm:t>
        <a:bodyPr/>
        <a:lstStyle/>
        <a:p>
          <a:r>
            <a:rPr lang="en-US" sz="2800" dirty="0" smtClean="0"/>
            <a:t>INFOSTRUKTUR BARU </a:t>
          </a:r>
          <a:r>
            <a:rPr lang="en-US" sz="2000" dirty="0" smtClean="0"/>
            <a:t>(PM WIKI)</a:t>
          </a:r>
          <a:endParaRPr lang="en-MY" sz="2000" dirty="0"/>
        </a:p>
      </dgm:t>
    </dgm:pt>
    <dgm:pt modelId="{4F3AEC6F-C79E-4DB0-BAB9-69370DE15540}" type="parTrans" cxnId="{15637320-B616-4C97-876F-68ABD868C78E}">
      <dgm:prSet/>
      <dgm:spPr/>
      <dgm:t>
        <a:bodyPr/>
        <a:lstStyle/>
        <a:p>
          <a:endParaRPr lang="en-MY"/>
        </a:p>
      </dgm:t>
    </dgm:pt>
    <dgm:pt modelId="{6518F518-65A5-4794-AA4E-97AF3C89162A}" type="sibTrans" cxnId="{15637320-B616-4C97-876F-68ABD868C78E}">
      <dgm:prSet/>
      <dgm:spPr/>
      <dgm:t>
        <a:bodyPr/>
        <a:lstStyle/>
        <a:p>
          <a:endParaRPr lang="en-MY"/>
        </a:p>
      </dgm:t>
    </dgm:pt>
    <dgm:pt modelId="{73518BD8-2820-4D94-9C2B-0B3CC675E63D}">
      <dgm:prSet phldrT="[Text]" custT="1"/>
      <dgm:spPr/>
      <dgm:t>
        <a:bodyPr/>
        <a:lstStyle/>
        <a:p>
          <a:r>
            <a:rPr lang="en-US" sz="2800" dirty="0" smtClean="0"/>
            <a:t>FACET BARU </a:t>
          </a:r>
          <a:r>
            <a:rPr lang="en-US" sz="2000" dirty="0" smtClean="0"/>
            <a:t>(GREEN WIKI, WIKI COST)</a:t>
          </a:r>
          <a:endParaRPr lang="en-MY" sz="2000" dirty="0"/>
        </a:p>
      </dgm:t>
    </dgm:pt>
    <dgm:pt modelId="{B3B59C20-137B-4D64-B717-42F64F698231}" type="parTrans" cxnId="{9524012B-444D-46C2-B232-B060FF55FEF9}">
      <dgm:prSet/>
      <dgm:spPr/>
      <dgm:t>
        <a:bodyPr/>
        <a:lstStyle/>
        <a:p>
          <a:endParaRPr lang="en-MY"/>
        </a:p>
      </dgm:t>
    </dgm:pt>
    <dgm:pt modelId="{0EA2DB1F-9E62-45CD-A50D-2CB3B1B30B96}" type="sibTrans" cxnId="{9524012B-444D-46C2-B232-B060FF55FEF9}">
      <dgm:prSet/>
      <dgm:spPr/>
      <dgm:t>
        <a:bodyPr/>
        <a:lstStyle/>
        <a:p>
          <a:endParaRPr lang="en-MY"/>
        </a:p>
      </dgm:t>
    </dgm:pt>
    <dgm:pt modelId="{24625B80-9B50-4775-B37F-AD972BDEE4C5}">
      <dgm:prSet phldrT="[Text]" custT="1"/>
      <dgm:spPr/>
      <dgm:t>
        <a:bodyPr/>
        <a:lstStyle/>
        <a:p>
          <a:r>
            <a:rPr lang="en-US" sz="2800" dirty="0" smtClean="0"/>
            <a:t>LOOK &amp; FEEL BARU </a:t>
          </a:r>
        </a:p>
        <a:p>
          <a:r>
            <a:rPr lang="en-US" sz="2000" dirty="0" smtClean="0"/>
            <a:t>(FUNGSI EDITING)</a:t>
          </a:r>
          <a:endParaRPr lang="en-MY" sz="2000" dirty="0"/>
        </a:p>
      </dgm:t>
    </dgm:pt>
    <dgm:pt modelId="{62058584-BA9C-48A2-87D4-BF388F89B56B}" type="parTrans" cxnId="{0688CCD8-42EF-40FF-A5FA-890EFBDD4027}">
      <dgm:prSet/>
      <dgm:spPr/>
      <dgm:t>
        <a:bodyPr/>
        <a:lstStyle/>
        <a:p>
          <a:endParaRPr lang="en-MY"/>
        </a:p>
      </dgm:t>
    </dgm:pt>
    <dgm:pt modelId="{A948A11F-CE20-4FA8-A685-4ED574350E66}" type="sibTrans" cxnId="{0688CCD8-42EF-40FF-A5FA-890EFBDD4027}">
      <dgm:prSet/>
      <dgm:spPr/>
      <dgm:t>
        <a:bodyPr/>
        <a:lstStyle/>
        <a:p>
          <a:endParaRPr lang="en-MY"/>
        </a:p>
      </dgm:t>
    </dgm:pt>
    <dgm:pt modelId="{D37EA7F0-C891-4B57-9949-44713B06E3AD}">
      <dgm:prSet phldrT="[Text]" custT="1"/>
      <dgm:spPr/>
      <dgm:t>
        <a:bodyPr/>
        <a:lstStyle/>
        <a:p>
          <a:r>
            <a:rPr lang="en-US" sz="2800" dirty="0" smtClean="0"/>
            <a:t>FRONT PAGE DINAMIK </a:t>
          </a:r>
          <a:endParaRPr lang="en-MY" sz="2800" dirty="0"/>
        </a:p>
      </dgm:t>
    </dgm:pt>
    <dgm:pt modelId="{D2524105-DE10-4FD2-BB3C-1DB7E65FF0FD}" type="parTrans" cxnId="{D848FD29-8868-4BCC-AA72-C3623DA9C4DA}">
      <dgm:prSet/>
      <dgm:spPr/>
      <dgm:t>
        <a:bodyPr/>
        <a:lstStyle/>
        <a:p>
          <a:endParaRPr lang="en-MY"/>
        </a:p>
      </dgm:t>
    </dgm:pt>
    <dgm:pt modelId="{291E8B2C-E584-47F8-A333-47202735FDB8}" type="sibTrans" cxnId="{D848FD29-8868-4BCC-AA72-C3623DA9C4DA}">
      <dgm:prSet/>
      <dgm:spPr/>
      <dgm:t>
        <a:bodyPr/>
        <a:lstStyle/>
        <a:p>
          <a:endParaRPr lang="en-MY"/>
        </a:p>
      </dgm:t>
    </dgm:pt>
    <dgm:pt modelId="{43247B6E-DEA2-428F-B183-E1D616C1D372}">
      <dgm:prSet phldrT="[Text]" custT="1"/>
      <dgm:spPr/>
      <dgm:t>
        <a:bodyPr/>
        <a:lstStyle/>
        <a:p>
          <a:r>
            <a:rPr lang="en-US" sz="4400" dirty="0" smtClean="0"/>
            <a:t>PEMBAHARUAN KEPADA JPEDIA</a:t>
          </a:r>
          <a:endParaRPr lang="en-MY" sz="4400" dirty="0"/>
        </a:p>
      </dgm:t>
    </dgm:pt>
    <dgm:pt modelId="{1B8BDD50-4F28-4275-8FAB-CF58C7C549D3}" type="parTrans" cxnId="{CF0D42D4-FF72-483A-8D61-8602718E77FB}">
      <dgm:prSet/>
      <dgm:spPr/>
      <dgm:t>
        <a:bodyPr/>
        <a:lstStyle/>
        <a:p>
          <a:endParaRPr lang="en-MY"/>
        </a:p>
      </dgm:t>
    </dgm:pt>
    <dgm:pt modelId="{C1A79584-1FB8-4DCF-A36E-D6B35529922D}" type="sibTrans" cxnId="{CF0D42D4-FF72-483A-8D61-8602718E77FB}">
      <dgm:prSet/>
      <dgm:spPr/>
      <dgm:t>
        <a:bodyPr/>
        <a:lstStyle/>
        <a:p>
          <a:endParaRPr lang="en-MY"/>
        </a:p>
      </dgm:t>
    </dgm:pt>
    <dgm:pt modelId="{62CC98D0-E5E9-4ECD-8AFE-E0CA26B72C89}" type="pres">
      <dgm:prSet presAssocID="{A2FFC98C-D305-4F60-97C9-4B7E05B764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7D1D0DEB-CF07-43C4-876D-1F281D97DEA1}" type="pres">
      <dgm:prSet presAssocID="{BFC0566D-9948-4BDE-80C4-D252B734E25A}" presName="node" presStyleLbl="node1" presStyleIdx="0" presStyleCnt="5" custLinFactNeighborX="-38551" custLinFactNeighborY="438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1FC234A-DCF8-4ADC-A26C-85B4D840255D}" type="pres">
      <dgm:prSet presAssocID="{6518F518-65A5-4794-AA4E-97AF3C89162A}" presName="sibTrans" presStyleCnt="0"/>
      <dgm:spPr/>
    </dgm:pt>
    <dgm:pt modelId="{DAAA18AA-430C-4738-BC14-4DBD42C0ACB7}" type="pres">
      <dgm:prSet presAssocID="{73518BD8-2820-4D94-9C2B-0B3CC675E63D}" presName="node" presStyleLbl="node1" presStyleIdx="1" presStyleCnt="5" custLinFactNeighborX="23453" custLinFactNeighborY="168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DA1E206-8133-4E40-935A-28E700405E50}" type="pres">
      <dgm:prSet presAssocID="{0EA2DB1F-9E62-45CD-A50D-2CB3B1B30B96}" presName="sibTrans" presStyleCnt="0"/>
      <dgm:spPr/>
    </dgm:pt>
    <dgm:pt modelId="{B558C965-86F6-4A7D-AC6A-9C4231D97D8F}" type="pres">
      <dgm:prSet presAssocID="{24625B80-9B50-4775-B37F-AD972BDEE4C5}" presName="node" presStyleLbl="node1" presStyleIdx="2" presStyleCnt="5" custLinFactNeighborX="-16190" custLinFactNeighborY="9577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69F9DB2-4BA6-47F3-BEE2-DE64C7C376B7}" type="pres">
      <dgm:prSet presAssocID="{A948A11F-CE20-4FA8-A685-4ED574350E66}" presName="sibTrans" presStyleCnt="0"/>
      <dgm:spPr/>
    </dgm:pt>
    <dgm:pt modelId="{FD885FB6-6573-41DF-BFEE-19D6B6E476D3}" type="pres">
      <dgm:prSet presAssocID="{D37EA7F0-C891-4B57-9949-44713B06E3AD}" presName="node" presStyleLbl="node1" presStyleIdx="3" presStyleCnt="5" custLinFactNeighborX="20976" custLinFactNeighborY="9577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807BB0F-9396-4D06-BFD9-A2C75180EB94}" type="pres">
      <dgm:prSet presAssocID="{291E8B2C-E584-47F8-A333-47202735FDB8}" presName="sibTrans" presStyleCnt="0"/>
      <dgm:spPr/>
    </dgm:pt>
    <dgm:pt modelId="{C0B5BF96-0C97-4B9D-B1FD-DC6BDEBEB85A}" type="pres">
      <dgm:prSet presAssocID="{43247B6E-DEA2-428F-B183-E1D616C1D372}" presName="node" presStyleLbl="node1" presStyleIdx="4" presStyleCnt="5" custScaleX="195306" custLinFactY="-26270" custLinFactNeighborX="353" custLinFactNeighborY="-1000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C03238F-A978-4582-8F48-B1E9C0CCE758}" type="presOf" srcId="{A2FFC98C-D305-4F60-97C9-4B7E05B764E1}" destId="{62CC98D0-E5E9-4ECD-8AFE-E0CA26B72C89}" srcOrd="0" destOrd="0" presId="urn:microsoft.com/office/officeart/2005/8/layout/default"/>
    <dgm:cxn modelId="{0688CCD8-42EF-40FF-A5FA-890EFBDD4027}" srcId="{A2FFC98C-D305-4F60-97C9-4B7E05B764E1}" destId="{24625B80-9B50-4775-B37F-AD972BDEE4C5}" srcOrd="2" destOrd="0" parTransId="{62058584-BA9C-48A2-87D4-BF388F89B56B}" sibTransId="{A948A11F-CE20-4FA8-A685-4ED574350E66}"/>
    <dgm:cxn modelId="{1625E6EC-451F-4B2F-942A-D6D5B932290E}" type="presOf" srcId="{BFC0566D-9948-4BDE-80C4-D252B734E25A}" destId="{7D1D0DEB-CF07-43C4-876D-1F281D97DEA1}" srcOrd="0" destOrd="0" presId="urn:microsoft.com/office/officeart/2005/8/layout/default"/>
    <dgm:cxn modelId="{28300572-66C7-4F81-9F33-9292E8DE5F29}" type="presOf" srcId="{24625B80-9B50-4775-B37F-AD972BDEE4C5}" destId="{B558C965-86F6-4A7D-AC6A-9C4231D97D8F}" srcOrd="0" destOrd="0" presId="urn:microsoft.com/office/officeart/2005/8/layout/default"/>
    <dgm:cxn modelId="{935264FE-9F03-4E2F-B8E7-5D5BEAE66969}" type="presOf" srcId="{D37EA7F0-C891-4B57-9949-44713B06E3AD}" destId="{FD885FB6-6573-41DF-BFEE-19D6B6E476D3}" srcOrd="0" destOrd="0" presId="urn:microsoft.com/office/officeart/2005/8/layout/default"/>
    <dgm:cxn modelId="{CF0D42D4-FF72-483A-8D61-8602718E77FB}" srcId="{A2FFC98C-D305-4F60-97C9-4B7E05B764E1}" destId="{43247B6E-DEA2-428F-B183-E1D616C1D372}" srcOrd="4" destOrd="0" parTransId="{1B8BDD50-4F28-4275-8FAB-CF58C7C549D3}" sibTransId="{C1A79584-1FB8-4DCF-A36E-D6B35529922D}"/>
    <dgm:cxn modelId="{9524012B-444D-46C2-B232-B060FF55FEF9}" srcId="{A2FFC98C-D305-4F60-97C9-4B7E05B764E1}" destId="{73518BD8-2820-4D94-9C2B-0B3CC675E63D}" srcOrd="1" destOrd="0" parTransId="{B3B59C20-137B-4D64-B717-42F64F698231}" sibTransId="{0EA2DB1F-9E62-45CD-A50D-2CB3B1B30B96}"/>
    <dgm:cxn modelId="{15637320-B616-4C97-876F-68ABD868C78E}" srcId="{A2FFC98C-D305-4F60-97C9-4B7E05B764E1}" destId="{BFC0566D-9948-4BDE-80C4-D252B734E25A}" srcOrd="0" destOrd="0" parTransId="{4F3AEC6F-C79E-4DB0-BAB9-69370DE15540}" sibTransId="{6518F518-65A5-4794-AA4E-97AF3C89162A}"/>
    <dgm:cxn modelId="{D848FD29-8868-4BCC-AA72-C3623DA9C4DA}" srcId="{A2FFC98C-D305-4F60-97C9-4B7E05B764E1}" destId="{D37EA7F0-C891-4B57-9949-44713B06E3AD}" srcOrd="3" destOrd="0" parTransId="{D2524105-DE10-4FD2-BB3C-1DB7E65FF0FD}" sibTransId="{291E8B2C-E584-47F8-A333-47202735FDB8}"/>
    <dgm:cxn modelId="{646E3B7E-1FED-4A69-936B-1B24DC5C69B8}" type="presOf" srcId="{43247B6E-DEA2-428F-B183-E1D616C1D372}" destId="{C0B5BF96-0C97-4B9D-B1FD-DC6BDEBEB85A}" srcOrd="0" destOrd="0" presId="urn:microsoft.com/office/officeart/2005/8/layout/default"/>
    <dgm:cxn modelId="{C820B1E8-7A33-4AA0-876F-52EA4FBD300E}" type="presOf" srcId="{73518BD8-2820-4D94-9C2B-0B3CC675E63D}" destId="{DAAA18AA-430C-4738-BC14-4DBD42C0ACB7}" srcOrd="0" destOrd="0" presId="urn:microsoft.com/office/officeart/2005/8/layout/default"/>
    <dgm:cxn modelId="{FA197BFA-492B-4B91-8485-FCF6A12BAAB1}" type="presParOf" srcId="{62CC98D0-E5E9-4ECD-8AFE-E0CA26B72C89}" destId="{7D1D0DEB-CF07-43C4-876D-1F281D97DEA1}" srcOrd="0" destOrd="0" presId="urn:microsoft.com/office/officeart/2005/8/layout/default"/>
    <dgm:cxn modelId="{C8347E5D-F5D9-4B47-84CB-23409802EAEC}" type="presParOf" srcId="{62CC98D0-E5E9-4ECD-8AFE-E0CA26B72C89}" destId="{31FC234A-DCF8-4ADC-A26C-85B4D840255D}" srcOrd="1" destOrd="0" presId="urn:microsoft.com/office/officeart/2005/8/layout/default"/>
    <dgm:cxn modelId="{7695FED1-9F15-4D05-A2FD-75415172D06C}" type="presParOf" srcId="{62CC98D0-E5E9-4ECD-8AFE-E0CA26B72C89}" destId="{DAAA18AA-430C-4738-BC14-4DBD42C0ACB7}" srcOrd="2" destOrd="0" presId="urn:microsoft.com/office/officeart/2005/8/layout/default"/>
    <dgm:cxn modelId="{88277B12-9086-4D8A-9856-6B47AA08C1D7}" type="presParOf" srcId="{62CC98D0-E5E9-4ECD-8AFE-E0CA26B72C89}" destId="{BDA1E206-8133-4E40-935A-28E700405E50}" srcOrd="3" destOrd="0" presId="urn:microsoft.com/office/officeart/2005/8/layout/default"/>
    <dgm:cxn modelId="{5F415055-9CF6-4A45-B7BC-89124EF1F72E}" type="presParOf" srcId="{62CC98D0-E5E9-4ECD-8AFE-E0CA26B72C89}" destId="{B558C965-86F6-4A7D-AC6A-9C4231D97D8F}" srcOrd="4" destOrd="0" presId="urn:microsoft.com/office/officeart/2005/8/layout/default"/>
    <dgm:cxn modelId="{22B3DAC3-6379-49CD-8AAD-9B7E6B3BDB9B}" type="presParOf" srcId="{62CC98D0-E5E9-4ECD-8AFE-E0CA26B72C89}" destId="{469F9DB2-4BA6-47F3-BEE2-DE64C7C376B7}" srcOrd="5" destOrd="0" presId="urn:microsoft.com/office/officeart/2005/8/layout/default"/>
    <dgm:cxn modelId="{17D68EDF-877B-4E20-B274-7656933C2131}" type="presParOf" srcId="{62CC98D0-E5E9-4ECD-8AFE-E0CA26B72C89}" destId="{FD885FB6-6573-41DF-BFEE-19D6B6E476D3}" srcOrd="6" destOrd="0" presId="urn:microsoft.com/office/officeart/2005/8/layout/default"/>
    <dgm:cxn modelId="{95605096-7284-48BB-9E40-4B743C54FD4B}" type="presParOf" srcId="{62CC98D0-E5E9-4ECD-8AFE-E0CA26B72C89}" destId="{D807BB0F-9396-4D06-BFD9-A2C75180EB94}" srcOrd="7" destOrd="0" presId="urn:microsoft.com/office/officeart/2005/8/layout/default"/>
    <dgm:cxn modelId="{6DD29DBD-2A7C-45FF-BD49-D21E1D150CCA}" type="presParOf" srcId="{62CC98D0-E5E9-4ECD-8AFE-E0CA26B72C89}" destId="{C0B5BF96-0C97-4B9D-B1FD-DC6BDEBEB85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E1EE6-82F8-4FF4-B47B-757CE653CE1A}">
      <dsp:nvSpPr>
        <dsp:cNvPr id="0" name=""/>
        <dsp:cNvSpPr/>
      </dsp:nvSpPr>
      <dsp:spPr>
        <a:xfrm>
          <a:off x="513053" y="0"/>
          <a:ext cx="5040559" cy="5040559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745FE-B413-4BD2-9E28-A4C5A56F71C1}">
      <dsp:nvSpPr>
        <dsp:cNvPr id="0" name=""/>
        <dsp:cNvSpPr/>
      </dsp:nvSpPr>
      <dsp:spPr>
        <a:xfrm>
          <a:off x="2592285" y="504056"/>
          <a:ext cx="4176479" cy="716704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Seksyen</a:t>
          </a:r>
          <a:r>
            <a:rPr lang="en-US" sz="1900" kern="1200" dirty="0" smtClean="0"/>
            <a:t> A: </a:t>
          </a:r>
          <a:r>
            <a:rPr lang="en-US" sz="1900" kern="1200" dirty="0" err="1" smtClean="0"/>
            <a:t>Demografi</a:t>
          </a:r>
          <a:endParaRPr lang="en-GB" sz="1900" kern="1200" dirty="0"/>
        </a:p>
      </dsp:txBody>
      <dsp:txXfrm>
        <a:off x="2627272" y="539043"/>
        <a:ext cx="4106505" cy="646730"/>
      </dsp:txXfrm>
    </dsp:sp>
    <dsp:sp modelId="{CA010C89-08B6-4673-8CD9-DED14E680E51}">
      <dsp:nvSpPr>
        <dsp:cNvPr id="0" name=""/>
        <dsp:cNvSpPr/>
      </dsp:nvSpPr>
      <dsp:spPr>
        <a:xfrm>
          <a:off x="2583275" y="1310840"/>
          <a:ext cx="4176479" cy="716704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shade val="50000"/>
              <a:hueOff val="108661"/>
              <a:satOff val="-4120"/>
              <a:lumOff val="17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Seksyen</a:t>
          </a:r>
          <a:r>
            <a:rPr lang="en-US" sz="1900" kern="1200" dirty="0" smtClean="0"/>
            <a:t> B: Penggunaan </a:t>
          </a:r>
          <a:r>
            <a:rPr lang="en-US" sz="1900" kern="1200" dirty="0" err="1" smtClean="0"/>
            <a:t>JPedia</a:t>
          </a:r>
          <a:endParaRPr lang="en-GB" sz="1900" kern="1200" dirty="0"/>
        </a:p>
      </dsp:txBody>
      <dsp:txXfrm>
        <a:off x="2618262" y="1345827"/>
        <a:ext cx="4106505" cy="646730"/>
      </dsp:txXfrm>
    </dsp:sp>
    <dsp:sp modelId="{94C34DBE-A411-4FD3-B215-162B18B3BEDD}">
      <dsp:nvSpPr>
        <dsp:cNvPr id="0" name=""/>
        <dsp:cNvSpPr/>
      </dsp:nvSpPr>
      <dsp:spPr>
        <a:xfrm>
          <a:off x="2583275" y="2117133"/>
          <a:ext cx="4176479" cy="716704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shade val="50000"/>
              <a:hueOff val="217322"/>
              <a:satOff val="-8239"/>
              <a:lumOff val="34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Seksyen</a:t>
          </a:r>
          <a:r>
            <a:rPr lang="en-US" sz="1900" kern="1200" dirty="0" smtClean="0"/>
            <a:t> C: </a:t>
          </a:r>
          <a:r>
            <a:rPr lang="en-US" sz="1900" kern="1200" dirty="0" err="1" smtClean="0"/>
            <a:t>Faedah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diperolehi</a:t>
          </a:r>
          <a:endParaRPr lang="en-GB" sz="1900" kern="1200" dirty="0"/>
        </a:p>
      </dsp:txBody>
      <dsp:txXfrm>
        <a:off x="2618262" y="2152120"/>
        <a:ext cx="4106505" cy="646730"/>
      </dsp:txXfrm>
    </dsp:sp>
    <dsp:sp modelId="{E1DFAE28-14C4-4BC8-B3D4-B259C8118F46}">
      <dsp:nvSpPr>
        <dsp:cNvPr id="0" name=""/>
        <dsp:cNvSpPr/>
      </dsp:nvSpPr>
      <dsp:spPr>
        <a:xfrm>
          <a:off x="2583275" y="2923426"/>
          <a:ext cx="4176479" cy="716704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shade val="50000"/>
              <a:hueOff val="217322"/>
              <a:satOff val="-8239"/>
              <a:lumOff val="34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Seksyen</a:t>
          </a:r>
          <a:r>
            <a:rPr lang="en-US" sz="1900" kern="1200" dirty="0" smtClean="0"/>
            <a:t> D: </a:t>
          </a:r>
          <a:r>
            <a:rPr lang="en-US" sz="1900" kern="1200" dirty="0" err="1" smtClean="0"/>
            <a:t>Cadangan</a:t>
          </a:r>
          <a:r>
            <a:rPr lang="en-US" sz="1900" kern="1200" dirty="0" smtClean="0"/>
            <a:t> Facet </a:t>
          </a:r>
          <a:r>
            <a:rPr lang="en-US" sz="1900" kern="1200" dirty="0" err="1" smtClean="0"/>
            <a:t>JPedia</a:t>
          </a:r>
          <a:endParaRPr lang="en-GB" sz="1900" kern="1200" dirty="0"/>
        </a:p>
      </dsp:txBody>
      <dsp:txXfrm>
        <a:off x="2618262" y="2958413"/>
        <a:ext cx="4106505" cy="646730"/>
      </dsp:txXfrm>
    </dsp:sp>
    <dsp:sp modelId="{A1806B95-FB1C-4B2A-979C-2F8BA31E1462}">
      <dsp:nvSpPr>
        <dsp:cNvPr id="0" name=""/>
        <dsp:cNvSpPr/>
      </dsp:nvSpPr>
      <dsp:spPr>
        <a:xfrm>
          <a:off x="2583275" y="3729719"/>
          <a:ext cx="4176479" cy="716704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shade val="50000"/>
              <a:hueOff val="108661"/>
              <a:satOff val="-4120"/>
              <a:lumOff val="17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Seksyen</a:t>
          </a:r>
          <a:r>
            <a:rPr lang="en-US" sz="1900" kern="1200" dirty="0" smtClean="0"/>
            <a:t> E: </a:t>
          </a:r>
          <a:r>
            <a:rPr lang="en-US" sz="1900" kern="1200" dirty="0" err="1" smtClean="0"/>
            <a:t>Maklumbalas</a:t>
          </a:r>
          <a:endParaRPr lang="en-GB" sz="1900" kern="1200" dirty="0"/>
        </a:p>
      </dsp:txBody>
      <dsp:txXfrm>
        <a:off x="2618262" y="3764706"/>
        <a:ext cx="4106505" cy="646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6B255-D914-488A-B1CD-C9A4AE4CCD9F}">
      <dsp:nvSpPr>
        <dsp:cNvPr id="0" name=""/>
        <dsp:cNvSpPr/>
      </dsp:nvSpPr>
      <dsp:spPr>
        <a:xfrm>
          <a:off x="0" y="0"/>
          <a:ext cx="7992887" cy="1620179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Apakah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arahan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perlu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diberi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menggalakkan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ramai</a:t>
          </a:r>
          <a:r>
            <a:rPr lang="en-US" sz="2000" kern="1200" dirty="0" smtClean="0"/>
            <a:t> staff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menggunakan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JPedia</a:t>
          </a:r>
          <a:r>
            <a:rPr lang="en-US" sz="2000" kern="1200" dirty="0" smtClean="0"/>
            <a:t>?</a:t>
          </a:r>
          <a:endParaRPr lang="en-GB" sz="2000" kern="1200" dirty="0"/>
        </a:p>
      </dsp:txBody>
      <dsp:txXfrm>
        <a:off x="1760595" y="0"/>
        <a:ext cx="6232292" cy="1620179"/>
      </dsp:txXfrm>
    </dsp:sp>
    <dsp:sp modelId="{FBB36A09-CE81-477E-AD71-2CDF17DE2DC1}">
      <dsp:nvSpPr>
        <dsp:cNvPr id="0" name=""/>
        <dsp:cNvSpPr/>
      </dsp:nvSpPr>
      <dsp:spPr>
        <a:xfrm>
          <a:off x="162017" y="162017"/>
          <a:ext cx="1598577" cy="1296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74552-20B9-4206-ACD5-CBB9ADDD2AA8}">
      <dsp:nvSpPr>
        <dsp:cNvPr id="0" name=""/>
        <dsp:cNvSpPr/>
      </dsp:nvSpPr>
      <dsp:spPr>
        <a:xfrm>
          <a:off x="0" y="1782197"/>
          <a:ext cx="7992887" cy="1620179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17801"/>
            <a:satOff val="-3711"/>
            <a:lumOff val="130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Bagaimana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memastikan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staf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mempunyai</a:t>
          </a:r>
          <a:r>
            <a:rPr lang="en-US" sz="2000" kern="1200" dirty="0" smtClean="0"/>
            <a:t> masa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mencari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berkongsi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pengetahuan</a:t>
          </a:r>
          <a:r>
            <a:rPr lang="en-US" sz="2000" kern="1200" dirty="0" smtClean="0"/>
            <a:t> di </a:t>
          </a:r>
          <a:r>
            <a:rPr lang="en-US" sz="2000" kern="1200" dirty="0" err="1" smtClean="0"/>
            <a:t>JPedia</a:t>
          </a:r>
          <a:r>
            <a:rPr lang="en-US" sz="2000" kern="1200" dirty="0" smtClean="0"/>
            <a:t>?</a:t>
          </a:r>
          <a:endParaRPr lang="en-GB" sz="2000" kern="1200" dirty="0"/>
        </a:p>
      </dsp:txBody>
      <dsp:txXfrm>
        <a:off x="1760595" y="1782197"/>
        <a:ext cx="6232292" cy="1620179"/>
      </dsp:txXfrm>
    </dsp:sp>
    <dsp:sp modelId="{97C605E7-2FC2-46DB-B03E-19841194A133}">
      <dsp:nvSpPr>
        <dsp:cNvPr id="0" name=""/>
        <dsp:cNvSpPr/>
      </dsp:nvSpPr>
      <dsp:spPr>
        <a:xfrm>
          <a:off x="162017" y="1944215"/>
          <a:ext cx="1598577" cy="1296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679A4-0759-4CAB-8838-644165388293}">
      <dsp:nvSpPr>
        <dsp:cNvPr id="0" name=""/>
        <dsp:cNvSpPr/>
      </dsp:nvSpPr>
      <dsp:spPr>
        <a:xfrm>
          <a:off x="0" y="3564395"/>
          <a:ext cx="7992887" cy="1620179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5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Persepsi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tentang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kaitan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perkongsian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pengetahuan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tugas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hakiki</a:t>
          </a:r>
          <a:r>
            <a:rPr lang="en-US" sz="2000" kern="1200" dirty="0" smtClean="0"/>
            <a:t>? </a:t>
          </a:r>
          <a:endParaRPr lang="en-GB" sz="2000" kern="1200" dirty="0"/>
        </a:p>
      </dsp:txBody>
      <dsp:txXfrm>
        <a:off x="1760595" y="3564395"/>
        <a:ext cx="6232292" cy="1620179"/>
      </dsp:txXfrm>
    </dsp:sp>
    <dsp:sp modelId="{4D0A1768-DDE2-4D75-9BA0-A686C0500533}">
      <dsp:nvSpPr>
        <dsp:cNvPr id="0" name=""/>
        <dsp:cNvSpPr/>
      </dsp:nvSpPr>
      <dsp:spPr>
        <a:xfrm>
          <a:off x="162017" y="3726413"/>
          <a:ext cx="1598577" cy="1296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EECBC-0341-48B9-ABB0-AF9C30D30510}">
      <dsp:nvSpPr>
        <dsp:cNvPr id="0" name=""/>
        <dsp:cNvSpPr/>
      </dsp:nvSpPr>
      <dsp:spPr>
        <a:xfrm rot="5400000">
          <a:off x="-125754" y="128265"/>
          <a:ext cx="838362" cy="5868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-5400000">
        <a:off x="1" y="295938"/>
        <a:ext cx="586853" cy="251509"/>
      </dsp:txXfrm>
    </dsp:sp>
    <dsp:sp modelId="{2D021B58-E8F5-40BE-91FA-D2A42DA92CC7}">
      <dsp:nvSpPr>
        <dsp:cNvPr id="0" name=""/>
        <dsp:cNvSpPr/>
      </dsp:nvSpPr>
      <dsp:spPr>
        <a:xfrm rot="5400000">
          <a:off x="4053407" y="-3466553"/>
          <a:ext cx="544935" cy="7478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Lantik</a:t>
          </a:r>
          <a:r>
            <a:rPr lang="en-US" sz="1800" kern="1200" dirty="0" smtClean="0"/>
            <a:t> staff yang </a:t>
          </a:r>
          <a:r>
            <a:rPr lang="en-US" sz="1800" kern="1200" dirty="0" err="1" smtClean="0"/>
            <a:t>bertanggungjawab</a:t>
          </a:r>
          <a:r>
            <a:rPr lang="en-US" sz="1800" kern="1200" dirty="0" smtClean="0"/>
            <a:t> (PIC) </a:t>
          </a:r>
          <a:r>
            <a:rPr lang="en-US" sz="1800" kern="1200" dirty="0" err="1" smtClean="0"/>
            <a:t>bagi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JPedia</a:t>
          </a:r>
          <a:r>
            <a:rPr lang="en-US" sz="1800" kern="1200" dirty="0" smtClean="0"/>
            <a:t> </a:t>
          </a:r>
          <a:endParaRPr lang="en-GB" sz="1800" kern="1200" dirty="0"/>
        </a:p>
      </dsp:txBody>
      <dsp:txXfrm rot="-5400000">
        <a:off x="586854" y="26602"/>
        <a:ext cx="7451440" cy="491731"/>
      </dsp:txXfrm>
    </dsp:sp>
    <dsp:sp modelId="{568CB49E-7FEF-4D0A-B248-487EE99BF732}">
      <dsp:nvSpPr>
        <dsp:cNvPr id="0" name=""/>
        <dsp:cNvSpPr/>
      </dsp:nvSpPr>
      <dsp:spPr>
        <a:xfrm rot="5400000">
          <a:off x="-125754" y="867722"/>
          <a:ext cx="838362" cy="5868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1" y="1035395"/>
        <a:ext cx="586853" cy="251509"/>
      </dsp:txXfrm>
    </dsp:sp>
    <dsp:sp modelId="{F2DEBE4F-90CF-4B6E-8D52-605FE0D137CB}">
      <dsp:nvSpPr>
        <dsp:cNvPr id="0" name=""/>
        <dsp:cNvSpPr/>
      </dsp:nvSpPr>
      <dsp:spPr>
        <a:xfrm rot="5400000">
          <a:off x="4053407" y="-2724584"/>
          <a:ext cx="544935" cy="7478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Surat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peliling</a:t>
          </a:r>
          <a:r>
            <a:rPr lang="en-US" sz="1800" kern="1200" dirty="0" smtClean="0"/>
            <a:t> KPKR yang </a:t>
          </a:r>
          <a:r>
            <a:rPr lang="en-US" sz="1800" kern="1200" dirty="0" err="1" smtClean="0"/>
            <a:t>menetapkan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markah</a:t>
          </a:r>
          <a:r>
            <a:rPr lang="en-US" sz="1800" kern="1200" dirty="0" smtClean="0"/>
            <a:t> bonus </a:t>
          </a:r>
          <a:r>
            <a:rPr lang="en-US" sz="1800" kern="1200" dirty="0" err="1" smtClean="0"/>
            <a:t>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LNPT </a:t>
          </a:r>
          <a:endParaRPr lang="en-GB" sz="1800" kern="1200" dirty="0"/>
        </a:p>
      </dsp:txBody>
      <dsp:txXfrm rot="-5400000">
        <a:off x="586854" y="768571"/>
        <a:ext cx="7451440" cy="491731"/>
      </dsp:txXfrm>
    </dsp:sp>
    <dsp:sp modelId="{70A1FD8A-DD38-4168-8EA7-38A971FC1A06}">
      <dsp:nvSpPr>
        <dsp:cNvPr id="0" name=""/>
        <dsp:cNvSpPr/>
      </dsp:nvSpPr>
      <dsp:spPr>
        <a:xfrm rot="5400000">
          <a:off x="-125754" y="1607180"/>
          <a:ext cx="838362" cy="5868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1" y="1774853"/>
        <a:ext cx="586853" cy="251509"/>
      </dsp:txXfrm>
    </dsp:sp>
    <dsp:sp modelId="{FA084820-EA35-4395-A688-1EB5A47EDF5F}">
      <dsp:nvSpPr>
        <dsp:cNvPr id="0" name=""/>
        <dsp:cNvSpPr/>
      </dsp:nvSpPr>
      <dsp:spPr>
        <a:xfrm rot="5400000">
          <a:off x="4053407" y="-1985127"/>
          <a:ext cx="544935" cy="7478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Arahan</a:t>
          </a:r>
          <a:r>
            <a:rPr lang="en-US" sz="1800" kern="1200" dirty="0" smtClean="0"/>
            <a:t> paperless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edaran</a:t>
          </a:r>
          <a:r>
            <a:rPr lang="en-US" sz="1800" kern="1200" dirty="0" smtClean="0"/>
            <a:t> nota </a:t>
          </a:r>
          <a:r>
            <a:rPr lang="en-US" sz="1800" kern="1200" dirty="0" err="1" smtClean="0"/>
            <a:t>kursus</a:t>
          </a:r>
          <a:r>
            <a:rPr lang="en-US" sz="1800" kern="1200" dirty="0" smtClean="0"/>
            <a:t>/seminar </a:t>
          </a:r>
          <a:endParaRPr lang="en-GB" sz="1800" kern="1200" dirty="0"/>
        </a:p>
      </dsp:txBody>
      <dsp:txXfrm rot="-5400000">
        <a:off x="586854" y="1508028"/>
        <a:ext cx="7451440" cy="491731"/>
      </dsp:txXfrm>
    </dsp:sp>
    <dsp:sp modelId="{029CF42F-5574-4EAB-9C78-A3068BB2CCC1}">
      <dsp:nvSpPr>
        <dsp:cNvPr id="0" name=""/>
        <dsp:cNvSpPr/>
      </dsp:nvSpPr>
      <dsp:spPr>
        <a:xfrm rot="5400000">
          <a:off x="-125754" y="2346637"/>
          <a:ext cx="838362" cy="5868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1" y="2514310"/>
        <a:ext cx="586853" cy="251509"/>
      </dsp:txXfrm>
    </dsp:sp>
    <dsp:sp modelId="{D1128AB2-AF62-45B2-B9FB-1975D8C7E3F6}">
      <dsp:nvSpPr>
        <dsp:cNvPr id="0" name=""/>
        <dsp:cNvSpPr/>
      </dsp:nvSpPr>
      <dsp:spPr>
        <a:xfrm rot="5400000">
          <a:off x="4053407" y="-1245669"/>
          <a:ext cx="544935" cy="7478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Dimasukkan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sebagai</a:t>
          </a:r>
          <a:r>
            <a:rPr lang="en-US" sz="1800" kern="1200" dirty="0" smtClean="0"/>
            <a:t> agenda </a:t>
          </a:r>
          <a:r>
            <a:rPr lang="en-US" sz="1800" kern="1200" dirty="0" err="1" smtClean="0"/>
            <a:t>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Mesyuarat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Pagi</a:t>
          </a:r>
          <a:endParaRPr lang="en-GB" sz="1800" kern="1200" dirty="0"/>
        </a:p>
      </dsp:txBody>
      <dsp:txXfrm rot="-5400000">
        <a:off x="586854" y="2247486"/>
        <a:ext cx="7451440" cy="491731"/>
      </dsp:txXfrm>
    </dsp:sp>
    <dsp:sp modelId="{DB1F8109-69C6-4D1E-BB33-E63B7D24CF35}">
      <dsp:nvSpPr>
        <dsp:cNvPr id="0" name=""/>
        <dsp:cNvSpPr/>
      </dsp:nvSpPr>
      <dsp:spPr>
        <a:xfrm rot="5400000">
          <a:off x="-125754" y="3086095"/>
          <a:ext cx="838362" cy="5868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1" y="3253768"/>
        <a:ext cx="586853" cy="251509"/>
      </dsp:txXfrm>
    </dsp:sp>
    <dsp:sp modelId="{9D31329D-2C36-4079-8DC5-98AAA11DCBCA}">
      <dsp:nvSpPr>
        <dsp:cNvPr id="0" name=""/>
        <dsp:cNvSpPr/>
      </dsp:nvSpPr>
      <dsp:spPr>
        <a:xfrm rot="5400000">
          <a:off x="4053407" y="-506212"/>
          <a:ext cx="544935" cy="7478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Wajibkan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penglibatan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pengurusan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atasan</a:t>
          </a:r>
          <a:r>
            <a:rPr lang="en-US" sz="1800" kern="1200" dirty="0" smtClean="0"/>
            <a:t> </a:t>
          </a:r>
          <a:endParaRPr lang="en-GB" sz="1800" kern="1200" dirty="0"/>
        </a:p>
      </dsp:txBody>
      <dsp:txXfrm rot="-5400000">
        <a:off x="586854" y="2986943"/>
        <a:ext cx="7451440" cy="491731"/>
      </dsp:txXfrm>
    </dsp:sp>
    <dsp:sp modelId="{F6D09E38-637B-4292-B2FA-E3DE773EA40B}">
      <dsp:nvSpPr>
        <dsp:cNvPr id="0" name=""/>
        <dsp:cNvSpPr/>
      </dsp:nvSpPr>
      <dsp:spPr>
        <a:xfrm rot="5400000">
          <a:off x="-125754" y="3825553"/>
          <a:ext cx="838362" cy="5868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1" y="3993226"/>
        <a:ext cx="586853" cy="251509"/>
      </dsp:txXfrm>
    </dsp:sp>
    <dsp:sp modelId="{C04F0EC6-38DE-406E-B33F-31F2316EF8DA}">
      <dsp:nvSpPr>
        <dsp:cNvPr id="0" name=""/>
        <dsp:cNvSpPr/>
      </dsp:nvSpPr>
      <dsp:spPr>
        <a:xfrm rot="5400000">
          <a:off x="4053407" y="233245"/>
          <a:ext cx="544935" cy="7478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Token </a:t>
          </a:r>
          <a:r>
            <a:rPr lang="en-US" sz="1800" kern="1200" dirty="0" err="1" smtClean="0"/>
            <a:t>bulanan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bagi</a:t>
          </a:r>
          <a:r>
            <a:rPr lang="en-US" sz="1800" kern="1200" dirty="0" smtClean="0"/>
            <a:t> staff yang </a:t>
          </a:r>
          <a:r>
            <a:rPr lang="en-US" sz="1800" kern="1200" dirty="0" err="1" smtClean="0"/>
            <a:t>aktif</a:t>
          </a:r>
          <a:endParaRPr lang="en-GB" sz="1800" kern="1200" dirty="0"/>
        </a:p>
      </dsp:txBody>
      <dsp:txXfrm rot="-5400000">
        <a:off x="586854" y="3726400"/>
        <a:ext cx="7451440" cy="491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EECBC-0341-48B9-ABB0-AF9C30D30510}">
      <dsp:nvSpPr>
        <dsp:cNvPr id="0" name=""/>
        <dsp:cNvSpPr/>
      </dsp:nvSpPr>
      <dsp:spPr>
        <a:xfrm rot="5400000">
          <a:off x="-127295" y="132241"/>
          <a:ext cx="848639" cy="5940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2" y="301969"/>
        <a:ext cx="594047" cy="254592"/>
      </dsp:txXfrm>
    </dsp:sp>
    <dsp:sp modelId="{2D021B58-E8F5-40BE-91FA-D2A42DA92CC7}">
      <dsp:nvSpPr>
        <dsp:cNvPr id="0" name=""/>
        <dsp:cNvSpPr/>
      </dsp:nvSpPr>
      <dsp:spPr>
        <a:xfrm rot="5400000">
          <a:off x="4053663" y="-3457351"/>
          <a:ext cx="551615" cy="7470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Rekodkan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buku</a:t>
          </a:r>
          <a:r>
            <a:rPr lang="en-US" sz="1800" kern="1200" dirty="0" smtClean="0"/>
            <a:t> log (learning journal) </a:t>
          </a:r>
          <a:r>
            <a:rPr lang="en-US" sz="1800" kern="1200" dirty="0" err="1" smtClean="0"/>
            <a:t>pencapaian</a:t>
          </a:r>
          <a:r>
            <a:rPr lang="en-US" sz="1800" kern="1200" dirty="0" smtClean="0"/>
            <a:t>/</a:t>
          </a:r>
          <a:r>
            <a:rPr lang="en-US" sz="1800" kern="1200" dirty="0" err="1" smtClean="0"/>
            <a:t>pembacaan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sumbangan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JPedia</a:t>
          </a:r>
          <a:endParaRPr lang="en-GB" sz="1800" kern="1200" dirty="0"/>
        </a:p>
      </dsp:txBody>
      <dsp:txXfrm rot="-5400000">
        <a:off x="594047" y="29193"/>
        <a:ext cx="7443920" cy="497759"/>
      </dsp:txXfrm>
    </dsp:sp>
    <dsp:sp modelId="{568CB49E-7FEF-4D0A-B248-487EE99BF732}">
      <dsp:nvSpPr>
        <dsp:cNvPr id="0" name=""/>
        <dsp:cNvSpPr/>
      </dsp:nvSpPr>
      <dsp:spPr>
        <a:xfrm rot="5400000">
          <a:off x="-127295" y="882237"/>
          <a:ext cx="848639" cy="5940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2" y="1051965"/>
        <a:ext cx="594047" cy="254592"/>
      </dsp:txXfrm>
    </dsp:sp>
    <dsp:sp modelId="{F2DEBE4F-90CF-4B6E-8D52-605FE0D137CB}">
      <dsp:nvSpPr>
        <dsp:cNvPr id="0" name=""/>
        <dsp:cNvSpPr/>
      </dsp:nvSpPr>
      <dsp:spPr>
        <a:xfrm rot="5400000">
          <a:off x="4053663" y="-2704674"/>
          <a:ext cx="551615" cy="7470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Kongsi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pembelajaran</a:t>
          </a:r>
          <a:r>
            <a:rPr lang="en-US" sz="1800" kern="1200" dirty="0" smtClean="0"/>
            <a:t> di </a:t>
          </a:r>
          <a:r>
            <a:rPr lang="en-US" sz="1800" kern="1200" dirty="0" err="1" smtClean="0"/>
            <a:t>JPedia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Facebook/Twitter </a:t>
          </a:r>
          <a:r>
            <a:rPr lang="en-US" sz="1800" kern="1200" dirty="0" err="1" smtClean="0"/>
            <a:t>melalui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fungsi</a:t>
          </a:r>
          <a:r>
            <a:rPr lang="en-US" sz="1800" kern="1200" dirty="0" smtClean="0"/>
            <a:t> “Share”</a:t>
          </a:r>
          <a:endParaRPr lang="en-GB" sz="1800" kern="1200" dirty="0"/>
        </a:p>
      </dsp:txBody>
      <dsp:txXfrm rot="-5400000">
        <a:off x="594047" y="781870"/>
        <a:ext cx="7443920" cy="497759"/>
      </dsp:txXfrm>
    </dsp:sp>
    <dsp:sp modelId="{70A1FD8A-DD38-4168-8EA7-38A971FC1A06}">
      <dsp:nvSpPr>
        <dsp:cNvPr id="0" name=""/>
        <dsp:cNvSpPr/>
      </dsp:nvSpPr>
      <dsp:spPr>
        <a:xfrm rot="5400000">
          <a:off x="-127295" y="1632233"/>
          <a:ext cx="848639" cy="5940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2" y="1801961"/>
        <a:ext cx="594047" cy="254592"/>
      </dsp:txXfrm>
    </dsp:sp>
    <dsp:sp modelId="{FA084820-EA35-4395-A688-1EB5A47EDF5F}">
      <dsp:nvSpPr>
        <dsp:cNvPr id="0" name=""/>
        <dsp:cNvSpPr/>
      </dsp:nvSpPr>
      <dsp:spPr>
        <a:xfrm rot="5400000">
          <a:off x="4053663" y="-1954678"/>
          <a:ext cx="551615" cy="7470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Pertingkatkan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capaian</a:t>
          </a:r>
          <a:r>
            <a:rPr lang="en-US" sz="1800" kern="1200" dirty="0" smtClean="0"/>
            <a:t> internet </a:t>
          </a:r>
          <a:r>
            <a:rPr lang="en-US" sz="1800" kern="1200" dirty="0" err="1" smtClean="0"/>
            <a:t>terutamanya</a:t>
          </a:r>
          <a:r>
            <a:rPr lang="en-US" sz="1800" kern="1200" dirty="0" smtClean="0"/>
            <a:t> di JKR Daerah</a:t>
          </a:r>
          <a:endParaRPr lang="en-GB" sz="1800" kern="1200" dirty="0"/>
        </a:p>
      </dsp:txBody>
      <dsp:txXfrm rot="-5400000">
        <a:off x="594047" y="1531866"/>
        <a:ext cx="7443920" cy="497759"/>
      </dsp:txXfrm>
    </dsp:sp>
    <dsp:sp modelId="{029CF42F-5574-4EAB-9C78-A3068BB2CCC1}">
      <dsp:nvSpPr>
        <dsp:cNvPr id="0" name=""/>
        <dsp:cNvSpPr/>
      </dsp:nvSpPr>
      <dsp:spPr>
        <a:xfrm rot="5400000">
          <a:off x="-127295" y="2382230"/>
          <a:ext cx="848639" cy="5940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2" y="2551958"/>
        <a:ext cx="594047" cy="254592"/>
      </dsp:txXfrm>
    </dsp:sp>
    <dsp:sp modelId="{D1128AB2-AF62-45B2-B9FB-1975D8C7E3F6}">
      <dsp:nvSpPr>
        <dsp:cNvPr id="0" name=""/>
        <dsp:cNvSpPr/>
      </dsp:nvSpPr>
      <dsp:spPr>
        <a:xfrm rot="5400000">
          <a:off x="4053663" y="-1204681"/>
          <a:ext cx="551615" cy="7470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Guna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lebih</a:t>
          </a:r>
          <a:r>
            <a:rPr lang="en-US" sz="1800" kern="1200" dirty="0" smtClean="0"/>
            <a:t> visual </a:t>
          </a:r>
          <a:r>
            <a:rPr lang="en-US" sz="1800" kern="1200" dirty="0" err="1" smtClean="0"/>
            <a:t>grafik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menarik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perhatian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pembaca</a:t>
          </a:r>
          <a:endParaRPr lang="en-GB" sz="1800" kern="1200" dirty="0"/>
        </a:p>
      </dsp:txBody>
      <dsp:txXfrm rot="-5400000">
        <a:off x="594047" y="2281863"/>
        <a:ext cx="7443920" cy="497759"/>
      </dsp:txXfrm>
    </dsp:sp>
    <dsp:sp modelId="{DB1F8109-69C6-4D1E-BB33-E63B7D24CF35}">
      <dsp:nvSpPr>
        <dsp:cNvPr id="0" name=""/>
        <dsp:cNvSpPr/>
      </dsp:nvSpPr>
      <dsp:spPr>
        <a:xfrm rot="5400000">
          <a:off x="-127295" y="3132226"/>
          <a:ext cx="848639" cy="5940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2" y="3301954"/>
        <a:ext cx="594047" cy="254592"/>
      </dsp:txXfrm>
    </dsp:sp>
    <dsp:sp modelId="{9D31329D-2C36-4079-8DC5-98AAA11DCBCA}">
      <dsp:nvSpPr>
        <dsp:cNvPr id="0" name=""/>
        <dsp:cNvSpPr/>
      </dsp:nvSpPr>
      <dsp:spPr>
        <a:xfrm rot="5400000">
          <a:off x="4053663" y="-454685"/>
          <a:ext cx="551615" cy="7470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Keluarkan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arahan</a:t>
          </a:r>
          <a:r>
            <a:rPr lang="en-US" sz="1800" kern="1200" dirty="0" smtClean="0"/>
            <a:t> KPKR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cari</a:t>
          </a:r>
          <a:r>
            <a:rPr lang="en-US" sz="1800" kern="1200" dirty="0" smtClean="0"/>
            <a:t>/</a:t>
          </a:r>
          <a:r>
            <a:rPr lang="en-US" sz="1800" kern="1200" dirty="0" err="1" smtClean="0"/>
            <a:t>kongsi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ilmu</a:t>
          </a:r>
          <a:r>
            <a:rPr lang="en-US" sz="1800" kern="1200" dirty="0" smtClean="0"/>
            <a:t> di </a:t>
          </a:r>
          <a:r>
            <a:rPr lang="en-US" sz="1800" kern="1200" dirty="0" err="1" smtClean="0"/>
            <a:t>JPedia</a:t>
          </a:r>
          <a:endParaRPr lang="en-GB" sz="1800" kern="1200" dirty="0"/>
        </a:p>
      </dsp:txBody>
      <dsp:txXfrm rot="-5400000">
        <a:off x="594047" y="3031859"/>
        <a:ext cx="7443920" cy="497759"/>
      </dsp:txXfrm>
    </dsp:sp>
    <dsp:sp modelId="{F6D09E38-637B-4292-B2FA-E3DE773EA40B}">
      <dsp:nvSpPr>
        <dsp:cNvPr id="0" name=""/>
        <dsp:cNvSpPr/>
      </dsp:nvSpPr>
      <dsp:spPr>
        <a:xfrm rot="5400000">
          <a:off x="-127295" y="3882223"/>
          <a:ext cx="848639" cy="5940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2" y="4051951"/>
        <a:ext cx="594047" cy="254592"/>
      </dsp:txXfrm>
    </dsp:sp>
    <dsp:sp modelId="{C04F0EC6-38DE-406E-B33F-31F2316EF8DA}">
      <dsp:nvSpPr>
        <dsp:cNvPr id="0" name=""/>
        <dsp:cNvSpPr/>
      </dsp:nvSpPr>
      <dsp:spPr>
        <a:xfrm rot="5400000">
          <a:off x="4053663" y="295310"/>
          <a:ext cx="551615" cy="7470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Makluman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mengenai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JPedia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setiap</a:t>
          </a:r>
          <a:r>
            <a:rPr lang="en-US" sz="1800" kern="1200" dirty="0" smtClean="0"/>
            <a:t> program/</a:t>
          </a:r>
          <a:r>
            <a:rPr lang="en-US" sz="1800" kern="1200" dirty="0" err="1" smtClean="0"/>
            <a:t>mesyuarat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pejabat</a:t>
          </a:r>
          <a:endParaRPr lang="en-GB" sz="1800" kern="1200" dirty="0"/>
        </a:p>
      </dsp:txBody>
      <dsp:txXfrm rot="-5400000">
        <a:off x="594047" y="3781854"/>
        <a:ext cx="7443920" cy="497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8106E-FDC7-4613-BB6C-B200F1C741B7}">
      <dsp:nvSpPr>
        <dsp:cNvPr id="0" name=""/>
        <dsp:cNvSpPr/>
      </dsp:nvSpPr>
      <dsp:spPr>
        <a:xfrm rot="10800000">
          <a:off x="1253104" y="110916"/>
          <a:ext cx="4022366" cy="75282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294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Tiada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arahan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khusus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tugas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hakiki</a:t>
          </a:r>
          <a:endParaRPr lang="en-GB" sz="1800" kern="1200" dirty="0"/>
        </a:p>
      </dsp:txBody>
      <dsp:txXfrm rot="10800000">
        <a:off x="1441309" y="110916"/>
        <a:ext cx="3834161" cy="752822"/>
      </dsp:txXfrm>
    </dsp:sp>
    <dsp:sp modelId="{4C272206-8A97-4000-9525-344BD18DC659}">
      <dsp:nvSpPr>
        <dsp:cNvPr id="0" name=""/>
        <dsp:cNvSpPr/>
      </dsp:nvSpPr>
      <dsp:spPr>
        <a:xfrm>
          <a:off x="773200" y="2784"/>
          <a:ext cx="959808" cy="88669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98A29-8263-43FD-B45F-358B899160C8}">
      <dsp:nvSpPr>
        <dsp:cNvPr id="0" name=""/>
        <dsp:cNvSpPr/>
      </dsp:nvSpPr>
      <dsp:spPr>
        <a:xfrm rot="10800000">
          <a:off x="1287712" y="1372634"/>
          <a:ext cx="4022366" cy="78760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294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Hanya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diberi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masa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terluang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jika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ada</a:t>
          </a:r>
          <a:r>
            <a:rPr lang="en-US" sz="1800" kern="1200" dirty="0" smtClean="0"/>
            <a:t>)</a:t>
          </a:r>
        </a:p>
      </dsp:txBody>
      <dsp:txXfrm rot="10800000">
        <a:off x="1484613" y="1372634"/>
        <a:ext cx="3825465" cy="787603"/>
      </dsp:txXfrm>
    </dsp:sp>
    <dsp:sp modelId="{80C182AF-9BE5-418C-8E32-6E8362712E51}">
      <dsp:nvSpPr>
        <dsp:cNvPr id="0" name=""/>
        <dsp:cNvSpPr/>
      </dsp:nvSpPr>
      <dsp:spPr>
        <a:xfrm>
          <a:off x="738592" y="1217315"/>
          <a:ext cx="1098241" cy="109824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7C867-12A9-4D3C-B360-073E221212C1}">
      <dsp:nvSpPr>
        <dsp:cNvPr id="0" name=""/>
        <dsp:cNvSpPr/>
      </dsp:nvSpPr>
      <dsp:spPr>
        <a:xfrm rot="10800000">
          <a:off x="1287712" y="2795112"/>
          <a:ext cx="4022366" cy="79479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294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kepakaran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teras</a:t>
          </a:r>
          <a:endParaRPr lang="en-US" sz="1800" kern="1200" dirty="0" smtClean="0"/>
        </a:p>
      </dsp:txBody>
      <dsp:txXfrm rot="10800000">
        <a:off x="1486411" y="2795112"/>
        <a:ext cx="3823667" cy="794797"/>
      </dsp:txXfrm>
    </dsp:sp>
    <dsp:sp modelId="{6A272349-FA70-49A7-B857-C08029BA4A30}">
      <dsp:nvSpPr>
        <dsp:cNvPr id="0" name=""/>
        <dsp:cNvSpPr/>
      </dsp:nvSpPr>
      <dsp:spPr>
        <a:xfrm>
          <a:off x="738592" y="2643390"/>
          <a:ext cx="1098241" cy="109824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189A3-BA5F-43C0-A05E-6C2AD2F63E00}">
      <dsp:nvSpPr>
        <dsp:cNvPr id="0" name=""/>
        <dsp:cNvSpPr/>
      </dsp:nvSpPr>
      <dsp:spPr>
        <a:xfrm rot="10800000">
          <a:off x="1198171" y="1115"/>
          <a:ext cx="4022366" cy="74007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35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Perkongsian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ilmu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berlaku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tanpa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disedari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tugas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hakiki</a:t>
          </a:r>
          <a:endParaRPr lang="en-GB" sz="1800" kern="1200" dirty="0"/>
        </a:p>
      </dsp:txBody>
      <dsp:txXfrm rot="10800000">
        <a:off x="1383190" y="1115"/>
        <a:ext cx="3837347" cy="740076"/>
      </dsp:txXfrm>
    </dsp:sp>
    <dsp:sp modelId="{B090A1CE-94F3-4595-AECC-3B1002702CFD}">
      <dsp:nvSpPr>
        <dsp:cNvPr id="0" name=""/>
        <dsp:cNvSpPr/>
      </dsp:nvSpPr>
      <dsp:spPr>
        <a:xfrm>
          <a:off x="828133" y="1115"/>
          <a:ext cx="740076" cy="74007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8106E-FDC7-4613-BB6C-B200F1C741B7}">
      <dsp:nvSpPr>
        <dsp:cNvPr id="0" name=""/>
        <dsp:cNvSpPr/>
      </dsp:nvSpPr>
      <dsp:spPr>
        <a:xfrm rot="10800000">
          <a:off x="1198171" y="962109"/>
          <a:ext cx="4022366" cy="74007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35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Penambahbaikan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tugas</a:t>
          </a:r>
          <a:endParaRPr lang="en-GB" sz="1800" kern="1200" dirty="0"/>
        </a:p>
      </dsp:txBody>
      <dsp:txXfrm rot="10800000">
        <a:off x="1383190" y="962109"/>
        <a:ext cx="3837347" cy="740076"/>
      </dsp:txXfrm>
    </dsp:sp>
    <dsp:sp modelId="{4C272206-8A97-4000-9525-344BD18DC659}">
      <dsp:nvSpPr>
        <dsp:cNvPr id="0" name=""/>
        <dsp:cNvSpPr/>
      </dsp:nvSpPr>
      <dsp:spPr>
        <a:xfrm>
          <a:off x="828133" y="962109"/>
          <a:ext cx="740076" cy="74007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26313-C53D-4D67-BDCB-16888D451E76}">
      <dsp:nvSpPr>
        <dsp:cNvPr id="0" name=""/>
        <dsp:cNvSpPr/>
      </dsp:nvSpPr>
      <dsp:spPr>
        <a:xfrm rot="10800000">
          <a:off x="1198171" y="1923104"/>
          <a:ext cx="4022366" cy="74007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35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Peningkatan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kompetensi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melalui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latihan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berterusan</a:t>
          </a:r>
          <a:endParaRPr lang="en-GB" sz="1800" kern="1200" dirty="0"/>
        </a:p>
      </dsp:txBody>
      <dsp:txXfrm rot="10800000">
        <a:off x="1383190" y="1923104"/>
        <a:ext cx="3837347" cy="740076"/>
      </dsp:txXfrm>
    </dsp:sp>
    <dsp:sp modelId="{44238271-853E-480C-AD14-7E746E75EE0A}">
      <dsp:nvSpPr>
        <dsp:cNvPr id="0" name=""/>
        <dsp:cNvSpPr/>
      </dsp:nvSpPr>
      <dsp:spPr>
        <a:xfrm>
          <a:off x="828133" y="1923104"/>
          <a:ext cx="740076" cy="74007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D0DEB-CF07-43C4-876D-1F281D97DEA1}">
      <dsp:nvSpPr>
        <dsp:cNvPr id="0" name=""/>
        <dsp:cNvSpPr/>
      </dsp:nvSpPr>
      <dsp:spPr>
        <a:xfrm>
          <a:off x="0" y="93797"/>
          <a:ext cx="3416512" cy="20499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INFOSTRUKTUR BARU </a:t>
          </a:r>
          <a:r>
            <a:rPr lang="en-US" sz="2000" kern="1200" dirty="0" smtClean="0"/>
            <a:t>(PM WIKI)</a:t>
          </a:r>
          <a:endParaRPr lang="en-MY" sz="2000" kern="1200" dirty="0"/>
        </a:p>
      </dsp:txBody>
      <dsp:txXfrm>
        <a:off x="0" y="93797"/>
        <a:ext cx="3416512" cy="2049907"/>
      </dsp:txXfrm>
    </dsp:sp>
    <dsp:sp modelId="{DAAA18AA-430C-4738-BC14-4DBD42C0ACB7}">
      <dsp:nvSpPr>
        <dsp:cNvPr id="0" name=""/>
        <dsp:cNvSpPr/>
      </dsp:nvSpPr>
      <dsp:spPr>
        <a:xfrm>
          <a:off x="5400592" y="38326"/>
          <a:ext cx="3416512" cy="2049907"/>
        </a:xfrm>
        <a:prstGeom prst="rect">
          <a:avLst/>
        </a:prstGeom>
        <a:solidFill>
          <a:schemeClr val="accent5">
            <a:hueOff val="614304"/>
            <a:satOff val="-13491"/>
            <a:lumOff val="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FACET BARU </a:t>
          </a:r>
          <a:r>
            <a:rPr lang="en-US" sz="2000" kern="1200" dirty="0" smtClean="0"/>
            <a:t>(GREEN WIKI, WIKI COST)</a:t>
          </a:r>
          <a:endParaRPr lang="en-MY" sz="2000" kern="1200" dirty="0"/>
        </a:p>
      </dsp:txBody>
      <dsp:txXfrm>
        <a:off x="5400592" y="38326"/>
        <a:ext cx="3416512" cy="2049907"/>
      </dsp:txXfrm>
    </dsp:sp>
    <dsp:sp modelId="{B558C965-86F6-4A7D-AC6A-9C4231D97D8F}">
      <dsp:nvSpPr>
        <dsp:cNvPr id="0" name=""/>
        <dsp:cNvSpPr/>
      </dsp:nvSpPr>
      <dsp:spPr>
        <a:xfrm>
          <a:off x="288020" y="4358807"/>
          <a:ext cx="3416512" cy="2049907"/>
        </a:xfrm>
        <a:prstGeom prst="rect">
          <a:avLst/>
        </a:prstGeom>
        <a:solidFill>
          <a:schemeClr val="accent5">
            <a:hueOff val="1228607"/>
            <a:satOff val="-26981"/>
            <a:lumOff val="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LOOK &amp; FEEL BARU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(FUNGSI EDITING)</a:t>
          </a:r>
          <a:endParaRPr lang="en-MY" sz="2000" kern="1200" dirty="0"/>
        </a:p>
      </dsp:txBody>
      <dsp:txXfrm>
        <a:off x="288020" y="4358807"/>
        <a:ext cx="3416512" cy="2049907"/>
      </dsp:txXfrm>
    </dsp:sp>
    <dsp:sp modelId="{FD885FB6-6573-41DF-BFEE-19D6B6E476D3}">
      <dsp:nvSpPr>
        <dsp:cNvPr id="0" name=""/>
        <dsp:cNvSpPr/>
      </dsp:nvSpPr>
      <dsp:spPr>
        <a:xfrm>
          <a:off x="5315965" y="4358807"/>
          <a:ext cx="3416512" cy="2049907"/>
        </a:xfrm>
        <a:prstGeom prst="rect">
          <a:avLst/>
        </a:prstGeom>
        <a:solidFill>
          <a:schemeClr val="accent5">
            <a:hueOff val="1842911"/>
            <a:satOff val="-40472"/>
            <a:lumOff val="10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FRONT PAGE DINAMIK </a:t>
          </a:r>
          <a:endParaRPr lang="en-MY" sz="2800" kern="1200" dirty="0"/>
        </a:p>
      </dsp:txBody>
      <dsp:txXfrm>
        <a:off x="5315965" y="4358807"/>
        <a:ext cx="3416512" cy="2049907"/>
      </dsp:txXfrm>
    </dsp:sp>
    <dsp:sp modelId="{C0B5BF96-0C97-4B9D-B1FD-DC6BDEBEB85A}">
      <dsp:nvSpPr>
        <dsp:cNvPr id="0" name=""/>
        <dsp:cNvSpPr/>
      </dsp:nvSpPr>
      <dsp:spPr>
        <a:xfrm>
          <a:off x="1104225" y="2198566"/>
          <a:ext cx="6672653" cy="2049907"/>
        </a:xfrm>
        <a:prstGeom prst="rect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PEMBAHARUAN KEPADA JPEDIA</a:t>
          </a:r>
          <a:endParaRPr lang="en-MY" sz="4400" kern="1200" dirty="0"/>
        </a:p>
      </dsp:txBody>
      <dsp:txXfrm>
        <a:off x="1104225" y="2198566"/>
        <a:ext cx="6672653" cy="2049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0.36607</cdr:x>
      <cdr:y>0.26866</cdr:y>
    </cdr:from>
    <cdr:to>
      <cdr:x>0.50893</cdr:x>
      <cdr:y>0.43284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1296144"/>
          <a:ext cx="115212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accent3">
                  <a:lumMod val="50000"/>
                </a:schemeClr>
              </a:solidFill>
            </a:rPr>
            <a:t>BELUM TAHU</a:t>
          </a:r>
          <a:endParaRPr lang="en-MY" sz="20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0.57143</cdr:x>
      <cdr:y>0.47761</cdr:y>
    </cdr:from>
    <cdr:to>
      <cdr:x>0.73214</cdr:x>
      <cdr:y>0.67688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8512" y="2304255"/>
          <a:ext cx="1296144" cy="961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SUDAH TAHU</a:t>
          </a:r>
          <a:endParaRPr lang="en-MY" sz="2000" b="1" dirty="0">
            <a:solidFill>
              <a:schemeClr val="accent1">
                <a:lumMod val="20000"/>
                <a:lumOff val="8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0.3125</cdr:x>
      <cdr:y>0.31101</cdr:y>
    </cdr:from>
    <cdr:to>
      <cdr:x>0.45982</cdr:x>
      <cdr:y>0.47929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1500503"/>
          <a:ext cx="1188132" cy="811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BELUM  GUNA</a:t>
          </a:r>
          <a:endParaRPr lang="en-MY" sz="1600" b="1" dirty="0"/>
        </a:p>
      </cdr:txBody>
    </cdr:sp>
  </cdr:relSizeAnchor>
  <cdr:relSizeAnchor xmlns:cdr="http://schemas.openxmlformats.org/drawingml/2006/chartDrawing">
    <cdr:from>
      <cdr:x>0.52679</cdr:x>
      <cdr:y>0.53139</cdr:y>
    </cdr:from>
    <cdr:to>
      <cdr:x>0.67857</cdr:x>
      <cdr:y>0.69945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8472" y="2563712"/>
          <a:ext cx="1224136" cy="810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TELAH GUNA</a:t>
          </a:r>
          <a:endParaRPr lang="en-MY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0.25893</cdr:x>
      <cdr:y>0.46269</cdr:y>
    </cdr:from>
    <cdr:to>
      <cdr:x>0.30357</cdr:x>
      <cdr:y>0.98373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088232" y="2232248"/>
          <a:ext cx="360040" cy="25138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0.5625</cdr:x>
      <cdr:y>0.47761</cdr:y>
    </cdr:from>
    <cdr:to>
      <cdr:x>0.61607</cdr:x>
      <cdr:y>0.99769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536504" y="2304256"/>
          <a:ext cx="432048" cy="2509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0.78684</cdr:x>
      <cdr:y>0.0597</cdr:y>
    </cdr:from>
    <cdr:to>
      <cdr:x>0.84041</cdr:x>
      <cdr:y>0.22388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45796" y="288032"/>
          <a:ext cx="4320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600" b="1" dirty="0" smtClean="0">
              <a:solidFill>
                <a:srgbClr val="002060"/>
              </a:solidFill>
            </a:rPr>
            <a:t>1</a:t>
          </a:r>
          <a:endParaRPr lang="en-MY" sz="36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0.35398</cdr:x>
      <cdr:y>0.26119</cdr:y>
    </cdr:from>
    <cdr:to>
      <cdr:x>0.40756</cdr:x>
      <cdr:y>0.42537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54847" y="1260140"/>
          <a:ext cx="4320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600" b="1" dirty="0">
              <a:solidFill>
                <a:srgbClr val="002060"/>
              </a:solidFill>
            </a:rPr>
            <a:t>3</a:t>
          </a:r>
          <a:endParaRPr lang="en-MY" sz="36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0.91331</cdr:x>
      <cdr:y>0.23134</cdr:y>
    </cdr:from>
    <cdr:to>
      <cdr:x>0.96688</cdr:x>
      <cdr:y>0.39552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365733" y="1116124"/>
          <a:ext cx="4320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600" b="1" dirty="0" smtClean="0">
              <a:solidFill>
                <a:srgbClr val="002060"/>
              </a:solidFill>
            </a:rPr>
            <a:t>2</a:t>
          </a:r>
          <a:endParaRPr lang="en-MY" sz="36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0.21429</cdr:x>
      <cdr:y>0.34328</cdr:y>
    </cdr:from>
    <cdr:to>
      <cdr:x>0.26786</cdr:x>
      <cdr:y>0.50746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728192" y="1656184"/>
          <a:ext cx="4320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600" b="1" dirty="0" smtClean="0">
              <a:solidFill>
                <a:srgbClr val="002060"/>
              </a:solidFill>
            </a:rPr>
            <a:t>4</a:t>
          </a:r>
          <a:endParaRPr lang="en-MY" sz="36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0.59821</cdr:x>
      <cdr:y>0.37301</cdr:y>
    </cdr:from>
    <cdr:to>
      <cdr:x>0.65179</cdr:x>
      <cdr:y>0.53719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824536" y="1799584"/>
          <a:ext cx="4320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600" b="1" dirty="0">
              <a:solidFill>
                <a:srgbClr val="002060"/>
              </a:solidFill>
            </a:rPr>
            <a:t>5</a:t>
          </a:r>
          <a:endParaRPr lang="en-MY" sz="3600" b="1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2304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- Gol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6093599" cy="109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1050" y="40740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Te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</a:p>
        </p:txBody>
      </p:sp>
      <p:sp>
        <p:nvSpPr>
          <p:cNvPr id="22" name="Shape 22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 bwMode="auto">
      <p:bgPr>
        <a:blipFill dpi="0" rotWithShape="1">
          <a:blip r:embed="rId2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 - Gol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499" cy="37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8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1"/>
          <p:cNvSpPr/>
          <p:nvPr/>
        </p:nvSpPr>
        <p:spPr>
          <a:xfrm>
            <a:off x="0" y="5013176"/>
            <a:ext cx="9144000" cy="1845074"/>
          </a:xfrm>
          <a:prstGeom prst="rect">
            <a:avLst/>
          </a:prstGeom>
          <a:solidFill>
            <a:srgbClr val="1D98C7"/>
          </a:solidFill>
          <a:ln>
            <a:solidFill>
              <a:schemeClr val="accent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39" t="10227" r="24574" b="5682"/>
          <a:stretch>
            <a:fillRect/>
          </a:stretch>
        </p:blipFill>
        <p:spPr bwMode="auto">
          <a:xfrm>
            <a:off x="-684584" y="980728"/>
            <a:ext cx="740028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5364088" y="1124744"/>
            <a:ext cx="3779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Rockwell" pitchFamily="18" charset="0"/>
                <a:ea typeface="Adobe Fan Heiti Std B" pitchFamily="34" charset="-128"/>
              </a:rPr>
              <a:t>PEMBENTANGAN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Rockwell" pitchFamily="18" charset="0"/>
                <a:ea typeface="Adobe Fan Heiti Std B" pitchFamily="34" charset="-128"/>
              </a:rPr>
              <a:t>HASIL SURVEY JPEDIA DAN WAY FORWARD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tx1"/>
              </a:solidFill>
              <a:latin typeface="Rockwell" pitchFamily="18" charset="0"/>
              <a:ea typeface="Adobe Fan Heiti Std B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Rockwell" pitchFamily="18" charset="0"/>
                <a:ea typeface="Adobe Fan Heiti Std B" pitchFamily="34" charset="-128"/>
              </a:rPr>
              <a:t>JPEDIA VERSI BARU</a:t>
            </a:r>
            <a:endParaRPr lang="en-GB" sz="2800" dirty="0">
              <a:solidFill>
                <a:schemeClr val="tx1"/>
              </a:solidFill>
              <a:latin typeface="Rockwell" pitchFamily="18" charset="0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345340"/>
            <a:ext cx="3275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Rockwell" pitchFamily="18" charset="0"/>
              </a:rPr>
              <a:t>Sr</a:t>
            </a:r>
            <a:r>
              <a:rPr lang="en-US" sz="2400" dirty="0" smtClean="0">
                <a:solidFill>
                  <a:srgbClr val="FFFF00"/>
                </a:solidFill>
                <a:latin typeface="Rockwell" pitchFamily="18" charset="0"/>
              </a:rPr>
              <a:t> ROZNITA OTHMAN</a:t>
            </a:r>
          </a:p>
          <a:p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MESYUARAT MPO BIL. 2/2017</a:t>
            </a:r>
          </a:p>
          <a:p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JKR JOHOR</a:t>
            </a:r>
          </a:p>
          <a:p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17 – 18 APRIL 2017</a:t>
            </a:r>
            <a:endParaRPr lang="en-GB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16632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Majoriti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responden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menyatakan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mereka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guna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JPedia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untuk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mendapatkan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pengetahuan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yang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diperlukan</a:t>
            </a:r>
            <a:endParaRPr lang="en-GB" sz="3000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  <a:ea typeface="Adobe Fan Heiti Std B" pitchFamily="34" charset="-128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611560" y="1700808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796136" y="2060848"/>
            <a:ext cx="1368152" cy="4392488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1064921"/>
              </p:ext>
            </p:extLst>
          </p:nvPr>
        </p:nvGraphicFramePr>
        <p:xfrm>
          <a:off x="179512" y="1700808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116632"/>
            <a:ext cx="85689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Majoriti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responden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yang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mengguna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Jpedia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akses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Guides &amp;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Stds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(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arahan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teknik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,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panduan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),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Wiki Specs (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spesifikasi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bangunan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,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jalan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dll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),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PM wiki (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amalan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terbaik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,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pensijilan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,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dll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),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Wiki Green (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piawaian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,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panduan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),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dan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Wiki Notes (nota </a:t>
            </a:r>
            <a:r>
              <a:rPr lang="en-GB" sz="2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kursus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)</a:t>
            </a:r>
          </a:p>
          <a:p>
            <a:endParaRPr lang="en-GB" i="1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  <a:ea typeface="Adobe Fan Heiti Std B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6" y="3356992"/>
            <a:ext cx="432048" cy="316835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660232" y="1988840"/>
            <a:ext cx="432048" cy="453650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0352" y="3212976"/>
            <a:ext cx="432048" cy="33123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83568" y="2852936"/>
            <a:ext cx="1872208" cy="115212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LCC</a:t>
            </a:r>
            <a:endParaRPr lang="en-MY" sz="2800" b="1" dirty="0">
              <a:solidFill>
                <a:srgbClr val="002060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1835696" y="1484784"/>
            <a:ext cx="3744416" cy="1152128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RAILWAY ENGINEERING</a:t>
            </a:r>
            <a:endParaRPr lang="en-MY" sz="2400" b="1" dirty="0">
              <a:solidFill>
                <a:srgbClr val="002060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5868144" y="2482142"/>
            <a:ext cx="2591118" cy="1152128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SEJARAH PROJEK</a:t>
            </a:r>
            <a:endParaRPr lang="en-MY" sz="2400" b="1" dirty="0">
              <a:solidFill>
                <a:srgbClr val="002060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5148064" y="4437112"/>
            <a:ext cx="3635896" cy="154930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NOTA PEPERIKSAAN PROFESSIONAL</a:t>
            </a:r>
            <a:endParaRPr lang="en-MY" sz="2000" b="1" dirty="0">
              <a:solidFill>
                <a:srgbClr val="00206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111568" y="4995741"/>
            <a:ext cx="1872208" cy="1152128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GIS</a:t>
            </a:r>
            <a:endParaRPr lang="en-MY" sz="2800" b="1" dirty="0">
              <a:solidFill>
                <a:srgbClr val="002060"/>
              </a:solidFill>
            </a:endParaRPr>
          </a:p>
        </p:txBody>
      </p:sp>
      <p:sp>
        <p:nvSpPr>
          <p:cNvPr id="10" name="Quad Arrow Callout 9"/>
          <p:cNvSpPr/>
          <p:nvPr/>
        </p:nvSpPr>
        <p:spPr>
          <a:xfrm>
            <a:off x="2555776" y="2636912"/>
            <a:ext cx="3672410" cy="2736304"/>
          </a:xfrm>
          <a:prstGeom prst="quad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CADANGAN FACET BARU</a:t>
            </a:r>
            <a:endParaRPr lang="en-MY" sz="2000" b="1" dirty="0"/>
          </a:p>
        </p:txBody>
      </p:sp>
    </p:spTree>
    <p:extLst>
      <p:ext uri="{BB962C8B-B14F-4D97-AF65-F5344CB8AC3E}">
        <p14:creationId xmlns:p14="http://schemas.microsoft.com/office/powerpoint/2010/main" val="232946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6632"/>
            <a:ext cx="8964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Cadangan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responden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untuk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tambahbaik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JPedia</a:t>
            </a:r>
            <a:endParaRPr lang="en-GB" sz="2000" i="1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  <a:ea typeface="Adobe Fan Heiti Std B" pitchFamily="34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338633"/>
              </p:ext>
            </p:extLst>
          </p:nvPr>
        </p:nvGraphicFramePr>
        <p:xfrm>
          <a:off x="403592" y="836712"/>
          <a:ext cx="8560896" cy="489547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12024"/>
                <a:gridCol w="7848872"/>
              </a:tblGrid>
              <a:tr h="42376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err="1" smtClean="0"/>
                        <a:t>Bil</a:t>
                      </a:r>
                      <a:r>
                        <a:rPr lang="en-US" sz="1800" dirty="0" smtClean="0"/>
                        <a:t>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aseline="0" dirty="0" err="1" smtClean="0"/>
                        <a:t>Cadangan</a:t>
                      </a:r>
                      <a:endParaRPr lang="en-GB" sz="1800" dirty="0"/>
                    </a:p>
                  </a:txBody>
                  <a:tcPr anchor="ctr"/>
                </a:tc>
              </a:tr>
              <a:tr h="47239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 smtClean="0"/>
                        <a:t>Dapatkan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pakar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rujuk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semak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kandungan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bagi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memastikan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kandungan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adalah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relevan</a:t>
                      </a:r>
                      <a:r>
                        <a:rPr lang="en-GB" sz="1800" dirty="0" smtClean="0"/>
                        <a:t>, </a:t>
                      </a:r>
                      <a:r>
                        <a:rPr lang="en-GB" sz="1800" dirty="0" err="1" smtClean="0"/>
                        <a:t>betul</a:t>
                      </a:r>
                      <a:r>
                        <a:rPr lang="en-GB" sz="1800" dirty="0" smtClean="0"/>
                        <a:t>, </a:t>
                      </a:r>
                      <a:r>
                        <a:rPr lang="en-GB" sz="1800" dirty="0" err="1" smtClean="0"/>
                        <a:t>lengkap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dan</a:t>
                      </a:r>
                      <a:r>
                        <a:rPr lang="en-GB" sz="1800" dirty="0" smtClean="0"/>
                        <a:t> up to date</a:t>
                      </a:r>
                      <a:endParaRPr lang="en-GB" sz="1800" dirty="0"/>
                    </a:p>
                  </a:txBody>
                  <a:tcPr anchor="ctr"/>
                </a:tc>
              </a:tr>
              <a:tr h="42376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 smtClean="0"/>
                        <a:t>Promosi</a:t>
                      </a:r>
                      <a:r>
                        <a:rPr lang="en-GB" sz="1800" dirty="0" smtClean="0"/>
                        <a:t> yang </a:t>
                      </a:r>
                      <a:r>
                        <a:rPr lang="en-GB" sz="1800" dirty="0" err="1" smtClean="0"/>
                        <a:t>konsisten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di</a:t>
                      </a:r>
                      <a:r>
                        <a:rPr lang="en-GB" sz="1800" dirty="0" smtClean="0"/>
                        <a:t> portal JKR/ </a:t>
                      </a:r>
                      <a:r>
                        <a:rPr lang="en-GB" sz="1800" dirty="0" err="1" smtClean="0"/>
                        <a:t>Facebook</a:t>
                      </a:r>
                      <a:r>
                        <a:rPr lang="en-GB" sz="1800" dirty="0" smtClean="0"/>
                        <a:t> JKR</a:t>
                      </a:r>
                      <a:endParaRPr lang="en-GB" sz="1800" dirty="0"/>
                    </a:p>
                  </a:txBody>
                  <a:tcPr anchor="ctr"/>
                </a:tc>
              </a:tr>
              <a:tr h="47239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3.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 smtClean="0"/>
                        <a:t>Banyakkan</a:t>
                      </a:r>
                      <a:r>
                        <a:rPr lang="en-GB" sz="1800" dirty="0" smtClean="0"/>
                        <a:t> nota </a:t>
                      </a:r>
                      <a:r>
                        <a:rPr lang="en-GB" sz="1800" dirty="0" err="1" smtClean="0"/>
                        <a:t>berbentuk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infografik</a:t>
                      </a:r>
                      <a:r>
                        <a:rPr lang="en-GB" sz="1800" dirty="0" smtClean="0"/>
                        <a:t>. </a:t>
                      </a:r>
                      <a:r>
                        <a:rPr lang="en-GB" sz="1800" dirty="0" err="1" smtClean="0"/>
                        <a:t>Hebahan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umum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dilakukan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dengan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lebih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kerap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untuk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memaklumkan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kewujudan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JPedia</a:t>
                      </a:r>
                      <a:endParaRPr lang="en-GB" sz="1800" dirty="0"/>
                    </a:p>
                  </a:txBody>
                  <a:tcPr anchor="ctr"/>
                </a:tc>
              </a:tr>
              <a:tr h="42376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4.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dirty="0" smtClean="0"/>
                        <a:t>Bangunkan aplikasi mobile untuk Andriod dan IOS</a:t>
                      </a:r>
                      <a:endParaRPr lang="en-GB" sz="1800" dirty="0"/>
                    </a:p>
                  </a:txBody>
                  <a:tcPr anchor="ctr"/>
                </a:tc>
              </a:tr>
              <a:tr h="47239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 smtClean="0"/>
                        <a:t>Mengadakan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taklimat</a:t>
                      </a:r>
                      <a:r>
                        <a:rPr lang="en-GB" sz="1800" dirty="0" smtClean="0"/>
                        <a:t>/</a:t>
                      </a:r>
                      <a:r>
                        <a:rPr lang="en-GB" sz="1800" dirty="0" err="1" smtClean="0"/>
                        <a:t>kursus</a:t>
                      </a:r>
                      <a:r>
                        <a:rPr lang="en-GB" sz="1800" dirty="0" smtClean="0"/>
                        <a:t>/</a:t>
                      </a:r>
                      <a:r>
                        <a:rPr lang="en-GB" sz="1800" dirty="0" err="1" smtClean="0"/>
                        <a:t>latihan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mengenai</a:t>
                      </a:r>
                      <a:r>
                        <a:rPr lang="en-GB" sz="1800" dirty="0" smtClean="0"/>
                        <a:t> penggunaan </a:t>
                      </a:r>
                      <a:r>
                        <a:rPr lang="en-GB" sz="1800" dirty="0" err="1" smtClean="0"/>
                        <a:t>JPedia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kepada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semua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warga</a:t>
                      </a:r>
                      <a:r>
                        <a:rPr lang="en-GB" sz="1800" dirty="0" smtClean="0"/>
                        <a:t> JKR</a:t>
                      </a:r>
                      <a:endParaRPr lang="en-GB" sz="1800" dirty="0"/>
                    </a:p>
                  </a:txBody>
                  <a:tcPr anchor="ctr"/>
                </a:tc>
              </a:tr>
              <a:tr h="47239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6.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Wiki notes </a:t>
                      </a:r>
                      <a:r>
                        <a:rPr lang="en-GB" sz="1800" dirty="0" err="1" smtClean="0"/>
                        <a:t>perlu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selaras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dengan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jadual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latihan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dan</a:t>
                      </a:r>
                      <a:r>
                        <a:rPr lang="en-GB" sz="1800" dirty="0" smtClean="0"/>
                        <a:t> seminar di </a:t>
                      </a:r>
                      <a:r>
                        <a:rPr lang="en-GB" sz="1800" dirty="0" err="1" smtClean="0"/>
                        <a:t>bawah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CREaTE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supaya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tiada</a:t>
                      </a:r>
                      <a:r>
                        <a:rPr lang="en-GB" sz="1800" dirty="0" smtClean="0"/>
                        <a:t> nota yang </a:t>
                      </a:r>
                      <a:r>
                        <a:rPr lang="en-GB" sz="1800" dirty="0" err="1" smtClean="0"/>
                        <a:t>tercicir</a:t>
                      </a:r>
                      <a:endParaRPr lang="en-GB" sz="1800" dirty="0"/>
                    </a:p>
                  </a:txBody>
                  <a:tcPr anchor="ctr"/>
                </a:tc>
              </a:tr>
              <a:tr h="42376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7.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Interfacing </a:t>
                      </a:r>
                      <a:r>
                        <a:rPr lang="en-GB" sz="1800" dirty="0" err="1" smtClean="0"/>
                        <a:t>yg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lebih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mesra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pengguna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dan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dinamik</a:t>
                      </a:r>
                      <a:endParaRPr lang="en-GB" sz="1800" dirty="0"/>
                    </a:p>
                  </a:txBody>
                  <a:tcPr anchor="ctr"/>
                </a:tc>
              </a:tr>
              <a:tr h="47239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8.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 smtClean="0"/>
                        <a:t>Adakan</a:t>
                      </a:r>
                      <a:r>
                        <a:rPr lang="en-GB" sz="1800" dirty="0" smtClean="0"/>
                        <a:t> icon </a:t>
                      </a:r>
                      <a:r>
                        <a:rPr lang="en-GB" sz="1800" dirty="0" err="1" smtClean="0"/>
                        <a:t>JPedia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pada</a:t>
                      </a:r>
                      <a:r>
                        <a:rPr lang="en-GB" sz="1800" dirty="0" smtClean="0"/>
                        <a:t> desktop </a:t>
                      </a:r>
                      <a:r>
                        <a:rPr lang="en-GB" sz="1800" dirty="0" err="1" smtClean="0"/>
                        <a:t>semua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komputer</a:t>
                      </a:r>
                      <a:r>
                        <a:rPr lang="en-GB" sz="1800" dirty="0" smtClean="0"/>
                        <a:t> laptop </a:t>
                      </a:r>
                      <a:r>
                        <a:rPr lang="en-GB" sz="1800" dirty="0" err="1" smtClean="0"/>
                        <a:t>dan</a:t>
                      </a:r>
                      <a:r>
                        <a:rPr lang="en-GB" sz="1800" dirty="0" smtClean="0"/>
                        <a:t> desktop JKR.</a:t>
                      </a:r>
                      <a:endParaRPr lang="en-GB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Kajian</a:t>
            </a:r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2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Susulan</a:t>
            </a:r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2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melalui</a:t>
            </a:r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Focus Group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0371452"/>
              </p:ext>
            </p:extLst>
          </p:nvPr>
        </p:nvGraphicFramePr>
        <p:xfrm>
          <a:off x="683568" y="980728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08720"/>
            <a:ext cx="8496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 smtClean="0">
                <a:latin typeface="Rockwell" pitchFamily="18" charset="0"/>
              </a:rPr>
              <a:t>Apakah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bentuk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arahan</a:t>
            </a:r>
            <a:r>
              <a:rPr lang="en-US" sz="2400" dirty="0" smtClean="0">
                <a:latin typeface="Rockwell" pitchFamily="18" charset="0"/>
              </a:rPr>
              <a:t> yang </a:t>
            </a:r>
            <a:r>
              <a:rPr lang="en-US" sz="2400" dirty="0" err="1" smtClean="0">
                <a:latin typeface="Rockwell" pitchFamily="18" charset="0"/>
              </a:rPr>
              <a:t>perlu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diberi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untuk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galakkan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lebih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ramai</a:t>
            </a:r>
            <a:r>
              <a:rPr lang="en-US" sz="2400" dirty="0" smtClean="0">
                <a:latin typeface="Rockwell" pitchFamily="18" charset="0"/>
              </a:rPr>
              <a:t> staff </a:t>
            </a:r>
            <a:r>
              <a:rPr lang="en-US" sz="2400" dirty="0" err="1" smtClean="0">
                <a:latin typeface="Rockwell" pitchFamily="18" charset="0"/>
              </a:rPr>
              <a:t>guna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JPedia</a:t>
            </a:r>
            <a:r>
              <a:rPr lang="en-US" sz="2400" dirty="0" smtClean="0">
                <a:latin typeface="Rockwell" pitchFamily="18" charset="0"/>
              </a:rPr>
              <a:t>?</a:t>
            </a:r>
            <a:endParaRPr lang="en-GB" sz="2400" dirty="0" smtClean="0">
              <a:latin typeface="Rockwell" pitchFamily="18" charset="0"/>
            </a:endParaRPr>
          </a:p>
          <a:p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97623089"/>
              </p:ext>
            </p:extLst>
          </p:nvPr>
        </p:nvGraphicFramePr>
        <p:xfrm>
          <a:off x="611560" y="2276872"/>
          <a:ext cx="8064896" cy="454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251937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Kajian</a:t>
            </a:r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2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Susulan</a:t>
            </a:r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2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melalui</a:t>
            </a:r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Focus Group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Kajian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Susulan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JPedia</a:t>
            </a:r>
            <a:endParaRPr lang="en-GB" sz="3000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496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 smtClean="0">
                <a:latin typeface="Rockwell" pitchFamily="18" charset="0"/>
              </a:rPr>
              <a:t>Bagaimana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untuk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pastikan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staf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memperuntukkan</a:t>
            </a:r>
            <a:r>
              <a:rPr lang="en-US" sz="2400" dirty="0" smtClean="0">
                <a:latin typeface="Rockwell" pitchFamily="18" charset="0"/>
              </a:rPr>
              <a:t> masa </a:t>
            </a:r>
            <a:r>
              <a:rPr lang="en-US" sz="2400" dirty="0" err="1" smtClean="0">
                <a:latin typeface="Rockwell" pitchFamily="18" charset="0"/>
              </a:rPr>
              <a:t>untuk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mencari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atau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berkongsi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pengetahuan</a:t>
            </a:r>
            <a:r>
              <a:rPr lang="en-US" sz="2400" dirty="0" smtClean="0">
                <a:latin typeface="Rockwell" pitchFamily="18" charset="0"/>
              </a:rPr>
              <a:t> di </a:t>
            </a:r>
            <a:r>
              <a:rPr lang="en-US" sz="2400" dirty="0" err="1" smtClean="0">
                <a:latin typeface="Rockwell" pitchFamily="18" charset="0"/>
              </a:rPr>
              <a:t>JPedia</a:t>
            </a:r>
            <a:r>
              <a:rPr lang="en-US" sz="2400" dirty="0" smtClean="0">
                <a:latin typeface="Rockwell" pitchFamily="18" charset="0"/>
              </a:rPr>
              <a:t>?</a:t>
            </a:r>
          </a:p>
          <a:p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52849565"/>
              </p:ext>
            </p:extLst>
          </p:nvPr>
        </p:nvGraphicFramePr>
        <p:xfrm>
          <a:off x="611560" y="2276872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Kajian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Susulan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JPedia</a:t>
            </a:r>
            <a:endParaRPr lang="en-GB" sz="3000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870392"/>
            <a:ext cx="8496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 smtClean="0">
                <a:latin typeface="Rockwell" pitchFamily="18" charset="0"/>
              </a:rPr>
              <a:t>Persepsi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bahawa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perkongsian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pengetahuan</a:t>
            </a:r>
            <a:r>
              <a:rPr lang="en-US" sz="2400" dirty="0" smtClean="0">
                <a:latin typeface="Rockwell" pitchFamily="18" charset="0"/>
              </a:rPr>
              <a:t>  </a:t>
            </a:r>
            <a:r>
              <a:rPr lang="en-US" sz="2400" dirty="0" err="1" smtClean="0">
                <a:latin typeface="Rockwell" pitchFamily="18" charset="0"/>
              </a:rPr>
              <a:t>tiada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kaitan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dengan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tugas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hakiki</a:t>
            </a:r>
            <a:endParaRPr lang="en-US" sz="2400" dirty="0" smtClean="0">
              <a:latin typeface="Rockwell" pitchFamily="18" charset="0"/>
            </a:endParaRPr>
          </a:p>
          <a:p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80096550"/>
              </p:ext>
            </p:extLst>
          </p:nvPr>
        </p:nvGraphicFramePr>
        <p:xfrm>
          <a:off x="-684584" y="2636912"/>
          <a:ext cx="60486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23032574"/>
              </p:ext>
            </p:extLst>
          </p:nvPr>
        </p:nvGraphicFramePr>
        <p:xfrm>
          <a:off x="3923928" y="3212976"/>
          <a:ext cx="604867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3568" y="176788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Rockwell" pitchFamily="18" charset="0"/>
              </a:rPr>
              <a:t>Setuju</a:t>
            </a:r>
            <a:r>
              <a:rPr lang="en-US" sz="2400" dirty="0" smtClean="0">
                <a:latin typeface="Rockwell" pitchFamily="18" charset="0"/>
              </a:rPr>
              <a:t> - </a:t>
            </a:r>
            <a:r>
              <a:rPr lang="en-US" sz="2400" dirty="0" err="1">
                <a:latin typeface="Rockwell" pitchFamily="18" charset="0"/>
              </a:rPr>
              <a:t>m</a:t>
            </a:r>
            <a:r>
              <a:rPr lang="en-US" sz="2400" dirty="0" err="1" smtClean="0">
                <a:latin typeface="Rockwell" pitchFamily="18" charset="0"/>
              </a:rPr>
              <a:t>engapa</a:t>
            </a:r>
            <a:r>
              <a:rPr lang="en-US" sz="2400" dirty="0" smtClean="0">
                <a:latin typeface="Rockwell" pitchFamily="18" charset="0"/>
              </a:rPr>
              <a:t>?</a:t>
            </a:r>
            <a:endParaRPr lang="en-GB" sz="2400" dirty="0">
              <a:latin typeface="Rockwell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9046" y="2291100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Rockwell" pitchFamily="18" charset="0"/>
              </a:rPr>
              <a:t>Tidak</a:t>
            </a:r>
            <a:r>
              <a:rPr lang="en-US" sz="2800" b="1" dirty="0" smtClean="0">
                <a:latin typeface="Rockwell" pitchFamily="18" charset="0"/>
              </a:rPr>
              <a:t> </a:t>
            </a:r>
            <a:r>
              <a:rPr lang="en-US" sz="2800" b="1" dirty="0" err="1" smtClean="0">
                <a:latin typeface="Rockwell" pitchFamily="18" charset="0"/>
              </a:rPr>
              <a:t>setuju</a:t>
            </a:r>
            <a:r>
              <a:rPr lang="en-US" sz="2800" b="1" dirty="0" smtClean="0">
                <a:latin typeface="Rockwell" pitchFamily="18" charset="0"/>
              </a:rPr>
              <a:t> </a:t>
            </a:r>
            <a:r>
              <a:rPr lang="en-US" sz="2400" dirty="0" smtClean="0">
                <a:latin typeface="Rockwell" pitchFamily="18" charset="0"/>
              </a:rPr>
              <a:t>– </a:t>
            </a:r>
            <a:r>
              <a:rPr lang="en-US" sz="2400" dirty="0" err="1" smtClean="0">
                <a:latin typeface="Rockwell" pitchFamily="18" charset="0"/>
              </a:rPr>
              <a:t>mengapa</a:t>
            </a:r>
            <a:r>
              <a:rPr lang="en-US" sz="2400" dirty="0" smtClean="0">
                <a:latin typeface="Rockwell" pitchFamily="18" charset="0"/>
              </a:rPr>
              <a:t>?</a:t>
            </a:r>
            <a:endParaRPr lang="en-GB" sz="2400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6876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PERANCANGAN KE HADAPAN (WAY FORWARD)</a:t>
            </a:r>
            <a:endParaRPr lang="en-MY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4568" y="2205153"/>
            <a:ext cx="3024336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TELADAN DARIPADA PENGURUSAN ATASAN (MODEL KNOWLEDGE SHARING BEHAVIOUR)</a:t>
            </a:r>
            <a:endParaRPr lang="en-MY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4827" y="2410135"/>
            <a:ext cx="266429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HAPUSKAN PERSEPSI NEGATIF</a:t>
            </a:r>
            <a:endParaRPr lang="en-MY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4827" y="3526779"/>
            <a:ext cx="331236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TINGKATKAN PENGLIBATAN PEGAWAI UNTUK MENYUMBANG PENGETAHUAN</a:t>
            </a:r>
            <a:endParaRPr lang="en-MY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4261" y="3645024"/>
            <a:ext cx="3024336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SUMBANGAN PENGETAHUAN SEBAGAI KRITERIA PENILAIAN  PRESTASI</a:t>
            </a:r>
            <a:endParaRPr lang="en-MY" sz="1600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89791" y="2554732"/>
            <a:ext cx="1440160" cy="378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ight Arrow 8"/>
          <p:cNvSpPr/>
          <p:nvPr/>
        </p:nvSpPr>
        <p:spPr>
          <a:xfrm>
            <a:off x="3779912" y="3825044"/>
            <a:ext cx="1440160" cy="378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574261" y="5118283"/>
            <a:ext cx="3024336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PELBAGAIKAN BAHAN PROMOSI (VISUAL) DAN SALURAN KOMUNIKASI</a:t>
            </a:r>
            <a:endParaRPr lang="en-MY" sz="16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779912" y="5282625"/>
            <a:ext cx="1440160" cy="378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5484827" y="5158933"/>
            <a:ext cx="331236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TINGKATKAN AWARENESS DI KALANGAN WARGA JKR </a:t>
            </a:r>
            <a:endParaRPr lang="en-MY" sz="1800" b="1" dirty="0"/>
          </a:p>
        </p:txBody>
      </p:sp>
    </p:spTree>
    <p:extLst>
      <p:ext uri="{BB962C8B-B14F-4D97-AF65-F5344CB8AC3E}">
        <p14:creationId xmlns:p14="http://schemas.microsoft.com/office/powerpoint/2010/main" val="765522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1"/>
          <p:cNvSpPr/>
          <p:nvPr/>
        </p:nvSpPr>
        <p:spPr>
          <a:xfrm>
            <a:off x="0" y="5013176"/>
            <a:ext cx="9144000" cy="1845074"/>
          </a:xfrm>
          <a:prstGeom prst="rect">
            <a:avLst/>
          </a:prstGeom>
          <a:solidFill>
            <a:srgbClr val="1D98C7"/>
          </a:solidFill>
          <a:ln>
            <a:solidFill>
              <a:schemeClr val="accent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39" t="10227" r="24574" b="5682"/>
          <a:stretch>
            <a:fillRect/>
          </a:stretch>
        </p:blipFill>
        <p:spPr bwMode="auto">
          <a:xfrm>
            <a:off x="881336" y="1085165"/>
            <a:ext cx="6480720" cy="409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5724128" y="5345340"/>
            <a:ext cx="3275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Rockwell" pitchFamily="18" charset="0"/>
              </a:rPr>
              <a:t>D</a:t>
            </a:r>
            <a:r>
              <a:rPr lang="en-US" sz="2400" dirty="0" err="1" smtClean="0">
                <a:solidFill>
                  <a:srgbClr val="FFFF00"/>
                </a:solidFill>
                <a:latin typeface="Rockwell" pitchFamily="18" charset="0"/>
              </a:rPr>
              <a:t>r</a:t>
            </a:r>
            <a:r>
              <a:rPr lang="en-US" sz="2400" dirty="0" smtClean="0">
                <a:solidFill>
                  <a:srgbClr val="FFFF00"/>
                </a:solidFill>
                <a:latin typeface="Rockwell" pitchFamily="18" charset="0"/>
              </a:rPr>
              <a:t> KHAIRIL HIZAR MD. KHUZAIMAH</a:t>
            </a:r>
          </a:p>
          <a:p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MESYUARAT MPO BIL. 2/2017</a:t>
            </a:r>
          </a:p>
          <a:p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JKR JOHOR</a:t>
            </a:r>
          </a:p>
          <a:p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17 – 18 APRIL 2017</a:t>
            </a:r>
            <a:endParaRPr lang="en-GB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7384"/>
            <a:ext cx="9144000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JPEDIA VERSI BARU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354722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/>
                </a:solidFill>
                <a:latin typeface="Rockwell" pitchFamily="18" charset="0"/>
                <a:ea typeface="Adobe Fan Heiti Std B" pitchFamily="34" charset="-128"/>
              </a:rPr>
              <a:t>SURVEY JPEDIA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1556792"/>
            <a:ext cx="7704856" cy="20882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8038" indent="-452438">
              <a:buFont typeface="+mj-lt"/>
              <a:buAutoNum type="alphaLcParenR"/>
            </a:pPr>
            <a:r>
              <a:rPr lang="en-GB" sz="2000" dirty="0" err="1" smtClean="0">
                <a:solidFill>
                  <a:schemeClr val="tx1"/>
                </a:solidFill>
              </a:rPr>
              <a:t>Mengumpul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maklumbalas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mengenai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kepenggunaan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JPedia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808038" indent="-452438">
              <a:buFont typeface="+mj-lt"/>
              <a:buAutoNum type="alphaLcParenR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08038" indent="-452438">
              <a:buFont typeface="+mj-lt"/>
              <a:buAutoNum type="alphaLcParenR"/>
            </a:pPr>
            <a:r>
              <a:rPr lang="en-GB" sz="2000" dirty="0" err="1" smtClean="0">
                <a:solidFill>
                  <a:schemeClr val="tx1"/>
                </a:solidFill>
              </a:rPr>
              <a:t>Mendapatkan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cadangan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penambahbaikan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bagi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meningkatkan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penglibatan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serta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kepenggunaan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JPedia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323528" y="1556792"/>
            <a:ext cx="648072" cy="20882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OBJEKTIF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04557" y="5517232"/>
            <a:ext cx="2476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smtClean="0">
                <a:solidFill>
                  <a:schemeClr val="tx1"/>
                </a:solidFill>
              </a:rPr>
              <a:t>1 Jan - 28 Feb 2017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832" y="5469031"/>
            <a:ext cx="28803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Diedarkan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7,088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warga</a:t>
            </a:r>
            <a:r>
              <a:rPr lang="en-US" sz="1800" dirty="0" smtClean="0">
                <a:solidFill>
                  <a:schemeClr val="tx1"/>
                </a:solidFill>
              </a:rPr>
              <a:t> JKR yang </a:t>
            </a:r>
            <a:r>
              <a:rPr lang="en-US" sz="1800" dirty="0" err="1" smtClean="0">
                <a:solidFill>
                  <a:schemeClr val="tx1"/>
                </a:solidFill>
              </a:rPr>
              <a:t>mempunyai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emel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rasmi</a:t>
            </a:r>
            <a:r>
              <a:rPr lang="en-US" sz="1800" dirty="0" smtClean="0">
                <a:solidFill>
                  <a:schemeClr val="tx1"/>
                </a:solidFill>
              </a:rPr>
              <a:t> JKR </a:t>
            </a:r>
            <a:endParaRPr lang="en-GB" sz="1800" dirty="0"/>
          </a:p>
        </p:txBody>
      </p:sp>
      <p:sp>
        <p:nvSpPr>
          <p:cNvPr id="11" name="Rectangle 10"/>
          <p:cNvSpPr/>
          <p:nvPr/>
        </p:nvSpPr>
        <p:spPr>
          <a:xfrm>
            <a:off x="6084168" y="5445224"/>
            <a:ext cx="28083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Kaji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selidik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atas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talian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menggunakan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Google Form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13" name="Picture 12" descr="calendar-icon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77072"/>
            <a:ext cx="1214264" cy="1214264"/>
          </a:xfrm>
          <a:prstGeom prst="rect">
            <a:avLst/>
          </a:prstGeom>
        </p:spPr>
      </p:pic>
      <p:pic>
        <p:nvPicPr>
          <p:cNvPr id="15" name="Picture 14" descr="people-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4221088"/>
            <a:ext cx="1816612" cy="1002794"/>
          </a:xfrm>
          <a:prstGeom prst="rect">
            <a:avLst/>
          </a:prstGeom>
        </p:spPr>
      </p:pic>
      <p:pic>
        <p:nvPicPr>
          <p:cNvPr id="16" name="Picture 15" descr="purchase-order-xx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4149080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44584723"/>
              </p:ext>
            </p:extLst>
          </p:nvPr>
        </p:nvGraphicFramePr>
        <p:xfrm>
          <a:off x="179512" y="188640"/>
          <a:ext cx="8856984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20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426730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INSTRUMEN KAJI SELIDIK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68063306"/>
              </p:ext>
            </p:extLst>
          </p:nvPr>
        </p:nvGraphicFramePr>
        <p:xfrm>
          <a:off x="1259632" y="1628800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404664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GRED JAWATAN</a:t>
            </a:r>
            <a:endParaRPr lang="en-GB" sz="3000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  <a:ea typeface="Adobe Fan Heiti Std B" pitchFamily="34" charset="-128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94333901"/>
              </p:ext>
            </p:extLst>
          </p:nvPr>
        </p:nvGraphicFramePr>
        <p:xfrm>
          <a:off x="539552" y="1556792"/>
          <a:ext cx="59766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795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7,088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2348880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SAMPEL</a:t>
            </a:r>
            <a:endParaRPr lang="en-GB" dirty="0"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2761183"/>
            <a:ext cx="1112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612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3501008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RESPONDEN</a:t>
            </a:r>
            <a:endParaRPr lang="en-GB" dirty="0">
              <a:latin typeface="Rockwell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4581128"/>
            <a:ext cx="2052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andara" pitchFamily="34" charset="0"/>
              </a:rPr>
              <a:t>8.6%</a:t>
            </a:r>
            <a:endParaRPr lang="en-GB" sz="8000" b="1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5713511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KESELURUHAN </a:t>
            </a:r>
            <a:endParaRPr lang="en-GB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11560" y="1700808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0466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Majoriti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responden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telah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berkhidmat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antara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6-10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tahun</a:t>
            </a:r>
            <a:endParaRPr lang="en-GB" sz="3000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5943432"/>
              </p:ext>
            </p:extLst>
          </p:nvPr>
        </p:nvGraphicFramePr>
        <p:xfrm>
          <a:off x="611560" y="1700808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11663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Majoriti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responden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telah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pun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mengetahui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mengenai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Jpedia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endParaRPr lang="en-GB" sz="3000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8622" y="4797152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[454 </a:t>
            </a:r>
            <a:r>
              <a:rPr lang="en-US" sz="1600" dirty="0" err="1" smtClean="0"/>
              <a:t>responden</a:t>
            </a:r>
            <a:r>
              <a:rPr lang="en-US" sz="1600" dirty="0" smtClean="0"/>
              <a:t>]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270892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[158 </a:t>
            </a:r>
            <a:r>
              <a:rPr lang="en-US" sz="1600" dirty="0" err="1" smtClean="0"/>
              <a:t>responden</a:t>
            </a:r>
            <a:r>
              <a:rPr lang="en-US" sz="1600" dirty="0" smtClean="0"/>
              <a:t>]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56824034"/>
              </p:ext>
            </p:extLst>
          </p:nvPr>
        </p:nvGraphicFramePr>
        <p:xfrm>
          <a:off x="611560" y="1700808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334514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Majoriti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daripada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responden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pernah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mengguna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JPedia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endParaRPr lang="en-GB" sz="3000" dirty="0" smtClean="0">
              <a:solidFill>
                <a:schemeClr val="accent3">
                  <a:lumMod val="75000"/>
                </a:schemeClr>
              </a:solidFill>
              <a:latin typeface="Rockwell" pitchFamily="18" charset="0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4921423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[351 </a:t>
            </a:r>
            <a:r>
              <a:rPr lang="en-US" i="1" dirty="0" err="1" smtClean="0"/>
              <a:t>responden</a:t>
            </a:r>
            <a:r>
              <a:rPr lang="en-US" i="1" dirty="0" smtClean="0"/>
              <a:t>]</a:t>
            </a:r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25549" y="38484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[261 </a:t>
            </a:r>
            <a:r>
              <a:rPr lang="en-US" i="1" dirty="0" err="1" smtClean="0"/>
              <a:t>responden</a:t>
            </a:r>
            <a:r>
              <a:rPr lang="en-US" i="1" dirty="0" smtClean="0"/>
              <a:t>]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564904"/>
            <a:ext cx="65527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pPr algn="ctr"/>
            <a:r>
              <a:rPr lang="en-US" sz="2400" b="1" dirty="0" smtClean="0"/>
              <a:t>YANG TAHU JPEDIA DAN TELAH GUNA? </a:t>
            </a:r>
            <a:r>
              <a:rPr lang="en-US" sz="2000" b="1" dirty="0" smtClean="0"/>
              <a:t>	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endParaRPr lang="en-M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44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1663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Tiga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(3)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sebab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utama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mengapa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belum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guna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  <a:r>
              <a:rPr lang="en-GB" sz="3000" dirty="0" err="1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Jpedia</a:t>
            </a:r>
            <a:r>
              <a:rPr lang="en-GB" sz="3000" dirty="0" smtClean="0">
                <a:solidFill>
                  <a:schemeClr val="accent3">
                    <a:lumMod val="75000"/>
                  </a:schemeClr>
                </a:solidFill>
                <a:latin typeface="Rockwell" pitchFamily="18" charset="0"/>
                <a:ea typeface="Adobe Fan Heiti Std B" pitchFamily="34" charset="-128"/>
              </a:rPr>
              <a:t> 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611560" y="1700808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691680" y="1120968"/>
            <a:ext cx="6984776" cy="1200329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Tiada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arahan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khusus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ketua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Tiada</a:t>
            </a:r>
            <a:r>
              <a:rPr lang="en-US" sz="2400" dirty="0" smtClean="0">
                <a:solidFill>
                  <a:schemeClr val="bg1"/>
                </a:solidFill>
              </a:rPr>
              <a:t> masa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fi-FI" sz="2400" dirty="0" smtClean="0">
                <a:solidFill>
                  <a:schemeClr val="bg1"/>
                </a:solidFill>
              </a:rPr>
              <a:t>Tiada kaitan dengan tugas hakiki/KPI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2276872"/>
            <a:ext cx="936104" cy="4176464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99792" y="3501008"/>
            <a:ext cx="936104" cy="3024336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44008" y="3645024"/>
            <a:ext cx="936104" cy="288032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rcutio templat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753</TotalTime>
  <Words>709</Words>
  <Application>Microsoft Office PowerPoint</Application>
  <PresentationFormat>On-screen Show (4:3)</PresentationFormat>
  <Paragraphs>143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Mercutio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KhairilMK</dc:creator>
  <cp:lastModifiedBy>lenovo</cp:lastModifiedBy>
  <cp:revision>83</cp:revision>
  <dcterms:modified xsi:type="dcterms:W3CDTF">2017-04-17T04:42:22Z</dcterms:modified>
</cp:coreProperties>
</file>