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6"/>
  </p:notesMasterIdLst>
  <p:sldIdLst>
    <p:sldId id="267" r:id="rId3"/>
    <p:sldId id="310" r:id="rId4"/>
    <p:sldId id="297" r:id="rId5"/>
    <p:sldId id="276" r:id="rId6"/>
    <p:sldId id="277" r:id="rId7"/>
    <p:sldId id="311" r:id="rId8"/>
    <p:sldId id="309" r:id="rId9"/>
    <p:sldId id="313" r:id="rId10"/>
    <p:sldId id="299" r:id="rId11"/>
    <p:sldId id="302" r:id="rId12"/>
    <p:sldId id="303" r:id="rId13"/>
    <p:sldId id="314" r:id="rId14"/>
    <p:sldId id="304" r:id="rId15"/>
    <p:sldId id="300" r:id="rId16"/>
    <p:sldId id="283" r:id="rId17"/>
    <p:sldId id="284" r:id="rId18"/>
    <p:sldId id="293" r:id="rId19"/>
    <p:sldId id="291" r:id="rId20"/>
    <p:sldId id="285" r:id="rId21"/>
    <p:sldId id="286" r:id="rId22"/>
    <p:sldId id="308" r:id="rId23"/>
    <p:sldId id="295" r:id="rId24"/>
    <p:sldId id="30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00"/>
    <a:srgbClr val="B70985"/>
    <a:srgbClr val="004D86"/>
    <a:srgbClr val="5F3701"/>
    <a:srgbClr val="840660"/>
    <a:srgbClr val="CCCC00"/>
    <a:srgbClr val="E8F260"/>
    <a:srgbClr val="FFFFCC"/>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p:scale>
          <a:sx n="60" d="100"/>
          <a:sy n="60" d="100"/>
        </p:scale>
        <p:origin x="-2016" y="-509"/>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6A6FC-6E17-428D-92D5-A00147680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C026C8-AC5C-4B42-B802-BB044923EBEA}">
      <dgm:prSet phldrT="[Text]" custT="1"/>
      <dgm:spPr>
        <a:solidFill>
          <a:srgbClr val="E8F2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rPr>
            <a:t>1.  What is Project Lessons Learned (PLL)</a:t>
          </a:r>
        </a:p>
      </dgm:t>
    </dgm:pt>
    <dgm:pt modelId="{24BF2A91-792B-4BB7-8CE9-7698C6D9B086}" type="parTrans" cxnId="{E7D27806-8AC6-4703-81BC-653298E56787}">
      <dgm:prSet/>
      <dgm:spPr/>
      <dgm:t>
        <a:bodyPr/>
        <a:lstStyle/>
        <a:p>
          <a:endParaRPr lang="en-US"/>
        </a:p>
      </dgm:t>
    </dgm:pt>
    <dgm:pt modelId="{E6411681-E72F-4998-BF15-6DBF5DD40195}" type="sibTrans" cxnId="{E7D27806-8AC6-4703-81BC-653298E56787}">
      <dgm:prSet/>
      <dgm:spPr/>
      <dgm:t>
        <a:bodyPr/>
        <a:lstStyle/>
        <a:p>
          <a:endParaRPr lang="en-US"/>
        </a:p>
      </dgm:t>
    </dgm:pt>
    <dgm:pt modelId="{CDE4C3A4-0D3D-4E77-A10A-CD2871BC56DF}">
      <dgm:prSet phldrT="[Text]" custT="1"/>
      <dgm:spPr>
        <a:solidFill>
          <a:srgbClr val="E8F2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rPr>
            <a:t>2.  Why PLL are ineffective?</a:t>
          </a:r>
          <a:endParaRPr lang="en-US" sz="2800" b="1" dirty="0">
            <a:solidFill>
              <a:schemeClr val="accent1">
                <a:lumMod val="50000"/>
              </a:schemeClr>
            </a:solidFill>
          </a:endParaRPr>
        </a:p>
      </dgm:t>
    </dgm:pt>
    <dgm:pt modelId="{DC6DDFED-1919-485C-AD9B-65D1BD1EFA52}" type="parTrans" cxnId="{2F8576BC-8BB6-4A91-83DB-CA85B518F1D3}">
      <dgm:prSet/>
      <dgm:spPr/>
      <dgm:t>
        <a:bodyPr/>
        <a:lstStyle/>
        <a:p>
          <a:endParaRPr lang="en-US"/>
        </a:p>
      </dgm:t>
    </dgm:pt>
    <dgm:pt modelId="{C014E6DD-B127-4EC7-899D-CEDA6C3E0502}" type="sibTrans" cxnId="{2F8576BC-8BB6-4A91-83DB-CA85B518F1D3}">
      <dgm:prSet/>
      <dgm:spPr/>
      <dgm:t>
        <a:bodyPr/>
        <a:lstStyle/>
        <a:p>
          <a:endParaRPr lang="en-US"/>
        </a:p>
      </dgm:t>
    </dgm:pt>
    <dgm:pt modelId="{CFA1DE17-3675-4CDD-9E05-C7E62D688E91}">
      <dgm:prSet phldrT="[Text]" custT="1"/>
      <dgm:spPr>
        <a:solidFill>
          <a:srgbClr val="E8F2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rPr>
            <a:t>4.  Roles and Responsibilities</a:t>
          </a:r>
          <a:endParaRPr lang="en-US" sz="2800" b="1" dirty="0">
            <a:solidFill>
              <a:schemeClr val="accent1">
                <a:lumMod val="50000"/>
              </a:schemeClr>
            </a:solidFill>
          </a:endParaRPr>
        </a:p>
      </dgm:t>
    </dgm:pt>
    <dgm:pt modelId="{6FC2451A-5504-40F8-BFC7-50767C9FEDD4}" type="parTrans" cxnId="{DC9B03BD-7EE8-4D75-87CC-585DB1D6367E}">
      <dgm:prSet/>
      <dgm:spPr/>
      <dgm:t>
        <a:bodyPr/>
        <a:lstStyle/>
        <a:p>
          <a:endParaRPr lang="en-US"/>
        </a:p>
      </dgm:t>
    </dgm:pt>
    <dgm:pt modelId="{B226879B-0CF4-434A-8E10-4BF1B1A1DAFD}" type="sibTrans" cxnId="{DC9B03BD-7EE8-4D75-87CC-585DB1D6367E}">
      <dgm:prSet/>
      <dgm:spPr/>
      <dgm:t>
        <a:bodyPr/>
        <a:lstStyle/>
        <a:p>
          <a:endParaRPr lang="en-US"/>
        </a:p>
      </dgm:t>
    </dgm:pt>
    <dgm:pt modelId="{43683B21-31B4-401C-A046-F9A39B388E52}">
      <dgm:prSet phldrT="[Text]" custT="1"/>
      <dgm:spPr>
        <a:solidFill>
          <a:srgbClr val="E8F2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rPr>
            <a:t>3. PLL Processes</a:t>
          </a:r>
        </a:p>
      </dgm:t>
    </dgm:pt>
    <dgm:pt modelId="{EBC4A775-6E7D-455F-B165-1B852E134617}" type="parTrans" cxnId="{9E4163AE-3108-46B9-A244-DE44B8EEAFDB}">
      <dgm:prSet/>
      <dgm:spPr/>
      <dgm:t>
        <a:bodyPr/>
        <a:lstStyle/>
        <a:p>
          <a:endParaRPr lang="en-US"/>
        </a:p>
      </dgm:t>
    </dgm:pt>
    <dgm:pt modelId="{5D97451C-86D6-4073-BFEC-BB6A583CEE97}" type="sibTrans" cxnId="{9E4163AE-3108-46B9-A244-DE44B8EEAFDB}">
      <dgm:prSet/>
      <dgm:spPr/>
      <dgm:t>
        <a:bodyPr/>
        <a:lstStyle/>
        <a:p>
          <a:endParaRPr lang="en-US"/>
        </a:p>
      </dgm:t>
    </dgm:pt>
    <dgm:pt modelId="{7765CFEA-962A-442C-AE2A-41E0685F5101}">
      <dgm:prSet phldrT="[Text]" custT="1"/>
      <dgm:spPr>
        <a:solidFill>
          <a:srgbClr val="E8F2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chemeClr val="accent1">
                  <a:lumMod val="50000"/>
                </a:schemeClr>
              </a:solidFill>
            </a:rPr>
            <a:t>5. How to effectively capture PLL</a:t>
          </a:r>
          <a:endParaRPr lang="en-US" sz="2800" b="1" dirty="0">
            <a:solidFill>
              <a:schemeClr val="accent1">
                <a:lumMod val="50000"/>
              </a:schemeClr>
            </a:solidFill>
          </a:endParaRPr>
        </a:p>
      </dgm:t>
    </dgm:pt>
    <dgm:pt modelId="{69CD5C32-C86C-4D99-92CE-91E7A379A6C1}" type="parTrans" cxnId="{D18C933D-F4D5-4835-B262-02774CBAD40F}">
      <dgm:prSet/>
      <dgm:spPr/>
      <dgm:t>
        <a:bodyPr/>
        <a:lstStyle/>
        <a:p>
          <a:endParaRPr lang="en-US"/>
        </a:p>
      </dgm:t>
    </dgm:pt>
    <dgm:pt modelId="{8372B0CB-BE0F-4077-BE36-3CFFA1A3F819}" type="sibTrans" cxnId="{D18C933D-F4D5-4835-B262-02774CBAD40F}">
      <dgm:prSet/>
      <dgm:spPr/>
      <dgm:t>
        <a:bodyPr/>
        <a:lstStyle/>
        <a:p>
          <a:endParaRPr lang="en-US"/>
        </a:p>
      </dgm:t>
    </dgm:pt>
    <dgm:pt modelId="{D398DB93-0A1E-4A05-B789-9D485F3645F6}" type="pres">
      <dgm:prSet presAssocID="{D3E6A6FC-6E17-428D-92D5-A001476807CE}" presName="linear" presStyleCnt="0">
        <dgm:presLayoutVars>
          <dgm:animLvl val="lvl"/>
          <dgm:resizeHandles val="exact"/>
        </dgm:presLayoutVars>
      </dgm:prSet>
      <dgm:spPr/>
      <dgm:t>
        <a:bodyPr/>
        <a:lstStyle/>
        <a:p>
          <a:endParaRPr lang="en-US"/>
        </a:p>
      </dgm:t>
    </dgm:pt>
    <dgm:pt modelId="{1D77510C-57C5-44F6-95D1-E13A8727BB80}" type="pres">
      <dgm:prSet presAssocID="{16C026C8-AC5C-4B42-B802-BB044923EBEA}" presName="parentText" presStyleLbl="node1" presStyleIdx="0" presStyleCnt="5">
        <dgm:presLayoutVars>
          <dgm:chMax val="0"/>
          <dgm:bulletEnabled val="1"/>
        </dgm:presLayoutVars>
      </dgm:prSet>
      <dgm:spPr/>
      <dgm:t>
        <a:bodyPr/>
        <a:lstStyle/>
        <a:p>
          <a:endParaRPr lang="en-US"/>
        </a:p>
      </dgm:t>
    </dgm:pt>
    <dgm:pt modelId="{060F7DEC-B105-48AA-862D-A6529E3C6041}" type="pres">
      <dgm:prSet presAssocID="{E6411681-E72F-4998-BF15-6DBF5DD40195}" presName="spacer" presStyleCnt="0"/>
      <dgm:spPr/>
    </dgm:pt>
    <dgm:pt modelId="{ACB7DA36-3447-4CDE-AAF4-B54B1B74985F}" type="pres">
      <dgm:prSet presAssocID="{CDE4C3A4-0D3D-4E77-A10A-CD2871BC56DF}" presName="parentText" presStyleLbl="node1" presStyleIdx="1" presStyleCnt="5">
        <dgm:presLayoutVars>
          <dgm:chMax val="0"/>
          <dgm:bulletEnabled val="1"/>
        </dgm:presLayoutVars>
      </dgm:prSet>
      <dgm:spPr/>
      <dgm:t>
        <a:bodyPr/>
        <a:lstStyle/>
        <a:p>
          <a:endParaRPr lang="en-US"/>
        </a:p>
      </dgm:t>
    </dgm:pt>
    <dgm:pt modelId="{B2C79EF8-0F10-4D4C-95B4-444F695B2E3D}" type="pres">
      <dgm:prSet presAssocID="{C014E6DD-B127-4EC7-899D-CEDA6C3E0502}" presName="spacer" presStyleCnt="0"/>
      <dgm:spPr/>
    </dgm:pt>
    <dgm:pt modelId="{5E981B7F-528B-4302-981C-91B7B4340FC9}" type="pres">
      <dgm:prSet presAssocID="{43683B21-31B4-401C-A046-F9A39B388E52}" presName="parentText" presStyleLbl="node1" presStyleIdx="2" presStyleCnt="5">
        <dgm:presLayoutVars>
          <dgm:chMax val="0"/>
          <dgm:bulletEnabled val="1"/>
        </dgm:presLayoutVars>
      </dgm:prSet>
      <dgm:spPr/>
      <dgm:t>
        <a:bodyPr/>
        <a:lstStyle/>
        <a:p>
          <a:endParaRPr lang="en-US"/>
        </a:p>
      </dgm:t>
    </dgm:pt>
    <dgm:pt modelId="{6288081D-3B59-4EB1-9A09-7833BBF034DE}" type="pres">
      <dgm:prSet presAssocID="{5D97451C-86D6-4073-BFEC-BB6A583CEE97}" presName="spacer" presStyleCnt="0"/>
      <dgm:spPr/>
    </dgm:pt>
    <dgm:pt modelId="{24A7C791-0FBC-48CF-AC77-25ED10D86BEB}" type="pres">
      <dgm:prSet presAssocID="{CFA1DE17-3675-4CDD-9E05-C7E62D688E91}" presName="parentText" presStyleLbl="node1" presStyleIdx="3" presStyleCnt="5">
        <dgm:presLayoutVars>
          <dgm:chMax val="0"/>
          <dgm:bulletEnabled val="1"/>
        </dgm:presLayoutVars>
      </dgm:prSet>
      <dgm:spPr/>
      <dgm:t>
        <a:bodyPr/>
        <a:lstStyle/>
        <a:p>
          <a:endParaRPr lang="en-US"/>
        </a:p>
      </dgm:t>
    </dgm:pt>
    <dgm:pt modelId="{6C87B942-477E-4175-B894-D650DA8F14DB}" type="pres">
      <dgm:prSet presAssocID="{B226879B-0CF4-434A-8E10-4BF1B1A1DAFD}" presName="spacer" presStyleCnt="0"/>
      <dgm:spPr/>
    </dgm:pt>
    <dgm:pt modelId="{9D226C86-F81B-4E24-B628-103285E6A509}" type="pres">
      <dgm:prSet presAssocID="{7765CFEA-962A-442C-AE2A-41E0685F5101}" presName="parentText" presStyleLbl="node1" presStyleIdx="4" presStyleCnt="5">
        <dgm:presLayoutVars>
          <dgm:chMax val="0"/>
          <dgm:bulletEnabled val="1"/>
        </dgm:presLayoutVars>
      </dgm:prSet>
      <dgm:spPr/>
      <dgm:t>
        <a:bodyPr/>
        <a:lstStyle/>
        <a:p>
          <a:endParaRPr lang="en-US"/>
        </a:p>
      </dgm:t>
    </dgm:pt>
  </dgm:ptLst>
  <dgm:cxnLst>
    <dgm:cxn modelId="{71891925-3B5A-406A-81C1-9DC2F7A87A7A}" type="presOf" srcId="{CFA1DE17-3675-4CDD-9E05-C7E62D688E91}" destId="{24A7C791-0FBC-48CF-AC77-25ED10D86BEB}" srcOrd="0" destOrd="0" presId="urn:microsoft.com/office/officeart/2005/8/layout/vList2"/>
    <dgm:cxn modelId="{E7D27806-8AC6-4703-81BC-653298E56787}" srcId="{D3E6A6FC-6E17-428D-92D5-A001476807CE}" destId="{16C026C8-AC5C-4B42-B802-BB044923EBEA}" srcOrd="0" destOrd="0" parTransId="{24BF2A91-792B-4BB7-8CE9-7698C6D9B086}" sibTransId="{E6411681-E72F-4998-BF15-6DBF5DD40195}"/>
    <dgm:cxn modelId="{4B7C8257-CEB4-4B3B-8CC1-DD5C0D119831}" type="presOf" srcId="{D3E6A6FC-6E17-428D-92D5-A001476807CE}" destId="{D398DB93-0A1E-4A05-B789-9D485F3645F6}" srcOrd="0" destOrd="0" presId="urn:microsoft.com/office/officeart/2005/8/layout/vList2"/>
    <dgm:cxn modelId="{9E4163AE-3108-46B9-A244-DE44B8EEAFDB}" srcId="{D3E6A6FC-6E17-428D-92D5-A001476807CE}" destId="{43683B21-31B4-401C-A046-F9A39B388E52}" srcOrd="2" destOrd="0" parTransId="{EBC4A775-6E7D-455F-B165-1B852E134617}" sibTransId="{5D97451C-86D6-4073-BFEC-BB6A583CEE97}"/>
    <dgm:cxn modelId="{291A70C5-F1FB-4CB7-869E-3BEC10B6650C}" type="presOf" srcId="{43683B21-31B4-401C-A046-F9A39B388E52}" destId="{5E981B7F-528B-4302-981C-91B7B4340FC9}" srcOrd="0" destOrd="0" presId="urn:microsoft.com/office/officeart/2005/8/layout/vList2"/>
    <dgm:cxn modelId="{DC9B03BD-7EE8-4D75-87CC-585DB1D6367E}" srcId="{D3E6A6FC-6E17-428D-92D5-A001476807CE}" destId="{CFA1DE17-3675-4CDD-9E05-C7E62D688E91}" srcOrd="3" destOrd="0" parTransId="{6FC2451A-5504-40F8-BFC7-50767C9FEDD4}" sibTransId="{B226879B-0CF4-434A-8E10-4BF1B1A1DAFD}"/>
    <dgm:cxn modelId="{18BD54C4-3084-4EA6-B189-31A31AA6868A}" type="presOf" srcId="{CDE4C3A4-0D3D-4E77-A10A-CD2871BC56DF}" destId="{ACB7DA36-3447-4CDE-AAF4-B54B1B74985F}" srcOrd="0" destOrd="0" presId="urn:microsoft.com/office/officeart/2005/8/layout/vList2"/>
    <dgm:cxn modelId="{2F8576BC-8BB6-4A91-83DB-CA85B518F1D3}" srcId="{D3E6A6FC-6E17-428D-92D5-A001476807CE}" destId="{CDE4C3A4-0D3D-4E77-A10A-CD2871BC56DF}" srcOrd="1" destOrd="0" parTransId="{DC6DDFED-1919-485C-AD9B-65D1BD1EFA52}" sibTransId="{C014E6DD-B127-4EC7-899D-CEDA6C3E0502}"/>
    <dgm:cxn modelId="{4092DC59-A9D2-4C25-8BF4-B3EF4FCDB2DB}" type="presOf" srcId="{16C026C8-AC5C-4B42-B802-BB044923EBEA}" destId="{1D77510C-57C5-44F6-95D1-E13A8727BB80}" srcOrd="0" destOrd="0" presId="urn:microsoft.com/office/officeart/2005/8/layout/vList2"/>
    <dgm:cxn modelId="{092AAF2F-2ECC-4A28-8742-79CA68D132E3}" type="presOf" srcId="{7765CFEA-962A-442C-AE2A-41E0685F5101}" destId="{9D226C86-F81B-4E24-B628-103285E6A509}" srcOrd="0" destOrd="0" presId="urn:microsoft.com/office/officeart/2005/8/layout/vList2"/>
    <dgm:cxn modelId="{D18C933D-F4D5-4835-B262-02774CBAD40F}" srcId="{D3E6A6FC-6E17-428D-92D5-A001476807CE}" destId="{7765CFEA-962A-442C-AE2A-41E0685F5101}" srcOrd="4" destOrd="0" parTransId="{69CD5C32-C86C-4D99-92CE-91E7A379A6C1}" sibTransId="{8372B0CB-BE0F-4077-BE36-3CFFA1A3F819}"/>
    <dgm:cxn modelId="{9A31DF32-348A-43A3-8D64-78DFF30643E4}" type="presParOf" srcId="{D398DB93-0A1E-4A05-B789-9D485F3645F6}" destId="{1D77510C-57C5-44F6-95D1-E13A8727BB80}" srcOrd="0" destOrd="0" presId="urn:microsoft.com/office/officeart/2005/8/layout/vList2"/>
    <dgm:cxn modelId="{8458EB95-AA3B-4D71-B452-B0AEEA56563C}" type="presParOf" srcId="{D398DB93-0A1E-4A05-B789-9D485F3645F6}" destId="{060F7DEC-B105-48AA-862D-A6529E3C6041}" srcOrd="1" destOrd="0" presId="urn:microsoft.com/office/officeart/2005/8/layout/vList2"/>
    <dgm:cxn modelId="{5341AB52-0172-409D-BAE5-8EA8D02CFFA3}" type="presParOf" srcId="{D398DB93-0A1E-4A05-B789-9D485F3645F6}" destId="{ACB7DA36-3447-4CDE-AAF4-B54B1B74985F}" srcOrd="2" destOrd="0" presId="urn:microsoft.com/office/officeart/2005/8/layout/vList2"/>
    <dgm:cxn modelId="{F4C404A4-E2A1-451B-BA3B-F2673B831180}" type="presParOf" srcId="{D398DB93-0A1E-4A05-B789-9D485F3645F6}" destId="{B2C79EF8-0F10-4D4C-95B4-444F695B2E3D}" srcOrd="3" destOrd="0" presId="urn:microsoft.com/office/officeart/2005/8/layout/vList2"/>
    <dgm:cxn modelId="{5314B016-9145-4CEA-8E6B-907FEFB47FBD}" type="presParOf" srcId="{D398DB93-0A1E-4A05-B789-9D485F3645F6}" destId="{5E981B7F-528B-4302-981C-91B7B4340FC9}" srcOrd="4" destOrd="0" presId="urn:microsoft.com/office/officeart/2005/8/layout/vList2"/>
    <dgm:cxn modelId="{30011ED0-65F3-4FDA-9412-0EB392A8F27F}" type="presParOf" srcId="{D398DB93-0A1E-4A05-B789-9D485F3645F6}" destId="{6288081D-3B59-4EB1-9A09-7833BBF034DE}" srcOrd="5" destOrd="0" presId="urn:microsoft.com/office/officeart/2005/8/layout/vList2"/>
    <dgm:cxn modelId="{05A1E648-87C6-46A5-8741-CE165F412B87}" type="presParOf" srcId="{D398DB93-0A1E-4A05-B789-9D485F3645F6}" destId="{24A7C791-0FBC-48CF-AC77-25ED10D86BEB}" srcOrd="6" destOrd="0" presId="urn:microsoft.com/office/officeart/2005/8/layout/vList2"/>
    <dgm:cxn modelId="{9339B599-FE36-45FC-8608-739EE7F2FA89}" type="presParOf" srcId="{D398DB93-0A1E-4A05-B789-9D485F3645F6}" destId="{6C87B942-477E-4175-B894-D650DA8F14DB}" srcOrd="7" destOrd="0" presId="urn:microsoft.com/office/officeart/2005/8/layout/vList2"/>
    <dgm:cxn modelId="{661AF2EF-9E3A-45DC-9EC0-5DF887D3677A}" type="presParOf" srcId="{D398DB93-0A1E-4A05-B789-9D485F3645F6}" destId="{9D226C86-F81B-4E24-B628-103285E6A509}"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022C1-3EDA-41A4-A30D-BE6D1597FA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54883D0-DF3B-4A56-B3B3-91109F2C9223}">
      <dgm:prSet phldrT="[Text]" custT="1"/>
      <dgm:spPr>
        <a:noFill/>
      </dgm:spPr>
      <dgm:t>
        <a:bodyPr/>
        <a:lstStyle/>
        <a:p>
          <a:pPr algn="ctr"/>
          <a:endParaRPr lang="en-MY" sz="2400" i="1" dirty="0" smtClean="0">
            <a:solidFill>
              <a:schemeClr val="tx2">
                <a:lumMod val="75000"/>
              </a:schemeClr>
            </a:solidFill>
          </a:endParaRPr>
        </a:p>
        <a:p>
          <a:pPr algn="ctr"/>
          <a:r>
            <a:rPr lang="en-MY" sz="2400" b="1" i="1" dirty="0" smtClean="0">
              <a:solidFill>
                <a:srgbClr val="C00000"/>
              </a:solidFill>
            </a:rPr>
            <a:t>PLL</a:t>
          </a:r>
          <a:r>
            <a:rPr lang="en-MY" sz="2400" i="1" dirty="0" smtClean="0">
              <a:solidFill>
                <a:schemeClr val="tx2">
                  <a:lumMod val="75000"/>
                </a:schemeClr>
              </a:solidFill>
            </a:rPr>
            <a:t> is the </a:t>
          </a:r>
          <a:r>
            <a:rPr lang="en-MY" sz="2400" b="1" i="1" dirty="0" smtClean="0">
              <a:solidFill>
                <a:schemeClr val="tx2">
                  <a:lumMod val="75000"/>
                </a:schemeClr>
              </a:solidFill>
            </a:rPr>
            <a:t>learning gained from the process of performing a task or an activity</a:t>
          </a:r>
          <a:endParaRPr lang="en-US" sz="2400" b="1" dirty="0">
            <a:solidFill>
              <a:schemeClr val="tx2">
                <a:lumMod val="75000"/>
              </a:schemeClr>
            </a:solidFill>
          </a:endParaRPr>
        </a:p>
      </dgm:t>
    </dgm:pt>
    <dgm:pt modelId="{4F57688B-1B56-445F-8FC0-C47CFE6A7B8B}" type="parTrans" cxnId="{9C526A42-568A-410B-9D14-0A760E559E1E}">
      <dgm:prSet/>
      <dgm:spPr/>
      <dgm:t>
        <a:bodyPr/>
        <a:lstStyle/>
        <a:p>
          <a:endParaRPr lang="en-US"/>
        </a:p>
      </dgm:t>
    </dgm:pt>
    <dgm:pt modelId="{08DB11E5-373A-46FC-9F5B-66D964C1D84C}" type="sibTrans" cxnId="{9C526A42-568A-410B-9D14-0A760E559E1E}">
      <dgm:prSet/>
      <dgm:spPr/>
      <dgm:t>
        <a:bodyPr/>
        <a:lstStyle/>
        <a:p>
          <a:endParaRPr lang="en-US"/>
        </a:p>
      </dgm:t>
    </dgm:pt>
    <dgm:pt modelId="{AE87DF08-7802-471A-87EE-55CFB07E259E}">
      <dgm:prSet phldrT="[Text]" custT="1"/>
      <dgm:spPr>
        <a:noFill/>
      </dgm:spPr>
      <dgm:t>
        <a:bodyPr/>
        <a:lstStyle/>
        <a:p>
          <a:r>
            <a:rPr lang="en-MY" sz="2000" i="1" dirty="0" smtClean="0">
              <a:solidFill>
                <a:schemeClr val="bg2">
                  <a:lumMod val="25000"/>
                </a:schemeClr>
              </a:solidFill>
            </a:rPr>
            <a:t>To </a:t>
          </a:r>
          <a:r>
            <a:rPr lang="en-MY" sz="2400" i="1" dirty="0" smtClean="0">
              <a:solidFill>
                <a:schemeClr val="bg2">
                  <a:lumMod val="25000"/>
                </a:schemeClr>
              </a:solidFill>
            </a:rPr>
            <a:t>promote</a:t>
          </a:r>
          <a:r>
            <a:rPr lang="en-MY" sz="2000" i="1" dirty="0" smtClean="0">
              <a:solidFill>
                <a:schemeClr val="bg2">
                  <a:lumMod val="25000"/>
                </a:schemeClr>
              </a:solidFill>
            </a:rPr>
            <a:t> the </a:t>
          </a:r>
          <a:r>
            <a:rPr lang="en-MY" sz="2000" b="1" i="1" dirty="0" smtClean="0">
              <a:solidFill>
                <a:schemeClr val="bg2">
                  <a:lumMod val="25000"/>
                </a:schemeClr>
              </a:solidFill>
            </a:rPr>
            <a:t>recurrence of desirable outcomes</a:t>
          </a:r>
          <a:endParaRPr lang="en-US" sz="2000" b="1" dirty="0">
            <a:solidFill>
              <a:schemeClr val="bg2">
                <a:lumMod val="25000"/>
              </a:schemeClr>
            </a:solidFill>
          </a:endParaRPr>
        </a:p>
      </dgm:t>
    </dgm:pt>
    <dgm:pt modelId="{C9E96C7A-942F-4CB4-92B1-06DD2EB8AF94}" type="parTrans" cxnId="{757FC7AA-8FED-48B7-9A8C-0B0053971B3D}">
      <dgm:prSet/>
      <dgm:spPr/>
      <dgm:t>
        <a:bodyPr/>
        <a:lstStyle/>
        <a:p>
          <a:endParaRPr lang="en-US"/>
        </a:p>
      </dgm:t>
    </dgm:pt>
    <dgm:pt modelId="{E1EE83AB-A31F-45C1-A06F-A2A1EF87687E}" type="sibTrans" cxnId="{757FC7AA-8FED-48B7-9A8C-0B0053971B3D}">
      <dgm:prSet/>
      <dgm:spPr/>
      <dgm:t>
        <a:bodyPr/>
        <a:lstStyle/>
        <a:p>
          <a:endParaRPr lang="en-US"/>
        </a:p>
      </dgm:t>
    </dgm:pt>
    <dgm:pt modelId="{1D06DEC1-6ED5-4851-9DA8-891F365E195E}">
      <dgm:prSet phldrT="[Text]" custT="1"/>
      <dgm:spPr>
        <a:noFill/>
      </dgm:spPr>
      <dgm:t>
        <a:bodyPr/>
        <a:lstStyle/>
        <a:p>
          <a:r>
            <a:rPr lang="en-MY" sz="2000" i="1" dirty="0" smtClean="0">
              <a:solidFill>
                <a:schemeClr val="bg2">
                  <a:lumMod val="25000"/>
                </a:schemeClr>
              </a:solidFill>
            </a:rPr>
            <a:t>To </a:t>
          </a:r>
          <a:r>
            <a:rPr lang="en-MY" sz="2400" i="1" dirty="0" smtClean="0">
              <a:solidFill>
                <a:schemeClr val="bg2">
                  <a:lumMod val="25000"/>
                </a:schemeClr>
              </a:solidFill>
            </a:rPr>
            <a:t>preclude </a:t>
          </a:r>
          <a:r>
            <a:rPr lang="en-MY" sz="2000" i="1" dirty="0" smtClean="0">
              <a:solidFill>
                <a:schemeClr val="bg2">
                  <a:lumMod val="25000"/>
                </a:schemeClr>
              </a:solidFill>
            </a:rPr>
            <a:t>the </a:t>
          </a:r>
          <a:r>
            <a:rPr lang="en-MY" sz="2000" b="1" i="1" dirty="0" smtClean="0">
              <a:solidFill>
                <a:schemeClr val="bg2">
                  <a:lumMod val="25000"/>
                </a:schemeClr>
              </a:solidFill>
            </a:rPr>
            <a:t>recurrence of undesirable outcomes</a:t>
          </a:r>
          <a:endParaRPr lang="en-US" sz="2000" b="1" dirty="0">
            <a:solidFill>
              <a:schemeClr val="bg2">
                <a:lumMod val="25000"/>
              </a:schemeClr>
            </a:solidFill>
          </a:endParaRPr>
        </a:p>
      </dgm:t>
    </dgm:pt>
    <dgm:pt modelId="{10F2AA58-3BED-4771-A418-04E9E10FD851}" type="parTrans" cxnId="{0709F13C-6BA3-45FF-A36D-E76D5F1922B4}">
      <dgm:prSet/>
      <dgm:spPr/>
      <dgm:t>
        <a:bodyPr/>
        <a:lstStyle/>
        <a:p>
          <a:endParaRPr lang="en-US"/>
        </a:p>
      </dgm:t>
    </dgm:pt>
    <dgm:pt modelId="{A437B5CF-0C00-49CF-B250-8935E8AFEBCA}" type="sibTrans" cxnId="{0709F13C-6BA3-45FF-A36D-E76D5F1922B4}">
      <dgm:prSet/>
      <dgm:spPr/>
      <dgm:t>
        <a:bodyPr/>
        <a:lstStyle/>
        <a:p>
          <a:endParaRPr lang="en-US"/>
        </a:p>
      </dgm:t>
    </dgm:pt>
    <dgm:pt modelId="{14A33599-633F-43A7-8FB9-4D344966803B}">
      <dgm:prSet phldrT="[Text]" custT="1"/>
      <dgm:spPr>
        <a:noFill/>
      </dgm:spPr>
      <dgm:t>
        <a:bodyPr/>
        <a:lstStyle/>
        <a:p>
          <a:pPr marL="457200" indent="0"/>
          <a:r>
            <a:rPr lang="en-MY" sz="2800" b="1" i="1" dirty="0" smtClean="0">
              <a:solidFill>
                <a:schemeClr val="bg2">
                  <a:lumMod val="25000"/>
                </a:schemeClr>
              </a:solidFill>
            </a:rPr>
            <a:t>New knowledge and new learnings </a:t>
          </a:r>
          <a:r>
            <a:rPr lang="en-MY" sz="2800" i="1" dirty="0" smtClean="0">
              <a:solidFill>
                <a:schemeClr val="bg2">
                  <a:lumMod val="25000"/>
                </a:schemeClr>
              </a:solidFill>
            </a:rPr>
            <a:t>are identified through activity and review, and incorporated into future work practices</a:t>
          </a:r>
          <a:endParaRPr lang="en-US" sz="2800" dirty="0">
            <a:solidFill>
              <a:schemeClr val="bg2">
                <a:lumMod val="25000"/>
              </a:schemeClr>
            </a:solidFill>
          </a:endParaRPr>
        </a:p>
      </dgm:t>
    </dgm:pt>
    <dgm:pt modelId="{880E6076-8E62-4DEC-83DD-859C6846D131}" type="parTrans" cxnId="{A81ECF18-3ED0-44AB-87C3-241C7BCBBE64}">
      <dgm:prSet/>
      <dgm:spPr/>
      <dgm:t>
        <a:bodyPr/>
        <a:lstStyle/>
        <a:p>
          <a:endParaRPr lang="en-US"/>
        </a:p>
      </dgm:t>
    </dgm:pt>
    <dgm:pt modelId="{34AF77E3-5EC9-4202-969A-91F69B0F04A0}" type="sibTrans" cxnId="{A81ECF18-3ED0-44AB-87C3-241C7BCBBE64}">
      <dgm:prSet/>
      <dgm:spPr/>
      <dgm:t>
        <a:bodyPr/>
        <a:lstStyle/>
        <a:p>
          <a:endParaRPr lang="en-US"/>
        </a:p>
      </dgm:t>
    </dgm:pt>
    <dgm:pt modelId="{7DFD4DBA-5FEF-4342-A41D-CEC24F306F54}">
      <dgm:prSet phldrT="[Text]" custT="1"/>
      <dgm:spPr>
        <a:solidFill>
          <a:srgbClr val="CCCC00">
            <a:alpha val="43922"/>
          </a:srgbClr>
        </a:solidFill>
      </dgm:spPr>
      <dgm:t>
        <a:bodyPr/>
        <a:lstStyle/>
        <a:p>
          <a:pPr algn="ctr"/>
          <a:r>
            <a:rPr lang="en-MY" sz="2400" b="1" i="1" dirty="0" smtClean="0">
              <a:solidFill>
                <a:schemeClr val="tx2"/>
              </a:solidFill>
            </a:rPr>
            <a:t>Learn the good practices </a:t>
          </a:r>
        </a:p>
        <a:p>
          <a:pPr algn="ctr"/>
          <a:r>
            <a:rPr lang="en-MY" sz="2400" b="1" i="1" dirty="0" smtClean="0">
              <a:solidFill>
                <a:schemeClr val="tx2"/>
              </a:solidFill>
            </a:rPr>
            <a:t>Avoid the repeats of bad practices. </a:t>
          </a:r>
          <a:endParaRPr lang="en-US" sz="2400" b="1" dirty="0">
            <a:solidFill>
              <a:schemeClr val="tx2"/>
            </a:solidFill>
          </a:endParaRPr>
        </a:p>
      </dgm:t>
    </dgm:pt>
    <dgm:pt modelId="{3243C849-3285-45A2-9481-EAF51543F5EC}" type="parTrans" cxnId="{CF4987FA-6B4A-4FE0-8CBE-FD7EA8AB71BD}">
      <dgm:prSet/>
      <dgm:spPr/>
      <dgm:t>
        <a:bodyPr/>
        <a:lstStyle/>
        <a:p>
          <a:endParaRPr lang="en-US"/>
        </a:p>
      </dgm:t>
    </dgm:pt>
    <dgm:pt modelId="{8D975640-C0E3-4F95-985F-7154AB8F5868}" type="sibTrans" cxnId="{CF4987FA-6B4A-4FE0-8CBE-FD7EA8AB71BD}">
      <dgm:prSet/>
      <dgm:spPr/>
      <dgm:t>
        <a:bodyPr/>
        <a:lstStyle/>
        <a:p>
          <a:endParaRPr lang="en-US"/>
        </a:p>
      </dgm:t>
    </dgm:pt>
    <dgm:pt modelId="{50069968-EFCA-43A8-A52A-831C87A69DFC}" type="pres">
      <dgm:prSet presAssocID="{516022C1-3EDA-41A4-A30D-BE6D1597FA2D}" presName="vert0" presStyleCnt="0">
        <dgm:presLayoutVars>
          <dgm:dir/>
          <dgm:animOne val="branch"/>
          <dgm:animLvl val="lvl"/>
        </dgm:presLayoutVars>
      </dgm:prSet>
      <dgm:spPr/>
      <dgm:t>
        <a:bodyPr/>
        <a:lstStyle/>
        <a:p>
          <a:endParaRPr lang="en-US"/>
        </a:p>
      </dgm:t>
    </dgm:pt>
    <dgm:pt modelId="{F4521FA5-A61D-4EA5-ADE8-BE296F84C5EB}" type="pres">
      <dgm:prSet presAssocID="{D54883D0-DF3B-4A56-B3B3-91109F2C9223}" presName="thickLine" presStyleLbl="alignNode1" presStyleIdx="0" presStyleCnt="2"/>
      <dgm:spPr/>
    </dgm:pt>
    <dgm:pt modelId="{DC4928E1-8F68-4CD5-8139-F741B61479A8}" type="pres">
      <dgm:prSet presAssocID="{D54883D0-DF3B-4A56-B3B3-91109F2C9223}" presName="horz1" presStyleCnt="0"/>
      <dgm:spPr/>
    </dgm:pt>
    <dgm:pt modelId="{EA839410-40E0-43F2-82FE-252DBBD8970E}" type="pres">
      <dgm:prSet presAssocID="{D54883D0-DF3B-4A56-B3B3-91109F2C9223}" presName="tx1" presStyleLbl="revTx" presStyleIdx="0" presStyleCnt="5" custScaleX="170519" custScaleY="99955"/>
      <dgm:spPr/>
      <dgm:t>
        <a:bodyPr/>
        <a:lstStyle/>
        <a:p>
          <a:endParaRPr lang="en-US"/>
        </a:p>
      </dgm:t>
    </dgm:pt>
    <dgm:pt modelId="{DFC27E57-B9C8-4EDB-954E-476769574F71}" type="pres">
      <dgm:prSet presAssocID="{D54883D0-DF3B-4A56-B3B3-91109F2C9223}" presName="vert1" presStyleCnt="0"/>
      <dgm:spPr/>
    </dgm:pt>
    <dgm:pt modelId="{8825E3FC-30D7-43DE-BB37-464360DE4C7D}" type="pres">
      <dgm:prSet presAssocID="{AE87DF08-7802-471A-87EE-55CFB07E259E}" presName="vertSpace2a" presStyleCnt="0"/>
      <dgm:spPr/>
    </dgm:pt>
    <dgm:pt modelId="{03E40114-88ED-47E5-AB99-234EF1DA9550}" type="pres">
      <dgm:prSet presAssocID="{AE87DF08-7802-471A-87EE-55CFB07E259E}" presName="horz2" presStyleCnt="0"/>
      <dgm:spPr/>
    </dgm:pt>
    <dgm:pt modelId="{59502FA9-8687-48B7-99D4-576BE3EEB5A8}" type="pres">
      <dgm:prSet presAssocID="{AE87DF08-7802-471A-87EE-55CFB07E259E}" presName="horzSpace2" presStyleCnt="0"/>
      <dgm:spPr/>
    </dgm:pt>
    <dgm:pt modelId="{163F6850-4019-4081-807C-FA9FCC887964}" type="pres">
      <dgm:prSet presAssocID="{AE87DF08-7802-471A-87EE-55CFB07E259E}" presName="tx2" presStyleLbl="revTx" presStyleIdx="1" presStyleCnt="5" custScaleY="24395" custLinFactNeighborX="3472" custLinFactNeighborY="-1034"/>
      <dgm:spPr/>
      <dgm:t>
        <a:bodyPr/>
        <a:lstStyle/>
        <a:p>
          <a:endParaRPr lang="en-US"/>
        </a:p>
      </dgm:t>
    </dgm:pt>
    <dgm:pt modelId="{5052BA0C-4996-4235-AB06-FC006CC8846E}" type="pres">
      <dgm:prSet presAssocID="{AE87DF08-7802-471A-87EE-55CFB07E259E}" presName="vert2" presStyleCnt="0"/>
      <dgm:spPr/>
    </dgm:pt>
    <dgm:pt modelId="{4C2AC105-357A-4488-8012-834073BEEB31}" type="pres">
      <dgm:prSet presAssocID="{AE87DF08-7802-471A-87EE-55CFB07E259E}" presName="thinLine2b" presStyleLbl="callout" presStyleIdx="0" presStyleCnt="3"/>
      <dgm:spPr/>
    </dgm:pt>
    <dgm:pt modelId="{BA60E131-D49A-4FA3-8356-EAD7A483299F}" type="pres">
      <dgm:prSet presAssocID="{AE87DF08-7802-471A-87EE-55CFB07E259E}" presName="vertSpace2b" presStyleCnt="0"/>
      <dgm:spPr/>
    </dgm:pt>
    <dgm:pt modelId="{AF3F5B85-D6AF-440C-BB7A-9B4886E376A1}" type="pres">
      <dgm:prSet presAssocID="{1D06DEC1-6ED5-4851-9DA8-891F365E195E}" presName="horz2" presStyleCnt="0"/>
      <dgm:spPr/>
    </dgm:pt>
    <dgm:pt modelId="{DFBA5364-B1F0-4F6D-B3D9-1688C495AAB1}" type="pres">
      <dgm:prSet presAssocID="{1D06DEC1-6ED5-4851-9DA8-891F365E195E}" presName="horzSpace2" presStyleCnt="0"/>
      <dgm:spPr/>
    </dgm:pt>
    <dgm:pt modelId="{66EF5322-A03E-420A-9697-0986396A8A71}" type="pres">
      <dgm:prSet presAssocID="{1D06DEC1-6ED5-4851-9DA8-891F365E195E}" presName="tx2" presStyleLbl="revTx" presStyleIdx="2" presStyleCnt="5" custScaleX="96952" custScaleY="24941" custLinFactNeighborX="4757" custLinFactNeighborY="-2313"/>
      <dgm:spPr/>
      <dgm:t>
        <a:bodyPr/>
        <a:lstStyle/>
        <a:p>
          <a:endParaRPr lang="en-US"/>
        </a:p>
      </dgm:t>
    </dgm:pt>
    <dgm:pt modelId="{BA2C2AC1-6517-457F-BAA7-8B4C30673000}" type="pres">
      <dgm:prSet presAssocID="{1D06DEC1-6ED5-4851-9DA8-891F365E195E}" presName="vert2" presStyleCnt="0"/>
      <dgm:spPr/>
    </dgm:pt>
    <dgm:pt modelId="{18104569-9B15-422D-BB0A-9021ADC32C52}" type="pres">
      <dgm:prSet presAssocID="{1D06DEC1-6ED5-4851-9DA8-891F365E195E}" presName="thinLine2b" presStyleLbl="callout" presStyleIdx="1" presStyleCnt="3"/>
      <dgm:spPr/>
    </dgm:pt>
    <dgm:pt modelId="{3C5AF557-775D-4CBF-8D57-C097962E888F}" type="pres">
      <dgm:prSet presAssocID="{1D06DEC1-6ED5-4851-9DA8-891F365E195E}" presName="vertSpace2b" presStyleCnt="0"/>
      <dgm:spPr/>
    </dgm:pt>
    <dgm:pt modelId="{8E0A4750-FDA0-47E0-BAD8-03070043C677}" type="pres">
      <dgm:prSet presAssocID="{7DFD4DBA-5FEF-4342-A41D-CEC24F306F54}" presName="horz2" presStyleCnt="0"/>
      <dgm:spPr/>
    </dgm:pt>
    <dgm:pt modelId="{AB81DBB6-430D-4E70-AE70-B7D58543C862}" type="pres">
      <dgm:prSet presAssocID="{7DFD4DBA-5FEF-4342-A41D-CEC24F306F54}" presName="horzSpace2" presStyleCnt="0"/>
      <dgm:spPr/>
    </dgm:pt>
    <dgm:pt modelId="{FAC98F6A-B75A-4FCE-8233-A11D8D96AA31}" type="pres">
      <dgm:prSet presAssocID="{7DFD4DBA-5FEF-4342-A41D-CEC24F306F54}" presName="tx2" presStyleLbl="revTx" presStyleIdx="3" presStyleCnt="5" custScaleX="112330" custScaleY="38861" custLinFactNeighborX="6755" custLinFactNeighborY="-4138"/>
      <dgm:spPr>
        <a:prstGeom prst="hexagon">
          <a:avLst/>
        </a:prstGeom>
      </dgm:spPr>
      <dgm:t>
        <a:bodyPr/>
        <a:lstStyle/>
        <a:p>
          <a:endParaRPr lang="en-US"/>
        </a:p>
      </dgm:t>
    </dgm:pt>
    <dgm:pt modelId="{F883CD75-94F1-4FF3-95C5-9D7E85FF739C}" type="pres">
      <dgm:prSet presAssocID="{7DFD4DBA-5FEF-4342-A41D-CEC24F306F54}" presName="vert2" presStyleCnt="0"/>
      <dgm:spPr/>
    </dgm:pt>
    <dgm:pt modelId="{D3908A86-78D0-4679-9D21-C61799CD5F21}" type="pres">
      <dgm:prSet presAssocID="{7DFD4DBA-5FEF-4342-A41D-CEC24F306F54}" presName="thinLine2b" presStyleLbl="callout" presStyleIdx="2" presStyleCnt="3"/>
      <dgm:spPr/>
    </dgm:pt>
    <dgm:pt modelId="{45F93814-A1AF-4C26-8B92-00494245E613}" type="pres">
      <dgm:prSet presAssocID="{7DFD4DBA-5FEF-4342-A41D-CEC24F306F54}" presName="vertSpace2b" presStyleCnt="0"/>
      <dgm:spPr/>
    </dgm:pt>
    <dgm:pt modelId="{ECF8682A-83C1-4D6C-9F57-68B51351EE06}" type="pres">
      <dgm:prSet presAssocID="{14A33599-633F-43A7-8FB9-4D344966803B}" presName="thickLine" presStyleLbl="alignNode1" presStyleIdx="1" presStyleCnt="2"/>
      <dgm:spPr/>
    </dgm:pt>
    <dgm:pt modelId="{73C9A1A8-A4AB-44D4-B7F4-502063C41D6C}" type="pres">
      <dgm:prSet presAssocID="{14A33599-633F-43A7-8FB9-4D344966803B}" presName="horz1" presStyleCnt="0"/>
      <dgm:spPr/>
    </dgm:pt>
    <dgm:pt modelId="{77B6009B-7D2F-4323-AA97-83C9E111DE5E}" type="pres">
      <dgm:prSet presAssocID="{14A33599-633F-43A7-8FB9-4D344966803B}" presName="tx1" presStyleLbl="revTx" presStyleIdx="4" presStyleCnt="5" custScaleX="216666"/>
      <dgm:spPr/>
      <dgm:t>
        <a:bodyPr/>
        <a:lstStyle/>
        <a:p>
          <a:endParaRPr lang="en-US"/>
        </a:p>
      </dgm:t>
    </dgm:pt>
    <dgm:pt modelId="{D9DB2F3D-5CE6-4C12-A9DD-36563A7EE7E4}" type="pres">
      <dgm:prSet presAssocID="{14A33599-633F-43A7-8FB9-4D344966803B}" presName="vert1" presStyleCnt="0"/>
      <dgm:spPr/>
    </dgm:pt>
  </dgm:ptLst>
  <dgm:cxnLst>
    <dgm:cxn modelId="{597CEA1F-FB36-4B79-A8CD-686CA504E3A4}" type="presOf" srcId="{14A33599-633F-43A7-8FB9-4D344966803B}" destId="{77B6009B-7D2F-4323-AA97-83C9E111DE5E}" srcOrd="0" destOrd="0" presId="urn:microsoft.com/office/officeart/2008/layout/LinedList"/>
    <dgm:cxn modelId="{4BAC6877-6785-4641-B7C2-38BE53A93433}" type="presOf" srcId="{1D06DEC1-6ED5-4851-9DA8-891F365E195E}" destId="{66EF5322-A03E-420A-9697-0986396A8A71}" srcOrd="0" destOrd="0" presId="urn:microsoft.com/office/officeart/2008/layout/LinedList"/>
    <dgm:cxn modelId="{B4311D86-B59B-4BE2-8C3D-53011C0ABEC6}" type="presOf" srcId="{516022C1-3EDA-41A4-A30D-BE6D1597FA2D}" destId="{50069968-EFCA-43A8-A52A-831C87A69DFC}" srcOrd="0" destOrd="0" presId="urn:microsoft.com/office/officeart/2008/layout/LinedList"/>
    <dgm:cxn modelId="{757FC7AA-8FED-48B7-9A8C-0B0053971B3D}" srcId="{D54883D0-DF3B-4A56-B3B3-91109F2C9223}" destId="{AE87DF08-7802-471A-87EE-55CFB07E259E}" srcOrd="0" destOrd="0" parTransId="{C9E96C7A-942F-4CB4-92B1-06DD2EB8AF94}" sibTransId="{E1EE83AB-A31F-45C1-A06F-A2A1EF87687E}"/>
    <dgm:cxn modelId="{27E33D62-5E4F-4549-84BE-BACA4CCDD5E4}" type="presOf" srcId="{D54883D0-DF3B-4A56-B3B3-91109F2C9223}" destId="{EA839410-40E0-43F2-82FE-252DBBD8970E}" srcOrd="0" destOrd="0" presId="urn:microsoft.com/office/officeart/2008/layout/LinedList"/>
    <dgm:cxn modelId="{06727AF9-D6AD-4A45-860D-EAD905D4F72C}" type="presOf" srcId="{7DFD4DBA-5FEF-4342-A41D-CEC24F306F54}" destId="{FAC98F6A-B75A-4FCE-8233-A11D8D96AA31}" srcOrd="0" destOrd="0" presId="urn:microsoft.com/office/officeart/2008/layout/LinedList"/>
    <dgm:cxn modelId="{18CE9B6F-7D10-4BB8-8A5A-58CB5FA57C39}" type="presOf" srcId="{AE87DF08-7802-471A-87EE-55CFB07E259E}" destId="{163F6850-4019-4081-807C-FA9FCC887964}" srcOrd="0" destOrd="0" presId="urn:microsoft.com/office/officeart/2008/layout/LinedList"/>
    <dgm:cxn modelId="{9C526A42-568A-410B-9D14-0A760E559E1E}" srcId="{516022C1-3EDA-41A4-A30D-BE6D1597FA2D}" destId="{D54883D0-DF3B-4A56-B3B3-91109F2C9223}" srcOrd="0" destOrd="0" parTransId="{4F57688B-1B56-445F-8FC0-C47CFE6A7B8B}" sibTransId="{08DB11E5-373A-46FC-9F5B-66D964C1D84C}"/>
    <dgm:cxn modelId="{A81ECF18-3ED0-44AB-87C3-241C7BCBBE64}" srcId="{516022C1-3EDA-41A4-A30D-BE6D1597FA2D}" destId="{14A33599-633F-43A7-8FB9-4D344966803B}" srcOrd="1" destOrd="0" parTransId="{880E6076-8E62-4DEC-83DD-859C6846D131}" sibTransId="{34AF77E3-5EC9-4202-969A-91F69B0F04A0}"/>
    <dgm:cxn modelId="{CF4987FA-6B4A-4FE0-8CBE-FD7EA8AB71BD}" srcId="{D54883D0-DF3B-4A56-B3B3-91109F2C9223}" destId="{7DFD4DBA-5FEF-4342-A41D-CEC24F306F54}" srcOrd="2" destOrd="0" parTransId="{3243C849-3285-45A2-9481-EAF51543F5EC}" sibTransId="{8D975640-C0E3-4F95-985F-7154AB8F5868}"/>
    <dgm:cxn modelId="{0709F13C-6BA3-45FF-A36D-E76D5F1922B4}" srcId="{D54883D0-DF3B-4A56-B3B3-91109F2C9223}" destId="{1D06DEC1-6ED5-4851-9DA8-891F365E195E}" srcOrd="1" destOrd="0" parTransId="{10F2AA58-3BED-4771-A418-04E9E10FD851}" sibTransId="{A437B5CF-0C00-49CF-B250-8935E8AFEBCA}"/>
    <dgm:cxn modelId="{26B23156-4A7E-46B3-AECE-A85C728BBDBA}" type="presParOf" srcId="{50069968-EFCA-43A8-A52A-831C87A69DFC}" destId="{F4521FA5-A61D-4EA5-ADE8-BE296F84C5EB}" srcOrd="0" destOrd="0" presId="urn:microsoft.com/office/officeart/2008/layout/LinedList"/>
    <dgm:cxn modelId="{FA909630-143A-43F7-881E-BC3CCCC97796}" type="presParOf" srcId="{50069968-EFCA-43A8-A52A-831C87A69DFC}" destId="{DC4928E1-8F68-4CD5-8139-F741B61479A8}" srcOrd="1" destOrd="0" presId="urn:microsoft.com/office/officeart/2008/layout/LinedList"/>
    <dgm:cxn modelId="{52F7E7DA-6C71-4911-9CE2-25631A48B441}" type="presParOf" srcId="{DC4928E1-8F68-4CD5-8139-F741B61479A8}" destId="{EA839410-40E0-43F2-82FE-252DBBD8970E}" srcOrd="0" destOrd="0" presId="urn:microsoft.com/office/officeart/2008/layout/LinedList"/>
    <dgm:cxn modelId="{C142354D-DB47-4390-9D4C-7E8A800A81AC}" type="presParOf" srcId="{DC4928E1-8F68-4CD5-8139-F741B61479A8}" destId="{DFC27E57-B9C8-4EDB-954E-476769574F71}" srcOrd="1" destOrd="0" presId="urn:microsoft.com/office/officeart/2008/layout/LinedList"/>
    <dgm:cxn modelId="{73C1D80B-97D1-4E1F-976F-0CAEDDF54188}" type="presParOf" srcId="{DFC27E57-B9C8-4EDB-954E-476769574F71}" destId="{8825E3FC-30D7-43DE-BB37-464360DE4C7D}" srcOrd="0" destOrd="0" presId="urn:microsoft.com/office/officeart/2008/layout/LinedList"/>
    <dgm:cxn modelId="{70925BEF-B7A4-4C8E-842A-F631F2A54CBF}" type="presParOf" srcId="{DFC27E57-B9C8-4EDB-954E-476769574F71}" destId="{03E40114-88ED-47E5-AB99-234EF1DA9550}" srcOrd="1" destOrd="0" presId="urn:microsoft.com/office/officeart/2008/layout/LinedList"/>
    <dgm:cxn modelId="{3096740D-6568-4F79-A2DB-7481A9D58D15}" type="presParOf" srcId="{03E40114-88ED-47E5-AB99-234EF1DA9550}" destId="{59502FA9-8687-48B7-99D4-576BE3EEB5A8}" srcOrd="0" destOrd="0" presId="urn:microsoft.com/office/officeart/2008/layout/LinedList"/>
    <dgm:cxn modelId="{7332FFFA-7F25-4F4E-8CCD-61493AC9744C}" type="presParOf" srcId="{03E40114-88ED-47E5-AB99-234EF1DA9550}" destId="{163F6850-4019-4081-807C-FA9FCC887964}" srcOrd="1" destOrd="0" presId="urn:microsoft.com/office/officeart/2008/layout/LinedList"/>
    <dgm:cxn modelId="{7196D4A7-3267-4C57-B07B-DE66D7BD0C0E}" type="presParOf" srcId="{03E40114-88ED-47E5-AB99-234EF1DA9550}" destId="{5052BA0C-4996-4235-AB06-FC006CC8846E}" srcOrd="2" destOrd="0" presId="urn:microsoft.com/office/officeart/2008/layout/LinedList"/>
    <dgm:cxn modelId="{2BF9CC78-6311-428E-8483-AEA7465B9C71}" type="presParOf" srcId="{DFC27E57-B9C8-4EDB-954E-476769574F71}" destId="{4C2AC105-357A-4488-8012-834073BEEB31}" srcOrd="2" destOrd="0" presId="urn:microsoft.com/office/officeart/2008/layout/LinedList"/>
    <dgm:cxn modelId="{68772341-3443-4C09-B2B6-8FBEC8AED6BB}" type="presParOf" srcId="{DFC27E57-B9C8-4EDB-954E-476769574F71}" destId="{BA60E131-D49A-4FA3-8356-EAD7A483299F}" srcOrd="3" destOrd="0" presId="urn:microsoft.com/office/officeart/2008/layout/LinedList"/>
    <dgm:cxn modelId="{9F55BE0C-CCE2-4386-862D-338FA38442D6}" type="presParOf" srcId="{DFC27E57-B9C8-4EDB-954E-476769574F71}" destId="{AF3F5B85-D6AF-440C-BB7A-9B4886E376A1}" srcOrd="4" destOrd="0" presId="urn:microsoft.com/office/officeart/2008/layout/LinedList"/>
    <dgm:cxn modelId="{A08D49E0-C53F-46FC-AB44-3D7CA76B08CC}" type="presParOf" srcId="{AF3F5B85-D6AF-440C-BB7A-9B4886E376A1}" destId="{DFBA5364-B1F0-4F6D-B3D9-1688C495AAB1}" srcOrd="0" destOrd="0" presId="urn:microsoft.com/office/officeart/2008/layout/LinedList"/>
    <dgm:cxn modelId="{3EB1F7CC-F35B-414F-A37C-75829D97FC6D}" type="presParOf" srcId="{AF3F5B85-D6AF-440C-BB7A-9B4886E376A1}" destId="{66EF5322-A03E-420A-9697-0986396A8A71}" srcOrd="1" destOrd="0" presId="urn:microsoft.com/office/officeart/2008/layout/LinedList"/>
    <dgm:cxn modelId="{FA5DA01A-4E05-4E73-A7A9-A5753F9091A2}" type="presParOf" srcId="{AF3F5B85-D6AF-440C-BB7A-9B4886E376A1}" destId="{BA2C2AC1-6517-457F-BAA7-8B4C30673000}" srcOrd="2" destOrd="0" presId="urn:microsoft.com/office/officeart/2008/layout/LinedList"/>
    <dgm:cxn modelId="{57FA2AB5-84F7-424A-ABB6-4794464ABB85}" type="presParOf" srcId="{DFC27E57-B9C8-4EDB-954E-476769574F71}" destId="{18104569-9B15-422D-BB0A-9021ADC32C52}" srcOrd="5" destOrd="0" presId="urn:microsoft.com/office/officeart/2008/layout/LinedList"/>
    <dgm:cxn modelId="{8326A97D-D50B-4B1B-B622-A9D0C6FF0F58}" type="presParOf" srcId="{DFC27E57-B9C8-4EDB-954E-476769574F71}" destId="{3C5AF557-775D-4CBF-8D57-C097962E888F}" srcOrd="6" destOrd="0" presId="urn:microsoft.com/office/officeart/2008/layout/LinedList"/>
    <dgm:cxn modelId="{F2E2272E-D4D2-4088-9E1E-F5F10B8B908E}" type="presParOf" srcId="{DFC27E57-B9C8-4EDB-954E-476769574F71}" destId="{8E0A4750-FDA0-47E0-BAD8-03070043C677}" srcOrd="7" destOrd="0" presId="urn:microsoft.com/office/officeart/2008/layout/LinedList"/>
    <dgm:cxn modelId="{79A244EA-7565-4C59-AB87-D1D9EB9BC552}" type="presParOf" srcId="{8E0A4750-FDA0-47E0-BAD8-03070043C677}" destId="{AB81DBB6-430D-4E70-AE70-B7D58543C862}" srcOrd="0" destOrd="0" presId="urn:microsoft.com/office/officeart/2008/layout/LinedList"/>
    <dgm:cxn modelId="{32DC61DD-A060-4A71-869F-753501CD5B65}" type="presParOf" srcId="{8E0A4750-FDA0-47E0-BAD8-03070043C677}" destId="{FAC98F6A-B75A-4FCE-8233-A11D8D96AA31}" srcOrd="1" destOrd="0" presId="urn:microsoft.com/office/officeart/2008/layout/LinedList"/>
    <dgm:cxn modelId="{F14BE211-9C49-42E1-BBF1-958B31F35A08}" type="presParOf" srcId="{8E0A4750-FDA0-47E0-BAD8-03070043C677}" destId="{F883CD75-94F1-4FF3-95C5-9D7E85FF739C}" srcOrd="2" destOrd="0" presId="urn:microsoft.com/office/officeart/2008/layout/LinedList"/>
    <dgm:cxn modelId="{81CC708A-AFE2-493D-B963-47DF4765E122}" type="presParOf" srcId="{DFC27E57-B9C8-4EDB-954E-476769574F71}" destId="{D3908A86-78D0-4679-9D21-C61799CD5F21}" srcOrd="8" destOrd="0" presId="urn:microsoft.com/office/officeart/2008/layout/LinedList"/>
    <dgm:cxn modelId="{892A452B-E0BB-4E0C-B7BA-6856F4003E87}" type="presParOf" srcId="{DFC27E57-B9C8-4EDB-954E-476769574F71}" destId="{45F93814-A1AF-4C26-8B92-00494245E613}" srcOrd="9" destOrd="0" presId="urn:microsoft.com/office/officeart/2008/layout/LinedList"/>
    <dgm:cxn modelId="{AC481C47-6D83-4BFB-A67D-16BF3B36DD2A}" type="presParOf" srcId="{50069968-EFCA-43A8-A52A-831C87A69DFC}" destId="{ECF8682A-83C1-4D6C-9F57-68B51351EE06}" srcOrd="2" destOrd="0" presId="urn:microsoft.com/office/officeart/2008/layout/LinedList"/>
    <dgm:cxn modelId="{E6D3BB31-ABF4-4490-A390-193A7BBD42E7}" type="presParOf" srcId="{50069968-EFCA-43A8-A52A-831C87A69DFC}" destId="{73C9A1A8-A4AB-44D4-B7F4-502063C41D6C}" srcOrd="3" destOrd="0" presId="urn:microsoft.com/office/officeart/2008/layout/LinedList"/>
    <dgm:cxn modelId="{3E319807-4AEC-4959-A009-3E1774CC3414}" type="presParOf" srcId="{73C9A1A8-A4AB-44D4-B7F4-502063C41D6C}" destId="{77B6009B-7D2F-4323-AA97-83C9E111DE5E}" srcOrd="0" destOrd="0" presId="urn:microsoft.com/office/officeart/2008/layout/LinedList"/>
    <dgm:cxn modelId="{035AC351-CA93-4766-B57F-FF0F244DBB29}" type="presParOf" srcId="{73C9A1A8-A4AB-44D4-B7F4-502063C41D6C}" destId="{D9DB2F3D-5CE6-4C12-A9DD-36563A7EE7E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E6F3B-00A4-4D54-B262-16FAF29AF348}" type="doc">
      <dgm:prSet loTypeId="urn:microsoft.com/office/officeart/2005/8/layout/hProcess7#1" loCatId="list" qsTypeId="urn:microsoft.com/office/officeart/2005/8/quickstyle/simple1" qsCatId="simple" csTypeId="urn:microsoft.com/office/officeart/2005/8/colors/accent5_3" csCatId="accent5" phldr="1"/>
      <dgm:spPr/>
      <dgm:t>
        <a:bodyPr/>
        <a:lstStyle/>
        <a:p>
          <a:endParaRPr lang="en-US"/>
        </a:p>
      </dgm:t>
    </dgm:pt>
    <dgm:pt modelId="{86C4C0C8-8664-4F24-AA33-0552635996BA}">
      <dgm:prSet phldrT="[Text]" custT="1"/>
      <dgm:spPr/>
      <dgm:t>
        <a:bodyPr/>
        <a:lstStyle/>
        <a:p>
          <a:r>
            <a:rPr lang="en-US" sz="2000" b="1" dirty="0" smtClean="0"/>
            <a:t>Processes</a:t>
          </a:r>
          <a:endParaRPr lang="en-US" sz="2000" b="1" dirty="0"/>
        </a:p>
      </dgm:t>
    </dgm:pt>
    <dgm:pt modelId="{CD958AB8-0F35-4CB8-BE3A-7C9830E98776}" type="parTrans" cxnId="{2E64145A-71CB-454F-8423-DCBA7194AF92}">
      <dgm:prSet/>
      <dgm:spPr/>
      <dgm:t>
        <a:bodyPr/>
        <a:lstStyle/>
        <a:p>
          <a:endParaRPr lang="en-US"/>
        </a:p>
      </dgm:t>
    </dgm:pt>
    <dgm:pt modelId="{64DC21F6-E49A-4BDE-9D29-D13BA8702006}" type="sibTrans" cxnId="{2E64145A-71CB-454F-8423-DCBA7194AF92}">
      <dgm:prSet/>
      <dgm:spPr/>
      <dgm:t>
        <a:bodyPr/>
        <a:lstStyle/>
        <a:p>
          <a:endParaRPr lang="en-US"/>
        </a:p>
      </dgm:t>
    </dgm:pt>
    <dgm:pt modelId="{D0B26D11-8CDA-4488-AF08-EF5C6D3B871C}">
      <dgm:prSet phldrT="[Text]" custT="1"/>
      <dgm:spPr/>
      <dgm:t>
        <a:bodyPr/>
        <a:lstStyle/>
        <a:p>
          <a:r>
            <a:rPr lang="en-US" sz="2000" b="1" dirty="0" smtClean="0"/>
            <a:t>Repository</a:t>
          </a:r>
          <a:endParaRPr lang="en-US" sz="2000" b="1" dirty="0"/>
        </a:p>
      </dgm:t>
    </dgm:pt>
    <dgm:pt modelId="{AEAE77A8-C982-4755-8294-5143AD4362BC}" type="parTrans" cxnId="{C28453C4-2C74-4D73-B915-08F73E0869EC}">
      <dgm:prSet/>
      <dgm:spPr/>
      <dgm:t>
        <a:bodyPr/>
        <a:lstStyle/>
        <a:p>
          <a:endParaRPr lang="en-US"/>
        </a:p>
      </dgm:t>
    </dgm:pt>
    <dgm:pt modelId="{90C599FC-54A8-497F-82BD-6E133E048A03}" type="sibTrans" cxnId="{C28453C4-2C74-4D73-B915-08F73E0869EC}">
      <dgm:prSet/>
      <dgm:spPr/>
      <dgm:t>
        <a:bodyPr/>
        <a:lstStyle/>
        <a:p>
          <a:endParaRPr lang="en-US"/>
        </a:p>
      </dgm:t>
    </dgm:pt>
    <dgm:pt modelId="{FC0D9A63-E224-426F-8CD4-C9460AF50264}">
      <dgm:prSet phldrT="[Text]" custT="1"/>
      <dgm:spPr/>
      <dgm:t>
        <a:bodyPr/>
        <a:lstStyle/>
        <a:p>
          <a:r>
            <a:rPr lang="en-US" sz="1800" smtClean="0"/>
            <a:t>Search function</a:t>
          </a:r>
          <a:endParaRPr lang="en-US" sz="1800" dirty="0"/>
        </a:p>
      </dgm:t>
    </dgm:pt>
    <dgm:pt modelId="{BE8F5B38-60DA-48C1-925F-0CE4923049C5}" type="parTrans" cxnId="{74D34183-44D8-4E3F-9572-FCEBC9017F2D}">
      <dgm:prSet/>
      <dgm:spPr/>
      <dgm:t>
        <a:bodyPr/>
        <a:lstStyle/>
        <a:p>
          <a:endParaRPr lang="en-US"/>
        </a:p>
      </dgm:t>
    </dgm:pt>
    <dgm:pt modelId="{21F1A655-E595-4397-B1EB-D28B9373E36A}" type="sibTrans" cxnId="{74D34183-44D8-4E3F-9572-FCEBC9017F2D}">
      <dgm:prSet/>
      <dgm:spPr/>
      <dgm:t>
        <a:bodyPr/>
        <a:lstStyle/>
        <a:p>
          <a:endParaRPr lang="en-US"/>
        </a:p>
      </dgm:t>
    </dgm:pt>
    <dgm:pt modelId="{05E3F027-9608-439C-94B7-EB40B475C30F}">
      <dgm:prSet phldrT="[Text]" custT="1"/>
      <dgm:spPr/>
      <dgm:t>
        <a:bodyPr/>
        <a:lstStyle/>
        <a:p>
          <a:r>
            <a:rPr lang="en-US" sz="2000" b="1" dirty="0" smtClean="0"/>
            <a:t>Governance</a:t>
          </a:r>
          <a:endParaRPr lang="en-US" sz="2000" b="1" dirty="0"/>
        </a:p>
      </dgm:t>
    </dgm:pt>
    <dgm:pt modelId="{8947C6CD-B6E0-4CF8-B41A-5DFD9FA047AB}" type="parTrans" cxnId="{2CF3C655-010B-40F6-A690-E62E166E8DCB}">
      <dgm:prSet/>
      <dgm:spPr/>
      <dgm:t>
        <a:bodyPr/>
        <a:lstStyle/>
        <a:p>
          <a:endParaRPr lang="en-US"/>
        </a:p>
      </dgm:t>
    </dgm:pt>
    <dgm:pt modelId="{3506AB79-F93B-4F03-8FD6-D6C5AFC40D7E}" type="sibTrans" cxnId="{2CF3C655-010B-40F6-A690-E62E166E8DCB}">
      <dgm:prSet/>
      <dgm:spPr/>
      <dgm:t>
        <a:bodyPr/>
        <a:lstStyle/>
        <a:p>
          <a:endParaRPr lang="en-US"/>
        </a:p>
      </dgm:t>
    </dgm:pt>
    <dgm:pt modelId="{FFC0BAFE-7D4E-4E10-BFCD-46E156C6F3ED}">
      <dgm:prSet phldrT="[Text]" custT="1"/>
      <dgm:spPr/>
      <dgm:t>
        <a:bodyPr/>
        <a:lstStyle/>
        <a:p>
          <a:r>
            <a:rPr lang="en-US" sz="1800" smtClean="0"/>
            <a:t>Accountability</a:t>
          </a:r>
          <a:endParaRPr lang="en-US" sz="1800" dirty="0"/>
        </a:p>
      </dgm:t>
    </dgm:pt>
    <dgm:pt modelId="{E95D48CC-34EC-4146-A34A-514D67BE1E02}" type="parTrans" cxnId="{D9625FC5-B15C-40F6-8A23-CC02ED20611E}">
      <dgm:prSet/>
      <dgm:spPr/>
      <dgm:t>
        <a:bodyPr/>
        <a:lstStyle/>
        <a:p>
          <a:endParaRPr lang="en-US"/>
        </a:p>
      </dgm:t>
    </dgm:pt>
    <dgm:pt modelId="{77FE08D5-4A40-4458-96DA-8E79B5683743}" type="sibTrans" cxnId="{D9625FC5-B15C-40F6-8A23-CC02ED20611E}">
      <dgm:prSet/>
      <dgm:spPr/>
      <dgm:t>
        <a:bodyPr/>
        <a:lstStyle/>
        <a:p>
          <a:endParaRPr lang="en-US"/>
        </a:p>
      </dgm:t>
    </dgm:pt>
    <dgm:pt modelId="{B3439863-203B-41ED-960A-34BDC7DE29CF}">
      <dgm:prSet phldrT="[Text]" custT="1"/>
      <dgm:spPr/>
      <dgm:t>
        <a:bodyPr/>
        <a:lstStyle/>
        <a:p>
          <a:r>
            <a:rPr lang="en-US" sz="1800" dirty="0" smtClean="0"/>
            <a:t>Identify</a:t>
          </a:r>
          <a:endParaRPr lang="en-US" sz="1800" dirty="0"/>
        </a:p>
      </dgm:t>
    </dgm:pt>
    <dgm:pt modelId="{AF4CBE22-4A91-41E8-A116-5DBBCD5D60D2}" type="parTrans" cxnId="{48F4D381-C9F6-4B2F-9F69-4C9D27AB697E}">
      <dgm:prSet/>
      <dgm:spPr/>
      <dgm:t>
        <a:bodyPr/>
        <a:lstStyle/>
        <a:p>
          <a:endParaRPr lang="en-US"/>
        </a:p>
      </dgm:t>
    </dgm:pt>
    <dgm:pt modelId="{A7A1C7CE-C680-43DF-8B4D-1D51F85FDAA7}" type="sibTrans" cxnId="{48F4D381-C9F6-4B2F-9F69-4C9D27AB697E}">
      <dgm:prSet/>
      <dgm:spPr/>
      <dgm:t>
        <a:bodyPr/>
        <a:lstStyle/>
        <a:p>
          <a:endParaRPr lang="en-US"/>
        </a:p>
      </dgm:t>
    </dgm:pt>
    <dgm:pt modelId="{D7C92D3A-2422-40E9-A32E-EE2955FEFE54}">
      <dgm:prSet phldrT="[Text]" custT="1"/>
      <dgm:spPr/>
      <dgm:t>
        <a:bodyPr/>
        <a:lstStyle/>
        <a:p>
          <a:r>
            <a:rPr lang="en-US" sz="1800" smtClean="0"/>
            <a:t>Validate</a:t>
          </a:r>
          <a:endParaRPr lang="en-US" sz="1800" dirty="0"/>
        </a:p>
      </dgm:t>
    </dgm:pt>
    <dgm:pt modelId="{441BEB17-64C3-4CA8-B808-6D0A3FF61708}" type="parTrans" cxnId="{F70BB5DE-742B-4107-9FF7-A8C9A2E91801}">
      <dgm:prSet/>
      <dgm:spPr/>
      <dgm:t>
        <a:bodyPr/>
        <a:lstStyle/>
        <a:p>
          <a:endParaRPr lang="en-US"/>
        </a:p>
      </dgm:t>
    </dgm:pt>
    <dgm:pt modelId="{755D3750-A675-4AAF-8618-6E4D57B9F160}" type="sibTrans" cxnId="{F70BB5DE-742B-4107-9FF7-A8C9A2E91801}">
      <dgm:prSet/>
      <dgm:spPr/>
      <dgm:t>
        <a:bodyPr/>
        <a:lstStyle/>
        <a:p>
          <a:endParaRPr lang="en-US"/>
        </a:p>
      </dgm:t>
    </dgm:pt>
    <dgm:pt modelId="{0CCC894E-B9F5-4463-BAE6-4A6488DF2AD4}">
      <dgm:prSet phldrT="[Text]" custT="1"/>
      <dgm:spPr/>
      <dgm:t>
        <a:bodyPr/>
        <a:lstStyle/>
        <a:p>
          <a:r>
            <a:rPr lang="en-US" sz="1800" smtClean="0"/>
            <a:t>Roles and responsibilities</a:t>
          </a:r>
        </a:p>
        <a:p>
          <a:r>
            <a:rPr lang="en-US" sz="1800" smtClean="0"/>
            <a:t>Incentive</a:t>
          </a:r>
          <a:endParaRPr lang="en-US" sz="1800" dirty="0"/>
        </a:p>
      </dgm:t>
    </dgm:pt>
    <dgm:pt modelId="{7774A1B0-56CE-4C9A-9223-95331E8D2726}" type="parTrans" cxnId="{FC6BC795-28A8-464D-93C5-FB782249217C}">
      <dgm:prSet/>
      <dgm:spPr/>
      <dgm:t>
        <a:bodyPr/>
        <a:lstStyle/>
        <a:p>
          <a:endParaRPr lang="en-US"/>
        </a:p>
      </dgm:t>
    </dgm:pt>
    <dgm:pt modelId="{C418AA54-4572-4CAB-A45D-A2739C9CE221}" type="sibTrans" cxnId="{FC6BC795-28A8-464D-93C5-FB782249217C}">
      <dgm:prSet/>
      <dgm:spPr/>
      <dgm:t>
        <a:bodyPr/>
        <a:lstStyle/>
        <a:p>
          <a:endParaRPr lang="en-US"/>
        </a:p>
      </dgm:t>
    </dgm:pt>
    <dgm:pt modelId="{82601257-386D-4BA5-86FA-2F984541C123}">
      <dgm:prSet phldrT="[Text]" custT="1"/>
      <dgm:spPr/>
      <dgm:t>
        <a:bodyPr/>
        <a:lstStyle/>
        <a:p>
          <a:r>
            <a:rPr lang="en-US" sz="1800" smtClean="0"/>
            <a:t>Disseminate</a:t>
          </a:r>
          <a:endParaRPr lang="en-US" sz="1800" dirty="0"/>
        </a:p>
      </dgm:t>
    </dgm:pt>
    <dgm:pt modelId="{DFCC846C-68A2-472D-B69B-F0BA6E619B1A}" type="parTrans" cxnId="{527AF33C-3929-48D3-8134-EA49EB65497C}">
      <dgm:prSet/>
      <dgm:spPr/>
      <dgm:t>
        <a:bodyPr/>
        <a:lstStyle/>
        <a:p>
          <a:endParaRPr lang="en-US"/>
        </a:p>
      </dgm:t>
    </dgm:pt>
    <dgm:pt modelId="{9FEA3045-EE76-4D52-843C-DCC4A131B147}" type="sibTrans" cxnId="{527AF33C-3929-48D3-8134-EA49EB65497C}">
      <dgm:prSet/>
      <dgm:spPr/>
      <dgm:t>
        <a:bodyPr/>
        <a:lstStyle/>
        <a:p>
          <a:endParaRPr lang="en-US"/>
        </a:p>
      </dgm:t>
    </dgm:pt>
    <dgm:pt modelId="{C54535DD-17EB-437F-B185-9027CB96E565}">
      <dgm:prSet phldrT="[Text]" custT="1"/>
      <dgm:spPr/>
      <dgm:t>
        <a:bodyPr/>
        <a:lstStyle/>
        <a:p>
          <a:r>
            <a:rPr lang="en-US" sz="1800" smtClean="0"/>
            <a:t>Analyse and report</a:t>
          </a:r>
          <a:endParaRPr lang="en-US" sz="1800" dirty="0"/>
        </a:p>
      </dgm:t>
    </dgm:pt>
    <dgm:pt modelId="{337627A5-C64C-4A5D-B11B-82B774F68C53}" type="parTrans" cxnId="{A1F139B6-96BF-42B2-9660-FDCDC841C363}">
      <dgm:prSet/>
      <dgm:spPr/>
      <dgm:t>
        <a:bodyPr/>
        <a:lstStyle/>
        <a:p>
          <a:endParaRPr lang="en-US"/>
        </a:p>
      </dgm:t>
    </dgm:pt>
    <dgm:pt modelId="{097C0602-8886-4222-BBB2-32DC27898894}" type="sibTrans" cxnId="{A1F139B6-96BF-42B2-9660-FDCDC841C363}">
      <dgm:prSet/>
      <dgm:spPr/>
      <dgm:t>
        <a:bodyPr/>
        <a:lstStyle/>
        <a:p>
          <a:endParaRPr lang="en-US"/>
        </a:p>
      </dgm:t>
    </dgm:pt>
    <dgm:pt modelId="{B389C56C-EEFB-46EF-9585-34C4E2094D08}">
      <dgm:prSet phldrT="[Text]" custT="1"/>
      <dgm:spPr/>
      <dgm:t>
        <a:bodyPr/>
        <a:lstStyle/>
        <a:p>
          <a:r>
            <a:rPr lang="en-US" sz="1800" smtClean="0"/>
            <a:t>Track actions</a:t>
          </a:r>
          <a:endParaRPr lang="en-US" sz="1800" dirty="0"/>
        </a:p>
      </dgm:t>
    </dgm:pt>
    <dgm:pt modelId="{1347E697-1DB9-4A2C-AFED-79D759592774}" type="parTrans" cxnId="{21D04FB8-31D5-4C98-832E-AF7D28F0238F}">
      <dgm:prSet/>
      <dgm:spPr/>
      <dgm:t>
        <a:bodyPr/>
        <a:lstStyle/>
        <a:p>
          <a:endParaRPr lang="en-US"/>
        </a:p>
      </dgm:t>
    </dgm:pt>
    <dgm:pt modelId="{C12C4CCD-DE52-41A9-B5B8-CB9E1A37B292}" type="sibTrans" cxnId="{21D04FB8-31D5-4C98-832E-AF7D28F0238F}">
      <dgm:prSet/>
      <dgm:spPr/>
      <dgm:t>
        <a:bodyPr/>
        <a:lstStyle/>
        <a:p>
          <a:endParaRPr lang="en-US"/>
        </a:p>
      </dgm:t>
    </dgm:pt>
    <dgm:pt modelId="{958AAFC5-A4BF-4422-9793-D3E07BA51F86}">
      <dgm:prSet phldrT="[Text]" custT="1"/>
      <dgm:spPr/>
      <dgm:t>
        <a:bodyPr/>
        <a:lstStyle/>
        <a:p>
          <a:r>
            <a:rPr lang="en-US" sz="1800" smtClean="0"/>
            <a:t>Update</a:t>
          </a:r>
          <a:endParaRPr lang="en-US" sz="1800" dirty="0"/>
        </a:p>
      </dgm:t>
    </dgm:pt>
    <dgm:pt modelId="{F651DC98-B42E-428E-B456-CEFB82A0B7FC}" type="parTrans" cxnId="{6E7DD47E-2A18-4B9F-B937-059152AD41D0}">
      <dgm:prSet/>
      <dgm:spPr/>
      <dgm:t>
        <a:bodyPr/>
        <a:lstStyle/>
        <a:p>
          <a:endParaRPr lang="en-US"/>
        </a:p>
      </dgm:t>
    </dgm:pt>
    <dgm:pt modelId="{FA69C76E-B489-4619-86B0-7878BE8B0EF5}" type="sibTrans" cxnId="{6E7DD47E-2A18-4B9F-B937-059152AD41D0}">
      <dgm:prSet/>
      <dgm:spPr/>
      <dgm:t>
        <a:bodyPr/>
        <a:lstStyle/>
        <a:p>
          <a:endParaRPr lang="en-US"/>
        </a:p>
      </dgm:t>
    </dgm:pt>
    <dgm:pt modelId="{BBD0BF22-8E2C-4221-BB37-19C4E8FF020E}">
      <dgm:prSet phldrT="[Text]" custT="1"/>
      <dgm:spPr/>
      <dgm:t>
        <a:bodyPr/>
        <a:lstStyle/>
        <a:p>
          <a:r>
            <a:rPr lang="en-US" sz="2000" b="1" dirty="0" smtClean="0"/>
            <a:t>Quality control</a:t>
          </a:r>
          <a:endParaRPr lang="en-US" sz="2000" b="1" dirty="0"/>
        </a:p>
      </dgm:t>
    </dgm:pt>
    <dgm:pt modelId="{A9D451AF-62BF-4551-B559-769A85F1D67D}" type="parTrans" cxnId="{96D8E817-3C94-41DA-B7D9-C582DD174E80}">
      <dgm:prSet/>
      <dgm:spPr/>
      <dgm:t>
        <a:bodyPr/>
        <a:lstStyle/>
        <a:p>
          <a:endParaRPr lang="en-US"/>
        </a:p>
      </dgm:t>
    </dgm:pt>
    <dgm:pt modelId="{D510B687-5927-40C1-B27F-794F653A8C1A}" type="sibTrans" cxnId="{96D8E817-3C94-41DA-B7D9-C582DD174E80}">
      <dgm:prSet/>
      <dgm:spPr/>
      <dgm:t>
        <a:bodyPr/>
        <a:lstStyle/>
        <a:p>
          <a:endParaRPr lang="en-US"/>
        </a:p>
      </dgm:t>
    </dgm:pt>
    <dgm:pt modelId="{D8EA546A-C153-4A53-8D0D-612F4ADCEC5D}">
      <dgm:prSet phldrT="[Text]" custT="1"/>
      <dgm:spPr/>
      <dgm:t>
        <a:bodyPr/>
        <a:lstStyle/>
        <a:p>
          <a:r>
            <a:rPr lang="en-US" sz="1800" smtClean="0"/>
            <a:t>Facilitation</a:t>
          </a:r>
          <a:endParaRPr lang="en-US" sz="1800" dirty="0"/>
        </a:p>
      </dgm:t>
    </dgm:pt>
    <dgm:pt modelId="{7044855D-A73A-4B22-A4FA-A42E2F211218}" type="parTrans" cxnId="{699B529C-AF2E-447B-95C3-9D8EE400F04A}">
      <dgm:prSet/>
      <dgm:spPr/>
      <dgm:t>
        <a:bodyPr/>
        <a:lstStyle/>
        <a:p>
          <a:endParaRPr lang="en-US"/>
        </a:p>
      </dgm:t>
    </dgm:pt>
    <dgm:pt modelId="{AA928219-664A-43D1-9CDB-7D38772BD8AC}" type="sibTrans" cxnId="{699B529C-AF2E-447B-95C3-9D8EE400F04A}">
      <dgm:prSet/>
      <dgm:spPr/>
      <dgm:t>
        <a:bodyPr/>
        <a:lstStyle/>
        <a:p>
          <a:endParaRPr lang="en-US"/>
        </a:p>
      </dgm:t>
    </dgm:pt>
    <dgm:pt modelId="{190B3751-5323-4048-97A1-F05D57B854F2}">
      <dgm:prSet phldrT="[Text]" custT="1"/>
      <dgm:spPr/>
      <dgm:t>
        <a:bodyPr/>
        <a:lstStyle/>
        <a:p>
          <a:r>
            <a:rPr lang="en-US" sz="1800" smtClean="0"/>
            <a:t>Escalation</a:t>
          </a:r>
          <a:endParaRPr lang="en-US" sz="1800" dirty="0"/>
        </a:p>
      </dgm:t>
    </dgm:pt>
    <dgm:pt modelId="{49CA2C2F-AB6D-4203-9597-B12E238659B7}" type="parTrans" cxnId="{376BEA71-1DE6-4C69-9AAF-F9E535652983}">
      <dgm:prSet/>
      <dgm:spPr/>
      <dgm:t>
        <a:bodyPr/>
        <a:lstStyle/>
        <a:p>
          <a:endParaRPr lang="en-US"/>
        </a:p>
      </dgm:t>
    </dgm:pt>
    <dgm:pt modelId="{79BB90AE-21BC-419A-B350-A1EB45B5DE3A}" type="sibTrans" cxnId="{376BEA71-1DE6-4C69-9AAF-F9E535652983}">
      <dgm:prSet/>
      <dgm:spPr/>
      <dgm:t>
        <a:bodyPr/>
        <a:lstStyle/>
        <a:p>
          <a:endParaRPr lang="en-US"/>
        </a:p>
      </dgm:t>
    </dgm:pt>
    <dgm:pt modelId="{1F3D1410-DDE1-41D4-A0B6-9E61F602A9B5}">
      <dgm:prSet phldrT="[Text]" custT="1"/>
      <dgm:spPr/>
      <dgm:t>
        <a:bodyPr/>
        <a:lstStyle/>
        <a:p>
          <a:r>
            <a:rPr lang="en-US" sz="1800" smtClean="0"/>
            <a:t>Metrics</a:t>
          </a:r>
          <a:endParaRPr lang="en-US" sz="1800" dirty="0" smtClean="0"/>
        </a:p>
      </dgm:t>
    </dgm:pt>
    <dgm:pt modelId="{7EE43291-EC94-41A6-8C89-F81AF5F0FE64}" type="parTrans" cxnId="{68C2387A-1201-40FF-8273-878970346F70}">
      <dgm:prSet/>
      <dgm:spPr/>
      <dgm:t>
        <a:bodyPr/>
        <a:lstStyle/>
        <a:p>
          <a:endParaRPr lang="en-US"/>
        </a:p>
      </dgm:t>
    </dgm:pt>
    <dgm:pt modelId="{39C5FB89-E3F2-4763-8285-EE715F43D087}" type="sibTrans" cxnId="{68C2387A-1201-40FF-8273-878970346F70}">
      <dgm:prSet/>
      <dgm:spPr/>
      <dgm:t>
        <a:bodyPr/>
        <a:lstStyle/>
        <a:p>
          <a:endParaRPr lang="en-US"/>
        </a:p>
      </dgm:t>
    </dgm:pt>
    <dgm:pt modelId="{A3791937-2DF8-496B-A779-AD450933D759}">
      <dgm:prSet phldrT="[Text]" custT="1"/>
      <dgm:spPr/>
      <dgm:t>
        <a:bodyPr/>
        <a:lstStyle/>
        <a:p>
          <a:r>
            <a:rPr lang="en-US" sz="1800" smtClean="0"/>
            <a:t>Documentation</a:t>
          </a:r>
          <a:endParaRPr lang="en-US" sz="1800" dirty="0"/>
        </a:p>
      </dgm:t>
    </dgm:pt>
    <dgm:pt modelId="{3A393ACE-B948-4F9E-83E5-FECFD8A7693B}" type="parTrans" cxnId="{15F53320-E74F-4FCB-B96F-EBB34BD4577F}">
      <dgm:prSet/>
      <dgm:spPr/>
      <dgm:t>
        <a:bodyPr/>
        <a:lstStyle/>
        <a:p>
          <a:endParaRPr lang="en-US"/>
        </a:p>
      </dgm:t>
    </dgm:pt>
    <dgm:pt modelId="{82FD9233-1D38-4A74-BB8A-E9178F97B547}" type="sibTrans" cxnId="{15F53320-E74F-4FCB-B96F-EBB34BD4577F}">
      <dgm:prSet/>
      <dgm:spPr/>
      <dgm:t>
        <a:bodyPr/>
        <a:lstStyle/>
        <a:p>
          <a:endParaRPr lang="en-US"/>
        </a:p>
      </dgm:t>
    </dgm:pt>
    <dgm:pt modelId="{5D5F602F-3A5B-4F58-A3C3-7E9B06F29ADA}">
      <dgm:prSet phldrT="[Text]" custT="1"/>
      <dgm:spPr/>
      <dgm:t>
        <a:bodyPr/>
        <a:lstStyle/>
        <a:p>
          <a:r>
            <a:rPr lang="en-US" sz="1800" smtClean="0"/>
            <a:t>Close out</a:t>
          </a:r>
          <a:endParaRPr lang="en-US" sz="1800" dirty="0" smtClean="0"/>
        </a:p>
      </dgm:t>
    </dgm:pt>
    <dgm:pt modelId="{309E941A-C2AE-49DA-9A54-96B0820F8767}" type="parTrans" cxnId="{DD490EF6-457D-42C1-9226-862C828CCE34}">
      <dgm:prSet/>
      <dgm:spPr/>
      <dgm:t>
        <a:bodyPr/>
        <a:lstStyle/>
        <a:p>
          <a:endParaRPr lang="en-US"/>
        </a:p>
      </dgm:t>
    </dgm:pt>
    <dgm:pt modelId="{5E487031-B4FD-4BBB-B590-FA1739B14886}" type="sibTrans" cxnId="{DD490EF6-457D-42C1-9226-862C828CCE34}">
      <dgm:prSet/>
      <dgm:spPr/>
      <dgm:t>
        <a:bodyPr/>
        <a:lstStyle/>
        <a:p>
          <a:endParaRPr lang="en-US"/>
        </a:p>
      </dgm:t>
    </dgm:pt>
    <dgm:pt modelId="{FB8882EF-0371-4178-8732-EF699FE9263A}" type="pres">
      <dgm:prSet presAssocID="{04AE6F3B-00A4-4D54-B262-16FAF29AF348}" presName="Name0" presStyleCnt="0">
        <dgm:presLayoutVars>
          <dgm:dir/>
          <dgm:animLvl val="lvl"/>
          <dgm:resizeHandles val="exact"/>
        </dgm:presLayoutVars>
      </dgm:prSet>
      <dgm:spPr/>
      <dgm:t>
        <a:bodyPr/>
        <a:lstStyle/>
        <a:p>
          <a:endParaRPr lang="en-US"/>
        </a:p>
      </dgm:t>
    </dgm:pt>
    <dgm:pt modelId="{867A2748-82D5-4F00-A1FD-D337F32B1180}" type="pres">
      <dgm:prSet presAssocID="{86C4C0C8-8664-4F24-AA33-0552635996BA}" presName="compositeNode" presStyleCnt="0">
        <dgm:presLayoutVars>
          <dgm:bulletEnabled val="1"/>
        </dgm:presLayoutVars>
      </dgm:prSet>
      <dgm:spPr/>
      <dgm:t>
        <a:bodyPr/>
        <a:lstStyle/>
        <a:p>
          <a:endParaRPr lang="en-GB"/>
        </a:p>
      </dgm:t>
    </dgm:pt>
    <dgm:pt modelId="{DBFF1449-E15B-4682-8147-C5A504A5BEE6}" type="pres">
      <dgm:prSet presAssocID="{86C4C0C8-8664-4F24-AA33-0552635996BA}" presName="bgRect" presStyleLbl="node1" presStyleIdx="0" presStyleCnt="4"/>
      <dgm:spPr/>
      <dgm:t>
        <a:bodyPr/>
        <a:lstStyle/>
        <a:p>
          <a:endParaRPr lang="en-US"/>
        </a:p>
      </dgm:t>
    </dgm:pt>
    <dgm:pt modelId="{7D7C477B-8FCE-402D-AAF5-A6C80ED857C7}" type="pres">
      <dgm:prSet presAssocID="{86C4C0C8-8664-4F24-AA33-0552635996BA}" presName="parentNode" presStyleLbl="node1" presStyleIdx="0" presStyleCnt="4">
        <dgm:presLayoutVars>
          <dgm:chMax val="0"/>
          <dgm:bulletEnabled val="1"/>
        </dgm:presLayoutVars>
      </dgm:prSet>
      <dgm:spPr/>
      <dgm:t>
        <a:bodyPr/>
        <a:lstStyle/>
        <a:p>
          <a:endParaRPr lang="en-US"/>
        </a:p>
      </dgm:t>
    </dgm:pt>
    <dgm:pt modelId="{614CEAFE-D368-4D81-9D69-526741FEFED0}" type="pres">
      <dgm:prSet presAssocID="{86C4C0C8-8664-4F24-AA33-0552635996BA}" presName="childNode" presStyleLbl="node1" presStyleIdx="0" presStyleCnt="4">
        <dgm:presLayoutVars>
          <dgm:bulletEnabled val="1"/>
        </dgm:presLayoutVars>
      </dgm:prSet>
      <dgm:spPr/>
      <dgm:t>
        <a:bodyPr/>
        <a:lstStyle/>
        <a:p>
          <a:endParaRPr lang="en-US"/>
        </a:p>
      </dgm:t>
    </dgm:pt>
    <dgm:pt modelId="{B38E24C7-17C5-40CA-90C5-8A4AD376233F}" type="pres">
      <dgm:prSet presAssocID="{64DC21F6-E49A-4BDE-9D29-D13BA8702006}" presName="hSp" presStyleCnt="0"/>
      <dgm:spPr/>
      <dgm:t>
        <a:bodyPr/>
        <a:lstStyle/>
        <a:p>
          <a:endParaRPr lang="en-GB"/>
        </a:p>
      </dgm:t>
    </dgm:pt>
    <dgm:pt modelId="{A314C8C0-DCE8-433B-9AA5-9A57070D1328}" type="pres">
      <dgm:prSet presAssocID="{64DC21F6-E49A-4BDE-9D29-D13BA8702006}" presName="vProcSp" presStyleCnt="0"/>
      <dgm:spPr/>
      <dgm:t>
        <a:bodyPr/>
        <a:lstStyle/>
        <a:p>
          <a:endParaRPr lang="en-GB"/>
        </a:p>
      </dgm:t>
    </dgm:pt>
    <dgm:pt modelId="{BB8F3B9F-2FF7-4941-A1B5-0A48EFB4573A}" type="pres">
      <dgm:prSet presAssocID="{64DC21F6-E49A-4BDE-9D29-D13BA8702006}" presName="vSp1" presStyleCnt="0"/>
      <dgm:spPr/>
      <dgm:t>
        <a:bodyPr/>
        <a:lstStyle/>
        <a:p>
          <a:endParaRPr lang="en-GB"/>
        </a:p>
      </dgm:t>
    </dgm:pt>
    <dgm:pt modelId="{09F31A15-4265-4A9E-8015-2C3BEEEBB488}" type="pres">
      <dgm:prSet presAssocID="{64DC21F6-E49A-4BDE-9D29-D13BA8702006}" presName="simulatedConn" presStyleLbl="solidFgAcc1" presStyleIdx="0" presStyleCnt="3"/>
      <dgm:spPr/>
      <dgm:t>
        <a:bodyPr/>
        <a:lstStyle/>
        <a:p>
          <a:endParaRPr lang="en-GB"/>
        </a:p>
      </dgm:t>
    </dgm:pt>
    <dgm:pt modelId="{058B6B37-3F6F-40F9-B661-D7BCE11226C1}" type="pres">
      <dgm:prSet presAssocID="{64DC21F6-E49A-4BDE-9D29-D13BA8702006}" presName="vSp2" presStyleCnt="0"/>
      <dgm:spPr/>
      <dgm:t>
        <a:bodyPr/>
        <a:lstStyle/>
        <a:p>
          <a:endParaRPr lang="en-GB"/>
        </a:p>
      </dgm:t>
    </dgm:pt>
    <dgm:pt modelId="{7BF731F6-C614-4574-A3B8-AB89C2267DDA}" type="pres">
      <dgm:prSet presAssocID="{64DC21F6-E49A-4BDE-9D29-D13BA8702006}" presName="sibTrans" presStyleCnt="0"/>
      <dgm:spPr/>
      <dgm:t>
        <a:bodyPr/>
        <a:lstStyle/>
        <a:p>
          <a:endParaRPr lang="en-GB"/>
        </a:p>
      </dgm:t>
    </dgm:pt>
    <dgm:pt modelId="{BA260647-FFC1-4D62-B60D-977AE9A2302D}" type="pres">
      <dgm:prSet presAssocID="{D0B26D11-8CDA-4488-AF08-EF5C6D3B871C}" presName="compositeNode" presStyleCnt="0">
        <dgm:presLayoutVars>
          <dgm:bulletEnabled val="1"/>
        </dgm:presLayoutVars>
      </dgm:prSet>
      <dgm:spPr/>
      <dgm:t>
        <a:bodyPr/>
        <a:lstStyle/>
        <a:p>
          <a:endParaRPr lang="en-GB"/>
        </a:p>
      </dgm:t>
    </dgm:pt>
    <dgm:pt modelId="{D302DB60-B4EB-45A0-96B1-FBAD669586F0}" type="pres">
      <dgm:prSet presAssocID="{D0B26D11-8CDA-4488-AF08-EF5C6D3B871C}" presName="bgRect" presStyleLbl="node1" presStyleIdx="1" presStyleCnt="4"/>
      <dgm:spPr/>
      <dgm:t>
        <a:bodyPr/>
        <a:lstStyle/>
        <a:p>
          <a:endParaRPr lang="en-US"/>
        </a:p>
      </dgm:t>
    </dgm:pt>
    <dgm:pt modelId="{221ED81B-629B-4E5C-9667-F63389F6AA0C}" type="pres">
      <dgm:prSet presAssocID="{D0B26D11-8CDA-4488-AF08-EF5C6D3B871C}" presName="parentNode" presStyleLbl="node1" presStyleIdx="1" presStyleCnt="4">
        <dgm:presLayoutVars>
          <dgm:chMax val="0"/>
          <dgm:bulletEnabled val="1"/>
        </dgm:presLayoutVars>
      </dgm:prSet>
      <dgm:spPr/>
      <dgm:t>
        <a:bodyPr/>
        <a:lstStyle/>
        <a:p>
          <a:endParaRPr lang="en-US"/>
        </a:p>
      </dgm:t>
    </dgm:pt>
    <dgm:pt modelId="{223ABD6A-8D8D-4C3C-9245-5002B63033D5}" type="pres">
      <dgm:prSet presAssocID="{D0B26D11-8CDA-4488-AF08-EF5C6D3B871C}" presName="childNode" presStyleLbl="node1" presStyleIdx="1" presStyleCnt="4">
        <dgm:presLayoutVars>
          <dgm:bulletEnabled val="1"/>
        </dgm:presLayoutVars>
      </dgm:prSet>
      <dgm:spPr/>
      <dgm:t>
        <a:bodyPr/>
        <a:lstStyle/>
        <a:p>
          <a:endParaRPr lang="en-US"/>
        </a:p>
      </dgm:t>
    </dgm:pt>
    <dgm:pt modelId="{B03095D7-407E-4BC1-8798-80622AE49808}" type="pres">
      <dgm:prSet presAssocID="{90C599FC-54A8-497F-82BD-6E133E048A03}" presName="hSp" presStyleCnt="0"/>
      <dgm:spPr/>
      <dgm:t>
        <a:bodyPr/>
        <a:lstStyle/>
        <a:p>
          <a:endParaRPr lang="en-GB"/>
        </a:p>
      </dgm:t>
    </dgm:pt>
    <dgm:pt modelId="{CD53E023-78D6-4986-9E25-8AB0BAFD2ED6}" type="pres">
      <dgm:prSet presAssocID="{90C599FC-54A8-497F-82BD-6E133E048A03}" presName="vProcSp" presStyleCnt="0"/>
      <dgm:spPr/>
      <dgm:t>
        <a:bodyPr/>
        <a:lstStyle/>
        <a:p>
          <a:endParaRPr lang="en-GB"/>
        </a:p>
      </dgm:t>
    </dgm:pt>
    <dgm:pt modelId="{B37D5AC6-035C-4333-A60A-6EA75EEFD327}" type="pres">
      <dgm:prSet presAssocID="{90C599FC-54A8-497F-82BD-6E133E048A03}" presName="vSp1" presStyleCnt="0"/>
      <dgm:spPr/>
      <dgm:t>
        <a:bodyPr/>
        <a:lstStyle/>
        <a:p>
          <a:endParaRPr lang="en-GB"/>
        </a:p>
      </dgm:t>
    </dgm:pt>
    <dgm:pt modelId="{75340529-2419-41B7-ACC3-91F7A991E3B2}" type="pres">
      <dgm:prSet presAssocID="{90C599FC-54A8-497F-82BD-6E133E048A03}" presName="simulatedConn" presStyleLbl="solidFgAcc1" presStyleIdx="1" presStyleCnt="3"/>
      <dgm:spPr/>
      <dgm:t>
        <a:bodyPr/>
        <a:lstStyle/>
        <a:p>
          <a:endParaRPr lang="en-GB"/>
        </a:p>
      </dgm:t>
    </dgm:pt>
    <dgm:pt modelId="{F8D71A8F-185D-4B8F-B806-D98BD2C030BC}" type="pres">
      <dgm:prSet presAssocID="{90C599FC-54A8-497F-82BD-6E133E048A03}" presName="vSp2" presStyleCnt="0"/>
      <dgm:spPr/>
      <dgm:t>
        <a:bodyPr/>
        <a:lstStyle/>
        <a:p>
          <a:endParaRPr lang="en-GB"/>
        </a:p>
      </dgm:t>
    </dgm:pt>
    <dgm:pt modelId="{A2DB5341-443B-44F4-AFCD-E2A10044EFBF}" type="pres">
      <dgm:prSet presAssocID="{90C599FC-54A8-497F-82BD-6E133E048A03}" presName="sibTrans" presStyleCnt="0"/>
      <dgm:spPr/>
      <dgm:t>
        <a:bodyPr/>
        <a:lstStyle/>
        <a:p>
          <a:endParaRPr lang="en-GB"/>
        </a:p>
      </dgm:t>
    </dgm:pt>
    <dgm:pt modelId="{B1241BB8-8F31-46F5-B7CD-DDADBEFF7D50}" type="pres">
      <dgm:prSet presAssocID="{05E3F027-9608-439C-94B7-EB40B475C30F}" presName="compositeNode" presStyleCnt="0">
        <dgm:presLayoutVars>
          <dgm:bulletEnabled val="1"/>
        </dgm:presLayoutVars>
      </dgm:prSet>
      <dgm:spPr/>
      <dgm:t>
        <a:bodyPr/>
        <a:lstStyle/>
        <a:p>
          <a:endParaRPr lang="en-GB"/>
        </a:p>
      </dgm:t>
    </dgm:pt>
    <dgm:pt modelId="{DD54872D-949A-45F1-8916-215EFBF0A4F2}" type="pres">
      <dgm:prSet presAssocID="{05E3F027-9608-439C-94B7-EB40B475C30F}" presName="bgRect" presStyleLbl="node1" presStyleIdx="2" presStyleCnt="4"/>
      <dgm:spPr/>
      <dgm:t>
        <a:bodyPr/>
        <a:lstStyle/>
        <a:p>
          <a:endParaRPr lang="en-US"/>
        </a:p>
      </dgm:t>
    </dgm:pt>
    <dgm:pt modelId="{E2C942DD-96AA-48BD-98F8-8EDDB4B401B9}" type="pres">
      <dgm:prSet presAssocID="{05E3F027-9608-439C-94B7-EB40B475C30F}" presName="parentNode" presStyleLbl="node1" presStyleIdx="2" presStyleCnt="4">
        <dgm:presLayoutVars>
          <dgm:chMax val="0"/>
          <dgm:bulletEnabled val="1"/>
        </dgm:presLayoutVars>
      </dgm:prSet>
      <dgm:spPr/>
      <dgm:t>
        <a:bodyPr/>
        <a:lstStyle/>
        <a:p>
          <a:endParaRPr lang="en-US"/>
        </a:p>
      </dgm:t>
    </dgm:pt>
    <dgm:pt modelId="{FCFF5EF2-4C81-41C9-821F-EDD4B56BEF3C}" type="pres">
      <dgm:prSet presAssocID="{05E3F027-9608-439C-94B7-EB40B475C30F}" presName="childNode" presStyleLbl="node1" presStyleIdx="2" presStyleCnt="4">
        <dgm:presLayoutVars>
          <dgm:bulletEnabled val="1"/>
        </dgm:presLayoutVars>
      </dgm:prSet>
      <dgm:spPr/>
      <dgm:t>
        <a:bodyPr/>
        <a:lstStyle/>
        <a:p>
          <a:endParaRPr lang="en-US"/>
        </a:p>
      </dgm:t>
    </dgm:pt>
    <dgm:pt modelId="{9114766A-780E-4147-B12C-34DFB9507A39}" type="pres">
      <dgm:prSet presAssocID="{3506AB79-F93B-4F03-8FD6-D6C5AFC40D7E}" presName="hSp" presStyleCnt="0"/>
      <dgm:spPr/>
      <dgm:t>
        <a:bodyPr/>
        <a:lstStyle/>
        <a:p>
          <a:endParaRPr lang="en-GB"/>
        </a:p>
      </dgm:t>
    </dgm:pt>
    <dgm:pt modelId="{3CAA0A7E-1A53-4051-A404-71852EDE481B}" type="pres">
      <dgm:prSet presAssocID="{3506AB79-F93B-4F03-8FD6-D6C5AFC40D7E}" presName="vProcSp" presStyleCnt="0"/>
      <dgm:spPr/>
      <dgm:t>
        <a:bodyPr/>
        <a:lstStyle/>
        <a:p>
          <a:endParaRPr lang="en-GB"/>
        </a:p>
      </dgm:t>
    </dgm:pt>
    <dgm:pt modelId="{BD05B74F-A169-4C8B-835E-7A7F81EE737D}" type="pres">
      <dgm:prSet presAssocID="{3506AB79-F93B-4F03-8FD6-D6C5AFC40D7E}" presName="vSp1" presStyleCnt="0"/>
      <dgm:spPr/>
      <dgm:t>
        <a:bodyPr/>
        <a:lstStyle/>
        <a:p>
          <a:endParaRPr lang="en-GB"/>
        </a:p>
      </dgm:t>
    </dgm:pt>
    <dgm:pt modelId="{63ACF044-0380-4C90-B3C8-7942449823C6}" type="pres">
      <dgm:prSet presAssocID="{3506AB79-F93B-4F03-8FD6-D6C5AFC40D7E}" presName="simulatedConn" presStyleLbl="solidFgAcc1" presStyleIdx="2" presStyleCnt="3"/>
      <dgm:spPr/>
      <dgm:t>
        <a:bodyPr/>
        <a:lstStyle/>
        <a:p>
          <a:endParaRPr lang="en-GB"/>
        </a:p>
      </dgm:t>
    </dgm:pt>
    <dgm:pt modelId="{1FAD2FD8-1003-4621-887F-74021D592022}" type="pres">
      <dgm:prSet presAssocID="{3506AB79-F93B-4F03-8FD6-D6C5AFC40D7E}" presName="vSp2" presStyleCnt="0"/>
      <dgm:spPr/>
      <dgm:t>
        <a:bodyPr/>
        <a:lstStyle/>
        <a:p>
          <a:endParaRPr lang="en-GB"/>
        </a:p>
      </dgm:t>
    </dgm:pt>
    <dgm:pt modelId="{DA4BCEB4-708C-4D19-ADAA-F02A131A7076}" type="pres">
      <dgm:prSet presAssocID="{3506AB79-F93B-4F03-8FD6-D6C5AFC40D7E}" presName="sibTrans" presStyleCnt="0"/>
      <dgm:spPr/>
      <dgm:t>
        <a:bodyPr/>
        <a:lstStyle/>
        <a:p>
          <a:endParaRPr lang="en-GB"/>
        </a:p>
      </dgm:t>
    </dgm:pt>
    <dgm:pt modelId="{9B62924E-0B97-4EF1-8AEB-A62748C5BFF0}" type="pres">
      <dgm:prSet presAssocID="{BBD0BF22-8E2C-4221-BB37-19C4E8FF020E}" presName="compositeNode" presStyleCnt="0">
        <dgm:presLayoutVars>
          <dgm:bulletEnabled val="1"/>
        </dgm:presLayoutVars>
      </dgm:prSet>
      <dgm:spPr/>
      <dgm:t>
        <a:bodyPr/>
        <a:lstStyle/>
        <a:p>
          <a:endParaRPr lang="en-GB"/>
        </a:p>
      </dgm:t>
    </dgm:pt>
    <dgm:pt modelId="{615055E8-50B6-4441-AD31-7E06D52080FA}" type="pres">
      <dgm:prSet presAssocID="{BBD0BF22-8E2C-4221-BB37-19C4E8FF020E}" presName="bgRect" presStyleLbl="node1" presStyleIdx="3" presStyleCnt="4"/>
      <dgm:spPr/>
      <dgm:t>
        <a:bodyPr/>
        <a:lstStyle/>
        <a:p>
          <a:endParaRPr lang="en-US"/>
        </a:p>
      </dgm:t>
    </dgm:pt>
    <dgm:pt modelId="{26CDF8DF-257D-4176-ADF2-4F186FA18B85}" type="pres">
      <dgm:prSet presAssocID="{BBD0BF22-8E2C-4221-BB37-19C4E8FF020E}" presName="parentNode" presStyleLbl="node1" presStyleIdx="3" presStyleCnt="4">
        <dgm:presLayoutVars>
          <dgm:chMax val="0"/>
          <dgm:bulletEnabled val="1"/>
        </dgm:presLayoutVars>
      </dgm:prSet>
      <dgm:spPr/>
      <dgm:t>
        <a:bodyPr/>
        <a:lstStyle/>
        <a:p>
          <a:endParaRPr lang="en-US"/>
        </a:p>
      </dgm:t>
    </dgm:pt>
    <dgm:pt modelId="{C4040760-1098-4BD9-BBBE-16B5213A288A}" type="pres">
      <dgm:prSet presAssocID="{BBD0BF22-8E2C-4221-BB37-19C4E8FF020E}" presName="childNode" presStyleLbl="node1" presStyleIdx="3" presStyleCnt="4">
        <dgm:presLayoutVars>
          <dgm:bulletEnabled val="1"/>
        </dgm:presLayoutVars>
      </dgm:prSet>
      <dgm:spPr/>
      <dgm:t>
        <a:bodyPr/>
        <a:lstStyle/>
        <a:p>
          <a:endParaRPr lang="en-US"/>
        </a:p>
      </dgm:t>
    </dgm:pt>
  </dgm:ptLst>
  <dgm:cxnLst>
    <dgm:cxn modelId="{B1D27357-1EF3-408B-A9EF-889D42698FD9}" type="presOf" srcId="{D8EA546A-C153-4A53-8D0D-612F4ADCEC5D}" destId="{C4040760-1098-4BD9-BBBE-16B5213A288A}" srcOrd="0" destOrd="0" presId="urn:microsoft.com/office/officeart/2005/8/layout/hProcess7#1"/>
    <dgm:cxn modelId="{BAF1703C-8748-4EBD-9488-90FE6FF471E7}" type="presOf" srcId="{1F3D1410-DDE1-41D4-A0B6-9E61F602A9B5}" destId="{C4040760-1098-4BD9-BBBE-16B5213A288A}" srcOrd="0" destOrd="3" presId="urn:microsoft.com/office/officeart/2005/8/layout/hProcess7#1"/>
    <dgm:cxn modelId="{43DDFB83-979A-4DE4-9D41-BA6EA008E112}" type="presOf" srcId="{04AE6F3B-00A4-4D54-B262-16FAF29AF348}" destId="{FB8882EF-0371-4178-8732-EF699FE9263A}" srcOrd="0" destOrd="0" presId="urn:microsoft.com/office/officeart/2005/8/layout/hProcess7#1"/>
    <dgm:cxn modelId="{FC6BC795-28A8-464D-93C5-FB782249217C}" srcId="{05E3F027-9608-439C-94B7-EB40B475C30F}" destId="{0CCC894E-B9F5-4463-BAE6-4A6488DF2AD4}" srcOrd="1" destOrd="0" parTransId="{7774A1B0-56CE-4C9A-9223-95331E8D2726}" sibTransId="{C418AA54-4572-4CAB-A45D-A2739C9CE221}"/>
    <dgm:cxn modelId="{21317D9A-C8CE-4DB2-B66B-D77BBECD632A}" type="presOf" srcId="{A3791937-2DF8-496B-A779-AD450933D759}" destId="{C4040760-1098-4BD9-BBBE-16B5213A288A}" srcOrd="0" destOrd="1" presId="urn:microsoft.com/office/officeart/2005/8/layout/hProcess7#1"/>
    <dgm:cxn modelId="{68C2387A-1201-40FF-8273-878970346F70}" srcId="{BBD0BF22-8E2C-4221-BB37-19C4E8FF020E}" destId="{1F3D1410-DDE1-41D4-A0B6-9E61F602A9B5}" srcOrd="3" destOrd="0" parTransId="{7EE43291-EC94-41A6-8C89-F81AF5F0FE64}" sibTransId="{39C5FB89-E3F2-4763-8285-EE715F43D087}"/>
    <dgm:cxn modelId="{0061560F-8F2D-42B2-BD2E-213EB417DE28}" type="presOf" srcId="{5D5F602F-3A5B-4F58-A3C3-7E9B06F29ADA}" destId="{614CEAFE-D368-4D81-9D69-526741FEFED0}" srcOrd="0" destOrd="5" presId="urn:microsoft.com/office/officeart/2005/8/layout/hProcess7#1"/>
    <dgm:cxn modelId="{527AF33C-3929-48D3-8134-EA49EB65497C}" srcId="{86C4C0C8-8664-4F24-AA33-0552635996BA}" destId="{82601257-386D-4BA5-86FA-2F984541C123}" srcOrd="2" destOrd="0" parTransId="{DFCC846C-68A2-472D-B69B-F0BA6E619B1A}" sibTransId="{9FEA3045-EE76-4D52-843C-DCC4A131B147}"/>
    <dgm:cxn modelId="{89A7A538-2F37-4233-9EAA-B7CA7660E0AB}" type="presOf" srcId="{FFC0BAFE-7D4E-4E10-BFCD-46E156C6F3ED}" destId="{FCFF5EF2-4C81-41C9-821F-EDD4B56BEF3C}" srcOrd="0" destOrd="0" presId="urn:microsoft.com/office/officeart/2005/8/layout/hProcess7#1"/>
    <dgm:cxn modelId="{BBAC5901-F546-431F-B44C-14A0BC5FD757}" type="presOf" srcId="{86C4C0C8-8664-4F24-AA33-0552635996BA}" destId="{DBFF1449-E15B-4682-8147-C5A504A5BEE6}" srcOrd="0" destOrd="0" presId="urn:microsoft.com/office/officeart/2005/8/layout/hProcess7#1"/>
    <dgm:cxn modelId="{C28453C4-2C74-4D73-B915-08F73E0869EC}" srcId="{04AE6F3B-00A4-4D54-B262-16FAF29AF348}" destId="{D0B26D11-8CDA-4488-AF08-EF5C6D3B871C}" srcOrd="1" destOrd="0" parTransId="{AEAE77A8-C982-4755-8294-5143AD4362BC}" sibTransId="{90C599FC-54A8-497F-82BD-6E133E048A03}"/>
    <dgm:cxn modelId="{0BB2AB86-BB8D-4B86-94F5-EF99CC31E3F4}" type="presOf" srcId="{B389C56C-EEFB-46EF-9585-34C4E2094D08}" destId="{614CEAFE-D368-4D81-9D69-526741FEFED0}" srcOrd="0" destOrd="4" presId="urn:microsoft.com/office/officeart/2005/8/layout/hProcess7#1"/>
    <dgm:cxn modelId="{6E7DD47E-2A18-4B9F-B937-059152AD41D0}" srcId="{D0B26D11-8CDA-4488-AF08-EF5C6D3B871C}" destId="{958AAFC5-A4BF-4422-9793-D3E07BA51F86}" srcOrd="1" destOrd="0" parTransId="{F651DC98-B42E-428E-B456-CEFB82A0B7FC}" sibTransId="{FA69C76E-B489-4619-86B0-7878BE8B0EF5}"/>
    <dgm:cxn modelId="{53ED955D-DB8E-43EB-AA3C-4011D94E8CAE}" type="presOf" srcId="{82601257-386D-4BA5-86FA-2F984541C123}" destId="{614CEAFE-D368-4D81-9D69-526741FEFED0}" srcOrd="0" destOrd="2" presId="urn:microsoft.com/office/officeart/2005/8/layout/hProcess7#1"/>
    <dgm:cxn modelId="{1E1C1FAF-CB0E-4F6E-BB43-6D40BACB73F8}" type="presOf" srcId="{D0B26D11-8CDA-4488-AF08-EF5C6D3B871C}" destId="{221ED81B-629B-4E5C-9667-F63389F6AA0C}" srcOrd="1" destOrd="0" presId="urn:microsoft.com/office/officeart/2005/8/layout/hProcess7#1"/>
    <dgm:cxn modelId="{2CF3C655-010B-40F6-A690-E62E166E8DCB}" srcId="{04AE6F3B-00A4-4D54-B262-16FAF29AF348}" destId="{05E3F027-9608-439C-94B7-EB40B475C30F}" srcOrd="2" destOrd="0" parTransId="{8947C6CD-B6E0-4CF8-B41A-5DFD9FA047AB}" sibTransId="{3506AB79-F93B-4F03-8FD6-D6C5AFC40D7E}"/>
    <dgm:cxn modelId="{699B529C-AF2E-447B-95C3-9D8EE400F04A}" srcId="{BBD0BF22-8E2C-4221-BB37-19C4E8FF020E}" destId="{D8EA546A-C153-4A53-8D0D-612F4ADCEC5D}" srcOrd="0" destOrd="0" parTransId="{7044855D-A73A-4B22-A4FA-A42E2F211218}" sibTransId="{AA928219-664A-43D1-9CDB-7D38772BD8AC}"/>
    <dgm:cxn modelId="{C12B1066-DB52-44FE-9E83-4880D5A0BC3A}" type="presOf" srcId="{0CCC894E-B9F5-4463-BAE6-4A6488DF2AD4}" destId="{FCFF5EF2-4C81-41C9-821F-EDD4B56BEF3C}" srcOrd="0" destOrd="1" presId="urn:microsoft.com/office/officeart/2005/8/layout/hProcess7#1"/>
    <dgm:cxn modelId="{6CA07392-C99B-4916-BD9C-852C04537AE1}" type="presOf" srcId="{05E3F027-9608-439C-94B7-EB40B475C30F}" destId="{DD54872D-949A-45F1-8916-215EFBF0A4F2}" srcOrd="0" destOrd="0" presId="urn:microsoft.com/office/officeart/2005/8/layout/hProcess7#1"/>
    <dgm:cxn modelId="{15F53320-E74F-4FCB-B96F-EBB34BD4577F}" srcId="{BBD0BF22-8E2C-4221-BB37-19C4E8FF020E}" destId="{A3791937-2DF8-496B-A779-AD450933D759}" srcOrd="1" destOrd="0" parTransId="{3A393ACE-B948-4F9E-83E5-FECFD8A7693B}" sibTransId="{82FD9233-1D38-4A74-BB8A-E9178F97B547}"/>
    <dgm:cxn modelId="{96D8E817-3C94-41DA-B7D9-C582DD174E80}" srcId="{04AE6F3B-00A4-4D54-B262-16FAF29AF348}" destId="{BBD0BF22-8E2C-4221-BB37-19C4E8FF020E}" srcOrd="3" destOrd="0" parTransId="{A9D451AF-62BF-4551-B559-769A85F1D67D}" sibTransId="{D510B687-5927-40C1-B27F-794F653A8C1A}"/>
    <dgm:cxn modelId="{48F4D381-C9F6-4B2F-9F69-4C9D27AB697E}" srcId="{86C4C0C8-8664-4F24-AA33-0552635996BA}" destId="{B3439863-203B-41ED-960A-34BDC7DE29CF}" srcOrd="0" destOrd="0" parTransId="{AF4CBE22-4A91-41E8-A116-5DBBCD5D60D2}" sibTransId="{A7A1C7CE-C680-43DF-8B4D-1D51F85FDAA7}"/>
    <dgm:cxn modelId="{70780DA0-10CE-45B4-8795-74514210D075}" type="presOf" srcId="{86C4C0C8-8664-4F24-AA33-0552635996BA}" destId="{7D7C477B-8FCE-402D-AAF5-A6C80ED857C7}" srcOrd="1" destOrd="0" presId="urn:microsoft.com/office/officeart/2005/8/layout/hProcess7#1"/>
    <dgm:cxn modelId="{3015C27A-B69D-4174-A0D4-ED4CA8FC3EAB}" type="presOf" srcId="{FC0D9A63-E224-426F-8CD4-C9460AF50264}" destId="{223ABD6A-8D8D-4C3C-9245-5002B63033D5}" srcOrd="0" destOrd="0" presId="urn:microsoft.com/office/officeart/2005/8/layout/hProcess7#1"/>
    <dgm:cxn modelId="{D8A2B6E5-7728-4BE9-BE7B-16243053C8A0}" type="presOf" srcId="{05E3F027-9608-439C-94B7-EB40B475C30F}" destId="{E2C942DD-96AA-48BD-98F8-8EDDB4B401B9}" srcOrd="1" destOrd="0" presId="urn:microsoft.com/office/officeart/2005/8/layout/hProcess7#1"/>
    <dgm:cxn modelId="{97DBA375-0997-40EC-98C3-5D4D68161FF3}" type="presOf" srcId="{D0B26D11-8CDA-4488-AF08-EF5C6D3B871C}" destId="{D302DB60-B4EB-45A0-96B1-FBAD669586F0}" srcOrd="0" destOrd="0" presId="urn:microsoft.com/office/officeart/2005/8/layout/hProcess7#1"/>
    <dgm:cxn modelId="{C66FB1EC-5CA9-41C2-8D14-B279872A41DE}" type="presOf" srcId="{958AAFC5-A4BF-4422-9793-D3E07BA51F86}" destId="{223ABD6A-8D8D-4C3C-9245-5002B63033D5}" srcOrd="0" destOrd="1" presId="urn:microsoft.com/office/officeart/2005/8/layout/hProcess7#1"/>
    <dgm:cxn modelId="{D9625FC5-B15C-40F6-8A23-CC02ED20611E}" srcId="{05E3F027-9608-439C-94B7-EB40B475C30F}" destId="{FFC0BAFE-7D4E-4E10-BFCD-46E156C6F3ED}" srcOrd="0" destOrd="0" parTransId="{E95D48CC-34EC-4146-A34A-514D67BE1E02}" sibTransId="{77FE08D5-4A40-4458-96DA-8E79B5683743}"/>
    <dgm:cxn modelId="{98A3377E-F221-4433-9D7F-8B2FF98AFD63}" type="presOf" srcId="{BBD0BF22-8E2C-4221-BB37-19C4E8FF020E}" destId="{615055E8-50B6-4441-AD31-7E06D52080FA}" srcOrd="0" destOrd="0" presId="urn:microsoft.com/office/officeart/2005/8/layout/hProcess7#1"/>
    <dgm:cxn modelId="{2E64145A-71CB-454F-8423-DCBA7194AF92}" srcId="{04AE6F3B-00A4-4D54-B262-16FAF29AF348}" destId="{86C4C0C8-8664-4F24-AA33-0552635996BA}" srcOrd="0" destOrd="0" parTransId="{CD958AB8-0F35-4CB8-BE3A-7C9830E98776}" sibTransId="{64DC21F6-E49A-4BDE-9D29-D13BA8702006}"/>
    <dgm:cxn modelId="{A1F139B6-96BF-42B2-9660-FDCDC841C363}" srcId="{86C4C0C8-8664-4F24-AA33-0552635996BA}" destId="{C54535DD-17EB-437F-B185-9027CB96E565}" srcOrd="3" destOrd="0" parTransId="{337627A5-C64C-4A5D-B11B-82B774F68C53}" sibTransId="{097C0602-8886-4222-BBB2-32DC27898894}"/>
    <dgm:cxn modelId="{CAE9BDBE-3E0A-457F-9944-EABEFC213EB5}" type="presOf" srcId="{BBD0BF22-8E2C-4221-BB37-19C4E8FF020E}" destId="{26CDF8DF-257D-4176-ADF2-4F186FA18B85}" srcOrd="1" destOrd="0" presId="urn:microsoft.com/office/officeart/2005/8/layout/hProcess7#1"/>
    <dgm:cxn modelId="{C454A5EE-12CE-43CF-9635-F74120D1EC33}" type="presOf" srcId="{D7C92D3A-2422-40E9-A32E-EE2955FEFE54}" destId="{614CEAFE-D368-4D81-9D69-526741FEFED0}" srcOrd="0" destOrd="1" presId="urn:microsoft.com/office/officeart/2005/8/layout/hProcess7#1"/>
    <dgm:cxn modelId="{F70BB5DE-742B-4107-9FF7-A8C9A2E91801}" srcId="{86C4C0C8-8664-4F24-AA33-0552635996BA}" destId="{D7C92D3A-2422-40E9-A32E-EE2955FEFE54}" srcOrd="1" destOrd="0" parTransId="{441BEB17-64C3-4CA8-B808-6D0A3FF61708}" sibTransId="{755D3750-A675-4AAF-8618-6E4D57B9F160}"/>
    <dgm:cxn modelId="{0BEE46BF-C4B7-49F6-BE3F-4AB7AD0ED6F2}" type="presOf" srcId="{B3439863-203B-41ED-960A-34BDC7DE29CF}" destId="{614CEAFE-D368-4D81-9D69-526741FEFED0}" srcOrd="0" destOrd="0" presId="urn:microsoft.com/office/officeart/2005/8/layout/hProcess7#1"/>
    <dgm:cxn modelId="{DD490EF6-457D-42C1-9226-862C828CCE34}" srcId="{86C4C0C8-8664-4F24-AA33-0552635996BA}" destId="{5D5F602F-3A5B-4F58-A3C3-7E9B06F29ADA}" srcOrd="5" destOrd="0" parTransId="{309E941A-C2AE-49DA-9A54-96B0820F8767}" sibTransId="{5E487031-B4FD-4BBB-B590-FA1739B14886}"/>
    <dgm:cxn modelId="{376BEA71-1DE6-4C69-9AAF-F9E535652983}" srcId="{BBD0BF22-8E2C-4221-BB37-19C4E8FF020E}" destId="{190B3751-5323-4048-97A1-F05D57B854F2}" srcOrd="2" destOrd="0" parTransId="{49CA2C2F-AB6D-4203-9597-B12E238659B7}" sibTransId="{79BB90AE-21BC-419A-B350-A1EB45B5DE3A}"/>
    <dgm:cxn modelId="{74D34183-44D8-4E3F-9572-FCEBC9017F2D}" srcId="{D0B26D11-8CDA-4488-AF08-EF5C6D3B871C}" destId="{FC0D9A63-E224-426F-8CD4-C9460AF50264}" srcOrd="0" destOrd="0" parTransId="{BE8F5B38-60DA-48C1-925F-0CE4923049C5}" sibTransId="{21F1A655-E595-4397-B1EB-D28B9373E36A}"/>
    <dgm:cxn modelId="{B09C5A30-C0DC-428E-9EA3-2796AAD5E52F}" type="presOf" srcId="{190B3751-5323-4048-97A1-F05D57B854F2}" destId="{C4040760-1098-4BD9-BBBE-16B5213A288A}" srcOrd="0" destOrd="2" presId="urn:microsoft.com/office/officeart/2005/8/layout/hProcess7#1"/>
    <dgm:cxn modelId="{21D04FB8-31D5-4C98-832E-AF7D28F0238F}" srcId="{86C4C0C8-8664-4F24-AA33-0552635996BA}" destId="{B389C56C-EEFB-46EF-9585-34C4E2094D08}" srcOrd="4" destOrd="0" parTransId="{1347E697-1DB9-4A2C-AFED-79D759592774}" sibTransId="{C12C4CCD-DE52-41A9-B5B8-CB9E1A37B292}"/>
    <dgm:cxn modelId="{ED343F0F-D137-4475-82B2-4158A4A928F3}" type="presOf" srcId="{C54535DD-17EB-437F-B185-9027CB96E565}" destId="{614CEAFE-D368-4D81-9D69-526741FEFED0}" srcOrd="0" destOrd="3" presId="urn:microsoft.com/office/officeart/2005/8/layout/hProcess7#1"/>
    <dgm:cxn modelId="{64EED78D-863D-45DF-B00F-346570FED6B8}" type="presParOf" srcId="{FB8882EF-0371-4178-8732-EF699FE9263A}" destId="{867A2748-82D5-4F00-A1FD-D337F32B1180}" srcOrd="0" destOrd="0" presId="urn:microsoft.com/office/officeart/2005/8/layout/hProcess7#1"/>
    <dgm:cxn modelId="{B59165CF-CE47-4C4E-A52B-2C5C93A6882A}" type="presParOf" srcId="{867A2748-82D5-4F00-A1FD-D337F32B1180}" destId="{DBFF1449-E15B-4682-8147-C5A504A5BEE6}" srcOrd="0" destOrd="0" presId="urn:microsoft.com/office/officeart/2005/8/layout/hProcess7#1"/>
    <dgm:cxn modelId="{F61E03C6-BFA4-407B-9345-0C826E252DE8}" type="presParOf" srcId="{867A2748-82D5-4F00-A1FD-D337F32B1180}" destId="{7D7C477B-8FCE-402D-AAF5-A6C80ED857C7}" srcOrd="1" destOrd="0" presId="urn:microsoft.com/office/officeart/2005/8/layout/hProcess7#1"/>
    <dgm:cxn modelId="{3A061D2A-4E71-4F4F-8762-33C7B7078231}" type="presParOf" srcId="{867A2748-82D5-4F00-A1FD-D337F32B1180}" destId="{614CEAFE-D368-4D81-9D69-526741FEFED0}" srcOrd="2" destOrd="0" presId="urn:microsoft.com/office/officeart/2005/8/layout/hProcess7#1"/>
    <dgm:cxn modelId="{BFDA2965-6073-44AE-B590-D2F668A2BEEF}" type="presParOf" srcId="{FB8882EF-0371-4178-8732-EF699FE9263A}" destId="{B38E24C7-17C5-40CA-90C5-8A4AD376233F}" srcOrd="1" destOrd="0" presId="urn:microsoft.com/office/officeart/2005/8/layout/hProcess7#1"/>
    <dgm:cxn modelId="{6C6F52C0-5611-440F-A893-742072D45D1B}" type="presParOf" srcId="{FB8882EF-0371-4178-8732-EF699FE9263A}" destId="{A314C8C0-DCE8-433B-9AA5-9A57070D1328}" srcOrd="2" destOrd="0" presId="urn:microsoft.com/office/officeart/2005/8/layout/hProcess7#1"/>
    <dgm:cxn modelId="{AC52327A-D456-4C82-AC52-DC3B90F5747B}" type="presParOf" srcId="{A314C8C0-DCE8-433B-9AA5-9A57070D1328}" destId="{BB8F3B9F-2FF7-4941-A1B5-0A48EFB4573A}" srcOrd="0" destOrd="0" presId="urn:microsoft.com/office/officeart/2005/8/layout/hProcess7#1"/>
    <dgm:cxn modelId="{86CBA3D2-4928-4A40-A428-4B54C088DC96}" type="presParOf" srcId="{A314C8C0-DCE8-433B-9AA5-9A57070D1328}" destId="{09F31A15-4265-4A9E-8015-2C3BEEEBB488}" srcOrd="1" destOrd="0" presId="urn:microsoft.com/office/officeart/2005/8/layout/hProcess7#1"/>
    <dgm:cxn modelId="{75A3526A-1DBB-443A-ABBE-6F48E97D21F2}" type="presParOf" srcId="{A314C8C0-DCE8-433B-9AA5-9A57070D1328}" destId="{058B6B37-3F6F-40F9-B661-D7BCE11226C1}" srcOrd="2" destOrd="0" presId="urn:microsoft.com/office/officeart/2005/8/layout/hProcess7#1"/>
    <dgm:cxn modelId="{16922BD3-37BB-4D5E-8359-4357D3BF5698}" type="presParOf" srcId="{FB8882EF-0371-4178-8732-EF699FE9263A}" destId="{7BF731F6-C614-4574-A3B8-AB89C2267DDA}" srcOrd="3" destOrd="0" presId="urn:microsoft.com/office/officeart/2005/8/layout/hProcess7#1"/>
    <dgm:cxn modelId="{24369A94-CDF1-43F9-94EF-510009B66C9A}" type="presParOf" srcId="{FB8882EF-0371-4178-8732-EF699FE9263A}" destId="{BA260647-FFC1-4D62-B60D-977AE9A2302D}" srcOrd="4" destOrd="0" presId="urn:microsoft.com/office/officeart/2005/8/layout/hProcess7#1"/>
    <dgm:cxn modelId="{BCE34A58-5B7B-43BE-BCDE-D4B256076C8C}" type="presParOf" srcId="{BA260647-FFC1-4D62-B60D-977AE9A2302D}" destId="{D302DB60-B4EB-45A0-96B1-FBAD669586F0}" srcOrd="0" destOrd="0" presId="urn:microsoft.com/office/officeart/2005/8/layout/hProcess7#1"/>
    <dgm:cxn modelId="{AE2A17E5-F06C-4435-8C9D-ED36DC22271E}" type="presParOf" srcId="{BA260647-FFC1-4D62-B60D-977AE9A2302D}" destId="{221ED81B-629B-4E5C-9667-F63389F6AA0C}" srcOrd="1" destOrd="0" presId="urn:microsoft.com/office/officeart/2005/8/layout/hProcess7#1"/>
    <dgm:cxn modelId="{F0EA5CFF-F70F-464B-921F-8D193B915D32}" type="presParOf" srcId="{BA260647-FFC1-4D62-B60D-977AE9A2302D}" destId="{223ABD6A-8D8D-4C3C-9245-5002B63033D5}" srcOrd="2" destOrd="0" presId="urn:microsoft.com/office/officeart/2005/8/layout/hProcess7#1"/>
    <dgm:cxn modelId="{FB1723AE-01B2-487F-BB3D-0558FB0F6F58}" type="presParOf" srcId="{FB8882EF-0371-4178-8732-EF699FE9263A}" destId="{B03095D7-407E-4BC1-8798-80622AE49808}" srcOrd="5" destOrd="0" presId="urn:microsoft.com/office/officeart/2005/8/layout/hProcess7#1"/>
    <dgm:cxn modelId="{3A506EFB-7B62-48C6-B2FC-C05BA916865F}" type="presParOf" srcId="{FB8882EF-0371-4178-8732-EF699FE9263A}" destId="{CD53E023-78D6-4986-9E25-8AB0BAFD2ED6}" srcOrd="6" destOrd="0" presId="urn:microsoft.com/office/officeart/2005/8/layout/hProcess7#1"/>
    <dgm:cxn modelId="{0F863129-BDD6-4821-9D10-31D04A37A869}" type="presParOf" srcId="{CD53E023-78D6-4986-9E25-8AB0BAFD2ED6}" destId="{B37D5AC6-035C-4333-A60A-6EA75EEFD327}" srcOrd="0" destOrd="0" presId="urn:microsoft.com/office/officeart/2005/8/layout/hProcess7#1"/>
    <dgm:cxn modelId="{7265FF8B-F1EE-4455-9FD1-C0427C327708}" type="presParOf" srcId="{CD53E023-78D6-4986-9E25-8AB0BAFD2ED6}" destId="{75340529-2419-41B7-ACC3-91F7A991E3B2}" srcOrd="1" destOrd="0" presId="urn:microsoft.com/office/officeart/2005/8/layout/hProcess7#1"/>
    <dgm:cxn modelId="{37217EAA-326C-470E-9BB6-440E8FE026BB}" type="presParOf" srcId="{CD53E023-78D6-4986-9E25-8AB0BAFD2ED6}" destId="{F8D71A8F-185D-4B8F-B806-D98BD2C030BC}" srcOrd="2" destOrd="0" presId="urn:microsoft.com/office/officeart/2005/8/layout/hProcess7#1"/>
    <dgm:cxn modelId="{820EAE30-3FAD-44A1-9B8F-1EE9F51A0BE5}" type="presParOf" srcId="{FB8882EF-0371-4178-8732-EF699FE9263A}" destId="{A2DB5341-443B-44F4-AFCD-E2A10044EFBF}" srcOrd="7" destOrd="0" presId="urn:microsoft.com/office/officeart/2005/8/layout/hProcess7#1"/>
    <dgm:cxn modelId="{CC284C7D-B27C-4769-BEAE-D24C0E68C324}" type="presParOf" srcId="{FB8882EF-0371-4178-8732-EF699FE9263A}" destId="{B1241BB8-8F31-46F5-B7CD-DDADBEFF7D50}" srcOrd="8" destOrd="0" presId="urn:microsoft.com/office/officeart/2005/8/layout/hProcess7#1"/>
    <dgm:cxn modelId="{5606657B-70A8-4624-A869-969B55A573B4}" type="presParOf" srcId="{B1241BB8-8F31-46F5-B7CD-DDADBEFF7D50}" destId="{DD54872D-949A-45F1-8916-215EFBF0A4F2}" srcOrd="0" destOrd="0" presId="urn:microsoft.com/office/officeart/2005/8/layout/hProcess7#1"/>
    <dgm:cxn modelId="{49C3F9FD-F326-4230-8C7A-105EDDD177EF}" type="presParOf" srcId="{B1241BB8-8F31-46F5-B7CD-DDADBEFF7D50}" destId="{E2C942DD-96AA-48BD-98F8-8EDDB4B401B9}" srcOrd="1" destOrd="0" presId="urn:microsoft.com/office/officeart/2005/8/layout/hProcess7#1"/>
    <dgm:cxn modelId="{AA3F7090-B3E2-43B2-9B38-D1997FBAB932}" type="presParOf" srcId="{B1241BB8-8F31-46F5-B7CD-DDADBEFF7D50}" destId="{FCFF5EF2-4C81-41C9-821F-EDD4B56BEF3C}" srcOrd="2" destOrd="0" presId="urn:microsoft.com/office/officeart/2005/8/layout/hProcess7#1"/>
    <dgm:cxn modelId="{F67062BA-8BB9-4203-BDC4-7E20793E9720}" type="presParOf" srcId="{FB8882EF-0371-4178-8732-EF699FE9263A}" destId="{9114766A-780E-4147-B12C-34DFB9507A39}" srcOrd="9" destOrd="0" presId="urn:microsoft.com/office/officeart/2005/8/layout/hProcess7#1"/>
    <dgm:cxn modelId="{7B93E218-399D-4BFD-B716-A5846D8D6B6D}" type="presParOf" srcId="{FB8882EF-0371-4178-8732-EF699FE9263A}" destId="{3CAA0A7E-1A53-4051-A404-71852EDE481B}" srcOrd="10" destOrd="0" presId="urn:microsoft.com/office/officeart/2005/8/layout/hProcess7#1"/>
    <dgm:cxn modelId="{5857B536-E5E3-4618-B38C-A79D40E50866}" type="presParOf" srcId="{3CAA0A7E-1A53-4051-A404-71852EDE481B}" destId="{BD05B74F-A169-4C8B-835E-7A7F81EE737D}" srcOrd="0" destOrd="0" presId="urn:microsoft.com/office/officeart/2005/8/layout/hProcess7#1"/>
    <dgm:cxn modelId="{0ABB3AEC-8A59-4114-88DA-2AE582FECBEB}" type="presParOf" srcId="{3CAA0A7E-1A53-4051-A404-71852EDE481B}" destId="{63ACF044-0380-4C90-B3C8-7942449823C6}" srcOrd="1" destOrd="0" presId="urn:microsoft.com/office/officeart/2005/8/layout/hProcess7#1"/>
    <dgm:cxn modelId="{0823598F-F2B1-4F1F-ACF5-8FDE7183CC00}" type="presParOf" srcId="{3CAA0A7E-1A53-4051-A404-71852EDE481B}" destId="{1FAD2FD8-1003-4621-887F-74021D592022}" srcOrd="2" destOrd="0" presId="urn:microsoft.com/office/officeart/2005/8/layout/hProcess7#1"/>
    <dgm:cxn modelId="{9F090BB0-EFB9-4532-8556-207C4DBBDFEF}" type="presParOf" srcId="{FB8882EF-0371-4178-8732-EF699FE9263A}" destId="{DA4BCEB4-708C-4D19-ADAA-F02A131A7076}" srcOrd="11" destOrd="0" presId="urn:microsoft.com/office/officeart/2005/8/layout/hProcess7#1"/>
    <dgm:cxn modelId="{C443CA27-F724-40DA-91EE-14621358B01D}" type="presParOf" srcId="{FB8882EF-0371-4178-8732-EF699FE9263A}" destId="{9B62924E-0B97-4EF1-8AEB-A62748C5BFF0}" srcOrd="12" destOrd="0" presId="urn:microsoft.com/office/officeart/2005/8/layout/hProcess7#1"/>
    <dgm:cxn modelId="{21D746CD-0216-4711-BE63-7D213E1B582F}" type="presParOf" srcId="{9B62924E-0B97-4EF1-8AEB-A62748C5BFF0}" destId="{615055E8-50B6-4441-AD31-7E06D52080FA}" srcOrd="0" destOrd="0" presId="urn:microsoft.com/office/officeart/2005/8/layout/hProcess7#1"/>
    <dgm:cxn modelId="{F4AD19B4-8404-498A-B93A-581172C58F97}" type="presParOf" srcId="{9B62924E-0B97-4EF1-8AEB-A62748C5BFF0}" destId="{26CDF8DF-257D-4176-ADF2-4F186FA18B85}" srcOrd="1" destOrd="0" presId="urn:microsoft.com/office/officeart/2005/8/layout/hProcess7#1"/>
    <dgm:cxn modelId="{2241B98D-C618-4AAC-954D-B148A6ADF669}" type="presParOf" srcId="{9B62924E-0B97-4EF1-8AEB-A62748C5BFF0}" destId="{C4040760-1098-4BD9-BBBE-16B5213A288A}" srcOrd="2" destOrd="0" presId="urn:microsoft.com/office/officeart/2005/8/layout/hProcess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3ABA55-27DC-4EC9-BC36-1B0E6E13BFD2}" type="doc">
      <dgm:prSet loTypeId="urn:microsoft.com/office/officeart/2008/layout/AlternatingHexagons" loCatId="list" qsTypeId="urn:microsoft.com/office/officeart/2005/8/quickstyle/simple3" qsCatId="simple" csTypeId="urn:microsoft.com/office/officeart/2005/8/colors/colorful2" csCatId="colorful" phldr="1"/>
      <dgm:spPr/>
      <dgm:t>
        <a:bodyPr/>
        <a:lstStyle/>
        <a:p>
          <a:endParaRPr lang="en-US"/>
        </a:p>
      </dgm:t>
    </dgm:pt>
    <dgm:pt modelId="{AE8C7143-DCAB-417C-B4C8-94C5DEFE68A5}">
      <dgm:prSet phldrT="[Text]" custT="1"/>
      <dgm:spPr>
        <a:solidFill>
          <a:srgbClr val="CECD9F"/>
        </a:solidFill>
        <a:effectLst>
          <a:outerShdw blurRad="50800" dist="38100" dir="16200000" rotWithShape="0">
            <a:prstClr val="black">
              <a:alpha val="40000"/>
            </a:prstClr>
          </a:outerShdw>
        </a:effectLst>
      </dgm:spPr>
      <dgm:t>
        <a:bodyPr/>
        <a:lstStyle/>
        <a:p>
          <a:r>
            <a:rPr lang="en-US" sz="1800" b="0" dirty="0" smtClean="0">
              <a:effectLst/>
              <a:latin typeface="Franklin Gothic Medium" pitchFamily="34" charset="0"/>
            </a:rPr>
            <a:t>K-Visits</a:t>
          </a:r>
          <a:endParaRPr lang="en-US" sz="1800" b="0" dirty="0">
            <a:effectLst/>
            <a:latin typeface="Franklin Gothic Medium" pitchFamily="34" charset="0"/>
          </a:endParaRPr>
        </a:p>
      </dgm:t>
    </dgm:pt>
    <dgm:pt modelId="{D5636A8F-7918-43CB-9693-33BA934E53F2}" type="parTrans" cxnId="{BF9D3954-715E-4395-8C74-E0554B363B72}">
      <dgm:prSet/>
      <dgm:spPr/>
      <dgm:t>
        <a:bodyPr/>
        <a:lstStyle/>
        <a:p>
          <a:endParaRPr lang="en-US">
            <a:latin typeface="Franklin Gothic Medium" pitchFamily="34" charset="0"/>
          </a:endParaRPr>
        </a:p>
      </dgm:t>
    </dgm:pt>
    <dgm:pt modelId="{1D8897CC-4F69-419C-8C3D-4CC2EE739502}" type="sibTrans" cxnId="{BF9D3954-715E-4395-8C74-E0554B363B72}">
      <dgm:prSet custT="1"/>
      <dgm:spPr/>
      <dgm:t>
        <a:bodyPr/>
        <a:lstStyle/>
        <a:p>
          <a:r>
            <a:rPr lang="en-US" sz="2000" b="1" dirty="0" smtClean="0">
              <a:latin typeface="Franklin Gothic Medium" pitchFamily="34" charset="0"/>
            </a:rPr>
            <a:t>Learning </a:t>
          </a:r>
        </a:p>
        <a:p>
          <a:r>
            <a:rPr lang="en-US" sz="2000" b="1" dirty="0" smtClean="0">
              <a:latin typeface="Franklin Gothic Medium" pitchFamily="34" charset="0"/>
            </a:rPr>
            <a:t>After</a:t>
          </a:r>
          <a:endParaRPr lang="en-US" sz="2000" b="1" dirty="0">
            <a:latin typeface="Franklin Gothic Medium" pitchFamily="34" charset="0"/>
          </a:endParaRPr>
        </a:p>
      </dgm:t>
    </dgm:pt>
    <dgm:pt modelId="{58DA6EEA-ED60-4C35-A0B3-A46A012A306A}">
      <dgm:prSet phldrT="[Text]" custT="1"/>
      <dgm:spPr>
        <a:solidFill>
          <a:srgbClr val="002060"/>
        </a:solidFill>
        <a:effectLst>
          <a:outerShdw blurRad="50800" dist="38100" dir="16200000" rotWithShape="0">
            <a:prstClr val="black">
              <a:alpha val="40000"/>
            </a:prstClr>
          </a:outerShdw>
        </a:effectLst>
      </dgm:spPr>
      <dgm:t>
        <a:bodyPr/>
        <a:lstStyle/>
        <a:p>
          <a:r>
            <a:rPr lang="en-US" sz="1800" b="0" dirty="0" smtClean="0">
              <a:solidFill>
                <a:schemeClr val="bg1"/>
              </a:solidFill>
              <a:effectLst/>
              <a:latin typeface="Franklin Gothic Medium" pitchFamily="34" charset="0"/>
            </a:rPr>
            <a:t>Retrospect</a:t>
          </a:r>
          <a:endParaRPr lang="en-US" sz="1800" b="0" dirty="0">
            <a:solidFill>
              <a:schemeClr val="bg1"/>
            </a:solidFill>
            <a:effectLst/>
            <a:latin typeface="Franklin Gothic Medium" pitchFamily="34" charset="0"/>
          </a:endParaRPr>
        </a:p>
      </dgm:t>
    </dgm:pt>
    <dgm:pt modelId="{AC963D61-1A5E-4205-9D64-61E11877AA06}" type="parTrans" cxnId="{1B489FDF-248B-4850-A5AF-2F4F0F2AF037}">
      <dgm:prSet/>
      <dgm:spPr/>
      <dgm:t>
        <a:bodyPr/>
        <a:lstStyle/>
        <a:p>
          <a:endParaRPr lang="en-US">
            <a:latin typeface="Franklin Gothic Medium" pitchFamily="34" charset="0"/>
          </a:endParaRPr>
        </a:p>
      </dgm:t>
    </dgm:pt>
    <dgm:pt modelId="{4FF69ABF-FE4F-4CC2-8FB0-05712C9FE1D3}" type="sibTrans" cxnId="{1B489FDF-248B-4850-A5AF-2F4F0F2AF037}">
      <dgm:prSet custT="1"/>
      <dgm:spPr>
        <a:solidFill>
          <a:schemeClr val="accent6">
            <a:lumMod val="20000"/>
            <a:lumOff val="80000"/>
          </a:schemeClr>
        </a:solidFill>
      </dgm:spPr>
      <dgm:t>
        <a:bodyPr/>
        <a:lstStyle/>
        <a:p>
          <a:r>
            <a:rPr lang="en-US" sz="2000" b="1" dirty="0" smtClean="0">
              <a:latin typeface="Franklin Gothic Medium" pitchFamily="34" charset="0"/>
            </a:rPr>
            <a:t>Learning </a:t>
          </a:r>
        </a:p>
        <a:p>
          <a:r>
            <a:rPr lang="en-US" sz="2000" b="1" dirty="0" smtClean="0">
              <a:latin typeface="Franklin Gothic Medium" pitchFamily="34" charset="0"/>
            </a:rPr>
            <a:t>During</a:t>
          </a:r>
          <a:endParaRPr lang="en-US" sz="2000" b="1" dirty="0">
            <a:latin typeface="Franklin Gothic Medium" pitchFamily="34" charset="0"/>
          </a:endParaRPr>
        </a:p>
      </dgm:t>
    </dgm:pt>
    <dgm:pt modelId="{38EBCE12-19BD-4A9A-AD67-B94742EEBEE9}">
      <dgm:prSet phldrT="[Text]" custT="1"/>
      <dgm:spPr>
        <a:solidFill>
          <a:schemeClr val="tx2">
            <a:lumMod val="75000"/>
          </a:schemeClr>
        </a:solidFill>
      </dgm:spPr>
      <dgm:t>
        <a:bodyPr/>
        <a:lstStyle/>
        <a:p>
          <a:r>
            <a:rPr lang="en-US" sz="1800" b="0" dirty="0" smtClean="0">
              <a:solidFill>
                <a:schemeClr val="bg1"/>
              </a:solidFill>
              <a:effectLst/>
              <a:latin typeface="Franklin Gothic Medium" pitchFamily="34" charset="0"/>
            </a:rPr>
            <a:t>Peer Assist</a:t>
          </a:r>
          <a:endParaRPr lang="en-US" sz="1800" b="0" dirty="0">
            <a:solidFill>
              <a:schemeClr val="bg1"/>
            </a:solidFill>
            <a:effectLst/>
            <a:latin typeface="Franklin Gothic Medium" pitchFamily="34" charset="0"/>
          </a:endParaRPr>
        </a:p>
      </dgm:t>
    </dgm:pt>
    <dgm:pt modelId="{F48CFDD9-304F-4687-A07F-350CDFEC52F4}" type="parTrans" cxnId="{ED5181FE-D011-4D95-A1ED-67CDFDDBDA03}">
      <dgm:prSet/>
      <dgm:spPr/>
      <dgm:t>
        <a:bodyPr/>
        <a:lstStyle/>
        <a:p>
          <a:endParaRPr lang="en-US">
            <a:latin typeface="Franklin Gothic Medium" pitchFamily="34" charset="0"/>
          </a:endParaRPr>
        </a:p>
      </dgm:t>
    </dgm:pt>
    <dgm:pt modelId="{3C5F9916-16BE-493F-9E13-5AAB86060EA1}" type="sibTrans" cxnId="{ED5181FE-D011-4D95-A1ED-67CDFDDBDA03}">
      <dgm:prSet custT="1"/>
      <dgm:spPr/>
      <dgm:t>
        <a:bodyPr/>
        <a:lstStyle/>
        <a:p>
          <a:r>
            <a:rPr lang="en-US" sz="2000" b="1" dirty="0" smtClean="0">
              <a:latin typeface="Franklin Gothic Medium" pitchFamily="34" charset="0"/>
            </a:rPr>
            <a:t>Learning Before</a:t>
          </a:r>
          <a:endParaRPr lang="en-US" sz="2000" b="1" dirty="0">
            <a:latin typeface="Franklin Gothic Medium" pitchFamily="34" charset="0"/>
          </a:endParaRPr>
        </a:p>
      </dgm:t>
    </dgm:pt>
    <dgm:pt modelId="{66B3A39E-3AA2-4B78-8302-D60E5EE8B4CD}">
      <dgm:prSet phldrT="[Text]" custT="1"/>
      <dgm:spPr>
        <a:solidFill>
          <a:srgbClr val="FFCCFF"/>
        </a:solidFill>
      </dgm:spPr>
      <dgm:t>
        <a:bodyPr/>
        <a:lstStyle/>
        <a:p>
          <a:r>
            <a:rPr lang="en-US" sz="1800" b="0" dirty="0" smtClean="0">
              <a:effectLst/>
              <a:latin typeface="Franklin Gothic Medium" pitchFamily="34" charset="0"/>
            </a:rPr>
            <a:t>Post Implementation Review</a:t>
          </a:r>
          <a:endParaRPr lang="en-US" sz="1800" b="0" dirty="0">
            <a:effectLst/>
            <a:latin typeface="Franklin Gothic Medium" pitchFamily="34" charset="0"/>
          </a:endParaRPr>
        </a:p>
      </dgm:t>
    </dgm:pt>
    <dgm:pt modelId="{852421B3-C3FE-439C-9FA2-FA2D0ECEA20F}" type="parTrans" cxnId="{D1559B39-7AA0-4A76-8C56-3AD2402E3AF7}">
      <dgm:prSet/>
      <dgm:spPr/>
      <dgm:t>
        <a:bodyPr/>
        <a:lstStyle/>
        <a:p>
          <a:endParaRPr lang="en-US">
            <a:latin typeface="Franklin Gothic Medium" pitchFamily="34" charset="0"/>
          </a:endParaRPr>
        </a:p>
      </dgm:t>
    </dgm:pt>
    <dgm:pt modelId="{1F3F2C38-1972-425C-9654-33E3F57351F9}" type="sibTrans" cxnId="{D1559B39-7AA0-4A76-8C56-3AD2402E3AF7}">
      <dgm:prSet custT="1"/>
      <dgm:spPr>
        <a:solidFill>
          <a:srgbClr val="002060"/>
        </a:solidFill>
      </dgm:spPr>
      <dgm:t>
        <a:bodyPr/>
        <a:lstStyle/>
        <a:p>
          <a:r>
            <a:rPr lang="en-US" sz="1800" dirty="0" smtClean="0">
              <a:solidFill>
                <a:schemeClr val="bg1"/>
              </a:solidFill>
              <a:latin typeface="Franklin Gothic Medium" pitchFamily="34" charset="0"/>
            </a:rPr>
            <a:t>After Action Reviews</a:t>
          </a:r>
          <a:endParaRPr lang="en-US" sz="1800" dirty="0">
            <a:solidFill>
              <a:schemeClr val="bg1"/>
            </a:solidFill>
            <a:latin typeface="Franklin Gothic Medium" pitchFamily="34" charset="0"/>
          </a:endParaRPr>
        </a:p>
      </dgm:t>
    </dgm:pt>
    <dgm:pt modelId="{2AE34912-458E-464F-8F39-D3C5B273F4D4}" type="pres">
      <dgm:prSet presAssocID="{843ABA55-27DC-4EC9-BC36-1B0E6E13BFD2}" presName="Name0" presStyleCnt="0">
        <dgm:presLayoutVars>
          <dgm:chMax/>
          <dgm:chPref/>
          <dgm:dir/>
          <dgm:animLvl val="lvl"/>
        </dgm:presLayoutVars>
      </dgm:prSet>
      <dgm:spPr/>
      <dgm:t>
        <a:bodyPr/>
        <a:lstStyle/>
        <a:p>
          <a:endParaRPr lang="en-MY"/>
        </a:p>
      </dgm:t>
    </dgm:pt>
    <dgm:pt modelId="{18223D4C-4D9B-47D3-9843-7D28C763993E}" type="pres">
      <dgm:prSet presAssocID="{AE8C7143-DCAB-417C-B4C8-94C5DEFE68A5}" presName="composite" presStyleCnt="0"/>
      <dgm:spPr/>
    </dgm:pt>
    <dgm:pt modelId="{9CE00C4B-B001-4C92-A6F1-2BB901769D7B}" type="pres">
      <dgm:prSet presAssocID="{AE8C7143-DCAB-417C-B4C8-94C5DEFE68A5}" presName="Parent1" presStyleLbl="node1" presStyleIdx="0" presStyleCnt="8" custScaleX="132225" custScaleY="34336" custLinFactX="-100000" custLinFactY="6576" custLinFactNeighborX="-145602" custLinFactNeighborY="100000">
        <dgm:presLayoutVars>
          <dgm:chMax val="1"/>
          <dgm:chPref val="1"/>
          <dgm:bulletEnabled val="1"/>
        </dgm:presLayoutVars>
      </dgm:prSet>
      <dgm:spPr>
        <a:prstGeom prst="ellipse">
          <a:avLst/>
        </a:prstGeom>
      </dgm:spPr>
      <dgm:t>
        <a:bodyPr/>
        <a:lstStyle/>
        <a:p>
          <a:endParaRPr lang="en-US"/>
        </a:p>
      </dgm:t>
    </dgm:pt>
    <dgm:pt modelId="{DD8F1FC6-C7E6-44C0-9E99-E4F4B747A23A}" type="pres">
      <dgm:prSet presAssocID="{AE8C7143-DCAB-417C-B4C8-94C5DEFE68A5}" presName="Childtext1" presStyleLbl="revTx" presStyleIdx="0" presStyleCnt="4" custLinFactNeighborX="58075" custLinFactNeighborY="30931">
        <dgm:presLayoutVars>
          <dgm:chMax val="0"/>
          <dgm:chPref val="0"/>
          <dgm:bulletEnabled val="1"/>
        </dgm:presLayoutVars>
      </dgm:prSet>
      <dgm:spPr/>
      <dgm:t>
        <a:bodyPr/>
        <a:lstStyle/>
        <a:p>
          <a:endParaRPr lang="en-US"/>
        </a:p>
      </dgm:t>
    </dgm:pt>
    <dgm:pt modelId="{7777F192-6E5B-4DA8-85A7-488587309FC1}" type="pres">
      <dgm:prSet presAssocID="{AE8C7143-DCAB-417C-B4C8-94C5DEFE68A5}" presName="BalanceSpacing" presStyleCnt="0"/>
      <dgm:spPr/>
    </dgm:pt>
    <dgm:pt modelId="{C38EFE13-16B8-4AB6-B664-4B7EAC86BFA5}" type="pres">
      <dgm:prSet presAssocID="{AE8C7143-DCAB-417C-B4C8-94C5DEFE68A5}" presName="BalanceSpacing1" presStyleCnt="0"/>
      <dgm:spPr/>
    </dgm:pt>
    <dgm:pt modelId="{FDCD9734-1E08-457E-B487-946C9EF47C12}" type="pres">
      <dgm:prSet presAssocID="{1D8897CC-4F69-419C-8C3D-4CC2EE739502}" presName="Accent1Text" presStyleLbl="node1" presStyleIdx="1" presStyleCnt="8" custScaleX="129674" custLinFactX="100000" custLinFactNeighborX="160465" custLinFactNeighborY="4197"/>
      <dgm:spPr>
        <a:prstGeom prst="trapezoid">
          <a:avLst/>
        </a:prstGeom>
      </dgm:spPr>
      <dgm:t>
        <a:bodyPr/>
        <a:lstStyle/>
        <a:p>
          <a:endParaRPr lang="en-MY"/>
        </a:p>
      </dgm:t>
    </dgm:pt>
    <dgm:pt modelId="{351AF94C-004D-4B15-9D5C-68FF97D94900}" type="pres">
      <dgm:prSet presAssocID="{1D8897CC-4F69-419C-8C3D-4CC2EE739502}" presName="spaceBetweenRectangles" presStyleCnt="0"/>
      <dgm:spPr/>
    </dgm:pt>
    <dgm:pt modelId="{6FA113E4-6ACA-4D1B-8B8E-0BBF0AF36744}" type="pres">
      <dgm:prSet presAssocID="{58DA6EEA-ED60-4C35-A0B3-A46A012A306A}" presName="composite" presStyleCnt="0"/>
      <dgm:spPr/>
    </dgm:pt>
    <dgm:pt modelId="{678943B3-1FCE-49F5-9699-5F5F3E4A7734}" type="pres">
      <dgm:prSet presAssocID="{58DA6EEA-ED60-4C35-A0B3-A46A012A306A}" presName="Parent1" presStyleLbl="node1" presStyleIdx="2" presStyleCnt="8" custScaleX="136249" custScaleY="35274" custLinFactX="100000" custLinFactNeighborX="156876" custLinFactNeighborY="34046">
        <dgm:presLayoutVars>
          <dgm:chMax val="1"/>
          <dgm:chPref val="1"/>
          <dgm:bulletEnabled val="1"/>
        </dgm:presLayoutVars>
      </dgm:prSet>
      <dgm:spPr>
        <a:prstGeom prst="ellipse">
          <a:avLst/>
        </a:prstGeom>
      </dgm:spPr>
      <dgm:t>
        <a:bodyPr/>
        <a:lstStyle/>
        <a:p>
          <a:endParaRPr lang="en-US"/>
        </a:p>
      </dgm:t>
    </dgm:pt>
    <dgm:pt modelId="{EC6AA0F3-33F4-4F04-A406-C06B0FDC2389}" type="pres">
      <dgm:prSet presAssocID="{58DA6EEA-ED60-4C35-A0B3-A46A012A306A}" presName="Childtext1" presStyleLbl="revTx" presStyleIdx="1" presStyleCnt="4" custLinFactX="90084" custLinFactNeighborX="100000" custLinFactNeighborY="7849">
        <dgm:presLayoutVars>
          <dgm:chMax val="0"/>
          <dgm:chPref val="0"/>
          <dgm:bulletEnabled val="1"/>
        </dgm:presLayoutVars>
      </dgm:prSet>
      <dgm:spPr/>
      <dgm:t>
        <a:bodyPr/>
        <a:lstStyle/>
        <a:p>
          <a:endParaRPr lang="en-US"/>
        </a:p>
      </dgm:t>
    </dgm:pt>
    <dgm:pt modelId="{D9651FE6-DBC8-4DBB-84F5-E113CC0ADE20}" type="pres">
      <dgm:prSet presAssocID="{58DA6EEA-ED60-4C35-A0B3-A46A012A306A}" presName="BalanceSpacing" presStyleCnt="0"/>
      <dgm:spPr/>
    </dgm:pt>
    <dgm:pt modelId="{EF73D21B-436E-4281-8BF6-5748EB9D6CC5}" type="pres">
      <dgm:prSet presAssocID="{58DA6EEA-ED60-4C35-A0B3-A46A012A306A}" presName="BalanceSpacing1" presStyleCnt="0"/>
      <dgm:spPr/>
    </dgm:pt>
    <dgm:pt modelId="{A4405FE2-4B43-4E9C-A0AF-7A0D7B5CC784}" type="pres">
      <dgm:prSet presAssocID="{4FF69ABF-FE4F-4CC2-8FB0-05712C9FE1D3}" presName="Accent1Text" presStyleLbl="node1" presStyleIdx="3" presStyleCnt="8" custScaleX="147389" custLinFactX="-21487" custLinFactNeighborX="-100000" custLinFactNeighborY="-83478"/>
      <dgm:spPr>
        <a:prstGeom prst="trapezoid">
          <a:avLst/>
        </a:prstGeom>
      </dgm:spPr>
      <dgm:t>
        <a:bodyPr/>
        <a:lstStyle/>
        <a:p>
          <a:endParaRPr lang="en-MY"/>
        </a:p>
      </dgm:t>
    </dgm:pt>
    <dgm:pt modelId="{55F54B5D-AC66-4174-92CD-009277C93053}" type="pres">
      <dgm:prSet presAssocID="{4FF69ABF-FE4F-4CC2-8FB0-05712C9FE1D3}" presName="spaceBetweenRectangles" presStyleCnt="0"/>
      <dgm:spPr/>
    </dgm:pt>
    <dgm:pt modelId="{CE9FCE95-82E0-4482-B514-7D5A8A2CD877}" type="pres">
      <dgm:prSet presAssocID="{38EBCE12-19BD-4A9A-AD67-B94742EEBEE9}" presName="composite" presStyleCnt="0"/>
      <dgm:spPr/>
    </dgm:pt>
    <dgm:pt modelId="{41A2E016-897A-4CA1-A1B8-EA60CEF065BC}" type="pres">
      <dgm:prSet presAssocID="{38EBCE12-19BD-4A9A-AD67-B94742EEBEE9}" presName="Parent1" presStyleLbl="node1" presStyleIdx="4" presStyleCnt="8" custScaleX="129888" custScaleY="23513" custLinFactX="-100000" custLinFactNeighborX="-166982" custLinFactNeighborY="-97990">
        <dgm:presLayoutVars>
          <dgm:chMax val="1"/>
          <dgm:chPref val="1"/>
          <dgm:bulletEnabled val="1"/>
        </dgm:presLayoutVars>
      </dgm:prSet>
      <dgm:spPr>
        <a:prstGeom prst="ellipse">
          <a:avLst/>
        </a:prstGeom>
      </dgm:spPr>
      <dgm:t>
        <a:bodyPr/>
        <a:lstStyle/>
        <a:p>
          <a:endParaRPr lang="en-US"/>
        </a:p>
      </dgm:t>
    </dgm:pt>
    <dgm:pt modelId="{F7506BFF-33E0-4919-9DF5-E31B1059F425}" type="pres">
      <dgm:prSet presAssocID="{38EBCE12-19BD-4A9A-AD67-B94742EEBEE9}" presName="Childtext1" presStyleLbl="revTx" presStyleIdx="2" presStyleCnt="4">
        <dgm:presLayoutVars>
          <dgm:chMax val="0"/>
          <dgm:chPref val="0"/>
          <dgm:bulletEnabled val="1"/>
        </dgm:presLayoutVars>
      </dgm:prSet>
      <dgm:spPr/>
      <dgm:t>
        <a:bodyPr/>
        <a:lstStyle/>
        <a:p>
          <a:endParaRPr lang="en-US"/>
        </a:p>
      </dgm:t>
    </dgm:pt>
    <dgm:pt modelId="{5DC95D07-82BC-4A49-B946-099C829F4FC2}" type="pres">
      <dgm:prSet presAssocID="{38EBCE12-19BD-4A9A-AD67-B94742EEBEE9}" presName="BalanceSpacing" presStyleCnt="0"/>
      <dgm:spPr/>
    </dgm:pt>
    <dgm:pt modelId="{773FB774-DE5F-4D3E-8E6C-9DC4DA224B8D}" type="pres">
      <dgm:prSet presAssocID="{38EBCE12-19BD-4A9A-AD67-B94742EEBEE9}" presName="BalanceSpacing1" presStyleCnt="0"/>
      <dgm:spPr/>
    </dgm:pt>
    <dgm:pt modelId="{B27C1A68-1A57-4478-8329-3F63D985ECAF}" type="pres">
      <dgm:prSet presAssocID="{3C5F9916-16BE-493F-9E13-5AAB86060EA1}" presName="Accent1Text" presStyleLbl="node1" presStyleIdx="5" presStyleCnt="8" custScaleX="131594" custLinFactX="-83541" custLinFactY="-64504" custLinFactNeighborX="-100000" custLinFactNeighborY="-100000"/>
      <dgm:spPr>
        <a:prstGeom prst="trapezoid">
          <a:avLst/>
        </a:prstGeom>
      </dgm:spPr>
      <dgm:t>
        <a:bodyPr/>
        <a:lstStyle/>
        <a:p>
          <a:endParaRPr lang="en-MY"/>
        </a:p>
      </dgm:t>
    </dgm:pt>
    <dgm:pt modelId="{B92E620A-6B13-412E-8021-F5B65EAB6E5D}" type="pres">
      <dgm:prSet presAssocID="{3C5F9916-16BE-493F-9E13-5AAB86060EA1}" presName="spaceBetweenRectangles" presStyleCnt="0"/>
      <dgm:spPr/>
    </dgm:pt>
    <dgm:pt modelId="{0B865D9D-4245-44C6-A5C2-ABC64ADE64C6}" type="pres">
      <dgm:prSet presAssocID="{66B3A39E-3AA2-4B78-8302-D60E5EE8B4CD}" presName="composite" presStyleCnt="0"/>
      <dgm:spPr/>
    </dgm:pt>
    <dgm:pt modelId="{85A99799-195E-4C10-8802-42E113758761}" type="pres">
      <dgm:prSet presAssocID="{66B3A39E-3AA2-4B78-8302-D60E5EE8B4CD}" presName="Parent1" presStyleLbl="node1" presStyleIdx="6" presStyleCnt="8" custScaleX="171731" custScaleY="52281" custLinFactX="100000" custLinFactY="-77242" custLinFactNeighborX="123585" custLinFactNeighborY="-100000">
        <dgm:presLayoutVars>
          <dgm:chMax val="1"/>
          <dgm:chPref val="1"/>
          <dgm:bulletEnabled val="1"/>
        </dgm:presLayoutVars>
      </dgm:prSet>
      <dgm:spPr>
        <a:prstGeom prst="ellipse">
          <a:avLst/>
        </a:prstGeom>
      </dgm:spPr>
      <dgm:t>
        <a:bodyPr/>
        <a:lstStyle/>
        <a:p>
          <a:endParaRPr lang="en-US"/>
        </a:p>
      </dgm:t>
    </dgm:pt>
    <dgm:pt modelId="{7B6D41B7-FC1E-44B8-8744-50509E4D8E91}" type="pres">
      <dgm:prSet presAssocID="{66B3A39E-3AA2-4B78-8302-D60E5EE8B4CD}" presName="Childtext1" presStyleLbl="revTx" presStyleIdx="3" presStyleCnt="4">
        <dgm:presLayoutVars>
          <dgm:chMax val="0"/>
          <dgm:chPref val="0"/>
          <dgm:bulletEnabled val="1"/>
        </dgm:presLayoutVars>
      </dgm:prSet>
      <dgm:spPr/>
    </dgm:pt>
    <dgm:pt modelId="{692E568C-E0C7-4B9E-94A3-4FC0F1C7DFDA}" type="pres">
      <dgm:prSet presAssocID="{66B3A39E-3AA2-4B78-8302-D60E5EE8B4CD}" presName="BalanceSpacing" presStyleCnt="0"/>
      <dgm:spPr/>
    </dgm:pt>
    <dgm:pt modelId="{AD47CD99-B279-454A-B8D8-76A67E233AE8}" type="pres">
      <dgm:prSet presAssocID="{66B3A39E-3AA2-4B78-8302-D60E5EE8B4CD}" presName="BalanceSpacing1" presStyleCnt="0"/>
      <dgm:spPr/>
    </dgm:pt>
    <dgm:pt modelId="{83E837CE-1DDE-43B9-BFD4-D67BBC5F4E21}" type="pres">
      <dgm:prSet presAssocID="{1F3F2C38-1972-425C-9654-33E3F57351F9}" presName="Accent1Text" presStyleLbl="node1" presStyleIdx="7" presStyleCnt="8" custScaleX="169644" custScaleY="39326" custLinFactY="-88329" custLinFactNeighborX="-84721" custLinFactNeighborY="-100000"/>
      <dgm:spPr>
        <a:prstGeom prst="ellipse">
          <a:avLst/>
        </a:prstGeom>
      </dgm:spPr>
      <dgm:t>
        <a:bodyPr/>
        <a:lstStyle/>
        <a:p>
          <a:endParaRPr lang="en-MY"/>
        </a:p>
      </dgm:t>
    </dgm:pt>
  </dgm:ptLst>
  <dgm:cxnLst>
    <dgm:cxn modelId="{B1204903-B626-46D7-885D-EAAA23AE7FEF}" type="presOf" srcId="{3C5F9916-16BE-493F-9E13-5AAB86060EA1}" destId="{B27C1A68-1A57-4478-8329-3F63D985ECAF}" srcOrd="0" destOrd="0" presId="urn:microsoft.com/office/officeart/2008/layout/AlternatingHexagons"/>
    <dgm:cxn modelId="{D1559B39-7AA0-4A76-8C56-3AD2402E3AF7}" srcId="{843ABA55-27DC-4EC9-BC36-1B0E6E13BFD2}" destId="{66B3A39E-3AA2-4B78-8302-D60E5EE8B4CD}" srcOrd="3" destOrd="0" parTransId="{852421B3-C3FE-439C-9FA2-FA2D0ECEA20F}" sibTransId="{1F3F2C38-1972-425C-9654-33E3F57351F9}"/>
    <dgm:cxn modelId="{81F89B03-0EF8-4790-B46C-CEBDFA6A9FEB}" type="presOf" srcId="{4FF69ABF-FE4F-4CC2-8FB0-05712C9FE1D3}" destId="{A4405FE2-4B43-4E9C-A0AF-7A0D7B5CC784}" srcOrd="0" destOrd="0" presId="urn:microsoft.com/office/officeart/2008/layout/AlternatingHexagons"/>
    <dgm:cxn modelId="{3937953B-14A9-48F3-ADD6-5A0914603542}" type="presOf" srcId="{1D8897CC-4F69-419C-8C3D-4CC2EE739502}" destId="{FDCD9734-1E08-457E-B487-946C9EF47C12}" srcOrd="0" destOrd="0" presId="urn:microsoft.com/office/officeart/2008/layout/AlternatingHexagons"/>
    <dgm:cxn modelId="{3857B318-F3F3-47C9-B47F-28E69045795A}" type="presOf" srcId="{66B3A39E-3AA2-4B78-8302-D60E5EE8B4CD}" destId="{85A99799-195E-4C10-8802-42E113758761}" srcOrd="0" destOrd="0" presId="urn:microsoft.com/office/officeart/2008/layout/AlternatingHexagons"/>
    <dgm:cxn modelId="{1B489FDF-248B-4850-A5AF-2F4F0F2AF037}" srcId="{843ABA55-27DC-4EC9-BC36-1B0E6E13BFD2}" destId="{58DA6EEA-ED60-4C35-A0B3-A46A012A306A}" srcOrd="1" destOrd="0" parTransId="{AC963D61-1A5E-4205-9D64-61E11877AA06}" sibTransId="{4FF69ABF-FE4F-4CC2-8FB0-05712C9FE1D3}"/>
    <dgm:cxn modelId="{0114D43D-470E-4603-9F30-209C2E098C13}" type="presOf" srcId="{843ABA55-27DC-4EC9-BC36-1B0E6E13BFD2}" destId="{2AE34912-458E-464F-8F39-D3C5B273F4D4}" srcOrd="0" destOrd="0" presId="urn:microsoft.com/office/officeart/2008/layout/AlternatingHexagons"/>
    <dgm:cxn modelId="{2DB75290-A33C-4376-A21F-E6E5800A936D}" type="presOf" srcId="{38EBCE12-19BD-4A9A-AD67-B94742EEBEE9}" destId="{41A2E016-897A-4CA1-A1B8-EA60CEF065BC}" srcOrd="0" destOrd="0" presId="urn:microsoft.com/office/officeart/2008/layout/AlternatingHexagons"/>
    <dgm:cxn modelId="{BF9D3954-715E-4395-8C74-E0554B363B72}" srcId="{843ABA55-27DC-4EC9-BC36-1B0E6E13BFD2}" destId="{AE8C7143-DCAB-417C-B4C8-94C5DEFE68A5}" srcOrd="0" destOrd="0" parTransId="{D5636A8F-7918-43CB-9693-33BA934E53F2}" sibTransId="{1D8897CC-4F69-419C-8C3D-4CC2EE739502}"/>
    <dgm:cxn modelId="{ED5181FE-D011-4D95-A1ED-67CDFDDBDA03}" srcId="{843ABA55-27DC-4EC9-BC36-1B0E6E13BFD2}" destId="{38EBCE12-19BD-4A9A-AD67-B94742EEBEE9}" srcOrd="2" destOrd="0" parTransId="{F48CFDD9-304F-4687-A07F-350CDFEC52F4}" sibTransId="{3C5F9916-16BE-493F-9E13-5AAB86060EA1}"/>
    <dgm:cxn modelId="{D6FD3250-5051-4E30-BEE3-BBAB8F65E869}" type="presOf" srcId="{58DA6EEA-ED60-4C35-A0B3-A46A012A306A}" destId="{678943B3-1FCE-49F5-9699-5F5F3E4A7734}" srcOrd="0" destOrd="0" presId="urn:microsoft.com/office/officeart/2008/layout/AlternatingHexagons"/>
    <dgm:cxn modelId="{1AD67037-DF32-431D-ADE8-AA09577FA4C8}" type="presOf" srcId="{1F3F2C38-1972-425C-9654-33E3F57351F9}" destId="{83E837CE-1DDE-43B9-BFD4-D67BBC5F4E21}" srcOrd="0" destOrd="0" presId="urn:microsoft.com/office/officeart/2008/layout/AlternatingHexagons"/>
    <dgm:cxn modelId="{7D98A508-5C81-4A54-819A-16C2722B188F}" type="presOf" srcId="{AE8C7143-DCAB-417C-B4C8-94C5DEFE68A5}" destId="{9CE00C4B-B001-4C92-A6F1-2BB901769D7B}" srcOrd="0" destOrd="0" presId="urn:microsoft.com/office/officeart/2008/layout/AlternatingHexagons"/>
    <dgm:cxn modelId="{F3FB27DC-8572-4533-BDD1-72D8B6B4DC04}" type="presParOf" srcId="{2AE34912-458E-464F-8F39-D3C5B273F4D4}" destId="{18223D4C-4D9B-47D3-9843-7D28C763993E}" srcOrd="0" destOrd="0" presId="urn:microsoft.com/office/officeart/2008/layout/AlternatingHexagons"/>
    <dgm:cxn modelId="{7FB58857-F967-49C0-97EE-970CF324016B}" type="presParOf" srcId="{18223D4C-4D9B-47D3-9843-7D28C763993E}" destId="{9CE00C4B-B001-4C92-A6F1-2BB901769D7B}" srcOrd="0" destOrd="0" presId="urn:microsoft.com/office/officeart/2008/layout/AlternatingHexagons"/>
    <dgm:cxn modelId="{12F063FF-3522-455C-8528-429F657410EA}" type="presParOf" srcId="{18223D4C-4D9B-47D3-9843-7D28C763993E}" destId="{DD8F1FC6-C7E6-44C0-9E99-E4F4B747A23A}" srcOrd="1" destOrd="0" presId="urn:microsoft.com/office/officeart/2008/layout/AlternatingHexagons"/>
    <dgm:cxn modelId="{3CC8674C-39AD-4065-8D96-584F2714E280}" type="presParOf" srcId="{18223D4C-4D9B-47D3-9843-7D28C763993E}" destId="{7777F192-6E5B-4DA8-85A7-488587309FC1}" srcOrd="2" destOrd="0" presId="urn:microsoft.com/office/officeart/2008/layout/AlternatingHexagons"/>
    <dgm:cxn modelId="{49EFA071-D70A-4A19-B816-921226CBE756}" type="presParOf" srcId="{18223D4C-4D9B-47D3-9843-7D28C763993E}" destId="{C38EFE13-16B8-4AB6-B664-4B7EAC86BFA5}" srcOrd="3" destOrd="0" presId="urn:microsoft.com/office/officeart/2008/layout/AlternatingHexagons"/>
    <dgm:cxn modelId="{9940CA1D-2A13-43E2-A4E8-5FB27B3A445F}" type="presParOf" srcId="{18223D4C-4D9B-47D3-9843-7D28C763993E}" destId="{FDCD9734-1E08-457E-B487-946C9EF47C12}" srcOrd="4" destOrd="0" presId="urn:microsoft.com/office/officeart/2008/layout/AlternatingHexagons"/>
    <dgm:cxn modelId="{FD4BB47E-C69F-45E3-B00B-50D7493CDC79}" type="presParOf" srcId="{2AE34912-458E-464F-8F39-D3C5B273F4D4}" destId="{351AF94C-004D-4B15-9D5C-68FF97D94900}" srcOrd="1" destOrd="0" presId="urn:microsoft.com/office/officeart/2008/layout/AlternatingHexagons"/>
    <dgm:cxn modelId="{F7B15CB9-AC21-4362-9DC2-ABF56D902E83}" type="presParOf" srcId="{2AE34912-458E-464F-8F39-D3C5B273F4D4}" destId="{6FA113E4-6ACA-4D1B-8B8E-0BBF0AF36744}" srcOrd="2" destOrd="0" presId="urn:microsoft.com/office/officeart/2008/layout/AlternatingHexagons"/>
    <dgm:cxn modelId="{158A1DB2-062A-483C-9091-D936AAE885D9}" type="presParOf" srcId="{6FA113E4-6ACA-4D1B-8B8E-0BBF0AF36744}" destId="{678943B3-1FCE-49F5-9699-5F5F3E4A7734}" srcOrd="0" destOrd="0" presId="urn:microsoft.com/office/officeart/2008/layout/AlternatingHexagons"/>
    <dgm:cxn modelId="{FD7ABFD0-100D-4E43-A657-2226C5DEEA89}" type="presParOf" srcId="{6FA113E4-6ACA-4D1B-8B8E-0BBF0AF36744}" destId="{EC6AA0F3-33F4-4F04-A406-C06B0FDC2389}" srcOrd="1" destOrd="0" presId="urn:microsoft.com/office/officeart/2008/layout/AlternatingHexagons"/>
    <dgm:cxn modelId="{3C259201-1591-4347-8E84-815B077436B6}" type="presParOf" srcId="{6FA113E4-6ACA-4D1B-8B8E-0BBF0AF36744}" destId="{D9651FE6-DBC8-4DBB-84F5-E113CC0ADE20}" srcOrd="2" destOrd="0" presId="urn:microsoft.com/office/officeart/2008/layout/AlternatingHexagons"/>
    <dgm:cxn modelId="{F2B10FC3-7465-40C1-BD3E-7CBD079AD68F}" type="presParOf" srcId="{6FA113E4-6ACA-4D1B-8B8E-0BBF0AF36744}" destId="{EF73D21B-436E-4281-8BF6-5748EB9D6CC5}" srcOrd="3" destOrd="0" presId="urn:microsoft.com/office/officeart/2008/layout/AlternatingHexagons"/>
    <dgm:cxn modelId="{9E508560-802A-44FC-88B4-82A3B2B1657E}" type="presParOf" srcId="{6FA113E4-6ACA-4D1B-8B8E-0BBF0AF36744}" destId="{A4405FE2-4B43-4E9C-A0AF-7A0D7B5CC784}" srcOrd="4" destOrd="0" presId="urn:microsoft.com/office/officeart/2008/layout/AlternatingHexagons"/>
    <dgm:cxn modelId="{60470E8E-475E-46BC-9E80-81A28F1DF997}" type="presParOf" srcId="{2AE34912-458E-464F-8F39-D3C5B273F4D4}" destId="{55F54B5D-AC66-4174-92CD-009277C93053}" srcOrd="3" destOrd="0" presId="urn:microsoft.com/office/officeart/2008/layout/AlternatingHexagons"/>
    <dgm:cxn modelId="{C556D9FC-F330-4E9A-B101-FA3C035E5FF0}" type="presParOf" srcId="{2AE34912-458E-464F-8F39-D3C5B273F4D4}" destId="{CE9FCE95-82E0-4482-B514-7D5A8A2CD877}" srcOrd="4" destOrd="0" presId="urn:microsoft.com/office/officeart/2008/layout/AlternatingHexagons"/>
    <dgm:cxn modelId="{E7189902-F1DF-42BD-9244-FEF7D835D48D}" type="presParOf" srcId="{CE9FCE95-82E0-4482-B514-7D5A8A2CD877}" destId="{41A2E016-897A-4CA1-A1B8-EA60CEF065BC}" srcOrd="0" destOrd="0" presId="urn:microsoft.com/office/officeart/2008/layout/AlternatingHexagons"/>
    <dgm:cxn modelId="{DFC7CC59-B3D3-4445-84BA-2AA7332B105A}" type="presParOf" srcId="{CE9FCE95-82E0-4482-B514-7D5A8A2CD877}" destId="{F7506BFF-33E0-4919-9DF5-E31B1059F425}" srcOrd="1" destOrd="0" presId="urn:microsoft.com/office/officeart/2008/layout/AlternatingHexagons"/>
    <dgm:cxn modelId="{C1113B4C-D76A-44DB-B045-935AA2F34DF0}" type="presParOf" srcId="{CE9FCE95-82E0-4482-B514-7D5A8A2CD877}" destId="{5DC95D07-82BC-4A49-B946-099C829F4FC2}" srcOrd="2" destOrd="0" presId="urn:microsoft.com/office/officeart/2008/layout/AlternatingHexagons"/>
    <dgm:cxn modelId="{505CE9DA-DC13-4088-BA1C-2C5896413171}" type="presParOf" srcId="{CE9FCE95-82E0-4482-B514-7D5A8A2CD877}" destId="{773FB774-DE5F-4D3E-8E6C-9DC4DA224B8D}" srcOrd="3" destOrd="0" presId="urn:microsoft.com/office/officeart/2008/layout/AlternatingHexagons"/>
    <dgm:cxn modelId="{3D64B164-AC7D-46A0-BB75-EAD255A8A802}" type="presParOf" srcId="{CE9FCE95-82E0-4482-B514-7D5A8A2CD877}" destId="{B27C1A68-1A57-4478-8329-3F63D985ECAF}" srcOrd="4" destOrd="0" presId="urn:microsoft.com/office/officeart/2008/layout/AlternatingHexagons"/>
    <dgm:cxn modelId="{C08B8366-F5D2-4192-8F89-703DF1D6B173}" type="presParOf" srcId="{2AE34912-458E-464F-8F39-D3C5B273F4D4}" destId="{B92E620A-6B13-412E-8021-F5B65EAB6E5D}" srcOrd="5" destOrd="0" presId="urn:microsoft.com/office/officeart/2008/layout/AlternatingHexagons"/>
    <dgm:cxn modelId="{322C1FC2-3DAE-4B28-A94E-1EA07DBBCA62}" type="presParOf" srcId="{2AE34912-458E-464F-8F39-D3C5B273F4D4}" destId="{0B865D9D-4245-44C6-A5C2-ABC64ADE64C6}" srcOrd="6" destOrd="0" presId="urn:microsoft.com/office/officeart/2008/layout/AlternatingHexagons"/>
    <dgm:cxn modelId="{FBD7173F-342E-4E73-A06E-0475DE84AEB0}" type="presParOf" srcId="{0B865D9D-4245-44C6-A5C2-ABC64ADE64C6}" destId="{85A99799-195E-4C10-8802-42E113758761}" srcOrd="0" destOrd="0" presId="urn:microsoft.com/office/officeart/2008/layout/AlternatingHexagons"/>
    <dgm:cxn modelId="{F6664506-9F85-4F87-9332-DA864727B705}" type="presParOf" srcId="{0B865D9D-4245-44C6-A5C2-ABC64ADE64C6}" destId="{7B6D41B7-FC1E-44B8-8744-50509E4D8E91}" srcOrd="1" destOrd="0" presId="urn:microsoft.com/office/officeart/2008/layout/AlternatingHexagons"/>
    <dgm:cxn modelId="{13E04FB0-7BEA-45FF-BB3E-2A05A53C91D3}" type="presParOf" srcId="{0B865D9D-4245-44C6-A5C2-ABC64ADE64C6}" destId="{692E568C-E0C7-4B9E-94A3-4FC0F1C7DFDA}" srcOrd="2" destOrd="0" presId="urn:microsoft.com/office/officeart/2008/layout/AlternatingHexagons"/>
    <dgm:cxn modelId="{7FBE7C5F-768B-464E-B76B-2D84C6BB18A4}" type="presParOf" srcId="{0B865D9D-4245-44C6-A5C2-ABC64ADE64C6}" destId="{AD47CD99-B279-454A-B8D8-76A67E233AE8}" srcOrd="3" destOrd="0" presId="urn:microsoft.com/office/officeart/2008/layout/AlternatingHexagons"/>
    <dgm:cxn modelId="{B2C0D29A-8BB9-470F-AFF9-58D57D49EE7B}" type="presParOf" srcId="{0B865D9D-4245-44C6-A5C2-ABC64ADE64C6}" destId="{83E837CE-1DDE-43B9-BFD4-D67BBC5F4E21}" srcOrd="4" destOrd="0" presId="urn:microsoft.com/office/officeart/2008/layout/AlternatingHexagon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562D83-E031-42A0-9B0E-A53E0A4ECB5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CE753153-793C-481D-97E6-80FE1C9AF842}">
      <dgm:prSet phldrT="[Text]"/>
      <dgm:spPr>
        <a:solidFill>
          <a:schemeClr val="accent3">
            <a:lumMod val="50000"/>
          </a:schemeClr>
        </a:solidFill>
      </dgm:spPr>
      <dgm:t>
        <a:bodyPr/>
        <a:lstStyle/>
        <a:p>
          <a:r>
            <a:rPr lang="en-MY" i="1" dirty="0" err="1" smtClean="0"/>
            <a:t>Belajar</a:t>
          </a:r>
          <a:r>
            <a:rPr lang="en-MY" i="1" dirty="0" smtClean="0"/>
            <a:t> </a:t>
          </a:r>
          <a:r>
            <a:rPr lang="en-MY" i="1" dirty="0" err="1" smtClean="0"/>
            <a:t>dari</a:t>
          </a:r>
          <a:r>
            <a:rPr lang="en-MY" i="1" dirty="0" smtClean="0"/>
            <a:t> </a:t>
          </a:r>
          <a:r>
            <a:rPr lang="en-MY" i="1" dirty="0" err="1" smtClean="0"/>
            <a:t>peristiwa</a:t>
          </a:r>
          <a:r>
            <a:rPr lang="en-MY" i="1" dirty="0" smtClean="0"/>
            <a:t> (event)</a:t>
          </a:r>
          <a:endParaRPr lang="en-US" dirty="0"/>
        </a:p>
      </dgm:t>
    </dgm:pt>
    <dgm:pt modelId="{B4E570F2-37C8-4CB4-8D0E-4DCE4EE2707E}" type="parTrans" cxnId="{9F212411-521B-49F1-80C6-ABD2461D9D6B}">
      <dgm:prSet/>
      <dgm:spPr/>
      <dgm:t>
        <a:bodyPr/>
        <a:lstStyle/>
        <a:p>
          <a:endParaRPr lang="en-US"/>
        </a:p>
      </dgm:t>
    </dgm:pt>
    <dgm:pt modelId="{DAEDC6C7-EA38-45F2-A4EE-088CC184E180}" type="sibTrans" cxnId="{9F212411-521B-49F1-80C6-ABD2461D9D6B}">
      <dgm:prSet/>
      <dgm:spPr/>
      <dgm:t>
        <a:bodyPr/>
        <a:lstStyle/>
        <a:p>
          <a:endParaRPr lang="en-US"/>
        </a:p>
      </dgm:t>
    </dgm:pt>
    <dgm:pt modelId="{80A7B064-F7A0-489A-8576-DDD5F603C5E9}">
      <dgm:prSet phldrT="[Text]"/>
      <dgm:spPr>
        <a:solidFill>
          <a:schemeClr val="accent3">
            <a:lumMod val="50000"/>
          </a:schemeClr>
        </a:solidFill>
      </dgm:spPr>
      <dgm:t>
        <a:bodyPr/>
        <a:lstStyle/>
        <a:p>
          <a:r>
            <a:rPr lang="en-MY" i="1" dirty="0" smtClean="0"/>
            <a:t>After Action reviews (AAR)</a:t>
          </a:r>
          <a:endParaRPr lang="en-US" dirty="0"/>
        </a:p>
      </dgm:t>
    </dgm:pt>
    <dgm:pt modelId="{EEFC0A3A-3275-4F3E-8CD6-0DDE71FBC0AC}" type="parTrans" cxnId="{38974924-7809-4E19-B524-7DC9DA371153}">
      <dgm:prSet/>
      <dgm:spPr/>
      <dgm:t>
        <a:bodyPr/>
        <a:lstStyle/>
        <a:p>
          <a:endParaRPr lang="en-US"/>
        </a:p>
      </dgm:t>
    </dgm:pt>
    <dgm:pt modelId="{1D507269-3383-4763-A52A-8FF1F89F50F5}" type="sibTrans" cxnId="{38974924-7809-4E19-B524-7DC9DA371153}">
      <dgm:prSet/>
      <dgm:spPr/>
      <dgm:t>
        <a:bodyPr/>
        <a:lstStyle/>
        <a:p>
          <a:endParaRPr lang="en-US"/>
        </a:p>
      </dgm:t>
    </dgm:pt>
    <dgm:pt modelId="{3058FEFF-E424-4A6B-AC5E-3D682B9ECD97}">
      <dgm:prSet phldrT="[Text]"/>
      <dgm:spPr>
        <a:solidFill>
          <a:schemeClr val="accent3">
            <a:lumMod val="50000"/>
          </a:schemeClr>
        </a:solidFill>
      </dgm:spPr>
      <dgm:t>
        <a:bodyPr/>
        <a:lstStyle/>
        <a:p>
          <a:r>
            <a:rPr lang="en-MY" i="1" dirty="0" smtClean="0"/>
            <a:t>Post Implementation review (PIR) </a:t>
          </a:r>
          <a:endParaRPr lang="en-US" dirty="0"/>
        </a:p>
      </dgm:t>
    </dgm:pt>
    <dgm:pt modelId="{DFA0E8AC-DC4D-47F6-A3A0-C1E4986A709B}" type="parTrans" cxnId="{F3F3FDBB-E122-4ED8-B274-5123F8E49AC4}">
      <dgm:prSet/>
      <dgm:spPr/>
      <dgm:t>
        <a:bodyPr/>
        <a:lstStyle/>
        <a:p>
          <a:endParaRPr lang="en-US"/>
        </a:p>
      </dgm:t>
    </dgm:pt>
    <dgm:pt modelId="{4C09FA80-A574-4712-BD2B-FAFBE21F4B4D}" type="sibTrans" cxnId="{F3F3FDBB-E122-4ED8-B274-5123F8E49AC4}">
      <dgm:prSet/>
      <dgm:spPr/>
      <dgm:t>
        <a:bodyPr/>
        <a:lstStyle/>
        <a:p>
          <a:endParaRPr lang="en-US"/>
        </a:p>
      </dgm:t>
    </dgm:pt>
    <dgm:pt modelId="{12C672AC-59AA-4E41-BF1E-30BBA7A5BC71}">
      <dgm:prSet phldrT="[Text]"/>
      <dgm:spPr>
        <a:solidFill>
          <a:schemeClr val="accent3">
            <a:lumMod val="50000"/>
          </a:schemeClr>
        </a:solidFill>
      </dgm:spPr>
      <dgm:t>
        <a:bodyPr/>
        <a:lstStyle/>
        <a:p>
          <a:r>
            <a:rPr lang="en-MY" i="1" dirty="0" err="1" smtClean="0"/>
            <a:t>Aktiviti</a:t>
          </a:r>
          <a:r>
            <a:rPr lang="en-MY" i="1" dirty="0" smtClean="0"/>
            <a:t> </a:t>
          </a:r>
          <a:r>
            <a:rPr lang="en-MY" i="1" dirty="0" err="1" smtClean="0"/>
            <a:t>perkongsian</a:t>
          </a:r>
          <a:r>
            <a:rPr lang="en-MY" i="1" dirty="0" smtClean="0"/>
            <a:t> </a:t>
          </a:r>
          <a:r>
            <a:rPr lang="en-MY" i="1" dirty="0" err="1" smtClean="0"/>
            <a:t>pengetahuan</a:t>
          </a:r>
          <a:endParaRPr lang="en-US" dirty="0"/>
        </a:p>
      </dgm:t>
    </dgm:pt>
    <dgm:pt modelId="{BF61C610-03EB-4655-A86B-4E14C525D067}" type="parTrans" cxnId="{35086F62-F910-4075-B398-A1FFA47B1850}">
      <dgm:prSet/>
      <dgm:spPr/>
      <dgm:t>
        <a:bodyPr/>
        <a:lstStyle/>
        <a:p>
          <a:endParaRPr lang="en-US"/>
        </a:p>
      </dgm:t>
    </dgm:pt>
    <dgm:pt modelId="{F5B1C1E5-BEC2-49CF-809C-B33205F4DEC0}" type="sibTrans" cxnId="{35086F62-F910-4075-B398-A1FFA47B1850}">
      <dgm:prSet/>
      <dgm:spPr/>
      <dgm:t>
        <a:bodyPr/>
        <a:lstStyle/>
        <a:p>
          <a:endParaRPr lang="en-US"/>
        </a:p>
      </dgm:t>
    </dgm:pt>
    <dgm:pt modelId="{9334E835-723E-4A05-9AE6-996BE160FDF7}">
      <dgm:prSet phldrT="[Text]"/>
      <dgm:spPr>
        <a:solidFill>
          <a:schemeClr val="accent3">
            <a:lumMod val="50000"/>
          </a:schemeClr>
        </a:solidFill>
      </dgm:spPr>
      <dgm:t>
        <a:bodyPr/>
        <a:lstStyle/>
        <a:p>
          <a:r>
            <a:rPr lang="en-MY" i="1" dirty="0" err="1" smtClean="0"/>
            <a:t>Pengalaman</a:t>
          </a:r>
          <a:r>
            <a:rPr lang="en-MY" i="1" dirty="0" smtClean="0"/>
            <a:t> </a:t>
          </a:r>
          <a:r>
            <a:rPr lang="en-MY" i="1" dirty="0" err="1" smtClean="0"/>
            <a:t>individu</a:t>
          </a:r>
          <a:endParaRPr lang="en-US" dirty="0"/>
        </a:p>
      </dgm:t>
    </dgm:pt>
    <dgm:pt modelId="{686904B2-FE95-4A82-81F1-0E151B26B4BC}" type="parTrans" cxnId="{CC5BF100-C3F1-4B31-83B9-35C0E37B96C7}">
      <dgm:prSet/>
      <dgm:spPr/>
      <dgm:t>
        <a:bodyPr/>
        <a:lstStyle/>
        <a:p>
          <a:endParaRPr lang="en-US"/>
        </a:p>
      </dgm:t>
    </dgm:pt>
    <dgm:pt modelId="{F07F4FEB-013C-4DA9-BBFE-FBAC219FFBEB}" type="sibTrans" cxnId="{CC5BF100-C3F1-4B31-83B9-35C0E37B96C7}">
      <dgm:prSet/>
      <dgm:spPr/>
      <dgm:t>
        <a:bodyPr/>
        <a:lstStyle/>
        <a:p>
          <a:endParaRPr lang="en-US"/>
        </a:p>
      </dgm:t>
    </dgm:pt>
    <dgm:pt modelId="{A2091A4C-C709-49FE-9147-108820E97409}">
      <dgm:prSet phldrT="[Text]"/>
      <dgm:spPr>
        <a:solidFill>
          <a:schemeClr val="accent3">
            <a:lumMod val="50000"/>
          </a:schemeClr>
        </a:solidFill>
      </dgm:spPr>
      <dgm:t>
        <a:bodyPr/>
        <a:lstStyle/>
        <a:p>
          <a:r>
            <a:rPr lang="en-MY" i="1" dirty="0" err="1" smtClean="0"/>
            <a:t>Tinjauan</a:t>
          </a:r>
          <a:r>
            <a:rPr lang="en-MY" i="1" dirty="0" smtClean="0"/>
            <a:t>/</a:t>
          </a:r>
          <a:r>
            <a:rPr lang="en-MY" i="1" dirty="0" err="1" smtClean="0"/>
            <a:t>pemerhatian</a:t>
          </a:r>
          <a:endParaRPr lang="en-US" dirty="0"/>
        </a:p>
      </dgm:t>
    </dgm:pt>
    <dgm:pt modelId="{92223348-073F-4FD8-A382-9625C1672A16}" type="parTrans" cxnId="{01DAF2B5-9349-4D86-913C-A61BE6366B1C}">
      <dgm:prSet/>
      <dgm:spPr/>
      <dgm:t>
        <a:bodyPr/>
        <a:lstStyle/>
        <a:p>
          <a:endParaRPr lang="en-US"/>
        </a:p>
      </dgm:t>
    </dgm:pt>
    <dgm:pt modelId="{C9DC792B-F61F-48B6-A3DD-FE12312F89A7}" type="sibTrans" cxnId="{01DAF2B5-9349-4D86-913C-A61BE6366B1C}">
      <dgm:prSet/>
      <dgm:spPr/>
      <dgm:t>
        <a:bodyPr/>
        <a:lstStyle/>
        <a:p>
          <a:endParaRPr lang="en-US"/>
        </a:p>
      </dgm:t>
    </dgm:pt>
    <dgm:pt modelId="{0EE14E24-52F1-4DEF-9073-BDD5052A7EFF}">
      <dgm:prSet phldrT="[Text]"/>
      <dgm:spPr>
        <a:solidFill>
          <a:schemeClr val="accent3">
            <a:lumMod val="50000"/>
          </a:schemeClr>
        </a:solidFill>
      </dgm:spPr>
      <dgm:t>
        <a:bodyPr/>
        <a:lstStyle/>
        <a:p>
          <a:r>
            <a:rPr lang="en-MY" i="1" dirty="0" err="1" smtClean="0"/>
            <a:t>Pemeriksaan</a:t>
          </a:r>
          <a:r>
            <a:rPr lang="en-MY" i="1" dirty="0" smtClean="0"/>
            <a:t> </a:t>
          </a:r>
          <a:r>
            <a:rPr lang="en-MY" i="1" dirty="0" err="1" smtClean="0"/>
            <a:t>luar</a:t>
          </a:r>
          <a:r>
            <a:rPr lang="en-MY" i="1" dirty="0" smtClean="0"/>
            <a:t> (external reviews)</a:t>
          </a:r>
          <a:endParaRPr lang="en-US" dirty="0"/>
        </a:p>
      </dgm:t>
    </dgm:pt>
    <dgm:pt modelId="{7793FBB0-56FC-432D-9DC2-93929C0FA995}" type="parTrans" cxnId="{F8C16AFE-7B68-4BE9-B563-EE321A8E90D7}">
      <dgm:prSet/>
      <dgm:spPr/>
      <dgm:t>
        <a:bodyPr/>
        <a:lstStyle/>
        <a:p>
          <a:endParaRPr lang="en-US"/>
        </a:p>
      </dgm:t>
    </dgm:pt>
    <dgm:pt modelId="{8147758B-7208-48A6-B041-BA58E11407D9}" type="sibTrans" cxnId="{F8C16AFE-7B68-4BE9-B563-EE321A8E90D7}">
      <dgm:prSet/>
      <dgm:spPr/>
      <dgm:t>
        <a:bodyPr/>
        <a:lstStyle/>
        <a:p>
          <a:endParaRPr lang="en-US"/>
        </a:p>
      </dgm:t>
    </dgm:pt>
    <dgm:pt modelId="{1D6A871C-325D-48E7-BB32-4C3016D6A85E}">
      <dgm:prSet phldrT="[Text]"/>
      <dgm:spPr>
        <a:solidFill>
          <a:schemeClr val="accent3">
            <a:lumMod val="50000"/>
          </a:schemeClr>
        </a:solidFill>
      </dgm:spPr>
      <dgm:t>
        <a:bodyPr/>
        <a:lstStyle/>
        <a:p>
          <a:r>
            <a:rPr lang="en-MY" i="1" dirty="0" smtClean="0"/>
            <a:t>Audit</a:t>
          </a:r>
          <a:endParaRPr lang="en-US" i="1" dirty="0"/>
        </a:p>
      </dgm:t>
    </dgm:pt>
    <dgm:pt modelId="{4101F259-E5D1-4880-9651-EDF0916B30FE}" type="parTrans" cxnId="{73446285-E723-4305-A421-86187F4BA64A}">
      <dgm:prSet/>
      <dgm:spPr/>
      <dgm:t>
        <a:bodyPr/>
        <a:lstStyle/>
        <a:p>
          <a:endParaRPr lang="en-US"/>
        </a:p>
      </dgm:t>
    </dgm:pt>
    <dgm:pt modelId="{C2AFBCDA-9CF2-41AE-A399-F8E206DA72D4}" type="sibTrans" cxnId="{73446285-E723-4305-A421-86187F4BA64A}">
      <dgm:prSet/>
      <dgm:spPr/>
      <dgm:t>
        <a:bodyPr/>
        <a:lstStyle/>
        <a:p>
          <a:endParaRPr lang="en-US"/>
        </a:p>
      </dgm:t>
    </dgm:pt>
    <dgm:pt modelId="{15852D62-8EA1-4EC3-8955-8F60CBE76E50}">
      <dgm:prSet phldrT="[Text]"/>
      <dgm:spPr>
        <a:solidFill>
          <a:schemeClr val="accent3">
            <a:lumMod val="50000"/>
          </a:schemeClr>
        </a:solidFill>
      </dgm:spPr>
      <dgm:t>
        <a:bodyPr/>
        <a:lstStyle/>
        <a:p>
          <a:r>
            <a:rPr lang="en-MY" i="1" dirty="0" smtClean="0"/>
            <a:t>Post mortem </a:t>
          </a:r>
          <a:endParaRPr lang="en-US" dirty="0"/>
        </a:p>
      </dgm:t>
    </dgm:pt>
    <dgm:pt modelId="{C368D6C5-31C7-403A-97AF-D6E0D325BBDE}" type="parTrans" cxnId="{ED33AA17-E269-4F15-BCD0-826E94843412}">
      <dgm:prSet/>
      <dgm:spPr/>
      <dgm:t>
        <a:bodyPr/>
        <a:lstStyle/>
        <a:p>
          <a:endParaRPr lang="en-US"/>
        </a:p>
      </dgm:t>
    </dgm:pt>
    <dgm:pt modelId="{C5B9ED28-84EB-44E8-AFCE-164B5F9D816E}" type="sibTrans" cxnId="{ED33AA17-E269-4F15-BCD0-826E94843412}">
      <dgm:prSet/>
      <dgm:spPr/>
      <dgm:t>
        <a:bodyPr/>
        <a:lstStyle/>
        <a:p>
          <a:endParaRPr lang="en-US"/>
        </a:p>
      </dgm:t>
    </dgm:pt>
    <dgm:pt modelId="{FD451290-87CC-4A6B-A604-8ADC9C56251F}">
      <dgm:prSet phldrT="[Text]"/>
      <dgm:spPr>
        <a:solidFill>
          <a:schemeClr val="accent3">
            <a:lumMod val="50000"/>
          </a:schemeClr>
        </a:solidFill>
      </dgm:spPr>
      <dgm:t>
        <a:bodyPr/>
        <a:lstStyle/>
        <a:p>
          <a:r>
            <a:rPr lang="en-US" i="1" dirty="0" err="1" smtClean="0"/>
            <a:t>Naziran</a:t>
          </a:r>
          <a:endParaRPr lang="en-US" i="1" dirty="0"/>
        </a:p>
      </dgm:t>
    </dgm:pt>
    <dgm:pt modelId="{639AF884-AAE3-48A6-8396-8ABD81F7F099}" type="parTrans" cxnId="{04C8BCF1-C135-4538-86D4-B4CDB39AA2FE}">
      <dgm:prSet/>
      <dgm:spPr/>
    </dgm:pt>
    <dgm:pt modelId="{D4F7CB0F-E095-448C-9E44-C094BCDC5B40}" type="sibTrans" cxnId="{04C8BCF1-C135-4538-86D4-B4CDB39AA2FE}">
      <dgm:prSet/>
      <dgm:spPr/>
    </dgm:pt>
    <dgm:pt modelId="{17AE085E-D0A7-486E-BD1C-7CAE45038235}" type="pres">
      <dgm:prSet presAssocID="{FC562D83-E031-42A0-9B0E-A53E0A4ECB5B}" presName="linear" presStyleCnt="0">
        <dgm:presLayoutVars>
          <dgm:dir/>
          <dgm:resizeHandles val="exact"/>
        </dgm:presLayoutVars>
      </dgm:prSet>
      <dgm:spPr/>
      <dgm:t>
        <a:bodyPr/>
        <a:lstStyle/>
        <a:p>
          <a:endParaRPr lang="en-US"/>
        </a:p>
      </dgm:t>
    </dgm:pt>
    <dgm:pt modelId="{122CAE9C-5300-40BF-A39B-7819FD3066AC}" type="pres">
      <dgm:prSet presAssocID="{CE753153-793C-481D-97E6-80FE1C9AF842}" presName="comp" presStyleCnt="0"/>
      <dgm:spPr/>
    </dgm:pt>
    <dgm:pt modelId="{60CFE161-534D-4F7D-BDAE-021A593B6D55}" type="pres">
      <dgm:prSet presAssocID="{CE753153-793C-481D-97E6-80FE1C9AF842}" presName="box" presStyleLbl="node1" presStyleIdx="0" presStyleCnt="3"/>
      <dgm:spPr/>
      <dgm:t>
        <a:bodyPr/>
        <a:lstStyle/>
        <a:p>
          <a:endParaRPr lang="en-US"/>
        </a:p>
      </dgm:t>
    </dgm:pt>
    <dgm:pt modelId="{97473EA6-B693-420D-8197-13CE49C20B87}" type="pres">
      <dgm:prSet presAssocID="{CE753153-793C-481D-97E6-80FE1C9AF842}"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D125D7B8-FF11-4BD3-A348-C655A75ACE0F}" type="pres">
      <dgm:prSet presAssocID="{CE753153-793C-481D-97E6-80FE1C9AF842}" presName="text" presStyleLbl="node1" presStyleIdx="0" presStyleCnt="3">
        <dgm:presLayoutVars>
          <dgm:bulletEnabled val="1"/>
        </dgm:presLayoutVars>
      </dgm:prSet>
      <dgm:spPr/>
      <dgm:t>
        <a:bodyPr/>
        <a:lstStyle/>
        <a:p>
          <a:endParaRPr lang="en-US"/>
        </a:p>
      </dgm:t>
    </dgm:pt>
    <dgm:pt modelId="{B1B06136-E925-4D11-9B5F-07EE32334A65}" type="pres">
      <dgm:prSet presAssocID="{DAEDC6C7-EA38-45F2-A4EE-088CC184E180}" presName="spacer" presStyleCnt="0"/>
      <dgm:spPr/>
    </dgm:pt>
    <dgm:pt modelId="{FF5B60BD-BF00-4BE9-8A9C-CEE8E10DDE9D}" type="pres">
      <dgm:prSet presAssocID="{12C672AC-59AA-4E41-BF1E-30BBA7A5BC71}" presName="comp" presStyleCnt="0"/>
      <dgm:spPr/>
    </dgm:pt>
    <dgm:pt modelId="{BA50FC2B-7340-477C-9AA9-0FC385C1DA95}" type="pres">
      <dgm:prSet presAssocID="{12C672AC-59AA-4E41-BF1E-30BBA7A5BC71}" presName="box" presStyleLbl="node1" presStyleIdx="1" presStyleCnt="3"/>
      <dgm:spPr/>
      <dgm:t>
        <a:bodyPr/>
        <a:lstStyle/>
        <a:p>
          <a:endParaRPr lang="en-US"/>
        </a:p>
      </dgm:t>
    </dgm:pt>
    <dgm:pt modelId="{DB6595ED-74F6-4DF8-A061-2F96D4494195}" type="pres">
      <dgm:prSet presAssocID="{12C672AC-59AA-4E41-BF1E-30BBA7A5BC71}"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AE257878-6143-457F-B0AE-7FAA875C6206}" type="pres">
      <dgm:prSet presAssocID="{12C672AC-59AA-4E41-BF1E-30BBA7A5BC71}" presName="text" presStyleLbl="node1" presStyleIdx="1" presStyleCnt="3">
        <dgm:presLayoutVars>
          <dgm:bulletEnabled val="1"/>
        </dgm:presLayoutVars>
      </dgm:prSet>
      <dgm:spPr/>
      <dgm:t>
        <a:bodyPr/>
        <a:lstStyle/>
        <a:p>
          <a:endParaRPr lang="en-US"/>
        </a:p>
      </dgm:t>
    </dgm:pt>
    <dgm:pt modelId="{890F80E1-D302-46E4-AA4A-4EF5DF066902}" type="pres">
      <dgm:prSet presAssocID="{F5B1C1E5-BEC2-49CF-809C-B33205F4DEC0}" presName="spacer" presStyleCnt="0"/>
      <dgm:spPr/>
    </dgm:pt>
    <dgm:pt modelId="{EE2F30F7-228B-40F6-8542-2C1B6FB23B02}" type="pres">
      <dgm:prSet presAssocID="{0EE14E24-52F1-4DEF-9073-BDD5052A7EFF}" presName="comp" presStyleCnt="0"/>
      <dgm:spPr/>
    </dgm:pt>
    <dgm:pt modelId="{69FBCCB1-1DED-40B0-9545-40B78149DDC9}" type="pres">
      <dgm:prSet presAssocID="{0EE14E24-52F1-4DEF-9073-BDD5052A7EFF}" presName="box" presStyleLbl="node1" presStyleIdx="2" presStyleCnt="3"/>
      <dgm:spPr/>
      <dgm:t>
        <a:bodyPr/>
        <a:lstStyle/>
        <a:p>
          <a:endParaRPr lang="en-US"/>
        </a:p>
      </dgm:t>
    </dgm:pt>
    <dgm:pt modelId="{D2797874-0722-4E54-8E53-7931533E8302}" type="pres">
      <dgm:prSet presAssocID="{0EE14E24-52F1-4DEF-9073-BDD5052A7EFF}"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BCC97381-F121-4C22-86DE-D6AA7D400DD5}" type="pres">
      <dgm:prSet presAssocID="{0EE14E24-52F1-4DEF-9073-BDD5052A7EFF}" presName="text" presStyleLbl="node1" presStyleIdx="2" presStyleCnt="3">
        <dgm:presLayoutVars>
          <dgm:bulletEnabled val="1"/>
        </dgm:presLayoutVars>
      </dgm:prSet>
      <dgm:spPr/>
      <dgm:t>
        <a:bodyPr/>
        <a:lstStyle/>
        <a:p>
          <a:endParaRPr lang="en-US"/>
        </a:p>
      </dgm:t>
    </dgm:pt>
  </dgm:ptLst>
  <dgm:cxnLst>
    <dgm:cxn modelId="{48F69E73-0F03-4078-92F8-594DE87034ED}" type="presOf" srcId="{80A7B064-F7A0-489A-8576-DDD5F603C5E9}" destId="{60CFE161-534D-4F7D-BDAE-021A593B6D55}" srcOrd="0" destOrd="1" presId="urn:microsoft.com/office/officeart/2005/8/layout/vList4#1"/>
    <dgm:cxn modelId="{9D0604A8-E0FE-4E61-92D2-A6E74D9CD845}" type="presOf" srcId="{3058FEFF-E424-4A6B-AC5E-3D682B9ECD97}" destId="{60CFE161-534D-4F7D-BDAE-021A593B6D55}" srcOrd="0" destOrd="3" presId="urn:microsoft.com/office/officeart/2005/8/layout/vList4#1"/>
    <dgm:cxn modelId="{04C8BCF1-C135-4538-86D4-B4CDB39AA2FE}" srcId="{0EE14E24-52F1-4DEF-9073-BDD5052A7EFF}" destId="{FD451290-87CC-4A6B-A604-8ADC9C56251F}" srcOrd="1" destOrd="0" parTransId="{639AF884-AAE3-48A6-8396-8ABD81F7F099}" sibTransId="{D4F7CB0F-E095-448C-9E44-C094BCDC5B40}"/>
    <dgm:cxn modelId="{4213D99A-2400-4FE4-8526-A2F7B45F4BA6}" type="presOf" srcId="{0EE14E24-52F1-4DEF-9073-BDD5052A7EFF}" destId="{69FBCCB1-1DED-40B0-9545-40B78149DDC9}" srcOrd="0" destOrd="0" presId="urn:microsoft.com/office/officeart/2005/8/layout/vList4#1"/>
    <dgm:cxn modelId="{FDE1CBA8-B2F4-41B7-8D67-7C024093AFA3}" type="presOf" srcId="{FC562D83-E031-42A0-9B0E-A53E0A4ECB5B}" destId="{17AE085E-D0A7-486E-BD1C-7CAE45038235}" srcOrd="0" destOrd="0" presId="urn:microsoft.com/office/officeart/2005/8/layout/vList4#1"/>
    <dgm:cxn modelId="{6C1BB478-7F83-402A-8364-A74549A94A4C}" type="presOf" srcId="{9334E835-723E-4A05-9AE6-996BE160FDF7}" destId="{AE257878-6143-457F-B0AE-7FAA875C6206}" srcOrd="1" destOrd="1" presId="urn:microsoft.com/office/officeart/2005/8/layout/vList4#1"/>
    <dgm:cxn modelId="{3DD8E626-D9EE-409E-BD61-6883CDC4FF4B}" type="presOf" srcId="{3058FEFF-E424-4A6B-AC5E-3D682B9ECD97}" destId="{D125D7B8-FF11-4BD3-A348-C655A75ACE0F}" srcOrd="1" destOrd="3" presId="urn:microsoft.com/office/officeart/2005/8/layout/vList4#1"/>
    <dgm:cxn modelId="{288514B5-AF43-4416-A38E-B8E62F934394}" type="presOf" srcId="{A2091A4C-C709-49FE-9147-108820E97409}" destId="{BA50FC2B-7340-477C-9AA9-0FC385C1DA95}" srcOrd="0" destOrd="2" presId="urn:microsoft.com/office/officeart/2005/8/layout/vList4#1"/>
    <dgm:cxn modelId="{E7E0C709-2FFF-4E98-BCA6-C8BAB03BD63E}" type="presOf" srcId="{15852D62-8EA1-4EC3-8955-8F60CBE76E50}" destId="{D125D7B8-FF11-4BD3-A348-C655A75ACE0F}" srcOrd="1" destOrd="2" presId="urn:microsoft.com/office/officeart/2005/8/layout/vList4#1"/>
    <dgm:cxn modelId="{38974924-7809-4E19-B524-7DC9DA371153}" srcId="{CE753153-793C-481D-97E6-80FE1C9AF842}" destId="{80A7B064-F7A0-489A-8576-DDD5F603C5E9}" srcOrd="0" destOrd="0" parTransId="{EEFC0A3A-3275-4F3E-8CD6-0DDE71FBC0AC}" sibTransId="{1D507269-3383-4763-A52A-8FF1F89F50F5}"/>
    <dgm:cxn modelId="{4169835A-0C97-41DE-B6A9-6C46E7BA0E4B}" type="presOf" srcId="{80A7B064-F7A0-489A-8576-DDD5F603C5E9}" destId="{D125D7B8-FF11-4BD3-A348-C655A75ACE0F}" srcOrd="1" destOrd="1" presId="urn:microsoft.com/office/officeart/2005/8/layout/vList4#1"/>
    <dgm:cxn modelId="{CDAD96B2-3C8F-4F59-9B84-32AE811FBAD7}" type="presOf" srcId="{FD451290-87CC-4A6B-A604-8ADC9C56251F}" destId="{69FBCCB1-1DED-40B0-9545-40B78149DDC9}" srcOrd="0" destOrd="2" presId="urn:microsoft.com/office/officeart/2005/8/layout/vList4#1"/>
    <dgm:cxn modelId="{ED33AA17-E269-4F15-BCD0-826E94843412}" srcId="{CE753153-793C-481D-97E6-80FE1C9AF842}" destId="{15852D62-8EA1-4EC3-8955-8F60CBE76E50}" srcOrd="1" destOrd="0" parTransId="{C368D6C5-31C7-403A-97AF-D6E0D325BBDE}" sibTransId="{C5B9ED28-84EB-44E8-AFCE-164B5F9D816E}"/>
    <dgm:cxn modelId="{7BCAE0F0-514B-4A01-9569-D3B834166BA7}" type="presOf" srcId="{9334E835-723E-4A05-9AE6-996BE160FDF7}" destId="{BA50FC2B-7340-477C-9AA9-0FC385C1DA95}" srcOrd="0" destOrd="1" presId="urn:microsoft.com/office/officeart/2005/8/layout/vList4#1"/>
    <dgm:cxn modelId="{21F2268D-D6C9-4669-8B60-1753FB322E56}" type="presOf" srcId="{CE753153-793C-481D-97E6-80FE1C9AF842}" destId="{60CFE161-534D-4F7D-BDAE-021A593B6D55}" srcOrd="0" destOrd="0" presId="urn:microsoft.com/office/officeart/2005/8/layout/vList4#1"/>
    <dgm:cxn modelId="{9F212411-521B-49F1-80C6-ABD2461D9D6B}" srcId="{FC562D83-E031-42A0-9B0E-A53E0A4ECB5B}" destId="{CE753153-793C-481D-97E6-80FE1C9AF842}" srcOrd="0" destOrd="0" parTransId="{B4E570F2-37C8-4CB4-8D0E-4DCE4EE2707E}" sibTransId="{DAEDC6C7-EA38-45F2-A4EE-088CC184E180}"/>
    <dgm:cxn modelId="{F3F3FDBB-E122-4ED8-B274-5123F8E49AC4}" srcId="{CE753153-793C-481D-97E6-80FE1C9AF842}" destId="{3058FEFF-E424-4A6B-AC5E-3D682B9ECD97}" srcOrd="2" destOrd="0" parTransId="{DFA0E8AC-DC4D-47F6-A3A0-C1E4986A709B}" sibTransId="{4C09FA80-A574-4712-BD2B-FAFBE21F4B4D}"/>
    <dgm:cxn modelId="{9F3329D5-B513-49AF-A46F-6B223FC7AFEF}" type="presOf" srcId="{12C672AC-59AA-4E41-BF1E-30BBA7A5BC71}" destId="{AE257878-6143-457F-B0AE-7FAA875C6206}" srcOrd="1" destOrd="0" presId="urn:microsoft.com/office/officeart/2005/8/layout/vList4#1"/>
    <dgm:cxn modelId="{827261A3-98A8-47F9-B09D-81AAB7475798}" type="presOf" srcId="{A2091A4C-C709-49FE-9147-108820E97409}" destId="{AE257878-6143-457F-B0AE-7FAA875C6206}" srcOrd="1" destOrd="2" presId="urn:microsoft.com/office/officeart/2005/8/layout/vList4#1"/>
    <dgm:cxn modelId="{CC5BF100-C3F1-4B31-83B9-35C0E37B96C7}" srcId="{12C672AC-59AA-4E41-BF1E-30BBA7A5BC71}" destId="{9334E835-723E-4A05-9AE6-996BE160FDF7}" srcOrd="0" destOrd="0" parTransId="{686904B2-FE95-4A82-81F1-0E151B26B4BC}" sibTransId="{F07F4FEB-013C-4DA9-BBFE-FBAC219FFBEB}"/>
    <dgm:cxn modelId="{01DAF2B5-9349-4D86-913C-A61BE6366B1C}" srcId="{12C672AC-59AA-4E41-BF1E-30BBA7A5BC71}" destId="{A2091A4C-C709-49FE-9147-108820E97409}" srcOrd="1" destOrd="0" parTransId="{92223348-073F-4FD8-A382-9625C1672A16}" sibTransId="{C9DC792B-F61F-48B6-A3DD-FE12312F89A7}"/>
    <dgm:cxn modelId="{36C9E8FF-7531-41F6-94C9-17004BE7DD2B}" type="presOf" srcId="{12C672AC-59AA-4E41-BF1E-30BBA7A5BC71}" destId="{BA50FC2B-7340-477C-9AA9-0FC385C1DA95}" srcOrd="0" destOrd="0" presId="urn:microsoft.com/office/officeart/2005/8/layout/vList4#1"/>
    <dgm:cxn modelId="{73446285-E723-4305-A421-86187F4BA64A}" srcId="{0EE14E24-52F1-4DEF-9073-BDD5052A7EFF}" destId="{1D6A871C-325D-48E7-BB32-4C3016D6A85E}" srcOrd="0" destOrd="0" parTransId="{4101F259-E5D1-4880-9651-EDF0916B30FE}" sibTransId="{C2AFBCDA-9CF2-41AE-A399-F8E206DA72D4}"/>
    <dgm:cxn modelId="{EA062863-9840-42C6-8682-08BA6FFCDA6E}" type="presOf" srcId="{0EE14E24-52F1-4DEF-9073-BDD5052A7EFF}" destId="{BCC97381-F121-4C22-86DE-D6AA7D400DD5}" srcOrd="1" destOrd="0" presId="urn:microsoft.com/office/officeart/2005/8/layout/vList4#1"/>
    <dgm:cxn modelId="{041B5295-0F0F-49A8-8AE4-84C9F5CF2AC6}" type="presOf" srcId="{1D6A871C-325D-48E7-BB32-4C3016D6A85E}" destId="{BCC97381-F121-4C22-86DE-D6AA7D400DD5}" srcOrd="1" destOrd="1" presId="urn:microsoft.com/office/officeart/2005/8/layout/vList4#1"/>
    <dgm:cxn modelId="{8A03F0BD-B499-4CBA-AB77-F51B6F005780}" type="presOf" srcId="{15852D62-8EA1-4EC3-8955-8F60CBE76E50}" destId="{60CFE161-534D-4F7D-BDAE-021A593B6D55}" srcOrd="0" destOrd="2" presId="urn:microsoft.com/office/officeart/2005/8/layout/vList4#1"/>
    <dgm:cxn modelId="{F8C16AFE-7B68-4BE9-B563-EE321A8E90D7}" srcId="{FC562D83-E031-42A0-9B0E-A53E0A4ECB5B}" destId="{0EE14E24-52F1-4DEF-9073-BDD5052A7EFF}" srcOrd="2" destOrd="0" parTransId="{7793FBB0-56FC-432D-9DC2-93929C0FA995}" sibTransId="{8147758B-7208-48A6-B041-BA58E11407D9}"/>
    <dgm:cxn modelId="{2A7FCBBC-DB5E-44EB-AF94-C4FA88F21AB8}" type="presOf" srcId="{CE753153-793C-481D-97E6-80FE1C9AF842}" destId="{D125D7B8-FF11-4BD3-A348-C655A75ACE0F}" srcOrd="1" destOrd="0" presId="urn:microsoft.com/office/officeart/2005/8/layout/vList4#1"/>
    <dgm:cxn modelId="{EF79B343-5BF9-4137-8CB2-66E8BC79F939}" type="presOf" srcId="{1D6A871C-325D-48E7-BB32-4C3016D6A85E}" destId="{69FBCCB1-1DED-40B0-9545-40B78149DDC9}" srcOrd="0" destOrd="1" presId="urn:microsoft.com/office/officeart/2005/8/layout/vList4#1"/>
    <dgm:cxn modelId="{35086F62-F910-4075-B398-A1FFA47B1850}" srcId="{FC562D83-E031-42A0-9B0E-A53E0A4ECB5B}" destId="{12C672AC-59AA-4E41-BF1E-30BBA7A5BC71}" srcOrd="1" destOrd="0" parTransId="{BF61C610-03EB-4655-A86B-4E14C525D067}" sibTransId="{F5B1C1E5-BEC2-49CF-809C-B33205F4DEC0}"/>
    <dgm:cxn modelId="{FBB4AEDD-0964-485B-9D45-6E9BEDF4CDAC}" type="presOf" srcId="{FD451290-87CC-4A6B-A604-8ADC9C56251F}" destId="{BCC97381-F121-4C22-86DE-D6AA7D400DD5}" srcOrd="1" destOrd="2" presId="urn:microsoft.com/office/officeart/2005/8/layout/vList4#1"/>
    <dgm:cxn modelId="{1A407000-6921-4885-8A96-055AB60F4E6B}" type="presParOf" srcId="{17AE085E-D0A7-486E-BD1C-7CAE45038235}" destId="{122CAE9C-5300-40BF-A39B-7819FD3066AC}" srcOrd="0" destOrd="0" presId="urn:microsoft.com/office/officeart/2005/8/layout/vList4#1"/>
    <dgm:cxn modelId="{0C70D147-F828-45B3-B853-540121155FC6}" type="presParOf" srcId="{122CAE9C-5300-40BF-A39B-7819FD3066AC}" destId="{60CFE161-534D-4F7D-BDAE-021A593B6D55}" srcOrd="0" destOrd="0" presId="urn:microsoft.com/office/officeart/2005/8/layout/vList4#1"/>
    <dgm:cxn modelId="{79DDA42B-0AC6-4733-A59A-BF8FAE005DC2}" type="presParOf" srcId="{122CAE9C-5300-40BF-A39B-7819FD3066AC}" destId="{97473EA6-B693-420D-8197-13CE49C20B87}" srcOrd="1" destOrd="0" presId="urn:microsoft.com/office/officeart/2005/8/layout/vList4#1"/>
    <dgm:cxn modelId="{AB53D4A1-F1BE-4451-9F39-E5D7F2353C54}" type="presParOf" srcId="{122CAE9C-5300-40BF-A39B-7819FD3066AC}" destId="{D125D7B8-FF11-4BD3-A348-C655A75ACE0F}" srcOrd="2" destOrd="0" presId="urn:microsoft.com/office/officeart/2005/8/layout/vList4#1"/>
    <dgm:cxn modelId="{C7B35B77-A78B-49B9-8BF3-71C92DE283C4}" type="presParOf" srcId="{17AE085E-D0A7-486E-BD1C-7CAE45038235}" destId="{B1B06136-E925-4D11-9B5F-07EE32334A65}" srcOrd="1" destOrd="0" presId="urn:microsoft.com/office/officeart/2005/8/layout/vList4#1"/>
    <dgm:cxn modelId="{F4737C8F-3D61-4B49-8138-6CA91608CDA1}" type="presParOf" srcId="{17AE085E-D0A7-486E-BD1C-7CAE45038235}" destId="{FF5B60BD-BF00-4BE9-8A9C-CEE8E10DDE9D}" srcOrd="2" destOrd="0" presId="urn:microsoft.com/office/officeart/2005/8/layout/vList4#1"/>
    <dgm:cxn modelId="{5FD89AAC-DA4C-45A3-B0F9-CA6A0EAB44B1}" type="presParOf" srcId="{FF5B60BD-BF00-4BE9-8A9C-CEE8E10DDE9D}" destId="{BA50FC2B-7340-477C-9AA9-0FC385C1DA95}" srcOrd="0" destOrd="0" presId="urn:microsoft.com/office/officeart/2005/8/layout/vList4#1"/>
    <dgm:cxn modelId="{72650626-237F-49FF-8F93-D51962801109}" type="presParOf" srcId="{FF5B60BD-BF00-4BE9-8A9C-CEE8E10DDE9D}" destId="{DB6595ED-74F6-4DF8-A061-2F96D4494195}" srcOrd="1" destOrd="0" presId="urn:microsoft.com/office/officeart/2005/8/layout/vList4#1"/>
    <dgm:cxn modelId="{2C81CCE1-C032-40B0-A640-5694A9390781}" type="presParOf" srcId="{FF5B60BD-BF00-4BE9-8A9C-CEE8E10DDE9D}" destId="{AE257878-6143-457F-B0AE-7FAA875C6206}" srcOrd="2" destOrd="0" presId="urn:microsoft.com/office/officeart/2005/8/layout/vList4#1"/>
    <dgm:cxn modelId="{D66C9142-67F1-46CD-9089-DE4E7CDDFA34}" type="presParOf" srcId="{17AE085E-D0A7-486E-BD1C-7CAE45038235}" destId="{890F80E1-D302-46E4-AA4A-4EF5DF066902}" srcOrd="3" destOrd="0" presId="urn:microsoft.com/office/officeart/2005/8/layout/vList4#1"/>
    <dgm:cxn modelId="{AEFA32B3-B6B5-4C7B-8227-E5A401DD9872}" type="presParOf" srcId="{17AE085E-D0A7-486E-BD1C-7CAE45038235}" destId="{EE2F30F7-228B-40F6-8542-2C1B6FB23B02}" srcOrd="4" destOrd="0" presId="urn:microsoft.com/office/officeart/2005/8/layout/vList4#1"/>
    <dgm:cxn modelId="{8A43B73C-0600-4254-9A99-8412E0ED87E8}" type="presParOf" srcId="{EE2F30F7-228B-40F6-8542-2C1B6FB23B02}" destId="{69FBCCB1-1DED-40B0-9545-40B78149DDC9}" srcOrd="0" destOrd="0" presId="urn:microsoft.com/office/officeart/2005/8/layout/vList4#1"/>
    <dgm:cxn modelId="{B4C24F20-60C5-4F63-8EBA-D5141592D4A1}" type="presParOf" srcId="{EE2F30F7-228B-40F6-8542-2C1B6FB23B02}" destId="{D2797874-0722-4E54-8E53-7931533E8302}" srcOrd="1" destOrd="0" presId="urn:microsoft.com/office/officeart/2005/8/layout/vList4#1"/>
    <dgm:cxn modelId="{D21150A1-A2F5-422B-93C4-3BDB0BC5B140}" type="presParOf" srcId="{EE2F30F7-228B-40F6-8542-2C1B6FB23B02}" destId="{BCC97381-F121-4C22-86DE-D6AA7D400DD5}"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4D6BC-3570-4E81-A3EC-6D01195953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MY"/>
        </a:p>
      </dgm:t>
    </dgm:pt>
    <dgm:pt modelId="{D7306F8B-4278-4806-BB62-175562A275E7}">
      <dgm:prSet phldrT="[Text]" custT="1"/>
      <dgm:spPr>
        <a:solidFill>
          <a:schemeClr val="accent1">
            <a:lumMod val="20000"/>
            <a:lumOff val="80000"/>
          </a:schemeClr>
        </a:solidFill>
      </dgm:spPr>
      <dgm:t>
        <a:bodyPr/>
        <a:lstStyle/>
        <a:p>
          <a:r>
            <a:rPr lang="en-US" sz="2800" dirty="0" err="1" smtClean="0">
              <a:solidFill>
                <a:schemeClr val="tx1"/>
              </a:solidFill>
            </a:rPr>
            <a:t>Sifat</a:t>
          </a:r>
          <a:r>
            <a:rPr lang="en-US" sz="2800" dirty="0" smtClean="0">
              <a:solidFill>
                <a:schemeClr val="tx1"/>
              </a:solidFill>
            </a:rPr>
            <a:t> </a:t>
          </a:r>
          <a:r>
            <a:rPr lang="en-US" sz="2800" dirty="0" err="1" smtClean="0">
              <a:solidFill>
                <a:schemeClr val="tx1"/>
              </a:solidFill>
            </a:rPr>
            <a:t>ikhlas</a:t>
          </a:r>
          <a:r>
            <a:rPr lang="en-US" sz="2800" dirty="0" smtClean="0">
              <a:solidFill>
                <a:schemeClr val="tx1"/>
              </a:solidFill>
            </a:rPr>
            <a:t> dan </a:t>
          </a:r>
          <a:r>
            <a:rPr lang="en-US" sz="2800" dirty="0" err="1" smtClean="0">
              <a:solidFill>
                <a:schemeClr val="tx1"/>
              </a:solidFill>
            </a:rPr>
            <a:t>benar</a:t>
          </a:r>
          <a:r>
            <a:rPr lang="en-US" sz="2800" dirty="0" smtClean="0">
              <a:solidFill>
                <a:schemeClr val="tx1"/>
              </a:solidFill>
            </a:rPr>
            <a:t> </a:t>
          </a:r>
          <a:endParaRPr lang="en-MY" sz="2800" dirty="0">
            <a:solidFill>
              <a:schemeClr val="tx1"/>
            </a:solidFill>
          </a:endParaRPr>
        </a:p>
      </dgm:t>
    </dgm:pt>
    <dgm:pt modelId="{63237550-E586-489D-BA9F-6691E23EA788}" type="parTrans" cxnId="{0FE7AB8A-E2D1-4F88-9071-207D8CD02C53}">
      <dgm:prSet/>
      <dgm:spPr/>
      <dgm:t>
        <a:bodyPr/>
        <a:lstStyle/>
        <a:p>
          <a:endParaRPr lang="en-MY"/>
        </a:p>
      </dgm:t>
    </dgm:pt>
    <dgm:pt modelId="{A9FE5A16-CCA0-4386-8D49-73793B0C7739}" type="sibTrans" cxnId="{0FE7AB8A-E2D1-4F88-9071-207D8CD02C53}">
      <dgm:prSet/>
      <dgm:spPr/>
      <dgm:t>
        <a:bodyPr/>
        <a:lstStyle/>
        <a:p>
          <a:endParaRPr lang="en-MY"/>
        </a:p>
      </dgm:t>
    </dgm:pt>
    <dgm:pt modelId="{823D2DC3-40E1-456C-A339-AC004FB90506}">
      <dgm:prSet phldrT="[Text]" custT="1"/>
      <dgm:spPr>
        <a:solidFill>
          <a:schemeClr val="accent1">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err="1" smtClean="0">
              <a:solidFill>
                <a:schemeClr val="tx1"/>
              </a:solidFill>
            </a:rPr>
            <a:t>Mengamal</a:t>
          </a:r>
          <a:r>
            <a:rPr lang="en-US" sz="2800" dirty="0" smtClean="0">
              <a:solidFill>
                <a:schemeClr val="tx1"/>
              </a:solidFill>
            </a:rPr>
            <a:t> </a:t>
          </a:r>
          <a:r>
            <a:rPr lang="en-US" sz="2800" dirty="0" err="1" smtClean="0">
              <a:solidFill>
                <a:schemeClr val="tx1"/>
              </a:solidFill>
            </a:rPr>
            <a:t>sikap</a:t>
          </a:r>
          <a:r>
            <a:rPr lang="en-US" sz="2800" dirty="0" smtClean="0">
              <a:solidFill>
                <a:schemeClr val="tx1"/>
              </a:solidFill>
            </a:rPr>
            <a:t> </a:t>
          </a:r>
          <a:r>
            <a:rPr lang="en-US" sz="2800" dirty="0" err="1" smtClean="0">
              <a:solidFill>
                <a:schemeClr val="tx1"/>
              </a:solidFill>
            </a:rPr>
            <a:t>tidak</a:t>
          </a:r>
          <a:r>
            <a:rPr lang="en-US" sz="2800" dirty="0" smtClean="0">
              <a:solidFill>
                <a:schemeClr val="tx1"/>
              </a:solidFill>
            </a:rPr>
            <a:t> </a:t>
          </a:r>
          <a:r>
            <a:rPr lang="en-US" sz="2800" dirty="0" err="1" smtClean="0">
              <a:solidFill>
                <a:schemeClr val="tx1"/>
              </a:solidFill>
            </a:rPr>
            <a:t>menyalahkan</a:t>
          </a:r>
          <a:r>
            <a:rPr lang="en-US" sz="2800" dirty="0" smtClean="0">
              <a:solidFill>
                <a:schemeClr val="tx1"/>
              </a:solidFill>
            </a:rPr>
            <a:t> orang lain </a:t>
          </a:r>
          <a:endParaRPr lang="en-MY" sz="2800" dirty="0" smtClean="0">
            <a:solidFill>
              <a:schemeClr val="tx1"/>
            </a:solidFill>
          </a:endParaRPr>
        </a:p>
      </dgm:t>
    </dgm:pt>
    <dgm:pt modelId="{B68145E2-368C-455A-BEDD-A5DF49581E3D}" type="parTrans" cxnId="{8AB3F6A1-F34E-4E5D-A30C-45B7D345ECEF}">
      <dgm:prSet/>
      <dgm:spPr/>
      <dgm:t>
        <a:bodyPr/>
        <a:lstStyle/>
        <a:p>
          <a:endParaRPr lang="en-MY"/>
        </a:p>
      </dgm:t>
    </dgm:pt>
    <dgm:pt modelId="{A53E530F-AC6C-4927-9E16-4E5A55F179B7}" type="sibTrans" cxnId="{8AB3F6A1-F34E-4E5D-A30C-45B7D345ECEF}">
      <dgm:prSet/>
      <dgm:spPr/>
      <dgm:t>
        <a:bodyPr/>
        <a:lstStyle/>
        <a:p>
          <a:endParaRPr lang="en-MY"/>
        </a:p>
      </dgm:t>
    </dgm:pt>
    <dgm:pt modelId="{A1B94343-53A1-47FB-8DF1-77CEC03A15DA}">
      <dgm:prSet phldrT="[Text]" custT="1"/>
      <dgm:spPr>
        <a:solidFill>
          <a:schemeClr val="accent1">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MY" sz="2800" baseline="0" dirty="0" smtClean="0">
              <a:solidFill>
                <a:schemeClr val="tx1"/>
              </a:solidFill>
            </a:rPr>
            <a:t>Fokus terhadap sumbangan yang di beri dan apa yang dapat di pelajari  </a:t>
          </a:r>
          <a:endParaRPr lang="en-MY" sz="2800" dirty="0" smtClean="0">
            <a:solidFill>
              <a:schemeClr val="tx1"/>
            </a:solidFill>
          </a:endParaRPr>
        </a:p>
      </dgm:t>
    </dgm:pt>
    <dgm:pt modelId="{7BEE4EFD-23CA-415D-BEB2-C6E35B8F1962}" type="parTrans" cxnId="{F02C212C-7A89-4D82-AD3B-C6646E4F79CF}">
      <dgm:prSet/>
      <dgm:spPr/>
      <dgm:t>
        <a:bodyPr/>
        <a:lstStyle/>
        <a:p>
          <a:endParaRPr lang="en-US"/>
        </a:p>
      </dgm:t>
    </dgm:pt>
    <dgm:pt modelId="{8EF39BF9-433A-46C5-A9E7-A7302CA50331}" type="sibTrans" cxnId="{F02C212C-7A89-4D82-AD3B-C6646E4F79CF}">
      <dgm:prSet/>
      <dgm:spPr/>
      <dgm:t>
        <a:bodyPr/>
        <a:lstStyle/>
        <a:p>
          <a:endParaRPr lang="en-US"/>
        </a:p>
      </dgm:t>
    </dgm:pt>
    <dgm:pt modelId="{7EB5BB55-9C9F-4023-8564-383B07C1874D}" type="pres">
      <dgm:prSet presAssocID="{BCB4D6BC-3570-4E81-A3EC-6D011959533B}" presName="linear" presStyleCnt="0">
        <dgm:presLayoutVars>
          <dgm:dir/>
          <dgm:animLvl val="lvl"/>
          <dgm:resizeHandles val="exact"/>
        </dgm:presLayoutVars>
      </dgm:prSet>
      <dgm:spPr/>
      <dgm:t>
        <a:bodyPr/>
        <a:lstStyle/>
        <a:p>
          <a:endParaRPr lang="en-MY"/>
        </a:p>
      </dgm:t>
    </dgm:pt>
    <dgm:pt modelId="{4802FE5D-CC16-4C3D-A68F-D371A4D3B2D2}" type="pres">
      <dgm:prSet presAssocID="{D7306F8B-4278-4806-BB62-175562A275E7}" presName="parentLin" presStyleCnt="0"/>
      <dgm:spPr/>
    </dgm:pt>
    <dgm:pt modelId="{4DB238F5-46B2-4DCD-B5EB-CB90D825BC1A}" type="pres">
      <dgm:prSet presAssocID="{D7306F8B-4278-4806-BB62-175562A275E7}" presName="parentLeftMargin" presStyleLbl="node1" presStyleIdx="0" presStyleCnt="3"/>
      <dgm:spPr/>
      <dgm:t>
        <a:bodyPr/>
        <a:lstStyle/>
        <a:p>
          <a:endParaRPr lang="en-MY"/>
        </a:p>
      </dgm:t>
    </dgm:pt>
    <dgm:pt modelId="{8EF79FBB-B2C7-4A43-BC3B-5B44C94FD836}" type="pres">
      <dgm:prSet presAssocID="{D7306F8B-4278-4806-BB62-175562A275E7}" presName="parentText" presStyleLbl="node1" presStyleIdx="0" presStyleCnt="3" custScaleX="142857" custScaleY="71601">
        <dgm:presLayoutVars>
          <dgm:chMax val="0"/>
          <dgm:bulletEnabled val="1"/>
        </dgm:presLayoutVars>
      </dgm:prSet>
      <dgm:spPr/>
      <dgm:t>
        <a:bodyPr/>
        <a:lstStyle/>
        <a:p>
          <a:endParaRPr lang="en-MY"/>
        </a:p>
      </dgm:t>
    </dgm:pt>
    <dgm:pt modelId="{EA0A716E-575F-4B21-B553-634B02C1341A}" type="pres">
      <dgm:prSet presAssocID="{D7306F8B-4278-4806-BB62-175562A275E7}" presName="negativeSpace" presStyleCnt="0"/>
      <dgm:spPr/>
    </dgm:pt>
    <dgm:pt modelId="{10AC1E12-814C-4096-A2DC-020BFDA9C48A}" type="pres">
      <dgm:prSet presAssocID="{D7306F8B-4278-4806-BB62-175562A275E7}" presName="childText" presStyleLbl="conFgAcc1" presStyleIdx="0" presStyleCnt="3">
        <dgm:presLayoutVars>
          <dgm:bulletEnabled val="1"/>
        </dgm:presLayoutVars>
      </dgm:prSet>
      <dgm:spPr/>
      <dgm:t>
        <a:bodyPr/>
        <a:lstStyle/>
        <a:p>
          <a:endParaRPr lang="en-MY"/>
        </a:p>
      </dgm:t>
    </dgm:pt>
    <dgm:pt modelId="{FC2F286D-4984-4705-A841-38F902188281}" type="pres">
      <dgm:prSet presAssocID="{A9FE5A16-CCA0-4386-8D49-73793B0C7739}" presName="spaceBetweenRectangles" presStyleCnt="0"/>
      <dgm:spPr/>
    </dgm:pt>
    <dgm:pt modelId="{5601D8B6-1DF2-4C91-87AC-63D9B5F5CA79}" type="pres">
      <dgm:prSet presAssocID="{823D2DC3-40E1-456C-A339-AC004FB90506}" presName="parentLin" presStyleCnt="0"/>
      <dgm:spPr/>
    </dgm:pt>
    <dgm:pt modelId="{608CC675-B4A1-4DB7-B13D-9331D84ABE43}" type="pres">
      <dgm:prSet presAssocID="{823D2DC3-40E1-456C-A339-AC004FB90506}" presName="parentLeftMargin" presStyleLbl="node1" presStyleIdx="0" presStyleCnt="3"/>
      <dgm:spPr/>
      <dgm:t>
        <a:bodyPr/>
        <a:lstStyle/>
        <a:p>
          <a:endParaRPr lang="en-MY"/>
        </a:p>
      </dgm:t>
    </dgm:pt>
    <dgm:pt modelId="{1E84ABF3-03D0-4637-8D54-B09D3373EB55}" type="pres">
      <dgm:prSet presAssocID="{823D2DC3-40E1-456C-A339-AC004FB90506}" presName="parentText" presStyleLbl="node1" presStyleIdx="1" presStyleCnt="3" custScaleX="142857" custScaleY="127729">
        <dgm:presLayoutVars>
          <dgm:chMax val="0"/>
          <dgm:bulletEnabled val="1"/>
        </dgm:presLayoutVars>
      </dgm:prSet>
      <dgm:spPr/>
      <dgm:t>
        <a:bodyPr/>
        <a:lstStyle/>
        <a:p>
          <a:endParaRPr lang="en-MY"/>
        </a:p>
      </dgm:t>
    </dgm:pt>
    <dgm:pt modelId="{5030797B-84F5-4B98-96A2-D3D321851330}" type="pres">
      <dgm:prSet presAssocID="{823D2DC3-40E1-456C-A339-AC004FB90506}" presName="negativeSpace" presStyleCnt="0"/>
      <dgm:spPr/>
    </dgm:pt>
    <dgm:pt modelId="{C114CE2A-9BB8-4749-AA3B-4207341854F9}" type="pres">
      <dgm:prSet presAssocID="{823D2DC3-40E1-456C-A339-AC004FB90506}" presName="childText" presStyleLbl="conFgAcc1" presStyleIdx="1" presStyleCnt="3">
        <dgm:presLayoutVars>
          <dgm:bulletEnabled val="1"/>
        </dgm:presLayoutVars>
      </dgm:prSet>
      <dgm:spPr/>
    </dgm:pt>
    <dgm:pt modelId="{137E3393-6971-4FD6-B9B4-F04319928E07}" type="pres">
      <dgm:prSet presAssocID="{A53E530F-AC6C-4927-9E16-4E5A55F179B7}" presName="spaceBetweenRectangles" presStyleCnt="0"/>
      <dgm:spPr/>
    </dgm:pt>
    <dgm:pt modelId="{5C7E7272-7728-495F-989D-4C38ADA49ED7}" type="pres">
      <dgm:prSet presAssocID="{A1B94343-53A1-47FB-8DF1-77CEC03A15DA}" presName="parentLin" presStyleCnt="0"/>
      <dgm:spPr/>
    </dgm:pt>
    <dgm:pt modelId="{5D4F859E-B5D2-494E-BFBD-58C7D204CA93}" type="pres">
      <dgm:prSet presAssocID="{A1B94343-53A1-47FB-8DF1-77CEC03A15DA}" presName="parentLeftMargin" presStyleLbl="node1" presStyleIdx="1" presStyleCnt="3"/>
      <dgm:spPr/>
      <dgm:t>
        <a:bodyPr/>
        <a:lstStyle/>
        <a:p>
          <a:endParaRPr lang="en-MY"/>
        </a:p>
      </dgm:t>
    </dgm:pt>
    <dgm:pt modelId="{08EA3640-DF48-4C6A-A942-8807A0946A48}" type="pres">
      <dgm:prSet presAssocID="{A1B94343-53A1-47FB-8DF1-77CEC03A15DA}" presName="parentText" presStyleLbl="node1" presStyleIdx="2" presStyleCnt="3" custScaleX="142997" custScaleY="173636">
        <dgm:presLayoutVars>
          <dgm:chMax val="0"/>
          <dgm:bulletEnabled val="1"/>
        </dgm:presLayoutVars>
      </dgm:prSet>
      <dgm:spPr/>
      <dgm:t>
        <a:bodyPr/>
        <a:lstStyle/>
        <a:p>
          <a:endParaRPr lang="en-MY"/>
        </a:p>
      </dgm:t>
    </dgm:pt>
    <dgm:pt modelId="{2BFF85CD-6CD1-4F40-AEC9-A43EA4A1E39B}" type="pres">
      <dgm:prSet presAssocID="{A1B94343-53A1-47FB-8DF1-77CEC03A15DA}" presName="negativeSpace" presStyleCnt="0"/>
      <dgm:spPr/>
    </dgm:pt>
    <dgm:pt modelId="{4FF798C3-69CF-4972-96B1-4B77FCD5FB61}" type="pres">
      <dgm:prSet presAssocID="{A1B94343-53A1-47FB-8DF1-77CEC03A15DA}" presName="childText" presStyleLbl="conFgAcc1" presStyleIdx="2" presStyleCnt="3">
        <dgm:presLayoutVars>
          <dgm:bulletEnabled val="1"/>
        </dgm:presLayoutVars>
      </dgm:prSet>
      <dgm:spPr/>
    </dgm:pt>
  </dgm:ptLst>
  <dgm:cxnLst>
    <dgm:cxn modelId="{F02C212C-7A89-4D82-AD3B-C6646E4F79CF}" srcId="{BCB4D6BC-3570-4E81-A3EC-6D011959533B}" destId="{A1B94343-53A1-47FB-8DF1-77CEC03A15DA}" srcOrd="2" destOrd="0" parTransId="{7BEE4EFD-23CA-415D-BEB2-C6E35B8F1962}" sibTransId="{8EF39BF9-433A-46C5-A9E7-A7302CA50331}"/>
    <dgm:cxn modelId="{3543205A-CF2A-4B6F-80D2-42DA8A835274}" type="presOf" srcId="{D7306F8B-4278-4806-BB62-175562A275E7}" destId="{8EF79FBB-B2C7-4A43-BC3B-5B44C94FD836}" srcOrd="1" destOrd="0" presId="urn:microsoft.com/office/officeart/2005/8/layout/list1"/>
    <dgm:cxn modelId="{0FE7AB8A-E2D1-4F88-9071-207D8CD02C53}" srcId="{BCB4D6BC-3570-4E81-A3EC-6D011959533B}" destId="{D7306F8B-4278-4806-BB62-175562A275E7}" srcOrd="0" destOrd="0" parTransId="{63237550-E586-489D-BA9F-6691E23EA788}" sibTransId="{A9FE5A16-CCA0-4386-8D49-73793B0C7739}"/>
    <dgm:cxn modelId="{8AB3F6A1-F34E-4E5D-A30C-45B7D345ECEF}" srcId="{BCB4D6BC-3570-4E81-A3EC-6D011959533B}" destId="{823D2DC3-40E1-456C-A339-AC004FB90506}" srcOrd="1" destOrd="0" parTransId="{B68145E2-368C-455A-BEDD-A5DF49581E3D}" sibTransId="{A53E530F-AC6C-4927-9E16-4E5A55F179B7}"/>
    <dgm:cxn modelId="{5E4C9F6F-48D4-46C2-B421-9E6F134492B4}" type="presOf" srcId="{823D2DC3-40E1-456C-A339-AC004FB90506}" destId="{608CC675-B4A1-4DB7-B13D-9331D84ABE43}" srcOrd="0" destOrd="0" presId="urn:microsoft.com/office/officeart/2005/8/layout/list1"/>
    <dgm:cxn modelId="{37A0993F-479E-468D-A6A9-E3EA3F4834C6}" type="presOf" srcId="{A1B94343-53A1-47FB-8DF1-77CEC03A15DA}" destId="{5D4F859E-B5D2-494E-BFBD-58C7D204CA93}" srcOrd="0" destOrd="0" presId="urn:microsoft.com/office/officeart/2005/8/layout/list1"/>
    <dgm:cxn modelId="{4E89217A-5F85-4A80-AD0E-55A451B82E93}" type="presOf" srcId="{BCB4D6BC-3570-4E81-A3EC-6D011959533B}" destId="{7EB5BB55-9C9F-4023-8564-383B07C1874D}" srcOrd="0" destOrd="0" presId="urn:microsoft.com/office/officeart/2005/8/layout/list1"/>
    <dgm:cxn modelId="{1BC57982-C313-4CB8-BD4B-641F5D8650DE}" type="presOf" srcId="{A1B94343-53A1-47FB-8DF1-77CEC03A15DA}" destId="{08EA3640-DF48-4C6A-A942-8807A0946A48}" srcOrd="1" destOrd="0" presId="urn:microsoft.com/office/officeart/2005/8/layout/list1"/>
    <dgm:cxn modelId="{A29C7FF9-2E3E-419E-8593-449A15B53BA0}" type="presOf" srcId="{823D2DC3-40E1-456C-A339-AC004FB90506}" destId="{1E84ABF3-03D0-4637-8D54-B09D3373EB55}" srcOrd="1" destOrd="0" presId="urn:microsoft.com/office/officeart/2005/8/layout/list1"/>
    <dgm:cxn modelId="{6BA26370-FF1D-4B1E-A053-7489C37B46C3}" type="presOf" srcId="{D7306F8B-4278-4806-BB62-175562A275E7}" destId="{4DB238F5-46B2-4DCD-B5EB-CB90D825BC1A}" srcOrd="0" destOrd="0" presId="urn:microsoft.com/office/officeart/2005/8/layout/list1"/>
    <dgm:cxn modelId="{3FF8A58D-10B9-476C-A355-F61C6D150A67}" type="presParOf" srcId="{7EB5BB55-9C9F-4023-8564-383B07C1874D}" destId="{4802FE5D-CC16-4C3D-A68F-D371A4D3B2D2}" srcOrd="0" destOrd="0" presId="urn:microsoft.com/office/officeart/2005/8/layout/list1"/>
    <dgm:cxn modelId="{22CF488C-1BBC-4BB7-986D-424E5F7EA656}" type="presParOf" srcId="{4802FE5D-CC16-4C3D-A68F-D371A4D3B2D2}" destId="{4DB238F5-46B2-4DCD-B5EB-CB90D825BC1A}" srcOrd="0" destOrd="0" presId="urn:microsoft.com/office/officeart/2005/8/layout/list1"/>
    <dgm:cxn modelId="{04E32870-8912-47E0-AC50-6EF327A6E222}" type="presParOf" srcId="{4802FE5D-CC16-4C3D-A68F-D371A4D3B2D2}" destId="{8EF79FBB-B2C7-4A43-BC3B-5B44C94FD836}" srcOrd="1" destOrd="0" presId="urn:microsoft.com/office/officeart/2005/8/layout/list1"/>
    <dgm:cxn modelId="{8B6B0760-5D8C-4A6C-8752-8A6A39D93CF8}" type="presParOf" srcId="{7EB5BB55-9C9F-4023-8564-383B07C1874D}" destId="{EA0A716E-575F-4B21-B553-634B02C1341A}" srcOrd="1" destOrd="0" presId="urn:microsoft.com/office/officeart/2005/8/layout/list1"/>
    <dgm:cxn modelId="{8B9BD268-1788-42CD-9E9B-9BC8FE39A2AD}" type="presParOf" srcId="{7EB5BB55-9C9F-4023-8564-383B07C1874D}" destId="{10AC1E12-814C-4096-A2DC-020BFDA9C48A}" srcOrd="2" destOrd="0" presId="urn:microsoft.com/office/officeart/2005/8/layout/list1"/>
    <dgm:cxn modelId="{30099FB1-D042-406C-9206-9E748797D73B}" type="presParOf" srcId="{7EB5BB55-9C9F-4023-8564-383B07C1874D}" destId="{FC2F286D-4984-4705-A841-38F902188281}" srcOrd="3" destOrd="0" presId="urn:microsoft.com/office/officeart/2005/8/layout/list1"/>
    <dgm:cxn modelId="{F315253C-CF10-4D24-BBCC-617C39FF5E87}" type="presParOf" srcId="{7EB5BB55-9C9F-4023-8564-383B07C1874D}" destId="{5601D8B6-1DF2-4C91-87AC-63D9B5F5CA79}" srcOrd="4" destOrd="0" presId="urn:microsoft.com/office/officeart/2005/8/layout/list1"/>
    <dgm:cxn modelId="{F8EEA9CC-0DF9-4D2D-9677-C84A5954EFB6}" type="presParOf" srcId="{5601D8B6-1DF2-4C91-87AC-63D9B5F5CA79}" destId="{608CC675-B4A1-4DB7-B13D-9331D84ABE43}" srcOrd="0" destOrd="0" presId="urn:microsoft.com/office/officeart/2005/8/layout/list1"/>
    <dgm:cxn modelId="{BD859995-890E-49BD-868D-8749E8925D1C}" type="presParOf" srcId="{5601D8B6-1DF2-4C91-87AC-63D9B5F5CA79}" destId="{1E84ABF3-03D0-4637-8D54-B09D3373EB55}" srcOrd="1" destOrd="0" presId="urn:microsoft.com/office/officeart/2005/8/layout/list1"/>
    <dgm:cxn modelId="{A9E51C52-A151-4B81-AFC2-73C230F12971}" type="presParOf" srcId="{7EB5BB55-9C9F-4023-8564-383B07C1874D}" destId="{5030797B-84F5-4B98-96A2-D3D321851330}" srcOrd="5" destOrd="0" presId="urn:microsoft.com/office/officeart/2005/8/layout/list1"/>
    <dgm:cxn modelId="{60F0CCCC-89E3-4A95-B26C-BDB447C3C1A6}" type="presParOf" srcId="{7EB5BB55-9C9F-4023-8564-383B07C1874D}" destId="{C114CE2A-9BB8-4749-AA3B-4207341854F9}" srcOrd="6" destOrd="0" presId="urn:microsoft.com/office/officeart/2005/8/layout/list1"/>
    <dgm:cxn modelId="{C5EA13D6-76B9-4F0A-B4AF-7E900BB27C7B}" type="presParOf" srcId="{7EB5BB55-9C9F-4023-8564-383B07C1874D}" destId="{137E3393-6971-4FD6-B9B4-F04319928E07}" srcOrd="7" destOrd="0" presId="urn:microsoft.com/office/officeart/2005/8/layout/list1"/>
    <dgm:cxn modelId="{5E123869-C822-4E5C-A34F-63FE44234D77}" type="presParOf" srcId="{7EB5BB55-9C9F-4023-8564-383B07C1874D}" destId="{5C7E7272-7728-495F-989D-4C38ADA49ED7}" srcOrd="8" destOrd="0" presId="urn:microsoft.com/office/officeart/2005/8/layout/list1"/>
    <dgm:cxn modelId="{4DAB05F2-DE43-437F-9946-7D3AEADFE470}" type="presParOf" srcId="{5C7E7272-7728-495F-989D-4C38ADA49ED7}" destId="{5D4F859E-B5D2-494E-BFBD-58C7D204CA93}" srcOrd="0" destOrd="0" presId="urn:microsoft.com/office/officeart/2005/8/layout/list1"/>
    <dgm:cxn modelId="{88A9B9A5-D89E-4E2B-A655-DD9F3DA6E6B2}" type="presParOf" srcId="{5C7E7272-7728-495F-989D-4C38ADA49ED7}" destId="{08EA3640-DF48-4C6A-A942-8807A0946A48}" srcOrd="1" destOrd="0" presId="urn:microsoft.com/office/officeart/2005/8/layout/list1"/>
    <dgm:cxn modelId="{8EE65769-D615-4FB3-A5A6-B91915600A21}" type="presParOf" srcId="{7EB5BB55-9C9F-4023-8564-383B07C1874D}" destId="{2BFF85CD-6CD1-4F40-AEC9-A43EA4A1E39B}" srcOrd="9" destOrd="0" presId="urn:microsoft.com/office/officeart/2005/8/layout/list1"/>
    <dgm:cxn modelId="{70EB947E-053F-41CB-94F8-198831C4CEAF}" type="presParOf" srcId="{7EB5BB55-9C9F-4023-8564-383B07C1874D}" destId="{4FF798C3-69CF-4972-96B1-4B77FCD5FB6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A31903-A8B3-4354-88DD-9EB1FC413A1E}" type="doc">
      <dgm:prSet loTypeId="urn:microsoft.com/office/officeart/2005/8/layout/hierarchy4" loCatId="list" qsTypeId="urn:microsoft.com/office/officeart/2005/8/quickstyle/3d1" qsCatId="3D" csTypeId="urn:microsoft.com/office/officeart/2005/8/colors/accent4_1" csCatId="accent4" phldr="1"/>
      <dgm:spPr/>
      <dgm:t>
        <a:bodyPr/>
        <a:lstStyle/>
        <a:p>
          <a:endParaRPr lang="en-US"/>
        </a:p>
      </dgm:t>
    </dgm:pt>
    <dgm:pt modelId="{CBF6EE8B-4F0B-46E5-99D5-D7E120FB06BF}">
      <dgm:prSet phldrT="[Text]" custT="1"/>
      <dgm:spPr/>
      <dgm:t>
        <a:bodyPr/>
        <a:lstStyle/>
        <a:p>
          <a:pPr algn="r"/>
          <a:r>
            <a:rPr lang="en-US" sz="2800" dirty="0" err="1" smtClean="0">
              <a:solidFill>
                <a:schemeClr val="accent4">
                  <a:lumMod val="50000"/>
                </a:schemeClr>
              </a:solidFill>
              <a:effectLst>
                <a:outerShdw blurRad="38100" dist="38100" dir="2700000" algn="tl">
                  <a:srgbClr val="000000">
                    <a:alpha val="43137"/>
                  </a:srgbClr>
                </a:outerShdw>
              </a:effectLst>
            </a:rPr>
            <a:t>Bincang</a:t>
          </a:r>
          <a:r>
            <a:rPr lang="en-US" sz="2800" dirty="0" smtClean="0">
              <a:solidFill>
                <a:schemeClr val="accent4">
                  <a:lumMod val="50000"/>
                </a:schemeClr>
              </a:solidFill>
              <a:effectLst>
                <a:outerShdw blurRad="38100" dist="38100" dir="2700000" algn="tl">
                  <a:srgbClr val="000000">
                    <a:alpha val="43137"/>
                  </a:srgbClr>
                </a:outerShdw>
              </a:effectLst>
            </a:rPr>
            <a:t> </a:t>
          </a:r>
          <a:r>
            <a:rPr lang="en-US" sz="2800" dirty="0" err="1" smtClean="0">
              <a:solidFill>
                <a:schemeClr val="accent4">
                  <a:lumMod val="50000"/>
                </a:schemeClr>
              </a:solidFill>
              <a:effectLst>
                <a:outerShdw blurRad="38100" dist="38100" dir="2700000" algn="tl">
                  <a:srgbClr val="000000">
                    <a:alpha val="43137"/>
                  </a:srgbClr>
                </a:outerShdw>
              </a:effectLst>
            </a:rPr>
            <a:t>dengan</a:t>
          </a:r>
          <a:r>
            <a:rPr lang="en-US" sz="2800" dirty="0" smtClean="0">
              <a:solidFill>
                <a:schemeClr val="accent4">
                  <a:lumMod val="50000"/>
                </a:schemeClr>
              </a:solidFill>
              <a:effectLst>
                <a:outerShdw blurRad="38100" dist="38100" dir="2700000" algn="tl">
                  <a:srgbClr val="000000">
                    <a:alpha val="43137"/>
                  </a:srgbClr>
                </a:outerShdw>
              </a:effectLst>
            </a:rPr>
            <a:t> </a:t>
          </a:r>
          <a:r>
            <a:rPr lang="en-US" sz="2800" dirty="0" err="1" smtClean="0">
              <a:solidFill>
                <a:schemeClr val="accent4">
                  <a:lumMod val="50000"/>
                </a:schemeClr>
              </a:solidFill>
              <a:effectLst>
                <a:outerShdw blurRad="38100" dist="38100" dir="2700000" algn="tl">
                  <a:srgbClr val="000000">
                    <a:alpha val="43137"/>
                  </a:srgbClr>
                </a:outerShdw>
              </a:effectLst>
            </a:rPr>
            <a:t>ahli</a:t>
          </a:r>
          <a:r>
            <a:rPr lang="en-US" sz="2800" dirty="0" smtClean="0">
              <a:solidFill>
                <a:schemeClr val="accent4">
                  <a:lumMod val="50000"/>
                </a:schemeClr>
              </a:solidFill>
              <a:effectLst>
                <a:outerShdw blurRad="38100" dist="38100" dir="2700000" algn="tl">
                  <a:srgbClr val="000000">
                    <a:alpha val="43137"/>
                  </a:srgbClr>
                </a:outerShdw>
              </a:effectLst>
            </a:rPr>
            <a:t> </a:t>
          </a:r>
          <a:r>
            <a:rPr lang="en-US" sz="2800" dirty="0" err="1" smtClean="0">
              <a:solidFill>
                <a:schemeClr val="accent4">
                  <a:lumMod val="50000"/>
                </a:schemeClr>
              </a:solidFill>
              <a:effectLst>
                <a:outerShdw blurRad="38100" dist="38100" dir="2700000" algn="tl">
                  <a:srgbClr val="000000">
                    <a:alpha val="43137"/>
                  </a:srgbClr>
                </a:outerShdw>
              </a:effectLst>
            </a:rPr>
            <a:t>pasukan</a:t>
          </a:r>
          <a:r>
            <a:rPr lang="en-US" sz="2800" dirty="0" smtClean="0">
              <a:solidFill>
                <a:schemeClr val="accent4">
                  <a:lumMod val="50000"/>
                </a:schemeClr>
              </a:solidFill>
              <a:effectLst>
                <a:outerShdw blurRad="38100" dist="38100" dir="2700000" algn="tl">
                  <a:srgbClr val="000000">
                    <a:alpha val="43137"/>
                  </a:srgbClr>
                </a:outerShdw>
              </a:effectLst>
            </a:rPr>
            <a:t> </a:t>
          </a:r>
          <a:r>
            <a:rPr lang="en-US" sz="2800" dirty="0" err="1" smtClean="0">
              <a:solidFill>
                <a:schemeClr val="accent4">
                  <a:lumMod val="50000"/>
                </a:schemeClr>
              </a:solidFill>
              <a:effectLst>
                <a:outerShdw blurRad="38100" dist="38100" dir="2700000" algn="tl">
                  <a:srgbClr val="000000">
                    <a:alpha val="43137"/>
                  </a:srgbClr>
                </a:outerShdw>
              </a:effectLst>
            </a:rPr>
            <a:t>projek</a:t>
          </a:r>
          <a:endParaRPr lang="en-US" sz="2800" dirty="0">
            <a:solidFill>
              <a:schemeClr val="accent4">
                <a:lumMod val="50000"/>
              </a:schemeClr>
            </a:solidFill>
            <a:effectLst>
              <a:outerShdw blurRad="38100" dist="38100" dir="2700000" algn="tl">
                <a:srgbClr val="000000">
                  <a:alpha val="43137"/>
                </a:srgbClr>
              </a:outerShdw>
            </a:effectLst>
          </a:endParaRPr>
        </a:p>
      </dgm:t>
    </dgm:pt>
    <dgm:pt modelId="{7431A743-A5B6-4237-AC58-7C7B74CE0E14}" type="parTrans" cxnId="{E9FDBA1B-1F98-435B-BDDE-CDE5F6D96FAB}">
      <dgm:prSet/>
      <dgm:spPr/>
      <dgm:t>
        <a:bodyPr/>
        <a:lstStyle/>
        <a:p>
          <a:endParaRPr lang="en-US"/>
        </a:p>
      </dgm:t>
    </dgm:pt>
    <dgm:pt modelId="{8ABAB7D1-882F-4341-85CD-81C1EB108BB9}" type="sibTrans" cxnId="{E9FDBA1B-1F98-435B-BDDE-CDE5F6D96FAB}">
      <dgm:prSet/>
      <dgm:spPr/>
      <dgm:t>
        <a:bodyPr/>
        <a:lstStyle/>
        <a:p>
          <a:endParaRPr lang="en-US"/>
        </a:p>
      </dgm:t>
    </dgm:pt>
    <dgm:pt modelId="{34D8BA57-AE56-46E9-A583-8AFA5B78A87A}">
      <dgm:prSet phldrT="[Text]" custT="1"/>
      <dgm:spPr/>
      <dgm:t>
        <a:bodyPr/>
        <a:lstStyle/>
        <a:p>
          <a:pPr algn="l"/>
          <a:r>
            <a:rPr lang="en-US" sz="2400" dirty="0" err="1" smtClean="0">
              <a:solidFill>
                <a:schemeClr val="accent5">
                  <a:lumMod val="50000"/>
                </a:schemeClr>
              </a:solidFill>
              <a:effectLst>
                <a:outerShdw blurRad="38100" dist="38100" dir="2700000" algn="tl">
                  <a:srgbClr val="000000">
                    <a:alpha val="43137"/>
                  </a:srgbClr>
                </a:outerShdw>
              </a:effectLst>
            </a:rPr>
            <a:t>Aspek</a:t>
          </a:r>
          <a:r>
            <a:rPr lang="en-US" sz="2400" dirty="0" smtClean="0">
              <a:solidFill>
                <a:schemeClr val="accent5">
                  <a:lumMod val="50000"/>
                </a:schemeClr>
              </a:solidFill>
              <a:effectLst>
                <a:outerShdw blurRad="38100" dist="38100" dir="2700000" algn="tl">
                  <a:srgbClr val="000000">
                    <a:alpha val="43137"/>
                  </a:srgbClr>
                </a:outerShdw>
              </a:effectLst>
            </a:rPr>
            <a:t> yang </a:t>
          </a:r>
          <a:r>
            <a:rPr lang="en-US" sz="2400" dirty="0" err="1" smtClean="0">
              <a:solidFill>
                <a:schemeClr val="accent5">
                  <a:lumMod val="50000"/>
                </a:schemeClr>
              </a:solidFill>
              <a:effectLst>
                <a:outerShdw blurRad="38100" dist="38100" dir="2700000" algn="tl">
                  <a:srgbClr val="000000">
                    <a:alpha val="43137"/>
                  </a:srgbClr>
                </a:outerShdw>
              </a:effectLst>
            </a:rPr>
            <a:t>perlu</a:t>
          </a:r>
          <a:r>
            <a:rPr lang="en-US" sz="2400" dirty="0" smtClean="0">
              <a:solidFill>
                <a:schemeClr val="accent5">
                  <a:lumMod val="50000"/>
                </a:schemeClr>
              </a:solidFill>
              <a:effectLst>
                <a:outerShdw blurRad="38100" dist="38100" dir="2700000" algn="tl">
                  <a:srgbClr val="000000">
                    <a:alpha val="43137"/>
                  </a:srgbClr>
                </a:outerShdw>
              </a:effectLst>
            </a:rPr>
            <a:t> </a:t>
          </a:r>
          <a:r>
            <a:rPr lang="en-US" sz="2400" dirty="0" err="1" smtClean="0">
              <a:solidFill>
                <a:schemeClr val="accent5">
                  <a:lumMod val="50000"/>
                </a:schemeClr>
              </a:solidFill>
              <a:effectLst>
                <a:outerShdw blurRad="38100" dist="38100" dir="2700000" algn="tl">
                  <a:srgbClr val="000000">
                    <a:alpha val="43137"/>
                  </a:srgbClr>
                </a:outerShdw>
              </a:effectLst>
            </a:rPr>
            <a:t>dibincangkan</a:t>
          </a:r>
          <a:endParaRPr lang="en-US" sz="2400" dirty="0">
            <a:solidFill>
              <a:schemeClr val="accent5">
                <a:lumMod val="50000"/>
              </a:schemeClr>
            </a:solidFill>
            <a:effectLst>
              <a:outerShdw blurRad="38100" dist="38100" dir="2700000" algn="tl">
                <a:srgbClr val="000000">
                  <a:alpha val="43137"/>
                </a:srgbClr>
              </a:outerShdw>
            </a:effectLst>
          </a:endParaRPr>
        </a:p>
      </dgm:t>
    </dgm:pt>
    <dgm:pt modelId="{6BE0E46B-696E-4551-8FED-59E0EAF68579}" type="parTrans" cxnId="{1F8B1D19-1D02-4F4F-910D-7170ED8A9A7C}">
      <dgm:prSet/>
      <dgm:spPr/>
      <dgm:t>
        <a:bodyPr/>
        <a:lstStyle/>
        <a:p>
          <a:endParaRPr lang="en-US"/>
        </a:p>
      </dgm:t>
    </dgm:pt>
    <dgm:pt modelId="{0627BCD5-EF95-4F41-BF84-221EA7B65765}" type="sibTrans" cxnId="{1F8B1D19-1D02-4F4F-910D-7170ED8A9A7C}">
      <dgm:prSet/>
      <dgm:spPr/>
      <dgm:t>
        <a:bodyPr/>
        <a:lstStyle/>
        <a:p>
          <a:endParaRPr lang="en-US"/>
        </a:p>
      </dgm:t>
    </dgm:pt>
    <dgm:pt modelId="{FDBA2953-1A95-4450-A79B-F0696AC63CD1}">
      <dgm:prSet phldrT="[Text]" custT="1"/>
      <dgm:spPr/>
      <dgm:t>
        <a:bodyPr/>
        <a:lstStyle/>
        <a:p>
          <a:pPr algn="l">
            <a:spcAft>
              <a:spcPts val="0"/>
            </a:spcAft>
          </a:pPr>
          <a:r>
            <a:rPr lang="en-US" sz="2800" dirty="0" err="1" smtClean="0">
              <a:solidFill>
                <a:srgbClr val="002060"/>
              </a:solidFill>
              <a:effectLst>
                <a:outerShdw blurRad="38100" dist="38100" dir="2700000" algn="tl">
                  <a:srgbClr val="000000">
                    <a:alpha val="43137"/>
                  </a:srgbClr>
                </a:outerShdw>
              </a:effectLst>
            </a:rPr>
            <a:t>Imbas</a:t>
          </a:r>
          <a:r>
            <a:rPr lang="en-US" sz="2800" dirty="0" smtClean="0">
              <a:solidFill>
                <a:srgbClr val="002060"/>
              </a:solidFill>
              <a:effectLst>
                <a:outerShdw blurRad="38100" dist="38100" dir="2700000" algn="tl">
                  <a:srgbClr val="000000">
                    <a:alpha val="43137"/>
                  </a:srgbClr>
                </a:outerShdw>
              </a:effectLst>
            </a:rPr>
            <a:t> </a:t>
          </a:r>
          <a:r>
            <a:rPr lang="en-US" sz="2800" dirty="0" err="1" smtClean="0">
              <a:solidFill>
                <a:srgbClr val="002060"/>
              </a:solidFill>
              <a:effectLst>
                <a:outerShdw blurRad="38100" dist="38100" dir="2700000" algn="tl">
                  <a:srgbClr val="000000">
                    <a:alpha val="43137"/>
                  </a:srgbClr>
                </a:outerShdw>
              </a:effectLst>
            </a:rPr>
            <a:t>kembali</a:t>
          </a:r>
          <a:endParaRPr lang="en-US" sz="2800" dirty="0" smtClean="0">
            <a:solidFill>
              <a:srgbClr val="002060"/>
            </a:solidFill>
            <a:effectLst>
              <a:outerShdw blurRad="38100" dist="38100" dir="2700000" algn="tl">
                <a:srgbClr val="000000">
                  <a:alpha val="43137"/>
                </a:srgbClr>
              </a:outerShdw>
            </a:effectLst>
          </a:endParaRPr>
        </a:p>
        <a:p>
          <a:pPr algn="l">
            <a:spcAft>
              <a:spcPts val="0"/>
            </a:spcAft>
          </a:pPr>
          <a:r>
            <a:rPr lang="en-US" sz="2800" dirty="0" err="1" smtClean="0">
              <a:solidFill>
                <a:srgbClr val="002060"/>
              </a:solidFill>
              <a:effectLst>
                <a:outerShdw blurRad="38100" dist="38100" dir="2700000" algn="tl">
                  <a:srgbClr val="000000">
                    <a:alpha val="43137"/>
                  </a:srgbClr>
                </a:outerShdw>
              </a:effectLst>
            </a:rPr>
            <a:t>insiden</a:t>
          </a:r>
          <a:r>
            <a:rPr lang="en-US" sz="2800" dirty="0" smtClean="0">
              <a:solidFill>
                <a:srgbClr val="002060"/>
              </a:solidFill>
              <a:effectLst>
                <a:outerShdw blurRad="38100" dist="38100" dir="2700000" algn="tl">
                  <a:srgbClr val="000000">
                    <a:alpha val="43137"/>
                  </a:srgbClr>
                </a:outerShdw>
              </a:effectLst>
            </a:rPr>
            <a:t> </a:t>
          </a:r>
          <a:r>
            <a:rPr lang="en-US" sz="2800" dirty="0" err="1" smtClean="0">
              <a:solidFill>
                <a:srgbClr val="002060"/>
              </a:solidFill>
              <a:effectLst>
                <a:outerShdw blurRad="38100" dist="38100" dir="2700000" algn="tl">
                  <a:srgbClr val="000000">
                    <a:alpha val="43137"/>
                  </a:srgbClr>
                </a:outerShdw>
              </a:effectLst>
            </a:rPr>
            <a:t>dari</a:t>
          </a:r>
          <a:r>
            <a:rPr lang="en-US" sz="2800" dirty="0" smtClean="0">
              <a:solidFill>
                <a:srgbClr val="002060"/>
              </a:solidFill>
              <a:effectLst>
                <a:outerShdw blurRad="38100" dist="38100" dir="2700000" algn="tl">
                  <a:srgbClr val="000000">
                    <a:alpha val="43137"/>
                  </a:srgbClr>
                </a:outerShdw>
              </a:effectLst>
            </a:rPr>
            <a:t> </a:t>
          </a:r>
          <a:r>
            <a:rPr lang="en-US" sz="2800" dirty="0" err="1" smtClean="0">
              <a:solidFill>
                <a:srgbClr val="002060"/>
              </a:solidFill>
              <a:effectLst>
                <a:outerShdw blurRad="38100" dist="38100" dir="2700000" algn="tl">
                  <a:srgbClr val="000000">
                    <a:alpha val="43137"/>
                  </a:srgbClr>
                </a:outerShdw>
              </a:effectLst>
            </a:rPr>
            <a:t>segi</a:t>
          </a:r>
          <a:r>
            <a:rPr lang="en-US" sz="2800" dirty="0" smtClean="0">
              <a:solidFill>
                <a:srgbClr val="002060"/>
              </a:solidFill>
              <a:effectLst>
                <a:outerShdw blurRad="38100" dist="38100" dir="2700000" algn="tl">
                  <a:srgbClr val="000000">
                    <a:alpha val="43137"/>
                  </a:srgbClr>
                </a:outerShdw>
              </a:effectLst>
            </a:rPr>
            <a:t> </a:t>
          </a:r>
          <a:r>
            <a:rPr lang="en-US" sz="2800" dirty="0" err="1" smtClean="0">
              <a:solidFill>
                <a:srgbClr val="002060"/>
              </a:solidFill>
              <a:effectLst>
                <a:outerShdw blurRad="38100" dist="38100" dir="2700000" algn="tl">
                  <a:srgbClr val="000000">
                    <a:alpha val="43137"/>
                  </a:srgbClr>
                </a:outerShdw>
              </a:effectLst>
            </a:rPr>
            <a:t>aspek</a:t>
          </a:r>
          <a:r>
            <a:rPr lang="en-US" sz="2800" dirty="0" smtClean="0">
              <a:solidFill>
                <a:srgbClr val="002060"/>
              </a:solidFill>
              <a:effectLst>
                <a:outerShdw blurRad="38100" dist="38100" dir="2700000" algn="tl">
                  <a:srgbClr val="000000">
                    <a:alpha val="43137"/>
                  </a:srgbClr>
                </a:outerShdw>
              </a:effectLst>
            </a:rPr>
            <a:t> </a:t>
          </a:r>
          <a:r>
            <a:rPr lang="en-US" sz="2800" dirty="0" err="1" smtClean="0">
              <a:solidFill>
                <a:srgbClr val="002060"/>
              </a:solidFill>
              <a:effectLst>
                <a:outerShdw blurRad="38100" dist="38100" dir="2700000" algn="tl">
                  <a:srgbClr val="000000">
                    <a:alpha val="43137"/>
                  </a:srgbClr>
                </a:outerShdw>
              </a:effectLst>
            </a:rPr>
            <a:t>berkaitan</a:t>
          </a:r>
          <a:r>
            <a:rPr lang="en-US" sz="2800" dirty="0" smtClean="0">
              <a:solidFill>
                <a:srgbClr val="002060"/>
              </a:solidFill>
              <a:effectLst>
                <a:outerShdw blurRad="38100" dist="38100" dir="2700000" algn="tl">
                  <a:srgbClr val="000000">
                    <a:alpha val="43137"/>
                  </a:srgbClr>
                </a:outerShdw>
              </a:effectLst>
            </a:rPr>
            <a:t> </a:t>
          </a:r>
          <a:endParaRPr lang="en-US" sz="2800" dirty="0">
            <a:solidFill>
              <a:srgbClr val="002060"/>
            </a:solidFill>
            <a:effectLst>
              <a:outerShdw blurRad="38100" dist="38100" dir="2700000" algn="tl">
                <a:srgbClr val="000000">
                  <a:alpha val="43137"/>
                </a:srgbClr>
              </a:outerShdw>
            </a:effectLst>
          </a:endParaRPr>
        </a:p>
      </dgm:t>
    </dgm:pt>
    <dgm:pt modelId="{D8D05969-A746-4129-A9B8-2EE27114E5CE}" type="parTrans" cxnId="{930069EF-1C63-4B2D-AC1C-1DB10CF13D45}">
      <dgm:prSet/>
      <dgm:spPr/>
      <dgm:t>
        <a:bodyPr/>
        <a:lstStyle/>
        <a:p>
          <a:endParaRPr lang="en-US"/>
        </a:p>
      </dgm:t>
    </dgm:pt>
    <dgm:pt modelId="{054A57C4-09E1-4D96-B907-F493CBFD30E9}" type="sibTrans" cxnId="{930069EF-1C63-4B2D-AC1C-1DB10CF13D45}">
      <dgm:prSet/>
      <dgm:spPr/>
      <dgm:t>
        <a:bodyPr/>
        <a:lstStyle/>
        <a:p>
          <a:endParaRPr lang="en-US"/>
        </a:p>
      </dgm:t>
    </dgm:pt>
    <dgm:pt modelId="{B3418ADD-C9AF-4DB5-A465-DEC2894587F0}" type="pres">
      <dgm:prSet presAssocID="{D3A31903-A8B3-4354-88DD-9EB1FC413A1E}" presName="Name0" presStyleCnt="0">
        <dgm:presLayoutVars>
          <dgm:chPref val="1"/>
          <dgm:dir/>
          <dgm:animOne val="branch"/>
          <dgm:animLvl val="lvl"/>
          <dgm:resizeHandles/>
        </dgm:presLayoutVars>
      </dgm:prSet>
      <dgm:spPr/>
      <dgm:t>
        <a:bodyPr/>
        <a:lstStyle/>
        <a:p>
          <a:endParaRPr lang="en-GB"/>
        </a:p>
      </dgm:t>
    </dgm:pt>
    <dgm:pt modelId="{797B3330-14C7-4997-970F-85871FB19F23}" type="pres">
      <dgm:prSet presAssocID="{CBF6EE8B-4F0B-46E5-99D5-D7E120FB06BF}" presName="vertOne" presStyleCnt="0"/>
      <dgm:spPr/>
    </dgm:pt>
    <dgm:pt modelId="{E2CEA3FC-CD5F-46F5-AA29-6DC42E852A7E}" type="pres">
      <dgm:prSet presAssocID="{CBF6EE8B-4F0B-46E5-99D5-D7E120FB06BF}" presName="txOne" presStyleLbl="node0" presStyleIdx="0" presStyleCnt="1" custScaleX="73278" custScaleY="17886" custLinFactNeighborX="12689" custLinFactNeighborY="-62428">
        <dgm:presLayoutVars>
          <dgm:chPref val="3"/>
        </dgm:presLayoutVars>
      </dgm:prSet>
      <dgm:spPr/>
      <dgm:t>
        <a:bodyPr/>
        <a:lstStyle/>
        <a:p>
          <a:endParaRPr lang="en-US"/>
        </a:p>
      </dgm:t>
    </dgm:pt>
    <dgm:pt modelId="{92E36146-314E-4C5C-ACEC-7455377A3929}" type="pres">
      <dgm:prSet presAssocID="{CBF6EE8B-4F0B-46E5-99D5-D7E120FB06BF}" presName="parTransOne" presStyleCnt="0"/>
      <dgm:spPr/>
    </dgm:pt>
    <dgm:pt modelId="{B8F91184-214D-43D6-84C2-5260192D48F4}" type="pres">
      <dgm:prSet presAssocID="{CBF6EE8B-4F0B-46E5-99D5-D7E120FB06BF}" presName="horzOne" presStyleCnt="0"/>
      <dgm:spPr/>
    </dgm:pt>
    <dgm:pt modelId="{C337625B-4DD4-46D5-89B4-72C6272F61F7}" type="pres">
      <dgm:prSet presAssocID="{34D8BA57-AE56-46E9-A583-8AFA5B78A87A}" presName="vertTwo" presStyleCnt="0"/>
      <dgm:spPr/>
    </dgm:pt>
    <dgm:pt modelId="{E613D979-19EB-423B-BF1A-8C5E86DD563D}" type="pres">
      <dgm:prSet presAssocID="{34D8BA57-AE56-46E9-A583-8AFA5B78A87A}" presName="txTwo" presStyleLbl="node2" presStyleIdx="0" presStyleCnt="1" custScaleX="37131" custScaleY="16310" custLinFactNeighborX="-28230" custLinFactNeighborY="-9754">
        <dgm:presLayoutVars>
          <dgm:chPref val="3"/>
        </dgm:presLayoutVars>
      </dgm:prSet>
      <dgm:spPr/>
      <dgm:t>
        <a:bodyPr/>
        <a:lstStyle/>
        <a:p>
          <a:endParaRPr lang="en-US"/>
        </a:p>
      </dgm:t>
    </dgm:pt>
    <dgm:pt modelId="{9CAB9FB1-63EE-47B3-9B81-22EEC4D65736}" type="pres">
      <dgm:prSet presAssocID="{34D8BA57-AE56-46E9-A583-8AFA5B78A87A}" presName="parTransTwo" presStyleCnt="0"/>
      <dgm:spPr/>
    </dgm:pt>
    <dgm:pt modelId="{FCAA8BE7-EA16-473C-9F4E-B915AF78A1EA}" type="pres">
      <dgm:prSet presAssocID="{34D8BA57-AE56-46E9-A583-8AFA5B78A87A}" presName="horzTwo" presStyleCnt="0"/>
      <dgm:spPr/>
    </dgm:pt>
    <dgm:pt modelId="{AA1B2739-5A7C-40BA-8650-DACD9743482C}" type="pres">
      <dgm:prSet presAssocID="{FDBA2953-1A95-4450-A79B-F0696AC63CD1}" presName="vertThree" presStyleCnt="0"/>
      <dgm:spPr/>
    </dgm:pt>
    <dgm:pt modelId="{5C2A22BD-0A3D-4862-91B5-C094D651CFE3}" type="pres">
      <dgm:prSet presAssocID="{FDBA2953-1A95-4450-A79B-F0696AC63CD1}" presName="txThree" presStyleLbl="node3" presStyleIdx="0" presStyleCnt="1" custScaleX="34036" custScaleY="36106" custLinFactNeighborX="-32982" custLinFactNeighborY="-5971">
        <dgm:presLayoutVars>
          <dgm:chPref val="3"/>
        </dgm:presLayoutVars>
      </dgm:prSet>
      <dgm:spPr/>
      <dgm:t>
        <a:bodyPr/>
        <a:lstStyle/>
        <a:p>
          <a:endParaRPr lang="en-US"/>
        </a:p>
      </dgm:t>
    </dgm:pt>
    <dgm:pt modelId="{8E1B7FED-0B75-4A76-8749-84490E5F3A9E}" type="pres">
      <dgm:prSet presAssocID="{FDBA2953-1A95-4450-A79B-F0696AC63CD1}" presName="horzThree" presStyleCnt="0"/>
      <dgm:spPr/>
    </dgm:pt>
  </dgm:ptLst>
  <dgm:cxnLst>
    <dgm:cxn modelId="{CB5CD4A5-EB2C-4D82-83AD-A428783A4C21}" type="presOf" srcId="{FDBA2953-1A95-4450-A79B-F0696AC63CD1}" destId="{5C2A22BD-0A3D-4862-91B5-C094D651CFE3}" srcOrd="0" destOrd="0" presId="urn:microsoft.com/office/officeart/2005/8/layout/hierarchy4"/>
    <dgm:cxn modelId="{865A1B05-FCB1-44C2-969E-19F8D463396E}" type="presOf" srcId="{D3A31903-A8B3-4354-88DD-9EB1FC413A1E}" destId="{B3418ADD-C9AF-4DB5-A465-DEC2894587F0}" srcOrd="0" destOrd="0" presId="urn:microsoft.com/office/officeart/2005/8/layout/hierarchy4"/>
    <dgm:cxn modelId="{28D1D3A6-0DBA-44FF-88A1-19373943DB80}" type="presOf" srcId="{CBF6EE8B-4F0B-46E5-99D5-D7E120FB06BF}" destId="{E2CEA3FC-CD5F-46F5-AA29-6DC42E852A7E}" srcOrd="0" destOrd="0" presId="urn:microsoft.com/office/officeart/2005/8/layout/hierarchy4"/>
    <dgm:cxn modelId="{930069EF-1C63-4B2D-AC1C-1DB10CF13D45}" srcId="{34D8BA57-AE56-46E9-A583-8AFA5B78A87A}" destId="{FDBA2953-1A95-4450-A79B-F0696AC63CD1}" srcOrd="0" destOrd="0" parTransId="{D8D05969-A746-4129-A9B8-2EE27114E5CE}" sibTransId="{054A57C4-09E1-4D96-B907-F493CBFD30E9}"/>
    <dgm:cxn modelId="{1F8B1D19-1D02-4F4F-910D-7170ED8A9A7C}" srcId="{CBF6EE8B-4F0B-46E5-99D5-D7E120FB06BF}" destId="{34D8BA57-AE56-46E9-A583-8AFA5B78A87A}" srcOrd="0" destOrd="0" parTransId="{6BE0E46B-696E-4551-8FED-59E0EAF68579}" sibTransId="{0627BCD5-EF95-4F41-BF84-221EA7B65765}"/>
    <dgm:cxn modelId="{E3A71339-3872-4588-A921-6DF87652FFEF}" type="presOf" srcId="{34D8BA57-AE56-46E9-A583-8AFA5B78A87A}" destId="{E613D979-19EB-423B-BF1A-8C5E86DD563D}" srcOrd="0" destOrd="0" presId="urn:microsoft.com/office/officeart/2005/8/layout/hierarchy4"/>
    <dgm:cxn modelId="{E9FDBA1B-1F98-435B-BDDE-CDE5F6D96FAB}" srcId="{D3A31903-A8B3-4354-88DD-9EB1FC413A1E}" destId="{CBF6EE8B-4F0B-46E5-99D5-D7E120FB06BF}" srcOrd="0" destOrd="0" parTransId="{7431A743-A5B6-4237-AC58-7C7B74CE0E14}" sibTransId="{8ABAB7D1-882F-4341-85CD-81C1EB108BB9}"/>
    <dgm:cxn modelId="{8407A43F-6F0E-4DFF-AFE6-861346582E8D}" type="presParOf" srcId="{B3418ADD-C9AF-4DB5-A465-DEC2894587F0}" destId="{797B3330-14C7-4997-970F-85871FB19F23}" srcOrd="0" destOrd="0" presId="urn:microsoft.com/office/officeart/2005/8/layout/hierarchy4"/>
    <dgm:cxn modelId="{2CD1130E-E051-479C-86E2-BE1750EDB9C9}" type="presParOf" srcId="{797B3330-14C7-4997-970F-85871FB19F23}" destId="{E2CEA3FC-CD5F-46F5-AA29-6DC42E852A7E}" srcOrd="0" destOrd="0" presId="urn:microsoft.com/office/officeart/2005/8/layout/hierarchy4"/>
    <dgm:cxn modelId="{089065D8-E460-421B-A05B-394D1F7EEBC3}" type="presParOf" srcId="{797B3330-14C7-4997-970F-85871FB19F23}" destId="{92E36146-314E-4C5C-ACEC-7455377A3929}" srcOrd="1" destOrd="0" presId="urn:microsoft.com/office/officeart/2005/8/layout/hierarchy4"/>
    <dgm:cxn modelId="{623C57B3-B688-497B-B3EE-67472C7A88C1}" type="presParOf" srcId="{797B3330-14C7-4997-970F-85871FB19F23}" destId="{B8F91184-214D-43D6-84C2-5260192D48F4}" srcOrd="2" destOrd="0" presId="urn:microsoft.com/office/officeart/2005/8/layout/hierarchy4"/>
    <dgm:cxn modelId="{D0014D9E-DC89-4145-AD64-0894EE84D42C}" type="presParOf" srcId="{B8F91184-214D-43D6-84C2-5260192D48F4}" destId="{C337625B-4DD4-46D5-89B4-72C6272F61F7}" srcOrd="0" destOrd="0" presId="urn:microsoft.com/office/officeart/2005/8/layout/hierarchy4"/>
    <dgm:cxn modelId="{74A70EA9-335C-4B8E-937E-C69C3EEDE6F5}" type="presParOf" srcId="{C337625B-4DD4-46D5-89B4-72C6272F61F7}" destId="{E613D979-19EB-423B-BF1A-8C5E86DD563D}" srcOrd="0" destOrd="0" presId="urn:microsoft.com/office/officeart/2005/8/layout/hierarchy4"/>
    <dgm:cxn modelId="{3CB37EEC-6256-49CB-89EC-1E45754F30C6}" type="presParOf" srcId="{C337625B-4DD4-46D5-89B4-72C6272F61F7}" destId="{9CAB9FB1-63EE-47B3-9B81-22EEC4D65736}" srcOrd="1" destOrd="0" presId="urn:microsoft.com/office/officeart/2005/8/layout/hierarchy4"/>
    <dgm:cxn modelId="{D55DE322-55D2-4A32-AA25-186D3ACA23A7}" type="presParOf" srcId="{C337625B-4DD4-46D5-89B4-72C6272F61F7}" destId="{FCAA8BE7-EA16-473C-9F4E-B915AF78A1EA}" srcOrd="2" destOrd="0" presId="urn:microsoft.com/office/officeart/2005/8/layout/hierarchy4"/>
    <dgm:cxn modelId="{FBE04D40-44FF-4529-A902-B40B3C139828}" type="presParOf" srcId="{FCAA8BE7-EA16-473C-9F4E-B915AF78A1EA}" destId="{AA1B2739-5A7C-40BA-8650-DACD9743482C}" srcOrd="0" destOrd="0" presId="urn:microsoft.com/office/officeart/2005/8/layout/hierarchy4"/>
    <dgm:cxn modelId="{8AB97D5E-1C58-481C-824C-02B893190F86}" type="presParOf" srcId="{AA1B2739-5A7C-40BA-8650-DACD9743482C}" destId="{5C2A22BD-0A3D-4862-91B5-C094D651CFE3}" srcOrd="0" destOrd="0" presId="urn:microsoft.com/office/officeart/2005/8/layout/hierarchy4"/>
    <dgm:cxn modelId="{029606CD-0D6B-4836-8BA0-3925E21D01E4}" type="presParOf" srcId="{AA1B2739-5A7C-40BA-8650-DACD9743482C}" destId="{8E1B7FED-0B75-4A76-8749-84490E5F3A9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022C1-3EDA-41A4-A30D-BE6D1597FA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0069968-EFCA-43A8-A52A-831C87A69DFC}" type="pres">
      <dgm:prSet presAssocID="{516022C1-3EDA-41A4-A30D-BE6D1597FA2D}" presName="vert0" presStyleCnt="0">
        <dgm:presLayoutVars>
          <dgm:dir/>
          <dgm:animOne val="branch"/>
          <dgm:animLvl val="lvl"/>
        </dgm:presLayoutVars>
      </dgm:prSet>
      <dgm:spPr/>
      <dgm:t>
        <a:bodyPr/>
        <a:lstStyle/>
        <a:p>
          <a:endParaRPr lang="en-US"/>
        </a:p>
      </dgm:t>
    </dgm:pt>
  </dgm:ptLst>
  <dgm:cxnLst>
    <dgm:cxn modelId="{51C5E49B-2D54-464B-83C5-4D8412ECB1C9}" type="presOf" srcId="{516022C1-3EDA-41A4-A30D-BE6D1597FA2D}" destId="{50069968-EFCA-43A8-A52A-831C87A69DFC}" srcOrd="0"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BA68BE-248D-4DFE-98FC-A26B33DD72ED}" type="doc">
      <dgm:prSet loTypeId="urn:microsoft.com/office/officeart/2011/layout/ThemePictureAccent#1" loCatId="picture" qsTypeId="urn:microsoft.com/office/officeart/2005/8/quickstyle/simple1" qsCatId="simple" csTypeId="urn:microsoft.com/office/officeart/2005/8/colors/accent1_2" csCatId="accent1" phldr="1"/>
      <dgm:spPr/>
      <dgm:t>
        <a:bodyPr/>
        <a:lstStyle/>
        <a:p>
          <a:endParaRPr lang="en-US"/>
        </a:p>
      </dgm:t>
    </dgm:pt>
    <dgm:pt modelId="{C06418BC-20E1-40AD-9981-3BB6028A8692}">
      <dgm:prSet phldrT="[Text]" custT="1"/>
      <dgm:spPr>
        <a:scene3d>
          <a:camera prst="orthographicFront">
            <a:rot lat="0" lon="0" rev="0"/>
          </a:camera>
          <a:lightRig rig="threePt" dir="t"/>
        </a:scene3d>
        <a:sp3d/>
      </dgm:spPr>
      <dgm:t>
        <a:bodyPr/>
        <a:lstStyle/>
        <a:p>
          <a:pPr algn="ctr"/>
          <a:r>
            <a:rPr lang="en-US" sz="1600" b="1" dirty="0" smtClean="0">
              <a:solidFill>
                <a:schemeClr val="accent1">
                  <a:lumMod val="50000"/>
                </a:schemeClr>
              </a:solidFill>
            </a:rPr>
            <a:t>AWARENESS TALKS</a:t>
          </a:r>
          <a:endParaRPr lang="en-US" sz="1600" b="1" dirty="0">
            <a:solidFill>
              <a:schemeClr val="accent1">
                <a:lumMod val="50000"/>
              </a:schemeClr>
            </a:solidFill>
          </a:endParaRPr>
        </a:p>
      </dgm:t>
    </dgm:pt>
    <dgm:pt modelId="{A76235B9-6F71-4A6C-B690-87C06E09E040}" type="parTrans" cxnId="{F9D63B47-20B6-401F-83E0-978701BAE9EE}">
      <dgm:prSet/>
      <dgm:spPr/>
      <dgm:t>
        <a:bodyPr/>
        <a:lstStyle/>
        <a:p>
          <a:endParaRPr lang="en-US"/>
        </a:p>
      </dgm:t>
    </dgm:pt>
    <dgm:pt modelId="{D107FD8F-7DE3-4CCA-9814-39069EA28F36}" type="sibTrans" cxnId="{F9D63B47-20B6-401F-83E0-978701BAE9EE}">
      <dgm:prSet/>
      <dgm:spPr/>
      <dgm:t>
        <a:bodyPr/>
        <a:lstStyle/>
        <a:p>
          <a:endParaRPr lang="en-US"/>
        </a:p>
      </dgm:t>
    </dgm:pt>
    <dgm:pt modelId="{71B3ECCD-6A38-4496-9729-A53B85F9B9E6}">
      <dgm:prSet phldrT="[Text]" custT="1"/>
      <dgm:spPr>
        <a:scene3d>
          <a:camera prst="perspectiveContrastingLeftFacing"/>
          <a:lightRig rig="threePt" dir="t"/>
        </a:scene3d>
        <a:sp3d/>
      </dgm:spPr>
      <dgm:t>
        <a:bodyPr/>
        <a:lstStyle/>
        <a:p>
          <a:pPr algn="ctr"/>
          <a:r>
            <a:rPr lang="en-US" sz="1600" b="1" dirty="0" smtClean="0">
              <a:solidFill>
                <a:schemeClr val="accent2">
                  <a:lumMod val="75000"/>
                </a:schemeClr>
              </a:solidFill>
            </a:rPr>
            <a:t>PLL WORKSHOPS</a:t>
          </a:r>
          <a:endParaRPr lang="en-US" sz="1600" b="1" dirty="0">
            <a:solidFill>
              <a:schemeClr val="accent2">
                <a:lumMod val="75000"/>
              </a:schemeClr>
            </a:solidFill>
          </a:endParaRPr>
        </a:p>
      </dgm:t>
    </dgm:pt>
    <dgm:pt modelId="{D7A02293-E2FF-4093-A50A-8707F81019F5}" type="parTrans" cxnId="{0A4765F8-E7EB-444A-8EBB-AAC145CEC6BC}">
      <dgm:prSet/>
      <dgm:spPr/>
      <dgm:t>
        <a:bodyPr/>
        <a:lstStyle/>
        <a:p>
          <a:endParaRPr lang="en-US"/>
        </a:p>
      </dgm:t>
    </dgm:pt>
    <dgm:pt modelId="{5D3F5377-B03A-4772-B288-286EA44C8935}" type="sibTrans" cxnId="{0A4765F8-E7EB-444A-8EBB-AAC145CEC6BC}">
      <dgm:prSet/>
      <dgm:spPr/>
      <dgm:t>
        <a:bodyPr/>
        <a:lstStyle/>
        <a:p>
          <a:endParaRPr lang="en-US"/>
        </a:p>
      </dgm:t>
    </dgm:pt>
    <dgm:pt modelId="{3BD15A7E-C3C9-4053-90AE-4AD2192A449B}">
      <dgm:prSet phldrT="[Text]" custT="1"/>
      <dgm:spPr>
        <a:scene3d>
          <a:camera prst="orthographicFront">
            <a:rot lat="0" lon="0" rev="600000"/>
          </a:camera>
          <a:lightRig rig="threePt" dir="t"/>
        </a:scene3d>
        <a:sp3d/>
      </dgm:spPr>
      <dgm:t>
        <a:bodyPr/>
        <a:lstStyle/>
        <a:p>
          <a:pPr algn="ctr"/>
          <a:r>
            <a:rPr lang="en-US" sz="1600" b="1" dirty="0" smtClean="0">
              <a:solidFill>
                <a:srgbClr val="002060"/>
              </a:solidFill>
            </a:rPr>
            <a:t>KPI </a:t>
          </a:r>
          <a:endParaRPr lang="en-US" sz="1600" b="1" dirty="0">
            <a:solidFill>
              <a:srgbClr val="002060"/>
            </a:solidFill>
          </a:endParaRPr>
        </a:p>
      </dgm:t>
    </dgm:pt>
    <dgm:pt modelId="{F0F9DA07-63C4-4D3D-9B27-4479A92DAE11}" type="parTrans" cxnId="{0D8E521A-992E-40C3-9235-5057EE6F8C94}">
      <dgm:prSet/>
      <dgm:spPr/>
      <dgm:t>
        <a:bodyPr/>
        <a:lstStyle/>
        <a:p>
          <a:endParaRPr lang="en-US"/>
        </a:p>
      </dgm:t>
    </dgm:pt>
    <dgm:pt modelId="{04C2EE14-96F2-4C8C-BDA3-D009A9B5A66F}" type="sibTrans" cxnId="{0D8E521A-992E-40C3-9235-5057EE6F8C94}">
      <dgm:prSet/>
      <dgm:spPr/>
      <dgm:t>
        <a:bodyPr/>
        <a:lstStyle/>
        <a:p>
          <a:endParaRPr lang="en-US"/>
        </a:p>
      </dgm:t>
    </dgm:pt>
    <dgm:pt modelId="{F6285D3C-6D99-4B50-AA81-2A25D39AFA58}">
      <dgm:prSet phldrT="[Text]" custT="1"/>
      <dgm:spPr>
        <a:scene3d>
          <a:camera prst="isometricOffAxis1Right"/>
          <a:lightRig rig="threePt" dir="t"/>
        </a:scene3d>
        <a:sp3d/>
      </dgm:spPr>
      <dgm:t>
        <a:bodyPr/>
        <a:lstStyle/>
        <a:p>
          <a:pPr algn="ctr"/>
          <a:r>
            <a:rPr lang="en-US" sz="1600" b="1" dirty="0" smtClean="0">
              <a:solidFill>
                <a:srgbClr val="B70985"/>
              </a:solidFill>
            </a:rPr>
            <a:t>PLL COMPILATION</a:t>
          </a:r>
          <a:endParaRPr lang="en-US" sz="1600" b="1" dirty="0">
            <a:solidFill>
              <a:srgbClr val="B70985"/>
            </a:solidFill>
          </a:endParaRPr>
        </a:p>
      </dgm:t>
    </dgm:pt>
    <dgm:pt modelId="{F1B39720-CC7E-4807-ADC9-956D6B454C11}" type="parTrans" cxnId="{196D7942-C720-4F2F-B96F-2B4B8FCE57A9}">
      <dgm:prSet/>
      <dgm:spPr/>
      <dgm:t>
        <a:bodyPr/>
        <a:lstStyle/>
        <a:p>
          <a:endParaRPr lang="en-US"/>
        </a:p>
      </dgm:t>
    </dgm:pt>
    <dgm:pt modelId="{D3F83829-AA40-42DF-875D-155B7BECA7AE}" type="sibTrans" cxnId="{196D7942-C720-4F2F-B96F-2B4B8FCE57A9}">
      <dgm:prSet/>
      <dgm:spPr/>
      <dgm:t>
        <a:bodyPr/>
        <a:lstStyle/>
        <a:p>
          <a:endParaRPr lang="en-US"/>
        </a:p>
      </dgm:t>
    </dgm:pt>
    <dgm:pt modelId="{71B6922F-DB76-4142-839B-57EFC1E2C520}">
      <dgm:prSet phldrT="[Text]" custT="1"/>
      <dgm:spPr>
        <a:scene3d>
          <a:camera prst="isometricLeftDown"/>
          <a:lightRig rig="threePt" dir="t"/>
        </a:scene3d>
        <a:sp3d/>
      </dgm:spPr>
      <dgm:t>
        <a:bodyPr/>
        <a:lstStyle/>
        <a:p>
          <a:pPr algn="ctr"/>
          <a:r>
            <a:rPr lang="en-US" sz="2000" b="1" dirty="0" smtClean="0">
              <a:solidFill>
                <a:srgbClr val="7030A0"/>
              </a:solidFill>
            </a:rPr>
            <a:t>EMBEDDING PLL IN WORKFLOW</a:t>
          </a:r>
          <a:endParaRPr lang="en-US" sz="2000" b="1" dirty="0">
            <a:solidFill>
              <a:srgbClr val="7030A0"/>
            </a:solidFill>
          </a:endParaRPr>
        </a:p>
      </dgm:t>
    </dgm:pt>
    <dgm:pt modelId="{13FD3625-8841-40DD-BACD-40E4FB6E4C53}" type="parTrans" cxnId="{BE6379B9-10B6-4A85-97B8-1848E0893365}">
      <dgm:prSet/>
      <dgm:spPr/>
      <dgm:t>
        <a:bodyPr/>
        <a:lstStyle/>
        <a:p>
          <a:endParaRPr lang="en-US"/>
        </a:p>
      </dgm:t>
    </dgm:pt>
    <dgm:pt modelId="{797CB4D6-A09D-41A9-BCF8-5C790797B307}" type="sibTrans" cxnId="{BE6379B9-10B6-4A85-97B8-1848E0893365}">
      <dgm:prSet/>
      <dgm:spPr/>
      <dgm:t>
        <a:bodyPr/>
        <a:lstStyle/>
        <a:p>
          <a:endParaRPr lang="en-US"/>
        </a:p>
      </dgm:t>
    </dgm:pt>
    <dgm:pt modelId="{1CC3F02A-1D51-4FAA-9EA3-6F650C36EB56}">
      <dgm:prSet phldrT="[Text]" custT="1"/>
      <dgm:spPr/>
      <dgm:t>
        <a:bodyPr/>
        <a:lstStyle/>
        <a:p>
          <a:pPr algn="ctr"/>
          <a:r>
            <a:rPr lang="en-US" sz="2000" b="1" dirty="0" smtClean="0">
              <a:solidFill>
                <a:schemeClr val="accent3">
                  <a:lumMod val="75000"/>
                </a:schemeClr>
              </a:solidFill>
            </a:rPr>
            <a:t>PLL GUIDE</a:t>
          </a:r>
          <a:endParaRPr lang="en-US" sz="2000" b="1" dirty="0">
            <a:solidFill>
              <a:schemeClr val="accent3">
                <a:lumMod val="75000"/>
              </a:schemeClr>
            </a:solidFill>
          </a:endParaRPr>
        </a:p>
      </dgm:t>
    </dgm:pt>
    <dgm:pt modelId="{1AE6D953-EBB3-43E2-9BF6-D8F051F4463F}" type="sibTrans" cxnId="{70456B21-2D4E-4CC3-BC63-9DDD745A24CF}">
      <dgm:prSet/>
      <dgm:spPr/>
      <dgm:t>
        <a:bodyPr/>
        <a:lstStyle/>
        <a:p>
          <a:endParaRPr lang="en-US"/>
        </a:p>
      </dgm:t>
    </dgm:pt>
    <dgm:pt modelId="{362F19F2-0E3A-4DB1-BC87-B4666089FB75}" type="parTrans" cxnId="{70456B21-2D4E-4CC3-BC63-9DDD745A24CF}">
      <dgm:prSet/>
      <dgm:spPr/>
      <dgm:t>
        <a:bodyPr/>
        <a:lstStyle/>
        <a:p>
          <a:endParaRPr lang="en-US"/>
        </a:p>
      </dgm:t>
    </dgm:pt>
    <dgm:pt modelId="{B0FFD5EE-B6B2-405E-AEF6-26D7A387A5D5}" type="pres">
      <dgm:prSet presAssocID="{21BA68BE-248D-4DFE-98FC-A26B33DD72ED}" presName="Name0" presStyleCnt="0">
        <dgm:presLayoutVars>
          <dgm:chMax val="6"/>
          <dgm:chPref val="6"/>
          <dgm:dir/>
        </dgm:presLayoutVars>
      </dgm:prSet>
      <dgm:spPr/>
      <dgm:t>
        <a:bodyPr/>
        <a:lstStyle/>
        <a:p>
          <a:endParaRPr lang="en-US"/>
        </a:p>
      </dgm:t>
    </dgm:pt>
    <dgm:pt modelId="{A33F60DA-6D6E-402E-A417-8284F21472F0}" type="pres">
      <dgm:prSet presAssocID="{1CC3F02A-1D51-4FAA-9EA3-6F650C36EB56}" presName="Image1" presStyleCnt="0"/>
      <dgm:spPr/>
    </dgm:pt>
    <dgm:pt modelId="{E70375FA-8B19-4BA2-B088-2945D3A0732D}" type="pres">
      <dgm:prSet presAssocID="{1CC3F02A-1D51-4FAA-9EA3-6F650C36EB56}" presName="Image" presStyleLbl="alignImgPlace1" presStyleIdx="0" presStyleCnt="6" custScaleX="42735" custScaleY="45685" custLinFactNeighborX="21232" custLinFactNeighborY="-31200"/>
      <dgm:spPr>
        <a:blipFill rotWithShape="1">
          <a:blip xmlns:r="http://schemas.openxmlformats.org/officeDocument/2006/relationships" r:embed="rId1"/>
          <a:stretch>
            <a:fillRect/>
          </a:stretch>
        </a:blipFill>
      </dgm:spPr>
      <dgm:t>
        <a:bodyPr/>
        <a:lstStyle/>
        <a:p>
          <a:endParaRPr lang="en-US"/>
        </a:p>
      </dgm:t>
    </dgm:pt>
    <dgm:pt modelId="{2FF853CC-6506-4DC5-B696-196DF8212C16}" type="pres">
      <dgm:prSet presAssocID="{1CC3F02A-1D51-4FAA-9EA3-6F650C36EB56}" presName="Accent1" presStyleCnt="0"/>
      <dgm:spPr/>
    </dgm:pt>
    <dgm:pt modelId="{CF210267-ABE1-4FFE-93F4-34966E9B2E8F}" type="pres">
      <dgm:prSet presAssocID="{1CC3F02A-1D51-4FAA-9EA3-6F650C36EB56}" presName="Accent" presStyleLbl="parChTrans1D1" presStyleIdx="0" presStyleCnt="6" custScaleX="70471" custScaleY="72513" custLinFactNeighborX="20668" custLinFactNeighborY="-30812"/>
      <dgm:spPr/>
    </dgm:pt>
    <dgm:pt modelId="{99871178-CAFC-4FC2-85D7-0E33ECF7D60A}" type="pres">
      <dgm:prSet presAssocID="{1CC3F02A-1D51-4FAA-9EA3-6F650C36EB56}" presName="Text1" presStyleLbl="alignImgPlace1" presStyleIdx="0" presStyleCnt="6" custScaleX="69118" custScaleY="12498" custLinFactY="-11552" custLinFactNeighborX="24053" custLinFactNeighborY="-100000">
        <dgm:presLayoutVars>
          <dgm:chMax val="0"/>
          <dgm:chPref val="0"/>
          <dgm:bulletEnabled val="1"/>
        </dgm:presLayoutVars>
      </dgm:prSet>
      <dgm:spPr/>
      <dgm:t>
        <a:bodyPr/>
        <a:lstStyle/>
        <a:p>
          <a:endParaRPr lang="en-US"/>
        </a:p>
      </dgm:t>
    </dgm:pt>
    <dgm:pt modelId="{6CF5A922-293B-48A2-9840-DC25D189F485}" type="pres">
      <dgm:prSet presAssocID="{C06418BC-20E1-40AD-9981-3BB6028A8692}" presName="Image2" presStyleCnt="0"/>
      <dgm:spPr/>
    </dgm:pt>
    <dgm:pt modelId="{717925B1-02D4-454B-ABE7-9EFC54949BBC}" type="pres">
      <dgm:prSet presAssocID="{C06418BC-20E1-40AD-9981-3BB6028A8692}" presName="Image" presStyleLbl="alignImgPlace1" presStyleIdx="1" presStyleCnt="6" custScaleX="91538" custScaleY="85329" custLinFactX="-86951" custLinFactNeighborX="-100000" custLinFactNeighborY="-46448"/>
      <dgm:spPr>
        <a:blipFill rotWithShape="1">
          <a:blip xmlns:r="http://schemas.openxmlformats.org/officeDocument/2006/relationships" r:embed="rId2"/>
          <a:stretch>
            <a:fillRect/>
          </a:stretch>
        </a:blipFill>
      </dgm:spPr>
      <dgm:t>
        <a:bodyPr/>
        <a:lstStyle/>
        <a:p>
          <a:endParaRPr lang="en-US"/>
        </a:p>
      </dgm:t>
    </dgm:pt>
    <dgm:pt modelId="{C26463B3-72AF-4819-813F-309C15FA7FDB}" type="pres">
      <dgm:prSet presAssocID="{C06418BC-20E1-40AD-9981-3BB6028A8692}" presName="Accent2" presStyleCnt="0"/>
      <dgm:spPr/>
    </dgm:pt>
    <dgm:pt modelId="{5FF14266-6A36-48C7-9148-84E16F1EF7C6}" type="pres">
      <dgm:prSet presAssocID="{C06418BC-20E1-40AD-9981-3BB6028A8692}" presName="Accent" presStyleLbl="parChTrans1D1" presStyleIdx="1" presStyleCnt="6" custScaleX="181554" custScaleY="168395" custLinFactX="-100000" custLinFactNeighborX="-121436" custLinFactNeighborY="-44973"/>
      <dgm:spPr>
        <a:scene3d>
          <a:camera prst="isometricOffAxis2Top"/>
          <a:lightRig rig="threePt" dir="t"/>
        </a:scene3d>
      </dgm:spPr>
      <dgm:t>
        <a:bodyPr/>
        <a:lstStyle/>
        <a:p>
          <a:endParaRPr lang="en-US"/>
        </a:p>
      </dgm:t>
    </dgm:pt>
    <dgm:pt modelId="{B4858C7F-D92F-4230-B9C8-D65008906944}" type="pres">
      <dgm:prSet presAssocID="{C06418BC-20E1-40AD-9981-3BB6028A8692}" presName="Text2" presStyleLbl="alignImgPlace1" presStyleIdx="1" presStyleCnt="6" custScaleX="157788" custScaleY="65710" custLinFactX="-100000" custLinFactNeighborX="-128411" custLinFactNeighborY="-6285">
        <dgm:presLayoutVars>
          <dgm:chMax val="0"/>
          <dgm:chPref val="0"/>
          <dgm:bulletEnabled val="1"/>
        </dgm:presLayoutVars>
      </dgm:prSet>
      <dgm:spPr/>
      <dgm:t>
        <a:bodyPr/>
        <a:lstStyle/>
        <a:p>
          <a:endParaRPr lang="en-US"/>
        </a:p>
      </dgm:t>
    </dgm:pt>
    <dgm:pt modelId="{629EA802-E27B-4C45-AE80-BDBC71E1149D}" type="pres">
      <dgm:prSet presAssocID="{71B3ECCD-6A38-4496-9729-A53B85F9B9E6}" presName="Image3" presStyleCnt="0"/>
      <dgm:spPr/>
    </dgm:pt>
    <dgm:pt modelId="{794B2472-AC8E-4A43-8B81-E2789196D4DA}" type="pres">
      <dgm:prSet presAssocID="{71B3ECCD-6A38-4496-9729-A53B85F9B9E6}" presName="Image" presStyleLbl="alignImgPlace1" presStyleIdx="2" presStyleCnt="6" custAng="1071673" custScaleX="70476" custScaleY="80913" custLinFactY="-100000" custLinFactNeighborX="-32514" custLinFactNeighborY="-175136"/>
      <dgm:spPr>
        <a:blipFill rotWithShape="1">
          <a:blip xmlns:r="http://schemas.openxmlformats.org/officeDocument/2006/relationships" r:embed="rId3"/>
          <a:stretch>
            <a:fillRect/>
          </a:stretch>
        </a:blipFill>
      </dgm:spPr>
      <dgm:t>
        <a:bodyPr/>
        <a:lstStyle/>
        <a:p>
          <a:endParaRPr lang="en-US"/>
        </a:p>
      </dgm:t>
    </dgm:pt>
    <dgm:pt modelId="{0A913225-9626-4160-AE5C-F7270953A745}" type="pres">
      <dgm:prSet presAssocID="{71B3ECCD-6A38-4496-9729-A53B85F9B9E6}" presName="Accent3" presStyleCnt="0"/>
      <dgm:spPr/>
    </dgm:pt>
    <dgm:pt modelId="{CB82102E-A60C-4E99-806E-3339E99B256A}" type="pres">
      <dgm:prSet presAssocID="{71B3ECCD-6A38-4496-9729-A53B85F9B9E6}" presName="Accent" presStyleLbl="parChTrans1D1" presStyleIdx="2" presStyleCnt="6" custAng="305563" custScaleX="141228" custScaleY="178136" custLinFactY="-116531" custLinFactNeighborX="-41336" custLinFactNeighborY="-200000"/>
      <dgm:spPr>
        <a:ln>
          <a:solidFill>
            <a:schemeClr val="accent1">
              <a:lumMod val="75000"/>
            </a:schemeClr>
          </a:solidFill>
        </a:ln>
        <a:scene3d>
          <a:camera prst="perspectiveContrastingLeftFacing"/>
          <a:lightRig rig="threePt" dir="t"/>
        </a:scene3d>
      </dgm:spPr>
      <dgm:t>
        <a:bodyPr/>
        <a:lstStyle/>
        <a:p>
          <a:endParaRPr lang="en-US"/>
        </a:p>
      </dgm:t>
    </dgm:pt>
    <dgm:pt modelId="{CD88A291-8ECC-45F8-9458-368C03727156}" type="pres">
      <dgm:prSet presAssocID="{71B3ECCD-6A38-4496-9729-A53B85F9B9E6}" presName="Text3" presStyleLbl="alignImgPlace1" presStyleIdx="2" presStyleCnt="6" custAng="473841" custScaleX="147077" custScaleY="109273" custLinFactY="-300000" custLinFactNeighborX="-42260" custLinFactNeighborY="-387128">
        <dgm:presLayoutVars>
          <dgm:chMax val="0"/>
          <dgm:chPref val="0"/>
          <dgm:bulletEnabled val="1"/>
        </dgm:presLayoutVars>
      </dgm:prSet>
      <dgm:spPr/>
      <dgm:t>
        <a:bodyPr/>
        <a:lstStyle/>
        <a:p>
          <a:endParaRPr lang="en-US"/>
        </a:p>
      </dgm:t>
    </dgm:pt>
    <dgm:pt modelId="{C0A73F8A-6176-4D41-ACE6-0EF22F740B3C}" type="pres">
      <dgm:prSet presAssocID="{3BD15A7E-C3C9-4053-90AE-4AD2192A449B}" presName="Image4" presStyleCnt="0"/>
      <dgm:spPr/>
    </dgm:pt>
    <dgm:pt modelId="{6A5E00D5-C5F4-4DE2-A208-8596635AB384}" type="pres">
      <dgm:prSet presAssocID="{3BD15A7E-C3C9-4053-90AE-4AD2192A449B}" presName="Image" presStyleLbl="alignImgPlace1" presStyleIdx="3" presStyleCnt="6" custScaleX="155262" custScaleY="92160" custLinFactNeighborX="-22683" custLinFactNeighborY="-72311"/>
      <dgm:spPr>
        <a:blipFill rotWithShape="1">
          <a:blip xmlns:r="http://schemas.openxmlformats.org/officeDocument/2006/relationships" r:embed="rId4"/>
          <a:stretch>
            <a:fillRect/>
          </a:stretch>
        </a:blipFill>
        <a:scene3d>
          <a:camera prst="orthographicFront">
            <a:rot lat="0" lon="0" rev="600000"/>
          </a:camera>
          <a:lightRig rig="threePt" dir="t"/>
        </a:scene3d>
      </dgm:spPr>
      <dgm:t>
        <a:bodyPr/>
        <a:lstStyle/>
        <a:p>
          <a:endParaRPr lang="en-US"/>
        </a:p>
      </dgm:t>
    </dgm:pt>
    <dgm:pt modelId="{C3BF1662-9C58-4EA4-B8FB-583979206207}" type="pres">
      <dgm:prSet presAssocID="{3BD15A7E-C3C9-4053-90AE-4AD2192A449B}" presName="Accent4" presStyleCnt="0"/>
      <dgm:spPr/>
    </dgm:pt>
    <dgm:pt modelId="{841CF266-CB56-4F7C-BCA0-0118111BB1D3}" type="pres">
      <dgm:prSet presAssocID="{3BD15A7E-C3C9-4053-90AE-4AD2192A449B}" presName="Accent" presStyleLbl="parChTrans1D1" presStyleIdx="3" presStyleCnt="6" custScaleX="206747" custScaleY="202049" custLinFactNeighborX="-28614" custLinFactNeighborY="-52693"/>
      <dgm:spPr>
        <a:scene3d>
          <a:camera prst="orthographicFront">
            <a:rot lat="0" lon="300000" rev="600000"/>
          </a:camera>
          <a:lightRig rig="threePt" dir="t"/>
        </a:scene3d>
      </dgm:spPr>
      <dgm:t>
        <a:bodyPr/>
        <a:lstStyle/>
        <a:p>
          <a:endParaRPr lang="en-US"/>
        </a:p>
      </dgm:t>
    </dgm:pt>
    <dgm:pt modelId="{A4279F0E-18E7-494D-A9CE-F19BD28F29ED}" type="pres">
      <dgm:prSet presAssocID="{3BD15A7E-C3C9-4053-90AE-4AD2192A449B}" presName="Text4" presStyleLbl="alignImgPlace1" presStyleIdx="3" presStyleCnt="6" custLinFactNeighborX="-28614" custLinFactNeighborY="-37886">
        <dgm:presLayoutVars>
          <dgm:chMax val="0"/>
          <dgm:chPref val="0"/>
          <dgm:bulletEnabled val="1"/>
        </dgm:presLayoutVars>
      </dgm:prSet>
      <dgm:spPr/>
      <dgm:t>
        <a:bodyPr/>
        <a:lstStyle/>
        <a:p>
          <a:endParaRPr lang="en-US"/>
        </a:p>
      </dgm:t>
    </dgm:pt>
    <dgm:pt modelId="{2A64DEA0-6DAC-4B7C-8951-398332C3E648}" type="pres">
      <dgm:prSet presAssocID="{F6285D3C-6D99-4B50-AA81-2A25D39AFA58}" presName="Image5" presStyleCnt="0"/>
      <dgm:spPr/>
    </dgm:pt>
    <dgm:pt modelId="{FE04EC1D-8778-47F9-B56C-13124C3765DC}" type="pres">
      <dgm:prSet presAssocID="{F6285D3C-6D99-4B50-AA81-2A25D39AFA58}" presName="Image" presStyleLbl="alignImgPlace1" presStyleIdx="4" presStyleCnt="6" custScaleX="34105" custScaleY="35670" custLinFactNeighborX="54401" custLinFactNeighborY="-31965"/>
      <dgm:spPr/>
    </dgm:pt>
    <dgm:pt modelId="{19875010-1138-4175-949E-268F40A0BFD1}" type="pres">
      <dgm:prSet presAssocID="{F6285D3C-6D99-4B50-AA81-2A25D39AFA58}" presName="Accent5" presStyleCnt="0"/>
      <dgm:spPr/>
    </dgm:pt>
    <dgm:pt modelId="{14D0F424-CF01-4A62-BD4F-1E7A0A9DD0D3}" type="pres">
      <dgm:prSet presAssocID="{F6285D3C-6D99-4B50-AA81-2A25D39AFA58}" presName="Accent" presStyleLbl="parChTrans1D1" presStyleIdx="4" presStyleCnt="6" custScaleX="181289" custScaleY="131022" custLinFactNeighborX="44507" custLinFactNeighborY="-23194"/>
      <dgm:spPr>
        <a:scene3d>
          <a:camera prst="isometricOffAxis1Right"/>
          <a:lightRig rig="threePt" dir="t"/>
        </a:scene3d>
      </dgm:spPr>
      <dgm:t>
        <a:bodyPr/>
        <a:lstStyle/>
        <a:p>
          <a:endParaRPr lang="en-US"/>
        </a:p>
      </dgm:t>
    </dgm:pt>
    <dgm:pt modelId="{40B5859F-9582-46CD-A012-727A3D524BCE}" type="pres">
      <dgm:prSet presAssocID="{F6285D3C-6D99-4B50-AA81-2A25D39AFA58}" presName="Text5" presStyleLbl="alignImgPlace1" presStyleIdx="4" presStyleCnt="6" custScaleX="142932" custLinFactNeighborX="44638" custLinFactNeighborY="-85526">
        <dgm:presLayoutVars>
          <dgm:chMax val="0"/>
          <dgm:chPref val="0"/>
          <dgm:bulletEnabled val="1"/>
        </dgm:presLayoutVars>
      </dgm:prSet>
      <dgm:spPr/>
      <dgm:t>
        <a:bodyPr/>
        <a:lstStyle/>
        <a:p>
          <a:endParaRPr lang="en-US"/>
        </a:p>
      </dgm:t>
    </dgm:pt>
    <dgm:pt modelId="{3EA22B51-05A0-477A-8D93-6A1E3ABE2325}" type="pres">
      <dgm:prSet presAssocID="{71B6922F-DB76-4142-839B-57EFC1E2C520}" presName="Image6" presStyleCnt="0"/>
      <dgm:spPr/>
    </dgm:pt>
    <dgm:pt modelId="{6298690B-214A-4B07-AA9E-CA5FB6E6B7A7}" type="pres">
      <dgm:prSet presAssocID="{71B6922F-DB76-4142-839B-57EFC1E2C520}" presName="Image" presStyleLbl="alignImgPlace1" presStyleIdx="5" presStyleCnt="6" custScaleX="3080" custScaleY="39242" custLinFactNeighborX="33915" custLinFactNeighborY="34846"/>
      <dgm:spPr/>
    </dgm:pt>
    <dgm:pt modelId="{84603DAD-5F22-4EF4-A45D-4FBFFC8C7ABE}" type="pres">
      <dgm:prSet presAssocID="{71B6922F-DB76-4142-839B-57EFC1E2C520}" presName="Accent6" presStyleCnt="0"/>
      <dgm:spPr/>
    </dgm:pt>
    <dgm:pt modelId="{DE5347BE-E8BD-408D-8310-F5C2B3C9965F}" type="pres">
      <dgm:prSet presAssocID="{71B6922F-DB76-4142-839B-57EFC1E2C520}" presName="Accent" presStyleLbl="parChTrans1D1" presStyleIdx="5" presStyleCnt="6" custScaleX="187702" custScaleY="360233" custLinFactNeighborX="52709" custLinFactNeighborY="-35727"/>
      <dgm:spPr>
        <a:scene3d>
          <a:camera prst="isometricLeftDown"/>
          <a:lightRig rig="threePt" dir="t"/>
        </a:scene3d>
      </dgm:spPr>
      <dgm:t>
        <a:bodyPr/>
        <a:lstStyle/>
        <a:p>
          <a:endParaRPr lang="en-US"/>
        </a:p>
      </dgm:t>
    </dgm:pt>
    <dgm:pt modelId="{66010D79-6F80-476A-B2DF-EA93F6A8E9F0}" type="pres">
      <dgm:prSet presAssocID="{71B6922F-DB76-4142-839B-57EFC1E2C520}" presName="Text6" presStyleLbl="alignImgPlace1" presStyleIdx="5" presStyleCnt="6" custScaleX="183780" custScaleY="149016" custLinFactY="14406" custLinFactNeighborX="54670" custLinFactNeighborY="100000">
        <dgm:presLayoutVars>
          <dgm:chMax val="0"/>
          <dgm:chPref val="0"/>
          <dgm:bulletEnabled val="1"/>
        </dgm:presLayoutVars>
      </dgm:prSet>
      <dgm:spPr/>
      <dgm:t>
        <a:bodyPr/>
        <a:lstStyle/>
        <a:p>
          <a:endParaRPr lang="en-US"/>
        </a:p>
      </dgm:t>
    </dgm:pt>
  </dgm:ptLst>
  <dgm:cxnLst>
    <dgm:cxn modelId="{0D8E521A-992E-40C3-9235-5057EE6F8C94}" srcId="{21BA68BE-248D-4DFE-98FC-A26B33DD72ED}" destId="{3BD15A7E-C3C9-4053-90AE-4AD2192A449B}" srcOrd="3" destOrd="0" parTransId="{F0F9DA07-63C4-4D3D-9B27-4479A92DAE11}" sibTransId="{04C2EE14-96F2-4C8C-BDA3-D009A9B5A66F}"/>
    <dgm:cxn modelId="{7FB4CF55-9E06-4A99-BE4D-4C4369C66079}" type="presOf" srcId="{C06418BC-20E1-40AD-9981-3BB6028A8692}" destId="{B4858C7F-D92F-4230-B9C8-D65008906944}" srcOrd="0" destOrd="0" presId="urn:microsoft.com/office/officeart/2011/layout/ThemePictureAccent#1"/>
    <dgm:cxn modelId="{93548B7C-86BE-4767-9F39-4BD3F68DF8FB}" type="presOf" srcId="{71B6922F-DB76-4142-839B-57EFC1E2C520}" destId="{66010D79-6F80-476A-B2DF-EA93F6A8E9F0}" srcOrd="0" destOrd="0" presId="urn:microsoft.com/office/officeart/2011/layout/ThemePictureAccent#1"/>
    <dgm:cxn modelId="{B1C3D874-5039-486A-B7B8-7FB731707B34}" type="presOf" srcId="{F6285D3C-6D99-4B50-AA81-2A25D39AFA58}" destId="{40B5859F-9582-46CD-A012-727A3D524BCE}" srcOrd="0" destOrd="0" presId="urn:microsoft.com/office/officeart/2011/layout/ThemePictureAccent#1"/>
    <dgm:cxn modelId="{F9D63B47-20B6-401F-83E0-978701BAE9EE}" srcId="{21BA68BE-248D-4DFE-98FC-A26B33DD72ED}" destId="{C06418BC-20E1-40AD-9981-3BB6028A8692}" srcOrd="1" destOrd="0" parTransId="{A76235B9-6F71-4A6C-B690-87C06E09E040}" sibTransId="{D107FD8F-7DE3-4CCA-9814-39069EA28F36}"/>
    <dgm:cxn modelId="{05C2437C-2311-42B7-B742-8F01B5860BE4}" type="presOf" srcId="{3BD15A7E-C3C9-4053-90AE-4AD2192A449B}" destId="{A4279F0E-18E7-494D-A9CE-F19BD28F29ED}" srcOrd="0" destOrd="0" presId="urn:microsoft.com/office/officeart/2011/layout/ThemePictureAccent#1"/>
    <dgm:cxn modelId="{BE6379B9-10B6-4A85-97B8-1848E0893365}" srcId="{21BA68BE-248D-4DFE-98FC-A26B33DD72ED}" destId="{71B6922F-DB76-4142-839B-57EFC1E2C520}" srcOrd="5" destOrd="0" parTransId="{13FD3625-8841-40DD-BACD-40E4FB6E4C53}" sibTransId="{797CB4D6-A09D-41A9-BCF8-5C790797B307}"/>
    <dgm:cxn modelId="{4D5FE502-375D-4E2F-877E-61E9B1E414BD}" type="presOf" srcId="{21BA68BE-248D-4DFE-98FC-A26B33DD72ED}" destId="{B0FFD5EE-B6B2-405E-AEF6-26D7A387A5D5}" srcOrd="0" destOrd="0" presId="urn:microsoft.com/office/officeart/2011/layout/ThemePictureAccent#1"/>
    <dgm:cxn modelId="{BE94AE57-0B5B-4C4D-A74C-5AD16DF9C6BE}" type="presOf" srcId="{1CC3F02A-1D51-4FAA-9EA3-6F650C36EB56}" destId="{99871178-CAFC-4FC2-85D7-0E33ECF7D60A}" srcOrd="0" destOrd="0" presId="urn:microsoft.com/office/officeart/2011/layout/ThemePictureAccent#1"/>
    <dgm:cxn modelId="{196D7942-C720-4F2F-B96F-2B4B8FCE57A9}" srcId="{21BA68BE-248D-4DFE-98FC-A26B33DD72ED}" destId="{F6285D3C-6D99-4B50-AA81-2A25D39AFA58}" srcOrd="4" destOrd="0" parTransId="{F1B39720-CC7E-4807-ADC9-956D6B454C11}" sibTransId="{D3F83829-AA40-42DF-875D-155B7BECA7AE}"/>
    <dgm:cxn modelId="{0A4765F8-E7EB-444A-8EBB-AAC145CEC6BC}" srcId="{21BA68BE-248D-4DFE-98FC-A26B33DD72ED}" destId="{71B3ECCD-6A38-4496-9729-A53B85F9B9E6}" srcOrd="2" destOrd="0" parTransId="{D7A02293-E2FF-4093-A50A-8707F81019F5}" sibTransId="{5D3F5377-B03A-4772-B288-286EA44C8935}"/>
    <dgm:cxn modelId="{70456B21-2D4E-4CC3-BC63-9DDD745A24CF}" srcId="{21BA68BE-248D-4DFE-98FC-A26B33DD72ED}" destId="{1CC3F02A-1D51-4FAA-9EA3-6F650C36EB56}" srcOrd="0" destOrd="0" parTransId="{362F19F2-0E3A-4DB1-BC87-B4666089FB75}" sibTransId="{1AE6D953-EBB3-43E2-9BF6-D8F051F4463F}"/>
    <dgm:cxn modelId="{7D06389E-8B82-453F-BC65-B4B84EFF4D4F}" type="presOf" srcId="{71B3ECCD-6A38-4496-9729-A53B85F9B9E6}" destId="{CD88A291-8ECC-45F8-9458-368C03727156}" srcOrd="0" destOrd="0" presId="urn:microsoft.com/office/officeart/2011/layout/ThemePictureAccent#1"/>
    <dgm:cxn modelId="{2EF738A5-52F1-44C7-A373-91AF3A83F0FE}" type="presParOf" srcId="{B0FFD5EE-B6B2-405E-AEF6-26D7A387A5D5}" destId="{A33F60DA-6D6E-402E-A417-8284F21472F0}" srcOrd="0" destOrd="0" presId="urn:microsoft.com/office/officeart/2011/layout/ThemePictureAccent#1"/>
    <dgm:cxn modelId="{4C7BBC45-576E-48AC-B55C-39225EBE6CD7}" type="presParOf" srcId="{A33F60DA-6D6E-402E-A417-8284F21472F0}" destId="{E70375FA-8B19-4BA2-B088-2945D3A0732D}" srcOrd="0" destOrd="0" presId="urn:microsoft.com/office/officeart/2011/layout/ThemePictureAccent#1"/>
    <dgm:cxn modelId="{CD32A503-AA22-4D1F-9B8F-76E4C526577E}" type="presParOf" srcId="{B0FFD5EE-B6B2-405E-AEF6-26D7A387A5D5}" destId="{2FF853CC-6506-4DC5-B696-196DF8212C16}" srcOrd="1" destOrd="0" presId="urn:microsoft.com/office/officeart/2011/layout/ThemePictureAccent#1"/>
    <dgm:cxn modelId="{77B33800-62C6-4F71-9CF4-4A0E2099A9DC}" type="presParOf" srcId="{2FF853CC-6506-4DC5-B696-196DF8212C16}" destId="{CF210267-ABE1-4FFE-93F4-34966E9B2E8F}" srcOrd="0" destOrd="0" presId="urn:microsoft.com/office/officeart/2011/layout/ThemePictureAccent#1"/>
    <dgm:cxn modelId="{0403D9E9-3338-42E9-9623-87BE7672DB7B}" type="presParOf" srcId="{B0FFD5EE-B6B2-405E-AEF6-26D7A387A5D5}" destId="{99871178-CAFC-4FC2-85D7-0E33ECF7D60A}" srcOrd="2" destOrd="0" presId="urn:microsoft.com/office/officeart/2011/layout/ThemePictureAccent#1"/>
    <dgm:cxn modelId="{F6CC1749-CFFE-4FF5-B61E-6194A077A924}" type="presParOf" srcId="{B0FFD5EE-B6B2-405E-AEF6-26D7A387A5D5}" destId="{6CF5A922-293B-48A2-9840-DC25D189F485}" srcOrd="3" destOrd="0" presId="urn:microsoft.com/office/officeart/2011/layout/ThemePictureAccent#1"/>
    <dgm:cxn modelId="{05A70997-D17E-4BB7-B62F-5BF84BA45A42}" type="presParOf" srcId="{6CF5A922-293B-48A2-9840-DC25D189F485}" destId="{717925B1-02D4-454B-ABE7-9EFC54949BBC}" srcOrd="0" destOrd="0" presId="urn:microsoft.com/office/officeart/2011/layout/ThemePictureAccent#1"/>
    <dgm:cxn modelId="{EA2AF37E-73D6-4C69-986D-06B83C2F64BA}" type="presParOf" srcId="{B0FFD5EE-B6B2-405E-AEF6-26D7A387A5D5}" destId="{C26463B3-72AF-4819-813F-309C15FA7FDB}" srcOrd="4" destOrd="0" presId="urn:microsoft.com/office/officeart/2011/layout/ThemePictureAccent#1"/>
    <dgm:cxn modelId="{A0BD7B0B-906C-4EB4-8D13-E425E865466D}" type="presParOf" srcId="{C26463B3-72AF-4819-813F-309C15FA7FDB}" destId="{5FF14266-6A36-48C7-9148-84E16F1EF7C6}" srcOrd="0" destOrd="0" presId="urn:microsoft.com/office/officeart/2011/layout/ThemePictureAccent#1"/>
    <dgm:cxn modelId="{8963134A-EFA9-4326-918E-E65CFC427124}" type="presParOf" srcId="{B0FFD5EE-B6B2-405E-AEF6-26D7A387A5D5}" destId="{B4858C7F-D92F-4230-B9C8-D65008906944}" srcOrd="5" destOrd="0" presId="urn:microsoft.com/office/officeart/2011/layout/ThemePictureAccent#1"/>
    <dgm:cxn modelId="{9D3D0A04-9619-414D-B11C-D81D176938C5}" type="presParOf" srcId="{B0FFD5EE-B6B2-405E-AEF6-26D7A387A5D5}" destId="{629EA802-E27B-4C45-AE80-BDBC71E1149D}" srcOrd="6" destOrd="0" presId="urn:microsoft.com/office/officeart/2011/layout/ThemePictureAccent#1"/>
    <dgm:cxn modelId="{1BDA86FF-0DE0-4C22-9C47-61D67F0FCC05}" type="presParOf" srcId="{629EA802-E27B-4C45-AE80-BDBC71E1149D}" destId="{794B2472-AC8E-4A43-8B81-E2789196D4DA}" srcOrd="0" destOrd="0" presId="urn:microsoft.com/office/officeart/2011/layout/ThemePictureAccent#1"/>
    <dgm:cxn modelId="{2DB7BA97-7079-41B7-A457-82B0181705FE}" type="presParOf" srcId="{B0FFD5EE-B6B2-405E-AEF6-26D7A387A5D5}" destId="{0A913225-9626-4160-AE5C-F7270953A745}" srcOrd="7" destOrd="0" presId="urn:microsoft.com/office/officeart/2011/layout/ThemePictureAccent#1"/>
    <dgm:cxn modelId="{FACED5AF-2CBB-4CE6-8D44-DCAE9C513B5B}" type="presParOf" srcId="{0A913225-9626-4160-AE5C-F7270953A745}" destId="{CB82102E-A60C-4E99-806E-3339E99B256A}" srcOrd="0" destOrd="0" presId="urn:microsoft.com/office/officeart/2011/layout/ThemePictureAccent#1"/>
    <dgm:cxn modelId="{DF9C7479-A5AE-4FFA-8136-D747F0B0F4A7}" type="presParOf" srcId="{B0FFD5EE-B6B2-405E-AEF6-26D7A387A5D5}" destId="{CD88A291-8ECC-45F8-9458-368C03727156}" srcOrd="8" destOrd="0" presId="urn:microsoft.com/office/officeart/2011/layout/ThemePictureAccent#1"/>
    <dgm:cxn modelId="{8BADEDA6-8D23-447C-BC88-EB7A8FC118EC}" type="presParOf" srcId="{B0FFD5EE-B6B2-405E-AEF6-26D7A387A5D5}" destId="{C0A73F8A-6176-4D41-ACE6-0EF22F740B3C}" srcOrd="9" destOrd="0" presId="urn:microsoft.com/office/officeart/2011/layout/ThemePictureAccent#1"/>
    <dgm:cxn modelId="{37170F41-973D-458A-875C-DE74AD84DC7E}" type="presParOf" srcId="{C0A73F8A-6176-4D41-ACE6-0EF22F740B3C}" destId="{6A5E00D5-C5F4-4DE2-A208-8596635AB384}" srcOrd="0" destOrd="0" presId="urn:microsoft.com/office/officeart/2011/layout/ThemePictureAccent#1"/>
    <dgm:cxn modelId="{C39B4A61-D030-4029-8268-E698C465024E}" type="presParOf" srcId="{B0FFD5EE-B6B2-405E-AEF6-26D7A387A5D5}" destId="{C3BF1662-9C58-4EA4-B8FB-583979206207}" srcOrd="10" destOrd="0" presId="urn:microsoft.com/office/officeart/2011/layout/ThemePictureAccent#1"/>
    <dgm:cxn modelId="{41D0C540-3BD5-4128-9DF8-ECED6BE1063A}" type="presParOf" srcId="{C3BF1662-9C58-4EA4-B8FB-583979206207}" destId="{841CF266-CB56-4F7C-BCA0-0118111BB1D3}" srcOrd="0" destOrd="0" presId="urn:microsoft.com/office/officeart/2011/layout/ThemePictureAccent#1"/>
    <dgm:cxn modelId="{0C0E3F06-D4D7-4CB1-B40B-DD5FA5E01DC2}" type="presParOf" srcId="{B0FFD5EE-B6B2-405E-AEF6-26D7A387A5D5}" destId="{A4279F0E-18E7-494D-A9CE-F19BD28F29ED}" srcOrd="11" destOrd="0" presId="urn:microsoft.com/office/officeart/2011/layout/ThemePictureAccent#1"/>
    <dgm:cxn modelId="{4461226A-70D7-4D98-9F72-75712EF64D27}" type="presParOf" srcId="{B0FFD5EE-B6B2-405E-AEF6-26D7A387A5D5}" destId="{2A64DEA0-6DAC-4B7C-8951-398332C3E648}" srcOrd="12" destOrd="0" presId="urn:microsoft.com/office/officeart/2011/layout/ThemePictureAccent#1"/>
    <dgm:cxn modelId="{00AB4AC7-B056-42C6-BB06-25FBF17A1D74}" type="presParOf" srcId="{2A64DEA0-6DAC-4B7C-8951-398332C3E648}" destId="{FE04EC1D-8778-47F9-B56C-13124C3765DC}" srcOrd="0" destOrd="0" presId="urn:microsoft.com/office/officeart/2011/layout/ThemePictureAccent#1"/>
    <dgm:cxn modelId="{79F65ACA-082A-486A-9EEB-880794259855}" type="presParOf" srcId="{B0FFD5EE-B6B2-405E-AEF6-26D7A387A5D5}" destId="{19875010-1138-4175-949E-268F40A0BFD1}" srcOrd="13" destOrd="0" presId="urn:microsoft.com/office/officeart/2011/layout/ThemePictureAccent#1"/>
    <dgm:cxn modelId="{7426A30B-BAF6-4CC3-8A26-D8BEE1FA58B8}" type="presParOf" srcId="{19875010-1138-4175-949E-268F40A0BFD1}" destId="{14D0F424-CF01-4A62-BD4F-1E7A0A9DD0D3}" srcOrd="0" destOrd="0" presId="urn:microsoft.com/office/officeart/2011/layout/ThemePictureAccent#1"/>
    <dgm:cxn modelId="{28A09755-58F5-47D1-AE45-0CF4EDA22B7E}" type="presParOf" srcId="{B0FFD5EE-B6B2-405E-AEF6-26D7A387A5D5}" destId="{40B5859F-9582-46CD-A012-727A3D524BCE}" srcOrd="14" destOrd="0" presId="urn:microsoft.com/office/officeart/2011/layout/ThemePictureAccent#1"/>
    <dgm:cxn modelId="{DDED0E0E-1D3D-4663-A195-FAF225A2B5B9}" type="presParOf" srcId="{B0FFD5EE-B6B2-405E-AEF6-26D7A387A5D5}" destId="{3EA22B51-05A0-477A-8D93-6A1E3ABE2325}" srcOrd="15" destOrd="0" presId="urn:microsoft.com/office/officeart/2011/layout/ThemePictureAccent#1"/>
    <dgm:cxn modelId="{E5343B27-66B2-4E3A-AF04-1AF483E7A285}" type="presParOf" srcId="{3EA22B51-05A0-477A-8D93-6A1E3ABE2325}" destId="{6298690B-214A-4B07-AA9E-CA5FB6E6B7A7}" srcOrd="0" destOrd="0" presId="urn:microsoft.com/office/officeart/2011/layout/ThemePictureAccent#1"/>
    <dgm:cxn modelId="{8EA98378-F816-4223-948D-60F33170AD48}" type="presParOf" srcId="{B0FFD5EE-B6B2-405E-AEF6-26D7A387A5D5}" destId="{84603DAD-5F22-4EF4-A45D-4FBFFC8C7ABE}" srcOrd="16" destOrd="0" presId="urn:microsoft.com/office/officeart/2011/layout/ThemePictureAccent#1"/>
    <dgm:cxn modelId="{7C2FBB48-D8E5-47A9-B76E-AB665900CA10}" type="presParOf" srcId="{84603DAD-5F22-4EF4-A45D-4FBFFC8C7ABE}" destId="{DE5347BE-E8BD-408D-8310-F5C2B3C9965F}" srcOrd="0" destOrd="0" presId="urn:microsoft.com/office/officeart/2011/layout/ThemePictureAccent#1"/>
    <dgm:cxn modelId="{000214D8-EE40-4FB2-843B-C293430E739A}" type="presParOf" srcId="{B0FFD5EE-B6B2-405E-AEF6-26D7A387A5D5}" destId="{66010D79-6F80-476A-B2DF-EA93F6A8E9F0}" srcOrd="17" destOrd="0" presId="urn:microsoft.com/office/officeart/2011/layout/ThemePictureAccen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77510C-57C5-44F6-95D1-E13A8727BB80}">
      <dsp:nvSpPr>
        <dsp:cNvPr id="0" name=""/>
        <dsp:cNvSpPr/>
      </dsp:nvSpPr>
      <dsp:spPr>
        <a:xfrm>
          <a:off x="0" y="15099"/>
          <a:ext cx="7772400" cy="772200"/>
        </a:xfrm>
        <a:prstGeom prst="roundRect">
          <a:avLst/>
        </a:prstGeom>
        <a:solidFill>
          <a:srgbClr val="E8F2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accent1">
                  <a:lumMod val="50000"/>
                </a:schemeClr>
              </a:solidFill>
            </a:rPr>
            <a:t>1.  What is Project Lessons Learned (PLL)</a:t>
          </a:r>
        </a:p>
      </dsp:txBody>
      <dsp:txXfrm>
        <a:off x="0" y="15099"/>
        <a:ext cx="7772400" cy="772200"/>
      </dsp:txXfrm>
    </dsp:sp>
    <dsp:sp modelId="{ACB7DA36-3447-4CDE-AAF4-B54B1B74985F}">
      <dsp:nvSpPr>
        <dsp:cNvPr id="0" name=""/>
        <dsp:cNvSpPr/>
      </dsp:nvSpPr>
      <dsp:spPr>
        <a:xfrm>
          <a:off x="0" y="830499"/>
          <a:ext cx="7772400" cy="772200"/>
        </a:xfrm>
        <a:prstGeom prst="roundRect">
          <a:avLst/>
        </a:prstGeom>
        <a:solidFill>
          <a:srgbClr val="E8F2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accent1">
                  <a:lumMod val="50000"/>
                </a:schemeClr>
              </a:solidFill>
            </a:rPr>
            <a:t>2.  Why PLL are ineffective?</a:t>
          </a:r>
          <a:endParaRPr lang="en-US" sz="2800" b="1" kern="1200" dirty="0">
            <a:solidFill>
              <a:schemeClr val="accent1">
                <a:lumMod val="50000"/>
              </a:schemeClr>
            </a:solidFill>
          </a:endParaRPr>
        </a:p>
      </dsp:txBody>
      <dsp:txXfrm>
        <a:off x="0" y="830499"/>
        <a:ext cx="7772400" cy="772200"/>
      </dsp:txXfrm>
    </dsp:sp>
    <dsp:sp modelId="{5E981B7F-528B-4302-981C-91B7B4340FC9}">
      <dsp:nvSpPr>
        <dsp:cNvPr id="0" name=""/>
        <dsp:cNvSpPr/>
      </dsp:nvSpPr>
      <dsp:spPr>
        <a:xfrm>
          <a:off x="0" y="1645899"/>
          <a:ext cx="7772400" cy="772200"/>
        </a:xfrm>
        <a:prstGeom prst="roundRect">
          <a:avLst/>
        </a:prstGeom>
        <a:solidFill>
          <a:srgbClr val="E8F2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accent1">
                  <a:lumMod val="50000"/>
                </a:schemeClr>
              </a:solidFill>
            </a:rPr>
            <a:t>3. PLL Processes</a:t>
          </a:r>
        </a:p>
      </dsp:txBody>
      <dsp:txXfrm>
        <a:off x="0" y="1645899"/>
        <a:ext cx="7772400" cy="772200"/>
      </dsp:txXfrm>
    </dsp:sp>
    <dsp:sp modelId="{24A7C791-0FBC-48CF-AC77-25ED10D86BEB}">
      <dsp:nvSpPr>
        <dsp:cNvPr id="0" name=""/>
        <dsp:cNvSpPr/>
      </dsp:nvSpPr>
      <dsp:spPr>
        <a:xfrm>
          <a:off x="0" y="2461300"/>
          <a:ext cx="7772400" cy="772200"/>
        </a:xfrm>
        <a:prstGeom prst="roundRect">
          <a:avLst/>
        </a:prstGeom>
        <a:solidFill>
          <a:srgbClr val="E8F2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accent1">
                  <a:lumMod val="50000"/>
                </a:schemeClr>
              </a:solidFill>
            </a:rPr>
            <a:t>4.  Roles and Responsibilities</a:t>
          </a:r>
          <a:endParaRPr lang="en-US" sz="2800" b="1" kern="1200" dirty="0">
            <a:solidFill>
              <a:schemeClr val="accent1">
                <a:lumMod val="50000"/>
              </a:schemeClr>
            </a:solidFill>
          </a:endParaRPr>
        </a:p>
      </dsp:txBody>
      <dsp:txXfrm>
        <a:off x="0" y="2461300"/>
        <a:ext cx="7772400" cy="772200"/>
      </dsp:txXfrm>
    </dsp:sp>
    <dsp:sp modelId="{9D226C86-F81B-4E24-B628-103285E6A509}">
      <dsp:nvSpPr>
        <dsp:cNvPr id="0" name=""/>
        <dsp:cNvSpPr/>
      </dsp:nvSpPr>
      <dsp:spPr>
        <a:xfrm>
          <a:off x="0" y="3276700"/>
          <a:ext cx="7772400" cy="772200"/>
        </a:xfrm>
        <a:prstGeom prst="roundRect">
          <a:avLst/>
        </a:prstGeom>
        <a:solidFill>
          <a:srgbClr val="E8F2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b="1" kern="1200" dirty="0" smtClean="0">
              <a:solidFill>
                <a:schemeClr val="accent1">
                  <a:lumMod val="50000"/>
                </a:schemeClr>
              </a:solidFill>
            </a:rPr>
            <a:t>5. How to effectively capture PLL</a:t>
          </a:r>
          <a:endParaRPr lang="en-US" sz="2800" b="1" kern="1200" dirty="0">
            <a:solidFill>
              <a:schemeClr val="accent1">
                <a:lumMod val="50000"/>
              </a:schemeClr>
            </a:solidFill>
          </a:endParaRPr>
        </a:p>
      </dsp:txBody>
      <dsp:txXfrm>
        <a:off x="0" y="3276700"/>
        <a:ext cx="7772400" cy="7722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521FA5-A61D-4EA5-ADE8-BE296F84C5EB}">
      <dsp:nvSpPr>
        <dsp:cNvPr id="0" name=""/>
        <dsp:cNvSpPr/>
      </dsp:nvSpPr>
      <dsp:spPr>
        <a:xfrm>
          <a:off x="0" y="653"/>
          <a:ext cx="91440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39410-40E0-43F2-82FE-252DBBD8970E}">
      <dsp:nvSpPr>
        <dsp:cNvPr id="0" name=""/>
        <dsp:cNvSpPr/>
      </dsp:nvSpPr>
      <dsp:spPr>
        <a:xfrm>
          <a:off x="0" y="653"/>
          <a:ext cx="2518515" cy="293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endParaRPr lang="en-MY" sz="2400" i="1" kern="1200" dirty="0" smtClean="0">
            <a:solidFill>
              <a:schemeClr val="tx2">
                <a:lumMod val="75000"/>
              </a:schemeClr>
            </a:solidFill>
          </a:endParaRPr>
        </a:p>
        <a:p>
          <a:pPr lvl="0" algn="ctr" defTabSz="1066800">
            <a:lnSpc>
              <a:spcPct val="90000"/>
            </a:lnSpc>
            <a:spcBef>
              <a:spcPct val="0"/>
            </a:spcBef>
            <a:spcAft>
              <a:spcPct val="35000"/>
            </a:spcAft>
          </a:pPr>
          <a:r>
            <a:rPr lang="en-MY" sz="2400" b="1" i="1" kern="1200" dirty="0" smtClean="0">
              <a:solidFill>
                <a:srgbClr val="C00000"/>
              </a:solidFill>
            </a:rPr>
            <a:t>PLL</a:t>
          </a:r>
          <a:r>
            <a:rPr lang="en-MY" sz="2400" i="1" kern="1200" dirty="0" smtClean="0">
              <a:solidFill>
                <a:schemeClr val="tx2">
                  <a:lumMod val="75000"/>
                </a:schemeClr>
              </a:solidFill>
            </a:rPr>
            <a:t> is the </a:t>
          </a:r>
          <a:r>
            <a:rPr lang="en-MY" sz="2400" b="1" i="1" kern="1200" dirty="0" smtClean="0">
              <a:solidFill>
                <a:schemeClr val="tx2">
                  <a:lumMod val="75000"/>
                </a:schemeClr>
              </a:solidFill>
            </a:rPr>
            <a:t>learning gained from the process of performing a task or an activity</a:t>
          </a:r>
          <a:endParaRPr lang="en-US" sz="2400" b="1" kern="1200" dirty="0">
            <a:solidFill>
              <a:schemeClr val="tx2">
                <a:lumMod val="75000"/>
              </a:schemeClr>
            </a:solidFill>
          </a:endParaRPr>
        </a:p>
      </dsp:txBody>
      <dsp:txXfrm>
        <a:off x="0" y="653"/>
        <a:ext cx="2518515" cy="2932379"/>
      </dsp:txXfrm>
    </dsp:sp>
    <dsp:sp modelId="{163F6850-4019-4081-807C-FA9FCC887964}">
      <dsp:nvSpPr>
        <dsp:cNvPr id="0" name=""/>
        <dsp:cNvSpPr/>
      </dsp:nvSpPr>
      <dsp:spPr>
        <a:xfrm>
          <a:off x="2830563" y="108141"/>
          <a:ext cx="5797108" cy="661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MY" sz="2000" i="1" kern="1200" dirty="0" smtClean="0">
              <a:solidFill>
                <a:schemeClr val="bg2">
                  <a:lumMod val="25000"/>
                </a:schemeClr>
              </a:solidFill>
            </a:rPr>
            <a:t>To </a:t>
          </a:r>
          <a:r>
            <a:rPr lang="en-MY" sz="2400" i="1" kern="1200" dirty="0" smtClean="0">
              <a:solidFill>
                <a:schemeClr val="bg2">
                  <a:lumMod val="25000"/>
                </a:schemeClr>
              </a:solidFill>
            </a:rPr>
            <a:t>promote</a:t>
          </a:r>
          <a:r>
            <a:rPr lang="en-MY" sz="2000" i="1" kern="1200" dirty="0" smtClean="0">
              <a:solidFill>
                <a:schemeClr val="bg2">
                  <a:lumMod val="25000"/>
                </a:schemeClr>
              </a:solidFill>
            </a:rPr>
            <a:t> the </a:t>
          </a:r>
          <a:r>
            <a:rPr lang="en-MY" sz="2000" b="1" i="1" kern="1200" dirty="0" smtClean="0">
              <a:solidFill>
                <a:schemeClr val="bg2">
                  <a:lumMod val="25000"/>
                </a:schemeClr>
              </a:solidFill>
            </a:rPr>
            <a:t>recurrence of desirable outcomes</a:t>
          </a:r>
          <a:endParaRPr lang="en-US" sz="2000" b="1" kern="1200" dirty="0">
            <a:solidFill>
              <a:schemeClr val="bg2">
                <a:lumMod val="25000"/>
              </a:schemeClr>
            </a:solidFill>
          </a:endParaRPr>
        </a:p>
      </dsp:txBody>
      <dsp:txXfrm>
        <a:off x="2830563" y="108141"/>
        <a:ext cx="5797108" cy="661161"/>
      </dsp:txXfrm>
    </dsp:sp>
    <dsp:sp modelId="{4C2AC105-357A-4488-8012-834073BEEB31}">
      <dsp:nvSpPr>
        <dsp:cNvPr id="0" name=""/>
        <dsp:cNvSpPr/>
      </dsp:nvSpPr>
      <dsp:spPr>
        <a:xfrm>
          <a:off x="2518515" y="797327"/>
          <a:ext cx="5907881"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F5322-A03E-420A-9697-0986396A8A71}">
      <dsp:nvSpPr>
        <dsp:cNvPr id="0" name=""/>
        <dsp:cNvSpPr/>
      </dsp:nvSpPr>
      <dsp:spPr>
        <a:xfrm>
          <a:off x="2905056" y="870151"/>
          <a:ext cx="5620412" cy="67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MY" sz="2000" i="1" kern="1200" dirty="0" smtClean="0">
              <a:solidFill>
                <a:schemeClr val="bg2">
                  <a:lumMod val="25000"/>
                </a:schemeClr>
              </a:solidFill>
            </a:rPr>
            <a:t>To </a:t>
          </a:r>
          <a:r>
            <a:rPr lang="en-MY" sz="2400" i="1" kern="1200" dirty="0" smtClean="0">
              <a:solidFill>
                <a:schemeClr val="bg2">
                  <a:lumMod val="25000"/>
                </a:schemeClr>
              </a:solidFill>
            </a:rPr>
            <a:t>preclude </a:t>
          </a:r>
          <a:r>
            <a:rPr lang="en-MY" sz="2000" i="1" kern="1200" dirty="0" smtClean="0">
              <a:solidFill>
                <a:schemeClr val="bg2">
                  <a:lumMod val="25000"/>
                </a:schemeClr>
              </a:solidFill>
            </a:rPr>
            <a:t>the </a:t>
          </a:r>
          <a:r>
            <a:rPr lang="en-MY" sz="2000" b="1" i="1" kern="1200" dirty="0" smtClean="0">
              <a:solidFill>
                <a:schemeClr val="bg2">
                  <a:lumMod val="25000"/>
                </a:schemeClr>
              </a:solidFill>
            </a:rPr>
            <a:t>recurrence of undesirable outcomes</a:t>
          </a:r>
          <a:endParaRPr lang="en-US" sz="2000" b="1" kern="1200" dirty="0">
            <a:solidFill>
              <a:schemeClr val="bg2">
                <a:lumMod val="25000"/>
              </a:schemeClr>
            </a:solidFill>
          </a:endParaRPr>
        </a:p>
      </dsp:txBody>
      <dsp:txXfrm>
        <a:off x="2905056" y="870151"/>
        <a:ext cx="5620412" cy="675959"/>
      </dsp:txXfrm>
    </dsp:sp>
    <dsp:sp modelId="{18104569-9B15-422D-BB0A-9021ADC32C52}">
      <dsp:nvSpPr>
        <dsp:cNvPr id="0" name=""/>
        <dsp:cNvSpPr/>
      </dsp:nvSpPr>
      <dsp:spPr>
        <a:xfrm>
          <a:off x="2518515" y="1608798"/>
          <a:ext cx="5907881"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98F6A-B75A-4FCE-8233-A11D8D96AA31}">
      <dsp:nvSpPr>
        <dsp:cNvPr id="0" name=""/>
        <dsp:cNvSpPr/>
      </dsp:nvSpPr>
      <dsp:spPr>
        <a:xfrm>
          <a:off x="2632108" y="1632160"/>
          <a:ext cx="6511891" cy="1053224"/>
        </a:xfrm>
        <a:prstGeom prst="hexagon">
          <a:avLst/>
        </a:prstGeom>
        <a:solidFill>
          <a:srgbClr val="CCCC00">
            <a:alpha val="43922"/>
          </a:srgbClr>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MY" sz="2400" b="1" i="1" kern="1200" dirty="0" smtClean="0">
              <a:solidFill>
                <a:schemeClr val="tx2"/>
              </a:solidFill>
            </a:rPr>
            <a:t>Learn the good practices </a:t>
          </a:r>
        </a:p>
        <a:p>
          <a:pPr lvl="0" algn="ctr" defTabSz="1066800">
            <a:lnSpc>
              <a:spcPct val="90000"/>
            </a:lnSpc>
            <a:spcBef>
              <a:spcPct val="0"/>
            </a:spcBef>
            <a:spcAft>
              <a:spcPct val="35000"/>
            </a:spcAft>
          </a:pPr>
          <a:r>
            <a:rPr lang="en-MY" sz="2400" b="1" i="1" kern="1200" dirty="0" smtClean="0">
              <a:solidFill>
                <a:schemeClr val="tx2"/>
              </a:solidFill>
            </a:rPr>
            <a:t>Avoid the repeats of bad practices. </a:t>
          </a:r>
          <a:endParaRPr lang="en-US" sz="2400" b="1" kern="1200" dirty="0">
            <a:solidFill>
              <a:schemeClr val="tx2"/>
            </a:solidFill>
          </a:endParaRPr>
        </a:p>
      </dsp:txBody>
      <dsp:txXfrm>
        <a:off x="2632108" y="1632160"/>
        <a:ext cx="6511891" cy="1053224"/>
      </dsp:txXfrm>
    </dsp:sp>
    <dsp:sp modelId="{D3908A86-78D0-4679-9D21-C61799CD5F21}">
      <dsp:nvSpPr>
        <dsp:cNvPr id="0" name=""/>
        <dsp:cNvSpPr/>
      </dsp:nvSpPr>
      <dsp:spPr>
        <a:xfrm>
          <a:off x="2518515" y="2797534"/>
          <a:ext cx="5907881"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8682A-83C1-4D6C-9F57-68B51351EE06}">
      <dsp:nvSpPr>
        <dsp:cNvPr id="0" name=""/>
        <dsp:cNvSpPr/>
      </dsp:nvSpPr>
      <dsp:spPr>
        <a:xfrm>
          <a:off x="0" y="2933046"/>
          <a:ext cx="9144000"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6009B-7D2F-4323-AA97-83C9E111DE5E}">
      <dsp:nvSpPr>
        <dsp:cNvPr id="0" name=""/>
        <dsp:cNvSpPr/>
      </dsp:nvSpPr>
      <dsp:spPr>
        <a:xfrm>
          <a:off x="0" y="2933046"/>
          <a:ext cx="3962387" cy="2933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457200" lvl="0" indent="0" algn="l" defTabSz="1244600">
            <a:lnSpc>
              <a:spcPct val="90000"/>
            </a:lnSpc>
            <a:spcBef>
              <a:spcPct val="0"/>
            </a:spcBef>
            <a:spcAft>
              <a:spcPct val="35000"/>
            </a:spcAft>
          </a:pPr>
          <a:r>
            <a:rPr lang="en-MY" sz="2800" b="1" i="1" kern="1200" dirty="0" smtClean="0">
              <a:solidFill>
                <a:schemeClr val="bg2">
                  <a:lumMod val="25000"/>
                </a:schemeClr>
              </a:solidFill>
            </a:rPr>
            <a:t>New knowledge and new learnings </a:t>
          </a:r>
          <a:r>
            <a:rPr lang="en-MY" sz="2800" i="1" kern="1200" dirty="0" smtClean="0">
              <a:solidFill>
                <a:schemeClr val="bg2">
                  <a:lumMod val="25000"/>
                </a:schemeClr>
              </a:solidFill>
            </a:rPr>
            <a:t>are identified through activity and review, and incorporated into future work practices</a:t>
          </a:r>
          <a:endParaRPr lang="en-US" sz="2800" kern="1200" dirty="0">
            <a:solidFill>
              <a:schemeClr val="bg2">
                <a:lumMod val="25000"/>
              </a:schemeClr>
            </a:solidFill>
          </a:endParaRPr>
        </a:p>
      </dsp:txBody>
      <dsp:txXfrm>
        <a:off x="0" y="2933046"/>
        <a:ext cx="3962387" cy="29336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FF1449-E15B-4682-8147-C5A504A5BEE6}">
      <dsp:nvSpPr>
        <dsp:cNvPr id="0" name=""/>
        <dsp:cNvSpPr/>
      </dsp:nvSpPr>
      <dsp:spPr>
        <a:xfrm>
          <a:off x="3546" y="1277998"/>
          <a:ext cx="2132986" cy="2559583"/>
        </a:xfrm>
        <a:prstGeom prst="roundRect">
          <a:avLst>
            <a:gd name="adj" fmla="val 5000"/>
          </a:avLst>
        </a:prstGeom>
        <a:solidFill>
          <a:schemeClr val="accent5">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t>Processes</a:t>
          </a:r>
          <a:endParaRPr lang="en-US" sz="2000" b="1" kern="1200" dirty="0"/>
        </a:p>
      </dsp:txBody>
      <dsp:txXfrm rot="16200000">
        <a:off x="-832584" y="2114128"/>
        <a:ext cx="2098858" cy="426597"/>
      </dsp:txXfrm>
    </dsp:sp>
    <dsp:sp modelId="{614CEAFE-D368-4D81-9D69-526741FEFED0}">
      <dsp:nvSpPr>
        <dsp:cNvPr id="0" name=""/>
        <dsp:cNvSpPr/>
      </dsp:nvSpPr>
      <dsp:spPr>
        <a:xfrm>
          <a:off x="430143" y="1277998"/>
          <a:ext cx="1589074" cy="255958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Identify</a:t>
          </a:r>
          <a:endParaRPr lang="en-US" sz="1800" kern="1200" dirty="0"/>
        </a:p>
        <a:p>
          <a:pPr lvl="0" algn="l" defTabSz="800100">
            <a:lnSpc>
              <a:spcPct val="90000"/>
            </a:lnSpc>
            <a:spcBef>
              <a:spcPct val="0"/>
            </a:spcBef>
            <a:spcAft>
              <a:spcPct val="35000"/>
            </a:spcAft>
          </a:pPr>
          <a:r>
            <a:rPr lang="en-US" sz="1800" kern="1200" smtClean="0"/>
            <a:t>Validate</a:t>
          </a:r>
          <a:endParaRPr lang="en-US" sz="1800" kern="1200" dirty="0"/>
        </a:p>
        <a:p>
          <a:pPr lvl="0" algn="l" defTabSz="800100">
            <a:lnSpc>
              <a:spcPct val="90000"/>
            </a:lnSpc>
            <a:spcBef>
              <a:spcPct val="0"/>
            </a:spcBef>
            <a:spcAft>
              <a:spcPct val="35000"/>
            </a:spcAft>
          </a:pPr>
          <a:r>
            <a:rPr lang="en-US" sz="1800" kern="1200" smtClean="0"/>
            <a:t>Disseminate</a:t>
          </a:r>
          <a:endParaRPr lang="en-US" sz="1800" kern="1200" dirty="0"/>
        </a:p>
        <a:p>
          <a:pPr lvl="0" algn="l" defTabSz="800100">
            <a:lnSpc>
              <a:spcPct val="90000"/>
            </a:lnSpc>
            <a:spcBef>
              <a:spcPct val="0"/>
            </a:spcBef>
            <a:spcAft>
              <a:spcPct val="35000"/>
            </a:spcAft>
          </a:pPr>
          <a:r>
            <a:rPr lang="en-US" sz="1800" kern="1200" smtClean="0"/>
            <a:t>Analyse and report</a:t>
          </a:r>
          <a:endParaRPr lang="en-US" sz="1800" kern="1200" dirty="0"/>
        </a:p>
        <a:p>
          <a:pPr lvl="0" algn="l" defTabSz="800100">
            <a:lnSpc>
              <a:spcPct val="90000"/>
            </a:lnSpc>
            <a:spcBef>
              <a:spcPct val="0"/>
            </a:spcBef>
            <a:spcAft>
              <a:spcPct val="35000"/>
            </a:spcAft>
          </a:pPr>
          <a:r>
            <a:rPr lang="en-US" sz="1800" kern="1200" smtClean="0"/>
            <a:t>Track actions</a:t>
          </a:r>
          <a:endParaRPr lang="en-US" sz="1800" kern="1200" dirty="0"/>
        </a:p>
        <a:p>
          <a:pPr lvl="0" algn="l" defTabSz="800100">
            <a:lnSpc>
              <a:spcPct val="90000"/>
            </a:lnSpc>
            <a:spcBef>
              <a:spcPct val="0"/>
            </a:spcBef>
            <a:spcAft>
              <a:spcPct val="35000"/>
            </a:spcAft>
          </a:pPr>
          <a:r>
            <a:rPr lang="en-US" sz="1800" kern="1200" smtClean="0"/>
            <a:t>Close out</a:t>
          </a:r>
          <a:endParaRPr lang="en-US" sz="1800" kern="1200" dirty="0" smtClean="0"/>
        </a:p>
      </dsp:txBody>
      <dsp:txXfrm>
        <a:off x="430143" y="1277998"/>
        <a:ext cx="1589074" cy="2559583"/>
      </dsp:txXfrm>
    </dsp:sp>
    <dsp:sp modelId="{D302DB60-B4EB-45A0-96B1-FBAD669586F0}">
      <dsp:nvSpPr>
        <dsp:cNvPr id="0" name=""/>
        <dsp:cNvSpPr/>
      </dsp:nvSpPr>
      <dsp:spPr>
        <a:xfrm>
          <a:off x="2211186" y="1277998"/>
          <a:ext cx="2132986" cy="2559583"/>
        </a:xfrm>
        <a:prstGeom prst="roundRect">
          <a:avLst>
            <a:gd name="adj" fmla="val 5000"/>
          </a:avLst>
        </a:prstGeom>
        <a:solidFill>
          <a:schemeClr val="accent5">
            <a:shade val="80000"/>
            <a:hueOff val="-104970"/>
            <a:satOff val="-6326"/>
            <a:lumOff val="99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t>Repository</a:t>
          </a:r>
          <a:endParaRPr lang="en-US" sz="2000" b="1" kern="1200" dirty="0"/>
        </a:p>
      </dsp:txBody>
      <dsp:txXfrm rot="16200000">
        <a:off x="1375056" y="2114128"/>
        <a:ext cx="2098858" cy="426597"/>
      </dsp:txXfrm>
    </dsp:sp>
    <dsp:sp modelId="{09F31A15-4265-4A9E-8015-2C3BEEEBB488}">
      <dsp:nvSpPr>
        <dsp:cNvPr id="0" name=""/>
        <dsp:cNvSpPr/>
      </dsp:nvSpPr>
      <dsp:spPr>
        <a:xfrm rot="5400000">
          <a:off x="2033797" y="3311983"/>
          <a:ext cx="376107" cy="319947"/>
        </a:xfrm>
        <a:prstGeom prst="flowChartExtract">
          <a:avLst/>
        </a:prstGeom>
        <a:solidFill>
          <a:schemeClr val="lt1">
            <a:hueOff val="0"/>
            <a:satOff val="0"/>
            <a:lumOff val="0"/>
            <a:alphaOff val="0"/>
          </a:schemeClr>
        </a:solidFill>
        <a:ln w="285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ABD6A-8D8D-4C3C-9245-5002B63033D5}">
      <dsp:nvSpPr>
        <dsp:cNvPr id="0" name=""/>
        <dsp:cNvSpPr/>
      </dsp:nvSpPr>
      <dsp:spPr>
        <a:xfrm>
          <a:off x="2637783" y="1277998"/>
          <a:ext cx="1589074" cy="255958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smtClean="0"/>
            <a:t>Search function</a:t>
          </a:r>
          <a:endParaRPr lang="en-US" sz="1800" kern="1200" dirty="0"/>
        </a:p>
        <a:p>
          <a:pPr lvl="0" algn="l" defTabSz="800100">
            <a:lnSpc>
              <a:spcPct val="90000"/>
            </a:lnSpc>
            <a:spcBef>
              <a:spcPct val="0"/>
            </a:spcBef>
            <a:spcAft>
              <a:spcPct val="35000"/>
            </a:spcAft>
          </a:pPr>
          <a:r>
            <a:rPr lang="en-US" sz="1800" kern="1200" smtClean="0"/>
            <a:t>Update</a:t>
          </a:r>
          <a:endParaRPr lang="en-US" sz="1800" kern="1200" dirty="0"/>
        </a:p>
      </dsp:txBody>
      <dsp:txXfrm>
        <a:off x="2637783" y="1277998"/>
        <a:ext cx="1589074" cy="2559583"/>
      </dsp:txXfrm>
    </dsp:sp>
    <dsp:sp modelId="{DD54872D-949A-45F1-8916-215EFBF0A4F2}">
      <dsp:nvSpPr>
        <dsp:cNvPr id="0" name=""/>
        <dsp:cNvSpPr/>
      </dsp:nvSpPr>
      <dsp:spPr>
        <a:xfrm>
          <a:off x="4418827" y="1277998"/>
          <a:ext cx="2132986" cy="2559583"/>
        </a:xfrm>
        <a:prstGeom prst="roundRect">
          <a:avLst>
            <a:gd name="adj" fmla="val 5000"/>
          </a:avLst>
        </a:prstGeom>
        <a:solidFill>
          <a:schemeClr val="accent5">
            <a:shade val="80000"/>
            <a:hueOff val="-209939"/>
            <a:satOff val="-12651"/>
            <a:lumOff val="1991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t>Governance</a:t>
          </a:r>
          <a:endParaRPr lang="en-US" sz="2000" b="1" kern="1200" dirty="0"/>
        </a:p>
      </dsp:txBody>
      <dsp:txXfrm rot="16200000">
        <a:off x="3582696" y="2114128"/>
        <a:ext cx="2098858" cy="426597"/>
      </dsp:txXfrm>
    </dsp:sp>
    <dsp:sp modelId="{75340529-2419-41B7-ACC3-91F7A991E3B2}">
      <dsp:nvSpPr>
        <dsp:cNvPr id="0" name=""/>
        <dsp:cNvSpPr/>
      </dsp:nvSpPr>
      <dsp:spPr>
        <a:xfrm rot="5400000">
          <a:off x="4241438" y="3311983"/>
          <a:ext cx="376107" cy="319947"/>
        </a:xfrm>
        <a:prstGeom prst="flowChartExtract">
          <a:avLst/>
        </a:prstGeom>
        <a:solidFill>
          <a:schemeClr val="lt1">
            <a:hueOff val="0"/>
            <a:satOff val="0"/>
            <a:lumOff val="0"/>
            <a:alphaOff val="0"/>
          </a:schemeClr>
        </a:solidFill>
        <a:ln w="28575" cap="flat" cmpd="sng" algn="ctr">
          <a:solidFill>
            <a:schemeClr val="accent5">
              <a:shade val="80000"/>
              <a:hueOff val="-157455"/>
              <a:satOff val="-9488"/>
              <a:lumOff val="14938"/>
              <a:alphaOff val="0"/>
            </a:schemeClr>
          </a:solidFill>
          <a:prstDash val="solid"/>
        </a:ln>
        <a:effectLst/>
      </dsp:spPr>
      <dsp:style>
        <a:lnRef idx="2">
          <a:scrgbClr r="0" g="0" b="0"/>
        </a:lnRef>
        <a:fillRef idx="1">
          <a:scrgbClr r="0" g="0" b="0"/>
        </a:fillRef>
        <a:effectRef idx="0">
          <a:scrgbClr r="0" g="0" b="0"/>
        </a:effectRef>
        <a:fontRef idx="minor"/>
      </dsp:style>
    </dsp:sp>
    <dsp:sp modelId="{FCFF5EF2-4C81-41C9-821F-EDD4B56BEF3C}">
      <dsp:nvSpPr>
        <dsp:cNvPr id="0" name=""/>
        <dsp:cNvSpPr/>
      </dsp:nvSpPr>
      <dsp:spPr>
        <a:xfrm>
          <a:off x="4845424" y="1277998"/>
          <a:ext cx="1589074" cy="255958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smtClean="0"/>
            <a:t>Accountability</a:t>
          </a:r>
          <a:endParaRPr lang="en-US" sz="1800" kern="1200" dirty="0"/>
        </a:p>
        <a:p>
          <a:pPr lvl="0" algn="l" defTabSz="800100">
            <a:lnSpc>
              <a:spcPct val="90000"/>
            </a:lnSpc>
            <a:spcBef>
              <a:spcPct val="0"/>
            </a:spcBef>
            <a:spcAft>
              <a:spcPct val="35000"/>
            </a:spcAft>
          </a:pPr>
          <a:r>
            <a:rPr lang="en-US" sz="1800" kern="1200" smtClean="0"/>
            <a:t>Roles and responsibilities</a:t>
          </a:r>
        </a:p>
        <a:p>
          <a:pPr lvl="0" algn="l" defTabSz="800100">
            <a:lnSpc>
              <a:spcPct val="90000"/>
            </a:lnSpc>
            <a:spcBef>
              <a:spcPct val="0"/>
            </a:spcBef>
            <a:spcAft>
              <a:spcPct val="35000"/>
            </a:spcAft>
          </a:pPr>
          <a:r>
            <a:rPr lang="en-US" sz="1800" kern="1200" smtClean="0"/>
            <a:t>Incentive</a:t>
          </a:r>
          <a:endParaRPr lang="en-US" sz="1800" kern="1200" dirty="0"/>
        </a:p>
      </dsp:txBody>
      <dsp:txXfrm>
        <a:off x="4845424" y="1277998"/>
        <a:ext cx="1589074" cy="2559583"/>
      </dsp:txXfrm>
    </dsp:sp>
    <dsp:sp modelId="{615055E8-50B6-4441-AD31-7E06D52080FA}">
      <dsp:nvSpPr>
        <dsp:cNvPr id="0" name=""/>
        <dsp:cNvSpPr/>
      </dsp:nvSpPr>
      <dsp:spPr>
        <a:xfrm>
          <a:off x="6626467" y="1277998"/>
          <a:ext cx="2132986" cy="2559583"/>
        </a:xfrm>
        <a:prstGeom prst="roundRect">
          <a:avLst>
            <a:gd name="adj" fmla="val 5000"/>
          </a:avLst>
        </a:prstGeom>
        <a:solidFill>
          <a:schemeClr val="accent5">
            <a:shade val="80000"/>
            <a:hueOff val="-314909"/>
            <a:satOff val="-18977"/>
            <a:lumOff val="2987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b="1" kern="1200" dirty="0" smtClean="0"/>
            <a:t>Quality control</a:t>
          </a:r>
          <a:endParaRPr lang="en-US" sz="2000" b="1" kern="1200" dirty="0"/>
        </a:p>
      </dsp:txBody>
      <dsp:txXfrm rot="16200000">
        <a:off x="5790337" y="2114128"/>
        <a:ext cx="2098858" cy="426597"/>
      </dsp:txXfrm>
    </dsp:sp>
    <dsp:sp modelId="{63ACF044-0380-4C90-B3C8-7942449823C6}">
      <dsp:nvSpPr>
        <dsp:cNvPr id="0" name=""/>
        <dsp:cNvSpPr/>
      </dsp:nvSpPr>
      <dsp:spPr>
        <a:xfrm rot="5400000">
          <a:off x="6449079" y="3311983"/>
          <a:ext cx="376107" cy="319947"/>
        </a:xfrm>
        <a:prstGeom prst="flowChartExtract">
          <a:avLst/>
        </a:prstGeom>
        <a:solidFill>
          <a:schemeClr val="lt1">
            <a:hueOff val="0"/>
            <a:satOff val="0"/>
            <a:lumOff val="0"/>
            <a:alphaOff val="0"/>
          </a:schemeClr>
        </a:solidFill>
        <a:ln w="28575" cap="flat" cmpd="sng" algn="ctr">
          <a:solidFill>
            <a:schemeClr val="accent5">
              <a:shade val="80000"/>
              <a:hueOff val="-314909"/>
              <a:satOff val="-18977"/>
              <a:lumOff val="29876"/>
              <a:alphaOff val="0"/>
            </a:schemeClr>
          </a:solidFill>
          <a:prstDash val="solid"/>
        </a:ln>
        <a:effectLst/>
      </dsp:spPr>
      <dsp:style>
        <a:lnRef idx="2">
          <a:scrgbClr r="0" g="0" b="0"/>
        </a:lnRef>
        <a:fillRef idx="1">
          <a:scrgbClr r="0" g="0" b="0"/>
        </a:fillRef>
        <a:effectRef idx="0">
          <a:scrgbClr r="0" g="0" b="0"/>
        </a:effectRef>
        <a:fontRef idx="minor"/>
      </dsp:style>
    </dsp:sp>
    <dsp:sp modelId="{C4040760-1098-4BD9-BBBE-16B5213A288A}">
      <dsp:nvSpPr>
        <dsp:cNvPr id="0" name=""/>
        <dsp:cNvSpPr/>
      </dsp:nvSpPr>
      <dsp:spPr>
        <a:xfrm>
          <a:off x="7053065" y="1277998"/>
          <a:ext cx="1589074" cy="255958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smtClean="0"/>
            <a:t>Facilitation</a:t>
          </a:r>
          <a:endParaRPr lang="en-US" sz="1800" kern="1200" dirty="0"/>
        </a:p>
        <a:p>
          <a:pPr lvl="0" algn="l" defTabSz="800100">
            <a:lnSpc>
              <a:spcPct val="90000"/>
            </a:lnSpc>
            <a:spcBef>
              <a:spcPct val="0"/>
            </a:spcBef>
            <a:spcAft>
              <a:spcPct val="35000"/>
            </a:spcAft>
          </a:pPr>
          <a:r>
            <a:rPr lang="en-US" sz="1800" kern="1200" smtClean="0"/>
            <a:t>Documentation</a:t>
          </a:r>
          <a:endParaRPr lang="en-US" sz="1800" kern="1200" dirty="0"/>
        </a:p>
        <a:p>
          <a:pPr lvl="0" algn="l" defTabSz="800100">
            <a:lnSpc>
              <a:spcPct val="90000"/>
            </a:lnSpc>
            <a:spcBef>
              <a:spcPct val="0"/>
            </a:spcBef>
            <a:spcAft>
              <a:spcPct val="35000"/>
            </a:spcAft>
          </a:pPr>
          <a:r>
            <a:rPr lang="en-US" sz="1800" kern="1200" smtClean="0"/>
            <a:t>Escalation</a:t>
          </a:r>
          <a:endParaRPr lang="en-US" sz="1800" kern="1200" dirty="0"/>
        </a:p>
        <a:p>
          <a:pPr lvl="0" algn="l" defTabSz="800100">
            <a:lnSpc>
              <a:spcPct val="90000"/>
            </a:lnSpc>
            <a:spcBef>
              <a:spcPct val="0"/>
            </a:spcBef>
            <a:spcAft>
              <a:spcPct val="35000"/>
            </a:spcAft>
          </a:pPr>
          <a:r>
            <a:rPr lang="en-US" sz="1800" kern="1200" smtClean="0"/>
            <a:t>Metrics</a:t>
          </a:r>
          <a:endParaRPr lang="en-US" sz="1800" kern="1200" dirty="0" smtClean="0"/>
        </a:p>
      </dsp:txBody>
      <dsp:txXfrm>
        <a:off x="7053065" y="1277998"/>
        <a:ext cx="1589074" cy="255958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E00C4B-B001-4C92-A6F1-2BB901769D7B}">
      <dsp:nvSpPr>
        <dsp:cNvPr id="0" name=""/>
        <dsp:cNvSpPr/>
      </dsp:nvSpPr>
      <dsp:spPr>
        <a:xfrm rot="5400000">
          <a:off x="819376" y="1640043"/>
          <a:ext cx="567568" cy="1901522"/>
        </a:xfrm>
        <a:prstGeom prst="ellipse">
          <a:avLst/>
        </a:prstGeom>
        <a:solidFill>
          <a:srgbClr val="CECD9F"/>
        </a:solidFill>
        <a:ln>
          <a:noFill/>
        </a:ln>
        <a:effectLst>
          <a:outerShdw blurRad="50800" dist="38100" dir="16200000"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effectLst/>
              <a:latin typeface="Franklin Gothic Medium" pitchFamily="34" charset="0"/>
            </a:rPr>
            <a:t>K-Visits</a:t>
          </a:r>
          <a:endParaRPr lang="en-US" sz="1800" b="0" kern="1200" dirty="0">
            <a:effectLst/>
            <a:latin typeface="Franklin Gothic Medium" pitchFamily="34" charset="0"/>
          </a:endParaRPr>
        </a:p>
      </dsp:txBody>
      <dsp:txXfrm rot="5400000">
        <a:off x="819376" y="1640043"/>
        <a:ext cx="567568" cy="1901522"/>
      </dsp:txXfrm>
    </dsp:sp>
    <dsp:sp modelId="{DD8F1FC6-C7E6-44C0-9E99-E4F4B747A23A}">
      <dsp:nvSpPr>
        <dsp:cNvPr id="0" name=""/>
        <dsp:cNvSpPr/>
      </dsp:nvSpPr>
      <dsp:spPr>
        <a:xfrm>
          <a:off x="6469168" y="639995"/>
          <a:ext cx="1844730" cy="991790"/>
        </a:xfrm>
        <a:prstGeom prst="rect">
          <a:avLst/>
        </a:prstGeom>
        <a:noFill/>
        <a:ln>
          <a:noFill/>
        </a:ln>
        <a:effectLst/>
      </dsp:spPr>
      <dsp:style>
        <a:lnRef idx="0">
          <a:scrgbClr r="0" g="0" b="0"/>
        </a:lnRef>
        <a:fillRef idx="0">
          <a:scrgbClr r="0" g="0" b="0"/>
        </a:fillRef>
        <a:effectRef idx="0">
          <a:scrgbClr r="0" g="0" b="0"/>
        </a:effectRef>
        <a:fontRef idx="minor"/>
      </dsp:style>
    </dsp:sp>
    <dsp:sp modelId="{FDCD9734-1E08-457E-B487-946C9EF47C12}">
      <dsp:nvSpPr>
        <dsp:cNvPr id="0" name=""/>
        <dsp:cNvSpPr/>
      </dsp:nvSpPr>
      <dsp:spPr>
        <a:xfrm rot="5400000">
          <a:off x="6001255" y="-33922"/>
          <a:ext cx="1652984" cy="1864837"/>
        </a:xfrm>
        <a:prstGeom prst="trapezoid">
          <a:avLst/>
        </a:prstGeom>
        <a:gradFill rotWithShape="0">
          <a:gsLst>
            <a:gs pos="0">
              <a:schemeClr val="accent2">
                <a:hueOff val="-105318"/>
                <a:satOff val="12667"/>
                <a:lumOff val="1457"/>
                <a:alphaOff val="0"/>
                <a:tint val="50000"/>
                <a:satMod val="300000"/>
              </a:schemeClr>
            </a:gs>
            <a:gs pos="35000">
              <a:schemeClr val="accent2">
                <a:hueOff val="-105318"/>
                <a:satOff val="12667"/>
                <a:lumOff val="1457"/>
                <a:alphaOff val="0"/>
                <a:tint val="37000"/>
                <a:satMod val="300000"/>
              </a:schemeClr>
            </a:gs>
            <a:gs pos="100000">
              <a:schemeClr val="accent2">
                <a:hueOff val="-105318"/>
                <a:satOff val="12667"/>
                <a:lumOff val="14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Franklin Gothic Medium" pitchFamily="34" charset="0"/>
            </a:rPr>
            <a:t>Learning </a:t>
          </a:r>
        </a:p>
        <a:p>
          <a:pPr lvl="0" algn="ctr" defTabSz="889000">
            <a:lnSpc>
              <a:spcPct val="90000"/>
            </a:lnSpc>
            <a:spcBef>
              <a:spcPct val="0"/>
            </a:spcBef>
            <a:spcAft>
              <a:spcPct val="35000"/>
            </a:spcAft>
          </a:pPr>
          <a:r>
            <a:rPr lang="en-US" sz="2000" b="1" kern="1200" dirty="0" smtClean="0">
              <a:latin typeface="Franklin Gothic Medium" pitchFamily="34" charset="0"/>
            </a:rPr>
            <a:t>After</a:t>
          </a:r>
          <a:endParaRPr lang="en-US" sz="2000" b="1" kern="1200" dirty="0">
            <a:latin typeface="Franklin Gothic Medium" pitchFamily="34" charset="0"/>
          </a:endParaRPr>
        </a:p>
      </dsp:txBody>
      <dsp:txXfrm rot="5400000">
        <a:off x="6001255" y="-33922"/>
        <a:ext cx="1652984" cy="1864837"/>
      </dsp:txXfrm>
    </dsp:sp>
    <dsp:sp modelId="{678943B3-1FCE-49F5-9699-5F5F3E4A7734}">
      <dsp:nvSpPr>
        <dsp:cNvPr id="0" name=""/>
        <dsp:cNvSpPr/>
      </dsp:nvSpPr>
      <dsp:spPr>
        <a:xfrm rot="5400000">
          <a:off x="7258194" y="1815252"/>
          <a:ext cx="583073" cy="1959391"/>
        </a:xfrm>
        <a:prstGeom prst="ellipse">
          <a:avLst/>
        </a:prstGeom>
        <a:solidFill>
          <a:srgbClr val="002060"/>
        </a:solidFill>
        <a:ln>
          <a:noFill/>
        </a:ln>
        <a:effectLst>
          <a:outerShdw blurRad="50800" dist="38100" dir="16200000"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effectLst/>
              <a:latin typeface="Franklin Gothic Medium" pitchFamily="34" charset="0"/>
            </a:rPr>
            <a:t>Retrospect</a:t>
          </a:r>
          <a:endParaRPr lang="en-US" sz="1800" b="0" kern="1200" dirty="0">
            <a:solidFill>
              <a:schemeClr val="bg1"/>
            </a:solidFill>
            <a:effectLst/>
            <a:latin typeface="Franklin Gothic Medium" pitchFamily="34" charset="0"/>
          </a:endParaRPr>
        </a:p>
      </dsp:txBody>
      <dsp:txXfrm rot="5400000">
        <a:off x="7258194" y="1815252"/>
        <a:ext cx="583073" cy="1959391"/>
      </dsp:txXfrm>
    </dsp:sp>
    <dsp:sp modelId="{EC6AA0F3-33F4-4F04-A406-C06B0FDC2389}">
      <dsp:nvSpPr>
        <dsp:cNvPr id="0" name=""/>
        <dsp:cNvSpPr/>
      </dsp:nvSpPr>
      <dsp:spPr>
        <a:xfrm>
          <a:off x="4685251" y="1814123"/>
          <a:ext cx="1785223" cy="991790"/>
        </a:xfrm>
        <a:prstGeom prst="rect">
          <a:avLst/>
        </a:prstGeom>
        <a:noFill/>
        <a:ln>
          <a:noFill/>
        </a:ln>
        <a:effectLst/>
      </dsp:spPr>
      <dsp:style>
        <a:lnRef idx="0">
          <a:scrgbClr r="0" g="0" b="0"/>
        </a:lnRef>
        <a:fillRef idx="0">
          <a:scrgbClr r="0" g="0" b="0"/>
        </a:fillRef>
        <a:effectRef idx="0">
          <a:scrgbClr r="0" g="0" b="0"/>
        </a:effectRef>
        <a:fontRef idx="minor"/>
      </dsp:style>
    </dsp:sp>
    <dsp:sp modelId="{A4405FE2-4B43-4E9C-A0AF-7A0D7B5CC784}">
      <dsp:nvSpPr>
        <dsp:cNvPr id="0" name=""/>
        <dsp:cNvSpPr/>
      </dsp:nvSpPr>
      <dsp:spPr>
        <a:xfrm rot="5400000">
          <a:off x="2835158" y="-207502"/>
          <a:ext cx="1652984" cy="2119595"/>
        </a:xfrm>
        <a:prstGeom prst="trapezoid">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Franklin Gothic Medium" pitchFamily="34" charset="0"/>
            </a:rPr>
            <a:t>Learning </a:t>
          </a:r>
        </a:p>
        <a:p>
          <a:pPr lvl="0" algn="ctr" defTabSz="889000">
            <a:lnSpc>
              <a:spcPct val="90000"/>
            </a:lnSpc>
            <a:spcBef>
              <a:spcPct val="0"/>
            </a:spcBef>
            <a:spcAft>
              <a:spcPct val="35000"/>
            </a:spcAft>
          </a:pPr>
          <a:r>
            <a:rPr lang="en-US" sz="2000" b="1" kern="1200" dirty="0" smtClean="0">
              <a:latin typeface="Franklin Gothic Medium" pitchFamily="34" charset="0"/>
            </a:rPr>
            <a:t>During</a:t>
          </a:r>
          <a:endParaRPr lang="en-US" sz="2000" b="1" kern="1200" dirty="0">
            <a:latin typeface="Franklin Gothic Medium" pitchFamily="34" charset="0"/>
          </a:endParaRPr>
        </a:p>
      </dsp:txBody>
      <dsp:txXfrm rot="5400000">
        <a:off x="2835158" y="-207502"/>
        <a:ext cx="1652984" cy="2119595"/>
      </dsp:txXfrm>
    </dsp:sp>
    <dsp:sp modelId="{41A2E016-897A-4CA1-A1B8-EA60CEF065BC}">
      <dsp:nvSpPr>
        <dsp:cNvPr id="0" name=""/>
        <dsp:cNvSpPr/>
      </dsp:nvSpPr>
      <dsp:spPr>
        <a:xfrm rot="5400000">
          <a:off x="739624" y="1081509"/>
          <a:ext cx="388666" cy="1867914"/>
        </a:xfrm>
        <a:prstGeom prst="ellipse">
          <a:avLst/>
        </a:prstGeom>
        <a:solidFill>
          <a:schemeClr val="tx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bg1"/>
              </a:solidFill>
              <a:effectLst/>
              <a:latin typeface="Franklin Gothic Medium" pitchFamily="34" charset="0"/>
            </a:rPr>
            <a:t>Peer Assist</a:t>
          </a:r>
          <a:endParaRPr lang="en-US" sz="1800" b="0" kern="1200" dirty="0">
            <a:solidFill>
              <a:schemeClr val="bg1"/>
            </a:solidFill>
            <a:effectLst/>
            <a:latin typeface="Franklin Gothic Medium" pitchFamily="34" charset="0"/>
          </a:endParaRPr>
        </a:p>
      </dsp:txBody>
      <dsp:txXfrm rot="5400000">
        <a:off x="739624" y="1081509"/>
        <a:ext cx="388666" cy="1867914"/>
      </dsp:txXfrm>
    </dsp:sp>
    <dsp:sp modelId="{F7506BFF-33E0-4919-9DF5-E31B1059F425}">
      <dsp:nvSpPr>
        <dsp:cNvPr id="0" name=""/>
        <dsp:cNvSpPr/>
      </dsp:nvSpPr>
      <dsp:spPr>
        <a:xfrm>
          <a:off x="5397841" y="3139331"/>
          <a:ext cx="1844730" cy="991790"/>
        </a:xfrm>
        <a:prstGeom prst="rect">
          <a:avLst/>
        </a:prstGeom>
        <a:noFill/>
        <a:ln>
          <a:noFill/>
        </a:ln>
        <a:effectLst/>
      </dsp:spPr>
      <dsp:style>
        <a:lnRef idx="0">
          <a:scrgbClr r="0" g="0" b="0"/>
        </a:lnRef>
        <a:fillRef idx="0">
          <a:scrgbClr r="0" g="0" b="0"/>
        </a:fillRef>
        <a:effectRef idx="0">
          <a:scrgbClr r="0" g="0" b="0"/>
        </a:effectRef>
        <a:fontRef idx="minor"/>
      </dsp:style>
    </dsp:sp>
    <dsp:sp modelId="{B27C1A68-1A57-4478-8329-3F63D985ECAF}">
      <dsp:nvSpPr>
        <dsp:cNvPr id="0" name=""/>
        <dsp:cNvSpPr/>
      </dsp:nvSpPr>
      <dsp:spPr>
        <a:xfrm rot="5400000">
          <a:off x="119732" y="-30223"/>
          <a:ext cx="1652984" cy="1892448"/>
        </a:xfrm>
        <a:prstGeom prst="trapezoid">
          <a:avLst/>
        </a:prstGeom>
        <a:gradFill rotWithShape="0">
          <a:gsLst>
            <a:gs pos="0">
              <a:schemeClr val="accent2">
                <a:hueOff val="-526590"/>
                <a:satOff val="63336"/>
                <a:lumOff val="7283"/>
                <a:alphaOff val="0"/>
                <a:tint val="50000"/>
                <a:satMod val="300000"/>
              </a:schemeClr>
            </a:gs>
            <a:gs pos="35000">
              <a:schemeClr val="accent2">
                <a:hueOff val="-526590"/>
                <a:satOff val="63336"/>
                <a:lumOff val="7283"/>
                <a:alphaOff val="0"/>
                <a:tint val="37000"/>
                <a:satMod val="300000"/>
              </a:schemeClr>
            </a:gs>
            <a:gs pos="100000">
              <a:schemeClr val="accent2">
                <a:hueOff val="-526590"/>
                <a:satOff val="63336"/>
                <a:lumOff val="72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Franklin Gothic Medium" pitchFamily="34" charset="0"/>
            </a:rPr>
            <a:t>Learning Before</a:t>
          </a:r>
          <a:endParaRPr lang="en-US" sz="2000" b="1" kern="1200" dirty="0">
            <a:latin typeface="Franklin Gothic Medium" pitchFamily="34" charset="0"/>
          </a:endParaRPr>
        </a:p>
      </dsp:txBody>
      <dsp:txXfrm rot="5400000">
        <a:off x="119732" y="-30223"/>
        <a:ext cx="1652984" cy="1892448"/>
      </dsp:txXfrm>
    </dsp:sp>
    <dsp:sp modelId="{85A99799-195E-4C10-8802-42E113758761}">
      <dsp:nvSpPr>
        <dsp:cNvPr id="0" name=""/>
        <dsp:cNvSpPr/>
      </dsp:nvSpPr>
      <dsp:spPr>
        <a:xfrm rot="5400000">
          <a:off x="6638876" y="873668"/>
          <a:ext cx="864196" cy="2469657"/>
        </a:xfrm>
        <a:prstGeom prst="ellipse">
          <a:avLst/>
        </a:prstGeom>
        <a:solidFill>
          <a:srgbClr val="FFC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effectLst/>
              <a:latin typeface="Franklin Gothic Medium" pitchFamily="34" charset="0"/>
            </a:rPr>
            <a:t>Post Implementation Review</a:t>
          </a:r>
          <a:endParaRPr lang="en-US" sz="1800" b="0" kern="1200" dirty="0">
            <a:effectLst/>
            <a:latin typeface="Franklin Gothic Medium" pitchFamily="34" charset="0"/>
          </a:endParaRPr>
        </a:p>
      </dsp:txBody>
      <dsp:txXfrm rot="5400000">
        <a:off x="6638876" y="873668"/>
        <a:ext cx="864196" cy="2469657"/>
      </dsp:txXfrm>
    </dsp:sp>
    <dsp:sp modelId="{7B6D41B7-FC1E-44B8-8744-50509E4D8E91}">
      <dsp:nvSpPr>
        <dsp:cNvPr id="0" name=""/>
        <dsp:cNvSpPr/>
      </dsp:nvSpPr>
      <dsp:spPr>
        <a:xfrm>
          <a:off x="1291828" y="4542384"/>
          <a:ext cx="1785223" cy="991790"/>
        </a:xfrm>
        <a:prstGeom prst="rect">
          <a:avLst/>
        </a:prstGeom>
        <a:noFill/>
        <a:ln>
          <a:noFill/>
        </a:ln>
        <a:effectLst/>
      </dsp:spPr>
      <dsp:style>
        <a:lnRef idx="0">
          <a:scrgbClr r="0" g="0" b="0"/>
        </a:lnRef>
        <a:fillRef idx="0">
          <a:scrgbClr r="0" g="0" b="0"/>
        </a:fillRef>
        <a:effectRef idx="0">
          <a:scrgbClr r="0" g="0" b="0"/>
        </a:effectRef>
        <a:fontRef idx="minor"/>
      </dsp:style>
    </dsp:sp>
    <dsp:sp modelId="{83E837CE-1DDE-43B9-BFD4-D67BBC5F4E21}">
      <dsp:nvSpPr>
        <dsp:cNvPr id="0" name=""/>
        <dsp:cNvSpPr/>
      </dsp:nvSpPr>
      <dsp:spPr>
        <a:xfrm rot="5400000">
          <a:off x="3865355" y="705408"/>
          <a:ext cx="650052" cy="2439644"/>
        </a:xfrm>
        <a:prstGeom prst="ellipse">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Franklin Gothic Medium" pitchFamily="34" charset="0"/>
            </a:rPr>
            <a:t>After Action Reviews</a:t>
          </a:r>
          <a:endParaRPr lang="en-US" sz="1800" kern="1200" dirty="0">
            <a:solidFill>
              <a:schemeClr val="bg1"/>
            </a:solidFill>
            <a:latin typeface="Franklin Gothic Medium" pitchFamily="34" charset="0"/>
          </a:endParaRPr>
        </a:p>
      </dsp:txBody>
      <dsp:txXfrm rot="5400000">
        <a:off x="3865355" y="705408"/>
        <a:ext cx="650052" cy="243964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CFE161-534D-4F7D-BDAE-021A593B6D55}">
      <dsp:nvSpPr>
        <dsp:cNvPr id="0" name=""/>
        <dsp:cNvSpPr/>
      </dsp:nvSpPr>
      <dsp:spPr>
        <a:xfrm>
          <a:off x="0" y="0"/>
          <a:ext cx="6934200" cy="1635125"/>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MY" sz="2300" i="1" kern="1200" dirty="0" err="1" smtClean="0"/>
            <a:t>Belajar</a:t>
          </a:r>
          <a:r>
            <a:rPr lang="en-MY" sz="2300" i="1" kern="1200" dirty="0" smtClean="0"/>
            <a:t> </a:t>
          </a:r>
          <a:r>
            <a:rPr lang="en-MY" sz="2300" i="1" kern="1200" dirty="0" err="1" smtClean="0"/>
            <a:t>dari</a:t>
          </a:r>
          <a:r>
            <a:rPr lang="en-MY" sz="2300" i="1" kern="1200" dirty="0" smtClean="0"/>
            <a:t> </a:t>
          </a:r>
          <a:r>
            <a:rPr lang="en-MY" sz="2300" i="1" kern="1200" dirty="0" err="1" smtClean="0"/>
            <a:t>peristiwa</a:t>
          </a:r>
          <a:r>
            <a:rPr lang="en-MY" sz="2300" i="1" kern="1200" dirty="0" smtClean="0"/>
            <a:t> (event)</a:t>
          </a:r>
          <a:endParaRPr lang="en-US" sz="2300" kern="1200" dirty="0"/>
        </a:p>
        <a:p>
          <a:pPr marL="171450" lvl="1" indent="-171450" algn="l" defTabSz="800100">
            <a:lnSpc>
              <a:spcPct val="90000"/>
            </a:lnSpc>
            <a:spcBef>
              <a:spcPct val="0"/>
            </a:spcBef>
            <a:spcAft>
              <a:spcPct val="15000"/>
            </a:spcAft>
            <a:buChar char="••"/>
          </a:pPr>
          <a:r>
            <a:rPr lang="en-MY" sz="1800" i="1" kern="1200" dirty="0" smtClean="0"/>
            <a:t>After Action reviews (AAR)</a:t>
          </a:r>
          <a:endParaRPr lang="en-US" sz="1800" kern="1200" dirty="0"/>
        </a:p>
        <a:p>
          <a:pPr marL="171450" lvl="1" indent="-171450" algn="l" defTabSz="800100">
            <a:lnSpc>
              <a:spcPct val="90000"/>
            </a:lnSpc>
            <a:spcBef>
              <a:spcPct val="0"/>
            </a:spcBef>
            <a:spcAft>
              <a:spcPct val="15000"/>
            </a:spcAft>
            <a:buChar char="••"/>
          </a:pPr>
          <a:r>
            <a:rPr lang="en-MY" sz="1800" i="1" kern="1200" dirty="0" smtClean="0"/>
            <a:t>Post mortem </a:t>
          </a:r>
          <a:endParaRPr lang="en-US" sz="1800" kern="1200" dirty="0"/>
        </a:p>
        <a:p>
          <a:pPr marL="171450" lvl="1" indent="-171450" algn="l" defTabSz="800100">
            <a:lnSpc>
              <a:spcPct val="90000"/>
            </a:lnSpc>
            <a:spcBef>
              <a:spcPct val="0"/>
            </a:spcBef>
            <a:spcAft>
              <a:spcPct val="15000"/>
            </a:spcAft>
            <a:buChar char="••"/>
          </a:pPr>
          <a:r>
            <a:rPr lang="en-MY" sz="1800" i="1" kern="1200" dirty="0" smtClean="0"/>
            <a:t>Post Implementation review (PIR) </a:t>
          </a:r>
          <a:endParaRPr lang="en-US" sz="1800" kern="1200" dirty="0"/>
        </a:p>
      </dsp:txBody>
      <dsp:txXfrm>
        <a:off x="1550352" y="0"/>
        <a:ext cx="5383847" cy="1635125"/>
      </dsp:txXfrm>
    </dsp:sp>
    <dsp:sp modelId="{97473EA6-B693-420D-8197-13CE49C20B87}">
      <dsp:nvSpPr>
        <dsp:cNvPr id="0" name=""/>
        <dsp:cNvSpPr/>
      </dsp:nvSpPr>
      <dsp:spPr>
        <a:xfrm>
          <a:off x="163512" y="163512"/>
          <a:ext cx="1386840" cy="1308100"/>
        </a:xfrm>
        <a:prstGeom prst="roundRect">
          <a:avLst>
            <a:gd name="adj" fmla="val 10000"/>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0FC2B-7340-477C-9AA9-0FC385C1DA95}">
      <dsp:nvSpPr>
        <dsp:cNvPr id="0" name=""/>
        <dsp:cNvSpPr/>
      </dsp:nvSpPr>
      <dsp:spPr>
        <a:xfrm>
          <a:off x="0" y="1798637"/>
          <a:ext cx="6934200" cy="1635125"/>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MY" sz="2300" i="1" kern="1200" dirty="0" err="1" smtClean="0"/>
            <a:t>Aktiviti</a:t>
          </a:r>
          <a:r>
            <a:rPr lang="en-MY" sz="2300" i="1" kern="1200" dirty="0" smtClean="0"/>
            <a:t> </a:t>
          </a:r>
          <a:r>
            <a:rPr lang="en-MY" sz="2300" i="1" kern="1200" dirty="0" err="1" smtClean="0"/>
            <a:t>perkongsian</a:t>
          </a:r>
          <a:r>
            <a:rPr lang="en-MY" sz="2300" i="1" kern="1200" dirty="0" smtClean="0"/>
            <a:t> </a:t>
          </a:r>
          <a:r>
            <a:rPr lang="en-MY" sz="2300" i="1" kern="1200" dirty="0" err="1" smtClean="0"/>
            <a:t>pengetahuan</a:t>
          </a:r>
          <a:endParaRPr lang="en-US" sz="2300" kern="1200" dirty="0"/>
        </a:p>
        <a:p>
          <a:pPr marL="171450" lvl="1" indent="-171450" algn="l" defTabSz="800100">
            <a:lnSpc>
              <a:spcPct val="90000"/>
            </a:lnSpc>
            <a:spcBef>
              <a:spcPct val="0"/>
            </a:spcBef>
            <a:spcAft>
              <a:spcPct val="15000"/>
            </a:spcAft>
            <a:buChar char="••"/>
          </a:pPr>
          <a:r>
            <a:rPr lang="en-MY" sz="1800" i="1" kern="1200" dirty="0" err="1" smtClean="0"/>
            <a:t>Pengalaman</a:t>
          </a:r>
          <a:r>
            <a:rPr lang="en-MY" sz="1800" i="1" kern="1200" dirty="0" smtClean="0"/>
            <a:t> </a:t>
          </a:r>
          <a:r>
            <a:rPr lang="en-MY" sz="1800" i="1" kern="1200" dirty="0" err="1" smtClean="0"/>
            <a:t>individu</a:t>
          </a:r>
          <a:endParaRPr lang="en-US" sz="1800" kern="1200" dirty="0"/>
        </a:p>
        <a:p>
          <a:pPr marL="171450" lvl="1" indent="-171450" algn="l" defTabSz="800100">
            <a:lnSpc>
              <a:spcPct val="90000"/>
            </a:lnSpc>
            <a:spcBef>
              <a:spcPct val="0"/>
            </a:spcBef>
            <a:spcAft>
              <a:spcPct val="15000"/>
            </a:spcAft>
            <a:buChar char="••"/>
          </a:pPr>
          <a:r>
            <a:rPr lang="en-MY" sz="1800" i="1" kern="1200" dirty="0" err="1" smtClean="0"/>
            <a:t>Tinjauan</a:t>
          </a:r>
          <a:r>
            <a:rPr lang="en-MY" sz="1800" i="1" kern="1200" dirty="0" smtClean="0"/>
            <a:t>/</a:t>
          </a:r>
          <a:r>
            <a:rPr lang="en-MY" sz="1800" i="1" kern="1200" dirty="0" err="1" smtClean="0"/>
            <a:t>pemerhatian</a:t>
          </a:r>
          <a:endParaRPr lang="en-US" sz="1800" kern="1200" dirty="0"/>
        </a:p>
      </dsp:txBody>
      <dsp:txXfrm>
        <a:off x="1550352" y="1798637"/>
        <a:ext cx="5383847" cy="1635125"/>
      </dsp:txXfrm>
    </dsp:sp>
    <dsp:sp modelId="{DB6595ED-74F6-4DF8-A061-2F96D4494195}">
      <dsp:nvSpPr>
        <dsp:cNvPr id="0" name=""/>
        <dsp:cNvSpPr/>
      </dsp:nvSpPr>
      <dsp:spPr>
        <a:xfrm>
          <a:off x="163512" y="1962150"/>
          <a:ext cx="1386840" cy="1308100"/>
        </a:xfrm>
        <a:prstGeom prst="roundRect">
          <a:avLst>
            <a:gd name="adj" fmla="val 10000"/>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BCCB1-1DED-40B0-9545-40B78149DDC9}">
      <dsp:nvSpPr>
        <dsp:cNvPr id="0" name=""/>
        <dsp:cNvSpPr/>
      </dsp:nvSpPr>
      <dsp:spPr>
        <a:xfrm>
          <a:off x="0" y="3597275"/>
          <a:ext cx="6934200" cy="1635125"/>
        </a:xfrm>
        <a:prstGeom prst="roundRect">
          <a:avLst>
            <a:gd name="adj" fmla="val 10000"/>
          </a:avLst>
        </a:prstGeom>
        <a:solidFill>
          <a:schemeClr val="accent3">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MY" sz="2300" i="1" kern="1200" dirty="0" err="1" smtClean="0"/>
            <a:t>Pemeriksaan</a:t>
          </a:r>
          <a:r>
            <a:rPr lang="en-MY" sz="2300" i="1" kern="1200" dirty="0" smtClean="0"/>
            <a:t> </a:t>
          </a:r>
          <a:r>
            <a:rPr lang="en-MY" sz="2300" i="1" kern="1200" dirty="0" err="1" smtClean="0"/>
            <a:t>luar</a:t>
          </a:r>
          <a:r>
            <a:rPr lang="en-MY" sz="2300" i="1" kern="1200" dirty="0" smtClean="0"/>
            <a:t> (external reviews)</a:t>
          </a:r>
          <a:endParaRPr lang="en-US" sz="2300" kern="1200" dirty="0"/>
        </a:p>
        <a:p>
          <a:pPr marL="171450" lvl="1" indent="-171450" algn="l" defTabSz="800100">
            <a:lnSpc>
              <a:spcPct val="90000"/>
            </a:lnSpc>
            <a:spcBef>
              <a:spcPct val="0"/>
            </a:spcBef>
            <a:spcAft>
              <a:spcPct val="15000"/>
            </a:spcAft>
            <a:buChar char="••"/>
          </a:pPr>
          <a:r>
            <a:rPr lang="en-MY" sz="1800" i="1" kern="1200" dirty="0" smtClean="0"/>
            <a:t>Audit</a:t>
          </a:r>
          <a:endParaRPr lang="en-US" sz="1800" i="1" kern="1200" dirty="0"/>
        </a:p>
        <a:p>
          <a:pPr marL="171450" lvl="1" indent="-171450" algn="l" defTabSz="800100">
            <a:lnSpc>
              <a:spcPct val="90000"/>
            </a:lnSpc>
            <a:spcBef>
              <a:spcPct val="0"/>
            </a:spcBef>
            <a:spcAft>
              <a:spcPct val="15000"/>
            </a:spcAft>
            <a:buChar char="••"/>
          </a:pPr>
          <a:r>
            <a:rPr lang="en-US" sz="1800" i="1" kern="1200" dirty="0" err="1" smtClean="0"/>
            <a:t>Naziran</a:t>
          </a:r>
          <a:endParaRPr lang="en-US" sz="1800" i="1" kern="1200" dirty="0"/>
        </a:p>
      </dsp:txBody>
      <dsp:txXfrm>
        <a:off x="1550352" y="3597275"/>
        <a:ext cx="5383847" cy="1635125"/>
      </dsp:txXfrm>
    </dsp:sp>
    <dsp:sp modelId="{D2797874-0722-4E54-8E53-7931533E8302}">
      <dsp:nvSpPr>
        <dsp:cNvPr id="0" name=""/>
        <dsp:cNvSpPr/>
      </dsp:nvSpPr>
      <dsp:spPr>
        <a:xfrm>
          <a:off x="163512" y="3760787"/>
          <a:ext cx="1386840" cy="1308100"/>
        </a:xfrm>
        <a:prstGeom prst="roundRect">
          <a:avLst>
            <a:gd name="adj" fmla="val 10000"/>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C1E12-814C-4096-A2DC-020BFDA9C48A}">
      <dsp:nvSpPr>
        <dsp:cNvPr id="0" name=""/>
        <dsp:cNvSpPr/>
      </dsp:nvSpPr>
      <dsp:spPr>
        <a:xfrm>
          <a:off x="0" y="216471"/>
          <a:ext cx="5638800" cy="806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79FBB-B2C7-4A43-BC3B-5B44C94FD836}">
      <dsp:nvSpPr>
        <dsp:cNvPr id="0" name=""/>
        <dsp:cNvSpPr/>
      </dsp:nvSpPr>
      <dsp:spPr>
        <a:xfrm>
          <a:off x="268448" y="12419"/>
          <a:ext cx="5368969" cy="676371"/>
        </a:xfrm>
        <a:prstGeom prst="roundRect">
          <a:avLst/>
        </a:prstGeom>
        <a:solidFill>
          <a:schemeClr val="accent1">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lvl="0" algn="l" defTabSz="1244600">
            <a:lnSpc>
              <a:spcPct val="90000"/>
            </a:lnSpc>
            <a:spcBef>
              <a:spcPct val="0"/>
            </a:spcBef>
            <a:spcAft>
              <a:spcPct val="35000"/>
            </a:spcAft>
          </a:pPr>
          <a:r>
            <a:rPr lang="en-US" sz="2800" kern="1200" dirty="0" err="1" smtClean="0">
              <a:solidFill>
                <a:schemeClr val="tx1"/>
              </a:solidFill>
            </a:rPr>
            <a:t>Sifat</a:t>
          </a:r>
          <a:r>
            <a:rPr lang="en-US" sz="2800" kern="1200" dirty="0" smtClean="0">
              <a:solidFill>
                <a:schemeClr val="tx1"/>
              </a:solidFill>
            </a:rPr>
            <a:t> </a:t>
          </a:r>
          <a:r>
            <a:rPr lang="en-US" sz="2800" kern="1200" dirty="0" err="1" smtClean="0">
              <a:solidFill>
                <a:schemeClr val="tx1"/>
              </a:solidFill>
            </a:rPr>
            <a:t>ikhlas</a:t>
          </a:r>
          <a:r>
            <a:rPr lang="en-US" sz="2800" kern="1200" dirty="0" smtClean="0">
              <a:solidFill>
                <a:schemeClr val="tx1"/>
              </a:solidFill>
            </a:rPr>
            <a:t> dan </a:t>
          </a:r>
          <a:r>
            <a:rPr lang="en-US" sz="2800" kern="1200" dirty="0" err="1" smtClean="0">
              <a:solidFill>
                <a:schemeClr val="tx1"/>
              </a:solidFill>
            </a:rPr>
            <a:t>benar</a:t>
          </a:r>
          <a:r>
            <a:rPr lang="en-US" sz="2800" kern="1200" dirty="0" smtClean="0">
              <a:solidFill>
                <a:schemeClr val="tx1"/>
              </a:solidFill>
            </a:rPr>
            <a:t> </a:t>
          </a:r>
          <a:endParaRPr lang="en-MY" sz="2800" kern="1200" dirty="0">
            <a:solidFill>
              <a:schemeClr val="tx1"/>
            </a:solidFill>
          </a:endParaRPr>
        </a:p>
      </dsp:txBody>
      <dsp:txXfrm>
        <a:off x="268448" y="12419"/>
        <a:ext cx="5368969" cy="676371"/>
      </dsp:txXfrm>
    </dsp:sp>
    <dsp:sp modelId="{C114CE2A-9BB8-4749-AA3B-4207341854F9}">
      <dsp:nvSpPr>
        <dsp:cNvPr id="0" name=""/>
        <dsp:cNvSpPr/>
      </dsp:nvSpPr>
      <dsp:spPr>
        <a:xfrm>
          <a:off x="0" y="1929930"/>
          <a:ext cx="5638800" cy="806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4ABF3-03D0-4637-8D54-B09D3373EB55}">
      <dsp:nvSpPr>
        <dsp:cNvPr id="0" name=""/>
        <dsp:cNvSpPr/>
      </dsp:nvSpPr>
      <dsp:spPr>
        <a:xfrm>
          <a:off x="268448" y="1195671"/>
          <a:ext cx="5368969" cy="1206579"/>
        </a:xfrm>
        <a:prstGeom prst="roundRect">
          <a:avLst/>
        </a:prstGeom>
        <a:solidFill>
          <a:schemeClr val="accent1">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err="1" smtClean="0">
              <a:solidFill>
                <a:schemeClr val="tx1"/>
              </a:solidFill>
            </a:rPr>
            <a:t>Mengamal</a:t>
          </a:r>
          <a:r>
            <a:rPr lang="en-US" sz="2800" kern="1200" dirty="0" smtClean="0">
              <a:solidFill>
                <a:schemeClr val="tx1"/>
              </a:solidFill>
            </a:rPr>
            <a:t> </a:t>
          </a:r>
          <a:r>
            <a:rPr lang="en-US" sz="2800" kern="1200" dirty="0" err="1" smtClean="0">
              <a:solidFill>
                <a:schemeClr val="tx1"/>
              </a:solidFill>
            </a:rPr>
            <a:t>sikap</a:t>
          </a:r>
          <a:r>
            <a:rPr lang="en-US" sz="2800" kern="1200" dirty="0" smtClean="0">
              <a:solidFill>
                <a:schemeClr val="tx1"/>
              </a:solidFill>
            </a:rPr>
            <a:t> </a:t>
          </a:r>
          <a:r>
            <a:rPr lang="en-US" sz="2800" kern="1200" dirty="0" err="1" smtClean="0">
              <a:solidFill>
                <a:schemeClr val="tx1"/>
              </a:solidFill>
            </a:rPr>
            <a:t>tidak</a:t>
          </a:r>
          <a:r>
            <a:rPr lang="en-US" sz="2800" kern="1200" dirty="0" smtClean="0">
              <a:solidFill>
                <a:schemeClr val="tx1"/>
              </a:solidFill>
            </a:rPr>
            <a:t> </a:t>
          </a:r>
          <a:r>
            <a:rPr lang="en-US" sz="2800" kern="1200" dirty="0" err="1" smtClean="0">
              <a:solidFill>
                <a:schemeClr val="tx1"/>
              </a:solidFill>
            </a:rPr>
            <a:t>menyalahkan</a:t>
          </a:r>
          <a:r>
            <a:rPr lang="en-US" sz="2800" kern="1200" dirty="0" smtClean="0">
              <a:solidFill>
                <a:schemeClr val="tx1"/>
              </a:solidFill>
            </a:rPr>
            <a:t> orang lain </a:t>
          </a:r>
          <a:endParaRPr lang="en-MY" sz="2800" kern="1200" dirty="0" smtClean="0">
            <a:solidFill>
              <a:schemeClr val="tx1"/>
            </a:solidFill>
          </a:endParaRPr>
        </a:p>
      </dsp:txBody>
      <dsp:txXfrm>
        <a:off x="268448" y="1195671"/>
        <a:ext cx="5368969" cy="1206579"/>
      </dsp:txXfrm>
    </dsp:sp>
    <dsp:sp modelId="{4FF798C3-69CF-4972-96B1-4B77FCD5FB61}">
      <dsp:nvSpPr>
        <dsp:cNvPr id="0" name=""/>
        <dsp:cNvSpPr/>
      </dsp:nvSpPr>
      <dsp:spPr>
        <a:xfrm>
          <a:off x="0" y="4077045"/>
          <a:ext cx="5638800" cy="80640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EA3640-DF48-4C6A-A942-8807A0946A48}">
      <dsp:nvSpPr>
        <dsp:cNvPr id="0" name=""/>
        <dsp:cNvSpPr/>
      </dsp:nvSpPr>
      <dsp:spPr>
        <a:xfrm>
          <a:off x="268173" y="2909130"/>
          <a:ext cx="5368718" cy="1640235"/>
        </a:xfrm>
        <a:prstGeom prst="roundRect">
          <a:avLst/>
        </a:prstGeom>
        <a:solidFill>
          <a:schemeClr val="accent1">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193" tIns="0" rIns="14919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MY" sz="2800" kern="1200" baseline="0" dirty="0" smtClean="0">
              <a:solidFill>
                <a:schemeClr val="tx1"/>
              </a:solidFill>
            </a:rPr>
            <a:t>Fokus terhadap sumbangan yang di beri dan apa yang dapat di pelajari  </a:t>
          </a:r>
          <a:endParaRPr lang="en-MY" sz="2800" kern="1200" dirty="0" smtClean="0">
            <a:solidFill>
              <a:schemeClr val="tx1"/>
            </a:solidFill>
          </a:endParaRPr>
        </a:p>
      </dsp:txBody>
      <dsp:txXfrm>
        <a:off x="268173" y="2909130"/>
        <a:ext cx="5368718" cy="164023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CEA3FC-CD5F-46F5-AA29-6DC42E852A7E}">
      <dsp:nvSpPr>
        <dsp:cNvPr id="0" name=""/>
        <dsp:cNvSpPr/>
      </dsp:nvSpPr>
      <dsp:spPr>
        <a:xfrm>
          <a:off x="2362161" y="182225"/>
          <a:ext cx="6644702" cy="121299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kern="1200" dirty="0" err="1" smtClean="0">
              <a:solidFill>
                <a:schemeClr val="accent4">
                  <a:lumMod val="50000"/>
                </a:schemeClr>
              </a:solidFill>
              <a:effectLst>
                <a:outerShdw blurRad="38100" dist="38100" dir="2700000" algn="tl">
                  <a:srgbClr val="000000">
                    <a:alpha val="43137"/>
                  </a:srgbClr>
                </a:outerShdw>
              </a:effectLst>
            </a:rPr>
            <a:t>Bincang</a:t>
          </a:r>
          <a:r>
            <a:rPr lang="en-US" sz="2800" kern="1200" dirty="0" smtClean="0">
              <a:solidFill>
                <a:schemeClr val="accent4">
                  <a:lumMod val="50000"/>
                </a:schemeClr>
              </a:solidFill>
              <a:effectLst>
                <a:outerShdw blurRad="38100" dist="38100" dir="2700000" algn="tl">
                  <a:srgbClr val="000000">
                    <a:alpha val="43137"/>
                  </a:srgbClr>
                </a:outerShdw>
              </a:effectLst>
            </a:rPr>
            <a:t> </a:t>
          </a:r>
          <a:r>
            <a:rPr lang="en-US" sz="2800" kern="1200" dirty="0" err="1" smtClean="0">
              <a:solidFill>
                <a:schemeClr val="accent4">
                  <a:lumMod val="50000"/>
                </a:schemeClr>
              </a:solidFill>
              <a:effectLst>
                <a:outerShdw blurRad="38100" dist="38100" dir="2700000" algn="tl">
                  <a:srgbClr val="000000">
                    <a:alpha val="43137"/>
                  </a:srgbClr>
                </a:outerShdw>
              </a:effectLst>
            </a:rPr>
            <a:t>dengan</a:t>
          </a:r>
          <a:r>
            <a:rPr lang="en-US" sz="2800" kern="1200" dirty="0" smtClean="0">
              <a:solidFill>
                <a:schemeClr val="accent4">
                  <a:lumMod val="50000"/>
                </a:schemeClr>
              </a:solidFill>
              <a:effectLst>
                <a:outerShdw blurRad="38100" dist="38100" dir="2700000" algn="tl">
                  <a:srgbClr val="000000">
                    <a:alpha val="43137"/>
                  </a:srgbClr>
                </a:outerShdw>
              </a:effectLst>
            </a:rPr>
            <a:t> </a:t>
          </a:r>
          <a:r>
            <a:rPr lang="en-US" sz="2800" kern="1200" dirty="0" err="1" smtClean="0">
              <a:solidFill>
                <a:schemeClr val="accent4">
                  <a:lumMod val="50000"/>
                </a:schemeClr>
              </a:solidFill>
              <a:effectLst>
                <a:outerShdw blurRad="38100" dist="38100" dir="2700000" algn="tl">
                  <a:srgbClr val="000000">
                    <a:alpha val="43137"/>
                  </a:srgbClr>
                </a:outerShdw>
              </a:effectLst>
            </a:rPr>
            <a:t>ahli</a:t>
          </a:r>
          <a:r>
            <a:rPr lang="en-US" sz="2800" kern="1200" dirty="0" smtClean="0">
              <a:solidFill>
                <a:schemeClr val="accent4">
                  <a:lumMod val="50000"/>
                </a:schemeClr>
              </a:solidFill>
              <a:effectLst>
                <a:outerShdw blurRad="38100" dist="38100" dir="2700000" algn="tl">
                  <a:srgbClr val="000000">
                    <a:alpha val="43137"/>
                  </a:srgbClr>
                </a:outerShdw>
              </a:effectLst>
            </a:rPr>
            <a:t> </a:t>
          </a:r>
          <a:r>
            <a:rPr lang="en-US" sz="2800" kern="1200" dirty="0" err="1" smtClean="0">
              <a:solidFill>
                <a:schemeClr val="accent4">
                  <a:lumMod val="50000"/>
                </a:schemeClr>
              </a:solidFill>
              <a:effectLst>
                <a:outerShdw blurRad="38100" dist="38100" dir="2700000" algn="tl">
                  <a:srgbClr val="000000">
                    <a:alpha val="43137"/>
                  </a:srgbClr>
                </a:outerShdw>
              </a:effectLst>
            </a:rPr>
            <a:t>pasukan</a:t>
          </a:r>
          <a:r>
            <a:rPr lang="en-US" sz="2800" kern="1200" dirty="0" smtClean="0">
              <a:solidFill>
                <a:schemeClr val="accent4">
                  <a:lumMod val="50000"/>
                </a:schemeClr>
              </a:solidFill>
              <a:effectLst>
                <a:outerShdw blurRad="38100" dist="38100" dir="2700000" algn="tl">
                  <a:srgbClr val="000000">
                    <a:alpha val="43137"/>
                  </a:srgbClr>
                </a:outerShdw>
              </a:effectLst>
            </a:rPr>
            <a:t> </a:t>
          </a:r>
          <a:r>
            <a:rPr lang="en-US" sz="2800" kern="1200" dirty="0" err="1" smtClean="0">
              <a:solidFill>
                <a:schemeClr val="accent4">
                  <a:lumMod val="50000"/>
                </a:schemeClr>
              </a:solidFill>
              <a:effectLst>
                <a:outerShdw blurRad="38100" dist="38100" dir="2700000" algn="tl">
                  <a:srgbClr val="000000">
                    <a:alpha val="43137"/>
                  </a:srgbClr>
                </a:outerShdw>
              </a:effectLst>
            </a:rPr>
            <a:t>projek</a:t>
          </a:r>
          <a:endParaRPr lang="en-US" sz="2800" kern="1200" dirty="0">
            <a:solidFill>
              <a:schemeClr val="accent4">
                <a:lumMod val="50000"/>
              </a:schemeClr>
            </a:solidFill>
            <a:effectLst>
              <a:outerShdw blurRad="38100" dist="38100" dir="2700000" algn="tl">
                <a:srgbClr val="000000">
                  <a:alpha val="43137"/>
                </a:srgbClr>
              </a:outerShdw>
            </a:effectLst>
          </a:endParaRPr>
        </a:p>
      </dsp:txBody>
      <dsp:txXfrm>
        <a:off x="2362161" y="182225"/>
        <a:ext cx="6644702" cy="1212992"/>
      </dsp:txXfrm>
    </dsp:sp>
    <dsp:sp modelId="{E613D979-19EB-423B-BF1A-8C5E86DD563D}">
      <dsp:nvSpPr>
        <dsp:cNvPr id="0" name=""/>
        <dsp:cNvSpPr/>
      </dsp:nvSpPr>
      <dsp:spPr>
        <a:xfrm>
          <a:off x="290577" y="2170491"/>
          <a:ext cx="3366964" cy="110611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smtClean="0">
              <a:solidFill>
                <a:schemeClr val="accent5">
                  <a:lumMod val="50000"/>
                </a:schemeClr>
              </a:solidFill>
              <a:effectLst>
                <a:outerShdw blurRad="38100" dist="38100" dir="2700000" algn="tl">
                  <a:srgbClr val="000000">
                    <a:alpha val="43137"/>
                  </a:srgbClr>
                </a:outerShdw>
              </a:effectLst>
            </a:rPr>
            <a:t>Aspek</a:t>
          </a:r>
          <a:r>
            <a:rPr lang="en-US" sz="2400" kern="1200" dirty="0" smtClean="0">
              <a:solidFill>
                <a:schemeClr val="accent5">
                  <a:lumMod val="50000"/>
                </a:schemeClr>
              </a:solidFill>
              <a:effectLst>
                <a:outerShdw blurRad="38100" dist="38100" dir="2700000" algn="tl">
                  <a:srgbClr val="000000">
                    <a:alpha val="43137"/>
                  </a:srgbClr>
                </a:outerShdw>
              </a:effectLst>
            </a:rPr>
            <a:t> yang </a:t>
          </a:r>
          <a:r>
            <a:rPr lang="en-US" sz="2400" kern="1200" dirty="0" err="1" smtClean="0">
              <a:solidFill>
                <a:schemeClr val="accent5">
                  <a:lumMod val="50000"/>
                </a:schemeClr>
              </a:solidFill>
              <a:effectLst>
                <a:outerShdw blurRad="38100" dist="38100" dir="2700000" algn="tl">
                  <a:srgbClr val="000000">
                    <a:alpha val="43137"/>
                  </a:srgbClr>
                </a:outerShdw>
              </a:effectLst>
            </a:rPr>
            <a:t>perlu</a:t>
          </a:r>
          <a:r>
            <a:rPr lang="en-US" sz="2400" kern="1200" dirty="0" smtClean="0">
              <a:solidFill>
                <a:schemeClr val="accent5">
                  <a:lumMod val="50000"/>
                </a:schemeClr>
              </a:solidFill>
              <a:effectLst>
                <a:outerShdw blurRad="38100" dist="38100" dir="2700000" algn="tl">
                  <a:srgbClr val="000000">
                    <a:alpha val="43137"/>
                  </a:srgbClr>
                </a:outerShdw>
              </a:effectLst>
            </a:rPr>
            <a:t> </a:t>
          </a:r>
          <a:r>
            <a:rPr lang="en-US" sz="2400" kern="1200" dirty="0" err="1" smtClean="0">
              <a:solidFill>
                <a:schemeClr val="accent5">
                  <a:lumMod val="50000"/>
                </a:schemeClr>
              </a:solidFill>
              <a:effectLst>
                <a:outerShdw blurRad="38100" dist="38100" dir="2700000" algn="tl">
                  <a:srgbClr val="000000">
                    <a:alpha val="43137"/>
                  </a:srgbClr>
                </a:outerShdw>
              </a:effectLst>
            </a:rPr>
            <a:t>dibincangkan</a:t>
          </a:r>
          <a:endParaRPr lang="en-US" sz="2400" kern="1200" dirty="0">
            <a:solidFill>
              <a:schemeClr val="accent5">
                <a:lumMod val="50000"/>
              </a:schemeClr>
            </a:solidFill>
            <a:effectLst>
              <a:outerShdw blurRad="38100" dist="38100" dir="2700000" algn="tl">
                <a:srgbClr val="000000">
                  <a:alpha val="43137"/>
                </a:srgbClr>
              </a:outerShdw>
            </a:effectLst>
          </a:endParaRPr>
        </a:p>
      </dsp:txBody>
      <dsp:txXfrm>
        <a:off x="290577" y="2170491"/>
        <a:ext cx="3366964" cy="1106111"/>
      </dsp:txXfrm>
    </dsp:sp>
    <dsp:sp modelId="{5C2A22BD-0A3D-4862-91B5-C094D651CFE3}">
      <dsp:nvSpPr>
        <dsp:cNvPr id="0" name=""/>
        <dsp:cNvSpPr/>
      </dsp:nvSpPr>
      <dsp:spPr>
        <a:xfrm>
          <a:off x="0" y="3428989"/>
          <a:ext cx="3086316" cy="244863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en-US" sz="2800" kern="1200" dirty="0" err="1" smtClean="0">
              <a:solidFill>
                <a:srgbClr val="002060"/>
              </a:solidFill>
              <a:effectLst>
                <a:outerShdw blurRad="38100" dist="38100" dir="2700000" algn="tl">
                  <a:srgbClr val="000000">
                    <a:alpha val="43137"/>
                  </a:srgbClr>
                </a:outerShdw>
              </a:effectLst>
            </a:rPr>
            <a:t>Imbas</a:t>
          </a:r>
          <a:r>
            <a:rPr lang="en-US" sz="2800" kern="1200" dirty="0" smtClean="0">
              <a:solidFill>
                <a:srgbClr val="002060"/>
              </a:solidFill>
              <a:effectLst>
                <a:outerShdw blurRad="38100" dist="38100" dir="2700000" algn="tl">
                  <a:srgbClr val="000000">
                    <a:alpha val="43137"/>
                  </a:srgbClr>
                </a:outerShdw>
              </a:effectLst>
            </a:rPr>
            <a:t> </a:t>
          </a:r>
          <a:r>
            <a:rPr lang="en-US" sz="2800" kern="1200" dirty="0" err="1" smtClean="0">
              <a:solidFill>
                <a:srgbClr val="002060"/>
              </a:solidFill>
              <a:effectLst>
                <a:outerShdw blurRad="38100" dist="38100" dir="2700000" algn="tl">
                  <a:srgbClr val="000000">
                    <a:alpha val="43137"/>
                  </a:srgbClr>
                </a:outerShdw>
              </a:effectLst>
            </a:rPr>
            <a:t>kembali</a:t>
          </a:r>
          <a:endParaRPr lang="en-US" sz="2800" kern="1200" dirty="0" smtClean="0">
            <a:solidFill>
              <a:srgbClr val="002060"/>
            </a:solidFill>
            <a:effectLst>
              <a:outerShdw blurRad="38100" dist="38100" dir="2700000" algn="tl">
                <a:srgbClr val="000000">
                  <a:alpha val="43137"/>
                </a:srgbClr>
              </a:outerShdw>
            </a:effectLst>
          </a:endParaRPr>
        </a:p>
        <a:p>
          <a:pPr lvl="0" algn="l" defTabSz="1244600">
            <a:lnSpc>
              <a:spcPct val="90000"/>
            </a:lnSpc>
            <a:spcBef>
              <a:spcPct val="0"/>
            </a:spcBef>
            <a:spcAft>
              <a:spcPts val="0"/>
            </a:spcAft>
          </a:pPr>
          <a:r>
            <a:rPr lang="en-US" sz="2800" kern="1200" dirty="0" err="1" smtClean="0">
              <a:solidFill>
                <a:srgbClr val="002060"/>
              </a:solidFill>
              <a:effectLst>
                <a:outerShdw blurRad="38100" dist="38100" dir="2700000" algn="tl">
                  <a:srgbClr val="000000">
                    <a:alpha val="43137"/>
                  </a:srgbClr>
                </a:outerShdw>
              </a:effectLst>
            </a:rPr>
            <a:t>insiden</a:t>
          </a:r>
          <a:r>
            <a:rPr lang="en-US" sz="2800" kern="1200" dirty="0" smtClean="0">
              <a:solidFill>
                <a:srgbClr val="002060"/>
              </a:solidFill>
              <a:effectLst>
                <a:outerShdw blurRad="38100" dist="38100" dir="2700000" algn="tl">
                  <a:srgbClr val="000000">
                    <a:alpha val="43137"/>
                  </a:srgbClr>
                </a:outerShdw>
              </a:effectLst>
            </a:rPr>
            <a:t> </a:t>
          </a:r>
          <a:r>
            <a:rPr lang="en-US" sz="2800" kern="1200" dirty="0" err="1" smtClean="0">
              <a:solidFill>
                <a:srgbClr val="002060"/>
              </a:solidFill>
              <a:effectLst>
                <a:outerShdw blurRad="38100" dist="38100" dir="2700000" algn="tl">
                  <a:srgbClr val="000000">
                    <a:alpha val="43137"/>
                  </a:srgbClr>
                </a:outerShdw>
              </a:effectLst>
            </a:rPr>
            <a:t>dari</a:t>
          </a:r>
          <a:r>
            <a:rPr lang="en-US" sz="2800" kern="1200" dirty="0" smtClean="0">
              <a:solidFill>
                <a:srgbClr val="002060"/>
              </a:solidFill>
              <a:effectLst>
                <a:outerShdw blurRad="38100" dist="38100" dir="2700000" algn="tl">
                  <a:srgbClr val="000000">
                    <a:alpha val="43137"/>
                  </a:srgbClr>
                </a:outerShdw>
              </a:effectLst>
            </a:rPr>
            <a:t> </a:t>
          </a:r>
          <a:r>
            <a:rPr lang="en-US" sz="2800" kern="1200" dirty="0" err="1" smtClean="0">
              <a:solidFill>
                <a:srgbClr val="002060"/>
              </a:solidFill>
              <a:effectLst>
                <a:outerShdw blurRad="38100" dist="38100" dir="2700000" algn="tl">
                  <a:srgbClr val="000000">
                    <a:alpha val="43137"/>
                  </a:srgbClr>
                </a:outerShdw>
              </a:effectLst>
            </a:rPr>
            <a:t>segi</a:t>
          </a:r>
          <a:r>
            <a:rPr lang="en-US" sz="2800" kern="1200" dirty="0" smtClean="0">
              <a:solidFill>
                <a:srgbClr val="002060"/>
              </a:solidFill>
              <a:effectLst>
                <a:outerShdw blurRad="38100" dist="38100" dir="2700000" algn="tl">
                  <a:srgbClr val="000000">
                    <a:alpha val="43137"/>
                  </a:srgbClr>
                </a:outerShdw>
              </a:effectLst>
            </a:rPr>
            <a:t> </a:t>
          </a:r>
          <a:r>
            <a:rPr lang="en-US" sz="2800" kern="1200" dirty="0" err="1" smtClean="0">
              <a:solidFill>
                <a:srgbClr val="002060"/>
              </a:solidFill>
              <a:effectLst>
                <a:outerShdw blurRad="38100" dist="38100" dir="2700000" algn="tl">
                  <a:srgbClr val="000000">
                    <a:alpha val="43137"/>
                  </a:srgbClr>
                </a:outerShdw>
              </a:effectLst>
            </a:rPr>
            <a:t>aspek</a:t>
          </a:r>
          <a:r>
            <a:rPr lang="en-US" sz="2800" kern="1200" dirty="0" smtClean="0">
              <a:solidFill>
                <a:srgbClr val="002060"/>
              </a:solidFill>
              <a:effectLst>
                <a:outerShdw blurRad="38100" dist="38100" dir="2700000" algn="tl">
                  <a:srgbClr val="000000">
                    <a:alpha val="43137"/>
                  </a:srgbClr>
                </a:outerShdw>
              </a:effectLst>
            </a:rPr>
            <a:t> </a:t>
          </a:r>
          <a:r>
            <a:rPr lang="en-US" sz="2800" kern="1200" dirty="0" err="1" smtClean="0">
              <a:solidFill>
                <a:srgbClr val="002060"/>
              </a:solidFill>
              <a:effectLst>
                <a:outerShdw blurRad="38100" dist="38100" dir="2700000" algn="tl">
                  <a:srgbClr val="000000">
                    <a:alpha val="43137"/>
                  </a:srgbClr>
                </a:outerShdw>
              </a:effectLst>
            </a:rPr>
            <a:t>berkaitan</a:t>
          </a:r>
          <a:r>
            <a:rPr lang="en-US" sz="2800" kern="1200" dirty="0" smtClean="0">
              <a:solidFill>
                <a:srgbClr val="002060"/>
              </a:solidFill>
              <a:effectLst>
                <a:outerShdw blurRad="38100" dist="38100" dir="2700000" algn="tl">
                  <a:srgbClr val="000000">
                    <a:alpha val="43137"/>
                  </a:srgbClr>
                </a:outerShdw>
              </a:effectLst>
            </a:rPr>
            <a:t> </a:t>
          </a:r>
          <a:endParaRPr lang="en-US" sz="2800" kern="1200" dirty="0">
            <a:solidFill>
              <a:srgbClr val="002060"/>
            </a:solidFill>
            <a:effectLst>
              <a:outerShdw blurRad="38100" dist="38100" dir="2700000" algn="tl">
                <a:srgbClr val="000000">
                  <a:alpha val="43137"/>
                </a:srgbClr>
              </a:outerShdw>
            </a:effectLst>
          </a:endParaRPr>
        </a:p>
      </dsp:txBody>
      <dsp:txXfrm>
        <a:off x="0" y="3428989"/>
        <a:ext cx="3086316" cy="244863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0375FA-8B19-4BA2-B088-2945D3A0732D}">
      <dsp:nvSpPr>
        <dsp:cNvPr id="0" name=""/>
        <dsp:cNvSpPr/>
      </dsp:nvSpPr>
      <dsp:spPr>
        <a:xfrm>
          <a:off x="2393431" y="1945534"/>
          <a:ext cx="1339301" cy="883166"/>
        </a:xfrm>
        <a:prstGeom prst="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210267-ABE1-4FFE-93F4-34966E9B2E8F}">
      <dsp:nvSpPr>
        <dsp:cNvPr id="0" name=""/>
        <dsp:cNvSpPr/>
      </dsp:nvSpPr>
      <dsp:spPr>
        <a:xfrm>
          <a:off x="1987641" y="1891579"/>
          <a:ext cx="1995682" cy="1181609"/>
        </a:xfrm>
        <a:prstGeom prst="rect">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71178-CAFC-4FC2-85D7-0E33ECF7D60A}">
      <dsp:nvSpPr>
        <dsp:cNvPr id="0" name=""/>
        <dsp:cNvSpPr/>
      </dsp:nvSpPr>
      <dsp:spPr>
        <a:xfrm>
          <a:off x="2102659" y="2975557"/>
          <a:ext cx="1957366" cy="61589"/>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lvl="0" algn="ctr" defTabSz="889000">
            <a:lnSpc>
              <a:spcPct val="100000"/>
            </a:lnSpc>
            <a:spcBef>
              <a:spcPct val="0"/>
            </a:spcBef>
            <a:spcAft>
              <a:spcPct val="35000"/>
            </a:spcAft>
          </a:pPr>
          <a:r>
            <a:rPr lang="en-US" sz="2000" b="1" kern="1200" dirty="0" smtClean="0">
              <a:solidFill>
                <a:schemeClr val="accent3">
                  <a:lumMod val="75000"/>
                </a:schemeClr>
              </a:solidFill>
            </a:rPr>
            <a:t>PLL GUIDE</a:t>
          </a:r>
          <a:endParaRPr lang="en-US" sz="2000" b="1" kern="1200" dirty="0">
            <a:solidFill>
              <a:schemeClr val="accent3">
                <a:lumMod val="75000"/>
              </a:schemeClr>
            </a:solidFill>
          </a:endParaRPr>
        </a:p>
      </dsp:txBody>
      <dsp:txXfrm>
        <a:off x="2102659" y="2975557"/>
        <a:ext cx="1957366" cy="61589"/>
      </dsp:txXfrm>
    </dsp:sp>
    <dsp:sp modelId="{717925B1-02D4-454B-ABE7-9EFC54949BBC}">
      <dsp:nvSpPr>
        <dsp:cNvPr id="0" name=""/>
        <dsp:cNvSpPr/>
      </dsp:nvSpPr>
      <dsp:spPr>
        <a:xfrm>
          <a:off x="506407" y="180154"/>
          <a:ext cx="1122762" cy="1067658"/>
        </a:xfrm>
        <a:prstGeom prst="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14266-6A36-48C7-9148-84E16F1EF7C6}">
      <dsp:nvSpPr>
        <dsp:cNvPr id="0" name=""/>
        <dsp:cNvSpPr/>
      </dsp:nvSpPr>
      <dsp:spPr>
        <a:xfrm>
          <a:off x="5228" y="0"/>
          <a:ext cx="1951150" cy="1850945"/>
        </a:xfrm>
        <a:prstGeom prst="rect">
          <a:avLst/>
        </a:prstGeom>
        <a:noFill/>
        <a:ln w="28575" cap="flat" cmpd="sng" algn="ctr">
          <a:solidFill>
            <a:schemeClr val="accent1">
              <a:shade val="60000"/>
              <a:hueOff val="0"/>
              <a:satOff val="0"/>
              <a:lumOff val="0"/>
              <a:alphaOff val="0"/>
            </a:schemeClr>
          </a:solidFill>
          <a:prstDash val="solid"/>
        </a:ln>
        <a:effectLst/>
        <a:scene3d>
          <a:camera prst="isometricOffAxis2Top"/>
          <a:lightRig rig="threePt" dir="t"/>
        </a:scene3d>
      </dsp:spPr>
      <dsp:style>
        <a:lnRef idx="2">
          <a:scrgbClr r="0" g="0" b="0"/>
        </a:lnRef>
        <a:fillRef idx="0">
          <a:scrgbClr r="0" g="0" b="0"/>
        </a:fillRef>
        <a:effectRef idx="0">
          <a:scrgbClr r="0" g="0" b="0"/>
        </a:effectRef>
        <a:fontRef idx="minor"/>
      </dsp:style>
    </dsp:sp>
    <dsp:sp modelId="{B4858C7F-D92F-4230-B9C8-D65008906944}">
      <dsp:nvSpPr>
        <dsp:cNvPr id="0" name=""/>
        <dsp:cNvSpPr/>
      </dsp:nvSpPr>
      <dsp:spPr>
        <a:xfrm>
          <a:off x="56862" y="1551748"/>
          <a:ext cx="1695738" cy="215978"/>
        </a:xfrm>
        <a:prstGeom prst="rect">
          <a:avLst/>
        </a:prstGeom>
        <a:noFill/>
        <a:ln w="28575" cap="flat" cmpd="sng" algn="ctr">
          <a:noFill/>
          <a:prstDash val="solid"/>
        </a:ln>
        <a:effectLst/>
        <a:scene3d>
          <a:camera prst="orthographicFront">
            <a:rot lat="0" lon="0" rev="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n-US" sz="1600" b="1" kern="1200" dirty="0" smtClean="0">
              <a:solidFill>
                <a:schemeClr val="accent1">
                  <a:lumMod val="50000"/>
                </a:schemeClr>
              </a:solidFill>
            </a:rPr>
            <a:t>AWARENESS TALKS</a:t>
          </a:r>
          <a:endParaRPr lang="en-US" sz="1600" b="1" kern="1200" dirty="0">
            <a:solidFill>
              <a:schemeClr val="accent1">
                <a:lumMod val="50000"/>
              </a:schemeClr>
            </a:solidFill>
          </a:endParaRPr>
        </a:p>
      </dsp:txBody>
      <dsp:txXfrm>
        <a:off x="56862" y="1551748"/>
        <a:ext cx="1695738" cy="215978"/>
      </dsp:txXfrm>
    </dsp:sp>
    <dsp:sp modelId="{794B2472-AC8E-4A43-8B81-E2789196D4DA}">
      <dsp:nvSpPr>
        <dsp:cNvPr id="0" name=""/>
        <dsp:cNvSpPr/>
      </dsp:nvSpPr>
      <dsp:spPr>
        <a:xfrm rot="1071673">
          <a:off x="3803286" y="323408"/>
          <a:ext cx="1051423" cy="746080"/>
        </a:xfrm>
        <a:prstGeom prst="rect">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2102E-A60C-4E99-806E-3339E99B256A}">
      <dsp:nvSpPr>
        <dsp:cNvPr id="0" name=""/>
        <dsp:cNvSpPr/>
      </dsp:nvSpPr>
      <dsp:spPr>
        <a:xfrm rot="305563">
          <a:off x="3314185" y="109035"/>
          <a:ext cx="1892498" cy="1372509"/>
        </a:xfrm>
        <a:prstGeom prst="rect">
          <a:avLst/>
        </a:prstGeom>
        <a:noFill/>
        <a:ln w="28575" cap="flat" cmpd="sng" algn="ctr">
          <a:solidFill>
            <a:schemeClr val="accent1">
              <a:lumMod val="75000"/>
            </a:schemeClr>
          </a:solidFill>
          <a:prstDash val="solid"/>
        </a:ln>
        <a:effectLst/>
        <a:scene3d>
          <a:camera prst="perspectiveContrastingLeftFacing"/>
          <a:lightRig rig="threePt" dir="t"/>
        </a:scene3d>
      </dsp:spPr>
      <dsp:style>
        <a:lnRef idx="2">
          <a:scrgbClr r="0" g="0" b="0"/>
        </a:lnRef>
        <a:fillRef idx="0">
          <a:scrgbClr r="0" g="0" b="0"/>
        </a:fillRef>
        <a:effectRef idx="0">
          <a:scrgbClr r="0" g="0" b="0"/>
        </a:effectRef>
        <a:fontRef idx="minor"/>
      </dsp:style>
    </dsp:sp>
    <dsp:sp modelId="{CD88A291-8ECC-45F8-9458-368C03727156}">
      <dsp:nvSpPr>
        <dsp:cNvPr id="0" name=""/>
        <dsp:cNvSpPr/>
      </dsp:nvSpPr>
      <dsp:spPr>
        <a:xfrm rot="473841">
          <a:off x="3262614" y="1017412"/>
          <a:ext cx="1970876" cy="359163"/>
        </a:xfrm>
        <a:prstGeom prst="rect">
          <a:avLst/>
        </a:prstGeom>
        <a:noFill/>
        <a:ln w="28575" cap="flat" cmpd="sng" algn="ctr">
          <a:noFill/>
          <a:prstDash val="solid"/>
        </a:ln>
        <a:effectLst/>
        <a:scene3d>
          <a:camera prst="perspectiveContrastingLeftFacing"/>
          <a:lightRig rig="threePt" dir="t"/>
        </a:scene3d>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n-US" sz="1600" b="1" kern="1200" dirty="0" smtClean="0">
              <a:solidFill>
                <a:schemeClr val="accent2">
                  <a:lumMod val="75000"/>
                </a:schemeClr>
              </a:solidFill>
            </a:rPr>
            <a:t>PLL WORKSHOPS</a:t>
          </a:r>
          <a:endParaRPr lang="en-US" sz="1600" b="1" kern="1200" dirty="0">
            <a:solidFill>
              <a:schemeClr val="accent2">
                <a:lumMod val="75000"/>
              </a:schemeClr>
            </a:solidFill>
          </a:endParaRPr>
        </a:p>
      </dsp:txBody>
      <dsp:txXfrm rot="473841">
        <a:off x="3262614" y="1017412"/>
        <a:ext cx="1970876" cy="359163"/>
      </dsp:txXfrm>
    </dsp:sp>
    <dsp:sp modelId="{6A5E00D5-C5F4-4DE2-A208-8596635AB384}">
      <dsp:nvSpPr>
        <dsp:cNvPr id="0" name=""/>
        <dsp:cNvSpPr/>
      </dsp:nvSpPr>
      <dsp:spPr>
        <a:xfrm>
          <a:off x="-204853" y="2659730"/>
          <a:ext cx="1136577" cy="685298"/>
        </a:xfrm>
        <a:prstGeom prst="rect">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a:scene3d>
          <a:camera prst="orthographicFront">
            <a:rot lat="0" lon="0" rev="600000"/>
          </a:camera>
          <a:lightRig rig="threePt" dir="t"/>
        </a:scene3d>
      </dsp:spPr>
      <dsp:style>
        <a:lnRef idx="2">
          <a:scrgbClr r="0" g="0" b="0"/>
        </a:lnRef>
        <a:fillRef idx="1">
          <a:scrgbClr r="0" g="0" b="0"/>
        </a:fillRef>
        <a:effectRef idx="0">
          <a:scrgbClr r="0" g="0" b="0"/>
        </a:effectRef>
        <a:fontRef idx="minor"/>
      </dsp:style>
    </dsp:sp>
    <dsp:sp modelId="{841CF266-CB56-4F7C-BCA0-0118111BB1D3}">
      <dsp:nvSpPr>
        <dsp:cNvPr id="0" name=""/>
        <dsp:cNvSpPr/>
      </dsp:nvSpPr>
      <dsp:spPr>
        <a:xfrm>
          <a:off x="-237188" y="2630695"/>
          <a:ext cx="1201803" cy="1199882"/>
        </a:xfrm>
        <a:prstGeom prst="rect">
          <a:avLst/>
        </a:prstGeom>
        <a:noFill/>
        <a:ln w="28575" cap="flat" cmpd="sng" algn="ctr">
          <a:solidFill>
            <a:schemeClr val="accent1">
              <a:shade val="60000"/>
              <a:hueOff val="0"/>
              <a:satOff val="0"/>
              <a:lumOff val="0"/>
              <a:alphaOff val="0"/>
            </a:schemeClr>
          </a:solidFill>
          <a:prstDash val="solid"/>
        </a:ln>
        <a:effectLst/>
        <a:scene3d>
          <a:camera prst="orthographicFront">
            <a:rot lat="0" lon="300000" rev="600000"/>
          </a:camera>
          <a:lightRig rig="threePt" dir="t"/>
        </a:scene3d>
      </dsp:spPr>
      <dsp:style>
        <a:lnRef idx="2">
          <a:scrgbClr r="0" g="0" b="0"/>
        </a:lnRef>
        <a:fillRef idx="0">
          <a:scrgbClr r="0" g="0" b="0"/>
        </a:fillRef>
        <a:effectRef idx="0">
          <a:scrgbClr r="0" g="0" b="0"/>
        </a:effectRef>
        <a:fontRef idx="minor"/>
      </dsp:style>
    </dsp:sp>
    <dsp:sp modelId="{A4279F0E-18E7-494D-A9CE-F19BD28F29ED}">
      <dsp:nvSpPr>
        <dsp:cNvPr id="0" name=""/>
        <dsp:cNvSpPr/>
      </dsp:nvSpPr>
      <dsp:spPr>
        <a:xfrm>
          <a:off x="0" y="3387740"/>
          <a:ext cx="581291" cy="328684"/>
        </a:xfrm>
        <a:prstGeom prst="rect">
          <a:avLst/>
        </a:prstGeom>
        <a:noFill/>
        <a:ln w="28575" cap="flat" cmpd="sng" algn="ctr">
          <a:noFill/>
          <a:prstDash val="solid"/>
        </a:ln>
        <a:effectLst/>
        <a:scene3d>
          <a:camera prst="orthographicFront">
            <a:rot lat="0" lon="0" rev="600000"/>
          </a:camera>
          <a:lightRig rig="threePt" dir="t"/>
        </a:scene3d>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n-US" sz="1600" b="1" kern="1200" dirty="0" smtClean="0">
              <a:solidFill>
                <a:srgbClr val="002060"/>
              </a:solidFill>
            </a:rPr>
            <a:t>KPI </a:t>
          </a:r>
          <a:endParaRPr lang="en-US" sz="1600" b="1" kern="1200" dirty="0">
            <a:solidFill>
              <a:srgbClr val="002060"/>
            </a:solidFill>
          </a:endParaRPr>
        </a:p>
      </dsp:txBody>
      <dsp:txXfrm>
        <a:off x="0" y="3387740"/>
        <a:ext cx="581291" cy="328684"/>
      </dsp:txXfrm>
    </dsp:sp>
    <dsp:sp modelId="{FE04EC1D-8778-47F9-B56C-13124C3765DC}">
      <dsp:nvSpPr>
        <dsp:cNvPr id="0" name=""/>
        <dsp:cNvSpPr/>
      </dsp:nvSpPr>
      <dsp:spPr>
        <a:xfrm>
          <a:off x="4620903" y="4056703"/>
          <a:ext cx="439753" cy="446312"/>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0F424-CF01-4A62-BD4F-1E7A0A9DD0D3}">
      <dsp:nvSpPr>
        <dsp:cNvPr id="0" name=""/>
        <dsp:cNvSpPr/>
      </dsp:nvSpPr>
      <dsp:spPr>
        <a:xfrm>
          <a:off x="3500343" y="3705723"/>
          <a:ext cx="2062256" cy="1440152"/>
        </a:xfrm>
        <a:prstGeom prst="rect">
          <a:avLst/>
        </a:prstGeom>
        <a:noFill/>
        <a:ln w="28575" cap="flat" cmpd="sng" algn="ctr">
          <a:solidFill>
            <a:schemeClr val="accent1">
              <a:shade val="60000"/>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sp>
    <dsp:sp modelId="{40B5859F-9582-46CD-A012-727A3D524BCE}">
      <dsp:nvSpPr>
        <dsp:cNvPr id="0" name=""/>
        <dsp:cNvSpPr/>
      </dsp:nvSpPr>
      <dsp:spPr>
        <a:xfrm>
          <a:off x="3832199" y="4620530"/>
          <a:ext cx="1625925" cy="328684"/>
        </a:xfrm>
        <a:prstGeom prst="rect">
          <a:avLst/>
        </a:prstGeom>
        <a:noFill/>
        <a:ln w="28575" cap="flat" cmpd="sng" algn="ctr">
          <a:noFill/>
          <a:prstDash val="solid"/>
        </a:ln>
        <a:effectLst/>
        <a:scene3d>
          <a:camera prst="isometricOffAxis1Right"/>
          <a:lightRig rig="threePt" dir="t"/>
        </a:scene3d>
        <a:sp3d/>
      </dsp:spPr>
      <dsp:style>
        <a:lnRef idx="2">
          <a:scrgbClr r="0" g="0" b="0"/>
        </a:lnRef>
        <a:fillRef idx="1">
          <a:scrgbClr r="0" g="0" b="0"/>
        </a:fillRef>
        <a:effectRef idx="0">
          <a:scrgbClr r="0" g="0" b="0"/>
        </a:effectRef>
        <a:fontRef idx="minor"/>
      </dsp:style>
      <dsp:txBody>
        <a:bodyPr spcFirstLastPara="0" vert="horz" wrap="square" lIns="30480" tIns="10160" rIns="30480" bIns="0" numCol="1" spcCol="1270" anchor="b" anchorCtr="0">
          <a:noAutofit/>
        </a:bodyPr>
        <a:lstStyle/>
        <a:p>
          <a:pPr lvl="0" algn="ctr" defTabSz="711200">
            <a:lnSpc>
              <a:spcPct val="90000"/>
            </a:lnSpc>
            <a:spcBef>
              <a:spcPct val="0"/>
            </a:spcBef>
            <a:spcAft>
              <a:spcPct val="35000"/>
            </a:spcAft>
          </a:pPr>
          <a:r>
            <a:rPr lang="en-US" sz="1600" b="1" kern="1200" dirty="0" smtClean="0">
              <a:solidFill>
                <a:srgbClr val="B70985"/>
              </a:solidFill>
            </a:rPr>
            <a:t>PLL COMPILATION</a:t>
          </a:r>
          <a:endParaRPr lang="en-US" sz="1600" b="1" kern="1200" dirty="0">
            <a:solidFill>
              <a:srgbClr val="B70985"/>
            </a:solidFill>
          </a:endParaRPr>
        </a:p>
      </dsp:txBody>
      <dsp:txXfrm>
        <a:off x="3832199" y="4620530"/>
        <a:ext cx="1625925" cy="328684"/>
      </dsp:txXfrm>
    </dsp:sp>
    <dsp:sp modelId="{6298690B-214A-4B07-AA9E-CA5FB6E6B7A7}">
      <dsp:nvSpPr>
        <dsp:cNvPr id="0" name=""/>
        <dsp:cNvSpPr/>
      </dsp:nvSpPr>
      <dsp:spPr>
        <a:xfrm>
          <a:off x="1919224" y="4539211"/>
          <a:ext cx="40450" cy="291802"/>
        </a:xfrm>
        <a:prstGeom prst="rect">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347BE-E8BD-408D-8310-F5C2B3C9965F}">
      <dsp:nvSpPr>
        <dsp:cNvPr id="0" name=""/>
        <dsp:cNvSpPr/>
      </dsp:nvSpPr>
      <dsp:spPr>
        <a:xfrm>
          <a:off x="1017163" y="3146283"/>
          <a:ext cx="2183236" cy="2139269"/>
        </a:xfrm>
        <a:prstGeom prst="rect">
          <a:avLst/>
        </a:prstGeom>
        <a:noFill/>
        <a:ln w="28575" cap="flat" cmpd="sng" algn="ctr">
          <a:solidFill>
            <a:schemeClr val="accent1">
              <a:shade val="60000"/>
              <a:hueOff val="0"/>
              <a:satOff val="0"/>
              <a:lumOff val="0"/>
              <a:alphaOff val="0"/>
            </a:schemeClr>
          </a:solidFill>
          <a:prstDash val="solid"/>
        </a:ln>
        <a:effectLst/>
        <a:scene3d>
          <a:camera prst="isometricLeftDown"/>
          <a:lightRig rig="threePt" dir="t"/>
        </a:scene3d>
      </dsp:spPr>
      <dsp:style>
        <a:lnRef idx="2">
          <a:scrgbClr r="0" g="0" b="0"/>
        </a:lnRef>
        <a:fillRef idx="0">
          <a:scrgbClr r="0" g="0" b="0"/>
        </a:fillRef>
        <a:effectRef idx="0">
          <a:scrgbClr r="0" g="0" b="0"/>
        </a:effectRef>
        <a:fontRef idx="minor"/>
      </dsp:style>
    </dsp:sp>
    <dsp:sp modelId="{66010D79-6F80-476A-B2DF-EA93F6A8E9F0}">
      <dsp:nvSpPr>
        <dsp:cNvPr id="0" name=""/>
        <dsp:cNvSpPr/>
      </dsp:nvSpPr>
      <dsp:spPr>
        <a:xfrm>
          <a:off x="1062782" y="4691809"/>
          <a:ext cx="2137618" cy="489792"/>
        </a:xfrm>
        <a:prstGeom prst="rect">
          <a:avLst/>
        </a:prstGeom>
        <a:noFill/>
        <a:ln w="28575" cap="flat" cmpd="sng" algn="ctr">
          <a:noFill/>
          <a:prstDash val="solid"/>
        </a:ln>
        <a:effectLst/>
        <a:scene3d>
          <a:camera prst="isometricLeftDown"/>
          <a:lightRig rig="threePt" dir="t"/>
        </a:scene3d>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lvl="0" algn="ctr" defTabSz="889000">
            <a:lnSpc>
              <a:spcPct val="90000"/>
            </a:lnSpc>
            <a:spcBef>
              <a:spcPct val="0"/>
            </a:spcBef>
            <a:spcAft>
              <a:spcPct val="35000"/>
            </a:spcAft>
          </a:pPr>
          <a:r>
            <a:rPr lang="en-US" sz="2000" b="1" kern="1200" dirty="0" smtClean="0">
              <a:solidFill>
                <a:srgbClr val="7030A0"/>
              </a:solidFill>
            </a:rPr>
            <a:t>EMBEDDING PLL IN WORKFLOW</a:t>
          </a:r>
          <a:endParaRPr lang="en-US" sz="2000" b="1" kern="1200" dirty="0">
            <a:solidFill>
              <a:srgbClr val="7030A0"/>
            </a:solidFill>
          </a:endParaRPr>
        </a:p>
      </dsp:txBody>
      <dsp:txXfrm>
        <a:off x="1062782" y="4691809"/>
        <a:ext cx="2137618" cy="4897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ThemePictureAccent#1">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8C83D-FBDB-4082-8CDE-0E2363ACDD2A}" type="datetimeFigureOut">
              <a:rPr lang="en-GB" smtClean="0"/>
              <a:pPr/>
              <a:t>11/03/2018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D8CFD-F1B5-4337-954F-09D129C9B9FA}" type="slidenum">
              <a:rPr lang="en-GB" smtClean="0"/>
              <a:pPr/>
              <a:t>‹#›</a:t>
            </a:fld>
            <a:endParaRPr lang="en-GB"/>
          </a:p>
        </p:txBody>
      </p:sp>
    </p:spTree>
    <p:extLst>
      <p:ext uri="{BB962C8B-B14F-4D97-AF65-F5344CB8AC3E}">
        <p14:creationId xmlns:p14="http://schemas.microsoft.com/office/powerpoint/2010/main" xmlns="" val="670489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Stories</a:t>
            </a:r>
            <a:r>
              <a:rPr lang="en-US" baseline="0" dirty="0" smtClean="0"/>
              <a:t> provide a richer canvas for people to relate to their own experience. Use metaphors. People will find their own insights</a:t>
            </a:r>
          </a:p>
          <a:p>
            <a:r>
              <a:rPr lang="en-US" baseline="0" dirty="0" smtClean="0"/>
              <a:t>Interviews – we tell more than we can write. Set the context. Right questions must be asked. Capable of generating insights and understanding.</a:t>
            </a:r>
          </a:p>
          <a:p>
            <a:r>
              <a:rPr lang="en-US" baseline="0" dirty="0" smtClean="0"/>
              <a:t>Peer assist – show and tell kind of thing. Highly interactive.</a:t>
            </a:r>
          </a:p>
          <a:p>
            <a:endParaRPr lang="en-US" dirty="0"/>
          </a:p>
        </p:txBody>
      </p:sp>
      <p:sp>
        <p:nvSpPr>
          <p:cNvPr id="4" name="Slide Number Placeholder 3"/>
          <p:cNvSpPr>
            <a:spLocks noGrp="1"/>
          </p:cNvSpPr>
          <p:nvPr>
            <p:ph type="sldNum" sz="quarter" idx="10"/>
          </p:nvPr>
        </p:nvSpPr>
        <p:spPr/>
        <p:txBody>
          <a:bodyPr/>
          <a:lstStyle/>
          <a:p>
            <a:fld id="{D20FE57B-BA48-4C04-A8B1-FE831DC4E867}" type="slidenum">
              <a:rPr lang="en-US" smtClean="0"/>
              <a:pPr/>
              <a:t>11</a:t>
            </a:fld>
            <a:endParaRPr lang="en-US"/>
          </a:p>
        </p:txBody>
      </p:sp>
    </p:spTree>
    <p:extLst>
      <p:ext uri="{BB962C8B-B14F-4D97-AF65-F5344CB8AC3E}">
        <p14:creationId xmlns:p14="http://schemas.microsoft.com/office/powerpoint/2010/main" xmlns="" val="406394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dirty="0"/>
              <a:t>Acquiring expertise requires learning the explicit knowledge of a field, the practices of its community, and the interplay between the two. And learning all this requires immersion in a community of practice, enculturation in its ways of seeing, interpreting, and acting. Tacit and explicit dimensions of knowledge apply not only to the individual but also to the social mind or the community of practice. It's common for us to think that all knowledge resides in individual heads, but when we factor in the tacit dimension-especially as it relates to practices-we quickly realize how much more we can know than is bounded by our own knowledge. Much of knowing is brought forth in action, through participation-in the world, with other people, around real problems. A lot of our know-how or knowing comes into being through participating in our community of practice.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5889736-8504-4021-9DD3-BE01F0F07041}" type="datetimeFigureOut">
              <a:rPr lang="en-US" smtClean="0"/>
              <a:pPr/>
              <a:t>3/11/2018</a:t>
            </a:fld>
            <a:endParaRPr lang="en-US"/>
          </a:p>
        </p:txBody>
      </p:sp>
      <p:sp>
        <p:nvSpPr>
          <p:cNvPr id="8" name="Slide Number Placeholder 7"/>
          <p:cNvSpPr>
            <a:spLocks noGrp="1"/>
          </p:cNvSpPr>
          <p:nvPr>
            <p:ph type="sldNum" sz="quarter" idx="11"/>
          </p:nvPr>
        </p:nvSpPr>
        <p:spPr/>
        <p:txBody>
          <a:bodyPr/>
          <a:lstStyle/>
          <a:p>
            <a:fld id="{28E09A33-644A-4E3D-A94E-F955500A7D7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89736-8504-4021-9DD3-BE01F0F07041}"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889736-8504-4021-9DD3-BE01F0F07041}"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37661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73469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118106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75592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8" name="Footer Placeholder 7"/>
          <p:cNvSpPr>
            <a:spLocks noGrp="1"/>
          </p:cNvSpPr>
          <p:nvPr>
            <p:ph type="ftr" sz="quarter" idx="11"/>
          </p:nvPr>
        </p:nvSpPr>
        <p:spPr/>
        <p:txBody>
          <a:bodyPr/>
          <a:lstStyle/>
          <a:p>
            <a:endParaRPr lang="en-MY">
              <a:solidFill>
                <a:prstClr val="black">
                  <a:tint val="75000"/>
                </a:prstClr>
              </a:solidFill>
            </a:endParaRPr>
          </a:p>
        </p:txBody>
      </p:sp>
      <p:sp>
        <p:nvSpPr>
          <p:cNvPr id="9" name="Slide Number Placeholder 8"/>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523163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4" name="Footer Placeholder 3"/>
          <p:cNvSpPr>
            <a:spLocks noGrp="1"/>
          </p:cNvSpPr>
          <p:nvPr>
            <p:ph type="ftr" sz="quarter" idx="11"/>
          </p:nvPr>
        </p:nvSpPr>
        <p:spPr/>
        <p:txBody>
          <a:bodyPr/>
          <a:lstStyle/>
          <a:p>
            <a:endParaRPr lang="en-MY">
              <a:solidFill>
                <a:prstClr val="black">
                  <a:tint val="75000"/>
                </a:prstClr>
              </a:solidFill>
            </a:endParaRPr>
          </a:p>
        </p:txBody>
      </p:sp>
      <p:sp>
        <p:nvSpPr>
          <p:cNvPr id="5" name="Slide Number Placeholder 4"/>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4234059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3" name="Footer Placeholder 2"/>
          <p:cNvSpPr>
            <a:spLocks noGrp="1"/>
          </p:cNvSpPr>
          <p:nvPr>
            <p:ph type="ftr" sz="quarter" idx="11"/>
          </p:nvPr>
        </p:nvSpPr>
        <p:spPr/>
        <p:txBody>
          <a:bodyPr/>
          <a:lstStyle/>
          <a:p>
            <a:endParaRPr lang="en-MY">
              <a:solidFill>
                <a:prstClr val="black">
                  <a:tint val="75000"/>
                </a:prstClr>
              </a:solidFill>
            </a:endParaRPr>
          </a:p>
        </p:txBody>
      </p:sp>
      <p:sp>
        <p:nvSpPr>
          <p:cNvPr id="4" name="Slide Number Placeholder 3"/>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1394333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87729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5889736-8504-4021-9DD3-BE01F0F07041}"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6" name="Footer Placeholder 5"/>
          <p:cNvSpPr>
            <a:spLocks noGrp="1"/>
          </p:cNvSpPr>
          <p:nvPr>
            <p:ph type="ftr" sz="quarter" idx="11"/>
          </p:nvPr>
        </p:nvSpPr>
        <p:spPr/>
        <p:txBody>
          <a:bodyPr/>
          <a:lstStyle/>
          <a:p>
            <a:endParaRPr lang="en-MY">
              <a:solidFill>
                <a:prstClr val="black">
                  <a:tint val="75000"/>
                </a:prstClr>
              </a:solidFill>
            </a:endParaRPr>
          </a:p>
        </p:txBody>
      </p:sp>
      <p:sp>
        <p:nvSpPr>
          <p:cNvPr id="7" name="Slide Number Placeholder 6"/>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69770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212602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11"/>
          </p:nvPr>
        </p:nvSpPr>
        <p:spPr/>
        <p:txBody>
          <a:bodyPr/>
          <a:lstStyle/>
          <a:p>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65849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89736-8504-4021-9DD3-BE01F0F07041}"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09A33-644A-4E3D-A94E-F955500A7D74}"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5889736-8504-4021-9DD3-BE01F0F07041}"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09A33-644A-4E3D-A94E-F955500A7D74}"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889736-8504-4021-9DD3-BE01F0F07041}"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09A33-644A-4E3D-A94E-F955500A7D74}"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889736-8504-4021-9DD3-BE01F0F07041}"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89736-8504-4021-9DD3-BE01F0F07041}"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89736-8504-4021-9DD3-BE01F0F07041}"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89736-8504-4021-9DD3-BE01F0F07041}"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09A33-644A-4E3D-A94E-F955500A7D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5889736-8504-4021-9DD3-BE01F0F07041}" type="datetimeFigureOut">
              <a:rPr lang="en-US" smtClean="0"/>
              <a:pPr/>
              <a:t>3/11/2018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8E09A33-644A-4E3D-A94E-F955500A7D74}"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6FFEA-941D-4161-827A-292EA880B18B}" type="datetimeFigureOut">
              <a:rPr lang="en-MY" smtClean="0">
                <a:solidFill>
                  <a:prstClr val="black">
                    <a:tint val="75000"/>
                  </a:prstClr>
                </a:solidFill>
              </a:rPr>
              <a:pPr/>
              <a:t>11/3/2018</a:t>
            </a:fld>
            <a:endParaRPr lang="en-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26CE6-21F4-40F3-8A38-BA9F95F02A2A}" type="slidenum">
              <a:rPr lang="en-MY" smtClean="0">
                <a:solidFill>
                  <a:prstClr val="black">
                    <a:tint val="75000"/>
                  </a:prstClr>
                </a:solidFill>
              </a:rPr>
              <a:pPr/>
              <a:t>‹#›</a:t>
            </a:fld>
            <a:endParaRPr lang="en-MY">
              <a:solidFill>
                <a:prstClr val="black">
                  <a:tint val="75000"/>
                </a:prstClr>
              </a:solidFill>
            </a:endParaRPr>
          </a:p>
        </p:txBody>
      </p:sp>
    </p:spTree>
    <p:extLst>
      <p:ext uri="{BB962C8B-B14F-4D97-AF65-F5344CB8AC3E}">
        <p14:creationId xmlns:p14="http://schemas.microsoft.com/office/powerpoint/2010/main" xmlns="" val="31733554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7.xml"/><Relationship Id="rId7" Type="http://schemas.openxmlformats.org/officeDocument/2006/relationships/image" Target="../media/image26.png"/><Relationship Id="rId12" Type="http://schemas.microsoft.com/office/2007/relationships/hdphoto" Target="../media/hdphoto6.wdp"/><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image" Target="../media/image28.png"/><Relationship Id="rId5" Type="http://schemas.openxmlformats.org/officeDocument/2006/relationships/diagramColors" Target="../diagrams/colors7.xml"/><Relationship Id="rId10" Type="http://schemas.microsoft.com/office/2007/relationships/hdphoto" Target="../media/hdphoto4.wdp"/><Relationship Id="rId4" Type="http://schemas.openxmlformats.org/officeDocument/2006/relationships/diagramQuickStyle" Target="../diagrams/quickStyle7.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8.xml"/><Relationship Id="rId7" Type="http://schemas.openxmlformats.org/officeDocument/2006/relationships/image" Target="../media/image3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diagramLayout" Target="../diagrams/layout9.xml"/><Relationship Id="rId7" Type="http://schemas.openxmlformats.org/officeDocument/2006/relationships/image" Target="../media/image39.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41.png"/><Relationship Id="rId4" Type="http://schemas.openxmlformats.org/officeDocument/2006/relationships/diagramQuickStyle" Target="../diagrams/quickStyle9.xm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1497"/>
          </a:xfrm>
          <a:solidFill>
            <a:srgbClr val="E8F260"/>
          </a:solidFill>
        </p:spPr>
        <p:txBody>
          <a:bodyPr anchor="ctr"/>
          <a:lstStyle/>
          <a:p>
            <a:r>
              <a:rPr lang="en-US" sz="6000" dirty="0" smtClean="0">
                <a:solidFill>
                  <a:schemeClr val="accent3">
                    <a:lumMod val="75000"/>
                  </a:schemeClr>
                </a:solidFill>
                <a:effectLst>
                  <a:outerShdw blurRad="38100" dist="38100" dir="2700000" algn="tl">
                    <a:srgbClr val="000000">
                      <a:alpha val="43137"/>
                    </a:srgbClr>
                  </a:outerShdw>
                  <a:reflection blurRad="6350" stA="55000" endA="50" endPos="85000" dist="29997" dir="5400000" sy="-100000" algn="bl" rotWithShape="0"/>
                </a:effectLst>
                <a:latin typeface="Segoe UI" panose="020B0502040204020203" pitchFamily="34" charset="0"/>
                <a:ea typeface="Segoe UI" panose="020B0502040204020203" pitchFamily="34" charset="0"/>
                <a:cs typeface="Segoe UI" panose="020B0502040204020203" pitchFamily="34" charset="0"/>
              </a:rPr>
              <a:t>Bengkel </a:t>
            </a:r>
            <a:br>
              <a:rPr lang="en-US" sz="6000" dirty="0" smtClean="0">
                <a:solidFill>
                  <a:schemeClr val="accent3">
                    <a:lumMod val="75000"/>
                  </a:schemeClr>
                </a:solidFill>
                <a:effectLst>
                  <a:outerShdw blurRad="38100" dist="38100" dir="2700000" algn="tl">
                    <a:srgbClr val="000000">
                      <a:alpha val="43137"/>
                    </a:srgbClr>
                  </a:outerShdw>
                  <a:reflection blurRad="6350" stA="55000" endA="50" endPos="85000" dist="29997" dir="5400000" sy="-100000" algn="bl" rotWithShape="0"/>
                </a:effectLst>
                <a:latin typeface="Segoe UI" panose="020B0502040204020203" pitchFamily="34" charset="0"/>
                <a:ea typeface="Segoe UI" panose="020B0502040204020203" pitchFamily="34" charset="0"/>
                <a:cs typeface="Segoe UI" panose="020B0502040204020203" pitchFamily="34" charset="0"/>
              </a:rPr>
            </a:br>
            <a:r>
              <a:rPr lang="en-US" sz="6000" dirty="0" smtClean="0">
                <a:solidFill>
                  <a:schemeClr val="accent1">
                    <a:lumMod val="50000"/>
                  </a:schemeClr>
                </a:solidFill>
                <a:effectLst>
                  <a:outerShdw blurRad="38100" dist="38100" dir="2700000" algn="tl">
                    <a:srgbClr val="000000">
                      <a:alpha val="43137"/>
                    </a:srgbClr>
                  </a:outerShdw>
                  <a:reflection blurRad="6350" stA="55000" endA="50" endPos="85000" dist="29997" dir="5400000" sy="-100000" algn="bl" rotWithShape="0"/>
                </a:effectLst>
                <a:latin typeface="Segoe UI" panose="020B0502040204020203" pitchFamily="34" charset="0"/>
                <a:ea typeface="Segoe UI" panose="020B0502040204020203" pitchFamily="34" charset="0"/>
                <a:cs typeface="Segoe UI" panose="020B0502040204020203" pitchFamily="34" charset="0"/>
              </a:rPr>
              <a:t> PROJECT LESSONS LEARNED</a:t>
            </a:r>
            <a:br>
              <a:rPr lang="en-US" sz="6000" dirty="0" smtClean="0">
                <a:solidFill>
                  <a:schemeClr val="accent1">
                    <a:lumMod val="50000"/>
                  </a:schemeClr>
                </a:solidFill>
                <a:effectLst>
                  <a:outerShdw blurRad="38100" dist="38100" dir="2700000" algn="tl">
                    <a:srgbClr val="000000">
                      <a:alpha val="43137"/>
                    </a:srgbClr>
                  </a:outerShdw>
                  <a:reflection blurRad="6350" stA="55000" endA="50" endPos="85000" dist="29997" dir="5400000" sy="-100000" algn="bl" rotWithShape="0"/>
                </a:effectLst>
                <a:latin typeface="Segoe UI" panose="020B0502040204020203" pitchFamily="34" charset="0"/>
                <a:ea typeface="Segoe UI" panose="020B0502040204020203" pitchFamily="34" charset="0"/>
                <a:cs typeface="Segoe UI" panose="020B0502040204020203" pitchFamily="34" charset="0"/>
              </a:rPr>
            </a:br>
            <a:endParaRPr lang="en-US" sz="6000" dirty="0">
              <a:solidFill>
                <a:schemeClr val="accent1">
                  <a:lumMod val="75000"/>
                </a:schemeClr>
              </a:solidFill>
              <a:effectLst>
                <a:reflection blurRad="6350" stA="55000" endA="50" endPos="85000" dist="29997" dir="5400000" sy="-100000" algn="bl" rotWithShape="0"/>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a:xfrm>
            <a:off x="4343400" y="5257800"/>
            <a:ext cx="4800600" cy="1295400"/>
          </a:xfrm>
          <a:noFill/>
        </p:spPr>
        <p:txBody>
          <a:bodyPr anchor="ctr">
            <a:normAutofit fontScale="77500" lnSpcReduction="20000"/>
          </a:bodyPr>
          <a:lstStyle/>
          <a:p>
            <a:r>
              <a:rPr lang="en-US" sz="2200" b="1" dirty="0" smtClean="0">
                <a:solidFill>
                  <a:schemeClr val="bg2">
                    <a:lumMod val="50000"/>
                  </a:schemeClr>
                </a:solidFill>
              </a:rPr>
              <a:t>UNIT ECKM</a:t>
            </a:r>
          </a:p>
          <a:p>
            <a:r>
              <a:rPr lang="en-US" sz="2100" b="1" dirty="0" smtClean="0">
                <a:solidFill>
                  <a:schemeClr val="bg2">
                    <a:lumMod val="50000"/>
                  </a:schemeClr>
                </a:solidFill>
              </a:rPr>
              <a:t>BAHAGIAN PENGURUSAN PROJEK KOMPLEKS</a:t>
            </a:r>
          </a:p>
          <a:p>
            <a:r>
              <a:rPr lang="en-US" sz="2100" b="1" dirty="0" smtClean="0">
                <a:solidFill>
                  <a:schemeClr val="bg2">
                    <a:lumMod val="50000"/>
                  </a:schemeClr>
                </a:solidFill>
              </a:rPr>
              <a:t>CAWANGAN PERANCANGAN ASET BERSEPADU</a:t>
            </a:r>
          </a:p>
        </p:txBody>
      </p:sp>
      <p:cxnSp>
        <p:nvCxnSpPr>
          <p:cNvPr id="6" name="Straight Connector 5"/>
          <p:cNvCxnSpPr/>
          <p:nvPr/>
        </p:nvCxnSpPr>
        <p:spPr>
          <a:xfrm>
            <a:off x="0" y="4648200"/>
            <a:ext cx="9144000" cy="0"/>
          </a:xfrm>
          <a:prstGeom prst="line">
            <a:avLst/>
          </a:prstGeom>
          <a:ln w="76200">
            <a:headEnd type="oval" w="med" len="med"/>
            <a:tailEnd type="oval" w="med" len="med"/>
          </a:ln>
        </p:spPr>
        <p:style>
          <a:lnRef idx="2">
            <a:schemeClr val="accent3"/>
          </a:lnRef>
          <a:fillRef idx="0">
            <a:schemeClr val="accent3"/>
          </a:fillRef>
          <a:effectRef idx="1">
            <a:schemeClr val="accent3"/>
          </a:effectRef>
          <a:fontRef idx="minor">
            <a:schemeClr val="tx1"/>
          </a:fontRef>
        </p:style>
      </p:cxn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5158640"/>
            <a:ext cx="4162124" cy="1731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196599" y="3352800"/>
            <a:ext cx="6912919" cy="892552"/>
          </a:xfrm>
          <a:prstGeom prst="rect">
            <a:avLst/>
          </a:prstGeom>
          <a:noFill/>
        </p:spPr>
        <p:txBody>
          <a:bodyPr wrap="none" rtlCol="0">
            <a:spAutoFit/>
          </a:bodyPr>
          <a:lstStyle/>
          <a:p>
            <a:pPr algn="ctr"/>
            <a:r>
              <a:rPr lang="en-US" sz="2800" dirty="0" smtClean="0"/>
              <a:t>CAWANGAN </a:t>
            </a:r>
            <a:r>
              <a:rPr lang="en-US" sz="2800" dirty="0" smtClean="0"/>
              <a:t>KERJA BANGUNAN AM 1</a:t>
            </a:r>
            <a:endParaRPr lang="en-US" sz="2800" dirty="0" smtClean="0"/>
          </a:p>
          <a:p>
            <a:pPr algn="ctr"/>
            <a:r>
              <a:rPr lang="en-US" sz="2400" dirty="0" smtClean="0"/>
              <a:t>12 – 13 MAC 2018</a:t>
            </a:r>
            <a:endParaRPr lang="en-US" sz="2400" dirty="0"/>
          </a:p>
        </p:txBody>
      </p:sp>
    </p:spTree>
    <p:extLst>
      <p:ext uri="{BB962C8B-B14F-4D97-AF65-F5344CB8AC3E}">
        <p14:creationId xmlns:p14="http://schemas.microsoft.com/office/powerpoint/2010/main" xmlns="" val="679999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980"/>
            <a:ext cx="9067800" cy="523220"/>
          </a:xfrm>
          <a:prstGeom prst="rect">
            <a:avLst/>
          </a:prstGeom>
          <a:solidFill>
            <a:schemeClr val="accent3">
              <a:lumMod val="40000"/>
              <a:lumOff val="60000"/>
            </a:schemeClr>
          </a:solidFill>
        </p:spPr>
        <p:txBody>
          <a:bodyPr wrap="square" rtlCol="0">
            <a:spAutoFit/>
          </a:bodyPr>
          <a:lstStyle/>
          <a:p>
            <a:pPr algn="r"/>
            <a:r>
              <a:rPr lang="en-US" sz="2800" b="1" dirty="0" smtClean="0">
                <a:solidFill>
                  <a:schemeClr val="tx2">
                    <a:lumMod val="75000"/>
                  </a:schemeClr>
                </a:solidFill>
              </a:rPr>
              <a:t>An Improved </a:t>
            </a:r>
            <a:r>
              <a:rPr lang="en-US" sz="2800" b="1" dirty="0">
                <a:solidFill>
                  <a:schemeClr val="tx2">
                    <a:lumMod val="75000"/>
                  </a:schemeClr>
                </a:solidFill>
              </a:rPr>
              <a:t>A</a:t>
            </a:r>
            <a:r>
              <a:rPr lang="en-US" sz="2800" b="1" dirty="0" smtClean="0">
                <a:solidFill>
                  <a:schemeClr val="tx2">
                    <a:lumMod val="75000"/>
                  </a:schemeClr>
                </a:solidFill>
              </a:rPr>
              <a:t>pproach for Capturing PLL in JKR </a:t>
            </a:r>
            <a:endParaRPr lang="en-US" sz="2800" b="1" dirty="0">
              <a:solidFill>
                <a:schemeClr val="tx2">
                  <a:lumMod val="75000"/>
                </a:schemeClr>
              </a:solidFill>
            </a:endParaRPr>
          </a:p>
        </p:txBody>
      </p:sp>
      <p:graphicFrame>
        <p:nvGraphicFramePr>
          <p:cNvPr id="3" name="Diagram 2"/>
          <p:cNvGraphicFramePr/>
          <p:nvPr>
            <p:extLst>
              <p:ext uri="{D42A27DB-BD31-4B8C-83A1-F6EECF244321}">
                <p14:modId xmlns:p14="http://schemas.microsoft.com/office/powerpoint/2010/main" xmlns="" val="760342986"/>
              </p:ext>
            </p:extLst>
          </p:nvPr>
        </p:nvGraphicFramePr>
        <p:xfrm>
          <a:off x="304800" y="751820"/>
          <a:ext cx="8763000" cy="5115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C8A1FEF6-77F0-4C19-A53C-6C8D1926112D}" type="slidenum">
              <a:rPr lang="en-US" smtClean="0"/>
              <a:pPr/>
              <a:t>10</a:t>
            </a:fld>
            <a:endParaRPr lang="en-US"/>
          </a:p>
        </p:txBody>
      </p:sp>
      <p:sp>
        <p:nvSpPr>
          <p:cNvPr id="6" name="TextBox 5"/>
          <p:cNvSpPr txBox="1"/>
          <p:nvPr/>
        </p:nvSpPr>
        <p:spPr>
          <a:xfrm>
            <a:off x="2362200" y="5029200"/>
            <a:ext cx="4724400" cy="400110"/>
          </a:xfrm>
          <a:prstGeom prst="rect">
            <a:avLst/>
          </a:prstGeom>
          <a:noFill/>
        </p:spPr>
        <p:txBody>
          <a:bodyPr wrap="square" rtlCol="0">
            <a:spAutoFit/>
          </a:bodyPr>
          <a:lstStyle/>
          <a:p>
            <a:pPr algn="ctr"/>
            <a:r>
              <a:rPr lang="en-US" sz="2000" b="1" dirty="0" smtClean="0">
                <a:solidFill>
                  <a:schemeClr val="tx2">
                    <a:lumMod val="75000"/>
                  </a:schemeClr>
                </a:solidFill>
              </a:rPr>
              <a:t>Components of the new PLL system</a:t>
            </a:r>
            <a:endParaRPr lang="en-US" sz="2000" b="1" dirty="0">
              <a:solidFill>
                <a:schemeClr val="tx2">
                  <a:lumMod val="75000"/>
                </a:schemeClr>
              </a:solidFill>
            </a:endParaRPr>
          </a:p>
        </p:txBody>
      </p:sp>
    </p:spTree>
    <p:extLst>
      <p:ext uri="{BB962C8B-B14F-4D97-AF65-F5344CB8AC3E}">
        <p14:creationId xmlns:p14="http://schemas.microsoft.com/office/powerpoint/2010/main" xmlns="" val="1647370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4236310039"/>
              </p:ext>
            </p:extLst>
          </p:nvPr>
        </p:nvGraphicFramePr>
        <p:xfrm>
          <a:off x="385970" y="1458987"/>
          <a:ext cx="8534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838200" y="5782004"/>
            <a:ext cx="1981200" cy="685800"/>
          </a:xfrm>
          <a:prstGeom prst="ellipse">
            <a:avLst/>
          </a:prstGeom>
          <a:solidFill>
            <a:srgbClr val="92D050"/>
          </a:solidFill>
          <a:ln w="3175">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Medium" pitchFamily="34" charset="0"/>
              </a:rPr>
              <a:t>Knowledge Cafe</a:t>
            </a:r>
            <a:endParaRPr lang="en-US" dirty="0">
              <a:solidFill>
                <a:schemeClr val="tx1"/>
              </a:solidFill>
              <a:latin typeface="Franklin Gothic Medium" pitchFamily="34" charset="0"/>
            </a:endParaRPr>
          </a:p>
        </p:txBody>
      </p:sp>
      <p:sp>
        <p:nvSpPr>
          <p:cNvPr id="7" name="Oval 6"/>
          <p:cNvSpPr/>
          <p:nvPr/>
        </p:nvSpPr>
        <p:spPr>
          <a:xfrm>
            <a:off x="3662570" y="5937717"/>
            <a:ext cx="1981200" cy="685800"/>
          </a:xfrm>
          <a:prstGeom prst="ellipse">
            <a:avLst/>
          </a:prstGeom>
          <a:solidFill>
            <a:schemeClr val="accent4">
              <a:lumMod val="40000"/>
              <a:lumOff val="60000"/>
            </a:schemeClr>
          </a:solidFill>
          <a:ln w="3175">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Medium" pitchFamily="34" charset="0"/>
              </a:rPr>
              <a:t>Coaching &amp; Mentoring</a:t>
            </a:r>
            <a:endParaRPr lang="en-US" dirty="0">
              <a:solidFill>
                <a:schemeClr val="tx1"/>
              </a:solidFill>
              <a:latin typeface="Franklin Gothic Medium" pitchFamily="34" charset="0"/>
            </a:endParaRPr>
          </a:p>
        </p:txBody>
      </p:sp>
      <p:sp>
        <p:nvSpPr>
          <p:cNvPr id="8" name="Oval 7"/>
          <p:cNvSpPr/>
          <p:nvPr/>
        </p:nvSpPr>
        <p:spPr>
          <a:xfrm>
            <a:off x="6096000" y="5638800"/>
            <a:ext cx="1828800" cy="8382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Medium" pitchFamily="34" charset="0"/>
              </a:rPr>
              <a:t>Interview</a:t>
            </a:r>
            <a:endParaRPr lang="en-US" dirty="0">
              <a:solidFill>
                <a:schemeClr val="tx1"/>
              </a:solidFill>
              <a:latin typeface="Franklin Gothic Medium" pitchFamily="34" charset="0"/>
            </a:endParaRPr>
          </a:p>
        </p:txBody>
      </p:sp>
      <p:sp>
        <p:nvSpPr>
          <p:cNvPr id="9" name="TextBox 8"/>
          <p:cNvSpPr txBox="1"/>
          <p:nvPr/>
        </p:nvSpPr>
        <p:spPr>
          <a:xfrm>
            <a:off x="3619500" y="4567535"/>
            <a:ext cx="1960612"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Franklin Gothic Medium" pitchFamily="34" charset="0"/>
              </a:rPr>
              <a:t>Techniques</a:t>
            </a:r>
            <a:endParaRPr lang="en-US" sz="2400" b="1" dirty="0">
              <a:effectLst>
                <a:outerShdw blurRad="38100" dist="38100" dir="2700000" algn="tl">
                  <a:srgbClr val="000000">
                    <a:alpha val="43137"/>
                  </a:srgbClr>
                </a:outerShdw>
              </a:effectLst>
              <a:latin typeface="Franklin Gothic Medium" pitchFamily="34" charset="0"/>
            </a:endParaRPr>
          </a:p>
        </p:txBody>
      </p:sp>
      <p:sp>
        <p:nvSpPr>
          <p:cNvPr id="10" name="Oval 9"/>
          <p:cNvSpPr/>
          <p:nvPr/>
        </p:nvSpPr>
        <p:spPr>
          <a:xfrm>
            <a:off x="3505200" y="5099517"/>
            <a:ext cx="1981200" cy="685800"/>
          </a:xfrm>
          <a:prstGeom prst="ellipse">
            <a:avLst/>
          </a:prstGeom>
          <a:solidFill>
            <a:schemeClr val="accent1">
              <a:lumMod val="40000"/>
              <a:lumOff val="60000"/>
            </a:schemeClr>
          </a:solidFill>
          <a:ln w="3175">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Franklin Gothic Medium" pitchFamily="34" charset="0"/>
              </a:rPr>
              <a:t>Story telling</a:t>
            </a:r>
            <a:endParaRPr lang="en-US" dirty="0">
              <a:solidFill>
                <a:schemeClr val="tx1"/>
              </a:solidFill>
              <a:latin typeface="Franklin Gothic Medium" pitchFamily="34" charset="0"/>
            </a:endParaRPr>
          </a:p>
        </p:txBody>
      </p:sp>
      <p:sp>
        <p:nvSpPr>
          <p:cNvPr id="12" name="Title 1"/>
          <p:cNvSpPr>
            <a:spLocks noGrp="1"/>
          </p:cNvSpPr>
          <p:nvPr>
            <p:ph type="title"/>
          </p:nvPr>
        </p:nvSpPr>
        <p:spPr>
          <a:xfrm>
            <a:off x="0" y="228600"/>
            <a:ext cx="9144000" cy="685800"/>
          </a:xfrm>
          <a:solidFill>
            <a:schemeClr val="accent3">
              <a:lumMod val="40000"/>
              <a:lumOff val="60000"/>
            </a:schemeClr>
          </a:solidFill>
        </p:spPr>
        <p:txBody>
          <a:bodyPr>
            <a:normAutofit fontScale="90000"/>
          </a:bodyPr>
          <a:lstStyle/>
          <a:p>
            <a:r>
              <a:rPr lang="en-US" sz="3200" b="1" dirty="0">
                <a:solidFill>
                  <a:schemeClr val="tx2"/>
                </a:solidFill>
              </a:rPr>
              <a:t>Project Knowledge Capture </a:t>
            </a:r>
          </a:p>
        </p:txBody>
      </p:sp>
      <p:sp>
        <p:nvSpPr>
          <p:cNvPr id="3" name="Slide Number Placeholder 2"/>
          <p:cNvSpPr>
            <a:spLocks noGrp="1"/>
          </p:cNvSpPr>
          <p:nvPr>
            <p:ph type="sldNum" sz="quarter" idx="12"/>
          </p:nvPr>
        </p:nvSpPr>
        <p:spPr/>
        <p:txBody>
          <a:bodyPr/>
          <a:lstStyle/>
          <a:p>
            <a:fld id="{C8A1FEF6-77F0-4C19-A53C-6C8D1926112D}" type="slidenum">
              <a:rPr lang="en-US" smtClean="0"/>
              <a:pPr/>
              <a:t>11</a:t>
            </a:fld>
            <a:endParaRPr lang="en-US"/>
          </a:p>
        </p:txBody>
      </p:sp>
    </p:spTree>
    <p:extLst>
      <p:ext uri="{BB962C8B-B14F-4D97-AF65-F5344CB8AC3E}">
        <p14:creationId xmlns:p14="http://schemas.microsoft.com/office/powerpoint/2010/main" xmlns="" val="317920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76200" y="1588"/>
            <a:ext cx="4343400" cy="954107"/>
          </a:xfrm>
          <a:prstGeom prst="rect">
            <a:avLst/>
          </a:prstGeom>
          <a:noFill/>
        </p:spPr>
        <p:txBody>
          <a:bodyPr wrap="square" rtlCol="0">
            <a:spAutoFit/>
          </a:bodyPr>
          <a:lstStyle/>
          <a:p>
            <a:pPr algn="ctr"/>
            <a:r>
              <a:rPr lang="en-US" sz="2800" b="1" dirty="0" smtClean="0">
                <a:solidFill>
                  <a:schemeClr val="accent3">
                    <a:lumMod val="50000"/>
                  </a:schemeClr>
                </a:solidFill>
                <a:effectLst>
                  <a:outerShdw blurRad="38100" dist="38100" dir="2700000" algn="tl">
                    <a:srgbClr val="000000">
                      <a:alpha val="43137"/>
                    </a:srgbClr>
                  </a:outerShdw>
                  <a:reflection blurRad="152400" stA="90000" dir="5400000" sy="-100000" algn="bl" rotWithShape="0"/>
                </a:effectLst>
              </a:rPr>
              <a:t>BAGAIMANA</a:t>
            </a:r>
            <a:r>
              <a:rPr lang="en-US" sz="2800" b="1" dirty="0" smtClean="0">
                <a:solidFill>
                  <a:schemeClr val="accent3">
                    <a:lumMod val="50000"/>
                  </a:schemeClr>
                </a:solidFill>
                <a:effectLst>
                  <a:outerShdw blurRad="38100" dist="38100" dir="2700000" algn="tl">
                    <a:srgbClr val="000000">
                      <a:alpha val="43137"/>
                    </a:srgbClr>
                  </a:outerShdw>
                  <a:reflection blurRad="127000" stA="90000" dir="5400000" sy="-100000" algn="bl" rotWithShape="0"/>
                </a:effectLst>
              </a:rPr>
              <a:t> </a:t>
            </a:r>
            <a:r>
              <a:rPr lang="en-US" sz="2800" b="1" dirty="0" smtClean="0">
                <a:solidFill>
                  <a:schemeClr val="accent3">
                    <a:lumMod val="50000"/>
                  </a:schemeClr>
                </a:solidFill>
                <a:effectLst>
                  <a:outerShdw blurRad="38100" dist="38100" dir="2700000" algn="tl">
                    <a:srgbClr val="000000">
                      <a:alpha val="43137"/>
                    </a:srgbClr>
                  </a:outerShdw>
                  <a:reflection blurRad="203200" endPos="65000" dist="50800" dir="5400000" sy="-100000" algn="bl" rotWithShape="0"/>
                </a:effectLst>
              </a:rPr>
              <a:t>MENGENALPASTI </a:t>
            </a:r>
            <a:r>
              <a:rPr lang="en-US" sz="2800" b="1" dirty="0" smtClean="0">
                <a:solidFill>
                  <a:srgbClr val="C00000"/>
                </a:solidFill>
                <a:effectLst>
                  <a:outerShdw blurRad="38100" dist="38100" dir="2700000" algn="tl">
                    <a:srgbClr val="000000">
                      <a:alpha val="43137"/>
                    </a:srgbClr>
                  </a:outerShdw>
                </a:effectLst>
              </a:rPr>
              <a:t>PLL</a:t>
            </a:r>
            <a:endParaRPr lang="en-US" sz="2800" b="1" dirty="0">
              <a:solidFill>
                <a:srgbClr val="C00000"/>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xmlns="" val="4260287051"/>
              </p:ext>
            </p:extLst>
          </p:nvPr>
        </p:nvGraphicFramePr>
        <p:xfrm>
          <a:off x="1524000" y="1397000"/>
          <a:ext cx="69342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1206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t="15403"/>
          <a:stretch/>
        </p:blipFill>
        <p:spPr bwMode="auto">
          <a:xfrm>
            <a:off x="646598" y="1295400"/>
            <a:ext cx="7887802" cy="5004619"/>
          </a:xfrm>
          <a:prstGeom prst="round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76200"/>
            <a:ext cx="9144000" cy="523220"/>
          </a:xfrm>
          <a:prstGeom prst="rect">
            <a:avLst/>
          </a:prstGeom>
          <a:solidFill>
            <a:schemeClr val="accent3">
              <a:lumMod val="40000"/>
              <a:lumOff val="60000"/>
            </a:schemeClr>
          </a:solidFill>
        </p:spPr>
        <p:txBody>
          <a:bodyPr wrap="square" rtlCol="0">
            <a:spAutoFit/>
          </a:bodyPr>
          <a:lstStyle/>
          <a:p>
            <a:pPr algn="r"/>
            <a:r>
              <a:rPr lang="en-US" sz="2800" b="1" dirty="0" smtClean="0">
                <a:solidFill>
                  <a:schemeClr val="accent4">
                    <a:lumMod val="50000"/>
                  </a:schemeClr>
                </a:solidFill>
              </a:rPr>
              <a:t>Project Learning at “Mission” Speed</a:t>
            </a:r>
            <a:endParaRPr lang="en-US" sz="2800" b="1" dirty="0">
              <a:solidFill>
                <a:schemeClr val="accent4">
                  <a:lumMod val="50000"/>
                </a:schemeClr>
              </a:solidFill>
            </a:endParaRPr>
          </a:p>
        </p:txBody>
      </p:sp>
      <p:sp>
        <p:nvSpPr>
          <p:cNvPr id="6" name="Slide Number Placeholder 5"/>
          <p:cNvSpPr>
            <a:spLocks noGrp="1"/>
          </p:cNvSpPr>
          <p:nvPr>
            <p:ph type="sldNum" sz="quarter" idx="12"/>
          </p:nvPr>
        </p:nvSpPr>
        <p:spPr/>
        <p:txBody>
          <a:bodyPr/>
          <a:lstStyle/>
          <a:p>
            <a:fld id="{C8A1FEF6-77F0-4C19-A53C-6C8D1926112D}" type="slidenum">
              <a:rPr lang="en-US" smtClean="0"/>
              <a:pPr/>
              <a:t>13</a:t>
            </a:fld>
            <a:endParaRPr lang="en-US"/>
          </a:p>
        </p:txBody>
      </p:sp>
    </p:spTree>
    <p:extLst>
      <p:ext uri="{BB962C8B-B14F-4D97-AF65-F5344CB8AC3E}">
        <p14:creationId xmlns:p14="http://schemas.microsoft.com/office/powerpoint/2010/main" xmlns="" val="4041994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854073"/>
            <a:ext cx="8229600" cy="619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228600"/>
            <a:ext cx="9067800" cy="523220"/>
          </a:xfrm>
          <a:prstGeom prst="rect">
            <a:avLst/>
          </a:prstGeom>
          <a:solidFill>
            <a:schemeClr val="accent3">
              <a:lumMod val="40000"/>
              <a:lumOff val="60000"/>
            </a:schemeClr>
          </a:solidFill>
        </p:spPr>
        <p:txBody>
          <a:bodyPr wrap="square" rtlCol="0">
            <a:spAutoFit/>
          </a:bodyPr>
          <a:lstStyle/>
          <a:p>
            <a:r>
              <a:rPr lang="en-US" sz="2800" b="1" dirty="0" smtClean="0">
                <a:solidFill>
                  <a:schemeClr val="tx2"/>
                </a:solidFill>
              </a:rPr>
              <a:t>ROLES AND RESPONSIBILITIES</a:t>
            </a:r>
            <a:endParaRPr lang="en-US" sz="2800" b="1" dirty="0">
              <a:solidFill>
                <a:schemeClr val="tx2"/>
              </a:solidFill>
            </a:endParaRPr>
          </a:p>
        </p:txBody>
      </p:sp>
    </p:spTree>
    <p:extLst>
      <p:ext uri="{BB962C8B-B14F-4D97-AF65-F5344CB8AC3E}">
        <p14:creationId xmlns:p14="http://schemas.microsoft.com/office/powerpoint/2010/main" xmlns="" val="164606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5257800"/>
            <a:ext cx="5638800" cy="16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842" name="Title 1"/>
          <p:cNvSpPr>
            <a:spLocks noGrp="1"/>
          </p:cNvSpPr>
          <p:nvPr>
            <p:ph type="title"/>
          </p:nvPr>
        </p:nvSpPr>
        <p:spPr>
          <a:xfrm>
            <a:off x="381000" y="0"/>
            <a:ext cx="7467600" cy="762000"/>
          </a:xfrm>
        </p:spPr>
        <p:txBody>
          <a:bodyPr vert="horz" wrap="square" lIns="91440" tIns="45720" rIns="91440" bIns="45720" numCol="1" anchorCtr="0" compatLnSpc="1">
            <a:prstTxWarp prst="textNoShape">
              <a:avLst/>
            </a:prstTxWarp>
          </a:bodyPr>
          <a:lstStyle/>
          <a:p>
            <a:pPr eaLnBrk="1" hangingPunct="1"/>
            <a:r>
              <a:rPr lang="en-US" altLang="en-US" sz="3600" b="1" dirty="0" smtClean="0">
                <a:solidFill>
                  <a:schemeClr val="accent1">
                    <a:lumMod val="50000"/>
                  </a:schemeClr>
                </a:solidFill>
                <a:effectLst>
                  <a:outerShdw blurRad="38100" dist="38100" dir="2700000" algn="tl">
                    <a:srgbClr val="C0C0C0"/>
                  </a:outerShdw>
                </a:effectLst>
                <a:latin typeface="Calibri" pitchFamily="34" charset="0"/>
                <a:ea typeface="ＭＳ Ｐゴシック" pitchFamily="34" charset="-128"/>
              </a:rPr>
              <a:t>The Ground Rules</a:t>
            </a:r>
          </a:p>
        </p:txBody>
      </p:sp>
      <p:graphicFrame>
        <p:nvGraphicFramePr>
          <p:cNvPr id="5" name="Content Placeholder 5"/>
          <p:cNvGraphicFramePr>
            <a:graphicFrameLocks/>
          </p:cNvGraphicFramePr>
          <p:nvPr>
            <p:extLst>
              <p:ext uri="{D42A27DB-BD31-4B8C-83A1-F6EECF244321}">
                <p14:modId xmlns:p14="http://schemas.microsoft.com/office/powerpoint/2010/main" xmlns="" val="2855256975"/>
              </p:ext>
            </p:extLst>
          </p:nvPr>
        </p:nvGraphicFramePr>
        <p:xfrm>
          <a:off x="3505200" y="762000"/>
          <a:ext cx="5638800" cy="489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2" name="Picture 2"/>
          <p:cNvPicPr>
            <a:picLocks noGrp="1" noChangeAspect="1" noChangeArrowheads="1"/>
          </p:cNvPicPr>
          <p:nvPr>
            <p:ph idx="1"/>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1504950"/>
            <a:ext cx="2895600" cy="470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682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581400" y="152400"/>
            <a:ext cx="555698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pitchFamily="27" charset="-128"/>
                <a:cs typeface="ＭＳ Ｐゴシック" pitchFamily="27"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pitchFamily="27"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pitchFamily="27"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pitchFamily="27"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pitchFamily="27"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tr-TR" altLang="en-US" sz="2800" dirty="0" smtClean="0">
                <a:ea typeface="ＭＳ Ｐゴシック" pitchFamily="34" charset="-128"/>
              </a:rPr>
              <a:t>Maklumbalas yang </a:t>
            </a:r>
            <a:r>
              <a:rPr lang="tr-TR" altLang="en-US" sz="2800" b="1" dirty="0" smtClean="0">
                <a:ea typeface="ＭＳ Ｐゴシック" pitchFamily="34" charset="-128"/>
              </a:rPr>
              <a:t>positif </a:t>
            </a:r>
            <a:r>
              <a:rPr lang="tr-TR" altLang="en-US" sz="2800" dirty="0" smtClean="0">
                <a:ea typeface="ＭＳ Ｐゴシック" pitchFamily="34" charset="-128"/>
              </a:rPr>
              <a:t>bertujuan untuk mengkaji mengapa sesuatu berjalan dengan baik, supaya ia boleh dilakukan dengan baik lagi</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28600"/>
            <a:ext cx="3702072"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ontent Placeholder 2"/>
          <p:cNvSpPr txBox="1">
            <a:spLocks/>
          </p:cNvSpPr>
          <p:nvPr/>
        </p:nvSpPr>
        <p:spPr bwMode="auto">
          <a:xfrm>
            <a:off x="228598" y="3276600"/>
            <a:ext cx="6019802"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pitchFamily="27" charset="-128"/>
                <a:cs typeface="ＭＳ Ｐゴシック" pitchFamily="27"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pitchFamily="27"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pitchFamily="27"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pitchFamily="27"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pitchFamily="27"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tr-TR" altLang="en-US" sz="2800" dirty="0" smtClean="0">
                <a:ea typeface="ＭＳ Ｐゴシック" pitchFamily="34" charset="-128"/>
              </a:rPr>
              <a:t>Maklumbalas </a:t>
            </a:r>
            <a:r>
              <a:rPr lang="tr-TR" altLang="en-US" sz="2800" b="1" dirty="0" smtClean="0">
                <a:ea typeface="ＭＳ Ｐゴシック" pitchFamily="34" charset="-128"/>
              </a:rPr>
              <a:t>negatif</a:t>
            </a:r>
            <a:r>
              <a:rPr lang="tr-TR" altLang="en-US" sz="2800" dirty="0" smtClean="0">
                <a:ea typeface="ＭＳ Ｐゴシック" pitchFamily="34" charset="-128"/>
              </a:rPr>
              <a:t> bertujuan untuk berkongsi apa yang khusus disebabkan sesuatu untuk mempunyai hasil yang tidak diingini supaya ini boleh dielakkan pada masa akan datang</a:t>
            </a:r>
            <a:endParaRPr lang="en-US" altLang="en-US" sz="2800" dirty="0" smtClean="0">
              <a:ea typeface="ＭＳ Ｐゴシック" pitchFamily="34" charset="-128"/>
            </a:endParaRPr>
          </a:p>
        </p:txBody>
      </p:sp>
    </p:spTree>
    <p:extLst>
      <p:ext uri="{BB962C8B-B14F-4D97-AF65-F5344CB8AC3E}">
        <p14:creationId xmlns:p14="http://schemas.microsoft.com/office/powerpoint/2010/main" xmlns="" val="1810573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90171383"/>
              </p:ext>
            </p:extLst>
          </p:nvPr>
        </p:nvGraphicFramePr>
        <p:xfrm>
          <a:off x="1" y="0"/>
          <a:ext cx="90678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p:cNvPicPr>
            <a:picLocks noChangeAspect="1" noChangeArrowheads="1"/>
          </p:cNvPicPr>
          <p:nvPr/>
        </p:nvPicPr>
        <p:blipFill rotWithShape="1">
          <a:blip r:embed="rId7" cstate="print">
            <a:duotone>
              <a:prstClr val="black"/>
              <a:srgbClr val="D9C3A5">
                <a:tint val="50000"/>
                <a:satMod val="180000"/>
              </a:srgbClr>
            </a:duotone>
            <a:extLst>
              <a:ext uri="{BEBA8EAE-BF5A-486C-A8C5-ECC9F3942E4B}">
                <a14:imgProps xmlns:a14="http://schemas.microsoft.com/office/drawing/2010/main" xmlns="">
                  <a14:imgLayer r:embed="rId8">
                    <a14:imgEffect>
                      <a14:saturation sat="200000"/>
                    </a14:imgEffect>
                  </a14:imgLayer>
                </a14:imgProps>
              </a:ext>
              <a:ext uri="{28A0092B-C50C-407E-A947-70E740481C1C}">
                <a14:useLocalDpi xmlns:a14="http://schemas.microsoft.com/office/drawing/2010/main" xmlns="" val="0"/>
              </a:ext>
            </a:extLst>
          </a:blip>
          <a:srcRect l="3827" t="15940" r="2529" b="22495"/>
          <a:stretch/>
        </p:blipFill>
        <p:spPr bwMode="auto">
          <a:xfrm>
            <a:off x="3733800" y="1371600"/>
            <a:ext cx="4843914" cy="2246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76200" y="76200"/>
            <a:ext cx="2667001" cy="16045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3230880" y="3942243"/>
            <a:ext cx="5849754" cy="2728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50394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100000"/>
                    </a14:imgEffect>
                    <a14:imgEffect>
                      <a14:saturation sat="400000"/>
                    </a14:imgEffect>
                    <a14:imgEffect>
                      <a14:brightnessContrast bright="-27000" contrast="-22000"/>
                    </a14:imgEffect>
                  </a14:imgLayer>
                </a14:imgProps>
              </a:ext>
              <a:ext uri="{28A0092B-C50C-407E-A947-70E740481C1C}">
                <a14:useLocalDpi xmlns:a14="http://schemas.microsoft.com/office/drawing/2010/main" xmlns="" val="0"/>
              </a:ext>
            </a:extLst>
          </a:blip>
          <a:srcRect/>
          <a:stretch>
            <a:fillRect/>
          </a:stretch>
        </p:blipFill>
        <p:spPr bwMode="auto">
          <a:xfrm>
            <a:off x="-20855" y="1588"/>
            <a:ext cx="905827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Pembelajaran</a:t>
            </a:r>
            <a:r>
              <a:rPr lang="en-US" dirty="0" smtClean="0"/>
              <a:t> </a:t>
            </a:r>
            <a:r>
              <a:rPr lang="en-US" dirty="0" err="1" smtClean="0"/>
              <a:t>Projek</a:t>
            </a:r>
            <a:endParaRPr lang="en-MY" dirty="0"/>
          </a:p>
        </p:txBody>
      </p:sp>
      <p:sp>
        <p:nvSpPr>
          <p:cNvPr id="3" name="Content Placeholder 2"/>
          <p:cNvSpPr>
            <a:spLocks noGrp="1"/>
          </p:cNvSpPr>
          <p:nvPr>
            <p:ph idx="1"/>
          </p:nvPr>
        </p:nvSpPr>
        <p:spPr>
          <a:xfrm>
            <a:off x="393482" y="1295400"/>
            <a:ext cx="8445718" cy="5135563"/>
          </a:xfrm>
        </p:spPr>
        <p:txBody>
          <a:bodyPr>
            <a:normAutofit fontScale="92500" lnSpcReduction="20000"/>
          </a:bodyPr>
          <a:lstStyle/>
          <a:p>
            <a:r>
              <a:rPr lang="en-US" dirty="0" err="1" smtClean="0"/>
              <a:t>Dokumenkan</a:t>
            </a:r>
            <a:r>
              <a:rPr lang="en-US" dirty="0" smtClean="0"/>
              <a:t> </a:t>
            </a:r>
            <a:r>
              <a:rPr lang="en-US" dirty="0" err="1" smtClean="0"/>
              <a:t>punca</a:t>
            </a:r>
            <a:r>
              <a:rPr lang="en-US" dirty="0" smtClean="0"/>
              <a:t> </a:t>
            </a:r>
            <a:r>
              <a:rPr lang="en-US" dirty="0" err="1" smtClean="0"/>
              <a:t>isu</a:t>
            </a:r>
            <a:r>
              <a:rPr lang="en-US" dirty="0" smtClean="0"/>
              <a:t> dan </a:t>
            </a:r>
            <a:r>
              <a:rPr lang="en-US" dirty="0" err="1" smtClean="0"/>
              <a:t>rasional</a:t>
            </a:r>
            <a:r>
              <a:rPr lang="en-US" dirty="0" smtClean="0"/>
              <a:t> di </a:t>
            </a:r>
            <a:r>
              <a:rPr lang="en-US" dirty="0" err="1" smtClean="0"/>
              <a:t>sebalik</a:t>
            </a:r>
            <a:r>
              <a:rPr lang="en-US" dirty="0" smtClean="0"/>
              <a:t> </a:t>
            </a:r>
            <a:r>
              <a:rPr lang="en-US" dirty="0" err="1" smtClean="0"/>
              <a:t>tindakan</a:t>
            </a:r>
            <a:r>
              <a:rPr lang="en-US" dirty="0" smtClean="0"/>
              <a:t> </a:t>
            </a:r>
            <a:r>
              <a:rPr lang="en-US" dirty="0" err="1" smtClean="0"/>
              <a:t>pembetulan</a:t>
            </a:r>
            <a:r>
              <a:rPr lang="en-US" dirty="0" smtClean="0"/>
              <a:t> yang </a:t>
            </a:r>
            <a:r>
              <a:rPr lang="en-US" dirty="0" err="1" smtClean="0"/>
              <a:t>diambil</a:t>
            </a:r>
            <a:r>
              <a:rPr lang="en-US" dirty="0" smtClean="0"/>
              <a:t> </a:t>
            </a:r>
          </a:p>
          <a:p>
            <a:r>
              <a:rPr lang="en-US" dirty="0" smtClean="0"/>
              <a:t>Antara </a:t>
            </a:r>
            <a:r>
              <a:rPr lang="en-US" dirty="0" err="1" smtClean="0"/>
              <a:t>pembelajaran</a:t>
            </a:r>
            <a:r>
              <a:rPr lang="en-US" dirty="0" smtClean="0"/>
              <a:t> </a:t>
            </a:r>
            <a:r>
              <a:rPr lang="en-US" dirty="0" err="1" smtClean="0"/>
              <a:t>projek</a:t>
            </a:r>
            <a:r>
              <a:rPr lang="en-US" dirty="0" smtClean="0"/>
              <a:t> yang </a:t>
            </a:r>
            <a:r>
              <a:rPr lang="en-US" dirty="0" err="1" smtClean="0"/>
              <a:t>boleh</a:t>
            </a:r>
            <a:r>
              <a:rPr lang="en-US" dirty="0" smtClean="0"/>
              <a:t> </a:t>
            </a:r>
            <a:r>
              <a:rPr lang="en-US" dirty="0" err="1" smtClean="0"/>
              <a:t>di”captured</a:t>
            </a:r>
            <a:r>
              <a:rPr lang="en-US" dirty="0" smtClean="0"/>
              <a:t>” : </a:t>
            </a:r>
          </a:p>
          <a:p>
            <a:pPr lvl="1"/>
            <a:r>
              <a:rPr lang="en-US" i="1" dirty="0" smtClean="0">
                <a:solidFill>
                  <a:srgbClr val="002060"/>
                </a:solidFill>
              </a:rPr>
              <a:t>What was learned about the project in general?</a:t>
            </a:r>
          </a:p>
          <a:p>
            <a:pPr lvl="1"/>
            <a:r>
              <a:rPr lang="en-US" i="1" dirty="0" smtClean="0">
                <a:solidFill>
                  <a:srgbClr val="002060"/>
                </a:solidFill>
              </a:rPr>
              <a:t>What was learned about project management?</a:t>
            </a:r>
          </a:p>
          <a:p>
            <a:pPr lvl="1"/>
            <a:r>
              <a:rPr lang="en-US" i="1" dirty="0" smtClean="0">
                <a:solidFill>
                  <a:srgbClr val="002060"/>
                </a:solidFill>
              </a:rPr>
              <a:t>What was learned about communication, budgeting, procurement?</a:t>
            </a:r>
          </a:p>
          <a:p>
            <a:pPr lvl="1"/>
            <a:r>
              <a:rPr lang="en-US" i="1" dirty="0" smtClean="0">
                <a:solidFill>
                  <a:srgbClr val="002060"/>
                </a:solidFill>
              </a:rPr>
              <a:t>What was learned about working with sponsors, customers?</a:t>
            </a:r>
          </a:p>
          <a:p>
            <a:pPr lvl="1"/>
            <a:r>
              <a:rPr lang="en-US" i="1" dirty="0" smtClean="0">
                <a:solidFill>
                  <a:srgbClr val="002060"/>
                </a:solidFill>
              </a:rPr>
              <a:t>What was learned about what went well, what did not go well, what needs to change?</a:t>
            </a:r>
          </a:p>
          <a:p>
            <a:pPr lvl="1"/>
            <a:r>
              <a:rPr lang="en-US" i="1" dirty="0" smtClean="0">
                <a:solidFill>
                  <a:srgbClr val="002060"/>
                </a:solidFill>
              </a:rPr>
              <a:t>How will/was this incorporated into the project?</a:t>
            </a:r>
          </a:p>
          <a:p>
            <a:endParaRPr lang="en-MY" dirty="0"/>
          </a:p>
        </p:txBody>
      </p:sp>
    </p:spTree>
    <p:extLst>
      <p:ext uri="{BB962C8B-B14F-4D97-AF65-F5344CB8AC3E}">
        <p14:creationId xmlns:p14="http://schemas.microsoft.com/office/powerpoint/2010/main" xmlns="" val="218843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2400" y="274638"/>
            <a:ext cx="8782050" cy="1554162"/>
          </a:xfrm>
          <a:prstGeom prst="rect">
            <a:avLst/>
          </a:prstGeom>
        </p:spPr>
        <p:txBody>
          <a:bodyPr vert="horz" wrap="square" lIns="91440" tIns="45720" rIns="91440" bIns="45720" numCol="1" anchorCtr="0" compatLnSpc="1">
            <a:prstTxWarp prst="textNoShape">
              <a:avLst/>
            </a:prstTxWarp>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ltLang="en-US" sz="3900" dirty="0" err="1" smtClean="0">
                <a:effectLst>
                  <a:outerShdw blurRad="38100" dist="38100" dir="2700000" algn="tl">
                    <a:srgbClr val="C0C0C0"/>
                  </a:outerShdw>
                </a:effectLst>
                <a:ea typeface="ＭＳ Ｐゴシック" pitchFamily="34" charset="-128"/>
              </a:rPr>
              <a:t>Apa</a:t>
            </a:r>
            <a:r>
              <a:rPr lang="en-US" altLang="en-US" sz="3900" dirty="0" smtClean="0">
                <a:effectLst>
                  <a:outerShdw blurRad="38100" dist="38100" dir="2700000" algn="tl">
                    <a:srgbClr val="C0C0C0"/>
                  </a:outerShdw>
                </a:effectLst>
                <a:ea typeface="ＭＳ Ｐゴシック" pitchFamily="34" charset="-128"/>
              </a:rPr>
              <a:t> </a:t>
            </a:r>
            <a:r>
              <a:rPr lang="en-US" altLang="en-US" sz="3900" dirty="0" err="1" smtClean="0">
                <a:effectLst>
                  <a:outerShdw blurRad="38100" dist="38100" dir="2700000" algn="tl">
                    <a:srgbClr val="C0C0C0"/>
                  </a:outerShdw>
                </a:effectLst>
                <a:ea typeface="ＭＳ Ｐゴシック" pitchFamily="34" charset="-128"/>
              </a:rPr>
              <a:t>berlaku</a:t>
            </a:r>
            <a:r>
              <a:rPr lang="en-US" altLang="en-US" sz="3900" dirty="0" smtClean="0">
                <a:effectLst>
                  <a:outerShdw blurRad="38100" dist="38100" dir="2700000" algn="tl">
                    <a:srgbClr val="C0C0C0"/>
                  </a:outerShdw>
                </a:effectLst>
                <a:ea typeface="ＭＳ Ｐゴシック" pitchFamily="34" charset="-128"/>
              </a:rPr>
              <a:t> </a:t>
            </a:r>
            <a:r>
              <a:rPr lang="en-US" altLang="en-US" sz="3900" dirty="0" err="1" smtClean="0">
                <a:effectLst>
                  <a:outerShdw blurRad="38100" dist="38100" dir="2700000" algn="tl">
                    <a:srgbClr val="C0C0C0"/>
                  </a:outerShdw>
                </a:effectLst>
                <a:ea typeface="ＭＳ Ｐゴシック" pitchFamily="34" charset="-128"/>
              </a:rPr>
              <a:t>dengan</a:t>
            </a:r>
            <a:r>
              <a:rPr lang="en-US" altLang="en-US" sz="3900" dirty="0" smtClean="0">
                <a:effectLst>
                  <a:outerShdw blurRad="38100" dist="38100" dir="2700000" algn="tl">
                    <a:srgbClr val="C0C0C0"/>
                  </a:outerShdw>
                </a:effectLst>
                <a:ea typeface="ＭＳ Ｐゴシック" pitchFamily="34" charset="-128"/>
              </a:rPr>
              <a:t> </a:t>
            </a:r>
            <a:r>
              <a:rPr lang="en-US" altLang="en-US" sz="3900" dirty="0" err="1" smtClean="0">
                <a:effectLst>
                  <a:outerShdw blurRad="38100" dist="38100" dir="2700000" algn="tl">
                    <a:srgbClr val="C0C0C0"/>
                  </a:outerShdw>
                </a:effectLst>
                <a:ea typeface="ＭＳ Ｐゴシック" pitchFamily="34" charset="-128"/>
              </a:rPr>
              <a:t>baik</a:t>
            </a:r>
            <a:r>
              <a:rPr lang="en-US" altLang="en-US" sz="3900" dirty="0" smtClean="0">
                <a:effectLst>
                  <a:outerShdw blurRad="38100" dist="38100" dir="2700000" algn="tl">
                    <a:srgbClr val="C0C0C0"/>
                  </a:outerShdw>
                </a:effectLst>
                <a:ea typeface="ＭＳ Ｐゴシック" pitchFamily="34" charset="-128"/>
              </a:rPr>
              <a:t> ? - </a:t>
            </a:r>
            <a:r>
              <a:rPr lang="en-US" altLang="en-US" sz="3900" dirty="0" err="1" smtClean="0">
                <a:effectLst>
                  <a:outerShdw blurRad="38100" dist="38100" dir="2700000" algn="tl">
                    <a:srgbClr val="C0C0C0"/>
                  </a:outerShdw>
                </a:effectLst>
                <a:ea typeface="ＭＳ Ｐゴシック" pitchFamily="34" charset="-128"/>
              </a:rPr>
              <a:t>Contoh</a:t>
            </a:r>
            <a:endParaRPr lang="en-US" altLang="en-US" sz="3900" dirty="0" smtClean="0">
              <a:effectLst>
                <a:outerShdw blurRad="38100" dist="38100" dir="2700000" algn="tl">
                  <a:srgbClr val="C0C0C0"/>
                </a:outerShdw>
              </a:effectLst>
              <a:ea typeface="ＭＳ Ｐゴシック" pitchFamily="34" charset="-128"/>
            </a:endParaRPr>
          </a:p>
        </p:txBody>
      </p:sp>
      <p:sp>
        <p:nvSpPr>
          <p:cNvPr id="3" name="Content Placeholder 2"/>
          <p:cNvSpPr txBox="1">
            <a:spLocks/>
          </p:cNvSpPr>
          <p:nvPr/>
        </p:nvSpPr>
        <p:spPr bwMode="auto">
          <a:xfrm>
            <a:off x="2743200" y="1051719"/>
            <a:ext cx="6075546" cy="5501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pitchFamily="27" charset="-128"/>
                <a:cs typeface="ＭＳ Ｐゴシック" pitchFamily="27"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pitchFamily="27"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pitchFamily="27"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pitchFamily="27"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pitchFamily="27"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r>
              <a:rPr lang="tr-TR" altLang="en-US" dirty="0" smtClean="0">
                <a:ea typeface="ＭＳ Ｐゴシック" pitchFamily="34" charset="-128"/>
              </a:rPr>
              <a:t>Terdapat penyelarasan yang baik</a:t>
            </a:r>
          </a:p>
          <a:p>
            <a:endParaRPr lang="tr-TR" altLang="en-US" dirty="0" smtClean="0">
              <a:ea typeface="ＭＳ Ｐゴシック" pitchFamily="34" charset="-128"/>
            </a:endParaRPr>
          </a:p>
          <a:p>
            <a:r>
              <a:rPr lang="tr-TR" altLang="en-US" dirty="0" smtClean="0">
                <a:ea typeface="ＭＳ Ｐゴシック" pitchFamily="34" charset="-128"/>
              </a:rPr>
              <a:t>Mesyuarat mingguan selama 15minit yang diadakan di</a:t>
            </a:r>
            <a:r>
              <a:rPr lang="en-US" altLang="en-US" dirty="0" smtClean="0">
                <a:ea typeface="ＭＳ Ｐゴシック" pitchFamily="34" charset="-128"/>
              </a:rPr>
              <a:t> </a:t>
            </a:r>
            <a:r>
              <a:rPr lang="tr-TR" altLang="en-US" dirty="0" smtClean="0">
                <a:ea typeface="ＭＳ Ｐゴシック" pitchFamily="34" charset="-128"/>
              </a:rPr>
              <a:t>antara bahagian perolehan dan perancangan telah </a:t>
            </a:r>
            <a:r>
              <a:rPr lang="en-US" altLang="en-US" dirty="0" err="1" smtClean="0">
                <a:ea typeface="ＭＳ Ｐゴシック" pitchFamily="34" charset="-128"/>
              </a:rPr>
              <a:t>dapat</a:t>
            </a:r>
            <a:r>
              <a:rPr lang="en-US" altLang="en-US" dirty="0" smtClean="0">
                <a:ea typeface="ＭＳ Ｐゴシック" pitchFamily="34" charset="-128"/>
              </a:rPr>
              <a:t> </a:t>
            </a:r>
            <a:r>
              <a:rPr lang="en-US" altLang="en-US" dirty="0" err="1" smtClean="0">
                <a:ea typeface="ＭＳ Ｐゴシック" pitchFamily="34" charset="-128"/>
              </a:rPr>
              <a:t>menangani</a:t>
            </a:r>
            <a:r>
              <a:rPr lang="en-US" altLang="en-US" dirty="0" smtClean="0">
                <a:ea typeface="ＭＳ Ｐゴシック" pitchFamily="34" charset="-128"/>
              </a:rPr>
              <a:t> </a:t>
            </a:r>
            <a:r>
              <a:rPr lang="en-US" altLang="en-US" dirty="0" err="1" smtClean="0">
                <a:ea typeface="ＭＳ Ｐゴシック" pitchFamily="34" charset="-128"/>
              </a:rPr>
              <a:t>isu-isu</a:t>
            </a:r>
            <a:r>
              <a:rPr lang="tr-TR" altLang="en-US" dirty="0" smtClean="0">
                <a:ea typeface="ＭＳ Ｐゴシック" pitchFamily="34" charset="-128"/>
              </a:rPr>
              <a:t> </a:t>
            </a:r>
            <a:r>
              <a:rPr lang="en-US" altLang="en-US" dirty="0" err="1" smtClean="0">
                <a:ea typeface="ＭＳ Ｐゴシック" pitchFamily="34" charset="-128"/>
              </a:rPr>
              <a:t>berkaitan</a:t>
            </a:r>
            <a:r>
              <a:rPr lang="en-US" altLang="en-US" dirty="0" smtClean="0">
                <a:ea typeface="ＭＳ Ｐゴシック" pitchFamily="34" charset="-128"/>
              </a:rPr>
              <a:t> </a:t>
            </a:r>
            <a:r>
              <a:rPr lang="en-US" altLang="en-US" dirty="0" err="1" smtClean="0">
                <a:ea typeface="ＭＳ Ｐゴシック" pitchFamily="34" charset="-128"/>
              </a:rPr>
              <a:t>dengan</a:t>
            </a:r>
            <a:r>
              <a:rPr lang="en-US" altLang="en-US" dirty="0" smtClean="0">
                <a:ea typeface="ＭＳ Ｐゴシック" pitchFamily="34" charset="-128"/>
              </a:rPr>
              <a:t> </a:t>
            </a:r>
            <a:r>
              <a:rPr lang="en-US" altLang="en-US" dirty="0" err="1" smtClean="0">
                <a:ea typeface="ＭＳ Ｐゴシック" pitchFamily="34" charset="-128"/>
              </a:rPr>
              <a:t>skop</a:t>
            </a:r>
            <a:r>
              <a:rPr lang="en-US" altLang="en-US" dirty="0" smtClean="0">
                <a:ea typeface="ＭＳ Ｐゴシック" pitchFamily="34" charset="-128"/>
              </a:rPr>
              <a:t>, masa, </a:t>
            </a:r>
            <a:r>
              <a:rPr lang="en-US" altLang="en-US" dirty="0" err="1" smtClean="0">
                <a:ea typeface="ＭＳ Ｐゴシック" pitchFamily="34" charset="-128"/>
              </a:rPr>
              <a:t>kualiti</a:t>
            </a:r>
            <a:r>
              <a:rPr lang="en-US" altLang="en-US" dirty="0" smtClean="0">
                <a:ea typeface="ＭＳ Ｐゴシック" pitchFamily="34" charset="-128"/>
              </a:rPr>
              <a:t> dan </a:t>
            </a:r>
            <a:r>
              <a:rPr lang="en-US" altLang="en-US" dirty="0" err="1" smtClean="0">
                <a:ea typeface="ＭＳ Ｐゴシック" pitchFamily="34" charset="-128"/>
              </a:rPr>
              <a:t>kos</a:t>
            </a:r>
            <a:r>
              <a:rPr lang="en-US" altLang="en-US" dirty="0" smtClean="0">
                <a:ea typeface="ＭＳ Ｐゴシック" pitchFamily="34" charset="-128"/>
              </a:rPr>
              <a:t> </a:t>
            </a:r>
            <a:r>
              <a:rPr lang="en-US" altLang="en-US" dirty="0" err="1" smtClean="0">
                <a:ea typeface="ＭＳ Ｐゴシック" pitchFamily="34" charset="-128"/>
              </a:rPr>
              <a:t>projek</a:t>
            </a:r>
            <a:r>
              <a:rPr lang="en-US" altLang="en-US" dirty="0" smtClean="0">
                <a:ea typeface="ＭＳ Ｐゴシック" pitchFamily="34" charset="-128"/>
              </a:rPr>
              <a:t> </a:t>
            </a:r>
          </a:p>
          <a:p>
            <a:endParaRPr lang="en-US" altLang="en-US" i="1" dirty="0" smtClean="0">
              <a:ea typeface="ＭＳ Ｐゴシック" pitchFamily="34" charset="-128"/>
            </a:endParaRPr>
          </a:p>
          <a:p>
            <a:endParaRPr lang="en-US" altLang="en-US" dirty="0" smtClean="0">
              <a:ea typeface="ＭＳ Ｐゴシック" pitchFamily="34" charset="-128"/>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38" y="4724400"/>
            <a:ext cx="3150934"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650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COVERAGE</a:t>
            </a:r>
            <a:endParaRPr lang="en-US"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xmlns="" val="2072448316"/>
              </p:ext>
            </p:extLst>
          </p:nvPr>
        </p:nvGraphicFramePr>
        <p:xfrm>
          <a:off x="1219200" y="13716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36640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lnSpcReduction="1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27" charset="-128"/>
                <a:cs typeface="ＭＳ Ｐゴシック" pitchFamily="27" charset="-128"/>
              </a:defRPr>
            </a:lvl1pPr>
            <a:lvl2pPr algn="l" rtl="0" eaLnBrk="0" fontAlgn="base" hangingPunct="0">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2pPr>
            <a:lvl3pPr algn="l" rtl="0" eaLnBrk="0" fontAlgn="base" hangingPunct="0">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3pPr>
            <a:lvl4pPr algn="l" rtl="0" eaLnBrk="0" fontAlgn="base" hangingPunct="0">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4pPr>
            <a:lvl5pPr algn="l" rtl="0" eaLnBrk="0" fontAlgn="base" hangingPunct="0">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5pPr>
            <a:lvl6pPr marL="457200" algn="l" rtl="0" fontAlgn="base">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6pPr>
            <a:lvl7pPr marL="914400" algn="l" rtl="0" fontAlgn="base">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7pPr>
            <a:lvl8pPr marL="1371600" algn="l" rtl="0" fontAlgn="base">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8pPr>
            <a:lvl9pPr marL="1828800" algn="l" rtl="0" fontAlgn="base">
              <a:spcBef>
                <a:spcPct val="0"/>
              </a:spcBef>
              <a:spcAft>
                <a:spcPct val="0"/>
              </a:spcAft>
              <a:defRPr sz="4300">
                <a:solidFill>
                  <a:srgbClr val="572314"/>
                </a:solidFill>
                <a:latin typeface="Gill Sans MT" pitchFamily="27" charset="0"/>
                <a:ea typeface="ＭＳ Ｐゴシック" pitchFamily="27" charset="-128"/>
                <a:cs typeface="ＭＳ Ｐゴシック" pitchFamily="27" charset="-128"/>
              </a:defRPr>
            </a:lvl9pPr>
          </a:lstStyle>
          <a:p>
            <a:r>
              <a:rPr lang="en-US" altLang="en-US" sz="3500" dirty="0" err="1" smtClean="0">
                <a:effectLst>
                  <a:outerShdw blurRad="38100" dist="38100" dir="2700000" algn="tl">
                    <a:srgbClr val="C0C0C0"/>
                  </a:outerShdw>
                </a:effectLst>
                <a:ea typeface="ＭＳ Ｐゴシック" pitchFamily="34" charset="-128"/>
              </a:rPr>
              <a:t>Apa</a:t>
            </a:r>
            <a:r>
              <a:rPr lang="en-US" altLang="en-US" sz="3500" dirty="0" smtClean="0">
                <a:effectLst>
                  <a:outerShdw blurRad="38100" dist="38100" dir="2700000" algn="tl">
                    <a:srgbClr val="C0C0C0"/>
                  </a:outerShdw>
                </a:effectLst>
                <a:ea typeface="ＭＳ Ｐゴシック" pitchFamily="34" charset="-128"/>
              </a:rPr>
              <a:t> </a:t>
            </a:r>
            <a:r>
              <a:rPr lang="en-US" altLang="en-US" sz="3500" dirty="0" err="1" smtClean="0">
                <a:effectLst>
                  <a:outerShdw blurRad="38100" dist="38100" dir="2700000" algn="tl">
                    <a:srgbClr val="C0C0C0"/>
                  </a:outerShdw>
                </a:effectLst>
                <a:ea typeface="ＭＳ Ｐゴシック" pitchFamily="34" charset="-128"/>
              </a:rPr>
              <a:t>boleh</a:t>
            </a:r>
            <a:r>
              <a:rPr lang="en-US" altLang="en-US" sz="3500" dirty="0" smtClean="0">
                <a:effectLst>
                  <a:outerShdw blurRad="38100" dist="38100" dir="2700000" algn="tl">
                    <a:srgbClr val="C0C0C0"/>
                  </a:outerShdw>
                </a:effectLst>
                <a:ea typeface="ＭＳ Ｐゴシック" pitchFamily="34" charset="-128"/>
              </a:rPr>
              <a:t> </a:t>
            </a:r>
            <a:r>
              <a:rPr lang="en-US" altLang="en-US" sz="3500" dirty="0" err="1" smtClean="0">
                <a:effectLst>
                  <a:outerShdw blurRad="38100" dist="38100" dir="2700000" algn="tl">
                    <a:srgbClr val="C0C0C0"/>
                  </a:outerShdw>
                </a:effectLst>
                <a:ea typeface="ＭＳ Ｐゴシック" pitchFamily="34" charset="-128"/>
              </a:rPr>
              <a:t>dilakukan</a:t>
            </a:r>
            <a:r>
              <a:rPr lang="en-US" altLang="en-US" sz="3500" dirty="0" smtClean="0">
                <a:effectLst>
                  <a:outerShdw blurRad="38100" dist="38100" dir="2700000" algn="tl">
                    <a:srgbClr val="C0C0C0"/>
                  </a:outerShdw>
                </a:effectLst>
                <a:ea typeface="ＭＳ Ｐゴシック" pitchFamily="34" charset="-128"/>
              </a:rPr>
              <a:t> </a:t>
            </a:r>
            <a:r>
              <a:rPr lang="en-US" altLang="en-US" sz="3500" dirty="0" err="1" smtClean="0">
                <a:effectLst>
                  <a:outerShdw blurRad="38100" dist="38100" dir="2700000" algn="tl">
                    <a:srgbClr val="C0C0C0"/>
                  </a:outerShdw>
                </a:effectLst>
                <a:ea typeface="ＭＳ Ｐゴシック" pitchFamily="34" charset="-128"/>
              </a:rPr>
              <a:t>dengan</a:t>
            </a:r>
            <a:r>
              <a:rPr lang="en-US" altLang="en-US" sz="3500" dirty="0" smtClean="0">
                <a:effectLst>
                  <a:outerShdw blurRad="38100" dist="38100" dir="2700000" algn="tl">
                    <a:srgbClr val="C0C0C0"/>
                  </a:outerShdw>
                </a:effectLst>
                <a:ea typeface="ＭＳ Ｐゴシック" pitchFamily="34" charset="-128"/>
              </a:rPr>
              <a:t> </a:t>
            </a:r>
            <a:r>
              <a:rPr lang="en-US" altLang="en-US" sz="3500" dirty="0" err="1" smtClean="0">
                <a:effectLst>
                  <a:outerShdw blurRad="38100" dist="38100" dir="2700000" algn="tl">
                    <a:srgbClr val="C0C0C0"/>
                  </a:outerShdw>
                </a:effectLst>
                <a:ea typeface="ＭＳ Ｐゴシック" pitchFamily="34" charset="-128"/>
              </a:rPr>
              <a:t>lebih</a:t>
            </a:r>
            <a:r>
              <a:rPr lang="en-US" altLang="en-US" sz="3500" dirty="0" smtClean="0">
                <a:effectLst>
                  <a:outerShdw blurRad="38100" dist="38100" dir="2700000" algn="tl">
                    <a:srgbClr val="C0C0C0"/>
                  </a:outerShdw>
                </a:effectLst>
                <a:ea typeface="ＭＳ Ｐゴシック" pitchFamily="34" charset="-128"/>
              </a:rPr>
              <a:t> </a:t>
            </a:r>
            <a:r>
              <a:rPr lang="en-US" altLang="en-US" sz="3500" dirty="0" err="1" smtClean="0">
                <a:effectLst>
                  <a:outerShdw blurRad="38100" dist="38100" dir="2700000" algn="tl">
                    <a:srgbClr val="C0C0C0"/>
                  </a:outerShdw>
                </a:effectLst>
                <a:ea typeface="ＭＳ Ｐゴシック" pitchFamily="34" charset="-128"/>
              </a:rPr>
              <a:t>baik</a:t>
            </a:r>
            <a:r>
              <a:rPr lang="en-US" altLang="en-US" sz="3600" dirty="0">
                <a:effectLst>
                  <a:outerShdw blurRad="38100" dist="38100" dir="2700000" algn="tl">
                    <a:srgbClr val="C0C0C0"/>
                  </a:outerShdw>
                </a:effectLst>
                <a:ea typeface="ＭＳ Ｐゴシック" pitchFamily="34" charset="-128"/>
              </a:rPr>
              <a:t> ?</a:t>
            </a:r>
            <a:r>
              <a:rPr lang="en-US" altLang="en-US" sz="3500" dirty="0" smtClean="0">
                <a:effectLst>
                  <a:outerShdw blurRad="38100" dist="38100" dir="2700000" algn="tl">
                    <a:srgbClr val="C0C0C0"/>
                  </a:outerShdw>
                </a:effectLst>
                <a:ea typeface="ＭＳ Ｐゴシック" pitchFamily="34" charset="-128"/>
              </a:rPr>
              <a:t> - </a:t>
            </a:r>
            <a:r>
              <a:rPr lang="en-US" altLang="en-US" sz="3500" dirty="0" err="1" smtClean="0">
                <a:effectLst>
                  <a:outerShdw blurRad="38100" dist="38100" dir="2700000" algn="tl">
                    <a:srgbClr val="C0C0C0"/>
                  </a:outerShdw>
                </a:effectLst>
                <a:ea typeface="ＭＳ Ｐゴシック" pitchFamily="34" charset="-128"/>
              </a:rPr>
              <a:t>Contoh</a:t>
            </a:r>
            <a:endParaRPr lang="en-US" altLang="en-US" sz="3500" dirty="0" smtClean="0">
              <a:effectLst>
                <a:outerShdw blurRad="38100" dist="38100" dir="2700000" algn="tl">
                  <a:srgbClr val="C0C0C0"/>
                </a:outerShdw>
              </a:effectLst>
              <a:ea typeface="ＭＳ Ｐゴシック" pitchFamily="34" charset="-128"/>
            </a:endParaRPr>
          </a:p>
        </p:txBody>
      </p:sp>
      <p:sp>
        <p:nvSpPr>
          <p:cNvPr id="3" name="Content Placeholder 2"/>
          <p:cNvSpPr txBox="1">
            <a:spLocks/>
          </p:cNvSpPr>
          <p:nvPr/>
        </p:nvSpPr>
        <p:spPr>
          <a:xfrm>
            <a:off x="1066800" y="1600200"/>
            <a:ext cx="7620000" cy="28194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i-FI" altLang="en-US" dirty="0" smtClean="0">
                <a:solidFill>
                  <a:schemeClr val="tx1">
                    <a:lumMod val="75000"/>
                    <a:lumOff val="25000"/>
                  </a:schemeClr>
                </a:solidFill>
                <a:ea typeface="ＭＳ Ｐゴシック" pitchFamily="34" charset="-128"/>
              </a:rPr>
              <a:t>Keperluan baru PBT diterima lewat menyebabkan kos tambahan</a:t>
            </a:r>
          </a:p>
          <a:p>
            <a:r>
              <a:rPr lang="fi-FI" altLang="en-US" i="1" dirty="0" smtClean="0">
                <a:solidFill>
                  <a:schemeClr val="tx1">
                    <a:lumMod val="75000"/>
                    <a:lumOff val="25000"/>
                  </a:schemeClr>
                </a:solidFill>
                <a:ea typeface="ＭＳ Ｐゴシック" pitchFamily="34" charset="-128"/>
              </a:rPr>
              <a:t>Maklumat terkini mengenai keperluan PBT tidak diketahui dengan tepat semasa peringkat rekabentuk</a:t>
            </a:r>
            <a:endParaRPr lang="en-US" altLang="en-US" i="1" dirty="0" smtClean="0">
              <a:solidFill>
                <a:schemeClr val="tx1">
                  <a:lumMod val="75000"/>
                  <a:lumOff val="25000"/>
                </a:schemeClr>
              </a:solidFill>
              <a:ea typeface="ＭＳ Ｐゴシック" pitchFamily="34" charset="-128"/>
            </a:endParaRPr>
          </a:p>
        </p:txBody>
      </p:sp>
      <p:pic>
        <p:nvPicPr>
          <p:cNvPr id="1331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152400" y="3733800"/>
            <a:ext cx="4359275" cy="2846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0978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500311917"/>
              </p:ext>
            </p:extLst>
          </p:nvPr>
        </p:nvGraphicFramePr>
        <p:xfrm>
          <a:off x="0" y="958645"/>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4916"/>
            <a:ext cx="9144000" cy="584775"/>
          </a:xfrm>
          <a:prstGeom prst="rect">
            <a:avLst/>
          </a:prstGeom>
          <a:noFill/>
        </p:spPr>
        <p:txBody>
          <a:bodyPr wrap="square" rtlCol="0">
            <a:sp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rPr>
              <a:t>PROJECT LESSONS LEARNED REPORTS</a:t>
            </a:r>
          </a:p>
        </p:txBody>
      </p:sp>
      <p:pic>
        <p:nvPicPr>
          <p:cNvPr id="8" name="Picture 7" descr="Untitled2.png"/>
          <p:cNvPicPr>
            <a:picLocks noChangeAspect="1"/>
          </p:cNvPicPr>
          <p:nvPr/>
        </p:nvPicPr>
        <p:blipFill>
          <a:blip r:embed="rId7" cstate="print"/>
          <a:stretch>
            <a:fillRect/>
          </a:stretch>
        </p:blipFill>
        <p:spPr>
          <a:xfrm rot="20239796">
            <a:off x="1321512" y="2712499"/>
            <a:ext cx="2088232" cy="3321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Untitled3.png"/>
          <p:cNvPicPr>
            <a:picLocks noChangeAspect="1"/>
          </p:cNvPicPr>
          <p:nvPr/>
        </p:nvPicPr>
        <p:blipFill>
          <a:blip r:embed="rId8" cstate="print"/>
          <a:stretch>
            <a:fillRect/>
          </a:stretch>
        </p:blipFill>
        <p:spPr>
          <a:xfrm>
            <a:off x="3124200" y="1600200"/>
            <a:ext cx="2123728" cy="34628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Untitled.png"/>
          <p:cNvPicPr>
            <a:picLocks noChangeAspect="1"/>
          </p:cNvPicPr>
          <p:nvPr/>
        </p:nvPicPr>
        <p:blipFill>
          <a:blip r:embed="rId9" cstate="print"/>
          <a:srcRect l="6069" r="4369"/>
          <a:stretch>
            <a:fillRect/>
          </a:stretch>
        </p:blipFill>
        <p:spPr>
          <a:xfrm rot="1102991">
            <a:off x="5142664" y="2242143"/>
            <a:ext cx="2220387" cy="34950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483827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766178"/>
            <a:ext cx="9143999" cy="6262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6516" y="304800"/>
            <a:ext cx="8915399" cy="1200329"/>
          </a:xfrm>
          <a:prstGeom prst="rect">
            <a:avLst/>
          </a:prstGeom>
          <a:noFill/>
        </p:spPr>
        <p:txBody>
          <a:bodyPr wrap="square" rtlCol="0">
            <a:spAutoFit/>
          </a:bodyPr>
          <a:lstStyle/>
          <a:p>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If </a:t>
            </a:r>
            <a:r>
              <a:rPr lang="en-US" i="1" dirty="0">
                <a:solidFill>
                  <a:srgbClr val="002060"/>
                </a:solidFill>
                <a:latin typeface="Segoe UI" panose="020B0502040204020203" pitchFamily="34" charset="0"/>
                <a:ea typeface="Segoe UI" panose="020B0502040204020203" pitchFamily="34" charset="0"/>
                <a:cs typeface="Segoe UI" panose="020B0502040204020203" pitchFamily="34" charset="0"/>
              </a:rPr>
              <a:t>documented </a:t>
            </a:r>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properly</a:t>
            </a:r>
            <a:r>
              <a:rPr lang="en-US" i="1" dirty="0">
                <a:solidFill>
                  <a:srgbClr val="002060"/>
                </a:solidFill>
                <a:latin typeface="Segoe UI" panose="020B0502040204020203" pitchFamily="34" charset="0"/>
                <a:ea typeface="Segoe UI" panose="020B0502040204020203" pitchFamily="34" charset="0"/>
                <a:cs typeface="Segoe UI" panose="020B0502040204020203" pitchFamily="34" charset="0"/>
              </a:rPr>
              <a:t>, lessons learned provide a </a:t>
            </a:r>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powerful method </a:t>
            </a:r>
            <a:r>
              <a:rPr lang="en-US" i="1" dirty="0">
                <a:solidFill>
                  <a:srgbClr val="002060"/>
                </a:solidFill>
                <a:latin typeface="Segoe UI" panose="020B0502040204020203" pitchFamily="34" charset="0"/>
                <a:ea typeface="Segoe UI" panose="020B0502040204020203" pitchFamily="34" charset="0"/>
                <a:cs typeface="Segoe UI" panose="020B0502040204020203" pitchFamily="34" charset="0"/>
              </a:rPr>
              <a:t>of sharing ideas for improving work processes, operation, quality, safety and </a:t>
            </a:r>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cost effectiveness, etc</a:t>
            </a:r>
            <a:r>
              <a:rPr lang="en-US" i="1" dirty="0">
                <a:solidFill>
                  <a:srgbClr val="002060"/>
                </a:solidFill>
                <a:latin typeface="Segoe UI" panose="020B0502040204020203" pitchFamily="34" charset="0"/>
                <a:ea typeface="Segoe UI" panose="020B0502040204020203" pitchFamily="34" charset="0"/>
                <a:cs typeface="Segoe UI" panose="020B0502040204020203" pitchFamily="34" charset="0"/>
              </a:rPr>
              <a:t>. and helps improve management decision making and worker performance through every phase of </a:t>
            </a:r>
            <a:r>
              <a:rPr lang="en-US" i="1" dirty="0" smtClean="0">
                <a:solidFill>
                  <a:srgbClr val="002060"/>
                </a:solidFill>
                <a:latin typeface="Segoe UI" panose="020B0502040204020203" pitchFamily="34" charset="0"/>
                <a:ea typeface="Segoe UI" panose="020B0502040204020203" pitchFamily="34" charset="0"/>
                <a:cs typeface="Segoe UI" panose="020B0502040204020203" pitchFamily="34" charset="0"/>
              </a:rPr>
              <a:t>a project</a:t>
            </a:r>
            <a:r>
              <a:rPr lang="en-US" i="1"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p>
        </p:txBody>
      </p:sp>
      <p:sp>
        <p:nvSpPr>
          <p:cNvPr id="13" name="TextBox 12"/>
          <p:cNvSpPr txBox="1"/>
          <p:nvPr/>
        </p:nvSpPr>
        <p:spPr>
          <a:xfrm>
            <a:off x="3261343" y="1877199"/>
            <a:ext cx="2088713" cy="338554"/>
          </a:xfrm>
          <a:prstGeom prst="rect">
            <a:avLst/>
          </a:prstGeom>
          <a:noFill/>
        </p:spPr>
        <p:txBody>
          <a:bodyPr wrap="none" rtlCol="0">
            <a:spAutoFit/>
          </a:bodyPr>
          <a:lstStyle/>
          <a:p>
            <a:r>
              <a:rPr lang="en-US" sz="1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Struktur</a:t>
            </a:r>
            <a:r>
              <a:rPr lang="en-US"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1600"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Laporan</a:t>
            </a:r>
            <a:r>
              <a:rPr lang="en-US"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 PLL</a:t>
            </a:r>
            <a:endParaRPr lang="en-US" sz="16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99416722"/>
              </p:ext>
            </p:extLst>
          </p:nvPr>
        </p:nvGraphicFramePr>
        <p:xfrm>
          <a:off x="76199" y="2215756"/>
          <a:ext cx="9035715" cy="4566043"/>
        </p:xfrm>
        <a:graphic>
          <a:graphicData uri="http://schemas.openxmlformats.org/drawingml/2006/table">
            <a:tbl>
              <a:tblPr firstRow="1" bandRow="1">
                <a:tableStyleId>{3B4B98B0-60AC-42C2-AFA5-B58CD77FA1E5}</a:tableStyleId>
              </a:tblPr>
              <a:tblGrid>
                <a:gridCol w="3614286"/>
                <a:gridCol w="5421429"/>
              </a:tblGrid>
              <a:tr h="608633">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Executive Summary</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lnB w="12700" cmpd="sng">
                      <a:noFill/>
                    </a:lnB>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Summarize the methodology,</a:t>
                      </a:r>
                      <a:r>
                        <a:rPr lang="en-US" sz="1200" b="0" baseline="0" dirty="0" smtClean="0">
                          <a:latin typeface="Tahoma" panose="020B0604030504040204" pitchFamily="34" charset="0"/>
                          <a:ea typeface="Tahoma" panose="020B0604030504040204" pitchFamily="34" charset="0"/>
                          <a:cs typeface="Tahoma" panose="020B0604030504040204" pitchFamily="34" charset="0"/>
                        </a:rPr>
                        <a:t> Key Issues and Key Lessons Learned</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lnB w="12700" cmpd="sng">
                      <a:noFill/>
                    </a:lnB>
                  </a:tcPr>
                </a:tc>
              </a:tr>
              <a:tr h="608633">
                <a:tc>
                  <a:txBody>
                    <a:bodyPr/>
                    <a:lstStyle/>
                    <a:p>
                      <a:r>
                        <a:rPr lang="en-US" sz="1200" b="1" baseline="0" dirty="0" smtClean="0">
                          <a:latin typeface="Tahoma" panose="020B0604030504040204" pitchFamily="34" charset="0"/>
                          <a:ea typeface="Tahoma" panose="020B0604030504040204" pitchFamily="34" charset="0"/>
                          <a:cs typeface="Tahoma" panose="020B0604030504040204" pitchFamily="34" charset="0"/>
                        </a:rPr>
                        <a:t>Project Background</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L>
                      <a:noFill/>
                    </a:lnL>
                    <a:lnR w="12700" cap="flat" cmpd="sng" algn="ctr">
                      <a:solidFill>
                        <a:schemeClr val="tx1"/>
                      </a:solidFill>
                      <a:prstDash val="dash"/>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Provide an overview or description of the project</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608633">
                <a:tc>
                  <a:txBody>
                    <a:bodyPr/>
                    <a:lstStyle/>
                    <a:p>
                      <a:r>
                        <a:rPr lang="en-US" sz="1200" b="1" baseline="0" dirty="0" smtClean="0">
                          <a:latin typeface="Tahoma" panose="020B0604030504040204" pitchFamily="34" charset="0"/>
                          <a:ea typeface="Tahoma" panose="020B0604030504040204" pitchFamily="34" charset="0"/>
                          <a:cs typeface="Tahoma" panose="020B0604030504040204" pitchFamily="34" charset="0"/>
                        </a:rPr>
                        <a:t>Methodology</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lnT>
                      <a:noFill/>
                    </a:lnT>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Steps used for capturing, analyzing,</a:t>
                      </a:r>
                      <a:r>
                        <a:rPr lang="en-US" sz="1200" b="0" baseline="0" dirty="0" smtClean="0">
                          <a:latin typeface="Tahoma" panose="020B0604030504040204" pitchFamily="34" charset="0"/>
                          <a:ea typeface="Tahoma" panose="020B0604030504040204" pitchFamily="34" charset="0"/>
                          <a:cs typeface="Tahoma" panose="020B0604030504040204" pitchFamily="34" charset="0"/>
                        </a:rPr>
                        <a:t> validating and communicating PLL</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lnT>
                      <a:noFill/>
                    </a:lnT>
                  </a:tcPr>
                </a:tc>
              </a:tr>
              <a:tr h="761439">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Key</a:t>
                      </a:r>
                      <a:r>
                        <a:rPr lang="en-US" sz="1200" b="1" baseline="0" dirty="0" smtClean="0">
                          <a:latin typeface="Tahoma" panose="020B0604030504040204" pitchFamily="34" charset="0"/>
                          <a:ea typeface="Tahoma" panose="020B0604030504040204" pitchFamily="34" charset="0"/>
                          <a:cs typeface="Tahoma" panose="020B0604030504040204" pitchFamily="34" charset="0"/>
                        </a:rPr>
                        <a:t> Issues</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Summarize</a:t>
                      </a:r>
                      <a:r>
                        <a:rPr lang="en-US" sz="1200" b="0" baseline="0" dirty="0" smtClean="0">
                          <a:latin typeface="Tahoma" panose="020B0604030504040204" pitchFamily="34" charset="0"/>
                          <a:ea typeface="Tahoma" panose="020B0604030504040204" pitchFamily="34" charset="0"/>
                          <a:cs typeface="Tahoma" panose="020B0604030504040204" pitchFamily="34" charset="0"/>
                        </a:rPr>
                        <a:t> all the key issues found </a:t>
                      </a:r>
                      <a:r>
                        <a:rPr lang="en-US" sz="1200" b="0" dirty="0" smtClean="0">
                          <a:latin typeface="Tahoma" panose="020B0604030504040204" pitchFamily="34" charset="0"/>
                          <a:ea typeface="Tahoma" panose="020B0604030504040204" pitchFamily="34" charset="0"/>
                          <a:cs typeface="Tahoma" panose="020B0604030504040204" pitchFamily="34" charset="0"/>
                        </a:rPr>
                        <a:t>from</a:t>
                      </a:r>
                      <a:r>
                        <a:rPr lang="en-US" sz="1200" b="0" baseline="0" dirty="0" smtClean="0">
                          <a:latin typeface="Tahoma" panose="020B0604030504040204" pitchFamily="34" charset="0"/>
                          <a:ea typeface="Tahoma" panose="020B0604030504040204" pitchFamily="34" charset="0"/>
                          <a:cs typeface="Tahoma" panose="020B0604030504040204" pitchFamily="34" charset="0"/>
                        </a:rPr>
                        <a:t> data collections through Questionnaire, Interview etc.</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tcPr>
                </a:tc>
              </a:tr>
              <a:tr h="608633">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Key Lessons Learned</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List all key</a:t>
                      </a:r>
                      <a:r>
                        <a:rPr lang="en-US" sz="1200" b="0" baseline="0" dirty="0" smtClean="0">
                          <a:latin typeface="Tahoma" panose="020B0604030504040204" pitchFamily="34" charset="0"/>
                          <a:ea typeface="Tahoma" panose="020B0604030504040204" pitchFamily="34" charset="0"/>
                          <a:cs typeface="Tahoma" panose="020B0604030504040204" pitchFamily="34" charset="0"/>
                        </a:rPr>
                        <a:t> lessons learned captured</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tcPr>
                </a:tc>
              </a:tr>
              <a:tr h="608633">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Primary</a:t>
                      </a:r>
                      <a:r>
                        <a:rPr lang="en-US" sz="1200" b="1" baseline="0" dirty="0" smtClean="0">
                          <a:latin typeface="Tahoma" panose="020B0604030504040204" pitchFamily="34" charset="0"/>
                          <a:ea typeface="Tahoma" panose="020B0604030504040204" pitchFamily="34" charset="0"/>
                          <a:cs typeface="Tahoma" panose="020B0604030504040204" pitchFamily="34" charset="0"/>
                        </a:rPr>
                        <a:t> Challenges</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Summarize the challenges the team identified for the project</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tcPr>
                </a:tc>
              </a:tr>
              <a:tr h="761439">
                <a:tc>
                  <a:txBody>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Conclusion and Recommendations</a:t>
                      </a:r>
                      <a:endParaRPr lang="en-US" sz="1200" b="1" dirty="0">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dash"/>
                      <a:round/>
                      <a:headEnd type="none" w="med" len="med"/>
                      <a:tailEnd type="none" w="med" len="med"/>
                    </a:lnR>
                  </a:tcPr>
                </a:tc>
                <a:tc>
                  <a:txBody>
                    <a:bodyPr/>
                    <a:lstStyle/>
                    <a:p>
                      <a:r>
                        <a:rPr lang="en-US" sz="1200" b="0" dirty="0" smtClean="0">
                          <a:latin typeface="Tahoma" panose="020B0604030504040204" pitchFamily="34" charset="0"/>
                          <a:ea typeface="Tahoma" panose="020B0604030504040204" pitchFamily="34" charset="0"/>
                          <a:cs typeface="Tahoma" panose="020B0604030504040204" pitchFamily="34" charset="0"/>
                        </a:rPr>
                        <a:t>Conclude and provide the top recommendations Lessons Learned</a:t>
                      </a:r>
                      <a:r>
                        <a:rPr lang="en-US" sz="1200" b="0" baseline="0" dirty="0" smtClean="0">
                          <a:latin typeface="Tahoma" panose="020B0604030504040204" pitchFamily="34" charset="0"/>
                          <a:ea typeface="Tahoma" panose="020B0604030504040204" pitchFamily="34" charset="0"/>
                          <a:cs typeface="Tahoma" panose="020B0604030504040204" pitchFamily="34" charset="0"/>
                        </a:rPr>
                        <a:t> of the </a:t>
                      </a:r>
                      <a:r>
                        <a:rPr lang="en-US" sz="1200" b="0" dirty="0" smtClean="0">
                          <a:latin typeface="Tahoma" panose="020B0604030504040204" pitchFamily="34" charset="0"/>
                          <a:ea typeface="Tahoma" panose="020B0604030504040204" pitchFamily="34" charset="0"/>
                          <a:cs typeface="Tahoma" panose="020B0604030504040204" pitchFamily="34" charset="0"/>
                        </a:rPr>
                        <a:t>project</a:t>
                      </a:r>
                      <a:endParaRPr lang="en-US" sz="1200" b="0"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dash"/>
                      <a:round/>
                      <a:headEnd type="none" w="med" len="med"/>
                      <a:tailEnd type="none" w="med" len="med"/>
                    </a:lnL>
                  </a:tcPr>
                </a:tc>
              </a:tr>
            </a:tbl>
          </a:graphicData>
        </a:graphic>
      </p:graphicFrame>
    </p:spTree>
    <p:extLst>
      <p:ext uri="{BB962C8B-B14F-4D97-AF65-F5344CB8AC3E}">
        <p14:creationId xmlns:p14="http://schemas.microsoft.com/office/powerpoint/2010/main" xmlns="" val="1535490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14400"/>
          </a:xfrm>
          <a:solidFill>
            <a:schemeClr val="accent3">
              <a:lumMod val="40000"/>
              <a:lumOff val="60000"/>
            </a:schemeClr>
          </a:solidFill>
        </p:spPr>
        <p:txBody>
          <a:bodyPr>
            <a:normAutofit/>
          </a:bodyPr>
          <a:lstStyle/>
          <a:p>
            <a:pPr algn="r"/>
            <a:r>
              <a:rPr lang="en-US" sz="3200" b="1" dirty="0" smtClean="0">
                <a:solidFill>
                  <a:schemeClr val="tx2">
                    <a:lumMod val="75000"/>
                  </a:schemeClr>
                </a:solidFill>
              </a:rPr>
              <a:t>Making It Happen</a:t>
            </a:r>
            <a:endParaRPr lang="en-US" sz="3200" b="1" dirty="0">
              <a:solidFill>
                <a:schemeClr val="tx2">
                  <a:lumMod val="75000"/>
                </a:schemeClr>
              </a:solidFill>
            </a:endParaRPr>
          </a:p>
        </p:txBody>
      </p:sp>
      <p:graphicFrame>
        <p:nvGraphicFramePr>
          <p:cNvPr id="3" name="Diagram 2"/>
          <p:cNvGraphicFramePr/>
          <p:nvPr>
            <p:extLst>
              <p:ext uri="{D42A27DB-BD31-4B8C-83A1-F6EECF244321}">
                <p14:modId xmlns:p14="http://schemas.microsoft.com/office/powerpoint/2010/main" xmlns="" val="347574779"/>
              </p:ext>
            </p:extLst>
          </p:nvPr>
        </p:nvGraphicFramePr>
        <p:xfrm>
          <a:off x="838200" y="762000"/>
          <a:ext cx="5562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3" name="Picture 5"/>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saturation sat="400000"/>
                    </a14:imgEffect>
                    <a14:imgEffect>
                      <a14:brightnessContrast contrast="-40000"/>
                    </a14:imgEffect>
                  </a14:imgLayer>
                </a14:imgProps>
              </a:ext>
              <a:ext uri="{28A0092B-C50C-407E-A947-70E740481C1C}">
                <a14:useLocalDpi xmlns:a14="http://schemas.microsoft.com/office/drawing/2010/main" xmlns="" val="0"/>
              </a:ext>
            </a:extLst>
          </a:blip>
          <a:srcRect r="27496" b="16967"/>
          <a:stretch/>
        </p:blipFill>
        <p:spPr bwMode="auto">
          <a:xfrm>
            <a:off x="4648200" y="4267200"/>
            <a:ext cx="1447800" cy="1008750"/>
          </a:xfrm>
          <a:prstGeom prst="rect">
            <a:avLst/>
          </a:prstGeom>
          <a:noFill/>
          <a:ln>
            <a:noFill/>
          </a:ln>
          <a:scene3d>
            <a:camera prst="isometricOffAxis1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057400" y="4114800"/>
            <a:ext cx="1752600" cy="906513"/>
          </a:xfrm>
          <a:prstGeom prst="rect">
            <a:avLst/>
          </a:prstGeom>
          <a:noFill/>
          <a:ln>
            <a:noFill/>
          </a:ln>
          <a:scene3d>
            <a:camera prst="isometricLeftDown"/>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C8A1FEF6-77F0-4C19-A53C-6C8D1926112D}" type="slidenum">
              <a:rPr lang="en-US" smtClean="0"/>
              <a:pPr/>
              <a:t>23</a:t>
            </a:fld>
            <a:endParaRPr lang="en-US"/>
          </a:p>
        </p:txBody>
      </p:sp>
      <p:pic>
        <p:nvPicPr>
          <p:cNvPr id="15362"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028625" y="2017534"/>
            <a:ext cx="2020950"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982690" y="1905000"/>
            <a:ext cx="1627910" cy="3770263"/>
          </a:xfrm>
          <a:prstGeom prst="rect">
            <a:avLst/>
          </a:prstGeom>
          <a:noFill/>
        </p:spPr>
        <p:txBody>
          <a:bodyPr wrap="square" rtlCol="0">
            <a:spAutoFit/>
          </a:bodyPr>
          <a:lstStyle/>
          <a:p>
            <a:r>
              <a:rPr lang="en-US" sz="239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X</a:t>
            </a:r>
            <a:endParaRPr lang="en-US" sz="239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Box 6"/>
          <p:cNvSpPr txBox="1"/>
          <p:nvPr/>
        </p:nvSpPr>
        <p:spPr>
          <a:xfrm>
            <a:off x="7225145" y="1359187"/>
            <a:ext cx="1627910" cy="584775"/>
          </a:xfrm>
          <a:prstGeom prst="rect">
            <a:avLst/>
          </a:prstGeom>
          <a:noFill/>
        </p:spPr>
        <p:txBody>
          <a:bodyPr wrap="square" rtlCol="0">
            <a:spAutoFit/>
          </a:bodyPr>
          <a:lstStyle/>
          <a:p>
            <a:pPr algn="ctr"/>
            <a:r>
              <a:rPr lang="en-US" sz="1600" b="1" dirty="0" smtClean="0">
                <a:solidFill>
                  <a:srgbClr val="FF0000"/>
                </a:solidFill>
              </a:rPr>
              <a:t>Stop the Blame Game!</a:t>
            </a:r>
            <a:endParaRPr lang="en-US" sz="1600" b="1" dirty="0">
              <a:solidFill>
                <a:srgbClr val="FF0000"/>
              </a:solidFill>
            </a:endParaRPr>
          </a:p>
        </p:txBody>
      </p:sp>
    </p:spTree>
    <p:extLst>
      <p:ext uri="{BB962C8B-B14F-4D97-AF65-F5344CB8AC3E}">
        <p14:creationId xmlns:p14="http://schemas.microsoft.com/office/powerpoint/2010/main" xmlns="" val="24107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500311917"/>
              </p:ext>
            </p:extLst>
          </p:nvPr>
        </p:nvGraphicFramePr>
        <p:xfrm>
          <a:off x="0" y="958645"/>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0" y="4916"/>
            <a:ext cx="9144000" cy="1077218"/>
          </a:xfrm>
          <a:prstGeom prst="rect">
            <a:avLst/>
          </a:prstGeom>
          <a:noFill/>
        </p:spPr>
        <p:txBody>
          <a:bodyPr wrap="square" rtlCol="0">
            <a:spAutoFit/>
          </a:bodyPr>
          <a:lstStyle/>
          <a:p>
            <a:pPr algn="ctr"/>
            <a:r>
              <a:rPr lang="en-US" sz="3200" b="1" dirty="0" smtClean="0">
                <a:solidFill>
                  <a:schemeClr val="tx2">
                    <a:lumMod val="75000"/>
                  </a:schemeClr>
                </a:solidFill>
                <a:effectLst>
                  <a:outerShdw blurRad="38100" dist="38100" dir="2700000" algn="tl">
                    <a:srgbClr val="000000">
                      <a:alpha val="43137"/>
                    </a:srgbClr>
                  </a:outerShdw>
                </a:effectLst>
              </a:rPr>
              <a:t>WHAT ARE PROJECT LESSONS LEARNED (</a:t>
            </a:r>
            <a:r>
              <a:rPr lang="en-US" sz="3200" b="1" dirty="0" smtClean="0">
                <a:solidFill>
                  <a:srgbClr val="C00000"/>
                </a:solidFill>
                <a:effectLst>
                  <a:outerShdw blurRad="38100" dist="38100" dir="2700000" algn="tl">
                    <a:srgbClr val="000000">
                      <a:alpha val="43137"/>
                    </a:srgbClr>
                  </a:outerShdw>
                </a:effectLst>
              </a:rPr>
              <a:t>PLL</a:t>
            </a:r>
            <a:r>
              <a:rPr lang="en-US" sz="3200" b="1" dirty="0" smtClean="0">
                <a:solidFill>
                  <a:schemeClr val="tx2">
                    <a:lumMod val="75000"/>
                  </a:schemeClr>
                </a:solidFill>
                <a:effectLst>
                  <a:outerShdw blurRad="38100" dist="38100" dir="2700000" algn="tl">
                    <a:srgbClr val="000000">
                      <a:alpha val="43137"/>
                    </a:srgbClr>
                  </a:outerShdw>
                </a:effectLst>
              </a:rPr>
              <a:t>)?</a:t>
            </a:r>
          </a:p>
        </p:txBody>
      </p:sp>
      <p:pic>
        <p:nvPicPr>
          <p:cNvPr id="6" name="Picture 5"/>
          <p:cNvPicPr/>
          <p:nvPr/>
        </p:nvPicPr>
        <p:blipFill rotWithShape="1">
          <a:blip r:embed="rId7" cstate="print">
            <a:extLst>
              <a:ext uri="{BEBA8EAE-BF5A-486C-A8C5-ECC9F3942E4B}">
                <a14:imgProps xmlns:a14="http://schemas.microsoft.com/office/drawing/2010/main" xmlns="">
                  <a14:imgLayer r:embed="rId8">
                    <a14:imgEffect>
                      <a14:saturation sat="33000"/>
                    </a14:imgEffect>
                  </a14:imgLayer>
                </a14:imgProps>
              </a:ext>
              <a:ext uri="{28A0092B-C50C-407E-A947-70E740481C1C}">
                <a14:useLocalDpi xmlns:a14="http://schemas.microsoft.com/office/drawing/2010/main" xmlns="" val="0"/>
              </a:ext>
            </a:extLst>
          </a:blip>
          <a:srcRect l="10821" t="15476" r="22471" b="19697"/>
          <a:stretch/>
        </p:blipFill>
        <p:spPr bwMode="auto">
          <a:xfrm>
            <a:off x="3962400" y="3962400"/>
            <a:ext cx="5181600" cy="2895600"/>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14748" y="963561"/>
            <a:ext cx="2819400" cy="2971800"/>
          </a:xfrm>
          <a:prstGeom prst="ellipse">
            <a:avLst/>
          </a:prstGeom>
          <a:solidFill>
            <a:schemeClr val="accent6">
              <a:lumMod val="5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8382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clrChange>
              <a:clrFrom>
                <a:srgbClr val="767B00"/>
              </a:clrFrom>
              <a:clrTo>
                <a:srgbClr val="767B00">
                  <a:alpha val="0"/>
                </a:srgbClr>
              </a:clrTo>
            </a:clrChange>
            <a:extLst>
              <a:ext uri="{BEBA8EAE-BF5A-486C-A8C5-ECC9F3942E4B}">
                <a14:imgProps xmlns:a14="http://schemas.microsoft.com/office/drawing/2010/main" xmlns="">
                  <a14:imgLayer r:embed="rId3">
                    <a14:imgEffect>
                      <a14:sharpenSoften amount="-100000"/>
                    </a14:imgEffect>
                    <a14:imgEffect>
                      <a14:colorTemperature colorTemp="11200"/>
                    </a14:imgEffect>
                    <a14:imgEffect>
                      <a14:saturation sat="90000"/>
                    </a14:imgEffect>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a:off x="13636" y="0"/>
            <a:ext cx="9144001"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4294967295"/>
          </p:nvPr>
        </p:nvSpPr>
        <p:spPr>
          <a:xfrm>
            <a:off x="304800" y="1371600"/>
            <a:ext cx="5867400" cy="4038600"/>
          </a:xfrm>
        </p:spPr>
        <p:txBody>
          <a:bodyPr>
            <a:noAutofit/>
          </a:bodyPr>
          <a:lstStyle/>
          <a:p>
            <a:pPr marL="0" indent="0" algn="ctr">
              <a:buNone/>
            </a:pPr>
            <a:r>
              <a:rPr lang="en-US" sz="4000" dirty="0">
                <a:solidFill>
                  <a:schemeClr val="accent5">
                    <a:lumMod val="50000"/>
                  </a:schemeClr>
                </a:solidFill>
                <a:latin typeface="Andalus" panose="02020603050405020304" pitchFamily="18" charset="-78"/>
                <a:cs typeface="Andalus" panose="02020603050405020304" pitchFamily="18" charset="-78"/>
              </a:rPr>
              <a:t>Why are lessons learned </a:t>
            </a:r>
            <a:r>
              <a:rPr lang="en-US" sz="4000" b="1" dirty="0">
                <a:solidFill>
                  <a:schemeClr val="accent5">
                    <a:lumMod val="50000"/>
                  </a:schemeClr>
                </a:solidFill>
                <a:latin typeface="Andalus" panose="02020603050405020304" pitchFamily="18" charset="-78"/>
                <a:cs typeface="Andalus" panose="02020603050405020304" pitchFamily="18" charset="-78"/>
              </a:rPr>
              <a:t>not captured</a:t>
            </a:r>
            <a:r>
              <a:rPr lang="en-US" sz="4000" dirty="0">
                <a:solidFill>
                  <a:schemeClr val="accent5">
                    <a:lumMod val="50000"/>
                  </a:schemeClr>
                </a:solidFill>
                <a:latin typeface="Andalus" panose="02020603050405020304" pitchFamily="18" charset="-78"/>
                <a:cs typeface="Andalus" panose="02020603050405020304" pitchFamily="18" charset="-78"/>
              </a:rPr>
              <a:t>, </a:t>
            </a:r>
            <a:endParaRPr lang="en-US" sz="4000" dirty="0" smtClean="0">
              <a:solidFill>
                <a:schemeClr val="accent5">
                  <a:lumMod val="50000"/>
                </a:schemeClr>
              </a:solidFill>
              <a:latin typeface="Andalus" panose="02020603050405020304" pitchFamily="18" charset="-78"/>
              <a:cs typeface="Andalus" panose="02020603050405020304" pitchFamily="18" charset="-78"/>
            </a:endParaRPr>
          </a:p>
          <a:p>
            <a:pPr marL="0" indent="0" algn="ctr">
              <a:buNone/>
            </a:pPr>
            <a:r>
              <a:rPr lang="en-US" sz="4000" dirty="0" smtClean="0">
                <a:solidFill>
                  <a:schemeClr val="accent5">
                    <a:lumMod val="50000"/>
                  </a:schemeClr>
                </a:solidFill>
                <a:latin typeface="Andalus" panose="02020603050405020304" pitchFamily="18" charset="-78"/>
                <a:cs typeface="Andalus" panose="02020603050405020304" pitchFamily="18" charset="-78"/>
              </a:rPr>
              <a:t>or</a:t>
            </a:r>
            <a:r>
              <a:rPr lang="en-US" sz="4000" dirty="0">
                <a:solidFill>
                  <a:schemeClr val="accent5">
                    <a:lumMod val="50000"/>
                  </a:schemeClr>
                </a:solidFill>
                <a:latin typeface="Andalus" panose="02020603050405020304" pitchFamily="18" charset="-78"/>
                <a:cs typeface="Andalus" panose="02020603050405020304" pitchFamily="18" charset="-78"/>
              </a:rPr>
              <a:t>, </a:t>
            </a:r>
            <a:endParaRPr lang="en-US" sz="4000" dirty="0" smtClean="0">
              <a:solidFill>
                <a:schemeClr val="accent5">
                  <a:lumMod val="50000"/>
                </a:schemeClr>
              </a:solidFill>
              <a:latin typeface="Andalus" panose="02020603050405020304" pitchFamily="18" charset="-78"/>
              <a:cs typeface="Andalus" panose="02020603050405020304" pitchFamily="18" charset="-78"/>
            </a:endParaRPr>
          </a:p>
          <a:p>
            <a:pPr marL="0" indent="0" algn="ctr">
              <a:buNone/>
            </a:pPr>
            <a:r>
              <a:rPr lang="en-US" sz="4000" dirty="0" smtClean="0">
                <a:solidFill>
                  <a:schemeClr val="accent5">
                    <a:lumMod val="50000"/>
                  </a:schemeClr>
                </a:solidFill>
                <a:latin typeface="Andalus" panose="02020603050405020304" pitchFamily="18" charset="-78"/>
                <a:cs typeface="Andalus" panose="02020603050405020304" pitchFamily="18" charset="-78"/>
              </a:rPr>
              <a:t>if </a:t>
            </a:r>
            <a:r>
              <a:rPr lang="en-US" sz="4000" dirty="0">
                <a:solidFill>
                  <a:schemeClr val="accent5">
                    <a:lumMod val="50000"/>
                  </a:schemeClr>
                </a:solidFill>
                <a:latin typeface="Andalus" panose="02020603050405020304" pitchFamily="18" charset="-78"/>
                <a:cs typeface="Andalus" panose="02020603050405020304" pitchFamily="18" charset="-78"/>
              </a:rPr>
              <a:t>they are captured, </a:t>
            </a:r>
            <a:r>
              <a:rPr lang="en-US" sz="4000" b="1" dirty="0">
                <a:solidFill>
                  <a:schemeClr val="accent5">
                    <a:lumMod val="50000"/>
                  </a:schemeClr>
                </a:solidFill>
                <a:latin typeface="Andalus" panose="02020603050405020304" pitchFamily="18" charset="-78"/>
                <a:cs typeface="Andalus" panose="02020603050405020304" pitchFamily="18" charset="-78"/>
              </a:rPr>
              <a:t>not used</a:t>
            </a:r>
            <a:r>
              <a:rPr lang="en-US" sz="4000" dirty="0">
                <a:solidFill>
                  <a:schemeClr val="accent5">
                    <a:lumMod val="50000"/>
                  </a:schemeClr>
                </a:solidFill>
                <a:latin typeface="Andalus" panose="02020603050405020304" pitchFamily="18" charset="-78"/>
                <a:cs typeface="Andalus" panose="02020603050405020304" pitchFamily="18" charset="-78"/>
              </a:rPr>
              <a:t>?</a:t>
            </a:r>
          </a:p>
        </p:txBody>
      </p:sp>
      <p:pic>
        <p:nvPicPr>
          <p:cNvPr id="614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34000" y="2856271"/>
            <a:ext cx="3810000"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777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914400" y="1620365"/>
            <a:ext cx="2133600" cy="919401"/>
          </a:xfrm>
          <a:prstGeom prst="wedgeRoundRectCallout">
            <a:avLst>
              <a:gd name="adj1" fmla="val -29819"/>
              <a:gd name="adj2" fmla="val 202538"/>
              <a:gd name="adj3" fmla="val 16667"/>
            </a:avLst>
          </a:prstGeom>
          <a:solidFill>
            <a:srgbClr val="E8F260"/>
          </a:solidFill>
          <a:ln w="38100">
            <a:solidFill>
              <a:schemeClr val="accent3">
                <a:lumMod val="50000"/>
              </a:schemeClr>
            </a:solidFill>
          </a:ln>
        </p:spPr>
        <p:txBody>
          <a:bodyPr wrap="square" rtlCol="0" anchor="ctr">
            <a:spAutoFit/>
          </a:bodyPr>
          <a:lstStyle/>
          <a:p>
            <a:pPr lvl="0" algn="ctr"/>
            <a:r>
              <a:rPr lang="en-MY" sz="2400" dirty="0" smtClean="0"/>
              <a:t>Not enough resources </a:t>
            </a:r>
            <a:endParaRPr lang="en-US" sz="2400" dirty="0"/>
          </a:p>
        </p:txBody>
      </p:sp>
      <p:sp>
        <p:nvSpPr>
          <p:cNvPr id="4" name="Rounded Rectangular Callout 3"/>
          <p:cNvSpPr/>
          <p:nvPr/>
        </p:nvSpPr>
        <p:spPr>
          <a:xfrm>
            <a:off x="2781300" y="442367"/>
            <a:ext cx="2819400" cy="919401"/>
          </a:xfrm>
          <a:prstGeom prst="wedgeRoundRectCallout">
            <a:avLst>
              <a:gd name="adj1" fmla="val -74052"/>
              <a:gd name="adj2" fmla="val 319104"/>
              <a:gd name="adj3" fmla="val 16667"/>
            </a:avLst>
          </a:prstGeom>
          <a:solidFill>
            <a:srgbClr val="E8F260"/>
          </a:solidFill>
          <a:ln w="38100">
            <a:solidFill>
              <a:schemeClr val="accent3">
                <a:lumMod val="50000"/>
              </a:schemeClr>
            </a:solidFill>
          </a:ln>
        </p:spPr>
        <p:txBody>
          <a:bodyPr wrap="square" rtlCol="0" anchor="ctr">
            <a:spAutoFit/>
          </a:bodyPr>
          <a:lstStyle/>
          <a:p>
            <a:pPr marL="58738" algn="ctr"/>
            <a:r>
              <a:rPr lang="en-MY" sz="2400" dirty="0" smtClean="0"/>
              <a:t>No management </a:t>
            </a:r>
            <a:r>
              <a:rPr lang="en-MY" sz="2400" dirty="0"/>
              <a:t>support </a:t>
            </a:r>
            <a:endParaRPr lang="en-US" sz="2400" dirty="0" err="1">
              <a:solidFill>
                <a:schemeClr val="tx2">
                  <a:lumMod val="75000"/>
                </a:schemeClr>
              </a:solidFill>
            </a:endParaRPr>
          </a:p>
        </p:txBody>
      </p:sp>
      <p:sp>
        <p:nvSpPr>
          <p:cNvPr id="5" name="Rounded Rectangular Callout 4"/>
          <p:cNvSpPr/>
          <p:nvPr/>
        </p:nvSpPr>
        <p:spPr>
          <a:xfrm>
            <a:off x="25667" y="1106379"/>
            <a:ext cx="2133600" cy="510778"/>
          </a:xfrm>
          <a:prstGeom prst="wedgeRoundRectCallout">
            <a:avLst>
              <a:gd name="adj1" fmla="val -40879"/>
              <a:gd name="adj2" fmla="val 488394"/>
              <a:gd name="adj3" fmla="val 16667"/>
            </a:avLst>
          </a:prstGeom>
          <a:solidFill>
            <a:srgbClr val="E8F260"/>
          </a:solidFill>
          <a:ln w="38100">
            <a:solidFill>
              <a:schemeClr val="accent3">
                <a:lumMod val="50000"/>
              </a:schemeClr>
            </a:solidFill>
          </a:ln>
        </p:spPr>
        <p:txBody>
          <a:bodyPr wrap="square" rtlCol="0" anchor="ctr">
            <a:spAutoFit/>
          </a:bodyPr>
          <a:lstStyle/>
          <a:p>
            <a:pPr marL="457200"/>
            <a:r>
              <a:rPr lang="en-US" sz="2400" dirty="0" smtClean="0">
                <a:solidFill>
                  <a:schemeClr val="tx2">
                    <a:lumMod val="75000"/>
                  </a:schemeClr>
                </a:solidFill>
              </a:rPr>
              <a:t>No time</a:t>
            </a:r>
            <a:endParaRPr lang="en-US" sz="2400" dirty="0">
              <a:solidFill>
                <a:schemeClr val="tx2">
                  <a:lumMod val="75000"/>
                </a:schemeClr>
              </a:solidFill>
            </a:endParaRPr>
          </a:p>
        </p:txBody>
      </p:sp>
      <p:sp>
        <p:nvSpPr>
          <p:cNvPr id="6" name="Rounded Rectangular Callout 5"/>
          <p:cNvSpPr/>
          <p:nvPr/>
        </p:nvSpPr>
        <p:spPr>
          <a:xfrm>
            <a:off x="3733800" y="1676400"/>
            <a:ext cx="2819400" cy="1328023"/>
          </a:xfrm>
          <a:prstGeom prst="wedgeRoundRectCallout">
            <a:avLst>
              <a:gd name="adj1" fmla="val -79662"/>
              <a:gd name="adj2" fmla="val 135133"/>
              <a:gd name="adj3" fmla="val 16667"/>
            </a:avLst>
          </a:prstGeom>
          <a:solidFill>
            <a:srgbClr val="E8F260"/>
          </a:solidFill>
          <a:ln w="38100">
            <a:solidFill>
              <a:schemeClr val="accent3">
                <a:lumMod val="50000"/>
              </a:schemeClr>
            </a:solidFill>
          </a:ln>
        </p:spPr>
        <p:txBody>
          <a:bodyPr wrap="square" rtlCol="0" anchor="ctr">
            <a:spAutoFit/>
          </a:bodyPr>
          <a:lstStyle/>
          <a:p>
            <a:pPr marL="58738" algn="ctr"/>
            <a:r>
              <a:rPr lang="en-MY" sz="2400" dirty="0" smtClean="0"/>
              <a:t>Any guidelines to collect </a:t>
            </a:r>
            <a:r>
              <a:rPr lang="en-MY" sz="2400" dirty="0"/>
              <a:t>lessons </a:t>
            </a:r>
            <a:r>
              <a:rPr lang="en-MY" sz="2400" dirty="0" smtClean="0"/>
              <a:t>learned? </a:t>
            </a:r>
            <a:endParaRPr lang="en-US" sz="2400" dirty="0" err="1">
              <a:solidFill>
                <a:schemeClr val="tx2">
                  <a:lumMod val="75000"/>
                </a:schemeClr>
              </a:solidFill>
            </a:endParaRPr>
          </a:p>
        </p:txBody>
      </p:sp>
      <p:sp>
        <p:nvSpPr>
          <p:cNvPr id="7" name="Rounded Rectangular Callout 6"/>
          <p:cNvSpPr/>
          <p:nvPr/>
        </p:nvSpPr>
        <p:spPr>
          <a:xfrm>
            <a:off x="6400800" y="2131143"/>
            <a:ext cx="2133600" cy="2145268"/>
          </a:xfrm>
          <a:prstGeom prst="wedgeRoundRectCallout">
            <a:avLst>
              <a:gd name="adj1" fmla="val -217568"/>
              <a:gd name="adj2" fmla="val 85896"/>
              <a:gd name="adj3" fmla="val 16667"/>
            </a:avLst>
          </a:prstGeom>
          <a:solidFill>
            <a:srgbClr val="E8F260"/>
          </a:solidFill>
          <a:ln w="38100">
            <a:solidFill>
              <a:schemeClr val="accent3">
                <a:lumMod val="50000"/>
              </a:schemeClr>
            </a:solidFill>
          </a:ln>
        </p:spPr>
        <p:txBody>
          <a:bodyPr wrap="square" rtlCol="0" anchor="ctr">
            <a:spAutoFit/>
          </a:bodyPr>
          <a:lstStyle/>
          <a:p>
            <a:pPr algn="ctr"/>
            <a:r>
              <a:rPr lang="en-MY" sz="2400" dirty="0" smtClean="0"/>
              <a:t>Where to </a:t>
            </a:r>
            <a:r>
              <a:rPr lang="en-MY" sz="2400" dirty="0"/>
              <a:t>store </a:t>
            </a:r>
            <a:r>
              <a:rPr lang="en-MY" sz="2400" dirty="0" smtClean="0"/>
              <a:t>and to  </a:t>
            </a:r>
            <a:r>
              <a:rPr lang="en-MY" sz="2400" dirty="0"/>
              <a:t>search lessons </a:t>
            </a:r>
            <a:r>
              <a:rPr lang="en-MY" sz="2400" dirty="0" smtClean="0"/>
              <a:t>learned?</a:t>
            </a:r>
            <a:endParaRPr lang="en-US" sz="2400" dirty="0" err="1">
              <a:solidFill>
                <a:schemeClr val="tx2">
                  <a:lumMod val="75000"/>
                </a:schemeClr>
              </a:solidFill>
            </a:endParaRPr>
          </a:p>
        </p:txBody>
      </p:sp>
      <p:sp>
        <p:nvSpPr>
          <p:cNvPr id="8" name="Rounded Rectangular Callout 7"/>
          <p:cNvSpPr/>
          <p:nvPr/>
        </p:nvSpPr>
        <p:spPr>
          <a:xfrm>
            <a:off x="3962400" y="4572000"/>
            <a:ext cx="2133600" cy="1328023"/>
          </a:xfrm>
          <a:prstGeom prst="wedgeRoundRectCallout">
            <a:avLst>
              <a:gd name="adj1" fmla="val -100785"/>
              <a:gd name="adj2" fmla="val 15544"/>
              <a:gd name="adj3" fmla="val 16667"/>
            </a:avLst>
          </a:prstGeom>
          <a:solidFill>
            <a:srgbClr val="E8F260"/>
          </a:solidFill>
          <a:ln w="38100">
            <a:solidFill>
              <a:schemeClr val="accent3">
                <a:lumMod val="50000"/>
              </a:schemeClr>
            </a:solidFill>
          </a:ln>
        </p:spPr>
        <p:txBody>
          <a:bodyPr wrap="square" rtlCol="0" anchor="ctr">
            <a:spAutoFit/>
          </a:bodyPr>
          <a:lstStyle/>
          <a:p>
            <a:pPr indent="58738" algn="ctr"/>
            <a:r>
              <a:rPr lang="en-MY" sz="2400" dirty="0" smtClean="0"/>
              <a:t>What are processes involved?</a:t>
            </a:r>
            <a:endParaRPr lang="en-US" sz="2400" dirty="0" err="1">
              <a:solidFill>
                <a:schemeClr val="tx2">
                  <a:lumMod val="75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80585"/>
            <a:ext cx="2883437"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6062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52400"/>
            <a:ext cx="4891087" cy="6383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853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930"/>
          <a:stretch/>
        </p:blipFill>
        <p:spPr bwMode="auto">
          <a:xfrm>
            <a:off x="5181600" y="3107399"/>
            <a:ext cx="3850004" cy="3765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22654" y="152400"/>
            <a:ext cx="6073346" cy="3036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838200" y="3470699"/>
            <a:ext cx="3810000" cy="1938992"/>
          </a:xfrm>
          <a:prstGeom prst="rect">
            <a:avLst/>
          </a:prstGeom>
          <a:noFill/>
        </p:spPr>
        <p:txBody>
          <a:bodyPr wrap="square" rtlCol="0">
            <a:spAutoFit/>
          </a:bodyPr>
          <a:lstStyle/>
          <a:p>
            <a:pPr algn="ctr"/>
            <a:r>
              <a:rPr lang="en-US" sz="6000" dirty="0" smtClean="0">
                <a:latin typeface="Cooper Black" panose="0208090404030B020404" pitchFamily="18" charset="0"/>
              </a:rPr>
              <a:t>MUST LEAD TO </a:t>
            </a:r>
            <a:endParaRPr lang="en-US" sz="6000" dirty="0">
              <a:latin typeface="Cooper Black" panose="0208090404030B020404" pitchFamily="18" charset="0"/>
            </a:endParaRPr>
          </a:p>
        </p:txBody>
      </p:sp>
    </p:spTree>
    <p:extLst>
      <p:ext uri="{BB962C8B-B14F-4D97-AF65-F5344CB8AC3E}">
        <p14:creationId xmlns:p14="http://schemas.microsoft.com/office/powerpoint/2010/main" xmlns="" val="236060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rocessorientation.com/wp-content/uploads/processown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15862" y="912881"/>
            <a:ext cx="2348913" cy="16553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image subject matter expert"/>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814686" y="936758"/>
            <a:ext cx="2007210" cy="15446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69718" y="2404408"/>
            <a:ext cx="2740570" cy="2246769"/>
          </a:xfrm>
          <a:prstGeom prst="rect">
            <a:avLst/>
          </a:prstGeom>
        </p:spPr>
        <p:txBody>
          <a:bodyPr wrap="square">
            <a:spAutoFit/>
          </a:bodyPr>
          <a:lstStyle/>
          <a:p>
            <a:pPr algn="just"/>
            <a:r>
              <a:rPr lang="en-MY" sz="2000" dirty="0" smtClean="0">
                <a:solidFill>
                  <a:srgbClr val="004D86"/>
                </a:solidFill>
              </a:rPr>
              <a:t>Lessons captured must be </a:t>
            </a:r>
            <a:r>
              <a:rPr lang="en-MY" sz="2000" dirty="0">
                <a:solidFill>
                  <a:srgbClr val="004D86"/>
                </a:solidFill>
              </a:rPr>
              <a:t>accompanied by </a:t>
            </a:r>
            <a:endParaRPr lang="en-MY" sz="2000" dirty="0" smtClean="0">
              <a:solidFill>
                <a:srgbClr val="004D86"/>
              </a:solidFill>
            </a:endParaRPr>
          </a:p>
          <a:p>
            <a:pPr marL="285750" indent="-285750" algn="just">
              <a:buFont typeface="Arial" panose="020B0604020202020204" pitchFamily="34" charset="0"/>
              <a:buChar char="•"/>
            </a:pPr>
            <a:r>
              <a:rPr lang="en-MY" sz="2000" dirty="0" smtClean="0">
                <a:solidFill>
                  <a:srgbClr val="004D86"/>
                </a:solidFill>
              </a:rPr>
              <a:t>an action</a:t>
            </a:r>
          </a:p>
          <a:p>
            <a:pPr marL="285750" indent="-285750" algn="just">
              <a:buFont typeface="Arial" panose="020B0604020202020204" pitchFamily="34" charset="0"/>
              <a:buChar char="•"/>
            </a:pPr>
            <a:r>
              <a:rPr lang="en-MY" sz="2000" dirty="0" smtClean="0">
                <a:solidFill>
                  <a:srgbClr val="004D86"/>
                </a:solidFill>
              </a:rPr>
              <a:t>identification </a:t>
            </a:r>
            <a:r>
              <a:rPr lang="en-MY" sz="2000" dirty="0">
                <a:solidFill>
                  <a:srgbClr val="004D86"/>
                </a:solidFill>
              </a:rPr>
              <a:t>of the document </a:t>
            </a:r>
            <a:r>
              <a:rPr lang="en-MY" sz="2000" dirty="0" smtClean="0">
                <a:solidFill>
                  <a:srgbClr val="004D86"/>
                </a:solidFill>
              </a:rPr>
              <a:t> to </a:t>
            </a:r>
            <a:r>
              <a:rPr lang="en-MY" sz="2000" dirty="0">
                <a:solidFill>
                  <a:srgbClr val="004D86"/>
                </a:solidFill>
              </a:rPr>
              <a:t>be updated</a:t>
            </a:r>
            <a:endParaRPr lang="en-US" sz="2000" dirty="0">
              <a:solidFill>
                <a:srgbClr val="004D86"/>
              </a:solidFill>
            </a:endParaRPr>
          </a:p>
        </p:txBody>
      </p:sp>
      <p:sp>
        <p:nvSpPr>
          <p:cNvPr id="3" name="Rectangle 2"/>
          <p:cNvSpPr/>
          <p:nvPr/>
        </p:nvSpPr>
        <p:spPr>
          <a:xfrm>
            <a:off x="3583349" y="2619969"/>
            <a:ext cx="2922639" cy="1631216"/>
          </a:xfrm>
          <a:prstGeom prst="rect">
            <a:avLst/>
          </a:prstGeom>
        </p:spPr>
        <p:txBody>
          <a:bodyPr wrap="square">
            <a:spAutoFit/>
          </a:bodyPr>
          <a:lstStyle/>
          <a:p>
            <a:pPr algn="just"/>
            <a:r>
              <a:rPr lang="en-US" sz="2000" b="1" dirty="0">
                <a:solidFill>
                  <a:srgbClr val="840660"/>
                </a:solidFill>
              </a:rPr>
              <a:t>Process owners </a:t>
            </a:r>
            <a:endParaRPr lang="en-US" sz="2000" b="1" dirty="0" smtClean="0">
              <a:solidFill>
                <a:srgbClr val="840660"/>
              </a:solidFill>
            </a:endParaRPr>
          </a:p>
          <a:p>
            <a:pPr marL="285750" indent="-285750" algn="just">
              <a:buFont typeface="Arial" panose="020B0604020202020204" pitchFamily="34" charset="0"/>
              <a:buChar char="•"/>
            </a:pPr>
            <a:r>
              <a:rPr lang="en-US" sz="2000" dirty="0" smtClean="0">
                <a:solidFill>
                  <a:srgbClr val="840660"/>
                </a:solidFill>
              </a:rPr>
              <a:t>validate </a:t>
            </a:r>
            <a:r>
              <a:rPr lang="en-US" sz="2000" dirty="0">
                <a:solidFill>
                  <a:srgbClr val="840660"/>
                </a:solidFill>
              </a:rPr>
              <a:t>the </a:t>
            </a:r>
            <a:r>
              <a:rPr lang="en-US" sz="2000" dirty="0" smtClean="0">
                <a:solidFill>
                  <a:srgbClr val="840660"/>
                </a:solidFill>
              </a:rPr>
              <a:t>lessons</a:t>
            </a:r>
            <a:endParaRPr lang="en-US" sz="2000" dirty="0">
              <a:solidFill>
                <a:srgbClr val="840660"/>
              </a:solidFill>
            </a:endParaRPr>
          </a:p>
          <a:p>
            <a:pPr marL="285750" indent="-285750" algn="just">
              <a:buFont typeface="Arial" panose="020B0604020202020204" pitchFamily="34" charset="0"/>
              <a:buChar char="•"/>
            </a:pPr>
            <a:r>
              <a:rPr lang="en-US" sz="2000" dirty="0" smtClean="0">
                <a:solidFill>
                  <a:srgbClr val="840660"/>
                </a:solidFill>
              </a:rPr>
              <a:t>review </a:t>
            </a:r>
            <a:r>
              <a:rPr lang="en-US" sz="2000" dirty="0">
                <a:solidFill>
                  <a:srgbClr val="840660"/>
                </a:solidFill>
              </a:rPr>
              <a:t>lessons </a:t>
            </a:r>
            <a:endParaRPr lang="en-US" sz="2000" dirty="0" smtClean="0">
              <a:solidFill>
                <a:srgbClr val="840660"/>
              </a:solidFill>
            </a:endParaRPr>
          </a:p>
          <a:p>
            <a:pPr marL="285750" indent="-285750" algn="just">
              <a:buFont typeface="Arial" panose="020B0604020202020204" pitchFamily="34" charset="0"/>
              <a:buChar char="•"/>
            </a:pPr>
            <a:r>
              <a:rPr lang="en-US" sz="2000" dirty="0" smtClean="0">
                <a:solidFill>
                  <a:srgbClr val="840660"/>
                </a:solidFill>
              </a:rPr>
              <a:t>update </a:t>
            </a:r>
            <a:r>
              <a:rPr lang="en-US" sz="2000" dirty="0">
                <a:solidFill>
                  <a:srgbClr val="840660"/>
                </a:solidFill>
              </a:rPr>
              <a:t>processes that they own</a:t>
            </a:r>
          </a:p>
        </p:txBody>
      </p:sp>
      <p:sp>
        <p:nvSpPr>
          <p:cNvPr id="4" name="Rectangle 3"/>
          <p:cNvSpPr/>
          <p:nvPr/>
        </p:nvSpPr>
        <p:spPr>
          <a:xfrm>
            <a:off x="6741278" y="2690435"/>
            <a:ext cx="2402722" cy="1323439"/>
          </a:xfrm>
          <a:prstGeom prst="rect">
            <a:avLst/>
          </a:prstGeom>
        </p:spPr>
        <p:txBody>
          <a:bodyPr wrap="square">
            <a:spAutoFit/>
          </a:bodyPr>
          <a:lstStyle/>
          <a:p>
            <a:pPr lvl="0" algn="just"/>
            <a:r>
              <a:rPr lang="en-US" sz="2000" b="1" dirty="0">
                <a:solidFill>
                  <a:srgbClr val="003300"/>
                </a:solidFill>
              </a:rPr>
              <a:t>Top </a:t>
            </a:r>
            <a:r>
              <a:rPr lang="en-US" sz="2000" b="1" dirty="0" smtClean="0">
                <a:solidFill>
                  <a:srgbClr val="003300"/>
                </a:solidFill>
              </a:rPr>
              <a:t>management </a:t>
            </a:r>
            <a:r>
              <a:rPr lang="en-US" sz="2000" dirty="0" smtClean="0">
                <a:solidFill>
                  <a:srgbClr val="003300"/>
                </a:solidFill>
              </a:rPr>
              <a:t>to</a:t>
            </a:r>
            <a:r>
              <a:rPr lang="en-US" sz="2000" b="1" dirty="0" smtClean="0">
                <a:solidFill>
                  <a:srgbClr val="003300"/>
                </a:solidFill>
              </a:rPr>
              <a:t> </a:t>
            </a:r>
            <a:r>
              <a:rPr lang="en-US" sz="2000" dirty="0" smtClean="0">
                <a:solidFill>
                  <a:srgbClr val="003300"/>
                </a:solidFill>
              </a:rPr>
              <a:t>follow </a:t>
            </a:r>
            <a:r>
              <a:rPr lang="en-US" sz="2000" dirty="0">
                <a:solidFill>
                  <a:srgbClr val="003300"/>
                </a:solidFill>
              </a:rPr>
              <a:t>through on </a:t>
            </a:r>
            <a:r>
              <a:rPr lang="en-US" sz="2000" dirty="0" smtClean="0">
                <a:solidFill>
                  <a:srgbClr val="003300"/>
                </a:solidFill>
              </a:rPr>
              <a:t>learning and actions</a:t>
            </a:r>
            <a:endParaRPr lang="en-US" sz="2000" dirty="0">
              <a:solidFill>
                <a:srgbClr val="003300"/>
              </a:solidFill>
            </a:endParaRPr>
          </a:p>
        </p:txBody>
      </p:sp>
      <p:pic>
        <p:nvPicPr>
          <p:cNvPr id="2058" name="Picture 10" descr="http://sr.photos3.fotosearch.com/bthumb/CSP/CSP651/k651458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4973502"/>
            <a:ext cx="1828800" cy="1161827"/>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ep.yimg.com/ca/I/emsoftware_2269_122119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7198" y="4915336"/>
            <a:ext cx="1715424" cy="177224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4304988" y="4656350"/>
            <a:ext cx="4557028" cy="1631216"/>
          </a:xfrm>
          <a:prstGeom prst="rect">
            <a:avLst/>
          </a:prstGeom>
        </p:spPr>
        <p:txBody>
          <a:bodyPr wrap="square">
            <a:spAutoFit/>
          </a:bodyPr>
          <a:lstStyle/>
          <a:p>
            <a:r>
              <a:rPr lang="en-US" sz="2000" dirty="0">
                <a:solidFill>
                  <a:srgbClr val="5F3701"/>
                </a:solidFill>
              </a:rPr>
              <a:t>Once the process or procedure is updated, </a:t>
            </a:r>
            <a:r>
              <a:rPr lang="en-US" sz="2000" b="1" dirty="0" smtClean="0">
                <a:solidFill>
                  <a:srgbClr val="5F3701"/>
                </a:solidFill>
              </a:rPr>
              <a:t>system administrator </a:t>
            </a:r>
          </a:p>
          <a:p>
            <a:pPr marL="342900" indent="-342900">
              <a:buFont typeface="Arial" panose="020B0604020202020204" pitchFamily="34" charset="0"/>
              <a:buChar char="•"/>
            </a:pPr>
            <a:r>
              <a:rPr lang="en-US" sz="2000" dirty="0" smtClean="0">
                <a:solidFill>
                  <a:srgbClr val="5F3701"/>
                </a:solidFill>
              </a:rPr>
              <a:t>remove lessons from </a:t>
            </a:r>
            <a:r>
              <a:rPr lang="en-US" sz="2000" dirty="0">
                <a:solidFill>
                  <a:srgbClr val="5F3701"/>
                </a:solidFill>
              </a:rPr>
              <a:t>the active lessons </a:t>
            </a:r>
            <a:r>
              <a:rPr lang="en-US" sz="2000" dirty="0" smtClean="0">
                <a:solidFill>
                  <a:srgbClr val="5F3701"/>
                </a:solidFill>
              </a:rPr>
              <a:t>database</a:t>
            </a:r>
          </a:p>
          <a:p>
            <a:pPr marL="342900" indent="-342900">
              <a:buFont typeface="Arial" panose="020B0604020202020204" pitchFamily="34" charset="0"/>
              <a:buChar char="•"/>
            </a:pPr>
            <a:r>
              <a:rPr lang="en-US" sz="2000" dirty="0" smtClean="0">
                <a:solidFill>
                  <a:srgbClr val="5F3701"/>
                </a:solidFill>
              </a:rPr>
              <a:t>archive closed lessons </a:t>
            </a:r>
            <a:r>
              <a:rPr lang="en-US" sz="2000" dirty="0" smtClean="0"/>
              <a:t> </a:t>
            </a:r>
            <a:endParaRPr lang="en-US" sz="2000" dirty="0"/>
          </a:p>
        </p:txBody>
      </p:sp>
      <p:pic>
        <p:nvPicPr>
          <p:cNvPr id="2062" name="Picture 14" descr="http://p1technologies.com/wp-content/uploads/2013/07/backup-recover-archive-icon.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67198" y="958401"/>
            <a:ext cx="1345609" cy="1345609"/>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http://previews.123rf.com/images/dirkercken/dirkercken1311/dirkercken131100797/23933321-archive-big-digital-data-storage-or-personal-or-website-archiving-button-or-icon-Stock-Phot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286000" y="5625845"/>
            <a:ext cx="1752600" cy="72530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28600" y="152400"/>
            <a:ext cx="8762540" cy="954107"/>
          </a:xfrm>
          <a:prstGeom prst="rect">
            <a:avLst/>
          </a:prstGeom>
          <a:noFill/>
        </p:spPr>
        <p:txBody>
          <a:bodyPr wrap="square" rtlCol="0">
            <a:spAutoFit/>
          </a:bodyPr>
          <a:lstStyle/>
          <a:p>
            <a:pPr algn="ctr"/>
            <a:r>
              <a:rPr lang="en-US" sz="2800" b="1" dirty="0" smtClean="0">
                <a:solidFill>
                  <a:srgbClr val="0070C0"/>
                </a:solidFill>
              </a:rPr>
              <a:t>BAGAIMANA MEMASTIKAN KEBERKESANAN </a:t>
            </a:r>
            <a:r>
              <a:rPr lang="en-US" sz="2800" b="1" dirty="0" smtClean="0">
                <a:solidFill>
                  <a:srgbClr val="C00000"/>
                </a:solidFill>
              </a:rPr>
              <a:t>PLL </a:t>
            </a:r>
            <a:endParaRPr lang="en-US" sz="2800" b="1" dirty="0">
              <a:solidFill>
                <a:srgbClr val="C00000"/>
              </a:solidFill>
            </a:endParaRPr>
          </a:p>
        </p:txBody>
      </p:sp>
      <p:sp>
        <p:nvSpPr>
          <p:cNvPr id="8" name="TextBox 7"/>
          <p:cNvSpPr txBox="1"/>
          <p:nvPr/>
        </p:nvSpPr>
        <p:spPr>
          <a:xfrm>
            <a:off x="74251" y="1709064"/>
            <a:ext cx="308698" cy="707886"/>
          </a:xfrm>
          <a:prstGeom prst="rect">
            <a:avLst/>
          </a:prstGeom>
          <a:noFill/>
        </p:spPr>
        <p:txBody>
          <a:bodyPr wrap="square" rtlCol="0">
            <a:spAutoFit/>
          </a:bodyPr>
          <a:lstStyle/>
          <a:p>
            <a:r>
              <a:rPr lang="en-US" sz="4000" b="1" dirty="0" smtClean="0">
                <a:latin typeface="Bauhaus 93" panose="04030905020B02020C02" pitchFamily="82" charset="0"/>
              </a:rPr>
              <a:t>1</a:t>
            </a:r>
            <a:endParaRPr lang="en-US" sz="4000" b="1" dirty="0">
              <a:latin typeface="Bauhaus 93" panose="04030905020B02020C02" pitchFamily="82" charset="0"/>
            </a:endParaRPr>
          </a:p>
        </p:txBody>
      </p:sp>
      <p:sp>
        <p:nvSpPr>
          <p:cNvPr id="18" name="TextBox 17"/>
          <p:cNvSpPr txBox="1"/>
          <p:nvPr/>
        </p:nvSpPr>
        <p:spPr>
          <a:xfrm>
            <a:off x="3274651" y="1740569"/>
            <a:ext cx="308698" cy="707886"/>
          </a:xfrm>
          <a:prstGeom prst="rect">
            <a:avLst/>
          </a:prstGeom>
          <a:noFill/>
        </p:spPr>
        <p:txBody>
          <a:bodyPr wrap="square" rtlCol="0">
            <a:spAutoFit/>
          </a:bodyPr>
          <a:lstStyle/>
          <a:p>
            <a:r>
              <a:rPr lang="en-US" sz="4000" b="1" dirty="0" smtClean="0">
                <a:latin typeface="Bauhaus 93" panose="04030905020B02020C02" pitchFamily="82" charset="0"/>
              </a:rPr>
              <a:t>2</a:t>
            </a:r>
            <a:endParaRPr lang="en-US" sz="4000" b="1" dirty="0">
              <a:latin typeface="Bauhaus 93" panose="04030905020B02020C02" pitchFamily="82" charset="0"/>
            </a:endParaRPr>
          </a:p>
        </p:txBody>
      </p:sp>
      <p:sp>
        <p:nvSpPr>
          <p:cNvPr id="19" name="TextBox 18"/>
          <p:cNvSpPr txBox="1"/>
          <p:nvPr/>
        </p:nvSpPr>
        <p:spPr>
          <a:xfrm>
            <a:off x="6553200" y="1730514"/>
            <a:ext cx="308698" cy="707886"/>
          </a:xfrm>
          <a:prstGeom prst="rect">
            <a:avLst/>
          </a:prstGeom>
          <a:noFill/>
        </p:spPr>
        <p:txBody>
          <a:bodyPr wrap="square" rtlCol="0">
            <a:spAutoFit/>
          </a:bodyPr>
          <a:lstStyle/>
          <a:p>
            <a:r>
              <a:rPr lang="en-US" sz="4000" b="1" dirty="0" smtClean="0">
                <a:latin typeface="Bauhaus 93" panose="04030905020B02020C02" pitchFamily="82" charset="0"/>
              </a:rPr>
              <a:t>3</a:t>
            </a:r>
            <a:endParaRPr lang="en-US" sz="4000" b="1" dirty="0">
              <a:latin typeface="Bauhaus 93" panose="04030905020B02020C02" pitchFamily="82" charset="0"/>
            </a:endParaRPr>
          </a:p>
        </p:txBody>
      </p:sp>
      <p:sp>
        <p:nvSpPr>
          <p:cNvPr id="20" name="TextBox 19"/>
          <p:cNvSpPr txBox="1"/>
          <p:nvPr/>
        </p:nvSpPr>
        <p:spPr>
          <a:xfrm>
            <a:off x="660051" y="4656350"/>
            <a:ext cx="308698" cy="707886"/>
          </a:xfrm>
          <a:prstGeom prst="rect">
            <a:avLst/>
          </a:prstGeom>
          <a:noFill/>
        </p:spPr>
        <p:txBody>
          <a:bodyPr wrap="square" rtlCol="0">
            <a:spAutoFit/>
          </a:bodyPr>
          <a:lstStyle/>
          <a:p>
            <a:r>
              <a:rPr lang="en-US" sz="4000" b="1" dirty="0" smtClean="0">
                <a:latin typeface="Bauhaus 93" panose="04030905020B02020C02" pitchFamily="82" charset="0"/>
              </a:rPr>
              <a:t>4</a:t>
            </a:r>
            <a:endParaRPr lang="en-US" sz="4000" b="1" dirty="0">
              <a:latin typeface="Bauhaus 93" panose="04030905020B02020C02" pitchFamily="82" charset="0"/>
            </a:endParaRPr>
          </a:p>
        </p:txBody>
      </p:sp>
    </p:spTree>
    <p:extLst>
      <p:ext uri="{BB962C8B-B14F-4D97-AF65-F5344CB8AC3E}">
        <p14:creationId xmlns:p14="http://schemas.microsoft.com/office/powerpoint/2010/main" xmlns="" val="4188714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129631" y="457200"/>
            <a:ext cx="9319169" cy="7007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0" y="228600"/>
            <a:ext cx="9144000" cy="523220"/>
          </a:xfrm>
          <a:prstGeom prst="rect">
            <a:avLst/>
          </a:prstGeom>
          <a:solidFill>
            <a:schemeClr val="accent3">
              <a:lumMod val="40000"/>
              <a:lumOff val="60000"/>
            </a:schemeClr>
          </a:solidFill>
        </p:spPr>
        <p:txBody>
          <a:bodyPr wrap="square" rtlCol="0">
            <a:spAutoFit/>
          </a:bodyPr>
          <a:lstStyle/>
          <a:p>
            <a:r>
              <a:rPr lang="en-US" sz="2800" b="1" dirty="0" smtClean="0">
                <a:solidFill>
                  <a:schemeClr val="tx2"/>
                </a:solidFill>
              </a:rPr>
              <a:t>PLL  ACTIVITIES</a:t>
            </a:r>
            <a:endParaRPr lang="en-US" sz="2800" b="1" dirty="0">
              <a:solidFill>
                <a:schemeClr val="tx2"/>
              </a:solidFill>
            </a:endParaRPr>
          </a:p>
        </p:txBody>
      </p:sp>
    </p:spTree>
    <p:extLst>
      <p:ext uri="{BB962C8B-B14F-4D97-AF65-F5344CB8AC3E}">
        <p14:creationId xmlns:p14="http://schemas.microsoft.com/office/powerpoint/2010/main" xmlns="" val="38739750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774</TotalTime>
  <Words>968</Words>
  <Application>Microsoft Office PowerPoint</Application>
  <PresentationFormat>On-screen Show (4:3)</PresentationFormat>
  <Paragraphs>158</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Executive</vt:lpstr>
      <vt:lpstr>Office Theme</vt:lpstr>
      <vt:lpstr>Bengkel   PROJECT LESSONS LEARNED </vt:lpstr>
      <vt:lpstr>COVERAGE</vt:lpstr>
      <vt:lpstr>Slide 3</vt:lpstr>
      <vt:lpstr>Slide 4</vt:lpstr>
      <vt:lpstr>Slide 5</vt:lpstr>
      <vt:lpstr>Slide 6</vt:lpstr>
      <vt:lpstr>Slide 7</vt:lpstr>
      <vt:lpstr>Slide 8</vt:lpstr>
      <vt:lpstr>Slide 9</vt:lpstr>
      <vt:lpstr>Slide 10</vt:lpstr>
      <vt:lpstr>Project Knowledge Capture </vt:lpstr>
      <vt:lpstr>Slide 12</vt:lpstr>
      <vt:lpstr>Slide 13</vt:lpstr>
      <vt:lpstr>Slide 14</vt:lpstr>
      <vt:lpstr>The Ground Rules</vt:lpstr>
      <vt:lpstr>Slide 16</vt:lpstr>
      <vt:lpstr>Slide 17</vt:lpstr>
      <vt:lpstr>Pembelajaran Projek</vt:lpstr>
      <vt:lpstr>Slide 19</vt:lpstr>
      <vt:lpstr>Slide 20</vt:lpstr>
      <vt:lpstr>Slide 21</vt:lpstr>
      <vt:lpstr>Slide 22</vt:lpstr>
      <vt:lpstr>Making It Happen</vt:lpstr>
    </vt:vector>
  </TitlesOfParts>
  <Company>JKR Malaysia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KhairilMK</cp:lastModifiedBy>
  <cp:revision>105</cp:revision>
  <dcterms:created xsi:type="dcterms:W3CDTF">2015-12-07T01:39:20Z</dcterms:created>
  <dcterms:modified xsi:type="dcterms:W3CDTF">2018-03-11T11:04:38Z</dcterms:modified>
</cp:coreProperties>
</file>