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83" r:id="rId17"/>
    <p:sldId id="269" r:id="rId18"/>
    <p:sldId id="270" r:id="rId19"/>
    <p:sldId id="271" r:id="rId20"/>
    <p:sldId id="272" r:id="rId21"/>
    <p:sldId id="280" r:id="rId22"/>
    <p:sldId id="273" r:id="rId23"/>
    <p:sldId id="281" r:id="rId24"/>
    <p:sldId id="274" r:id="rId25"/>
    <p:sldId id="275" r:id="rId26"/>
    <p:sldId id="276" r:id="rId27"/>
    <p:sldId id="277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FB596D-5394-436B-B96E-B86E50E3CF89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A4CEDA-936A-4D19-A015-D1A0077A95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pedia.jkr.gov.m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izar.jkr@1govuc.gov.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120" y="1052736"/>
            <a:ext cx="3275856" cy="3600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400" dirty="0" err="1" smtClean="0">
                <a:cs typeface="Arial" pitchFamily="34" charset="0"/>
              </a:rPr>
              <a:t>Tatacara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Memuat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Naik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Dokumen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di</a:t>
            </a:r>
            <a:r>
              <a:rPr lang="en-US" sz="2400" dirty="0" smtClean="0">
                <a:cs typeface="Arial" pitchFamily="34" charset="0"/>
              </a:rPr>
              <a:t> portal </a:t>
            </a:r>
            <a:r>
              <a:rPr lang="en-US" sz="2400" dirty="0" err="1" smtClean="0">
                <a:cs typeface="Arial" pitchFamily="34" charset="0"/>
              </a:rPr>
              <a:t>JPedia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Mencipta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i="1" dirty="0" smtClean="0">
                <a:cs typeface="Arial" pitchFamily="34" charset="0"/>
              </a:rPr>
              <a:t>Link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ke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dokumen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Tersebut</a:t>
            </a:r>
            <a:endParaRPr lang="en-GB" sz="2400" dirty="0">
              <a:cs typeface="Arial" pitchFamily="34" charset="0"/>
            </a:endParaRPr>
          </a:p>
        </p:txBody>
      </p:sp>
      <p:pic>
        <p:nvPicPr>
          <p:cNvPr id="36866" name="Picture 2" descr="http://3.bp.blogspot.com/-Rlxe-s3wRS0/VygYNjm2EII/AAAAAAAAD8w/MGBmEaRzNiYcO085Fsiv-OVTXvdpb8plwCK4B/s1600/Jabatan-kerja-raya-malaysia-vecto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408163"/>
            <a:ext cx="2231907" cy="1584654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412776"/>
            <a:ext cx="704078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Lawati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rantaian</a:t>
            </a:r>
            <a:r>
              <a:rPr lang="en-US" sz="2000" dirty="0" smtClean="0"/>
              <a:t> – “link”</a:t>
            </a:r>
            <a:endParaRPr lang="en-GB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868144" y="1124744"/>
            <a:ext cx="936104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Lawati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rantaian</a:t>
            </a:r>
            <a:r>
              <a:rPr lang="en-US" sz="2000" dirty="0" smtClean="0"/>
              <a:t> – “link”</a:t>
            </a:r>
            <a:endParaRPr lang="en-GB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123728" y="1124744"/>
            <a:ext cx="288032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,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</a:t>
            </a:r>
            <a:r>
              <a:rPr lang="en-US" sz="2000" dirty="0" smtClean="0"/>
              <a:t> </a:t>
            </a:r>
            <a:r>
              <a:rPr lang="en-US" sz="2000" i="1" dirty="0" smtClean="0"/>
              <a:t>link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“11. </a:t>
            </a:r>
            <a:r>
              <a:rPr lang="en-US" sz="2000" dirty="0" err="1" smtClean="0"/>
              <a:t>Cawangan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Perancangan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Bersepadu</a:t>
            </a:r>
            <a:r>
              <a:rPr lang="en-US" sz="2000" dirty="0" smtClean="0"/>
              <a:t>”</a:t>
            </a:r>
            <a:endParaRPr lang="en-GB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555776" y="1196752"/>
            <a:ext cx="72008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“edit”</a:t>
            </a:r>
            <a:endParaRPr lang="en-GB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619672" y="908720"/>
            <a:ext cx="288032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Taip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program – “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</a:t>
            </a:r>
            <a:r>
              <a:rPr lang="en-US" sz="2000" dirty="0" err="1" smtClean="0"/>
              <a:t>CoP</a:t>
            </a:r>
            <a:r>
              <a:rPr lang="en-US" sz="2000" dirty="0" smtClean="0"/>
              <a:t> JKR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Cawangan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” </a:t>
            </a:r>
            <a:endParaRPr lang="en-GB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843808" y="908720"/>
            <a:ext cx="504056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i="1" dirty="0" smtClean="0"/>
              <a:t>Highlight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dimasukkan</a:t>
            </a:r>
            <a:endParaRPr lang="en-GB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267744" y="1124744"/>
            <a:ext cx="14401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panah</a:t>
            </a:r>
            <a:r>
              <a:rPr lang="en-US" sz="2000" dirty="0" smtClean="0"/>
              <a:t> </a:t>
            </a:r>
            <a:r>
              <a:rPr lang="en-US" sz="2000" dirty="0" err="1" smtClean="0"/>
              <a:t>bersebelahan</a:t>
            </a:r>
            <a:r>
              <a:rPr lang="en-US" sz="2000" dirty="0" smtClean="0"/>
              <a:t> </a:t>
            </a:r>
            <a:r>
              <a:rPr lang="en-US" sz="2000" i="1" dirty="0" smtClean="0"/>
              <a:t>“Paragraph”</a:t>
            </a:r>
            <a:endParaRPr lang="en-GB" sz="2000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07704" y="980728"/>
            <a:ext cx="72008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“Heading”</a:t>
            </a:r>
            <a:endParaRPr lang="en-GB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75656" y="980728"/>
            <a:ext cx="72008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Tajuk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kini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ditukar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“Heading”</a:t>
            </a:r>
            <a:endParaRPr lang="en-GB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980728"/>
            <a:ext cx="2736304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Seterusnya</a:t>
            </a:r>
            <a:r>
              <a:rPr lang="en-US" sz="2000" dirty="0" smtClean="0"/>
              <a:t>, 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483768" y="1052736"/>
            <a:ext cx="936104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Layari</a:t>
            </a:r>
            <a:r>
              <a:rPr lang="en-US" sz="2000" dirty="0" smtClean="0"/>
              <a:t>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http://jpedia.jkr.gov.my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“log in”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547664" y="1340768"/>
            <a:ext cx="36004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i="1" dirty="0" smtClean="0"/>
              <a:t>Highlight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taklimat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03648" y="1052736"/>
            <a:ext cx="1296144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icon “link”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 smtClean="0"/>
              <a:t>rantai</a:t>
            </a:r>
            <a:endParaRPr lang="en-GB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979712" y="908720"/>
            <a:ext cx="108012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Taip</a:t>
            </a:r>
            <a:r>
              <a:rPr lang="en-US" sz="2000" dirty="0" smtClean="0"/>
              <a:t> – “</a:t>
            </a:r>
            <a:r>
              <a:rPr lang="en-US" sz="2000" b="1" dirty="0" smtClean="0"/>
              <a:t>File:Taklimat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memaparkan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dimuat</a:t>
            </a:r>
            <a:r>
              <a:rPr lang="en-US" sz="2000" dirty="0" smtClean="0"/>
              <a:t> </a:t>
            </a:r>
            <a:r>
              <a:rPr lang="en-US" sz="2000" dirty="0" err="1" smtClean="0"/>
              <a:t>naik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GB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051720" y="548680"/>
            <a:ext cx="144016" cy="25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berkenaan</a:t>
            </a:r>
            <a:endParaRPr lang="en-GB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123728" y="1052736"/>
            <a:ext cx="288032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“Link”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berjaya</a:t>
            </a:r>
            <a:r>
              <a:rPr lang="en-US" sz="2000" dirty="0" smtClean="0"/>
              <a:t> </a:t>
            </a:r>
            <a:r>
              <a:rPr lang="en-US" sz="2000" dirty="0" err="1" smtClean="0"/>
              <a:t>dicipta</a:t>
            </a:r>
            <a:endParaRPr lang="en-GB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504056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“Save page”</a:t>
            </a:r>
            <a:endParaRPr lang="en-GB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604867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“Save page”</a:t>
            </a:r>
            <a:endParaRPr lang="en-GB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267744" y="1052736"/>
            <a:ext cx="3168352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Seterusnya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tajuk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GB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792088" cy="2304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endParaRPr lang="en-GB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1052736"/>
            <a:ext cx="504056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Khairil</a:t>
            </a:r>
            <a:r>
              <a:rPr lang="en-US" dirty="0" smtClean="0"/>
              <a:t> </a:t>
            </a:r>
            <a:r>
              <a:rPr lang="en-US" dirty="0" err="1" smtClean="0"/>
              <a:t>Hizar</a:t>
            </a:r>
            <a:r>
              <a:rPr lang="en-US" dirty="0" smtClean="0"/>
              <a:t>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Khuzaimah</a:t>
            </a:r>
            <a:endParaRPr lang="en-US" dirty="0" smtClean="0"/>
          </a:p>
          <a:p>
            <a:r>
              <a:rPr lang="en-US" dirty="0" smtClean="0"/>
              <a:t>Emel: </a:t>
            </a:r>
            <a:r>
              <a:rPr lang="en-US" dirty="0" smtClean="0">
                <a:hlinkClick r:id="rId2"/>
              </a:rPr>
              <a:t>hizar.jkr@1govuc.gov.my</a:t>
            </a:r>
            <a:endParaRPr lang="en-US" dirty="0" smtClean="0"/>
          </a:p>
          <a:p>
            <a:r>
              <a:rPr lang="en-US" dirty="0" smtClean="0"/>
              <a:t>Tel: 016 3117704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Masukkan</a:t>
            </a:r>
            <a:r>
              <a:rPr lang="en-US" sz="2000" dirty="0" smtClean="0"/>
              <a:t> username </a:t>
            </a:r>
            <a:r>
              <a:rPr lang="en-US" sz="2000" dirty="0" err="1" smtClean="0"/>
              <a:t>dan</a:t>
            </a:r>
            <a:r>
              <a:rPr lang="en-US" sz="2000" dirty="0" smtClean="0"/>
              <a:t> password Single Sign On JKR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“Log in”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131840" y="764704"/>
            <a:ext cx="2232248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47664" y="1340768"/>
            <a:ext cx="720080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sebaik</a:t>
            </a:r>
            <a:r>
              <a:rPr lang="en-US" sz="2000" dirty="0" smtClean="0"/>
              <a:t> </a:t>
            </a:r>
            <a:r>
              <a:rPr lang="en-US" sz="2000" dirty="0" err="1" smtClean="0"/>
              <a:t>sahaja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berjaya</a:t>
            </a:r>
            <a:r>
              <a:rPr lang="en-US" sz="2000" dirty="0" smtClean="0"/>
              <a:t> login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JPedia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508104" y="980728"/>
            <a:ext cx="21602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“Upload file”</a:t>
            </a: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899592" y="1052736"/>
            <a:ext cx="504056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Klik</a:t>
            </a:r>
            <a:r>
              <a:rPr lang="en-US" sz="2000" dirty="0" smtClean="0"/>
              <a:t> “Choose File”</a:t>
            </a: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619672" y="1052736"/>
            <a:ext cx="864096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dimuatnaik</a:t>
            </a: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835696" y="980728"/>
            <a:ext cx="36004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dipaparkan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Klik</a:t>
            </a:r>
            <a:r>
              <a:rPr lang="en-US" sz="2000" dirty="0" smtClean="0"/>
              <a:t> “Upload file”</a:t>
            </a:r>
            <a:endParaRPr lang="en-GB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03648" y="1340768"/>
            <a:ext cx="432048" cy="4320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43808" y="692696"/>
            <a:ext cx="216024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err="1" smtClean="0"/>
              <a:t>Catatkan</a:t>
            </a:r>
            <a:r>
              <a:rPr lang="en-GB" sz="2000" dirty="0" smtClean="0"/>
              <a:t> </a:t>
            </a:r>
            <a:r>
              <a:rPr lang="en-GB" sz="2000" dirty="0" err="1" smtClean="0"/>
              <a:t>nama</a:t>
            </a:r>
            <a:r>
              <a:rPr lang="en-GB" sz="2000" dirty="0" smtClean="0"/>
              <a:t> </a:t>
            </a:r>
            <a:r>
              <a:rPr lang="en-GB" sz="2000" dirty="0" err="1" smtClean="0"/>
              <a:t>dokumen</a:t>
            </a:r>
            <a:r>
              <a:rPr lang="en-GB" sz="2000" dirty="0" smtClean="0"/>
              <a:t> </a:t>
            </a:r>
            <a:r>
              <a:rPr lang="en-GB" sz="2000" dirty="0" err="1" smtClean="0"/>
              <a:t>sebagai</a:t>
            </a:r>
            <a:r>
              <a:rPr lang="en-GB" sz="2000" dirty="0" smtClean="0"/>
              <a:t> </a:t>
            </a:r>
            <a:r>
              <a:rPr lang="en-GB" sz="2000" dirty="0" err="1" smtClean="0"/>
              <a:t>rujukan</a:t>
            </a:r>
            <a:r>
              <a:rPr lang="en-GB" sz="2000" dirty="0" smtClean="0"/>
              <a:t> – “</a:t>
            </a:r>
            <a:r>
              <a:rPr lang="en-GB" sz="2000" dirty="0" err="1" smtClean="0"/>
              <a:t>Taklimat</a:t>
            </a:r>
            <a:r>
              <a:rPr lang="en-GB" sz="2000" dirty="0" smtClean="0"/>
              <a:t> </a:t>
            </a:r>
            <a:r>
              <a:rPr lang="en-GB" sz="2000" dirty="0" err="1"/>
              <a:t>CoP</a:t>
            </a:r>
            <a:r>
              <a:rPr lang="en-GB" sz="2000" dirty="0"/>
              <a:t> TALK </a:t>
            </a:r>
            <a:r>
              <a:rPr lang="en-GB" sz="2000" dirty="0" smtClean="0"/>
              <a:t>CKUB.pdf”</a:t>
            </a:r>
            <a:endParaRPr lang="en-GB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563888" y="1124744"/>
            <a:ext cx="230425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221</Words>
  <Application>Microsoft Office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    Tatacara Memuat Naik Dokumen di portal JPedia dan Mencipta Link ke dokumen Tersebut</vt:lpstr>
      <vt:lpstr>Layari laman JPedia di http://jpedia.jkr.gov.my  Klik “log in”</vt:lpstr>
      <vt:lpstr>Masukkan username dan password Single Sign On JKR  Klik “Log in”</vt:lpstr>
      <vt:lpstr>Nama anda akan dipaparkan sebaik sahaja anda berjaya login ke JPedia </vt:lpstr>
      <vt:lpstr>Klik “Upload file”</vt:lpstr>
      <vt:lpstr>Klik “Choose File”</vt:lpstr>
      <vt:lpstr>Pilih dokumen yang ingin dimuatnaik</vt:lpstr>
      <vt:lpstr>Nama dokumen akan dipaparkan  Klik “Upload file”</vt:lpstr>
      <vt:lpstr>Catatkan nama dokumen sebagai rujukan – “Taklimat CoP TALK CKUB.pdf”</vt:lpstr>
      <vt:lpstr>Lawati laman di JPedia yang berkenaan untuk mencipta rantaian – “link”</vt:lpstr>
      <vt:lpstr>Lawati laman di JPedia yang berkenaan untuk mencipta rantaian – “link”</vt:lpstr>
      <vt:lpstr>Sebagai contoh, saya akan mencipta link di bawah kategori “11. Cawangan Perancangan Aset Bersepadu”</vt:lpstr>
      <vt:lpstr>Klik “edit”</vt:lpstr>
      <vt:lpstr>Taip tajuk program – “Taklimat CoP JKR di Cawangan Kontrak dan Ukur Bahan” </vt:lpstr>
      <vt:lpstr>Highlight tajuk program yang baru dimasukkan</vt:lpstr>
      <vt:lpstr>Klik anak panah bersebelahan “Paragraph”</vt:lpstr>
      <vt:lpstr>Pilih “Heading”</vt:lpstr>
      <vt:lpstr>Tajuk program tersebut kini telah ditukar menjadi “Heading”</vt:lpstr>
      <vt:lpstr>Seterusnya, masukkan tajuk kertas taklimat yang berkenaan di bawah tajuk </vt:lpstr>
      <vt:lpstr>Highlight nama kertas taklimat tersebut </vt:lpstr>
      <vt:lpstr>Klik icon “link” yang mempunyai simbol rantai</vt:lpstr>
      <vt:lpstr>Taip – “File:Taklimat”  JPedia akan mengesan dan memaparkan nama dokumen yang telah dimuat naik sebelum ini</vt:lpstr>
      <vt:lpstr>Pilih nama dokumen yang berkenaan</vt:lpstr>
      <vt:lpstr>“Link” telah berjaya dicipta</vt:lpstr>
      <vt:lpstr>Klik “Save page”</vt:lpstr>
      <vt:lpstr>Klik “Save page”</vt:lpstr>
      <vt:lpstr>Seterusnya, klik pada tajuk kertas tersebut</vt:lpstr>
      <vt:lpstr>Dokumen akan dipaparkan</vt:lpstr>
      <vt:lpstr>Sebarang pertanyaan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KhairilMK</dc:creator>
  <cp:lastModifiedBy>Khairil Hizar</cp:lastModifiedBy>
  <cp:revision>8</cp:revision>
  <dcterms:created xsi:type="dcterms:W3CDTF">2017-03-11T12:46:02Z</dcterms:created>
  <dcterms:modified xsi:type="dcterms:W3CDTF">2017-11-02T23:49:11Z</dcterms:modified>
</cp:coreProperties>
</file>